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3.xml" ContentType="application/vnd.openxmlformats-officedocument.theme+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4.xml" ContentType="application/vnd.openxmlformats-officedocument.theme+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theme/theme5.xml" ContentType="application/vnd.openxmlformats-officedocument.theme+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theme/theme6.xml" ContentType="application/vnd.openxmlformats-officedocument.theme+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theme/theme7.xml" ContentType="application/vnd.openxmlformats-officedocument.theme+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theme/theme8.xml" ContentType="application/vnd.openxmlformats-officedocument.theme+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theme/theme9.xml" ContentType="application/vnd.openxmlformats-officedocument.theme+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theme/theme10.xml" ContentType="application/vnd.openxmlformats-officedocument.theme+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theme/theme11.xml" ContentType="application/vnd.openxmlformats-officedocument.theme+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theme/theme12.xml" ContentType="application/vnd.openxmlformats-officedocument.theme+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theme/theme13.xml" ContentType="application/vnd.openxmlformats-officedocument.theme+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theme/theme14.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8" r:id="rId4"/>
    <p:sldMasterId id="2147483696" r:id="rId5"/>
    <p:sldMasterId id="2147483708" r:id="rId6"/>
    <p:sldMasterId id="2147483720" r:id="rId7"/>
    <p:sldMasterId id="2147483732" r:id="rId8"/>
    <p:sldMasterId id="2147483744" r:id="rId9"/>
    <p:sldMasterId id="2147483756" r:id="rId10"/>
    <p:sldMasterId id="2147483768" r:id="rId11"/>
    <p:sldMasterId id="2147483780" r:id="rId12"/>
    <p:sldMasterId id="2147483792" r:id="rId13"/>
    <p:sldMasterId id="2147483804" r:id="rId14"/>
    <p:sldMasterId id="2147483820" r:id="rId15"/>
    <p:sldMasterId id="2147483832" r:id="rId16"/>
    <p:sldMasterId id="2147483844" r:id="rId17"/>
  </p:sldMasterIdLst>
  <p:sldIdLst>
    <p:sldId id="256" r:id="rId18"/>
    <p:sldId id="257" r:id="rId19"/>
    <p:sldId id="259" r:id="rId20"/>
    <p:sldId id="312" r:id="rId21"/>
    <p:sldId id="277" r:id="rId22"/>
    <p:sldId id="271" r:id="rId23"/>
    <p:sldId id="273" r:id="rId24"/>
    <p:sldId id="269" r:id="rId25"/>
    <p:sldId id="299" r:id="rId26"/>
    <p:sldId id="314" r:id="rId27"/>
    <p:sldId id="311" r:id="rId28"/>
    <p:sldId id="260" r:id="rId29"/>
    <p:sldId id="272" r:id="rId30"/>
    <p:sldId id="313" r:id="rId3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7" autoAdjust="0"/>
    <p:restoredTop sz="94660"/>
  </p:normalViewPr>
  <p:slideViewPr>
    <p:cSldViewPr snapToGrid="0">
      <p:cViewPr varScale="1">
        <p:scale>
          <a:sx n="119" d="100"/>
          <a:sy n="119" d="100"/>
        </p:scale>
        <p:origin x="2338"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0.xml"/><Relationship Id="rId18" Type="http://schemas.openxmlformats.org/officeDocument/2006/relationships/slide" Target="slides/slide1.xml"/><Relationship Id="rId26" Type="http://schemas.openxmlformats.org/officeDocument/2006/relationships/slide" Target="slides/slide9.xml"/><Relationship Id="rId3" Type="http://schemas.openxmlformats.org/officeDocument/2006/relationships/customXml" Target="../customXml/item3.xml"/><Relationship Id="rId21" Type="http://schemas.openxmlformats.org/officeDocument/2006/relationships/slide" Target="slides/slide4.xml"/><Relationship Id="rId34" Type="http://schemas.openxmlformats.org/officeDocument/2006/relationships/theme" Target="theme/theme1.xml"/><Relationship Id="rId7" Type="http://schemas.openxmlformats.org/officeDocument/2006/relationships/slideMaster" Target="slideMasters/slideMaster4.xml"/><Relationship Id="rId12" Type="http://schemas.openxmlformats.org/officeDocument/2006/relationships/slideMaster" Target="slideMasters/slideMaster9.xml"/><Relationship Id="rId17" Type="http://schemas.openxmlformats.org/officeDocument/2006/relationships/slideMaster" Target="slideMasters/slideMaster14.xml"/><Relationship Id="rId25" Type="http://schemas.openxmlformats.org/officeDocument/2006/relationships/slide" Target="slides/slide8.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Master" Target="slideMasters/slideMaster13.xml"/><Relationship Id="rId20" Type="http://schemas.openxmlformats.org/officeDocument/2006/relationships/slide" Target="slides/slide3.xml"/><Relationship Id="rId29" Type="http://schemas.openxmlformats.org/officeDocument/2006/relationships/slide" Target="slides/slide12.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Master" Target="slideMasters/slideMaster8.xml"/><Relationship Id="rId24" Type="http://schemas.openxmlformats.org/officeDocument/2006/relationships/slide" Target="slides/slide7.xml"/><Relationship Id="rId32"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Master" Target="slideMasters/slideMaster12.xml"/><Relationship Id="rId23" Type="http://schemas.openxmlformats.org/officeDocument/2006/relationships/slide" Target="slides/slide6.xml"/><Relationship Id="rId28" Type="http://schemas.openxmlformats.org/officeDocument/2006/relationships/slide" Target="slides/slide11.xml"/><Relationship Id="rId10" Type="http://schemas.openxmlformats.org/officeDocument/2006/relationships/slideMaster" Target="slideMasters/slideMaster7.xml"/><Relationship Id="rId19" Type="http://schemas.openxmlformats.org/officeDocument/2006/relationships/slide" Target="slides/slide2.xml"/><Relationship Id="rId31"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Master" Target="slideMasters/slideMaster11.xml"/><Relationship Id="rId22" Type="http://schemas.openxmlformats.org/officeDocument/2006/relationships/slide" Target="slides/slide5.xml"/><Relationship Id="rId27" Type="http://schemas.openxmlformats.org/officeDocument/2006/relationships/slide" Target="slides/slide10.xml"/><Relationship Id="rId30" Type="http://schemas.openxmlformats.org/officeDocument/2006/relationships/slide" Target="slides/slide13.xml"/><Relationship Id="rId35" Type="http://schemas.openxmlformats.org/officeDocument/2006/relationships/tableStyles" Target="tableStyles.xml"/><Relationship Id="rId8" Type="http://schemas.openxmlformats.org/officeDocument/2006/relationships/slideMaster" Target="slideMasters/slideMaster5.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5">
  <dgm:title val=""/>
  <dgm:desc val=""/>
  <dgm:catLst>
    <dgm:cat type="accent1" pri="11500"/>
  </dgm:catLst>
  <dgm:styleLbl name="node0">
    <dgm:fillClrLst meth="cycle">
      <a:schemeClr val="accent1">
        <a:alpha val="80000"/>
      </a:schemeClr>
    </dgm:fillClrLst>
    <dgm:linClrLst meth="repeat">
      <a:schemeClr val="lt1"/>
    </dgm:linClrLst>
    <dgm:effectClrLst/>
    <dgm:txLinClrLst/>
    <dgm:txFillClrLst/>
    <dgm:txEffectClrLst/>
  </dgm:styleLbl>
  <dgm:styleLbl name="node1">
    <dgm:fillClrLst>
      <a:schemeClr val="accent1">
        <a:alpha val="90000"/>
      </a:schemeClr>
      <a:schemeClr val="accent1">
        <a:alpha val="50000"/>
      </a:schemeClr>
    </dgm:fillClrLst>
    <dgm:linClrLst meth="repeat">
      <a:schemeClr val="lt1"/>
    </dgm:linClrLst>
    <dgm:effectClrLst/>
    <dgm:txLinClrLst/>
    <dgm:txFillClrLst/>
    <dgm:txEffectClrLst/>
  </dgm:styleLbl>
  <dgm:styleLbl name="alignNode1">
    <dgm:fillClrLst>
      <a:schemeClr val="accent1">
        <a:alpha val="90000"/>
      </a:schemeClr>
      <a:schemeClr val="accent1">
        <a:alpha val="50000"/>
      </a:schemeClr>
    </dgm:fillClrLst>
    <dgm:linClrLst>
      <a:schemeClr val="accent1">
        <a:alpha val="90000"/>
      </a:schemeClr>
      <a:schemeClr val="accent1">
        <a:alpha val="50000"/>
      </a:schemeClr>
    </dgm:linClrLst>
    <dgm:effectClrLst/>
    <dgm:txLinClrLst/>
    <dgm:txFillClrLst/>
    <dgm:txEffectClrLst/>
  </dgm:styleLbl>
  <dgm:styleLbl name="lnNode1">
    <dgm:fillClrLst>
      <a:schemeClr val="accent1">
        <a:shade val="90000"/>
      </a:schemeClr>
      <a:schemeClr val="accent1">
        <a:alpha val="50000"/>
        <a:tint val="5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alpha val="80000"/>
      </a:schemeClr>
    </dgm:fillClrLst>
    <dgm:linClrLst meth="repeat">
      <a:schemeClr val="lt1"/>
    </dgm:linClrLst>
    <dgm:effectClrLst/>
    <dgm:txLinClrLst/>
    <dgm:txFillClrLst/>
    <dgm:txEffectClrLst/>
  </dgm:styleLbl>
  <dgm:styleLbl name="node2">
    <dgm:fillClrLst>
      <a:schemeClr val="accent1">
        <a:alpha val="70000"/>
      </a:schemeClr>
    </dgm:fillClrLst>
    <dgm:linClrLst meth="repeat">
      <a:schemeClr val="lt1"/>
    </dgm:linClrLst>
    <dgm:effectClrLst/>
    <dgm:txLinClrLst/>
    <dgm:txFillClrLst/>
    <dgm:txEffectClrLst/>
  </dgm:styleLbl>
  <dgm:styleLbl name="node3">
    <dgm:fillClrLst>
      <a:schemeClr val="accent1">
        <a:alpha val="50000"/>
      </a:schemeClr>
    </dgm:fillClrLst>
    <dgm:linClrLst meth="repeat">
      <a:schemeClr val="lt1"/>
    </dgm:linClrLst>
    <dgm:effectClrLst/>
    <dgm:txLinClrLst/>
    <dgm:txFillClrLst/>
    <dgm:txEffectClrLst/>
  </dgm:styleLbl>
  <dgm:styleLbl name="node4">
    <dgm:fillClrLst>
      <a:schemeClr val="accent1">
        <a:alpha val="30000"/>
      </a:schemeClr>
    </dgm:fillClrLst>
    <dgm:linClrLst meth="repeat">
      <a:schemeClr val="lt1"/>
    </dgm:linClrLst>
    <dgm:effectClrLst/>
    <dgm:txLinClrLst/>
    <dgm:txFillClrLst/>
    <dgm:txEffectClrLst/>
  </dgm:styleLbl>
  <dgm:styleLbl name="fgImgPlace1">
    <dgm:fillClrLst>
      <a:schemeClr val="accent1">
        <a:tint val="50000"/>
        <a:alpha val="90000"/>
      </a:schemeClr>
      <a:schemeClr val="accent1">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f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b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sibTrans1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alpha val="90000"/>
      </a:schemeClr>
    </dgm:fillClrLst>
    <dgm:linClrLst meth="repeat">
      <a:schemeClr val="lt1"/>
    </dgm:linClrLst>
    <dgm:effectClrLst/>
    <dgm:txLinClrLst/>
    <dgm:txFillClrLst/>
    <dgm:txEffectClrLst/>
  </dgm:styleLbl>
  <dgm:styleLbl name="asst1">
    <dgm:fillClrLst meth="repeat">
      <a:schemeClr val="accent1">
        <a:alpha val="90000"/>
      </a:schemeClr>
    </dgm:fillClrLst>
    <dgm:linClrLst meth="repeat">
      <a:schemeClr val="lt1"/>
    </dgm:linClrLst>
    <dgm:effectClrLst/>
    <dgm:txLinClrLst/>
    <dgm:txFillClrLst/>
    <dgm:txEffectClrLst/>
  </dgm:styleLbl>
  <dgm:styleLbl name="asst2">
    <dgm:fillClrLst>
      <a:schemeClr val="accent1">
        <a:alpha val="90000"/>
      </a:schemeClr>
    </dgm:fillClrLst>
    <dgm:linClrLst meth="repeat">
      <a:schemeClr val="lt1"/>
    </dgm:linClrLst>
    <dgm:effectClrLst/>
    <dgm:txLinClrLst/>
    <dgm:txFillClrLst/>
    <dgm:txEffectClrLst/>
  </dgm:styleLbl>
  <dgm:styleLbl name="asst3">
    <dgm:fillClrLst>
      <a:schemeClr val="accent1">
        <a:alpha val="70000"/>
      </a:schemeClr>
    </dgm:fillClrLst>
    <dgm:linClrLst meth="repeat">
      <a:schemeClr val="lt1"/>
    </dgm:linClrLst>
    <dgm:effectClrLst/>
    <dgm:txLinClrLst/>
    <dgm:txFillClrLst/>
    <dgm:txEffectClrLst/>
  </dgm:styleLbl>
  <dgm:styleLbl name="asst4">
    <dgm:fillClrLst>
      <a:schemeClr val="accent1">
        <a:alpha val="50000"/>
      </a:schemeClr>
    </dgm:fillClrLst>
    <dgm:linClrLst meth="repeat">
      <a:schemeClr val="lt1"/>
    </dgm:linClrLst>
    <dgm:effectClrLst/>
    <dgm:txLinClrLst/>
    <dgm:txFillClrLst/>
    <dgm:txEffectClrLst/>
  </dgm:styleLbl>
  <dgm:styleLbl name="parChTrans2D1">
    <dgm:fillClrLst meth="repeat">
      <a:schemeClr val="accent1">
        <a:shade val="8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a:schemeClr val="accent1">
        <a:alpha val="90000"/>
        <a:tint val="40000"/>
      </a:schemeClr>
      <a:schemeClr val="accent1">
        <a:alpha val="5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EA1F4CD-0708-4339-A47D-25F76AEDB4DB}" type="doc">
      <dgm:prSet loTypeId="urn:microsoft.com/office/officeart/2005/8/layout/orgChart1" loCatId="hierarchy" qsTypeId="urn:microsoft.com/office/officeart/2005/8/quickstyle/simple4" qsCatId="simple" csTypeId="urn:microsoft.com/office/officeart/2005/8/colors/accent1_2" csCatId="accent1" phldr="1"/>
      <dgm:spPr/>
      <dgm:t>
        <a:bodyPr/>
        <a:lstStyle/>
        <a:p>
          <a:endParaRPr lang="en-US"/>
        </a:p>
      </dgm:t>
    </dgm:pt>
    <dgm:pt modelId="{2EA33616-6C58-403A-899C-3B7D55F71B27}">
      <dgm:prSet phldrT="[Text]"/>
      <dgm:spPr/>
      <dgm:t>
        <a:bodyPr/>
        <a:lstStyle/>
        <a:p>
          <a:r>
            <a:rPr lang="en-US" dirty="0"/>
            <a:t>MADELEINE KELLY</a:t>
          </a:r>
          <a:br>
            <a:rPr lang="en-US" dirty="0"/>
          </a:br>
          <a:r>
            <a:rPr lang="en-US" dirty="0"/>
            <a:t>President</a:t>
          </a:r>
        </a:p>
      </dgm:t>
    </dgm:pt>
    <dgm:pt modelId="{D5F52E3B-7BE2-4E80-90FF-8306A17CFF8A}" type="parTrans" cxnId="{B5368AB3-6A09-4986-8A56-83DA555636EB}">
      <dgm:prSet/>
      <dgm:spPr/>
      <dgm:t>
        <a:bodyPr/>
        <a:lstStyle/>
        <a:p>
          <a:endParaRPr lang="en-US"/>
        </a:p>
      </dgm:t>
    </dgm:pt>
    <dgm:pt modelId="{163CC27F-84E5-444B-8EA9-ABC32484E352}" type="sibTrans" cxnId="{B5368AB3-6A09-4986-8A56-83DA555636EB}">
      <dgm:prSet/>
      <dgm:spPr/>
      <dgm:t>
        <a:bodyPr/>
        <a:lstStyle/>
        <a:p>
          <a:endParaRPr lang="en-US"/>
        </a:p>
      </dgm:t>
    </dgm:pt>
    <dgm:pt modelId="{0518F379-9B76-4D24-9528-ABF29A5CC0F7}">
      <dgm:prSet phldrT="[Text]"/>
      <dgm:spPr/>
      <dgm:t>
        <a:bodyPr/>
        <a:lstStyle/>
        <a:p>
          <a:r>
            <a:rPr lang="en-US" dirty="0"/>
            <a:t>SCOTT MACDONALD</a:t>
          </a:r>
          <a:br>
            <a:rPr lang="en-US" dirty="0"/>
          </a:br>
          <a:r>
            <a:rPr lang="en-US" dirty="0"/>
            <a:t>VP Finance</a:t>
          </a:r>
        </a:p>
      </dgm:t>
    </dgm:pt>
    <dgm:pt modelId="{DE416E60-CF12-4738-8056-F98A479FE49F}" type="parTrans" cxnId="{DC6C29E2-CB45-4A25-A817-0402689C31A5}">
      <dgm:prSet/>
      <dgm:spPr/>
      <dgm:t>
        <a:bodyPr/>
        <a:lstStyle/>
        <a:p>
          <a:endParaRPr lang="en-US"/>
        </a:p>
      </dgm:t>
    </dgm:pt>
    <dgm:pt modelId="{BE12FF9A-AA6D-4E26-8169-D66AD7FF6FB4}" type="sibTrans" cxnId="{DC6C29E2-CB45-4A25-A817-0402689C31A5}">
      <dgm:prSet/>
      <dgm:spPr/>
      <dgm:t>
        <a:bodyPr/>
        <a:lstStyle/>
        <a:p>
          <a:endParaRPr lang="en-US"/>
        </a:p>
      </dgm:t>
    </dgm:pt>
    <dgm:pt modelId="{F6A84389-7479-4671-AFAB-22C86A1013C3}">
      <dgm:prSet phldrT="[Text]"/>
      <dgm:spPr/>
      <dgm:t>
        <a:bodyPr/>
        <a:lstStyle/>
        <a:p>
          <a:r>
            <a:rPr lang="en-US" dirty="0"/>
            <a:t>ANETA OLECKA</a:t>
          </a:r>
          <a:br>
            <a:rPr lang="en-US" dirty="0"/>
          </a:br>
          <a:r>
            <a:rPr lang="en-US" dirty="0"/>
            <a:t>Accounting</a:t>
          </a:r>
        </a:p>
      </dgm:t>
    </dgm:pt>
    <dgm:pt modelId="{5E5B7B96-2CDB-4DBE-BD1E-B6804DEF3F33}" type="parTrans" cxnId="{121FD0C0-474E-4E7F-9072-7C99AEF77048}">
      <dgm:prSet/>
      <dgm:spPr/>
      <dgm:t>
        <a:bodyPr/>
        <a:lstStyle/>
        <a:p>
          <a:endParaRPr lang="en-US"/>
        </a:p>
      </dgm:t>
    </dgm:pt>
    <dgm:pt modelId="{C6A80A7F-77F7-4D7F-A182-4E9EE385A904}" type="sibTrans" cxnId="{121FD0C0-474E-4E7F-9072-7C99AEF77048}">
      <dgm:prSet/>
      <dgm:spPr/>
      <dgm:t>
        <a:bodyPr/>
        <a:lstStyle/>
        <a:p>
          <a:endParaRPr lang="en-US"/>
        </a:p>
      </dgm:t>
    </dgm:pt>
    <dgm:pt modelId="{677867AE-D383-4741-A19C-212DA7B39248}">
      <dgm:prSet/>
      <dgm:spPr/>
      <dgm:t>
        <a:bodyPr/>
        <a:lstStyle/>
        <a:p>
          <a:r>
            <a:rPr lang="en-US" dirty="0"/>
            <a:t>ALEXANDRE SILVA</a:t>
          </a:r>
          <a:br>
            <a:rPr lang="en-US" dirty="0"/>
          </a:br>
          <a:r>
            <a:rPr lang="en-US" dirty="0"/>
            <a:t>VP Technology</a:t>
          </a:r>
        </a:p>
      </dgm:t>
    </dgm:pt>
    <dgm:pt modelId="{8BE15F60-AC23-42C2-B1B2-C05367E5646B}" type="parTrans" cxnId="{6F0377BB-8D43-4C90-846E-99D061915CE7}">
      <dgm:prSet/>
      <dgm:spPr/>
      <dgm:t>
        <a:bodyPr/>
        <a:lstStyle/>
        <a:p>
          <a:endParaRPr lang="en-US"/>
        </a:p>
      </dgm:t>
    </dgm:pt>
    <dgm:pt modelId="{BE18F588-8385-45F5-A5A3-006B4ED2851B}" type="sibTrans" cxnId="{6F0377BB-8D43-4C90-846E-99D061915CE7}">
      <dgm:prSet/>
      <dgm:spPr/>
      <dgm:t>
        <a:bodyPr/>
        <a:lstStyle/>
        <a:p>
          <a:endParaRPr lang="en-US"/>
        </a:p>
      </dgm:t>
    </dgm:pt>
    <dgm:pt modelId="{FF099EF7-321E-45BF-AED6-CB0900C8341A}">
      <dgm:prSet phldrT="[Text]"/>
      <dgm:spPr/>
      <dgm:t>
        <a:bodyPr/>
        <a:lstStyle/>
        <a:p>
          <a:r>
            <a:rPr lang="en-US" dirty="0"/>
            <a:t>GEORGE LOUVERDIS</a:t>
          </a:r>
          <a:br>
            <a:rPr lang="en-US" dirty="0"/>
          </a:br>
          <a:r>
            <a:rPr lang="en-US" dirty="0"/>
            <a:t>VP Operations</a:t>
          </a:r>
        </a:p>
      </dgm:t>
    </dgm:pt>
    <dgm:pt modelId="{77A2F5FD-58D1-4D68-BCF2-D7F56AB792AB}" type="parTrans" cxnId="{98272939-6EB7-44C7-AD4D-4C03F6589210}">
      <dgm:prSet/>
      <dgm:spPr/>
      <dgm:t>
        <a:bodyPr/>
        <a:lstStyle/>
        <a:p>
          <a:endParaRPr lang="en-US"/>
        </a:p>
      </dgm:t>
    </dgm:pt>
    <dgm:pt modelId="{46290DE6-CD0C-4A93-A40F-C405E9AA9A19}" type="sibTrans" cxnId="{98272939-6EB7-44C7-AD4D-4C03F6589210}">
      <dgm:prSet/>
      <dgm:spPr/>
      <dgm:t>
        <a:bodyPr/>
        <a:lstStyle/>
        <a:p>
          <a:endParaRPr lang="en-US"/>
        </a:p>
      </dgm:t>
    </dgm:pt>
    <dgm:pt modelId="{396A7383-D9B4-4304-8B32-78C675C30257}">
      <dgm:prSet/>
      <dgm:spPr/>
      <dgm:t>
        <a:bodyPr/>
        <a:lstStyle/>
        <a:p>
          <a:r>
            <a:rPr lang="en-US" dirty="0"/>
            <a:t>GWENAEL FOURRE</a:t>
          </a:r>
          <a:br>
            <a:rPr lang="en-US" dirty="0"/>
          </a:br>
          <a:r>
            <a:rPr lang="en-US" dirty="0"/>
            <a:t>Facilities</a:t>
          </a:r>
        </a:p>
      </dgm:t>
    </dgm:pt>
    <dgm:pt modelId="{63879560-0422-45CB-8864-A8F90043E6DC}" type="parTrans" cxnId="{B7A2A136-31AA-451F-84B0-F9D080E91954}">
      <dgm:prSet/>
      <dgm:spPr/>
      <dgm:t>
        <a:bodyPr/>
        <a:lstStyle/>
        <a:p>
          <a:endParaRPr lang="en-US"/>
        </a:p>
      </dgm:t>
    </dgm:pt>
    <dgm:pt modelId="{036C305C-2D32-4A0F-BFCC-1FD9FF710A6A}" type="sibTrans" cxnId="{B7A2A136-31AA-451F-84B0-F9D080E91954}">
      <dgm:prSet/>
      <dgm:spPr/>
      <dgm:t>
        <a:bodyPr/>
        <a:lstStyle/>
        <a:p>
          <a:endParaRPr lang="en-US"/>
        </a:p>
      </dgm:t>
    </dgm:pt>
    <dgm:pt modelId="{BD7BF20F-CF90-4343-9B85-CDA889B3002C}">
      <dgm:prSet phldrT="[Text]"/>
      <dgm:spPr/>
      <dgm:t>
        <a:bodyPr/>
        <a:lstStyle/>
        <a:p>
          <a:r>
            <a:rPr lang="en-US" dirty="0"/>
            <a:t>SIRI VELAUTHAPILLAI</a:t>
          </a:r>
          <a:br>
            <a:rPr lang="en-US" dirty="0"/>
          </a:br>
          <a:r>
            <a:rPr lang="en-US" dirty="0"/>
            <a:t>VP Marketing</a:t>
          </a:r>
        </a:p>
      </dgm:t>
    </dgm:pt>
    <dgm:pt modelId="{9C69C267-C2CE-4680-BA9C-7D9CFB04DA07}" type="parTrans" cxnId="{65A88E62-253F-48E4-BD53-994D57C9A934}">
      <dgm:prSet/>
      <dgm:spPr/>
      <dgm:t>
        <a:bodyPr/>
        <a:lstStyle/>
        <a:p>
          <a:endParaRPr lang="en-US"/>
        </a:p>
      </dgm:t>
    </dgm:pt>
    <dgm:pt modelId="{B4A20142-C051-4F96-B98C-A88ED3B173C3}" type="sibTrans" cxnId="{65A88E62-253F-48E4-BD53-994D57C9A934}">
      <dgm:prSet/>
      <dgm:spPr/>
      <dgm:t>
        <a:bodyPr/>
        <a:lstStyle/>
        <a:p>
          <a:endParaRPr lang="en-US"/>
        </a:p>
      </dgm:t>
    </dgm:pt>
    <dgm:pt modelId="{3B53E456-8BA6-465D-8ADC-9658B35E655A}">
      <dgm:prSet phldrT="[Text]"/>
      <dgm:spPr/>
      <dgm:t>
        <a:bodyPr/>
        <a:lstStyle/>
        <a:p>
          <a:r>
            <a:rPr lang="en-US" dirty="0"/>
            <a:t>MICHAL JAWORSKI</a:t>
          </a:r>
          <a:br>
            <a:rPr lang="en-US" dirty="0"/>
          </a:br>
          <a:r>
            <a:rPr lang="en-US" dirty="0"/>
            <a:t>Project Manager</a:t>
          </a:r>
        </a:p>
      </dgm:t>
    </dgm:pt>
    <dgm:pt modelId="{320CB068-C125-414C-A477-15AEFCD0F53F}" type="parTrans" cxnId="{FACE276D-8E05-4270-A551-5EEB586A2299}">
      <dgm:prSet/>
      <dgm:spPr/>
      <dgm:t>
        <a:bodyPr/>
        <a:lstStyle/>
        <a:p>
          <a:endParaRPr lang="en-US"/>
        </a:p>
      </dgm:t>
    </dgm:pt>
    <dgm:pt modelId="{5A0196A9-6784-4CAD-AB14-B1B33B5AF7B6}" type="sibTrans" cxnId="{FACE276D-8E05-4270-A551-5EEB586A2299}">
      <dgm:prSet/>
      <dgm:spPr/>
      <dgm:t>
        <a:bodyPr/>
        <a:lstStyle/>
        <a:p>
          <a:endParaRPr lang="en-US"/>
        </a:p>
      </dgm:t>
    </dgm:pt>
    <dgm:pt modelId="{BA884887-DAB9-40EF-B210-013F8580F0AC}">
      <dgm:prSet phldrT="[Text]"/>
      <dgm:spPr/>
      <dgm:t>
        <a:bodyPr/>
        <a:lstStyle/>
        <a:p>
          <a:r>
            <a:rPr lang="en-US" dirty="0"/>
            <a:t>WILLIAM VONG</a:t>
          </a:r>
          <a:br>
            <a:rPr lang="en-US" dirty="0"/>
          </a:br>
          <a:r>
            <a:rPr lang="en-US" dirty="0"/>
            <a:t>VP Production</a:t>
          </a:r>
        </a:p>
      </dgm:t>
    </dgm:pt>
    <dgm:pt modelId="{441267FB-F671-4CDA-A935-38DB662BEC19}" type="parTrans" cxnId="{D4353F35-47C6-4322-8ACD-FBF21F2E9B79}">
      <dgm:prSet/>
      <dgm:spPr/>
      <dgm:t>
        <a:bodyPr/>
        <a:lstStyle/>
        <a:p>
          <a:endParaRPr lang="en-US"/>
        </a:p>
      </dgm:t>
    </dgm:pt>
    <dgm:pt modelId="{A0817886-1F54-4253-B827-73561DB71E0E}" type="sibTrans" cxnId="{D4353F35-47C6-4322-8ACD-FBF21F2E9B79}">
      <dgm:prSet/>
      <dgm:spPr/>
      <dgm:t>
        <a:bodyPr/>
        <a:lstStyle/>
        <a:p>
          <a:endParaRPr lang="en-US"/>
        </a:p>
      </dgm:t>
    </dgm:pt>
    <dgm:pt modelId="{A6D054BA-1623-460B-B083-5E4C704BB0A0}">
      <dgm:prSet phldrT="[Text]"/>
      <dgm:spPr/>
      <dgm:t>
        <a:bodyPr/>
        <a:lstStyle/>
        <a:p>
          <a:r>
            <a:rPr lang="en-US" dirty="0"/>
            <a:t>RANDY BYRNE</a:t>
          </a:r>
          <a:br>
            <a:rPr lang="en-US" dirty="0"/>
          </a:br>
          <a:r>
            <a:rPr lang="en-US" dirty="0"/>
            <a:t>Production Manager</a:t>
          </a:r>
        </a:p>
      </dgm:t>
    </dgm:pt>
    <dgm:pt modelId="{0E361C8E-D1B4-446C-B255-DC6D9D384AA7}" type="parTrans" cxnId="{D1B85D91-E690-4EF4-B138-ED98665974B1}">
      <dgm:prSet/>
      <dgm:spPr/>
      <dgm:t>
        <a:bodyPr/>
        <a:lstStyle/>
        <a:p>
          <a:endParaRPr lang="en-US"/>
        </a:p>
      </dgm:t>
    </dgm:pt>
    <dgm:pt modelId="{CAB408B4-F6B7-42D2-9D5D-F46657E4DF66}" type="sibTrans" cxnId="{D1B85D91-E690-4EF4-B138-ED98665974B1}">
      <dgm:prSet/>
      <dgm:spPr/>
      <dgm:t>
        <a:bodyPr/>
        <a:lstStyle/>
        <a:p>
          <a:endParaRPr lang="en-US"/>
        </a:p>
      </dgm:t>
    </dgm:pt>
    <dgm:pt modelId="{A23E3DD3-84C7-4F1A-A7EB-38BFC37D2455}">
      <dgm:prSet phldrT="[Text]"/>
      <dgm:spPr/>
      <dgm:t>
        <a:bodyPr/>
        <a:lstStyle/>
        <a:p>
          <a:r>
            <a:rPr lang="en-US" dirty="0"/>
            <a:t>TIM TOYOSHIMA</a:t>
          </a:r>
          <a:br>
            <a:rPr lang="en-US" dirty="0"/>
          </a:br>
          <a:r>
            <a:rPr lang="en-US" dirty="0"/>
            <a:t>VP Transportation</a:t>
          </a:r>
        </a:p>
      </dgm:t>
    </dgm:pt>
    <dgm:pt modelId="{6498817C-9826-4FBA-BCEC-41614DC91838}" type="parTrans" cxnId="{CC32D3BE-D3B3-4320-A280-FE481D4240AD}">
      <dgm:prSet/>
      <dgm:spPr/>
      <dgm:t>
        <a:bodyPr/>
        <a:lstStyle/>
        <a:p>
          <a:endParaRPr lang="en-US"/>
        </a:p>
      </dgm:t>
    </dgm:pt>
    <dgm:pt modelId="{2D13F887-1444-4980-A5FC-C923C8370102}" type="sibTrans" cxnId="{CC32D3BE-D3B3-4320-A280-FE481D4240AD}">
      <dgm:prSet/>
      <dgm:spPr/>
      <dgm:t>
        <a:bodyPr/>
        <a:lstStyle/>
        <a:p>
          <a:endParaRPr lang="en-US"/>
        </a:p>
      </dgm:t>
    </dgm:pt>
    <dgm:pt modelId="{44EE301A-5342-44B9-A4F6-A9AE3E1D95DE}" type="asst">
      <dgm:prSet/>
      <dgm:spPr/>
      <dgm:t>
        <a:bodyPr/>
        <a:lstStyle/>
        <a:p>
          <a:r>
            <a:rPr lang="en-US" dirty="0"/>
            <a:t>REINA CABATANA</a:t>
          </a:r>
          <a:br>
            <a:rPr lang="en-US" dirty="0"/>
          </a:br>
          <a:r>
            <a:rPr lang="en-US" dirty="0"/>
            <a:t>Executive Assistant</a:t>
          </a:r>
        </a:p>
      </dgm:t>
    </dgm:pt>
    <dgm:pt modelId="{03338164-2987-4361-9BEB-F663027DF0F6}" type="parTrans" cxnId="{10B868B8-BB23-434A-BCE6-1D9BDE23071F}">
      <dgm:prSet/>
      <dgm:spPr/>
      <dgm:t>
        <a:bodyPr/>
        <a:lstStyle/>
        <a:p>
          <a:endParaRPr lang="en-US"/>
        </a:p>
      </dgm:t>
    </dgm:pt>
    <dgm:pt modelId="{6737E240-E922-4F9B-8303-705347FF9340}" type="sibTrans" cxnId="{10B868B8-BB23-434A-BCE6-1D9BDE23071F}">
      <dgm:prSet/>
      <dgm:spPr/>
      <dgm:t>
        <a:bodyPr/>
        <a:lstStyle/>
        <a:p>
          <a:endParaRPr lang="en-US"/>
        </a:p>
      </dgm:t>
    </dgm:pt>
    <dgm:pt modelId="{5A059123-7559-42F8-A429-2DD037A7FC85}">
      <dgm:prSet/>
      <dgm:spPr/>
      <dgm:t>
        <a:bodyPr/>
        <a:lstStyle/>
        <a:p>
          <a:r>
            <a:rPr lang="en-US" dirty="0"/>
            <a:t>JESSE MERRIAM</a:t>
          </a:r>
        </a:p>
        <a:p>
          <a:r>
            <a:rPr lang="en-US" dirty="0"/>
            <a:t>Help Desk</a:t>
          </a:r>
        </a:p>
      </dgm:t>
    </dgm:pt>
    <dgm:pt modelId="{7CBB8AA7-F18D-423C-8EAB-0B7075F294D5}" type="parTrans" cxnId="{E26AE659-F7C1-4553-812B-E24D5E92E86F}">
      <dgm:prSet/>
      <dgm:spPr/>
      <dgm:t>
        <a:bodyPr/>
        <a:lstStyle/>
        <a:p>
          <a:endParaRPr lang="en-US"/>
        </a:p>
      </dgm:t>
    </dgm:pt>
    <dgm:pt modelId="{691E55BB-F63B-40CA-A7AC-84D054BDA90E}" type="sibTrans" cxnId="{E26AE659-F7C1-4553-812B-E24D5E92E86F}">
      <dgm:prSet/>
      <dgm:spPr/>
      <dgm:t>
        <a:bodyPr/>
        <a:lstStyle/>
        <a:p>
          <a:endParaRPr lang="en-US"/>
        </a:p>
      </dgm:t>
    </dgm:pt>
    <dgm:pt modelId="{387A18B9-C7FD-4D3D-8661-AA1540911CA6}">
      <dgm:prSet/>
      <dgm:spPr/>
      <dgm:t>
        <a:bodyPr/>
        <a:lstStyle/>
        <a:p>
          <a:r>
            <a:rPr lang="en-US" dirty="0"/>
            <a:t>CONNIE VRETTIS</a:t>
          </a:r>
        </a:p>
        <a:p>
          <a:r>
            <a:rPr lang="en-US" dirty="0"/>
            <a:t>Dispatch</a:t>
          </a:r>
        </a:p>
      </dgm:t>
    </dgm:pt>
    <dgm:pt modelId="{582A2D63-3B2B-47AD-8AFC-7938F6C5D036}" type="parTrans" cxnId="{64D22EEC-9091-4B1A-9D5E-4216C39BDEBD}">
      <dgm:prSet/>
      <dgm:spPr/>
      <dgm:t>
        <a:bodyPr/>
        <a:lstStyle/>
        <a:p>
          <a:endParaRPr lang="en-US"/>
        </a:p>
      </dgm:t>
    </dgm:pt>
    <dgm:pt modelId="{F8E21599-760F-4403-A2B4-3D9497DF51E6}" type="sibTrans" cxnId="{64D22EEC-9091-4B1A-9D5E-4216C39BDEBD}">
      <dgm:prSet/>
      <dgm:spPr/>
      <dgm:t>
        <a:bodyPr/>
        <a:lstStyle/>
        <a:p>
          <a:endParaRPr lang="en-US"/>
        </a:p>
      </dgm:t>
    </dgm:pt>
    <dgm:pt modelId="{BE809DCD-C791-4D06-B74E-636465068ABF}" type="pres">
      <dgm:prSet presAssocID="{6EA1F4CD-0708-4339-A47D-25F76AEDB4DB}" presName="hierChild1" presStyleCnt="0">
        <dgm:presLayoutVars>
          <dgm:orgChart val="1"/>
          <dgm:chPref val="1"/>
          <dgm:dir/>
          <dgm:animOne val="branch"/>
          <dgm:animLvl val="lvl"/>
          <dgm:resizeHandles/>
        </dgm:presLayoutVars>
      </dgm:prSet>
      <dgm:spPr/>
    </dgm:pt>
    <dgm:pt modelId="{CBC44882-21AA-4C17-849C-D9C786CEEDB2}" type="pres">
      <dgm:prSet presAssocID="{2EA33616-6C58-403A-899C-3B7D55F71B27}" presName="hierRoot1" presStyleCnt="0">
        <dgm:presLayoutVars>
          <dgm:hierBranch val="init"/>
        </dgm:presLayoutVars>
      </dgm:prSet>
      <dgm:spPr/>
    </dgm:pt>
    <dgm:pt modelId="{D34B3118-2238-4881-A51D-D88F2B6A435D}" type="pres">
      <dgm:prSet presAssocID="{2EA33616-6C58-403A-899C-3B7D55F71B27}" presName="rootComposite1" presStyleCnt="0"/>
      <dgm:spPr/>
    </dgm:pt>
    <dgm:pt modelId="{6EC8FE8C-3EAF-4DCB-B78C-936D0F26F435}" type="pres">
      <dgm:prSet presAssocID="{2EA33616-6C58-403A-899C-3B7D55F71B27}" presName="rootText1" presStyleLbl="node0" presStyleIdx="0" presStyleCnt="1">
        <dgm:presLayoutVars>
          <dgm:chPref val="3"/>
        </dgm:presLayoutVars>
      </dgm:prSet>
      <dgm:spPr/>
    </dgm:pt>
    <dgm:pt modelId="{EFD0803D-D0E7-4BD0-BD15-D56AA3DD3146}" type="pres">
      <dgm:prSet presAssocID="{2EA33616-6C58-403A-899C-3B7D55F71B27}" presName="rootConnector1" presStyleLbl="node1" presStyleIdx="0" presStyleCnt="0"/>
      <dgm:spPr/>
    </dgm:pt>
    <dgm:pt modelId="{76D3F05A-4157-40B3-A88D-439316AD0519}" type="pres">
      <dgm:prSet presAssocID="{2EA33616-6C58-403A-899C-3B7D55F71B27}" presName="hierChild2" presStyleCnt="0"/>
      <dgm:spPr/>
    </dgm:pt>
    <dgm:pt modelId="{9B5EC859-7248-4FBE-AAC0-34E59A4B5E3A}" type="pres">
      <dgm:prSet presAssocID="{DE416E60-CF12-4738-8056-F98A479FE49F}" presName="Name37" presStyleLbl="parChTrans1D2" presStyleIdx="0" presStyleCnt="7"/>
      <dgm:spPr/>
    </dgm:pt>
    <dgm:pt modelId="{DABCF168-8197-4DA5-94C4-057CBDCE17AB}" type="pres">
      <dgm:prSet presAssocID="{0518F379-9B76-4D24-9528-ABF29A5CC0F7}" presName="hierRoot2" presStyleCnt="0">
        <dgm:presLayoutVars>
          <dgm:hierBranch val="init"/>
        </dgm:presLayoutVars>
      </dgm:prSet>
      <dgm:spPr/>
    </dgm:pt>
    <dgm:pt modelId="{C69B29FC-971D-497C-B303-CC11DC38A35E}" type="pres">
      <dgm:prSet presAssocID="{0518F379-9B76-4D24-9528-ABF29A5CC0F7}" presName="rootComposite" presStyleCnt="0"/>
      <dgm:spPr/>
    </dgm:pt>
    <dgm:pt modelId="{EB12E4D8-E7F1-4C62-B520-31141AFC5A55}" type="pres">
      <dgm:prSet presAssocID="{0518F379-9B76-4D24-9528-ABF29A5CC0F7}" presName="rootText" presStyleLbl="node2" presStyleIdx="0" presStyleCnt="6">
        <dgm:presLayoutVars>
          <dgm:chPref val="3"/>
        </dgm:presLayoutVars>
      </dgm:prSet>
      <dgm:spPr/>
    </dgm:pt>
    <dgm:pt modelId="{F49C7E02-ADF7-47A9-B251-A05DCA6DCBF0}" type="pres">
      <dgm:prSet presAssocID="{0518F379-9B76-4D24-9528-ABF29A5CC0F7}" presName="rootConnector" presStyleLbl="node2" presStyleIdx="0" presStyleCnt="6"/>
      <dgm:spPr/>
    </dgm:pt>
    <dgm:pt modelId="{7292F90E-15B3-447A-9832-737E5FD6DA66}" type="pres">
      <dgm:prSet presAssocID="{0518F379-9B76-4D24-9528-ABF29A5CC0F7}" presName="hierChild4" presStyleCnt="0"/>
      <dgm:spPr/>
    </dgm:pt>
    <dgm:pt modelId="{B7369CB2-4E67-4995-BD0C-79A9C58BF014}" type="pres">
      <dgm:prSet presAssocID="{5E5B7B96-2CDB-4DBE-BD1E-B6804DEF3F33}" presName="Name37" presStyleLbl="parChTrans1D3" presStyleIdx="0" presStyleCnt="6"/>
      <dgm:spPr/>
    </dgm:pt>
    <dgm:pt modelId="{F5BB6180-02A2-462C-9ADA-06EFAABF5E11}" type="pres">
      <dgm:prSet presAssocID="{F6A84389-7479-4671-AFAB-22C86A1013C3}" presName="hierRoot2" presStyleCnt="0">
        <dgm:presLayoutVars>
          <dgm:hierBranch val="init"/>
        </dgm:presLayoutVars>
      </dgm:prSet>
      <dgm:spPr/>
    </dgm:pt>
    <dgm:pt modelId="{DFBD11F2-BAB5-4360-B082-60F8FB58D991}" type="pres">
      <dgm:prSet presAssocID="{F6A84389-7479-4671-AFAB-22C86A1013C3}" presName="rootComposite" presStyleCnt="0"/>
      <dgm:spPr/>
    </dgm:pt>
    <dgm:pt modelId="{230D7DAA-94E0-462D-B5DB-F05944C037A5}" type="pres">
      <dgm:prSet presAssocID="{F6A84389-7479-4671-AFAB-22C86A1013C3}" presName="rootText" presStyleLbl="node3" presStyleIdx="0" presStyleCnt="6">
        <dgm:presLayoutVars>
          <dgm:chPref val="3"/>
        </dgm:presLayoutVars>
      </dgm:prSet>
      <dgm:spPr/>
    </dgm:pt>
    <dgm:pt modelId="{B65A424E-8D02-48E1-A2F1-EDB74AB25626}" type="pres">
      <dgm:prSet presAssocID="{F6A84389-7479-4671-AFAB-22C86A1013C3}" presName="rootConnector" presStyleLbl="node3" presStyleIdx="0" presStyleCnt="6"/>
      <dgm:spPr/>
    </dgm:pt>
    <dgm:pt modelId="{7DD8B4CD-6A0A-4157-8185-D3962604D1B7}" type="pres">
      <dgm:prSet presAssocID="{F6A84389-7479-4671-AFAB-22C86A1013C3}" presName="hierChild4" presStyleCnt="0"/>
      <dgm:spPr/>
    </dgm:pt>
    <dgm:pt modelId="{1F2B51D0-8DFD-4287-88F5-2F6C067CC45A}" type="pres">
      <dgm:prSet presAssocID="{F6A84389-7479-4671-AFAB-22C86A1013C3}" presName="hierChild5" presStyleCnt="0"/>
      <dgm:spPr/>
    </dgm:pt>
    <dgm:pt modelId="{0FF6E8A5-63F3-4681-8C4F-99EACC836F0B}" type="pres">
      <dgm:prSet presAssocID="{0518F379-9B76-4D24-9528-ABF29A5CC0F7}" presName="hierChild5" presStyleCnt="0"/>
      <dgm:spPr/>
    </dgm:pt>
    <dgm:pt modelId="{A6C9D3D6-9DCC-442E-B9AB-B5EA30D6E5EB}" type="pres">
      <dgm:prSet presAssocID="{8BE15F60-AC23-42C2-B1B2-C05367E5646B}" presName="Name37" presStyleLbl="parChTrans1D2" presStyleIdx="1" presStyleCnt="7"/>
      <dgm:spPr/>
    </dgm:pt>
    <dgm:pt modelId="{33966EC2-6616-4A60-B935-C7D05ED6891D}" type="pres">
      <dgm:prSet presAssocID="{677867AE-D383-4741-A19C-212DA7B39248}" presName="hierRoot2" presStyleCnt="0">
        <dgm:presLayoutVars>
          <dgm:hierBranch val="init"/>
        </dgm:presLayoutVars>
      </dgm:prSet>
      <dgm:spPr/>
    </dgm:pt>
    <dgm:pt modelId="{ED400900-9E06-4805-AE88-90A4A95E42FD}" type="pres">
      <dgm:prSet presAssocID="{677867AE-D383-4741-A19C-212DA7B39248}" presName="rootComposite" presStyleCnt="0"/>
      <dgm:spPr/>
    </dgm:pt>
    <dgm:pt modelId="{5AFBDEEA-44F9-4D0A-B695-80C0193C9A5A}" type="pres">
      <dgm:prSet presAssocID="{677867AE-D383-4741-A19C-212DA7B39248}" presName="rootText" presStyleLbl="node2" presStyleIdx="1" presStyleCnt="6">
        <dgm:presLayoutVars>
          <dgm:chPref val="3"/>
        </dgm:presLayoutVars>
      </dgm:prSet>
      <dgm:spPr/>
    </dgm:pt>
    <dgm:pt modelId="{1AE042DB-F9DB-41D6-B36B-767F795400BE}" type="pres">
      <dgm:prSet presAssocID="{677867AE-D383-4741-A19C-212DA7B39248}" presName="rootConnector" presStyleLbl="node2" presStyleIdx="1" presStyleCnt="6"/>
      <dgm:spPr/>
    </dgm:pt>
    <dgm:pt modelId="{CF14CA37-86BD-4AF1-9A80-425AA349A95D}" type="pres">
      <dgm:prSet presAssocID="{677867AE-D383-4741-A19C-212DA7B39248}" presName="hierChild4" presStyleCnt="0"/>
      <dgm:spPr/>
    </dgm:pt>
    <dgm:pt modelId="{9ADD2EC2-3F85-4835-9072-4B11ECA3733C}" type="pres">
      <dgm:prSet presAssocID="{7CBB8AA7-F18D-423C-8EAB-0B7075F294D5}" presName="Name37" presStyleLbl="parChTrans1D3" presStyleIdx="1" presStyleCnt="6"/>
      <dgm:spPr/>
    </dgm:pt>
    <dgm:pt modelId="{40CD420A-BB00-403E-BA7E-D6FBF209247B}" type="pres">
      <dgm:prSet presAssocID="{5A059123-7559-42F8-A429-2DD037A7FC85}" presName="hierRoot2" presStyleCnt="0">
        <dgm:presLayoutVars>
          <dgm:hierBranch val="init"/>
        </dgm:presLayoutVars>
      </dgm:prSet>
      <dgm:spPr/>
    </dgm:pt>
    <dgm:pt modelId="{3C37E743-8DC8-4EBA-A485-B71576312919}" type="pres">
      <dgm:prSet presAssocID="{5A059123-7559-42F8-A429-2DD037A7FC85}" presName="rootComposite" presStyleCnt="0"/>
      <dgm:spPr/>
    </dgm:pt>
    <dgm:pt modelId="{61D2FC3C-DC7C-4748-A0DD-133BBB7C198D}" type="pres">
      <dgm:prSet presAssocID="{5A059123-7559-42F8-A429-2DD037A7FC85}" presName="rootText" presStyleLbl="node3" presStyleIdx="1" presStyleCnt="6">
        <dgm:presLayoutVars>
          <dgm:chPref val="3"/>
        </dgm:presLayoutVars>
      </dgm:prSet>
      <dgm:spPr/>
    </dgm:pt>
    <dgm:pt modelId="{5103C05A-BBA2-4518-89BB-F66897356EEC}" type="pres">
      <dgm:prSet presAssocID="{5A059123-7559-42F8-A429-2DD037A7FC85}" presName="rootConnector" presStyleLbl="node3" presStyleIdx="1" presStyleCnt="6"/>
      <dgm:spPr/>
    </dgm:pt>
    <dgm:pt modelId="{215D5159-9B3D-4FEE-8077-17AB6F34AD28}" type="pres">
      <dgm:prSet presAssocID="{5A059123-7559-42F8-A429-2DD037A7FC85}" presName="hierChild4" presStyleCnt="0"/>
      <dgm:spPr/>
    </dgm:pt>
    <dgm:pt modelId="{FFFB4B1D-D229-4897-BD86-EC646EAAA4BB}" type="pres">
      <dgm:prSet presAssocID="{5A059123-7559-42F8-A429-2DD037A7FC85}" presName="hierChild5" presStyleCnt="0"/>
      <dgm:spPr/>
    </dgm:pt>
    <dgm:pt modelId="{37F9B0D2-46BD-49E0-B1C8-B282C2956D87}" type="pres">
      <dgm:prSet presAssocID="{677867AE-D383-4741-A19C-212DA7B39248}" presName="hierChild5" presStyleCnt="0"/>
      <dgm:spPr/>
    </dgm:pt>
    <dgm:pt modelId="{7B37DF95-E484-4655-938F-CAE68494BDFD}" type="pres">
      <dgm:prSet presAssocID="{77A2F5FD-58D1-4D68-BCF2-D7F56AB792AB}" presName="Name37" presStyleLbl="parChTrans1D2" presStyleIdx="2" presStyleCnt="7"/>
      <dgm:spPr/>
    </dgm:pt>
    <dgm:pt modelId="{76371C25-AFD4-4F33-B421-EB0F14B8F43A}" type="pres">
      <dgm:prSet presAssocID="{FF099EF7-321E-45BF-AED6-CB0900C8341A}" presName="hierRoot2" presStyleCnt="0">
        <dgm:presLayoutVars>
          <dgm:hierBranch val="init"/>
        </dgm:presLayoutVars>
      </dgm:prSet>
      <dgm:spPr/>
    </dgm:pt>
    <dgm:pt modelId="{36C1A4F3-50B6-4717-AC9B-326EAD388097}" type="pres">
      <dgm:prSet presAssocID="{FF099EF7-321E-45BF-AED6-CB0900C8341A}" presName="rootComposite" presStyleCnt="0"/>
      <dgm:spPr/>
    </dgm:pt>
    <dgm:pt modelId="{714D4D66-57CB-44E1-9470-6ECBE1235C2D}" type="pres">
      <dgm:prSet presAssocID="{FF099EF7-321E-45BF-AED6-CB0900C8341A}" presName="rootText" presStyleLbl="node2" presStyleIdx="2" presStyleCnt="6">
        <dgm:presLayoutVars>
          <dgm:chPref val="3"/>
        </dgm:presLayoutVars>
      </dgm:prSet>
      <dgm:spPr/>
    </dgm:pt>
    <dgm:pt modelId="{69DD91BF-AE08-4A50-85AD-0A6AF04AFB88}" type="pres">
      <dgm:prSet presAssocID="{FF099EF7-321E-45BF-AED6-CB0900C8341A}" presName="rootConnector" presStyleLbl="node2" presStyleIdx="2" presStyleCnt="6"/>
      <dgm:spPr/>
    </dgm:pt>
    <dgm:pt modelId="{F5067E9F-CDDD-484A-A776-F2C9CE15B596}" type="pres">
      <dgm:prSet presAssocID="{FF099EF7-321E-45BF-AED6-CB0900C8341A}" presName="hierChild4" presStyleCnt="0"/>
      <dgm:spPr/>
    </dgm:pt>
    <dgm:pt modelId="{0A7BCCD4-E970-4163-91E4-D62BA1F7944A}" type="pres">
      <dgm:prSet presAssocID="{63879560-0422-45CB-8864-A8F90043E6DC}" presName="Name37" presStyleLbl="parChTrans1D3" presStyleIdx="2" presStyleCnt="6"/>
      <dgm:spPr/>
    </dgm:pt>
    <dgm:pt modelId="{AD2E9C58-97D4-463A-80EF-07ED2F6C12E8}" type="pres">
      <dgm:prSet presAssocID="{396A7383-D9B4-4304-8B32-78C675C30257}" presName="hierRoot2" presStyleCnt="0">
        <dgm:presLayoutVars>
          <dgm:hierBranch val="init"/>
        </dgm:presLayoutVars>
      </dgm:prSet>
      <dgm:spPr/>
    </dgm:pt>
    <dgm:pt modelId="{0A0CE224-F606-4925-9752-F4CDD1927D71}" type="pres">
      <dgm:prSet presAssocID="{396A7383-D9B4-4304-8B32-78C675C30257}" presName="rootComposite" presStyleCnt="0"/>
      <dgm:spPr/>
    </dgm:pt>
    <dgm:pt modelId="{599EC8A7-784D-4CF4-956B-8E5FE28C952D}" type="pres">
      <dgm:prSet presAssocID="{396A7383-D9B4-4304-8B32-78C675C30257}" presName="rootText" presStyleLbl="node3" presStyleIdx="2" presStyleCnt="6">
        <dgm:presLayoutVars>
          <dgm:chPref val="3"/>
        </dgm:presLayoutVars>
      </dgm:prSet>
      <dgm:spPr/>
    </dgm:pt>
    <dgm:pt modelId="{820C948E-3D8A-4299-AEF3-1A60BF41C990}" type="pres">
      <dgm:prSet presAssocID="{396A7383-D9B4-4304-8B32-78C675C30257}" presName="rootConnector" presStyleLbl="node3" presStyleIdx="2" presStyleCnt="6"/>
      <dgm:spPr/>
    </dgm:pt>
    <dgm:pt modelId="{AB142CCF-10AC-4CAC-82BC-9F78B8181D4E}" type="pres">
      <dgm:prSet presAssocID="{396A7383-D9B4-4304-8B32-78C675C30257}" presName="hierChild4" presStyleCnt="0"/>
      <dgm:spPr/>
    </dgm:pt>
    <dgm:pt modelId="{BA956040-704B-4A5C-88D8-5B487C0B690E}" type="pres">
      <dgm:prSet presAssocID="{396A7383-D9B4-4304-8B32-78C675C30257}" presName="hierChild5" presStyleCnt="0"/>
      <dgm:spPr/>
    </dgm:pt>
    <dgm:pt modelId="{8D6D9E8D-D9DD-4303-8C74-4E298457F1EE}" type="pres">
      <dgm:prSet presAssocID="{FF099EF7-321E-45BF-AED6-CB0900C8341A}" presName="hierChild5" presStyleCnt="0"/>
      <dgm:spPr/>
    </dgm:pt>
    <dgm:pt modelId="{BD96652F-2665-47BF-BB3E-E2EC355D9CE1}" type="pres">
      <dgm:prSet presAssocID="{9C69C267-C2CE-4680-BA9C-7D9CFB04DA07}" presName="Name37" presStyleLbl="parChTrans1D2" presStyleIdx="3" presStyleCnt="7"/>
      <dgm:spPr/>
    </dgm:pt>
    <dgm:pt modelId="{F47D0865-5A91-4C41-B14F-701835B28590}" type="pres">
      <dgm:prSet presAssocID="{BD7BF20F-CF90-4343-9B85-CDA889B3002C}" presName="hierRoot2" presStyleCnt="0">
        <dgm:presLayoutVars>
          <dgm:hierBranch val="init"/>
        </dgm:presLayoutVars>
      </dgm:prSet>
      <dgm:spPr/>
    </dgm:pt>
    <dgm:pt modelId="{10210A00-EB79-4479-8D8D-B0B4F4B812BE}" type="pres">
      <dgm:prSet presAssocID="{BD7BF20F-CF90-4343-9B85-CDA889B3002C}" presName="rootComposite" presStyleCnt="0"/>
      <dgm:spPr/>
    </dgm:pt>
    <dgm:pt modelId="{3BEB44FF-3B5E-42FC-BDCC-734D7F6A2274}" type="pres">
      <dgm:prSet presAssocID="{BD7BF20F-CF90-4343-9B85-CDA889B3002C}" presName="rootText" presStyleLbl="node2" presStyleIdx="3" presStyleCnt="6">
        <dgm:presLayoutVars>
          <dgm:chPref val="3"/>
        </dgm:presLayoutVars>
      </dgm:prSet>
      <dgm:spPr/>
    </dgm:pt>
    <dgm:pt modelId="{E150E4B6-B9A5-4BAC-BBFC-61EB6361091E}" type="pres">
      <dgm:prSet presAssocID="{BD7BF20F-CF90-4343-9B85-CDA889B3002C}" presName="rootConnector" presStyleLbl="node2" presStyleIdx="3" presStyleCnt="6"/>
      <dgm:spPr/>
    </dgm:pt>
    <dgm:pt modelId="{BB2C8C54-396C-447D-8847-B155D85552CB}" type="pres">
      <dgm:prSet presAssocID="{BD7BF20F-CF90-4343-9B85-CDA889B3002C}" presName="hierChild4" presStyleCnt="0"/>
      <dgm:spPr/>
    </dgm:pt>
    <dgm:pt modelId="{954BCF12-6800-4814-8A69-7CFD3742000F}" type="pres">
      <dgm:prSet presAssocID="{320CB068-C125-414C-A477-15AEFCD0F53F}" presName="Name37" presStyleLbl="parChTrans1D3" presStyleIdx="3" presStyleCnt="6"/>
      <dgm:spPr/>
    </dgm:pt>
    <dgm:pt modelId="{682E6DEC-DE8C-4B29-8BC8-BB9AE3B3E67F}" type="pres">
      <dgm:prSet presAssocID="{3B53E456-8BA6-465D-8ADC-9658B35E655A}" presName="hierRoot2" presStyleCnt="0">
        <dgm:presLayoutVars>
          <dgm:hierBranch val="init"/>
        </dgm:presLayoutVars>
      </dgm:prSet>
      <dgm:spPr/>
    </dgm:pt>
    <dgm:pt modelId="{D0877C2A-5912-4FC0-98CD-43D7AC7AAA10}" type="pres">
      <dgm:prSet presAssocID="{3B53E456-8BA6-465D-8ADC-9658B35E655A}" presName="rootComposite" presStyleCnt="0"/>
      <dgm:spPr/>
    </dgm:pt>
    <dgm:pt modelId="{21A9EEEE-6037-41D6-83BA-1F6E8E044818}" type="pres">
      <dgm:prSet presAssocID="{3B53E456-8BA6-465D-8ADC-9658B35E655A}" presName="rootText" presStyleLbl="node3" presStyleIdx="3" presStyleCnt="6">
        <dgm:presLayoutVars>
          <dgm:chPref val="3"/>
        </dgm:presLayoutVars>
      </dgm:prSet>
      <dgm:spPr/>
    </dgm:pt>
    <dgm:pt modelId="{90CA8815-4A17-4F5D-9A83-D4F254D262CA}" type="pres">
      <dgm:prSet presAssocID="{3B53E456-8BA6-465D-8ADC-9658B35E655A}" presName="rootConnector" presStyleLbl="node3" presStyleIdx="3" presStyleCnt="6"/>
      <dgm:spPr/>
    </dgm:pt>
    <dgm:pt modelId="{E07532FF-90B9-4870-938E-8C9CE1E6B686}" type="pres">
      <dgm:prSet presAssocID="{3B53E456-8BA6-465D-8ADC-9658B35E655A}" presName="hierChild4" presStyleCnt="0"/>
      <dgm:spPr/>
    </dgm:pt>
    <dgm:pt modelId="{584E5ED1-0E14-4D02-8BB1-15CBE4872664}" type="pres">
      <dgm:prSet presAssocID="{3B53E456-8BA6-465D-8ADC-9658B35E655A}" presName="hierChild5" presStyleCnt="0"/>
      <dgm:spPr/>
    </dgm:pt>
    <dgm:pt modelId="{17E47251-7D03-402D-BE63-824639AB0472}" type="pres">
      <dgm:prSet presAssocID="{BD7BF20F-CF90-4343-9B85-CDA889B3002C}" presName="hierChild5" presStyleCnt="0"/>
      <dgm:spPr/>
    </dgm:pt>
    <dgm:pt modelId="{4CBFE0D8-3F1F-43EA-B140-6CA244E4CD57}" type="pres">
      <dgm:prSet presAssocID="{441267FB-F671-4CDA-A935-38DB662BEC19}" presName="Name37" presStyleLbl="parChTrans1D2" presStyleIdx="4" presStyleCnt="7"/>
      <dgm:spPr/>
    </dgm:pt>
    <dgm:pt modelId="{35082C41-A70D-44A3-BA44-07AE28FCA15F}" type="pres">
      <dgm:prSet presAssocID="{BA884887-DAB9-40EF-B210-013F8580F0AC}" presName="hierRoot2" presStyleCnt="0">
        <dgm:presLayoutVars>
          <dgm:hierBranch val="init"/>
        </dgm:presLayoutVars>
      </dgm:prSet>
      <dgm:spPr/>
    </dgm:pt>
    <dgm:pt modelId="{E7A3E4B1-5597-461F-8027-C43DE91EBEBC}" type="pres">
      <dgm:prSet presAssocID="{BA884887-DAB9-40EF-B210-013F8580F0AC}" presName="rootComposite" presStyleCnt="0"/>
      <dgm:spPr/>
    </dgm:pt>
    <dgm:pt modelId="{CD28EE2E-A8D3-49C1-9D0D-2FB5B18FD06C}" type="pres">
      <dgm:prSet presAssocID="{BA884887-DAB9-40EF-B210-013F8580F0AC}" presName="rootText" presStyleLbl="node2" presStyleIdx="4" presStyleCnt="6">
        <dgm:presLayoutVars>
          <dgm:chPref val="3"/>
        </dgm:presLayoutVars>
      </dgm:prSet>
      <dgm:spPr/>
    </dgm:pt>
    <dgm:pt modelId="{5D2457A3-228A-410C-BB8F-3F21E6A1BF73}" type="pres">
      <dgm:prSet presAssocID="{BA884887-DAB9-40EF-B210-013F8580F0AC}" presName="rootConnector" presStyleLbl="node2" presStyleIdx="4" presStyleCnt="6"/>
      <dgm:spPr/>
    </dgm:pt>
    <dgm:pt modelId="{6FF2B284-1FE2-4F97-8342-B81C07D39CF6}" type="pres">
      <dgm:prSet presAssocID="{BA884887-DAB9-40EF-B210-013F8580F0AC}" presName="hierChild4" presStyleCnt="0"/>
      <dgm:spPr/>
    </dgm:pt>
    <dgm:pt modelId="{62B75A69-6991-409D-AEA5-BD089E9222C3}" type="pres">
      <dgm:prSet presAssocID="{0E361C8E-D1B4-446C-B255-DC6D9D384AA7}" presName="Name37" presStyleLbl="parChTrans1D3" presStyleIdx="4" presStyleCnt="6"/>
      <dgm:spPr/>
    </dgm:pt>
    <dgm:pt modelId="{AB3752A0-ECB1-4119-BC9A-47F043E7D46C}" type="pres">
      <dgm:prSet presAssocID="{A6D054BA-1623-460B-B083-5E4C704BB0A0}" presName="hierRoot2" presStyleCnt="0">
        <dgm:presLayoutVars>
          <dgm:hierBranch val="init"/>
        </dgm:presLayoutVars>
      </dgm:prSet>
      <dgm:spPr/>
    </dgm:pt>
    <dgm:pt modelId="{C2BEDE2A-8D74-4CE0-AF55-9893C5CAC7B9}" type="pres">
      <dgm:prSet presAssocID="{A6D054BA-1623-460B-B083-5E4C704BB0A0}" presName="rootComposite" presStyleCnt="0"/>
      <dgm:spPr/>
    </dgm:pt>
    <dgm:pt modelId="{322E9F14-C5CB-4FD7-96B7-E0F2CCC0A15F}" type="pres">
      <dgm:prSet presAssocID="{A6D054BA-1623-460B-B083-5E4C704BB0A0}" presName="rootText" presStyleLbl="node3" presStyleIdx="4" presStyleCnt="6">
        <dgm:presLayoutVars>
          <dgm:chPref val="3"/>
        </dgm:presLayoutVars>
      </dgm:prSet>
      <dgm:spPr/>
    </dgm:pt>
    <dgm:pt modelId="{2262076A-E7B9-4B87-9529-322F730F5BE6}" type="pres">
      <dgm:prSet presAssocID="{A6D054BA-1623-460B-B083-5E4C704BB0A0}" presName="rootConnector" presStyleLbl="node3" presStyleIdx="4" presStyleCnt="6"/>
      <dgm:spPr/>
    </dgm:pt>
    <dgm:pt modelId="{643DA1C9-43A6-4EE3-938B-30A42D471302}" type="pres">
      <dgm:prSet presAssocID="{A6D054BA-1623-460B-B083-5E4C704BB0A0}" presName="hierChild4" presStyleCnt="0"/>
      <dgm:spPr/>
    </dgm:pt>
    <dgm:pt modelId="{739DA04A-AB99-490C-86DF-473CCF08D00D}" type="pres">
      <dgm:prSet presAssocID="{A6D054BA-1623-460B-B083-5E4C704BB0A0}" presName="hierChild5" presStyleCnt="0"/>
      <dgm:spPr/>
    </dgm:pt>
    <dgm:pt modelId="{ACBA8EB0-066B-43CB-B2D3-CED3139FB488}" type="pres">
      <dgm:prSet presAssocID="{BA884887-DAB9-40EF-B210-013F8580F0AC}" presName="hierChild5" presStyleCnt="0"/>
      <dgm:spPr/>
    </dgm:pt>
    <dgm:pt modelId="{98C2F332-944C-4E18-B2F6-477E48AACA8A}" type="pres">
      <dgm:prSet presAssocID="{6498817C-9826-4FBA-BCEC-41614DC91838}" presName="Name37" presStyleLbl="parChTrans1D2" presStyleIdx="5" presStyleCnt="7"/>
      <dgm:spPr/>
    </dgm:pt>
    <dgm:pt modelId="{1E264C80-A66B-4712-93FE-7B56CCA56991}" type="pres">
      <dgm:prSet presAssocID="{A23E3DD3-84C7-4F1A-A7EB-38BFC37D2455}" presName="hierRoot2" presStyleCnt="0">
        <dgm:presLayoutVars>
          <dgm:hierBranch val="init"/>
        </dgm:presLayoutVars>
      </dgm:prSet>
      <dgm:spPr/>
    </dgm:pt>
    <dgm:pt modelId="{F9670B42-9B5D-489A-B619-F4C093577FA6}" type="pres">
      <dgm:prSet presAssocID="{A23E3DD3-84C7-4F1A-A7EB-38BFC37D2455}" presName="rootComposite" presStyleCnt="0"/>
      <dgm:spPr/>
    </dgm:pt>
    <dgm:pt modelId="{656D84FE-6DC9-4D63-AC76-2776179517B6}" type="pres">
      <dgm:prSet presAssocID="{A23E3DD3-84C7-4F1A-A7EB-38BFC37D2455}" presName="rootText" presStyleLbl="node2" presStyleIdx="5" presStyleCnt="6">
        <dgm:presLayoutVars>
          <dgm:chPref val="3"/>
        </dgm:presLayoutVars>
      </dgm:prSet>
      <dgm:spPr/>
    </dgm:pt>
    <dgm:pt modelId="{BB2208F1-49D2-4C2F-ABFD-B1FDB3878691}" type="pres">
      <dgm:prSet presAssocID="{A23E3DD3-84C7-4F1A-A7EB-38BFC37D2455}" presName="rootConnector" presStyleLbl="node2" presStyleIdx="5" presStyleCnt="6"/>
      <dgm:spPr/>
    </dgm:pt>
    <dgm:pt modelId="{62DCF4A7-AA59-44E6-BCAE-7803230413D9}" type="pres">
      <dgm:prSet presAssocID="{A23E3DD3-84C7-4F1A-A7EB-38BFC37D2455}" presName="hierChild4" presStyleCnt="0"/>
      <dgm:spPr/>
    </dgm:pt>
    <dgm:pt modelId="{6005E63A-0C35-4E2C-9D7B-78954A0A554E}" type="pres">
      <dgm:prSet presAssocID="{582A2D63-3B2B-47AD-8AFC-7938F6C5D036}" presName="Name37" presStyleLbl="parChTrans1D3" presStyleIdx="5" presStyleCnt="6"/>
      <dgm:spPr/>
    </dgm:pt>
    <dgm:pt modelId="{878B5A93-CEE2-47ED-A7AA-40C3336D9347}" type="pres">
      <dgm:prSet presAssocID="{387A18B9-C7FD-4D3D-8661-AA1540911CA6}" presName="hierRoot2" presStyleCnt="0">
        <dgm:presLayoutVars>
          <dgm:hierBranch val="init"/>
        </dgm:presLayoutVars>
      </dgm:prSet>
      <dgm:spPr/>
    </dgm:pt>
    <dgm:pt modelId="{89621DBE-20CE-4076-ADFC-AC20DA9E9A9E}" type="pres">
      <dgm:prSet presAssocID="{387A18B9-C7FD-4D3D-8661-AA1540911CA6}" presName="rootComposite" presStyleCnt="0"/>
      <dgm:spPr/>
    </dgm:pt>
    <dgm:pt modelId="{F1D450C0-CBF5-45CB-A8BF-A1E797F6C962}" type="pres">
      <dgm:prSet presAssocID="{387A18B9-C7FD-4D3D-8661-AA1540911CA6}" presName="rootText" presStyleLbl="node3" presStyleIdx="5" presStyleCnt="6">
        <dgm:presLayoutVars>
          <dgm:chPref val="3"/>
        </dgm:presLayoutVars>
      </dgm:prSet>
      <dgm:spPr/>
    </dgm:pt>
    <dgm:pt modelId="{F009FEB4-A435-4C0C-AB34-5C83B0F777D2}" type="pres">
      <dgm:prSet presAssocID="{387A18B9-C7FD-4D3D-8661-AA1540911CA6}" presName="rootConnector" presStyleLbl="node3" presStyleIdx="5" presStyleCnt="6"/>
      <dgm:spPr/>
    </dgm:pt>
    <dgm:pt modelId="{56397974-A1C6-4E77-A855-3162C080CAD8}" type="pres">
      <dgm:prSet presAssocID="{387A18B9-C7FD-4D3D-8661-AA1540911CA6}" presName="hierChild4" presStyleCnt="0"/>
      <dgm:spPr/>
    </dgm:pt>
    <dgm:pt modelId="{9E44A48A-7262-4CE5-A243-D744BDB099DD}" type="pres">
      <dgm:prSet presAssocID="{387A18B9-C7FD-4D3D-8661-AA1540911CA6}" presName="hierChild5" presStyleCnt="0"/>
      <dgm:spPr/>
    </dgm:pt>
    <dgm:pt modelId="{5E42FBEB-1499-43B9-AE16-12C50BAD8CBB}" type="pres">
      <dgm:prSet presAssocID="{A23E3DD3-84C7-4F1A-A7EB-38BFC37D2455}" presName="hierChild5" presStyleCnt="0"/>
      <dgm:spPr/>
    </dgm:pt>
    <dgm:pt modelId="{EA281039-C4FE-49BC-B3AA-ED7A04EBF118}" type="pres">
      <dgm:prSet presAssocID="{2EA33616-6C58-403A-899C-3B7D55F71B27}" presName="hierChild3" presStyleCnt="0"/>
      <dgm:spPr/>
    </dgm:pt>
    <dgm:pt modelId="{70222E0D-8E64-4C79-97CD-BFBE9454F5EB}" type="pres">
      <dgm:prSet presAssocID="{03338164-2987-4361-9BEB-F663027DF0F6}" presName="Name111" presStyleLbl="parChTrans1D2" presStyleIdx="6" presStyleCnt="7"/>
      <dgm:spPr/>
    </dgm:pt>
    <dgm:pt modelId="{34A97C6B-F6F2-4586-9623-267F83E594A4}" type="pres">
      <dgm:prSet presAssocID="{44EE301A-5342-44B9-A4F6-A9AE3E1D95DE}" presName="hierRoot3" presStyleCnt="0">
        <dgm:presLayoutVars>
          <dgm:hierBranch val="init"/>
        </dgm:presLayoutVars>
      </dgm:prSet>
      <dgm:spPr/>
    </dgm:pt>
    <dgm:pt modelId="{5DE3384C-8514-4960-AD27-FAB37212A2A8}" type="pres">
      <dgm:prSet presAssocID="{44EE301A-5342-44B9-A4F6-A9AE3E1D95DE}" presName="rootComposite3" presStyleCnt="0"/>
      <dgm:spPr/>
    </dgm:pt>
    <dgm:pt modelId="{B4ADA4B4-88D1-4E91-B697-99A2AB754C01}" type="pres">
      <dgm:prSet presAssocID="{44EE301A-5342-44B9-A4F6-A9AE3E1D95DE}" presName="rootText3" presStyleLbl="asst1" presStyleIdx="0" presStyleCnt="1">
        <dgm:presLayoutVars>
          <dgm:chPref val="3"/>
        </dgm:presLayoutVars>
      </dgm:prSet>
      <dgm:spPr/>
    </dgm:pt>
    <dgm:pt modelId="{8BCF89A1-BDAE-40D7-8180-F80A9607842D}" type="pres">
      <dgm:prSet presAssocID="{44EE301A-5342-44B9-A4F6-A9AE3E1D95DE}" presName="rootConnector3" presStyleLbl="asst1" presStyleIdx="0" presStyleCnt="1"/>
      <dgm:spPr/>
    </dgm:pt>
    <dgm:pt modelId="{83223CD2-2175-4656-A1EC-2ECE19DE96E2}" type="pres">
      <dgm:prSet presAssocID="{44EE301A-5342-44B9-A4F6-A9AE3E1D95DE}" presName="hierChild6" presStyleCnt="0"/>
      <dgm:spPr/>
    </dgm:pt>
    <dgm:pt modelId="{6DE0AE6B-F4F6-41E7-9635-90DEFE7F62A7}" type="pres">
      <dgm:prSet presAssocID="{44EE301A-5342-44B9-A4F6-A9AE3E1D95DE}" presName="hierChild7" presStyleCnt="0"/>
      <dgm:spPr/>
    </dgm:pt>
  </dgm:ptLst>
  <dgm:cxnLst>
    <dgm:cxn modelId="{F7B2D507-8D21-449F-8115-12D92FB74606}" type="presOf" srcId="{7CBB8AA7-F18D-423C-8EAB-0B7075F294D5}" destId="{9ADD2EC2-3F85-4835-9072-4B11ECA3733C}" srcOrd="0" destOrd="0" presId="urn:microsoft.com/office/officeart/2005/8/layout/orgChart1"/>
    <dgm:cxn modelId="{931D6F19-87B5-4FAA-A812-6E0C5BC6B3A2}" type="presOf" srcId="{03338164-2987-4361-9BEB-F663027DF0F6}" destId="{70222E0D-8E64-4C79-97CD-BFBE9454F5EB}" srcOrd="0" destOrd="0" presId="urn:microsoft.com/office/officeart/2005/8/layout/orgChart1"/>
    <dgm:cxn modelId="{F50AFB26-97D1-4E80-9523-9A2FBCA16B98}" type="presOf" srcId="{0518F379-9B76-4D24-9528-ABF29A5CC0F7}" destId="{F49C7E02-ADF7-47A9-B251-A05DCA6DCBF0}" srcOrd="1" destOrd="0" presId="urn:microsoft.com/office/officeart/2005/8/layout/orgChart1"/>
    <dgm:cxn modelId="{6178E127-6710-47E2-BDC5-BEC34A64ACC4}" type="presOf" srcId="{396A7383-D9B4-4304-8B32-78C675C30257}" destId="{820C948E-3D8A-4299-AEF3-1A60BF41C990}" srcOrd="1" destOrd="0" presId="urn:microsoft.com/office/officeart/2005/8/layout/orgChart1"/>
    <dgm:cxn modelId="{A155BF29-DD77-4215-8FB9-1A3E604C9F80}" type="presOf" srcId="{A6D054BA-1623-460B-B083-5E4C704BB0A0}" destId="{322E9F14-C5CB-4FD7-96B7-E0F2CCC0A15F}" srcOrd="0" destOrd="0" presId="urn:microsoft.com/office/officeart/2005/8/layout/orgChart1"/>
    <dgm:cxn modelId="{A1716B2A-52BC-47BA-9EEE-41963838139C}" type="presOf" srcId="{2EA33616-6C58-403A-899C-3B7D55F71B27}" destId="{EFD0803D-D0E7-4BD0-BD15-D56AA3DD3146}" srcOrd="1" destOrd="0" presId="urn:microsoft.com/office/officeart/2005/8/layout/orgChart1"/>
    <dgm:cxn modelId="{D4353F35-47C6-4322-8ACD-FBF21F2E9B79}" srcId="{2EA33616-6C58-403A-899C-3B7D55F71B27}" destId="{BA884887-DAB9-40EF-B210-013F8580F0AC}" srcOrd="4" destOrd="0" parTransId="{441267FB-F671-4CDA-A935-38DB662BEC19}" sibTransId="{A0817886-1F54-4253-B827-73561DB71E0E}"/>
    <dgm:cxn modelId="{B7A2A136-31AA-451F-84B0-F9D080E91954}" srcId="{FF099EF7-321E-45BF-AED6-CB0900C8341A}" destId="{396A7383-D9B4-4304-8B32-78C675C30257}" srcOrd="0" destOrd="0" parTransId="{63879560-0422-45CB-8864-A8F90043E6DC}" sibTransId="{036C305C-2D32-4A0F-BFCC-1FD9FF710A6A}"/>
    <dgm:cxn modelId="{62F3FF36-3FDB-42D3-9475-495699D919F8}" type="presOf" srcId="{0E361C8E-D1B4-446C-B255-DC6D9D384AA7}" destId="{62B75A69-6991-409D-AEA5-BD089E9222C3}" srcOrd="0" destOrd="0" presId="urn:microsoft.com/office/officeart/2005/8/layout/orgChart1"/>
    <dgm:cxn modelId="{98272939-6EB7-44C7-AD4D-4C03F6589210}" srcId="{2EA33616-6C58-403A-899C-3B7D55F71B27}" destId="{FF099EF7-321E-45BF-AED6-CB0900C8341A}" srcOrd="2" destOrd="0" parTransId="{77A2F5FD-58D1-4D68-BCF2-D7F56AB792AB}" sibTransId="{46290DE6-CD0C-4A93-A40F-C405E9AA9A19}"/>
    <dgm:cxn modelId="{0350D65B-BD56-4D41-87DB-CCDCE9453F89}" type="presOf" srcId="{9C69C267-C2CE-4680-BA9C-7D9CFB04DA07}" destId="{BD96652F-2665-47BF-BB3E-E2EC355D9CE1}" srcOrd="0" destOrd="0" presId="urn:microsoft.com/office/officeart/2005/8/layout/orgChart1"/>
    <dgm:cxn modelId="{B169715F-4E27-46BD-84C8-125F81A415FF}" type="presOf" srcId="{387A18B9-C7FD-4D3D-8661-AA1540911CA6}" destId="{F1D450C0-CBF5-45CB-A8BF-A1E797F6C962}" srcOrd="0" destOrd="0" presId="urn:microsoft.com/office/officeart/2005/8/layout/orgChart1"/>
    <dgm:cxn modelId="{65A88E62-253F-48E4-BD53-994D57C9A934}" srcId="{2EA33616-6C58-403A-899C-3B7D55F71B27}" destId="{BD7BF20F-CF90-4343-9B85-CDA889B3002C}" srcOrd="3" destOrd="0" parTransId="{9C69C267-C2CE-4680-BA9C-7D9CFB04DA07}" sibTransId="{B4A20142-C051-4F96-B98C-A88ED3B173C3}"/>
    <dgm:cxn modelId="{3CC6DE43-5C40-48EC-9981-CB533305BE39}" type="presOf" srcId="{396A7383-D9B4-4304-8B32-78C675C30257}" destId="{599EC8A7-784D-4CF4-956B-8E5FE28C952D}" srcOrd="0" destOrd="0" presId="urn:microsoft.com/office/officeart/2005/8/layout/orgChart1"/>
    <dgm:cxn modelId="{370BE864-25E7-429F-98AD-5E14FCD154E0}" type="presOf" srcId="{63879560-0422-45CB-8864-A8F90043E6DC}" destId="{0A7BCCD4-E970-4163-91E4-D62BA1F7944A}" srcOrd="0" destOrd="0" presId="urn:microsoft.com/office/officeart/2005/8/layout/orgChart1"/>
    <dgm:cxn modelId="{A7092647-1785-416B-9CD3-DEB9B82A74C9}" type="presOf" srcId="{FF099EF7-321E-45BF-AED6-CB0900C8341A}" destId="{69DD91BF-AE08-4A50-85AD-0A6AF04AFB88}" srcOrd="1" destOrd="0" presId="urn:microsoft.com/office/officeart/2005/8/layout/orgChart1"/>
    <dgm:cxn modelId="{FACE276D-8E05-4270-A551-5EEB586A2299}" srcId="{BD7BF20F-CF90-4343-9B85-CDA889B3002C}" destId="{3B53E456-8BA6-465D-8ADC-9658B35E655A}" srcOrd="0" destOrd="0" parTransId="{320CB068-C125-414C-A477-15AEFCD0F53F}" sibTransId="{5A0196A9-6784-4CAD-AB14-B1B33B5AF7B6}"/>
    <dgm:cxn modelId="{063E0173-DB8C-444F-97DF-ECCFA81D072D}" type="presOf" srcId="{BD7BF20F-CF90-4343-9B85-CDA889B3002C}" destId="{E150E4B6-B9A5-4BAC-BBFC-61EB6361091E}" srcOrd="1" destOrd="0" presId="urn:microsoft.com/office/officeart/2005/8/layout/orgChart1"/>
    <dgm:cxn modelId="{FFE67159-B7D2-43F2-8A4C-8F14201AA385}" type="presOf" srcId="{320CB068-C125-414C-A477-15AEFCD0F53F}" destId="{954BCF12-6800-4814-8A69-7CFD3742000F}" srcOrd="0" destOrd="0" presId="urn:microsoft.com/office/officeart/2005/8/layout/orgChart1"/>
    <dgm:cxn modelId="{E26AE659-F7C1-4553-812B-E24D5E92E86F}" srcId="{677867AE-D383-4741-A19C-212DA7B39248}" destId="{5A059123-7559-42F8-A429-2DD037A7FC85}" srcOrd="0" destOrd="0" parTransId="{7CBB8AA7-F18D-423C-8EAB-0B7075F294D5}" sibTransId="{691E55BB-F63B-40CA-A7AC-84D054BDA90E}"/>
    <dgm:cxn modelId="{5D25897F-8CF9-4EDC-913D-35FC1DD21F2E}" type="presOf" srcId="{0518F379-9B76-4D24-9528-ABF29A5CC0F7}" destId="{EB12E4D8-E7F1-4C62-B520-31141AFC5A55}" srcOrd="0" destOrd="0" presId="urn:microsoft.com/office/officeart/2005/8/layout/orgChart1"/>
    <dgm:cxn modelId="{BE634484-D776-425E-9CDA-4034CDB56923}" type="presOf" srcId="{A23E3DD3-84C7-4F1A-A7EB-38BFC37D2455}" destId="{BB2208F1-49D2-4C2F-ABFD-B1FDB3878691}" srcOrd="1" destOrd="0" presId="urn:microsoft.com/office/officeart/2005/8/layout/orgChart1"/>
    <dgm:cxn modelId="{49FBCE84-BCDE-47B8-8E6A-1C6EA67FEFC1}" type="presOf" srcId="{3B53E456-8BA6-465D-8ADC-9658B35E655A}" destId="{21A9EEEE-6037-41D6-83BA-1F6E8E044818}" srcOrd="0" destOrd="0" presId="urn:microsoft.com/office/officeart/2005/8/layout/orgChart1"/>
    <dgm:cxn modelId="{9A099C87-B757-4DF7-A6D7-F9CF5C02F7AA}" type="presOf" srcId="{BA884887-DAB9-40EF-B210-013F8580F0AC}" destId="{5D2457A3-228A-410C-BB8F-3F21E6A1BF73}" srcOrd="1" destOrd="0" presId="urn:microsoft.com/office/officeart/2005/8/layout/orgChart1"/>
    <dgm:cxn modelId="{4BEE4D89-0BD5-429A-AD96-C746D75CFA6D}" type="presOf" srcId="{387A18B9-C7FD-4D3D-8661-AA1540911CA6}" destId="{F009FEB4-A435-4C0C-AB34-5C83B0F777D2}" srcOrd="1" destOrd="0" presId="urn:microsoft.com/office/officeart/2005/8/layout/orgChart1"/>
    <dgm:cxn modelId="{AC25CE89-44F3-4003-AF22-E4DBAE00331D}" type="presOf" srcId="{77A2F5FD-58D1-4D68-BCF2-D7F56AB792AB}" destId="{7B37DF95-E484-4655-938F-CAE68494BDFD}" srcOrd="0" destOrd="0" presId="urn:microsoft.com/office/officeart/2005/8/layout/orgChart1"/>
    <dgm:cxn modelId="{1071CD8A-8EDF-4277-AEBB-E83ACA261F46}" type="presOf" srcId="{441267FB-F671-4CDA-A935-38DB662BEC19}" destId="{4CBFE0D8-3F1F-43EA-B140-6CA244E4CD57}" srcOrd="0" destOrd="0" presId="urn:microsoft.com/office/officeart/2005/8/layout/orgChart1"/>
    <dgm:cxn modelId="{6B051290-85BB-4CF5-9ACC-6D358E316FD3}" type="presOf" srcId="{F6A84389-7479-4671-AFAB-22C86A1013C3}" destId="{230D7DAA-94E0-462D-B5DB-F05944C037A5}" srcOrd="0" destOrd="0" presId="urn:microsoft.com/office/officeart/2005/8/layout/orgChart1"/>
    <dgm:cxn modelId="{D1B85D91-E690-4EF4-B138-ED98665974B1}" srcId="{BA884887-DAB9-40EF-B210-013F8580F0AC}" destId="{A6D054BA-1623-460B-B083-5E4C704BB0A0}" srcOrd="0" destOrd="0" parTransId="{0E361C8E-D1B4-446C-B255-DC6D9D384AA7}" sibTransId="{CAB408B4-F6B7-42D2-9D5D-F46657E4DF66}"/>
    <dgm:cxn modelId="{BCC0E291-8190-4460-89A3-FE9D61B78469}" type="presOf" srcId="{677867AE-D383-4741-A19C-212DA7B39248}" destId="{5AFBDEEA-44F9-4D0A-B695-80C0193C9A5A}" srcOrd="0" destOrd="0" presId="urn:microsoft.com/office/officeart/2005/8/layout/orgChart1"/>
    <dgm:cxn modelId="{30B2F997-64BD-4D52-8792-AF8CFE973149}" type="presOf" srcId="{A23E3DD3-84C7-4F1A-A7EB-38BFC37D2455}" destId="{656D84FE-6DC9-4D63-AC76-2776179517B6}" srcOrd="0" destOrd="0" presId="urn:microsoft.com/office/officeart/2005/8/layout/orgChart1"/>
    <dgm:cxn modelId="{B08132A7-3CE5-4FB1-963B-19BF2F68FE18}" type="presOf" srcId="{BD7BF20F-CF90-4343-9B85-CDA889B3002C}" destId="{3BEB44FF-3B5E-42FC-BDCC-734D7F6A2274}" srcOrd="0" destOrd="0" presId="urn:microsoft.com/office/officeart/2005/8/layout/orgChart1"/>
    <dgm:cxn modelId="{855179A9-B99A-4FD0-874F-F49DE557E907}" type="presOf" srcId="{5A059123-7559-42F8-A429-2DD037A7FC85}" destId="{5103C05A-BBA2-4518-89BB-F66897356EEC}" srcOrd="1" destOrd="0" presId="urn:microsoft.com/office/officeart/2005/8/layout/orgChart1"/>
    <dgm:cxn modelId="{2512FFA9-F73F-48FE-81DC-1BA6520746DF}" type="presOf" srcId="{5A059123-7559-42F8-A429-2DD037A7FC85}" destId="{61D2FC3C-DC7C-4748-A0DD-133BBB7C198D}" srcOrd="0" destOrd="0" presId="urn:microsoft.com/office/officeart/2005/8/layout/orgChart1"/>
    <dgm:cxn modelId="{44AD6FAA-F67D-4604-9860-5766C3687693}" type="presOf" srcId="{3B53E456-8BA6-465D-8ADC-9658B35E655A}" destId="{90CA8815-4A17-4F5D-9A83-D4F254D262CA}" srcOrd="1" destOrd="0" presId="urn:microsoft.com/office/officeart/2005/8/layout/orgChart1"/>
    <dgm:cxn modelId="{B5368AB3-6A09-4986-8A56-83DA555636EB}" srcId="{6EA1F4CD-0708-4339-A47D-25F76AEDB4DB}" destId="{2EA33616-6C58-403A-899C-3B7D55F71B27}" srcOrd="0" destOrd="0" parTransId="{D5F52E3B-7BE2-4E80-90FF-8306A17CFF8A}" sibTransId="{163CC27F-84E5-444B-8EA9-ABC32484E352}"/>
    <dgm:cxn modelId="{09CB85B5-D201-4EE5-B146-87558EEAEE44}" type="presOf" srcId="{A6D054BA-1623-460B-B083-5E4C704BB0A0}" destId="{2262076A-E7B9-4B87-9529-322F730F5BE6}" srcOrd="1" destOrd="0" presId="urn:microsoft.com/office/officeart/2005/8/layout/orgChart1"/>
    <dgm:cxn modelId="{3E8014B7-65FD-439F-AC6A-2967772C14E2}" type="presOf" srcId="{582A2D63-3B2B-47AD-8AFC-7938F6C5D036}" destId="{6005E63A-0C35-4E2C-9D7B-78954A0A554E}" srcOrd="0" destOrd="0" presId="urn:microsoft.com/office/officeart/2005/8/layout/orgChart1"/>
    <dgm:cxn modelId="{E01A98B7-0CB6-4BBD-B05F-0CB02E2C726D}" type="presOf" srcId="{6498817C-9826-4FBA-BCEC-41614DC91838}" destId="{98C2F332-944C-4E18-B2F6-477E48AACA8A}" srcOrd="0" destOrd="0" presId="urn:microsoft.com/office/officeart/2005/8/layout/orgChart1"/>
    <dgm:cxn modelId="{10B868B8-BB23-434A-BCE6-1D9BDE23071F}" srcId="{2EA33616-6C58-403A-899C-3B7D55F71B27}" destId="{44EE301A-5342-44B9-A4F6-A9AE3E1D95DE}" srcOrd="6" destOrd="0" parTransId="{03338164-2987-4361-9BEB-F663027DF0F6}" sibTransId="{6737E240-E922-4F9B-8303-705347FF9340}"/>
    <dgm:cxn modelId="{557670B9-E5F9-4A0B-8A6E-2DACBC195182}" type="presOf" srcId="{44EE301A-5342-44B9-A4F6-A9AE3E1D95DE}" destId="{8BCF89A1-BDAE-40D7-8180-F80A9607842D}" srcOrd="1" destOrd="0" presId="urn:microsoft.com/office/officeart/2005/8/layout/orgChart1"/>
    <dgm:cxn modelId="{6F0377BB-8D43-4C90-846E-99D061915CE7}" srcId="{2EA33616-6C58-403A-899C-3B7D55F71B27}" destId="{677867AE-D383-4741-A19C-212DA7B39248}" srcOrd="1" destOrd="0" parTransId="{8BE15F60-AC23-42C2-B1B2-C05367E5646B}" sibTransId="{BE18F588-8385-45F5-A5A3-006B4ED2851B}"/>
    <dgm:cxn modelId="{CC32D3BE-D3B3-4320-A280-FE481D4240AD}" srcId="{2EA33616-6C58-403A-899C-3B7D55F71B27}" destId="{A23E3DD3-84C7-4F1A-A7EB-38BFC37D2455}" srcOrd="5" destOrd="0" parTransId="{6498817C-9826-4FBA-BCEC-41614DC91838}" sibTransId="{2D13F887-1444-4980-A5FC-C923C8370102}"/>
    <dgm:cxn modelId="{121FD0C0-474E-4E7F-9072-7C99AEF77048}" srcId="{0518F379-9B76-4D24-9528-ABF29A5CC0F7}" destId="{F6A84389-7479-4671-AFAB-22C86A1013C3}" srcOrd="0" destOrd="0" parTransId="{5E5B7B96-2CDB-4DBE-BD1E-B6804DEF3F33}" sibTransId="{C6A80A7F-77F7-4D7F-A182-4E9EE385A904}"/>
    <dgm:cxn modelId="{839705C1-C09B-4825-8848-88358136C603}" type="presOf" srcId="{DE416E60-CF12-4738-8056-F98A479FE49F}" destId="{9B5EC859-7248-4FBE-AAC0-34E59A4B5E3A}" srcOrd="0" destOrd="0" presId="urn:microsoft.com/office/officeart/2005/8/layout/orgChart1"/>
    <dgm:cxn modelId="{BF8840C1-0E51-4FC3-8BE1-5EABDE9947A5}" type="presOf" srcId="{FF099EF7-321E-45BF-AED6-CB0900C8341A}" destId="{714D4D66-57CB-44E1-9470-6ECBE1235C2D}" srcOrd="0" destOrd="0" presId="urn:microsoft.com/office/officeart/2005/8/layout/orgChart1"/>
    <dgm:cxn modelId="{4F8670CC-6E1C-41A2-BD43-0F849E523504}" type="presOf" srcId="{F6A84389-7479-4671-AFAB-22C86A1013C3}" destId="{B65A424E-8D02-48E1-A2F1-EDB74AB25626}" srcOrd="1" destOrd="0" presId="urn:microsoft.com/office/officeart/2005/8/layout/orgChart1"/>
    <dgm:cxn modelId="{B2E418CE-3B84-4264-92AD-A41FCFAF30E7}" type="presOf" srcId="{44EE301A-5342-44B9-A4F6-A9AE3E1D95DE}" destId="{B4ADA4B4-88D1-4E91-B697-99A2AB754C01}" srcOrd="0" destOrd="0" presId="urn:microsoft.com/office/officeart/2005/8/layout/orgChart1"/>
    <dgm:cxn modelId="{AD43E6CF-7A9A-4961-96B7-FDC85CE5DECB}" type="presOf" srcId="{677867AE-D383-4741-A19C-212DA7B39248}" destId="{1AE042DB-F9DB-41D6-B36B-767F795400BE}" srcOrd="1" destOrd="0" presId="urn:microsoft.com/office/officeart/2005/8/layout/orgChart1"/>
    <dgm:cxn modelId="{72B0EAE0-CE79-4875-9BC3-F65E4E2A3A56}" type="presOf" srcId="{5E5B7B96-2CDB-4DBE-BD1E-B6804DEF3F33}" destId="{B7369CB2-4E67-4995-BD0C-79A9C58BF014}" srcOrd="0" destOrd="0" presId="urn:microsoft.com/office/officeart/2005/8/layout/orgChart1"/>
    <dgm:cxn modelId="{DC6C29E2-CB45-4A25-A817-0402689C31A5}" srcId="{2EA33616-6C58-403A-899C-3B7D55F71B27}" destId="{0518F379-9B76-4D24-9528-ABF29A5CC0F7}" srcOrd="0" destOrd="0" parTransId="{DE416E60-CF12-4738-8056-F98A479FE49F}" sibTransId="{BE12FF9A-AA6D-4E26-8169-D66AD7FF6FB4}"/>
    <dgm:cxn modelId="{938004EA-BD84-4B47-A3FD-93D44C4B1BB4}" type="presOf" srcId="{BA884887-DAB9-40EF-B210-013F8580F0AC}" destId="{CD28EE2E-A8D3-49C1-9D0D-2FB5B18FD06C}" srcOrd="0" destOrd="0" presId="urn:microsoft.com/office/officeart/2005/8/layout/orgChart1"/>
    <dgm:cxn modelId="{B9FFBCEB-6474-4AA7-AAB6-33D07F9C67E1}" type="presOf" srcId="{8BE15F60-AC23-42C2-B1B2-C05367E5646B}" destId="{A6C9D3D6-9DCC-442E-B9AB-B5EA30D6E5EB}" srcOrd="0" destOrd="0" presId="urn:microsoft.com/office/officeart/2005/8/layout/orgChart1"/>
    <dgm:cxn modelId="{64D22EEC-9091-4B1A-9D5E-4216C39BDEBD}" srcId="{A23E3DD3-84C7-4F1A-A7EB-38BFC37D2455}" destId="{387A18B9-C7FD-4D3D-8661-AA1540911CA6}" srcOrd="0" destOrd="0" parTransId="{582A2D63-3B2B-47AD-8AFC-7938F6C5D036}" sibTransId="{F8E21599-760F-4403-A2B4-3D9497DF51E6}"/>
    <dgm:cxn modelId="{9309A3EF-E62A-4305-B173-E0FA1B51C3CB}" type="presOf" srcId="{2EA33616-6C58-403A-899C-3B7D55F71B27}" destId="{6EC8FE8C-3EAF-4DCB-B78C-936D0F26F435}" srcOrd="0" destOrd="0" presId="urn:microsoft.com/office/officeart/2005/8/layout/orgChart1"/>
    <dgm:cxn modelId="{ACEEEDF5-E08A-4A38-9B2C-839C8840F1EA}" type="presOf" srcId="{6EA1F4CD-0708-4339-A47D-25F76AEDB4DB}" destId="{BE809DCD-C791-4D06-B74E-636465068ABF}" srcOrd="0" destOrd="0" presId="urn:microsoft.com/office/officeart/2005/8/layout/orgChart1"/>
    <dgm:cxn modelId="{839DDAE4-9B5F-41D8-A5F8-8ED580513B86}" type="presParOf" srcId="{BE809DCD-C791-4D06-B74E-636465068ABF}" destId="{CBC44882-21AA-4C17-849C-D9C786CEEDB2}" srcOrd="0" destOrd="0" presId="urn:microsoft.com/office/officeart/2005/8/layout/orgChart1"/>
    <dgm:cxn modelId="{1F605859-5ED8-477A-9BC6-188C55A8AA97}" type="presParOf" srcId="{CBC44882-21AA-4C17-849C-D9C786CEEDB2}" destId="{D34B3118-2238-4881-A51D-D88F2B6A435D}" srcOrd="0" destOrd="0" presId="urn:microsoft.com/office/officeart/2005/8/layout/orgChart1"/>
    <dgm:cxn modelId="{E046014F-22A5-4046-B6A0-601FF00E5C05}" type="presParOf" srcId="{D34B3118-2238-4881-A51D-D88F2B6A435D}" destId="{6EC8FE8C-3EAF-4DCB-B78C-936D0F26F435}" srcOrd="0" destOrd="0" presId="urn:microsoft.com/office/officeart/2005/8/layout/orgChart1"/>
    <dgm:cxn modelId="{256A52F8-9DD3-47A3-9DFD-2D4043E73516}" type="presParOf" srcId="{D34B3118-2238-4881-A51D-D88F2B6A435D}" destId="{EFD0803D-D0E7-4BD0-BD15-D56AA3DD3146}" srcOrd="1" destOrd="0" presId="urn:microsoft.com/office/officeart/2005/8/layout/orgChart1"/>
    <dgm:cxn modelId="{904B5239-E006-4EB1-B937-E28D093D9AAA}" type="presParOf" srcId="{CBC44882-21AA-4C17-849C-D9C786CEEDB2}" destId="{76D3F05A-4157-40B3-A88D-439316AD0519}" srcOrd="1" destOrd="0" presId="urn:microsoft.com/office/officeart/2005/8/layout/orgChart1"/>
    <dgm:cxn modelId="{2F3347C3-4BA0-4772-9154-34D4D84297F8}" type="presParOf" srcId="{76D3F05A-4157-40B3-A88D-439316AD0519}" destId="{9B5EC859-7248-4FBE-AAC0-34E59A4B5E3A}" srcOrd="0" destOrd="0" presId="urn:microsoft.com/office/officeart/2005/8/layout/orgChart1"/>
    <dgm:cxn modelId="{FCFF062C-7C38-4D22-AB6B-1EAFA1A0FB34}" type="presParOf" srcId="{76D3F05A-4157-40B3-A88D-439316AD0519}" destId="{DABCF168-8197-4DA5-94C4-057CBDCE17AB}" srcOrd="1" destOrd="0" presId="urn:microsoft.com/office/officeart/2005/8/layout/orgChart1"/>
    <dgm:cxn modelId="{95EDA431-83D9-4E23-BB92-8CD124C4829C}" type="presParOf" srcId="{DABCF168-8197-4DA5-94C4-057CBDCE17AB}" destId="{C69B29FC-971D-497C-B303-CC11DC38A35E}" srcOrd="0" destOrd="0" presId="urn:microsoft.com/office/officeart/2005/8/layout/orgChart1"/>
    <dgm:cxn modelId="{A9705104-38FF-4229-935A-34F1C288551F}" type="presParOf" srcId="{C69B29FC-971D-497C-B303-CC11DC38A35E}" destId="{EB12E4D8-E7F1-4C62-B520-31141AFC5A55}" srcOrd="0" destOrd="0" presId="urn:microsoft.com/office/officeart/2005/8/layout/orgChart1"/>
    <dgm:cxn modelId="{F968F6E5-9EAB-4747-B3A2-31CACFB72E6D}" type="presParOf" srcId="{C69B29FC-971D-497C-B303-CC11DC38A35E}" destId="{F49C7E02-ADF7-47A9-B251-A05DCA6DCBF0}" srcOrd="1" destOrd="0" presId="urn:microsoft.com/office/officeart/2005/8/layout/orgChart1"/>
    <dgm:cxn modelId="{5DC03168-64D9-4309-BFFB-E370C7A25A24}" type="presParOf" srcId="{DABCF168-8197-4DA5-94C4-057CBDCE17AB}" destId="{7292F90E-15B3-447A-9832-737E5FD6DA66}" srcOrd="1" destOrd="0" presId="urn:microsoft.com/office/officeart/2005/8/layout/orgChart1"/>
    <dgm:cxn modelId="{114E967E-B430-4CBB-B8D9-7AB56C9352A4}" type="presParOf" srcId="{7292F90E-15B3-447A-9832-737E5FD6DA66}" destId="{B7369CB2-4E67-4995-BD0C-79A9C58BF014}" srcOrd="0" destOrd="0" presId="urn:microsoft.com/office/officeart/2005/8/layout/orgChart1"/>
    <dgm:cxn modelId="{22F4E3F3-E923-4315-8DEB-45994917179C}" type="presParOf" srcId="{7292F90E-15B3-447A-9832-737E5FD6DA66}" destId="{F5BB6180-02A2-462C-9ADA-06EFAABF5E11}" srcOrd="1" destOrd="0" presId="urn:microsoft.com/office/officeart/2005/8/layout/orgChart1"/>
    <dgm:cxn modelId="{EF422EF2-5978-4C6A-9ABA-2A32CE0A9965}" type="presParOf" srcId="{F5BB6180-02A2-462C-9ADA-06EFAABF5E11}" destId="{DFBD11F2-BAB5-4360-B082-60F8FB58D991}" srcOrd="0" destOrd="0" presId="urn:microsoft.com/office/officeart/2005/8/layout/orgChart1"/>
    <dgm:cxn modelId="{5C3EE78A-2717-400C-A568-5794ABBB7895}" type="presParOf" srcId="{DFBD11F2-BAB5-4360-B082-60F8FB58D991}" destId="{230D7DAA-94E0-462D-B5DB-F05944C037A5}" srcOrd="0" destOrd="0" presId="urn:microsoft.com/office/officeart/2005/8/layout/orgChart1"/>
    <dgm:cxn modelId="{C1A386EB-FFEE-47CA-AB83-91EBD762EDEB}" type="presParOf" srcId="{DFBD11F2-BAB5-4360-B082-60F8FB58D991}" destId="{B65A424E-8D02-48E1-A2F1-EDB74AB25626}" srcOrd="1" destOrd="0" presId="urn:microsoft.com/office/officeart/2005/8/layout/orgChart1"/>
    <dgm:cxn modelId="{305F2487-4792-4415-86CD-2391257255F2}" type="presParOf" srcId="{F5BB6180-02A2-462C-9ADA-06EFAABF5E11}" destId="{7DD8B4CD-6A0A-4157-8185-D3962604D1B7}" srcOrd="1" destOrd="0" presId="urn:microsoft.com/office/officeart/2005/8/layout/orgChart1"/>
    <dgm:cxn modelId="{82EF32FD-2145-48C6-A4E7-146D1329ACDA}" type="presParOf" srcId="{F5BB6180-02A2-462C-9ADA-06EFAABF5E11}" destId="{1F2B51D0-8DFD-4287-88F5-2F6C067CC45A}" srcOrd="2" destOrd="0" presId="urn:microsoft.com/office/officeart/2005/8/layout/orgChart1"/>
    <dgm:cxn modelId="{275E9674-0AB5-45FA-B673-27A2C18B935E}" type="presParOf" srcId="{DABCF168-8197-4DA5-94C4-057CBDCE17AB}" destId="{0FF6E8A5-63F3-4681-8C4F-99EACC836F0B}" srcOrd="2" destOrd="0" presId="urn:microsoft.com/office/officeart/2005/8/layout/orgChart1"/>
    <dgm:cxn modelId="{5D217A90-745A-41B5-B12C-987308F66A88}" type="presParOf" srcId="{76D3F05A-4157-40B3-A88D-439316AD0519}" destId="{A6C9D3D6-9DCC-442E-B9AB-B5EA30D6E5EB}" srcOrd="2" destOrd="0" presId="urn:microsoft.com/office/officeart/2005/8/layout/orgChart1"/>
    <dgm:cxn modelId="{3BDDDAF4-9EBA-472F-8FA3-EE1FCA582B77}" type="presParOf" srcId="{76D3F05A-4157-40B3-A88D-439316AD0519}" destId="{33966EC2-6616-4A60-B935-C7D05ED6891D}" srcOrd="3" destOrd="0" presId="urn:microsoft.com/office/officeart/2005/8/layout/orgChart1"/>
    <dgm:cxn modelId="{D6DE34D9-F08E-4B8E-8EAF-9D8CF28CAAE4}" type="presParOf" srcId="{33966EC2-6616-4A60-B935-C7D05ED6891D}" destId="{ED400900-9E06-4805-AE88-90A4A95E42FD}" srcOrd="0" destOrd="0" presId="urn:microsoft.com/office/officeart/2005/8/layout/orgChart1"/>
    <dgm:cxn modelId="{7D62265E-F3B6-42CA-8378-9CAF09FD9E4D}" type="presParOf" srcId="{ED400900-9E06-4805-AE88-90A4A95E42FD}" destId="{5AFBDEEA-44F9-4D0A-B695-80C0193C9A5A}" srcOrd="0" destOrd="0" presId="urn:microsoft.com/office/officeart/2005/8/layout/orgChart1"/>
    <dgm:cxn modelId="{6F5BF70E-2515-449F-8ECA-06F3FE387A5D}" type="presParOf" srcId="{ED400900-9E06-4805-AE88-90A4A95E42FD}" destId="{1AE042DB-F9DB-41D6-B36B-767F795400BE}" srcOrd="1" destOrd="0" presId="urn:microsoft.com/office/officeart/2005/8/layout/orgChart1"/>
    <dgm:cxn modelId="{44B8DCD0-9C82-485A-B55C-528679B26EAE}" type="presParOf" srcId="{33966EC2-6616-4A60-B935-C7D05ED6891D}" destId="{CF14CA37-86BD-4AF1-9A80-425AA349A95D}" srcOrd="1" destOrd="0" presId="urn:microsoft.com/office/officeart/2005/8/layout/orgChart1"/>
    <dgm:cxn modelId="{DE2CEFCC-7033-45A4-A237-E3C8B995E7D9}" type="presParOf" srcId="{CF14CA37-86BD-4AF1-9A80-425AA349A95D}" destId="{9ADD2EC2-3F85-4835-9072-4B11ECA3733C}" srcOrd="0" destOrd="0" presId="urn:microsoft.com/office/officeart/2005/8/layout/orgChart1"/>
    <dgm:cxn modelId="{5D46F6C4-AA10-4D1C-A3F0-ADB30D0AE622}" type="presParOf" srcId="{CF14CA37-86BD-4AF1-9A80-425AA349A95D}" destId="{40CD420A-BB00-403E-BA7E-D6FBF209247B}" srcOrd="1" destOrd="0" presId="urn:microsoft.com/office/officeart/2005/8/layout/orgChart1"/>
    <dgm:cxn modelId="{8B7CD49B-EF51-4A62-8C35-8ABF7CA06FBB}" type="presParOf" srcId="{40CD420A-BB00-403E-BA7E-D6FBF209247B}" destId="{3C37E743-8DC8-4EBA-A485-B71576312919}" srcOrd="0" destOrd="0" presId="urn:microsoft.com/office/officeart/2005/8/layout/orgChart1"/>
    <dgm:cxn modelId="{2294DA5E-71F2-48DD-B378-D2215B40665A}" type="presParOf" srcId="{3C37E743-8DC8-4EBA-A485-B71576312919}" destId="{61D2FC3C-DC7C-4748-A0DD-133BBB7C198D}" srcOrd="0" destOrd="0" presId="urn:microsoft.com/office/officeart/2005/8/layout/orgChart1"/>
    <dgm:cxn modelId="{637BC933-C140-4921-8F5F-034C35AF54B1}" type="presParOf" srcId="{3C37E743-8DC8-4EBA-A485-B71576312919}" destId="{5103C05A-BBA2-4518-89BB-F66897356EEC}" srcOrd="1" destOrd="0" presId="urn:microsoft.com/office/officeart/2005/8/layout/orgChart1"/>
    <dgm:cxn modelId="{E17781D5-6C14-45D0-A6BE-CA17494B0294}" type="presParOf" srcId="{40CD420A-BB00-403E-BA7E-D6FBF209247B}" destId="{215D5159-9B3D-4FEE-8077-17AB6F34AD28}" srcOrd="1" destOrd="0" presId="urn:microsoft.com/office/officeart/2005/8/layout/orgChart1"/>
    <dgm:cxn modelId="{A105EFE1-5EBD-4350-AEA3-896FDF456A2F}" type="presParOf" srcId="{40CD420A-BB00-403E-BA7E-D6FBF209247B}" destId="{FFFB4B1D-D229-4897-BD86-EC646EAAA4BB}" srcOrd="2" destOrd="0" presId="urn:microsoft.com/office/officeart/2005/8/layout/orgChart1"/>
    <dgm:cxn modelId="{C9570A0F-9040-4385-AEC8-7BCE18237D7D}" type="presParOf" srcId="{33966EC2-6616-4A60-B935-C7D05ED6891D}" destId="{37F9B0D2-46BD-49E0-B1C8-B282C2956D87}" srcOrd="2" destOrd="0" presId="urn:microsoft.com/office/officeart/2005/8/layout/orgChart1"/>
    <dgm:cxn modelId="{AED5B16D-495E-453C-93D4-33DD7D5DAF75}" type="presParOf" srcId="{76D3F05A-4157-40B3-A88D-439316AD0519}" destId="{7B37DF95-E484-4655-938F-CAE68494BDFD}" srcOrd="4" destOrd="0" presId="urn:microsoft.com/office/officeart/2005/8/layout/orgChart1"/>
    <dgm:cxn modelId="{43510C10-B60E-4DC0-AFAD-5F6AB7B14B1F}" type="presParOf" srcId="{76D3F05A-4157-40B3-A88D-439316AD0519}" destId="{76371C25-AFD4-4F33-B421-EB0F14B8F43A}" srcOrd="5" destOrd="0" presId="urn:microsoft.com/office/officeart/2005/8/layout/orgChart1"/>
    <dgm:cxn modelId="{45225C14-2103-4D68-A3C4-24BA64E389CF}" type="presParOf" srcId="{76371C25-AFD4-4F33-B421-EB0F14B8F43A}" destId="{36C1A4F3-50B6-4717-AC9B-326EAD388097}" srcOrd="0" destOrd="0" presId="urn:microsoft.com/office/officeart/2005/8/layout/orgChart1"/>
    <dgm:cxn modelId="{EFA81756-8FCA-4679-BC87-DB3550134057}" type="presParOf" srcId="{36C1A4F3-50B6-4717-AC9B-326EAD388097}" destId="{714D4D66-57CB-44E1-9470-6ECBE1235C2D}" srcOrd="0" destOrd="0" presId="urn:microsoft.com/office/officeart/2005/8/layout/orgChart1"/>
    <dgm:cxn modelId="{10F18B48-ACCE-4F6E-B11A-A5563D437331}" type="presParOf" srcId="{36C1A4F3-50B6-4717-AC9B-326EAD388097}" destId="{69DD91BF-AE08-4A50-85AD-0A6AF04AFB88}" srcOrd="1" destOrd="0" presId="urn:microsoft.com/office/officeart/2005/8/layout/orgChart1"/>
    <dgm:cxn modelId="{7E0E8E2A-8124-490D-AB66-90030D22DCAB}" type="presParOf" srcId="{76371C25-AFD4-4F33-B421-EB0F14B8F43A}" destId="{F5067E9F-CDDD-484A-A776-F2C9CE15B596}" srcOrd="1" destOrd="0" presId="urn:microsoft.com/office/officeart/2005/8/layout/orgChart1"/>
    <dgm:cxn modelId="{74E755FA-4F50-47B0-B98B-9DD4DEB714D6}" type="presParOf" srcId="{F5067E9F-CDDD-484A-A776-F2C9CE15B596}" destId="{0A7BCCD4-E970-4163-91E4-D62BA1F7944A}" srcOrd="0" destOrd="0" presId="urn:microsoft.com/office/officeart/2005/8/layout/orgChart1"/>
    <dgm:cxn modelId="{EEA2210F-0E32-42BE-B0E8-5C445E8750DC}" type="presParOf" srcId="{F5067E9F-CDDD-484A-A776-F2C9CE15B596}" destId="{AD2E9C58-97D4-463A-80EF-07ED2F6C12E8}" srcOrd="1" destOrd="0" presId="urn:microsoft.com/office/officeart/2005/8/layout/orgChart1"/>
    <dgm:cxn modelId="{A9CADA9D-7556-4A50-B42E-7062D3F37D30}" type="presParOf" srcId="{AD2E9C58-97D4-463A-80EF-07ED2F6C12E8}" destId="{0A0CE224-F606-4925-9752-F4CDD1927D71}" srcOrd="0" destOrd="0" presId="urn:microsoft.com/office/officeart/2005/8/layout/orgChart1"/>
    <dgm:cxn modelId="{DE2A748E-740C-414A-B894-68C5F3052CF6}" type="presParOf" srcId="{0A0CE224-F606-4925-9752-F4CDD1927D71}" destId="{599EC8A7-784D-4CF4-956B-8E5FE28C952D}" srcOrd="0" destOrd="0" presId="urn:microsoft.com/office/officeart/2005/8/layout/orgChart1"/>
    <dgm:cxn modelId="{8491DF0D-F6E7-4173-9A9D-515B14ABA135}" type="presParOf" srcId="{0A0CE224-F606-4925-9752-F4CDD1927D71}" destId="{820C948E-3D8A-4299-AEF3-1A60BF41C990}" srcOrd="1" destOrd="0" presId="urn:microsoft.com/office/officeart/2005/8/layout/orgChart1"/>
    <dgm:cxn modelId="{10A23E31-79B8-4A43-9D60-D2ED2AD11542}" type="presParOf" srcId="{AD2E9C58-97D4-463A-80EF-07ED2F6C12E8}" destId="{AB142CCF-10AC-4CAC-82BC-9F78B8181D4E}" srcOrd="1" destOrd="0" presId="urn:microsoft.com/office/officeart/2005/8/layout/orgChart1"/>
    <dgm:cxn modelId="{B2D90813-3CDB-482A-B583-4AD022D708C9}" type="presParOf" srcId="{AD2E9C58-97D4-463A-80EF-07ED2F6C12E8}" destId="{BA956040-704B-4A5C-88D8-5B487C0B690E}" srcOrd="2" destOrd="0" presId="urn:microsoft.com/office/officeart/2005/8/layout/orgChart1"/>
    <dgm:cxn modelId="{2E79CDF0-EEC7-479D-9CC1-B9B9CC5D7E2D}" type="presParOf" srcId="{76371C25-AFD4-4F33-B421-EB0F14B8F43A}" destId="{8D6D9E8D-D9DD-4303-8C74-4E298457F1EE}" srcOrd="2" destOrd="0" presId="urn:microsoft.com/office/officeart/2005/8/layout/orgChart1"/>
    <dgm:cxn modelId="{1BA33DA8-520A-4569-B9E2-1FDCC2948F5C}" type="presParOf" srcId="{76D3F05A-4157-40B3-A88D-439316AD0519}" destId="{BD96652F-2665-47BF-BB3E-E2EC355D9CE1}" srcOrd="6" destOrd="0" presId="urn:microsoft.com/office/officeart/2005/8/layout/orgChart1"/>
    <dgm:cxn modelId="{ECD2B261-D6C9-42AA-8DC6-DA902BCD0F00}" type="presParOf" srcId="{76D3F05A-4157-40B3-A88D-439316AD0519}" destId="{F47D0865-5A91-4C41-B14F-701835B28590}" srcOrd="7" destOrd="0" presId="urn:microsoft.com/office/officeart/2005/8/layout/orgChart1"/>
    <dgm:cxn modelId="{D4CB7684-F16E-4BB0-8C03-05D824552130}" type="presParOf" srcId="{F47D0865-5A91-4C41-B14F-701835B28590}" destId="{10210A00-EB79-4479-8D8D-B0B4F4B812BE}" srcOrd="0" destOrd="0" presId="urn:microsoft.com/office/officeart/2005/8/layout/orgChart1"/>
    <dgm:cxn modelId="{19A7E950-3651-4BC5-AE96-F1D9E598200E}" type="presParOf" srcId="{10210A00-EB79-4479-8D8D-B0B4F4B812BE}" destId="{3BEB44FF-3B5E-42FC-BDCC-734D7F6A2274}" srcOrd="0" destOrd="0" presId="urn:microsoft.com/office/officeart/2005/8/layout/orgChart1"/>
    <dgm:cxn modelId="{D75F109D-7F8C-4851-B9C8-50E48B5133B7}" type="presParOf" srcId="{10210A00-EB79-4479-8D8D-B0B4F4B812BE}" destId="{E150E4B6-B9A5-4BAC-BBFC-61EB6361091E}" srcOrd="1" destOrd="0" presId="urn:microsoft.com/office/officeart/2005/8/layout/orgChart1"/>
    <dgm:cxn modelId="{54E70E7B-5FB2-4CF3-8D4B-F642DB5C5F34}" type="presParOf" srcId="{F47D0865-5A91-4C41-B14F-701835B28590}" destId="{BB2C8C54-396C-447D-8847-B155D85552CB}" srcOrd="1" destOrd="0" presId="urn:microsoft.com/office/officeart/2005/8/layout/orgChart1"/>
    <dgm:cxn modelId="{86061707-4D58-4BC0-A9A8-B48D8B666CB4}" type="presParOf" srcId="{BB2C8C54-396C-447D-8847-B155D85552CB}" destId="{954BCF12-6800-4814-8A69-7CFD3742000F}" srcOrd="0" destOrd="0" presId="urn:microsoft.com/office/officeart/2005/8/layout/orgChart1"/>
    <dgm:cxn modelId="{CE668C08-877E-4356-B5C5-B1942DCE9299}" type="presParOf" srcId="{BB2C8C54-396C-447D-8847-B155D85552CB}" destId="{682E6DEC-DE8C-4B29-8BC8-BB9AE3B3E67F}" srcOrd="1" destOrd="0" presId="urn:microsoft.com/office/officeart/2005/8/layout/orgChart1"/>
    <dgm:cxn modelId="{0A4F1658-6710-4ED8-BAB0-529043B30DFD}" type="presParOf" srcId="{682E6DEC-DE8C-4B29-8BC8-BB9AE3B3E67F}" destId="{D0877C2A-5912-4FC0-98CD-43D7AC7AAA10}" srcOrd="0" destOrd="0" presId="urn:microsoft.com/office/officeart/2005/8/layout/orgChart1"/>
    <dgm:cxn modelId="{76D76BF1-4951-4C90-8900-7D6C39D0F38B}" type="presParOf" srcId="{D0877C2A-5912-4FC0-98CD-43D7AC7AAA10}" destId="{21A9EEEE-6037-41D6-83BA-1F6E8E044818}" srcOrd="0" destOrd="0" presId="urn:microsoft.com/office/officeart/2005/8/layout/orgChart1"/>
    <dgm:cxn modelId="{2200EF6A-3098-4D4D-8D61-2DB46B9D9B7C}" type="presParOf" srcId="{D0877C2A-5912-4FC0-98CD-43D7AC7AAA10}" destId="{90CA8815-4A17-4F5D-9A83-D4F254D262CA}" srcOrd="1" destOrd="0" presId="urn:microsoft.com/office/officeart/2005/8/layout/orgChart1"/>
    <dgm:cxn modelId="{FFE3B9AC-5BBF-4146-84CB-80C6398B7B7A}" type="presParOf" srcId="{682E6DEC-DE8C-4B29-8BC8-BB9AE3B3E67F}" destId="{E07532FF-90B9-4870-938E-8C9CE1E6B686}" srcOrd="1" destOrd="0" presId="urn:microsoft.com/office/officeart/2005/8/layout/orgChart1"/>
    <dgm:cxn modelId="{BBD0C90A-A3D9-4B63-86EB-69E8EC0528A8}" type="presParOf" srcId="{682E6DEC-DE8C-4B29-8BC8-BB9AE3B3E67F}" destId="{584E5ED1-0E14-4D02-8BB1-15CBE4872664}" srcOrd="2" destOrd="0" presId="urn:microsoft.com/office/officeart/2005/8/layout/orgChart1"/>
    <dgm:cxn modelId="{B405274B-E1F9-4D91-B86E-0C778EADFE33}" type="presParOf" srcId="{F47D0865-5A91-4C41-B14F-701835B28590}" destId="{17E47251-7D03-402D-BE63-824639AB0472}" srcOrd="2" destOrd="0" presId="urn:microsoft.com/office/officeart/2005/8/layout/orgChart1"/>
    <dgm:cxn modelId="{DCEDFBC6-8BF0-46A2-8A49-03AB7F0858B8}" type="presParOf" srcId="{76D3F05A-4157-40B3-A88D-439316AD0519}" destId="{4CBFE0D8-3F1F-43EA-B140-6CA244E4CD57}" srcOrd="8" destOrd="0" presId="urn:microsoft.com/office/officeart/2005/8/layout/orgChart1"/>
    <dgm:cxn modelId="{59C97A10-FA92-42C9-B569-11836002E117}" type="presParOf" srcId="{76D3F05A-4157-40B3-A88D-439316AD0519}" destId="{35082C41-A70D-44A3-BA44-07AE28FCA15F}" srcOrd="9" destOrd="0" presId="urn:microsoft.com/office/officeart/2005/8/layout/orgChart1"/>
    <dgm:cxn modelId="{8218BF12-E8E0-4695-A368-053CB829402C}" type="presParOf" srcId="{35082C41-A70D-44A3-BA44-07AE28FCA15F}" destId="{E7A3E4B1-5597-461F-8027-C43DE91EBEBC}" srcOrd="0" destOrd="0" presId="urn:microsoft.com/office/officeart/2005/8/layout/orgChart1"/>
    <dgm:cxn modelId="{90172518-EFFF-4625-908D-49583A30D75E}" type="presParOf" srcId="{E7A3E4B1-5597-461F-8027-C43DE91EBEBC}" destId="{CD28EE2E-A8D3-49C1-9D0D-2FB5B18FD06C}" srcOrd="0" destOrd="0" presId="urn:microsoft.com/office/officeart/2005/8/layout/orgChart1"/>
    <dgm:cxn modelId="{EC667507-8B5B-4BC1-B24B-062FED71F516}" type="presParOf" srcId="{E7A3E4B1-5597-461F-8027-C43DE91EBEBC}" destId="{5D2457A3-228A-410C-BB8F-3F21E6A1BF73}" srcOrd="1" destOrd="0" presId="urn:microsoft.com/office/officeart/2005/8/layout/orgChart1"/>
    <dgm:cxn modelId="{633FED36-F756-488C-AC6F-0FE2B5D3DF9B}" type="presParOf" srcId="{35082C41-A70D-44A3-BA44-07AE28FCA15F}" destId="{6FF2B284-1FE2-4F97-8342-B81C07D39CF6}" srcOrd="1" destOrd="0" presId="urn:microsoft.com/office/officeart/2005/8/layout/orgChart1"/>
    <dgm:cxn modelId="{C2555C05-94FF-4D8B-BA0B-EEA04A083853}" type="presParOf" srcId="{6FF2B284-1FE2-4F97-8342-B81C07D39CF6}" destId="{62B75A69-6991-409D-AEA5-BD089E9222C3}" srcOrd="0" destOrd="0" presId="urn:microsoft.com/office/officeart/2005/8/layout/orgChart1"/>
    <dgm:cxn modelId="{04B01879-062D-438A-8298-7910763323DF}" type="presParOf" srcId="{6FF2B284-1FE2-4F97-8342-B81C07D39CF6}" destId="{AB3752A0-ECB1-4119-BC9A-47F043E7D46C}" srcOrd="1" destOrd="0" presId="urn:microsoft.com/office/officeart/2005/8/layout/orgChart1"/>
    <dgm:cxn modelId="{F0E01F73-543A-4BAF-A27C-BA1AD7E42CBD}" type="presParOf" srcId="{AB3752A0-ECB1-4119-BC9A-47F043E7D46C}" destId="{C2BEDE2A-8D74-4CE0-AF55-9893C5CAC7B9}" srcOrd="0" destOrd="0" presId="urn:microsoft.com/office/officeart/2005/8/layout/orgChart1"/>
    <dgm:cxn modelId="{A6036401-3B1C-40A7-BF4B-A5C7649EDE05}" type="presParOf" srcId="{C2BEDE2A-8D74-4CE0-AF55-9893C5CAC7B9}" destId="{322E9F14-C5CB-4FD7-96B7-E0F2CCC0A15F}" srcOrd="0" destOrd="0" presId="urn:microsoft.com/office/officeart/2005/8/layout/orgChart1"/>
    <dgm:cxn modelId="{21703041-E755-48B2-A940-E68BA9BD72E7}" type="presParOf" srcId="{C2BEDE2A-8D74-4CE0-AF55-9893C5CAC7B9}" destId="{2262076A-E7B9-4B87-9529-322F730F5BE6}" srcOrd="1" destOrd="0" presId="urn:microsoft.com/office/officeart/2005/8/layout/orgChart1"/>
    <dgm:cxn modelId="{4A97DCBF-0054-4980-934A-2C42F91FD960}" type="presParOf" srcId="{AB3752A0-ECB1-4119-BC9A-47F043E7D46C}" destId="{643DA1C9-43A6-4EE3-938B-30A42D471302}" srcOrd="1" destOrd="0" presId="urn:microsoft.com/office/officeart/2005/8/layout/orgChart1"/>
    <dgm:cxn modelId="{9C663BC5-6457-4781-85C6-4B190E4ED099}" type="presParOf" srcId="{AB3752A0-ECB1-4119-BC9A-47F043E7D46C}" destId="{739DA04A-AB99-490C-86DF-473CCF08D00D}" srcOrd="2" destOrd="0" presId="urn:microsoft.com/office/officeart/2005/8/layout/orgChart1"/>
    <dgm:cxn modelId="{2D2B02ED-7824-49BC-AEB7-F4EE07F9368E}" type="presParOf" srcId="{35082C41-A70D-44A3-BA44-07AE28FCA15F}" destId="{ACBA8EB0-066B-43CB-B2D3-CED3139FB488}" srcOrd="2" destOrd="0" presId="urn:microsoft.com/office/officeart/2005/8/layout/orgChart1"/>
    <dgm:cxn modelId="{831BECC0-37F9-4898-B43D-1844E1D00551}" type="presParOf" srcId="{76D3F05A-4157-40B3-A88D-439316AD0519}" destId="{98C2F332-944C-4E18-B2F6-477E48AACA8A}" srcOrd="10" destOrd="0" presId="urn:microsoft.com/office/officeart/2005/8/layout/orgChart1"/>
    <dgm:cxn modelId="{77CE51D1-78FD-4F6D-858C-BD5B0DF5ABD4}" type="presParOf" srcId="{76D3F05A-4157-40B3-A88D-439316AD0519}" destId="{1E264C80-A66B-4712-93FE-7B56CCA56991}" srcOrd="11" destOrd="0" presId="urn:microsoft.com/office/officeart/2005/8/layout/orgChart1"/>
    <dgm:cxn modelId="{3F4C447F-46B9-4ACD-94A6-E3CF68AEA0A4}" type="presParOf" srcId="{1E264C80-A66B-4712-93FE-7B56CCA56991}" destId="{F9670B42-9B5D-489A-B619-F4C093577FA6}" srcOrd="0" destOrd="0" presId="urn:microsoft.com/office/officeart/2005/8/layout/orgChart1"/>
    <dgm:cxn modelId="{CCFF278A-3276-45FE-93F1-BB921FE3F199}" type="presParOf" srcId="{F9670B42-9B5D-489A-B619-F4C093577FA6}" destId="{656D84FE-6DC9-4D63-AC76-2776179517B6}" srcOrd="0" destOrd="0" presId="urn:microsoft.com/office/officeart/2005/8/layout/orgChart1"/>
    <dgm:cxn modelId="{7F69870A-B2ED-4AD7-B99D-C2B6CBA733E3}" type="presParOf" srcId="{F9670B42-9B5D-489A-B619-F4C093577FA6}" destId="{BB2208F1-49D2-4C2F-ABFD-B1FDB3878691}" srcOrd="1" destOrd="0" presId="urn:microsoft.com/office/officeart/2005/8/layout/orgChart1"/>
    <dgm:cxn modelId="{D3B42A51-8606-4C79-9524-C91B7CAD5C0E}" type="presParOf" srcId="{1E264C80-A66B-4712-93FE-7B56CCA56991}" destId="{62DCF4A7-AA59-44E6-BCAE-7803230413D9}" srcOrd="1" destOrd="0" presId="urn:microsoft.com/office/officeart/2005/8/layout/orgChart1"/>
    <dgm:cxn modelId="{A8BE1C9A-F315-4761-89C8-8E24EADE0AC6}" type="presParOf" srcId="{62DCF4A7-AA59-44E6-BCAE-7803230413D9}" destId="{6005E63A-0C35-4E2C-9D7B-78954A0A554E}" srcOrd="0" destOrd="0" presId="urn:microsoft.com/office/officeart/2005/8/layout/orgChart1"/>
    <dgm:cxn modelId="{E669113E-304F-4935-8077-B08396A3CBDA}" type="presParOf" srcId="{62DCF4A7-AA59-44E6-BCAE-7803230413D9}" destId="{878B5A93-CEE2-47ED-A7AA-40C3336D9347}" srcOrd="1" destOrd="0" presId="urn:microsoft.com/office/officeart/2005/8/layout/orgChart1"/>
    <dgm:cxn modelId="{332EB93A-2A73-489B-AC5A-1D7CD0C434B1}" type="presParOf" srcId="{878B5A93-CEE2-47ED-A7AA-40C3336D9347}" destId="{89621DBE-20CE-4076-ADFC-AC20DA9E9A9E}" srcOrd="0" destOrd="0" presId="urn:microsoft.com/office/officeart/2005/8/layout/orgChart1"/>
    <dgm:cxn modelId="{7DAF09BD-E163-433F-AFAB-3B01F9435050}" type="presParOf" srcId="{89621DBE-20CE-4076-ADFC-AC20DA9E9A9E}" destId="{F1D450C0-CBF5-45CB-A8BF-A1E797F6C962}" srcOrd="0" destOrd="0" presId="urn:microsoft.com/office/officeart/2005/8/layout/orgChart1"/>
    <dgm:cxn modelId="{E22A0084-A023-4098-A029-2B80222C354F}" type="presParOf" srcId="{89621DBE-20CE-4076-ADFC-AC20DA9E9A9E}" destId="{F009FEB4-A435-4C0C-AB34-5C83B0F777D2}" srcOrd="1" destOrd="0" presId="urn:microsoft.com/office/officeart/2005/8/layout/orgChart1"/>
    <dgm:cxn modelId="{3C1ADED3-019F-480B-B2E1-E04CFE8BCF98}" type="presParOf" srcId="{878B5A93-CEE2-47ED-A7AA-40C3336D9347}" destId="{56397974-A1C6-4E77-A855-3162C080CAD8}" srcOrd="1" destOrd="0" presId="urn:microsoft.com/office/officeart/2005/8/layout/orgChart1"/>
    <dgm:cxn modelId="{AC55A156-12A2-4404-86A3-9F3CD8740778}" type="presParOf" srcId="{878B5A93-CEE2-47ED-A7AA-40C3336D9347}" destId="{9E44A48A-7262-4CE5-A243-D744BDB099DD}" srcOrd="2" destOrd="0" presId="urn:microsoft.com/office/officeart/2005/8/layout/orgChart1"/>
    <dgm:cxn modelId="{270458BE-6691-40C0-9632-D00730171A0A}" type="presParOf" srcId="{1E264C80-A66B-4712-93FE-7B56CCA56991}" destId="{5E42FBEB-1499-43B9-AE16-12C50BAD8CBB}" srcOrd="2" destOrd="0" presId="urn:microsoft.com/office/officeart/2005/8/layout/orgChart1"/>
    <dgm:cxn modelId="{82960F49-ABAE-4099-88F3-BC8FB1328289}" type="presParOf" srcId="{CBC44882-21AA-4C17-849C-D9C786CEEDB2}" destId="{EA281039-C4FE-49BC-B3AA-ED7A04EBF118}" srcOrd="2" destOrd="0" presId="urn:microsoft.com/office/officeart/2005/8/layout/orgChart1"/>
    <dgm:cxn modelId="{06C3FD63-D5EF-4A42-AA46-5374315D7D60}" type="presParOf" srcId="{EA281039-C4FE-49BC-B3AA-ED7A04EBF118}" destId="{70222E0D-8E64-4C79-97CD-BFBE9454F5EB}" srcOrd="0" destOrd="0" presId="urn:microsoft.com/office/officeart/2005/8/layout/orgChart1"/>
    <dgm:cxn modelId="{FA336DE8-330B-465C-A43B-FFB5923CA830}" type="presParOf" srcId="{EA281039-C4FE-49BC-B3AA-ED7A04EBF118}" destId="{34A97C6B-F6F2-4586-9623-267F83E594A4}" srcOrd="1" destOrd="0" presId="urn:microsoft.com/office/officeart/2005/8/layout/orgChart1"/>
    <dgm:cxn modelId="{A374B22A-B7BB-4355-B89C-3E845E644C7D}" type="presParOf" srcId="{34A97C6B-F6F2-4586-9623-267F83E594A4}" destId="{5DE3384C-8514-4960-AD27-FAB37212A2A8}" srcOrd="0" destOrd="0" presId="urn:microsoft.com/office/officeart/2005/8/layout/orgChart1"/>
    <dgm:cxn modelId="{6CAA5ED4-C15F-4E8A-8D2C-86CB5354D360}" type="presParOf" srcId="{5DE3384C-8514-4960-AD27-FAB37212A2A8}" destId="{B4ADA4B4-88D1-4E91-B697-99A2AB754C01}" srcOrd="0" destOrd="0" presId="urn:microsoft.com/office/officeart/2005/8/layout/orgChart1"/>
    <dgm:cxn modelId="{A1D72514-BDEE-4BB1-869B-DE6E102A7C6B}" type="presParOf" srcId="{5DE3384C-8514-4960-AD27-FAB37212A2A8}" destId="{8BCF89A1-BDAE-40D7-8180-F80A9607842D}" srcOrd="1" destOrd="0" presId="urn:microsoft.com/office/officeart/2005/8/layout/orgChart1"/>
    <dgm:cxn modelId="{6F27D2A8-01E6-4E16-8569-D30906BA2251}" type="presParOf" srcId="{34A97C6B-F6F2-4586-9623-267F83E594A4}" destId="{83223CD2-2175-4656-A1EC-2ECE19DE96E2}" srcOrd="1" destOrd="0" presId="urn:microsoft.com/office/officeart/2005/8/layout/orgChart1"/>
    <dgm:cxn modelId="{FADCEAE8-E718-4C16-BFEE-CBDF6B46321E}" type="presParOf" srcId="{34A97C6B-F6F2-4586-9623-267F83E594A4}" destId="{6DE0AE6B-F4F6-41E7-9635-90DEFE7F62A7}"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5372B57A-F014-40B3-A5EC-DADC3EAF41BA}" type="doc">
      <dgm:prSet loTypeId="urn:microsoft.com/office/officeart/2005/8/layout/radial3" loCatId="cycle" qsTypeId="urn:microsoft.com/office/officeart/2005/8/quickstyle/simple3" qsCatId="simple" csTypeId="urn:microsoft.com/office/officeart/2005/8/colors/accent1_5" csCatId="accent1" phldr="1"/>
      <dgm:spPr/>
      <dgm:t>
        <a:bodyPr/>
        <a:lstStyle/>
        <a:p>
          <a:endParaRPr lang="en-US"/>
        </a:p>
      </dgm:t>
    </dgm:pt>
    <dgm:pt modelId="{46F951D7-6E5F-4AA4-B056-66597C584DBC}">
      <dgm:prSet phldrT="[Text]"/>
      <dgm:spPr/>
      <dgm:t>
        <a:bodyPr/>
        <a:lstStyle/>
        <a:p>
          <a:r>
            <a:rPr lang="en-US" dirty="0"/>
            <a:t>Group A</a:t>
          </a:r>
        </a:p>
      </dgm:t>
      <dgm:extLst>
        <a:ext uri="{E40237B7-FDA0-4F09-8148-C483321AD2D9}">
          <dgm14:cNvPr xmlns:dgm14="http://schemas.microsoft.com/office/drawing/2010/diagram" id="0" name="" title="Group A"/>
        </a:ext>
      </dgm:extLst>
    </dgm:pt>
    <dgm:pt modelId="{BB665518-F4CB-4664-8A91-1E04EA8115F9}" type="parTrans" cxnId="{B4031DDF-EDF8-492F-84E9-5C17AB3F3F23}">
      <dgm:prSet/>
      <dgm:spPr/>
      <dgm:t>
        <a:bodyPr/>
        <a:lstStyle/>
        <a:p>
          <a:endParaRPr lang="en-US"/>
        </a:p>
      </dgm:t>
    </dgm:pt>
    <dgm:pt modelId="{06B0F2FE-104F-4F28-9B99-50E01924EF37}" type="sibTrans" cxnId="{B4031DDF-EDF8-492F-84E9-5C17AB3F3F23}">
      <dgm:prSet/>
      <dgm:spPr/>
      <dgm:t>
        <a:bodyPr/>
        <a:lstStyle/>
        <a:p>
          <a:endParaRPr lang="en-US"/>
        </a:p>
      </dgm:t>
    </dgm:pt>
    <dgm:pt modelId="{824BAAC3-F14D-477D-A652-FB17A4290F53}">
      <dgm:prSet phldrT="[Text]"/>
      <dgm:spPr/>
      <dgm:t>
        <a:bodyPr/>
        <a:lstStyle/>
        <a:p>
          <a:r>
            <a:rPr lang="en-US" dirty="0"/>
            <a:t>Group B</a:t>
          </a:r>
        </a:p>
      </dgm:t>
      <dgm:extLst>
        <a:ext uri="{E40237B7-FDA0-4F09-8148-C483321AD2D9}">
          <dgm14:cNvPr xmlns:dgm14="http://schemas.microsoft.com/office/drawing/2010/diagram" id="0" name="" title="Group B"/>
        </a:ext>
      </dgm:extLst>
    </dgm:pt>
    <dgm:pt modelId="{5E315F99-3E4B-4704-B953-5CB3CAD7A6CF}" type="parTrans" cxnId="{53A8BD7F-EBC0-4B81-B9A6-293A26E2BC02}">
      <dgm:prSet/>
      <dgm:spPr/>
      <dgm:t>
        <a:bodyPr/>
        <a:lstStyle/>
        <a:p>
          <a:endParaRPr lang="en-US"/>
        </a:p>
      </dgm:t>
    </dgm:pt>
    <dgm:pt modelId="{25C5FD39-215B-4E4C-B973-6B73F257F7D9}" type="sibTrans" cxnId="{53A8BD7F-EBC0-4B81-B9A6-293A26E2BC02}">
      <dgm:prSet/>
      <dgm:spPr/>
      <dgm:t>
        <a:bodyPr/>
        <a:lstStyle/>
        <a:p>
          <a:endParaRPr lang="en-US"/>
        </a:p>
      </dgm:t>
    </dgm:pt>
    <dgm:pt modelId="{C6736D8B-F045-429E-978A-DE0288C000E4}">
      <dgm:prSet phldrT="[Text]"/>
      <dgm:spPr/>
      <dgm:t>
        <a:bodyPr/>
        <a:lstStyle/>
        <a:p>
          <a:r>
            <a:rPr lang="en-US" dirty="0"/>
            <a:t>Group C</a:t>
          </a:r>
        </a:p>
      </dgm:t>
      <dgm:extLst>
        <a:ext uri="{E40237B7-FDA0-4F09-8148-C483321AD2D9}">
          <dgm14:cNvPr xmlns:dgm14="http://schemas.microsoft.com/office/drawing/2010/diagram" id="0" name="" title="Group C"/>
        </a:ext>
      </dgm:extLst>
    </dgm:pt>
    <dgm:pt modelId="{5F7604CA-8C92-4677-A8F9-C378134B90F2}" type="parTrans" cxnId="{0FFEBEA5-EC9C-4D31-8358-A8747A16FA9F}">
      <dgm:prSet/>
      <dgm:spPr/>
      <dgm:t>
        <a:bodyPr/>
        <a:lstStyle/>
        <a:p>
          <a:endParaRPr lang="en-US"/>
        </a:p>
      </dgm:t>
    </dgm:pt>
    <dgm:pt modelId="{ED1E4604-D1A8-49F1-BA13-DA4B6C489FBB}" type="sibTrans" cxnId="{0FFEBEA5-EC9C-4D31-8358-A8747A16FA9F}">
      <dgm:prSet/>
      <dgm:spPr/>
      <dgm:t>
        <a:bodyPr/>
        <a:lstStyle/>
        <a:p>
          <a:endParaRPr lang="en-US"/>
        </a:p>
      </dgm:t>
    </dgm:pt>
    <dgm:pt modelId="{EF930122-8178-4BE7-8C40-5F7463D0612B}" type="pres">
      <dgm:prSet presAssocID="{5372B57A-F014-40B3-A5EC-DADC3EAF41BA}" presName="composite" presStyleCnt="0">
        <dgm:presLayoutVars>
          <dgm:chMax val="1"/>
          <dgm:dir/>
          <dgm:resizeHandles val="exact"/>
        </dgm:presLayoutVars>
      </dgm:prSet>
      <dgm:spPr/>
    </dgm:pt>
    <dgm:pt modelId="{C456E7D9-5A67-4C64-AF3A-368550D4BA1C}" type="pres">
      <dgm:prSet presAssocID="{5372B57A-F014-40B3-A5EC-DADC3EAF41BA}" presName="radial" presStyleCnt="0">
        <dgm:presLayoutVars>
          <dgm:animLvl val="ctr"/>
        </dgm:presLayoutVars>
      </dgm:prSet>
      <dgm:spPr/>
    </dgm:pt>
    <dgm:pt modelId="{C5D3DAD4-65B2-4467-90AC-2D956F67612C}" type="pres">
      <dgm:prSet presAssocID="{46F951D7-6E5F-4AA4-B056-66597C584DBC}" presName="centerShape" presStyleLbl="vennNode1" presStyleIdx="0" presStyleCnt="3"/>
      <dgm:spPr/>
    </dgm:pt>
    <dgm:pt modelId="{ED0F7955-7649-4ECE-B0CD-527C6EE1D4AF}" type="pres">
      <dgm:prSet presAssocID="{824BAAC3-F14D-477D-A652-FB17A4290F53}" presName="node" presStyleLbl="vennNode1" presStyleIdx="1" presStyleCnt="3">
        <dgm:presLayoutVars>
          <dgm:bulletEnabled val="1"/>
        </dgm:presLayoutVars>
      </dgm:prSet>
      <dgm:spPr/>
    </dgm:pt>
    <dgm:pt modelId="{BC8F41F9-B5C7-441C-A320-3F0FF6A94381}" type="pres">
      <dgm:prSet presAssocID="{C6736D8B-F045-429E-978A-DE0288C000E4}" presName="node" presStyleLbl="vennNode1" presStyleIdx="2" presStyleCnt="3">
        <dgm:presLayoutVars>
          <dgm:bulletEnabled val="1"/>
        </dgm:presLayoutVars>
      </dgm:prSet>
      <dgm:spPr/>
    </dgm:pt>
  </dgm:ptLst>
  <dgm:cxnLst>
    <dgm:cxn modelId="{DF65BD71-2669-48AB-953A-A9100B4EDE85}" type="presOf" srcId="{824BAAC3-F14D-477D-A652-FB17A4290F53}" destId="{ED0F7955-7649-4ECE-B0CD-527C6EE1D4AF}" srcOrd="0" destOrd="0" presId="urn:microsoft.com/office/officeart/2005/8/layout/radial3"/>
    <dgm:cxn modelId="{C26DD77A-AD8D-44A6-8E9F-85B101AE9E53}" type="presOf" srcId="{5372B57A-F014-40B3-A5EC-DADC3EAF41BA}" destId="{EF930122-8178-4BE7-8C40-5F7463D0612B}" srcOrd="0" destOrd="0" presId="urn:microsoft.com/office/officeart/2005/8/layout/radial3"/>
    <dgm:cxn modelId="{53A8BD7F-EBC0-4B81-B9A6-293A26E2BC02}" srcId="{46F951D7-6E5F-4AA4-B056-66597C584DBC}" destId="{824BAAC3-F14D-477D-A652-FB17A4290F53}" srcOrd="0" destOrd="0" parTransId="{5E315F99-3E4B-4704-B953-5CB3CAD7A6CF}" sibTransId="{25C5FD39-215B-4E4C-B973-6B73F257F7D9}"/>
    <dgm:cxn modelId="{A79FDD9A-1FC0-4B9C-A025-710B4965AF7F}" type="presOf" srcId="{C6736D8B-F045-429E-978A-DE0288C000E4}" destId="{BC8F41F9-B5C7-441C-A320-3F0FF6A94381}" srcOrd="0" destOrd="0" presId="urn:microsoft.com/office/officeart/2005/8/layout/radial3"/>
    <dgm:cxn modelId="{0FFEBEA5-EC9C-4D31-8358-A8747A16FA9F}" srcId="{46F951D7-6E5F-4AA4-B056-66597C584DBC}" destId="{C6736D8B-F045-429E-978A-DE0288C000E4}" srcOrd="1" destOrd="0" parTransId="{5F7604CA-8C92-4677-A8F9-C378134B90F2}" sibTransId="{ED1E4604-D1A8-49F1-BA13-DA4B6C489FBB}"/>
    <dgm:cxn modelId="{3FA027B3-1A42-410E-A03C-FE9E36B914F4}" type="presOf" srcId="{46F951D7-6E5F-4AA4-B056-66597C584DBC}" destId="{C5D3DAD4-65B2-4467-90AC-2D956F67612C}" srcOrd="0" destOrd="0" presId="urn:microsoft.com/office/officeart/2005/8/layout/radial3"/>
    <dgm:cxn modelId="{B4031DDF-EDF8-492F-84E9-5C17AB3F3F23}" srcId="{5372B57A-F014-40B3-A5EC-DADC3EAF41BA}" destId="{46F951D7-6E5F-4AA4-B056-66597C584DBC}" srcOrd="0" destOrd="0" parTransId="{BB665518-F4CB-4664-8A91-1E04EA8115F9}" sibTransId="{06B0F2FE-104F-4F28-9B99-50E01924EF37}"/>
    <dgm:cxn modelId="{545B4347-EAD4-44A8-ABB0-DC976C011C31}" type="presParOf" srcId="{EF930122-8178-4BE7-8C40-5F7463D0612B}" destId="{C456E7D9-5A67-4C64-AF3A-368550D4BA1C}" srcOrd="0" destOrd="0" presId="urn:microsoft.com/office/officeart/2005/8/layout/radial3"/>
    <dgm:cxn modelId="{D9C5058C-1772-46A1-816B-75791F595FC0}" type="presParOf" srcId="{C456E7D9-5A67-4C64-AF3A-368550D4BA1C}" destId="{C5D3DAD4-65B2-4467-90AC-2D956F67612C}" srcOrd="0" destOrd="0" presId="urn:microsoft.com/office/officeart/2005/8/layout/radial3"/>
    <dgm:cxn modelId="{C3F729E6-8DA5-4987-84BE-E57FAF4327C1}" type="presParOf" srcId="{C456E7D9-5A67-4C64-AF3A-368550D4BA1C}" destId="{ED0F7955-7649-4ECE-B0CD-527C6EE1D4AF}" srcOrd="1" destOrd="0" presId="urn:microsoft.com/office/officeart/2005/8/layout/radial3"/>
    <dgm:cxn modelId="{41B85C79-3191-4562-B49B-22BE472C1F30}" type="presParOf" srcId="{C456E7D9-5A67-4C64-AF3A-368550D4BA1C}" destId="{BC8F41F9-B5C7-441C-A320-3F0FF6A94381}" srcOrd="2" destOrd="0" presId="urn:microsoft.com/office/officeart/2005/8/layout/radial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2EFB202A-8611-4DDC-831D-D12EB67B6CF7}" type="doc">
      <dgm:prSet loTypeId="urn:microsoft.com/office/officeart/2005/8/layout/process4" loCatId="process" qsTypeId="urn:microsoft.com/office/officeart/2005/8/quickstyle/simple4" qsCatId="simple" csTypeId="urn:microsoft.com/office/officeart/2005/8/colors/accent1_1" csCatId="accent1" phldr="1"/>
      <dgm:spPr/>
      <dgm:t>
        <a:bodyPr/>
        <a:lstStyle/>
        <a:p>
          <a:endParaRPr lang="en-US"/>
        </a:p>
      </dgm:t>
    </dgm:pt>
    <dgm:pt modelId="{11888A7B-1E89-45E6-84F4-EF92B26189CD}">
      <dgm:prSet phldrT="[Text]"/>
      <dgm:spPr/>
      <dgm:t>
        <a:bodyPr/>
        <a:lstStyle/>
        <a:p>
          <a:r>
            <a:rPr lang="en-US" dirty="0"/>
            <a:t>Step 1 Title</a:t>
          </a:r>
        </a:p>
      </dgm:t>
    </dgm:pt>
    <dgm:pt modelId="{6043087E-917B-44BC-97F8-41385FD50DC3}" type="parTrans" cxnId="{5376348D-4465-4E2E-9DB8-EA1F5276717B}">
      <dgm:prSet/>
      <dgm:spPr/>
      <dgm:t>
        <a:bodyPr/>
        <a:lstStyle/>
        <a:p>
          <a:endParaRPr lang="en-US"/>
        </a:p>
      </dgm:t>
    </dgm:pt>
    <dgm:pt modelId="{438F37F5-E676-4BB5-A241-95D895E1B43F}" type="sibTrans" cxnId="{5376348D-4465-4E2E-9DB8-EA1F5276717B}">
      <dgm:prSet/>
      <dgm:spPr/>
      <dgm:t>
        <a:bodyPr/>
        <a:lstStyle/>
        <a:p>
          <a:endParaRPr lang="en-US"/>
        </a:p>
      </dgm:t>
    </dgm:pt>
    <dgm:pt modelId="{712EDDD5-F1C9-457B-A81D-F94868058B44}">
      <dgm:prSet phldrT="[Text]"/>
      <dgm:spPr/>
      <dgm:t>
        <a:bodyPr/>
        <a:lstStyle/>
        <a:p>
          <a:r>
            <a:rPr lang="en-US" dirty="0"/>
            <a:t>Step 2 Title</a:t>
          </a:r>
        </a:p>
      </dgm:t>
    </dgm:pt>
    <dgm:pt modelId="{5E2CC1CB-7E12-4298-9BE5-B8F6683E4161}" type="parTrans" cxnId="{392AE56A-6939-469F-BFEC-2DEEC6ABC100}">
      <dgm:prSet/>
      <dgm:spPr/>
      <dgm:t>
        <a:bodyPr/>
        <a:lstStyle/>
        <a:p>
          <a:endParaRPr lang="en-US"/>
        </a:p>
      </dgm:t>
    </dgm:pt>
    <dgm:pt modelId="{630DB5C2-135D-425B-B7D5-1F5FFE12BF3B}" type="sibTrans" cxnId="{392AE56A-6939-469F-BFEC-2DEEC6ABC100}">
      <dgm:prSet/>
      <dgm:spPr/>
      <dgm:t>
        <a:bodyPr/>
        <a:lstStyle/>
        <a:p>
          <a:endParaRPr lang="en-US"/>
        </a:p>
      </dgm:t>
    </dgm:pt>
    <dgm:pt modelId="{356F6FEF-38C8-437A-8562-86A5ED3F5885}">
      <dgm:prSet phldrT="[Text]"/>
      <dgm:spPr/>
      <dgm:t>
        <a:bodyPr/>
        <a:lstStyle/>
        <a:p>
          <a:r>
            <a:rPr lang="en-US" dirty="0"/>
            <a:t>Step 3 Title</a:t>
          </a:r>
        </a:p>
      </dgm:t>
    </dgm:pt>
    <dgm:pt modelId="{BD9B34C9-939F-47F5-A040-1B30C9EEA310}" type="parTrans" cxnId="{8247D1A2-555D-4B39-B44D-5F2B5AE64242}">
      <dgm:prSet/>
      <dgm:spPr/>
      <dgm:t>
        <a:bodyPr/>
        <a:lstStyle/>
        <a:p>
          <a:endParaRPr lang="en-US"/>
        </a:p>
      </dgm:t>
    </dgm:pt>
    <dgm:pt modelId="{665399A3-A410-4656-8F7E-3FAB641DE891}" type="sibTrans" cxnId="{8247D1A2-555D-4B39-B44D-5F2B5AE64242}">
      <dgm:prSet/>
      <dgm:spPr/>
      <dgm:t>
        <a:bodyPr/>
        <a:lstStyle/>
        <a:p>
          <a:endParaRPr lang="en-US"/>
        </a:p>
      </dgm:t>
    </dgm:pt>
    <dgm:pt modelId="{640CA9BD-09C1-4472-8DAC-0F150EC5E678}">
      <dgm:prSet phldrT="[Text]"/>
      <dgm:spPr/>
      <dgm:t>
        <a:bodyPr/>
        <a:lstStyle/>
        <a:p>
          <a:r>
            <a:rPr lang="en-US" dirty="0"/>
            <a:t>Step 4 Title</a:t>
          </a:r>
        </a:p>
      </dgm:t>
    </dgm:pt>
    <dgm:pt modelId="{90609DF7-843B-4BEF-A3B5-89270E6B0951}" type="parTrans" cxnId="{957C551D-31A8-4286-A3AE-C5928DB663CE}">
      <dgm:prSet/>
      <dgm:spPr/>
      <dgm:t>
        <a:bodyPr/>
        <a:lstStyle/>
        <a:p>
          <a:endParaRPr lang="en-US"/>
        </a:p>
      </dgm:t>
    </dgm:pt>
    <dgm:pt modelId="{67B503AA-82FD-4AA4-8357-3D8B59D6160B}" type="sibTrans" cxnId="{957C551D-31A8-4286-A3AE-C5928DB663CE}">
      <dgm:prSet/>
      <dgm:spPr/>
      <dgm:t>
        <a:bodyPr/>
        <a:lstStyle/>
        <a:p>
          <a:endParaRPr lang="en-US"/>
        </a:p>
      </dgm:t>
    </dgm:pt>
    <dgm:pt modelId="{812F39FC-2D1E-4DD1-A1A6-C7F9287A4AAB}" type="pres">
      <dgm:prSet presAssocID="{2EFB202A-8611-4DDC-831D-D12EB67B6CF7}" presName="Name0" presStyleCnt="0">
        <dgm:presLayoutVars>
          <dgm:dir/>
          <dgm:animLvl val="lvl"/>
          <dgm:resizeHandles val="exact"/>
        </dgm:presLayoutVars>
      </dgm:prSet>
      <dgm:spPr/>
    </dgm:pt>
    <dgm:pt modelId="{C1682CE3-81F4-4BEA-B13D-10C7017D8387}" type="pres">
      <dgm:prSet presAssocID="{640CA9BD-09C1-4472-8DAC-0F150EC5E678}" presName="boxAndChildren" presStyleCnt="0"/>
      <dgm:spPr/>
    </dgm:pt>
    <dgm:pt modelId="{325B9957-E809-4285-A870-20AA1AEAA8D7}" type="pres">
      <dgm:prSet presAssocID="{640CA9BD-09C1-4472-8DAC-0F150EC5E678}" presName="parentTextBox" presStyleLbl="node1" presStyleIdx="0" presStyleCnt="4"/>
      <dgm:spPr/>
    </dgm:pt>
    <dgm:pt modelId="{2AB5853F-AA77-4431-82DF-105CEB2E1424}" type="pres">
      <dgm:prSet presAssocID="{665399A3-A410-4656-8F7E-3FAB641DE891}" presName="sp" presStyleCnt="0"/>
      <dgm:spPr/>
    </dgm:pt>
    <dgm:pt modelId="{EC667030-4855-4843-9717-7DF08446AEB5}" type="pres">
      <dgm:prSet presAssocID="{356F6FEF-38C8-437A-8562-86A5ED3F5885}" presName="arrowAndChildren" presStyleCnt="0"/>
      <dgm:spPr/>
    </dgm:pt>
    <dgm:pt modelId="{C830B7C4-5210-41AC-A88B-BECF7607C1E5}" type="pres">
      <dgm:prSet presAssocID="{356F6FEF-38C8-437A-8562-86A5ED3F5885}" presName="parentTextArrow" presStyleLbl="node1" presStyleIdx="1" presStyleCnt="4"/>
      <dgm:spPr/>
    </dgm:pt>
    <dgm:pt modelId="{7FB80134-CA62-4591-A6BE-C119FEAC14B6}" type="pres">
      <dgm:prSet presAssocID="{630DB5C2-135D-425B-B7D5-1F5FFE12BF3B}" presName="sp" presStyleCnt="0"/>
      <dgm:spPr/>
    </dgm:pt>
    <dgm:pt modelId="{C4866045-B43B-429F-851C-E58098BA6DB8}" type="pres">
      <dgm:prSet presAssocID="{712EDDD5-F1C9-457B-A81D-F94868058B44}" presName="arrowAndChildren" presStyleCnt="0"/>
      <dgm:spPr/>
    </dgm:pt>
    <dgm:pt modelId="{D5473CBC-EEC3-408A-B4A6-07882F253A8B}" type="pres">
      <dgm:prSet presAssocID="{712EDDD5-F1C9-457B-A81D-F94868058B44}" presName="parentTextArrow" presStyleLbl="node1" presStyleIdx="2" presStyleCnt="4"/>
      <dgm:spPr/>
    </dgm:pt>
    <dgm:pt modelId="{FE4F3FD3-FEDA-44E5-9944-1FF6BBD0F9E2}" type="pres">
      <dgm:prSet presAssocID="{438F37F5-E676-4BB5-A241-95D895E1B43F}" presName="sp" presStyleCnt="0"/>
      <dgm:spPr/>
    </dgm:pt>
    <dgm:pt modelId="{1C274FFF-1754-4900-887F-DFF5156E0B8D}" type="pres">
      <dgm:prSet presAssocID="{11888A7B-1E89-45E6-84F4-EF92B26189CD}" presName="arrowAndChildren" presStyleCnt="0"/>
      <dgm:spPr/>
    </dgm:pt>
    <dgm:pt modelId="{32FA43B7-34B4-4881-9A79-E3EDEC9D4CBF}" type="pres">
      <dgm:prSet presAssocID="{11888A7B-1E89-45E6-84F4-EF92B26189CD}" presName="parentTextArrow" presStyleLbl="node1" presStyleIdx="3" presStyleCnt="4"/>
      <dgm:spPr/>
    </dgm:pt>
  </dgm:ptLst>
  <dgm:cxnLst>
    <dgm:cxn modelId="{79EE9E02-BFF5-41D3-86F8-33470970BFCE}" type="presOf" srcId="{2EFB202A-8611-4DDC-831D-D12EB67B6CF7}" destId="{812F39FC-2D1E-4DD1-A1A6-C7F9287A4AAB}" srcOrd="0" destOrd="0" presId="urn:microsoft.com/office/officeart/2005/8/layout/process4"/>
    <dgm:cxn modelId="{957C551D-31A8-4286-A3AE-C5928DB663CE}" srcId="{2EFB202A-8611-4DDC-831D-D12EB67B6CF7}" destId="{640CA9BD-09C1-4472-8DAC-0F150EC5E678}" srcOrd="3" destOrd="0" parTransId="{90609DF7-843B-4BEF-A3B5-89270E6B0951}" sibTransId="{67B503AA-82FD-4AA4-8357-3D8B59D6160B}"/>
    <dgm:cxn modelId="{B2E3875C-D3F8-41A4-A6EA-DD49F61576A0}" type="presOf" srcId="{11888A7B-1E89-45E6-84F4-EF92B26189CD}" destId="{32FA43B7-34B4-4881-9A79-E3EDEC9D4CBF}" srcOrd="0" destOrd="0" presId="urn:microsoft.com/office/officeart/2005/8/layout/process4"/>
    <dgm:cxn modelId="{AAE8F060-3E29-4C68-9A74-089916E04D67}" type="presOf" srcId="{356F6FEF-38C8-437A-8562-86A5ED3F5885}" destId="{C830B7C4-5210-41AC-A88B-BECF7607C1E5}" srcOrd="0" destOrd="0" presId="urn:microsoft.com/office/officeart/2005/8/layout/process4"/>
    <dgm:cxn modelId="{392AE56A-6939-469F-BFEC-2DEEC6ABC100}" srcId="{2EFB202A-8611-4DDC-831D-D12EB67B6CF7}" destId="{712EDDD5-F1C9-457B-A81D-F94868058B44}" srcOrd="1" destOrd="0" parTransId="{5E2CC1CB-7E12-4298-9BE5-B8F6683E4161}" sibTransId="{630DB5C2-135D-425B-B7D5-1F5FFE12BF3B}"/>
    <dgm:cxn modelId="{4D111F6B-0B5C-40A7-BA86-973E36B2D8F2}" type="presOf" srcId="{712EDDD5-F1C9-457B-A81D-F94868058B44}" destId="{D5473CBC-EEC3-408A-B4A6-07882F253A8B}" srcOrd="0" destOrd="0" presId="urn:microsoft.com/office/officeart/2005/8/layout/process4"/>
    <dgm:cxn modelId="{67067571-6170-41AF-87A3-FB3B609D9CEA}" type="presOf" srcId="{640CA9BD-09C1-4472-8DAC-0F150EC5E678}" destId="{325B9957-E809-4285-A870-20AA1AEAA8D7}" srcOrd="0" destOrd="0" presId="urn:microsoft.com/office/officeart/2005/8/layout/process4"/>
    <dgm:cxn modelId="{5376348D-4465-4E2E-9DB8-EA1F5276717B}" srcId="{2EFB202A-8611-4DDC-831D-D12EB67B6CF7}" destId="{11888A7B-1E89-45E6-84F4-EF92B26189CD}" srcOrd="0" destOrd="0" parTransId="{6043087E-917B-44BC-97F8-41385FD50DC3}" sibTransId="{438F37F5-E676-4BB5-A241-95D895E1B43F}"/>
    <dgm:cxn modelId="{8247D1A2-555D-4B39-B44D-5F2B5AE64242}" srcId="{2EFB202A-8611-4DDC-831D-D12EB67B6CF7}" destId="{356F6FEF-38C8-437A-8562-86A5ED3F5885}" srcOrd="2" destOrd="0" parTransId="{BD9B34C9-939F-47F5-A040-1B30C9EEA310}" sibTransId="{665399A3-A410-4656-8F7E-3FAB641DE891}"/>
    <dgm:cxn modelId="{5678914C-8F14-4F79-9116-C33CBC8B70E7}" type="presParOf" srcId="{812F39FC-2D1E-4DD1-A1A6-C7F9287A4AAB}" destId="{C1682CE3-81F4-4BEA-B13D-10C7017D8387}" srcOrd="0" destOrd="0" presId="urn:microsoft.com/office/officeart/2005/8/layout/process4"/>
    <dgm:cxn modelId="{B75DEEE2-790E-400B-832F-7C2526EFEEFC}" type="presParOf" srcId="{C1682CE3-81F4-4BEA-B13D-10C7017D8387}" destId="{325B9957-E809-4285-A870-20AA1AEAA8D7}" srcOrd="0" destOrd="0" presId="urn:microsoft.com/office/officeart/2005/8/layout/process4"/>
    <dgm:cxn modelId="{6FA0FB88-FED5-4DA9-8FB7-49F6DEA20B1D}" type="presParOf" srcId="{812F39FC-2D1E-4DD1-A1A6-C7F9287A4AAB}" destId="{2AB5853F-AA77-4431-82DF-105CEB2E1424}" srcOrd="1" destOrd="0" presId="urn:microsoft.com/office/officeart/2005/8/layout/process4"/>
    <dgm:cxn modelId="{52F7A226-0BC5-4418-B1BB-E2FD5547F031}" type="presParOf" srcId="{812F39FC-2D1E-4DD1-A1A6-C7F9287A4AAB}" destId="{EC667030-4855-4843-9717-7DF08446AEB5}" srcOrd="2" destOrd="0" presId="urn:microsoft.com/office/officeart/2005/8/layout/process4"/>
    <dgm:cxn modelId="{B3DA9F18-ADDC-4C31-BFC3-7AFA3D398C18}" type="presParOf" srcId="{EC667030-4855-4843-9717-7DF08446AEB5}" destId="{C830B7C4-5210-41AC-A88B-BECF7607C1E5}" srcOrd="0" destOrd="0" presId="urn:microsoft.com/office/officeart/2005/8/layout/process4"/>
    <dgm:cxn modelId="{6D5A561E-9AED-4BD0-B61C-B210C294197C}" type="presParOf" srcId="{812F39FC-2D1E-4DD1-A1A6-C7F9287A4AAB}" destId="{7FB80134-CA62-4591-A6BE-C119FEAC14B6}" srcOrd="3" destOrd="0" presId="urn:microsoft.com/office/officeart/2005/8/layout/process4"/>
    <dgm:cxn modelId="{8AA3D574-35B2-4F26-9753-43647056D5BB}" type="presParOf" srcId="{812F39FC-2D1E-4DD1-A1A6-C7F9287A4AAB}" destId="{C4866045-B43B-429F-851C-E58098BA6DB8}" srcOrd="4" destOrd="0" presId="urn:microsoft.com/office/officeart/2005/8/layout/process4"/>
    <dgm:cxn modelId="{8142E2F1-4232-4A86-BD16-A2EE21EFADF1}" type="presParOf" srcId="{C4866045-B43B-429F-851C-E58098BA6DB8}" destId="{D5473CBC-EEC3-408A-B4A6-07882F253A8B}" srcOrd="0" destOrd="0" presId="urn:microsoft.com/office/officeart/2005/8/layout/process4"/>
    <dgm:cxn modelId="{F78D174D-E461-4213-AEEB-72932703ABFC}" type="presParOf" srcId="{812F39FC-2D1E-4DD1-A1A6-C7F9287A4AAB}" destId="{FE4F3FD3-FEDA-44E5-9944-1FF6BBD0F9E2}" srcOrd="5" destOrd="0" presId="urn:microsoft.com/office/officeart/2005/8/layout/process4"/>
    <dgm:cxn modelId="{D11F7181-D05C-4ACC-A34B-6E9511FBE167}" type="presParOf" srcId="{812F39FC-2D1E-4DD1-A1A6-C7F9287A4AAB}" destId="{1C274FFF-1754-4900-887F-DFF5156E0B8D}" srcOrd="6" destOrd="0" presId="urn:microsoft.com/office/officeart/2005/8/layout/process4"/>
    <dgm:cxn modelId="{36469A82-1901-415F-8126-6D77E61422EC}" type="presParOf" srcId="{1C274FFF-1754-4900-887F-DFF5156E0B8D}" destId="{32FA43B7-34B4-4881-9A79-E3EDEC9D4CBF}" srcOrd="0" destOrd="0" presId="urn:microsoft.com/office/officeart/2005/8/layout/process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F9F8EDDD-7E12-4ED6-9A64-963CF86EB33D}" type="doc">
      <dgm:prSet loTypeId="urn:microsoft.com/office/officeart/2005/8/layout/gear1" loCatId="cycle" qsTypeId="urn:microsoft.com/office/officeart/2005/8/quickstyle/simple1" qsCatId="simple" csTypeId="urn:microsoft.com/office/officeart/2005/8/colors/accent1_1" csCatId="accent1" phldr="1"/>
      <dgm:spPr/>
      <dgm:t>
        <a:bodyPr/>
        <a:lstStyle/>
        <a:p>
          <a:endParaRPr lang="en-US"/>
        </a:p>
      </dgm:t>
    </dgm:pt>
    <dgm:pt modelId="{B9DB46D8-CB85-48E0-AE7E-ED9B74005373}">
      <dgm:prSet phldrT="[Text]"/>
      <dgm:spPr/>
      <dgm:t>
        <a:bodyPr/>
        <a:lstStyle/>
        <a:p>
          <a:r>
            <a:rPr lang="en-US" dirty="0"/>
            <a:t>Group A</a:t>
          </a:r>
        </a:p>
      </dgm:t>
      <dgm:extLst>
        <a:ext uri="{E40237B7-FDA0-4F09-8148-C483321AD2D9}">
          <dgm14:cNvPr xmlns:dgm14="http://schemas.microsoft.com/office/drawing/2010/diagram" id="0" name="" title="Group A title"/>
        </a:ext>
      </dgm:extLst>
    </dgm:pt>
    <dgm:pt modelId="{3F77292D-F1BC-498D-98D7-64D48F264076}" type="parTrans" cxnId="{619141E4-E521-42A2-B7B0-FCB32F3A531C}">
      <dgm:prSet/>
      <dgm:spPr/>
      <dgm:t>
        <a:bodyPr/>
        <a:lstStyle/>
        <a:p>
          <a:endParaRPr lang="en-US"/>
        </a:p>
      </dgm:t>
    </dgm:pt>
    <dgm:pt modelId="{2D83AB57-5A1F-4C3B-B388-7F96A8810ED6}" type="sibTrans" cxnId="{619141E4-E521-42A2-B7B0-FCB32F3A531C}">
      <dgm:prSet/>
      <dgm:spPr/>
      <dgm:t>
        <a:bodyPr/>
        <a:lstStyle/>
        <a:p>
          <a:endParaRPr lang="en-US"/>
        </a:p>
      </dgm:t>
      <dgm:extLst>
        <a:ext uri="{E40237B7-FDA0-4F09-8148-C483321AD2D9}">
          <dgm14:cNvPr xmlns:dgm14="http://schemas.microsoft.com/office/drawing/2010/diagram" id="0" name="" title="Arrow pointing clockwise direction over Group A"/>
        </a:ext>
      </dgm:extLst>
    </dgm:pt>
    <dgm:pt modelId="{748934FE-CE96-4045-97F3-382E7C409ABA}">
      <dgm:prSet phldrT="[Text]"/>
      <dgm:spPr/>
      <dgm:t>
        <a:bodyPr/>
        <a:lstStyle/>
        <a:p>
          <a:r>
            <a:rPr lang="en-US" dirty="0"/>
            <a:t>Group B</a:t>
          </a:r>
        </a:p>
      </dgm:t>
      <dgm:extLst>
        <a:ext uri="{E40237B7-FDA0-4F09-8148-C483321AD2D9}">
          <dgm14:cNvPr xmlns:dgm14="http://schemas.microsoft.com/office/drawing/2010/diagram" id="0" name="" title="Group B title"/>
        </a:ext>
      </dgm:extLst>
    </dgm:pt>
    <dgm:pt modelId="{FFE2AB52-8765-4DA3-BC3E-99587FBB93A2}" type="parTrans" cxnId="{E51B7FE9-A9D7-4E65-898F-080480CB09EF}">
      <dgm:prSet/>
      <dgm:spPr/>
      <dgm:t>
        <a:bodyPr/>
        <a:lstStyle/>
        <a:p>
          <a:endParaRPr lang="en-US"/>
        </a:p>
      </dgm:t>
    </dgm:pt>
    <dgm:pt modelId="{EF58B74E-53E4-418D-AAA3-CC21D8A4D23B}" type="sibTrans" cxnId="{E51B7FE9-A9D7-4E65-898F-080480CB09EF}">
      <dgm:prSet/>
      <dgm:spPr/>
      <dgm:t>
        <a:bodyPr/>
        <a:lstStyle/>
        <a:p>
          <a:endParaRPr lang="en-US"/>
        </a:p>
      </dgm:t>
      <dgm:extLst>
        <a:ext uri="{E40237B7-FDA0-4F09-8148-C483321AD2D9}">
          <dgm14:cNvPr xmlns:dgm14="http://schemas.microsoft.com/office/drawing/2010/diagram" id="0" name="" title="Arrow pointing anti clockwise direction over Group B"/>
        </a:ext>
      </dgm:extLst>
    </dgm:pt>
    <dgm:pt modelId="{A1FC69E8-CA89-46DE-AC52-62E9C6D0B605}">
      <dgm:prSet phldrT="[Text]"/>
      <dgm:spPr/>
      <dgm:t>
        <a:bodyPr/>
        <a:lstStyle/>
        <a:p>
          <a:r>
            <a:rPr lang="en-US" dirty="0"/>
            <a:t>Group C</a:t>
          </a:r>
        </a:p>
      </dgm:t>
      <dgm:extLst>
        <a:ext uri="{E40237B7-FDA0-4F09-8148-C483321AD2D9}">
          <dgm14:cNvPr xmlns:dgm14="http://schemas.microsoft.com/office/drawing/2010/diagram" id="0" name="" title="Group C title"/>
        </a:ext>
      </dgm:extLst>
    </dgm:pt>
    <dgm:pt modelId="{FB7893AE-72D6-4ABF-A24D-BBF87EF83B5E}" type="parTrans" cxnId="{A0F145B4-E57A-4C98-9A57-7CAE271E6831}">
      <dgm:prSet/>
      <dgm:spPr/>
      <dgm:t>
        <a:bodyPr/>
        <a:lstStyle/>
        <a:p>
          <a:endParaRPr lang="en-US"/>
        </a:p>
      </dgm:t>
    </dgm:pt>
    <dgm:pt modelId="{AC107BF6-0700-42F4-A047-EA26CA22C343}" type="sibTrans" cxnId="{A0F145B4-E57A-4C98-9A57-7CAE271E6831}">
      <dgm:prSet/>
      <dgm:spPr/>
      <dgm:t>
        <a:bodyPr/>
        <a:lstStyle/>
        <a:p>
          <a:endParaRPr lang="en-US"/>
        </a:p>
      </dgm:t>
      <dgm:extLst>
        <a:ext uri="{E40237B7-FDA0-4F09-8148-C483321AD2D9}">
          <dgm14:cNvPr xmlns:dgm14="http://schemas.microsoft.com/office/drawing/2010/diagram" id="0" name="" title="Arrow pointing clockwise direction over Group C"/>
        </a:ext>
      </dgm:extLst>
    </dgm:pt>
    <dgm:pt modelId="{C2E55EAC-612F-498D-85DA-4932EB4912A5}" type="pres">
      <dgm:prSet presAssocID="{F9F8EDDD-7E12-4ED6-9A64-963CF86EB33D}" presName="composite" presStyleCnt="0">
        <dgm:presLayoutVars>
          <dgm:chMax val="3"/>
          <dgm:animLvl val="lvl"/>
          <dgm:resizeHandles val="exact"/>
        </dgm:presLayoutVars>
      </dgm:prSet>
      <dgm:spPr/>
    </dgm:pt>
    <dgm:pt modelId="{7DBA2E8A-E738-449D-81F3-52AA7C6BE91B}" type="pres">
      <dgm:prSet presAssocID="{B9DB46D8-CB85-48E0-AE7E-ED9B74005373}" presName="gear1" presStyleLbl="node1" presStyleIdx="0" presStyleCnt="3">
        <dgm:presLayoutVars>
          <dgm:chMax val="1"/>
          <dgm:bulletEnabled val="1"/>
        </dgm:presLayoutVars>
      </dgm:prSet>
      <dgm:spPr/>
    </dgm:pt>
    <dgm:pt modelId="{F5C09E4A-CA0F-4DBF-8430-5BDFC8557DCF}" type="pres">
      <dgm:prSet presAssocID="{B9DB46D8-CB85-48E0-AE7E-ED9B74005373}" presName="gear1srcNode" presStyleLbl="node1" presStyleIdx="0" presStyleCnt="3"/>
      <dgm:spPr/>
    </dgm:pt>
    <dgm:pt modelId="{77C231DB-1035-4097-8CD9-B20554FBFC80}" type="pres">
      <dgm:prSet presAssocID="{B9DB46D8-CB85-48E0-AE7E-ED9B74005373}" presName="gear1dstNode" presStyleLbl="node1" presStyleIdx="0" presStyleCnt="3"/>
      <dgm:spPr/>
    </dgm:pt>
    <dgm:pt modelId="{BA7ECAA5-8D6A-4C09-B750-7FA8419045C6}" type="pres">
      <dgm:prSet presAssocID="{748934FE-CE96-4045-97F3-382E7C409ABA}" presName="gear2" presStyleLbl="node1" presStyleIdx="1" presStyleCnt="3">
        <dgm:presLayoutVars>
          <dgm:chMax val="1"/>
          <dgm:bulletEnabled val="1"/>
        </dgm:presLayoutVars>
      </dgm:prSet>
      <dgm:spPr/>
    </dgm:pt>
    <dgm:pt modelId="{6F3CDB64-280C-4D21-AA9F-3EF689680343}" type="pres">
      <dgm:prSet presAssocID="{748934FE-CE96-4045-97F3-382E7C409ABA}" presName="gear2srcNode" presStyleLbl="node1" presStyleIdx="1" presStyleCnt="3"/>
      <dgm:spPr/>
    </dgm:pt>
    <dgm:pt modelId="{7958A9B6-5F75-4761-AEA3-8636329FC83A}" type="pres">
      <dgm:prSet presAssocID="{748934FE-CE96-4045-97F3-382E7C409ABA}" presName="gear2dstNode" presStyleLbl="node1" presStyleIdx="1" presStyleCnt="3"/>
      <dgm:spPr/>
    </dgm:pt>
    <dgm:pt modelId="{8C0A7714-E9BF-4D07-9CDE-AABA58B5D712}" type="pres">
      <dgm:prSet presAssocID="{A1FC69E8-CA89-46DE-AC52-62E9C6D0B605}" presName="gear3" presStyleLbl="node1" presStyleIdx="2" presStyleCnt="3"/>
      <dgm:spPr/>
    </dgm:pt>
    <dgm:pt modelId="{0DC28E02-4769-4F20-B96B-A7AAE54433E0}" type="pres">
      <dgm:prSet presAssocID="{A1FC69E8-CA89-46DE-AC52-62E9C6D0B605}" presName="gear3tx" presStyleLbl="node1" presStyleIdx="2" presStyleCnt="3">
        <dgm:presLayoutVars>
          <dgm:chMax val="1"/>
          <dgm:bulletEnabled val="1"/>
        </dgm:presLayoutVars>
      </dgm:prSet>
      <dgm:spPr/>
    </dgm:pt>
    <dgm:pt modelId="{925B7319-FC6E-4310-8B9C-F99C0177D6C4}" type="pres">
      <dgm:prSet presAssocID="{A1FC69E8-CA89-46DE-AC52-62E9C6D0B605}" presName="gear3srcNode" presStyleLbl="node1" presStyleIdx="2" presStyleCnt="3"/>
      <dgm:spPr/>
    </dgm:pt>
    <dgm:pt modelId="{0F7A3816-84B3-438B-B368-4F1E1B220A9C}" type="pres">
      <dgm:prSet presAssocID="{A1FC69E8-CA89-46DE-AC52-62E9C6D0B605}" presName="gear3dstNode" presStyleLbl="node1" presStyleIdx="2" presStyleCnt="3"/>
      <dgm:spPr/>
    </dgm:pt>
    <dgm:pt modelId="{8DB07ABD-3B9C-4A0D-A24B-305751BB1D2C}" type="pres">
      <dgm:prSet presAssocID="{2D83AB57-5A1F-4C3B-B388-7F96A8810ED6}" presName="connector1" presStyleLbl="sibTrans2D1" presStyleIdx="0" presStyleCnt="3"/>
      <dgm:spPr/>
    </dgm:pt>
    <dgm:pt modelId="{CF16C807-5D9E-41A8-98C6-A776E8363D15}" type="pres">
      <dgm:prSet presAssocID="{EF58B74E-53E4-418D-AAA3-CC21D8A4D23B}" presName="connector2" presStyleLbl="sibTrans2D1" presStyleIdx="1" presStyleCnt="3"/>
      <dgm:spPr/>
    </dgm:pt>
    <dgm:pt modelId="{99C1995E-F4E2-471C-BDEC-3F685039779B}" type="pres">
      <dgm:prSet presAssocID="{AC107BF6-0700-42F4-A047-EA26CA22C343}" presName="connector3" presStyleLbl="sibTrans2D1" presStyleIdx="2" presStyleCnt="3"/>
      <dgm:spPr/>
    </dgm:pt>
  </dgm:ptLst>
  <dgm:cxnLst>
    <dgm:cxn modelId="{CFE3B40B-313E-4D9D-8322-05F2DEC8E025}" type="presOf" srcId="{EF58B74E-53E4-418D-AAA3-CC21D8A4D23B}" destId="{CF16C807-5D9E-41A8-98C6-A776E8363D15}" srcOrd="0" destOrd="0" presId="urn:microsoft.com/office/officeart/2005/8/layout/gear1"/>
    <dgm:cxn modelId="{A3732923-CC26-4F7C-9F56-321668B92E56}" type="presOf" srcId="{A1FC69E8-CA89-46DE-AC52-62E9C6D0B605}" destId="{0F7A3816-84B3-438B-B368-4F1E1B220A9C}" srcOrd="3" destOrd="0" presId="urn:microsoft.com/office/officeart/2005/8/layout/gear1"/>
    <dgm:cxn modelId="{6EA7D730-60ED-460D-AF3C-59497C4486AA}" type="presOf" srcId="{748934FE-CE96-4045-97F3-382E7C409ABA}" destId="{6F3CDB64-280C-4D21-AA9F-3EF689680343}" srcOrd="1" destOrd="0" presId="urn:microsoft.com/office/officeart/2005/8/layout/gear1"/>
    <dgm:cxn modelId="{DDDF0762-E350-40A9-9D6C-81E2F46A65DF}" type="presOf" srcId="{B9DB46D8-CB85-48E0-AE7E-ED9B74005373}" destId="{77C231DB-1035-4097-8CD9-B20554FBFC80}" srcOrd="2" destOrd="0" presId="urn:microsoft.com/office/officeart/2005/8/layout/gear1"/>
    <dgm:cxn modelId="{921F6062-ADEE-4644-B426-186F0301E61A}" type="presOf" srcId="{2D83AB57-5A1F-4C3B-B388-7F96A8810ED6}" destId="{8DB07ABD-3B9C-4A0D-A24B-305751BB1D2C}" srcOrd="0" destOrd="0" presId="urn:microsoft.com/office/officeart/2005/8/layout/gear1"/>
    <dgm:cxn modelId="{D529A877-5DA1-4349-B650-69EBDC1F7CC0}" type="presOf" srcId="{A1FC69E8-CA89-46DE-AC52-62E9C6D0B605}" destId="{0DC28E02-4769-4F20-B96B-A7AAE54433E0}" srcOrd="1" destOrd="0" presId="urn:microsoft.com/office/officeart/2005/8/layout/gear1"/>
    <dgm:cxn modelId="{961FD977-A4E8-4215-B3BC-C063DE13D1B5}" type="presOf" srcId="{F9F8EDDD-7E12-4ED6-9A64-963CF86EB33D}" destId="{C2E55EAC-612F-498D-85DA-4932EB4912A5}" srcOrd="0" destOrd="0" presId="urn:microsoft.com/office/officeart/2005/8/layout/gear1"/>
    <dgm:cxn modelId="{3B825C7C-2BB8-460D-857C-C6389BC4B7BF}" type="presOf" srcId="{AC107BF6-0700-42F4-A047-EA26CA22C343}" destId="{99C1995E-F4E2-471C-BDEC-3F685039779B}" srcOrd="0" destOrd="0" presId="urn:microsoft.com/office/officeart/2005/8/layout/gear1"/>
    <dgm:cxn modelId="{840DFF88-9220-4B85-AA7F-A433C247BE9A}" type="presOf" srcId="{748934FE-CE96-4045-97F3-382E7C409ABA}" destId="{7958A9B6-5F75-4761-AEA3-8636329FC83A}" srcOrd="2" destOrd="0" presId="urn:microsoft.com/office/officeart/2005/8/layout/gear1"/>
    <dgm:cxn modelId="{1EB138A3-81D9-4801-A28B-E5C658ACFCB8}" type="presOf" srcId="{A1FC69E8-CA89-46DE-AC52-62E9C6D0B605}" destId="{925B7319-FC6E-4310-8B9C-F99C0177D6C4}" srcOrd="2" destOrd="0" presId="urn:microsoft.com/office/officeart/2005/8/layout/gear1"/>
    <dgm:cxn modelId="{04E72FAB-8708-4B10-B4FB-9384F8E4D289}" type="presOf" srcId="{B9DB46D8-CB85-48E0-AE7E-ED9B74005373}" destId="{7DBA2E8A-E738-449D-81F3-52AA7C6BE91B}" srcOrd="0" destOrd="0" presId="urn:microsoft.com/office/officeart/2005/8/layout/gear1"/>
    <dgm:cxn modelId="{A0F145B4-E57A-4C98-9A57-7CAE271E6831}" srcId="{F9F8EDDD-7E12-4ED6-9A64-963CF86EB33D}" destId="{A1FC69E8-CA89-46DE-AC52-62E9C6D0B605}" srcOrd="2" destOrd="0" parTransId="{FB7893AE-72D6-4ABF-A24D-BBF87EF83B5E}" sibTransId="{AC107BF6-0700-42F4-A047-EA26CA22C343}"/>
    <dgm:cxn modelId="{D87DE0B6-7214-466F-912B-7CDFDB69B139}" type="presOf" srcId="{748934FE-CE96-4045-97F3-382E7C409ABA}" destId="{BA7ECAA5-8D6A-4C09-B750-7FA8419045C6}" srcOrd="0" destOrd="0" presId="urn:microsoft.com/office/officeart/2005/8/layout/gear1"/>
    <dgm:cxn modelId="{619141E4-E521-42A2-B7B0-FCB32F3A531C}" srcId="{F9F8EDDD-7E12-4ED6-9A64-963CF86EB33D}" destId="{B9DB46D8-CB85-48E0-AE7E-ED9B74005373}" srcOrd="0" destOrd="0" parTransId="{3F77292D-F1BC-498D-98D7-64D48F264076}" sibTransId="{2D83AB57-5A1F-4C3B-B388-7F96A8810ED6}"/>
    <dgm:cxn modelId="{E51B7FE9-A9D7-4E65-898F-080480CB09EF}" srcId="{F9F8EDDD-7E12-4ED6-9A64-963CF86EB33D}" destId="{748934FE-CE96-4045-97F3-382E7C409ABA}" srcOrd="1" destOrd="0" parTransId="{FFE2AB52-8765-4DA3-BC3E-99587FBB93A2}" sibTransId="{EF58B74E-53E4-418D-AAA3-CC21D8A4D23B}"/>
    <dgm:cxn modelId="{FE9595EA-BC6F-4856-B0AB-7536F793F5CC}" type="presOf" srcId="{B9DB46D8-CB85-48E0-AE7E-ED9B74005373}" destId="{F5C09E4A-CA0F-4DBF-8430-5BDFC8557DCF}" srcOrd="1" destOrd="0" presId="urn:microsoft.com/office/officeart/2005/8/layout/gear1"/>
    <dgm:cxn modelId="{7BFC6EF5-5E9B-4341-99F6-FD42BD56B8D3}" type="presOf" srcId="{A1FC69E8-CA89-46DE-AC52-62E9C6D0B605}" destId="{8C0A7714-E9BF-4D07-9CDE-AABA58B5D712}" srcOrd="0" destOrd="0" presId="urn:microsoft.com/office/officeart/2005/8/layout/gear1"/>
    <dgm:cxn modelId="{D8BA3BD4-E9C2-407E-92B6-7266887736D0}" type="presParOf" srcId="{C2E55EAC-612F-498D-85DA-4932EB4912A5}" destId="{7DBA2E8A-E738-449D-81F3-52AA7C6BE91B}" srcOrd="0" destOrd="0" presId="urn:microsoft.com/office/officeart/2005/8/layout/gear1"/>
    <dgm:cxn modelId="{3452B9B7-BD46-43FA-843F-42C83668BF0F}" type="presParOf" srcId="{C2E55EAC-612F-498D-85DA-4932EB4912A5}" destId="{F5C09E4A-CA0F-4DBF-8430-5BDFC8557DCF}" srcOrd="1" destOrd="0" presId="urn:microsoft.com/office/officeart/2005/8/layout/gear1"/>
    <dgm:cxn modelId="{F792C4A6-4B36-49EE-BCE0-97F74C991613}" type="presParOf" srcId="{C2E55EAC-612F-498D-85DA-4932EB4912A5}" destId="{77C231DB-1035-4097-8CD9-B20554FBFC80}" srcOrd="2" destOrd="0" presId="urn:microsoft.com/office/officeart/2005/8/layout/gear1"/>
    <dgm:cxn modelId="{8E7A9B00-344B-49F4-A3D0-72AF2680E1E2}" type="presParOf" srcId="{C2E55EAC-612F-498D-85DA-4932EB4912A5}" destId="{BA7ECAA5-8D6A-4C09-B750-7FA8419045C6}" srcOrd="3" destOrd="0" presId="urn:microsoft.com/office/officeart/2005/8/layout/gear1"/>
    <dgm:cxn modelId="{D34539CE-8D0C-4F30-83A3-26D5A3CD04DA}" type="presParOf" srcId="{C2E55EAC-612F-498D-85DA-4932EB4912A5}" destId="{6F3CDB64-280C-4D21-AA9F-3EF689680343}" srcOrd="4" destOrd="0" presId="urn:microsoft.com/office/officeart/2005/8/layout/gear1"/>
    <dgm:cxn modelId="{D2D00EC4-0AA8-4075-A38C-8ED8DD24A036}" type="presParOf" srcId="{C2E55EAC-612F-498D-85DA-4932EB4912A5}" destId="{7958A9B6-5F75-4761-AEA3-8636329FC83A}" srcOrd="5" destOrd="0" presId="urn:microsoft.com/office/officeart/2005/8/layout/gear1"/>
    <dgm:cxn modelId="{B3D54A4C-0C52-4F45-8BC1-F0C6A7296E30}" type="presParOf" srcId="{C2E55EAC-612F-498D-85DA-4932EB4912A5}" destId="{8C0A7714-E9BF-4D07-9CDE-AABA58B5D712}" srcOrd="6" destOrd="0" presId="urn:microsoft.com/office/officeart/2005/8/layout/gear1"/>
    <dgm:cxn modelId="{C34F2C5E-9D04-4BAA-B2E6-1B034924B5F0}" type="presParOf" srcId="{C2E55EAC-612F-498D-85DA-4932EB4912A5}" destId="{0DC28E02-4769-4F20-B96B-A7AAE54433E0}" srcOrd="7" destOrd="0" presId="urn:microsoft.com/office/officeart/2005/8/layout/gear1"/>
    <dgm:cxn modelId="{025514B7-EC40-434E-BC0F-03ED2FF81854}" type="presParOf" srcId="{C2E55EAC-612F-498D-85DA-4932EB4912A5}" destId="{925B7319-FC6E-4310-8B9C-F99C0177D6C4}" srcOrd="8" destOrd="0" presId="urn:microsoft.com/office/officeart/2005/8/layout/gear1"/>
    <dgm:cxn modelId="{ADDD1F99-F59E-440A-8057-4CF3C234F5E3}" type="presParOf" srcId="{C2E55EAC-612F-498D-85DA-4932EB4912A5}" destId="{0F7A3816-84B3-438B-B368-4F1E1B220A9C}" srcOrd="9" destOrd="0" presId="urn:microsoft.com/office/officeart/2005/8/layout/gear1"/>
    <dgm:cxn modelId="{BE94A738-1BD1-437A-8C43-AED3AC243F6F}" type="presParOf" srcId="{C2E55EAC-612F-498D-85DA-4932EB4912A5}" destId="{8DB07ABD-3B9C-4A0D-A24B-305751BB1D2C}" srcOrd="10" destOrd="0" presId="urn:microsoft.com/office/officeart/2005/8/layout/gear1"/>
    <dgm:cxn modelId="{7E66BBBB-06EF-457F-B188-FC54D4F0AAE0}" type="presParOf" srcId="{C2E55EAC-612F-498D-85DA-4932EB4912A5}" destId="{CF16C807-5D9E-41A8-98C6-A776E8363D15}" srcOrd="11" destOrd="0" presId="urn:microsoft.com/office/officeart/2005/8/layout/gear1"/>
    <dgm:cxn modelId="{34836577-EB7F-41B5-BF9B-D89033CB847D}" type="presParOf" srcId="{C2E55EAC-612F-498D-85DA-4932EB4912A5}" destId="{99C1995E-F4E2-471C-BDEC-3F685039779B}" srcOrd="12" destOrd="0" presId="urn:microsoft.com/office/officeart/2005/8/layout/gear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A33F4830-5CD4-4C71-985C-0708E9B0BE14}" type="doc">
      <dgm:prSet loTypeId="urn:microsoft.com/office/officeart/2005/8/layout/StepDownProcess" loCatId="process" qsTypeId="urn:microsoft.com/office/officeart/2005/8/quickstyle/simple4" qsCatId="simple" csTypeId="urn:microsoft.com/office/officeart/2005/8/colors/accent0_1" csCatId="mainScheme" phldr="1"/>
      <dgm:spPr/>
      <dgm:t>
        <a:bodyPr/>
        <a:lstStyle/>
        <a:p>
          <a:endParaRPr lang="en-US"/>
        </a:p>
      </dgm:t>
    </dgm:pt>
    <dgm:pt modelId="{98450B70-D18C-4E1D-97E9-FA8BA06091D9}">
      <dgm:prSet phldrT="[Text]"/>
      <dgm:spPr/>
      <dgm:t>
        <a:bodyPr/>
        <a:lstStyle/>
        <a:p>
          <a:r>
            <a:rPr lang="en-US" dirty="0"/>
            <a:t>Group A</a:t>
          </a:r>
        </a:p>
      </dgm:t>
      <dgm:extLst>
        <a:ext uri="{E40237B7-FDA0-4F09-8148-C483321AD2D9}">
          <dgm14:cNvPr xmlns:dgm14="http://schemas.microsoft.com/office/drawing/2010/diagram" id="0" name="" title="Group A title"/>
        </a:ext>
      </dgm:extLst>
    </dgm:pt>
    <dgm:pt modelId="{D3A29EAE-789C-47E5-9852-BCEC72920C67}" type="parTrans" cxnId="{E5063A27-7015-42DC-B1DA-489D94936D4B}">
      <dgm:prSet/>
      <dgm:spPr/>
      <dgm:t>
        <a:bodyPr/>
        <a:lstStyle/>
        <a:p>
          <a:endParaRPr lang="en-US"/>
        </a:p>
      </dgm:t>
    </dgm:pt>
    <dgm:pt modelId="{5476BBDE-A636-40EE-8272-09D0B7700854}" type="sibTrans" cxnId="{E5063A27-7015-42DC-B1DA-489D94936D4B}">
      <dgm:prSet/>
      <dgm:spPr/>
      <dgm:t>
        <a:bodyPr/>
        <a:lstStyle/>
        <a:p>
          <a:endParaRPr lang="en-US"/>
        </a:p>
      </dgm:t>
    </dgm:pt>
    <dgm:pt modelId="{C1B61D4D-7B51-471F-A0A6-E55A5EC41A8E}">
      <dgm:prSet phldrT="[Text]"/>
      <dgm:spPr/>
      <dgm:t>
        <a:bodyPr/>
        <a:lstStyle/>
        <a:p>
          <a:r>
            <a:rPr lang="en-US" dirty="0"/>
            <a:t>Task 1</a:t>
          </a:r>
        </a:p>
      </dgm:t>
      <dgm:extLst>
        <a:ext uri="{E40237B7-FDA0-4F09-8148-C483321AD2D9}">
          <dgm14:cNvPr xmlns:dgm14="http://schemas.microsoft.com/office/drawing/2010/diagram" id="0" name="" title="Group A tasks"/>
        </a:ext>
      </dgm:extLst>
    </dgm:pt>
    <dgm:pt modelId="{5710F621-701D-41BB-85BB-C0B920115602}" type="parTrans" cxnId="{EE0A8727-A6A5-4A4A-8E84-2B46A6195433}">
      <dgm:prSet/>
      <dgm:spPr/>
      <dgm:t>
        <a:bodyPr/>
        <a:lstStyle/>
        <a:p>
          <a:endParaRPr lang="en-US"/>
        </a:p>
      </dgm:t>
    </dgm:pt>
    <dgm:pt modelId="{3F762C5C-6E64-4A25-ACCC-7257C2D7624F}" type="sibTrans" cxnId="{EE0A8727-A6A5-4A4A-8E84-2B46A6195433}">
      <dgm:prSet/>
      <dgm:spPr/>
      <dgm:t>
        <a:bodyPr/>
        <a:lstStyle/>
        <a:p>
          <a:endParaRPr lang="en-US"/>
        </a:p>
      </dgm:t>
    </dgm:pt>
    <dgm:pt modelId="{F20117B0-FCD8-4927-B2D0-4FE779DC2A9B}">
      <dgm:prSet phldrT="[Text]"/>
      <dgm:spPr/>
      <dgm:t>
        <a:bodyPr/>
        <a:lstStyle/>
        <a:p>
          <a:r>
            <a:rPr lang="en-US" dirty="0"/>
            <a:t>Group B</a:t>
          </a:r>
        </a:p>
      </dgm:t>
      <dgm:extLst>
        <a:ext uri="{E40237B7-FDA0-4F09-8148-C483321AD2D9}">
          <dgm14:cNvPr xmlns:dgm14="http://schemas.microsoft.com/office/drawing/2010/diagram" id="0" name="" title="Group B title"/>
        </a:ext>
      </dgm:extLst>
    </dgm:pt>
    <dgm:pt modelId="{B7B5CF59-8994-46C1-B996-2D89DD31FA35}" type="parTrans" cxnId="{616F7DC2-8C47-419A-9301-3002DA2ECB22}">
      <dgm:prSet/>
      <dgm:spPr/>
      <dgm:t>
        <a:bodyPr/>
        <a:lstStyle/>
        <a:p>
          <a:endParaRPr lang="en-US"/>
        </a:p>
      </dgm:t>
    </dgm:pt>
    <dgm:pt modelId="{73C4C127-0365-4ABF-A0E4-A1536DE07080}" type="sibTrans" cxnId="{616F7DC2-8C47-419A-9301-3002DA2ECB22}">
      <dgm:prSet/>
      <dgm:spPr/>
      <dgm:t>
        <a:bodyPr/>
        <a:lstStyle/>
        <a:p>
          <a:endParaRPr lang="en-US"/>
        </a:p>
      </dgm:t>
    </dgm:pt>
    <dgm:pt modelId="{255827E2-CE07-427C-839C-BE2E51FCDBB8}">
      <dgm:prSet phldrT="[Text]"/>
      <dgm:spPr/>
      <dgm:t>
        <a:bodyPr/>
        <a:lstStyle/>
        <a:p>
          <a:r>
            <a:rPr lang="en-US" dirty="0"/>
            <a:t>Task 1</a:t>
          </a:r>
        </a:p>
      </dgm:t>
      <dgm:extLst>
        <a:ext uri="{E40237B7-FDA0-4F09-8148-C483321AD2D9}">
          <dgm14:cNvPr xmlns:dgm14="http://schemas.microsoft.com/office/drawing/2010/diagram" id="0" name="" title="Group B tasks"/>
        </a:ext>
      </dgm:extLst>
    </dgm:pt>
    <dgm:pt modelId="{CC67C3C2-15A4-4506-BA33-B1FE8A669FD6}" type="parTrans" cxnId="{57307241-4596-4C81-AEDD-3103B1A40EE5}">
      <dgm:prSet/>
      <dgm:spPr/>
      <dgm:t>
        <a:bodyPr/>
        <a:lstStyle/>
        <a:p>
          <a:endParaRPr lang="en-US"/>
        </a:p>
      </dgm:t>
    </dgm:pt>
    <dgm:pt modelId="{22B85B52-EEDB-48AC-9998-BE0D123F7FE8}" type="sibTrans" cxnId="{57307241-4596-4C81-AEDD-3103B1A40EE5}">
      <dgm:prSet/>
      <dgm:spPr/>
      <dgm:t>
        <a:bodyPr/>
        <a:lstStyle/>
        <a:p>
          <a:endParaRPr lang="en-US"/>
        </a:p>
      </dgm:t>
    </dgm:pt>
    <dgm:pt modelId="{0D636056-30D8-4434-99F7-E38A6E2B8161}">
      <dgm:prSet phldrT="[Text]"/>
      <dgm:spPr/>
      <dgm:t>
        <a:bodyPr/>
        <a:lstStyle/>
        <a:p>
          <a:r>
            <a:rPr lang="en-US" dirty="0"/>
            <a:t>Group C</a:t>
          </a:r>
        </a:p>
      </dgm:t>
      <dgm:extLst>
        <a:ext uri="{E40237B7-FDA0-4F09-8148-C483321AD2D9}">
          <dgm14:cNvPr xmlns:dgm14="http://schemas.microsoft.com/office/drawing/2010/diagram" id="0" name="" title="Group C title"/>
        </a:ext>
      </dgm:extLst>
    </dgm:pt>
    <dgm:pt modelId="{BB5BFE0E-B039-45BE-BD5F-A1F8AB17574F}" type="parTrans" cxnId="{509F2F7C-8BDB-46E3-A012-91E3DFD74DCA}">
      <dgm:prSet/>
      <dgm:spPr/>
      <dgm:t>
        <a:bodyPr/>
        <a:lstStyle/>
        <a:p>
          <a:endParaRPr lang="en-US"/>
        </a:p>
      </dgm:t>
    </dgm:pt>
    <dgm:pt modelId="{29834D85-C3E6-4A35-9EB5-194ABE6020BC}" type="sibTrans" cxnId="{509F2F7C-8BDB-46E3-A012-91E3DFD74DCA}">
      <dgm:prSet/>
      <dgm:spPr/>
      <dgm:t>
        <a:bodyPr/>
        <a:lstStyle/>
        <a:p>
          <a:endParaRPr lang="en-US"/>
        </a:p>
      </dgm:t>
    </dgm:pt>
    <dgm:pt modelId="{EB73341C-FA6D-4FF7-B456-80B171416073}">
      <dgm:prSet phldrT="[Text]"/>
      <dgm:spPr/>
      <dgm:t>
        <a:bodyPr/>
        <a:lstStyle/>
        <a:p>
          <a:r>
            <a:rPr lang="en-US" dirty="0"/>
            <a:t>Task 2</a:t>
          </a:r>
        </a:p>
      </dgm:t>
    </dgm:pt>
    <dgm:pt modelId="{5C5935E1-BAE2-4D91-8B68-D10D7258F065}" type="parTrans" cxnId="{6C0BB095-DBF9-4112-9471-CA1181FC05C4}">
      <dgm:prSet/>
      <dgm:spPr/>
      <dgm:t>
        <a:bodyPr/>
        <a:lstStyle/>
        <a:p>
          <a:endParaRPr lang="en-US"/>
        </a:p>
      </dgm:t>
    </dgm:pt>
    <dgm:pt modelId="{B0586EBB-0B75-4D86-AC0E-E8B7B8946A17}" type="sibTrans" cxnId="{6C0BB095-DBF9-4112-9471-CA1181FC05C4}">
      <dgm:prSet/>
      <dgm:spPr/>
      <dgm:t>
        <a:bodyPr/>
        <a:lstStyle/>
        <a:p>
          <a:endParaRPr lang="en-US"/>
        </a:p>
      </dgm:t>
    </dgm:pt>
    <dgm:pt modelId="{3791C0EA-2A16-4B79-AE66-267F4C96876D}">
      <dgm:prSet phldrT="[Text]"/>
      <dgm:spPr/>
      <dgm:t>
        <a:bodyPr/>
        <a:lstStyle/>
        <a:p>
          <a:r>
            <a:rPr lang="en-US" dirty="0"/>
            <a:t>Task 2</a:t>
          </a:r>
        </a:p>
      </dgm:t>
    </dgm:pt>
    <dgm:pt modelId="{51AE5850-1421-4D2B-9EDB-A11AC19873DC}" type="parTrans" cxnId="{6CCAD765-FAAF-43CB-B066-63D48E3ACEB0}">
      <dgm:prSet/>
      <dgm:spPr/>
      <dgm:t>
        <a:bodyPr/>
        <a:lstStyle/>
        <a:p>
          <a:endParaRPr lang="en-US"/>
        </a:p>
      </dgm:t>
    </dgm:pt>
    <dgm:pt modelId="{E6EC0DB1-165D-4E4E-A44A-0C2D946F2E51}" type="sibTrans" cxnId="{6CCAD765-FAAF-43CB-B066-63D48E3ACEB0}">
      <dgm:prSet/>
      <dgm:spPr/>
      <dgm:t>
        <a:bodyPr/>
        <a:lstStyle/>
        <a:p>
          <a:endParaRPr lang="en-US"/>
        </a:p>
      </dgm:t>
    </dgm:pt>
    <dgm:pt modelId="{8CEDFDD6-A5E3-4BE2-AD9B-FBFF7B7C7F24}">
      <dgm:prSet phldrT="[Text]"/>
      <dgm:spPr/>
      <dgm:t>
        <a:bodyPr/>
        <a:lstStyle/>
        <a:p>
          <a:r>
            <a:rPr lang="en-US" dirty="0"/>
            <a:t>Task 1</a:t>
          </a:r>
        </a:p>
      </dgm:t>
      <dgm:extLst>
        <a:ext uri="{E40237B7-FDA0-4F09-8148-C483321AD2D9}">
          <dgm14:cNvPr xmlns:dgm14="http://schemas.microsoft.com/office/drawing/2010/diagram" id="0" name="" title="Group C tasks"/>
        </a:ext>
      </dgm:extLst>
    </dgm:pt>
    <dgm:pt modelId="{3ED33984-F927-460F-86A8-BC1382F1708C}" type="parTrans" cxnId="{5B773550-CE78-47BB-AB6C-814682164404}">
      <dgm:prSet/>
      <dgm:spPr/>
      <dgm:t>
        <a:bodyPr/>
        <a:lstStyle/>
        <a:p>
          <a:endParaRPr lang="en-US"/>
        </a:p>
      </dgm:t>
    </dgm:pt>
    <dgm:pt modelId="{D351BC1C-C53E-41CE-AF26-292B1983A2D6}" type="sibTrans" cxnId="{5B773550-CE78-47BB-AB6C-814682164404}">
      <dgm:prSet/>
      <dgm:spPr/>
      <dgm:t>
        <a:bodyPr/>
        <a:lstStyle/>
        <a:p>
          <a:endParaRPr lang="en-US"/>
        </a:p>
      </dgm:t>
    </dgm:pt>
    <dgm:pt modelId="{C154EB21-EDAC-4AF9-929D-0754FA0A7B42}">
      <dgm:prSet phldrT="[Text]"/>
      <dgm:spPr/>
      <dgm:t>
        <a:bodyPr/>
        <a:lstStyle/>
        <a:p>
          <a:r>
            <a:rPr lang="en-US" dirty="0"/>
            <a:t>Task 2</a:t>
          </a:r>
        </a:p>
      </dgm:t>
    </dgm:pt>
    <dgm:pt modelId="{43DD2348-0A2F-41D9-B356-81916721835B}" type="parTrans" cxnId="{0DFA6097-6A12-4202-83E8-E6CC73EC5425}">
      <dgm:prSet/>
      <dgm:spPr/>
      <dgm:t>
        <a:bodyPr/>
        <a:lstStyle/>
        <a:p>
          <a:endParaRPr lang="en-US"/>
        </a:p>
      </dgm:t>
    </dgm:pt>
    <dgm:pt modelId="{AB3EFE10-F4D9-4AA0-9F78-18BD442AB358}" type="sibTrans" cxnId="{0DFA6097-6A12-4202-83E8-E6CC73EC5425}">
      <dgm:prSet/>
      <dgm:spPr/>
      <dgm:t>
        <a:bodyPr/>
        <a:lstStyle/>
        <a:p>
          <a:endParaRPr lang="en-US"/>
        </a:p>
      </dgm:t>
    </dgm:pt>
    <dgm:pt modelId="{08ECF78B-FAD5-4D9C-8E49-B3383B679E74}" type="pres">
      <dgm:prSet presAssocID="{A33F4830-5CD4-4C71-985C-0708E9B0BE14}" presName="rootnode" presStyleCnt="0">
        <dgm:presLayoutVars>
          <dgm:chMax/>
          <dgm:chPref/>
          <dgm:dir/>
          <dgm:animLvl val="lvl"/>
        </dgm:presLayoutVars>
      </dgm:prSet>
      <dgm:spPr/>
    </dgm:pt>
    <dgm:pt modelId="{CA25F1EE-EBF1-4624-880B-D3BCF13A2F47}" type="pres">
      <dgm:prSet presAssocID="{98450B70-D18C-4E1D-97E9-FA8BA06091D9}" presName="composite" presStyleCnt="0"/>
      <dgm:spPr/>
    </dgm:pt>
    <dgm:pt modelId="{1DBDDA96-9BFE-4E8D-B03A-B2FB6EE49E38}" type="pres">
      <dgm:prSet presAssocID="{98450B70-D18C-4E1D-97E9-FA8BA06091D9}" presName="bentUpArrow1" presStyleLbl="alignImgPlace1" presStyleIdx="0" presStyleCnt="2"/>
      <dgm:spPr/>
      <dgm:extLst>
        <a:ext uri="{E40237B7-FDA0-4F09-8148-C483321AD2D9}">
          <dgm14:cNvPr xmlns:dgm14="http://schemas.microsoft.com/office/drawing/2010/diagram" id="0" name="" title="Group A to Group B"/>
        </a:ext>
      </dgm:extLst>
    </dgm:pt>
    <dgm:pt modelId="{E2700167-FF4B-4025-A48B-3CB1A8B5F4C4}" type="pres">
      <dgm:prSet presAssocID="{98450B70-D18C-4E1D-97E9-FA8BA06091D9}" presName="ParentText" presStyleLbl="node1" presStyleIdx="0" presStyleCnt="3">
        <dgm:presLayoutVars>
          <dgm:chMax val="1"/>
          <dgm:chPref val="1"/>
          <dgm:bulletEnabled val="1"/>
        </dgm:presLayoutVars>
      </dgm:prSet>
      <dgm:spPr/>
    </dgm:pt>
    <dgm:pt modelId="{B00BB2B3-43BF-4BBF-B8B9-75901CCFACA5}" type="pres">
      <dgm:prSet presAssocID="{98450B70-D18C-4E1D-97E9-FA8BA06091D9}" presName="ChildText" presStyleLbl="revTx" presStyleIdx="0" presStyleCnt="3">
        <dgm:presLayoutVars>
          <dgm:chMax val="0"/>
          <dgm:chPref val="0"/>
          <dgm:bulletEnabled val="1"/>
        </dgm:presLayoutVars>
      </dgm:prSet>
      <dgm:spPr/>
    </dgm:pt>
    <dgm:pt modelId="{939CB33E-F6DE-4B22-86E1-389888939D48}" type="pres">
      <dgm:prSet presAssocID="{5476BBDE-A636-40EE-8272-09D0B7700854}" presName="sibTrans" presStyleCnt="0"/>
      <dgm:spPr/>
    </dgm:pt>
    <dgm:pt modelId="{0B9F427B-E521-4A0D-A610-47D9D62FF434}" type="pres">
      <dgm:prSet presAssocID="{F20117B0-FCD8-4927-B2D0-4FE779DC2A9B}" presName="composite" presStyleCnt="0"/>
      <dgm:spPr/>
    </dgm:pt>
    <dgm:pt modelId="{CB65E7BF-26FC-4997-A604-64C56983E379}" type="pres">
      <dgm:prSet presAssocID="{F20117B0-FCD8-4927-B2D0-4FE779DC2A9B}" presName="bentUpArrow1" presStyleLbl="alignImgPlace1" presStyleIdx="1" presStyleCnt="2"/>
      <dgm:spPr/>
      <dgm:extLst>
        <a:ext uri="{E40237B7-FDA0-4F09-8148-C483321AD2D9}">
          <dgm14:cNvPr xmlns:dgm14="http://schemas.microsoft.com/office/drawing/2010/diagram" id="0" name="" title="Group B to Group C"/>
        </a:ext>
      </dgm:extLst>
    </dgm:pt>
    <dgm:pt modelId="{1D736981-5D82-4672-9205-279958AACFE2}" type="pres">
      <dgm:prSet presAssocID="{F20117B0-FCD8-4927-B2D0-4FE779DC2A9B}" presName="ParentText" presStyleLbl="node1" presStyleIdx="1" presStyleCnt="3">
        <dgm:presLayoutVars>
          <dgm:chMax val="1"/>
          <dgm:chPref val="1"/>
          <dgm:bulletEnabled val="1"/>
        </dgm:presLayoutVars>
      </dgm:prSet>
      <dgm:spPr/>
    </dgm:pt>
    <dgm:pt modelId="{5812CCDB-7FE7-42D3-9D84-BC2F375234DF}" type="pres">
      <dgm:prSet presAssocID="{F20117B0-FCD8-4927-B2D0-4FE779DC2A9B}" presName="ChildText" presStyleLbl="revTx" presStyleIdx="1" presStyleCnt="3">
        <dgm:presLayoutVars>
          <dgm:chMax val="0"/>
          <dgm:chPref val="0"/>
          <dgm:bulletEnabled val="1"/>
        </dgm:presLayoutVars>
      </dgm:prSet>
      <dgm:spPr/>
    </dgm:pt>
    <dgm:pt modelId="{11E7C21B-758A-4A9D-8566-914D35C1B9FC}" type="pres">
      <dgm:prSet presAssocID="{73C4C127-0365-4ABF-A0E4-A1536DE07080}" presName="sibTrans" presStyleCnt="0"/>
      <dgm:spPr/>
    </dgm:pt>
    <dgm:pt modelId="{27AC4152-3790-436F-BE68-EF7D8416D588}" type="pres">
      <dgm:prSet presAssocID="{0D636056-30D8-4434-99F7-E38A6E2B8161}" presName="composite" presStyleCnt="0"/>
      <dgm:spPr/>
    </dgm:pt>
    <dgm:pt modelId="{AE7ECB50-F4B1-47FD-BE6E-79C06FC25BB6}" type="pres">
      <dgm:prSet presAssocID="{0D636056-30D8-4434-99F7-E38A6E2B8161}" presName="ParentText" presStyleLbl="node1" presStyleIdx="2" presStyleCnt="3">
        <dgm:presLayoutVars>
          <dgm:chMax val="1"/>
          <dgm:chPref val="1"/>
          <dgm:bulletEnabled val="1"/>
        </dgm:presLayoutVars>
      </dgm:prSet>
      <dgm:spPr/>
    </dgm:pt>
    <dgm:pt modelId="{C48B2BD2-56D6-4525-B6C2-CBB8762E943A}" type="pres">
      <dgm:prSet presAssocID="{0D636056-30D8-4434-99F7-E38A6E2B8161}" presName="FinalChildText" presStyleLbl="revTx" presStyleIdx="2" presStyleCnt="3">
        <dgm:presLayoutVars>
          <dgm:chMax val="0"/>
          <dgm:chPref val="0"/>
          <dgm:bulletEnabled val="1"/>
        </dgm:presLayoutVars>
      </dgm:prSet>
      <dgm:spPr/>
    </dgm:pt>
  </dgm:ptLst>
  <dgm:cxnLst>
    <dgm:cxn modelId="{330DB818-4404-4B80-99AF-29134620F98A}" type="presOf" srcId="{3791C0EA-2A16-4B79-AE66-267F4C96876D}" destId="{5812CCDB-7FE7-42D3-9D84-BC2F375234DF}" srcOrd="0" destOrd="1" presId="urn:microsoft.com/office/officeart/2005/8/layout/StepDownProcess"/>
    <dgm:cxn modelId="{6E761225-C841-4C23-A41A-EA6F5FF705A0}" type="presOf" srcId="{EB73341C-FA6D-4FF7-B456-80B171416073}" destId="{B00BB2B3-43BF-4BBF-B8B9-75901CCFACA5}" srcOrd="0" destOrd="1" presId="urn:microsoft.com/office/officeart/2005/8/layout/StepDownProcess"/>
    <dgm:cxn modelId="{E5063A27-7015-42DC-B1DA-489D94936D4B}" srcId="{A33F4830-5CD4-4C71-985C-0708E9B0BE14}" destId="{98450B70-D18C-4E1D-97E9-FA8BA06091D9}" srcOrd="0" destOrd="0" parTransId="{D3A29EAE-789C-47E5-9852-BCEC72920C67}" sibTransId="{5476BBDE-A636-40EE-8272-09D0B7700854}"/>
    <dgm:cxn modelId="{EE0A8727-A6A5-4A4A-8E84-2B46A6195433}" srcId="{98450B70-D18C-4E1D-97E9-FA8BA06091D9}" destId="{C1B61D4D-7B51-471F-A0A6-E55A5EC41A8E}" srcOrd="0" destOrd="0" parTransId="{5710F621-701D-41BB-85BB-C0B920115602}" sibTransId="{3F762C5C-6E64-4A25-ACCC-7257C2D7624F}"/>
    <dgm:cxn modelId="{57307241-4596-4C81-AEDD-3103B1A40EE5}" srcId="{F20117B0-FCD8-4927-B2D0-4FE779DC2A9B}" destId="{255827E2-CE07-427C-839C-BE2E51FCDBB8}" srcOrd="0" destOrd="0" parTransId="{CC67C3C2-15A4-4506-BA33-B1FE8A669FD6}" sibTransId="{22B85B52-EEDB-48AC-9998-BE0D123F7FE8}"/>
    <dgm:cxn modelId="{6CCAD765-FAAF-43CB-B066-63D48E3ACEB0}" srcId="{F20117B0-FCD8-4927-B2D0-4FE779DC2A9B}" destId="{3791C0EA-2A16-4B79-AE66-267F4C96876D}" srcOrd="1" destOrd="0" parTransId="{51AE5850-1421-4D2B-9EDB-A11AC19873DC}" sibTransId="{E6EC0DB1-165D-4E4E-A44A-0C2D946F2E51}"/>
    <dgm:cxn modelId="{30F28D69-C421-42F6-81F5-B07C3AE9930C}" type="presOf" srcId="{A33F4830-5CD4-4C71-985C-0708E9B0BE14}" destId="{08ECF78B-FAD5-4D9C-8E49-B3383B679E74}" srcOrd="0" destOrd="0" presId="urn:microsoft.com/office/officeart/2005/8/layout/StepDownProcess"/>
    <dgm:cxn modelId="{5B773550-CE78-47BB-AB6C-814682164404}" srcId="{0D636056-30D8-4434-99F7-E38A6E2B8161}" destId="{8CEDFDD6-A5E3-4BE2-AD9B-FBFF7B7C7F24}" srcOrd="0" destOrd="0" parTransId="{3ED33984-F927-460F-86A8-BC1382F1708C}" sibTransId="{D351BC1C-C53E-41CE-AF26-292B1983A2D6}"/>
    <dgm:cxn modelId="{509F2F7C-8BDB-46E3-A012-91E3DFD74DCA}" srcId="{A33F4830-5CD4-4C71-985C-0708E9B0BE14}" destId="{0D636056-30D8-4434-99F7-E38A6E2B8161}" srcOrd="2" destOrd="0" parTransId="{BB5BFE0E-B039-45BE-BD5F-A1F8AB17574F}" sibTransId="{29834D85-C3E6-4A35-9EB5-194ABE6020BC}"/>
    <dgm:cxn modelId="{B0AEEB88-5C20-4D17-8B31-F9DDE87A6EE5}" type="presOf" srcId="{98450B70-D18C-4E1D-97E9-FA8BA06091D9}" destId="{E2700167-FF4B-4025-A48B-3CB1A8B5F4C4}" srcOrd="0" destOrd="0" presId="urn:microsoft.com/office/officeart/2005/8/layout/StepDownProcess"/>
    <dgm:cxn modelId="{2740D594-8E29-4499-892A-4E1C65C4632B}" type="presOf" srcId="{255827E2-CE07-427C-839C-BE2E51FCDBB8}" destId="{5812CCDB-7FE7-42D3-9D84-BC2F375234DF}" srcOrd="0" destOrd="0" presId="urn:microsoft.com/office/officeart/2005/8/layout/StepDownProcess"/>
    <dgm:cxn modelId="{6C0BB095-DBF9-4112-9471-CA1181FC05C4}" srcId="{98450B70-D18C-4E1D-97E9-FA8BA06091D9}" destId="{EB73341C-FA6D-4FF7-B456-80B171416073}" srcOrd="1" destOrd="0" parTransId="{5C5935E1-BAE2-4D91-8B68-D10D7258F065}" sibTransId="{B0586EBB-0B75-4D86-AC0E-E8B7B8946A17}"/>
    <dgm:cxn modelId="{0DFA6097-6A12-4202-83E8-E6CC73EC5425}" srcId="{0D636056-30D8-4434-99F7-E38A6E2B8161}" destId="{C154EB21-EDAC-4AF9-929D-0754FA0A7B42}" srcOrd="1" destOrd="0" parTransId="{43DD2348-0A2F-41D9-B356-81916721835B}" sibTransId="{AB3EFE10-F4D9-4AA0-9F78-18BD442AB358}"/>
    <dgm:cxn modelId="{BBFE1DAB-C84D-4021-AC30-C1AC2976C539}" type="presOf" srcId="{F20117B0-FCD8-4927-B2D0-4FE779DC2A9B}" destId="{1D736981-5D82-4672-9205-279958AACFE2}" srcOrd="0" destOrd="0" presId="urn:microsoft.com/office/officeart/2005/8/layout/StepDownProcess"/>
    <dgm:cxn modelId="{A41E18B6-AE8A-4D35-BA63-B5A506606D31}" type="presOf" srcId="{C154EB21-EDAC-4AF9-929D-0754FA0A7B42}" destId="{C48B2BD2-56D6-4525-B6C2-CBB8762E943A}" srcOrd="0" destOrd="1" presId="urn:microsoft.com/office/officeart/2005/8/layout/StepDownProcess"/>
    <dgm:cxn modelId="{616F7DC2-8C47-419A-9301-3002DA2ECB22}" srcId="{A33F4830-5CD4-4C71-985C-0708E9B0BE14}" destId="{F20117B0-FCD8-4927-B2D0-4FE779DC2A9B}" srcOrd="1" destOrd="0" parTransId="{B7B5CF59-8994-46C1-B996-2D89DD31FA35}" sibTransId="{73C4C127-0365-4ABF-A0E4-A1536DE07080}"/>
    <dgm:cxn modelId="{8872BDC7-46D9-4D42-AA13-EEEC0A886E66}" type="presOf" srcId="{8CEDFDD6-A5E3-4BE2-AD9B-FBFF7B7C7F24}" destId="{C48B2BD2-56D6-4525-B6C2-CBB8762E943A}" srcOrd="0" destOrd="0" presId="urn:microsoft.com/office/officeart/2005/8/layout/StepDownProcess"/>
    <dgm:cxn modelId="{24FFAECA-4AF0-4C31-8F31-D52415B09936}" type="presOf" srcId="{C1B61D4D-7B51-471F-A0A6-E55A5EC41A8E}" destId="{B00BB2B3-43BF-4BBF-B8B9-75901CCFACA5}" srcOrd="0" destOrd="0" presId="urn:microsoft.com/office/officeart/2005/8/layout/StepDownProcess"/>
    <dgm:cxn modelId="{78AA1BCD-5813-402A-B939-9DC94AC402AA}" type="presOf" srcId="{0D636056-30D8-4434-99F7-E38A6E2B8161}" destId="{AE7ECB50-F4B1-47FD-BE6E-79C06FC25BB6}" srcOrd="0" destOrd="0" presId="urn:microsoft.com/office/officeart/2005/8/layout/StepDownProcess"/>
    <dgm:cxn modelId="{F29E68CB-DB17-40C8-A5E8-3AE492D31CB2}" type="presParOf" srcId="{08ECF78B-FAD5-4D9C-8E49-B3383B679E74}" destId="{CA25F1EE-EBF1-4624-880B-D3BCF13A2F47}" srcOrd="0" destOrd="0" presId="urn:microsoft.com/office/officeart/2005/8/layout/StepDownProcess"/>
    <dgm:cxn modelId="{D23640E8-2BAF-47B6-88BC-A3EF6465366C}" type="presParOf" srcId="{CA25F1EE-EBF1-4624-880B-D3BCF13A2F47}" destId="{1DBDDA96-9BFE-4E8D-B03A-B2FB6EE49E38}" srcOrd="0" destOrd="0" presId="urn:microsoft.com/office/officeart/2005/8/layout/StepDownProcess"/>
    <dgm:cxn modelId="{55035472-E4CA-48B1-BF2B-4DAAAB04A364}" type="presParOf" srcId="{CA25F1EE-EBF1-4624-880B-D3BCF13A2F47}" destId="{E2700167-FF4B-4025-A48B-3CB1A8B5F4C4}" srcOrd="1" destOrd="0" presId="urn:microsoft.com/office/officeart/2005/8/layout/StepDownProcess"/>
    <dgm:cxn modelId="{EED632F1-8854-4F71-934F-45F2CEC02E09}" type="presParOf" srcId="{CA25F1EE-EBF1-4624-880B-D3BCF13A2F47}" destId="{B00BB2B3-43BF-4BBF-B8B9-75901CCFACA5}" srcOrd="2" destOrd="0" presId="urn:microsoft.com/office/officeart/2005/8/layout/StepDownProcess"/>
    <dgm:cxn modelId="{5CC4978F-7A2D-4EDA-A34B-45A7F5F6526D}" type="presParOf" srcId="{08ECF78B-FAD5-4D9C-8E49-B3383B679E74}" destId="{939CB33E-F6DE-4B22-86E1-389888939D48}" srcOrd="1" destOrd="0" presId="urn:microsoft.com/office/officeart/2005/8/layout/StepDownProcess"/>
    <dgm:cxn modelId="{C2E107DE-F98D-47D2-84A7-D0DDDA9E558C}" type="presParOf" srcId="{08ECF78B-FAD5-4D9C-8E49-B3383B679E74}" destId="{0B9F427B-E521-4A0D-A610-47D9D62FF434}" srcOrd="2" destOrd="0" presId="urn:microsoft.com/office/officeart/2005/8/layout/StepDownProcess"/>
    <dgm:cxn modelId="{5F313F57-1708-4819-8737-D6829F469464}" type="presParOf" srcId="{0B9F427B-E521-4A0D-A610-47D9D62FF434}" destId="{CB65E7BF-26FC-4997-A604-64C56983E379}" srcOrd="0" destOrd="0" presId="urn:microsoft.com/office/officeart/2005/8/layout/StepDownProcess"/>
    <dgm:cxn modelId="{B7EAA625-4715-4955-9E0E-B102C341C7B0}" type="presParOf" srcId="{0B9F427B-E521-4A0D-A610-47D9D62FF434}" destId="{1D736981-5D82-4672-9205-279958AACFE2}" srcOrd="1" destOrd="0" presId="urn:microsoft.com/office/officeart/2005/8/layout/StepDownProcess"/>
    <dgm:cxn modelId="{32045BE1-54E9-4768-896D-DA17335C9157}" type="presParOf" srcId="{0B9F427B-E521-4A0D-A610-47D9D62FF434}" destId="{5812CCDB-7FE7-42D3-9D84-BC2F375234DF}" srcOrd="2" destOrd="0" presId="urn:microsoft.com/office/officeart/2005/8/layout/StepDownProcess"/>
    <dgm:cxn modelId="{963C884C-1227-4140-B158-31F66ADB330B}" type="presParOf" srcId="{08ECF78B-FAD5-4D9C-8E49-B3383B679E74}" destId="{11E7C21B-758A-4A9D-8566-914D35C1B9FC}" srcOrd="3" destOrd="0" presId="urn:microsoft.com/office/officeart/2005/8/layout/StepDownProcess"/>
    <dgm:cxn modelId="{E24CC220-2306-4B3C-86BD-F564B4C8C13E}" type="presParOf" srcId="{08ECF78B-FAD5-4D9C-8E49-B3383B679E74}" destId="{27AC4152-3790-436F-BE68-EF7D8416D588}" srcOrd="4" destOrd="0" presId="urn:microsoft.com/office/officeart/2005/8/layout/StepDownProcess"/>
    <dgm:cxn modelId="{52628CA3-D475-4246-804F-472C881865C4}" type="presParOf" srcId="{27AC4152-3790-436F-BE68-EF7D8416D588}" destId="{AE7ECB50-F4B1-47FD-BE6E-79C06FC25BB6}" srcOrd="0" destOrd="0" presId="urn:microsoft.com/office/officeart/2005/8/layout/StepDownProcess"/>
    <dgm:cxn modelId="{0E4579AB-27E3-4427-945F-1E70A24ED684}" type="presParOf" srcId="{27AC4152-3790-436F-BE68-EF7D8416D588}" destId="{C48B2BD2-56D6-4525-B6C2-CBB8762E943A}" srcOrd="1" destOrd="0" presId="urn:microsoft.com/office/officeart/2005/8/layout/StepDown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66784C9-C352-4A3A-AB4F-E73B7EFE7116}" type="doc">
      <dgm:prSet loTypeId="urn:microsoft.com/office/officeart/2005/8/layout/rings+Icon" loCatId="relationship" qsTypeId="urn:microsoft.com/office/officeart/2005/8/quickstyle/simple4" qsCatId="simple" csTypeId="urn:microsoft.com/office/officeart/2005/8/colors/accent2_2" csCatId="accent2" phldr="1"/>
      <dgm:spPr/>
    </dgm:pt>
    <dgm:pt modelId="{EC38E271-73CD-4D7B-A66B-861CA7488EC7}">
      <dgm:prSet phldrT="[Text]"/>
      <dgm:spPr/>
      <dgm:t>
        <a:bodyPr/>
        <a:lstStyle/>
        <a:p>
          <a:r>
            <a:rPr lang="en-US" dirty="0"/>
            <a:t>Group A</a:t>
          </a:r>
        </a:p>
      </dgm:t>
      <dgm:extLst>
        <a:ext uri="{E40237B7-FDA0-4F09-8148-C483321AD2D9}">
          <dgm14:cNvPr xmlns:dgm14="http://schemas.microsoft.com/office/drawing/2010/diagram" id="0" name="" title="Group A"/>
        </a:ext>
      </dgm:extLst>
    </dgm:pt>
    <dgm:pt modelId="{0EA99F19-5B2F-4C1C-9650-BC734B55276C}" type="parTrans" cxnId="{6635741C-801F-47A2-A3AF-03D68A077957}">
      <dgm:prSet/>
      <dgm:spPr/>
      <dgm:t>
        <a:bodyPr/>
        <a:lstStyle/>
        <a:p>
          <a:endParaRPr lang="en-US"/>
        </a:p>
      </dgm:t>
    </dgm:pt>
    <dgm:pt modelId="{E4286A04-4462-4767-ADE1-E306C144DD1F}" type="sibTrans" cxnId="{6635741C-801F-47A2-A3AF-03D68A077957}">
      <dgm:prSet/>
      <dgm:spPr/>
      <dgm:t>
        <a:bodyPr/>
        <a:lstStyle/>
        <a:p>
          <a:endParaRPr lang="en-US"/>
        </a:p>
      </dgm:t>
    </dgm:pt>
    <dgm:pt modelId="{56C32169-1400-436F-A8EC-619B9C7E6936}">
      <dgm:prSet phldrT="[Text]"/>
      <dgm:spPr/>
      <dgm:t>
        <a:bodyPr/>
        <a:lstStyle/>
        <a:p>
          <a:r>
            <a:rPr lang="en-US" dirty="0"/>
            <a:t>Group B</a:t>
          </a:r>
        </a:p>
      </dgm:t>
      <dgm:extLst>
        <a:ext uri="{E40237B7-FDA0-4F09-8148-C483321AD2D9}">
          <dgm14:cNvPr xmlns:dgm14="http://schemas.microsoft.com/office/drawing/2010/diagram" id="0" name="" title="Group B"/>
        </a:ext>
      </dgm:extLst>
    </dgm:pt>
    <dgm:pt modelId="{206CD43D-A52D-4932-884E-340EA7F3FF6B}" type="parTrans" cxnId="{DFCD2E9B-B722-40E1-AA2E-87695AFE660E}">
      <dgm:prSet/>
      <dgm:spPr/>
      <dgm:t>
        <a:bodyPr/>
        <a:lstStyle/>
        <a:p>
          <a:endParaRPr lang="en-US"/>
        </a:p>
      </dgm:t>
    </dgm:pt>
    <dgm:pt modelId="{C0CE6C8E-CD32-48F9-8A54-7675A2CF02D0}" type="sibTrans" cxnId="{DFCD2E9B-B722-40E1-AA2E-87695AFE660E}">
      <dgm:prSet/>
      <dgm:spPr/>
      <dgm:t>
        <a:bodyPr/>
        <a:lstStyle/>
        <a:p>
          <a:endParaRPr lang="en-US"/>
        </a:p>
      </dgm:t>
    </dgm:pt>
    <dgm:pt modelId="{459EC89A-47B8-4868-BBE9-9476FBD4735E}">
      <dgm:prSet phldrT="[Text]"/>
      <dgm:spPr/>
      <dgm:t>
        <a:bodyPr/>
        <a:lstStyle/>
        <a:p>
          <a:r>
            <a:rPr lang="en-US" dirty="0"/>
            <a:t>Group C</a:t>
          </a:r>
        </a:p>
      </dgm:t>
      <dgm:extLst>
        <a:ext uri="{E40237B7-FDA0-4F09-8148-C483321AD2D9}">
          <dgm14:cNvPr xmlns:dgm14="http://schemas.microsoft.com/office/drawing/2010/diagram" id="0" name="" title="Group C"/>
        </a:ext>
      </dgm:extLst>
    </dgm:pt>
    <dgm:pt modelId="{3B7A3293-3A0C-4891-99E7-141D50C0301C}" type="parTrans" cxnId="{C70F4E87-7751-4AB2-A73D-197D003AD2F4}">
      <dgm:prSet/>
      <dgm:spPr/>
      <dgm:t>
        <a:bodyPr/>
        <a:lstStyle/>
        <a:p>
          <a:endParaRPr lang="en-US"/>
        </a:p>
      </dgm:t>
    </dgm:pt>
    <dgm:pt modelId="{D3368E72-87E7-49A6-B731-AD2AC3EA2532}" type="sibTrans" cxnId="{C70F4E87-7751-4AB2-A73D-197D003AD2F4}">
      <dgm:prSet/>
      <dgm:spPr/>
      <dgm:t>
        <a:bodyPr/>
        <a:lstStyle/>
        <a:p>
          <a:endParaRPr lang="en-US"/>
        </a:p>
      </dgm:t>
    </dgm:pt>
    <dgm:pt modelId="{6EDA52E5-A2A7-435F-9246-0D388ED0D00A}" type="pres">
      <dgm:prSet presAssocID="{466784C9-C352-4A3A-AB4F-E73B7EFE7116}" presName="Name0" presStyleCnt="0">
        <dgm:presLayoutVars>
          <dgm:chMax val="7"/>
          <dgm:dir/>
          <dgm:resizeHandles val="exact"/>
        </dgm:presLayoutVars>
      </dgm:prSet>
      <dgm:spPr/>
    </dgm:pt>
    <dgm:pt modelId="{073C0186-C529-47F6-9A3F-AC54F3EC1A71}" type="pres">
      <dgm:prSet presAssocID="{466784C9-C352-4A3A-AB4F-E73B7EFE7116}" presName="ellipse1" presStyleLbl="vennNode1" presStyleIdx="0" presStyleCnt="3">
        <dgm:presLayoutVars>
          <dgm:bulletEnabled val="1"/>
        </dgm:presLayoutVars>
      </dgm:prSet>
      <dgm:spPr/>
    </dgm:pt>
    <dgm:pt modelId="{B34614A2-1392-4E77-BDA0-2BEA4D89C2F7}" type="pres">
      <dgm:prSet presAssocID="{466784C9-C352-4A3A-AB4F-E73B7EFE7116}" presName="ellipse2" presStyleLbl="vennNode1" presStyleIdx="1" presStyleCnt="3">
        <dgm:presLayoutVars>
          <dgm:bulletEnabled val="1"/>
        </dgm:presLayoutVars>
      </dgm:prSet>
      <dgm:spPr/>
    </dgm:pt>
    <dgm:pt modelId="{2D81501D-F97C-4215-9373-9F01E07C91FE}" type="pres">
      <dgm:prSet presAssocID="{466784C9-C352-4A3A-AB4F-E73B7EFE7116}" presName="ellipse3" presStyleLbl="vennNode1" presStyleIdx="2" presStyleCnt="3">
        <dgm:presLayoutVars>
          <dgm:bulletEnabled val="1"/>
        </dgm:presLayoutVars>
      </dgm:prSet>
      <dgm:spPr/>
    </dgm:pt>
  </dgm:ptLst>
  <dgm:cxnLst>
    <dgm:cxn modelId="{CDDBB908-DA88-4E73-98AC-B93F027CF084}" type="presOf" srcId="{459EC89A-47B8-4868-BBE9-9476FBD4735E}" destId="{2D81501D-F97C-4215-9373-9F01E07C91FE}" srcOrd="0" destOrd="0" presId="urn:microsoft.com/office/officeart/2005/8/layout/rings+Icon"/>
    <dgm:cxn modelId="{6635741C-801F-47A2-A3AF-03D68A077957}" srcId="{466784C9-C352-4A3A-AB4F-E73B7EFE7116}" destId="{EC38E271-73CD-4D7B-A66B-861CA7488EC7}" srcOrd="0" destOrd="0" parTransId="{0EA99F19-5B2F-4C1C-9650-BC734B55276C}" sibTransId="{E4286A04-4462-4767-ADE1-E306C144DD1F}"/>
    <dgm:cxn modelId="{C70F4E87-7751-4AB2-A73D-197D003AD2F4}" srcId="{466784C9-C352-4A3A-AB4F-E73B7EFE7116}" destId="{459EC89A-47B8-4868-BBE9-9476FBD4735E}" srcOrd="2" destOrd="0" parTransId="{3B7A3293-3A0C-4891-99E7-141D50C0301C}" sibTransId="{D3368E72-87E7-49A6-B731-AD2AC3EA2532}"/>
    <dgm:cxn modelId="{DFCD2E9B-B722-40E1-AA2E-87695AFE660E}" srcId="{466784C9-C352-4A3A-AB4F-E73B7EFE7116}" destId="{56C32169-1400-436F-A8EC-619B9C7E6936}" srcOrd="1" destOrd="0" parTransId="{206CD43D-A52D-4932-884E-340EA7F3FF6B}" sibTransId="{C0CE6C8E-CD32-48F9-8A54-7675A2CF02D0}"/>
    <dgm:cxn modelId="{29AA74D2-84E1-48EC-8E00-BBF044D53BCE}" type="presOf" srcId="{466784C9-C352-4A3A-AB4F-E73B7EFE7116}" destId="{6EDA52E5-A2A7-435F-9246-0D388ED0D00A}" srcOrd="0" destOrd="0" presId="urn:microsoft.com/office/officeart/2005/8/layout/rings+Icon"/>
    <dgm:cxn modelId="{5E608FEA-395A-446E-AE17-CB6CF05A8788}" type="presOf" srcId="{EC38E271-73CD-4D7B-A66B-861CA7488EC7}" destId="{073C0186-C529-47F6-9A3F-AC54F3EC1A71}" srcOrd="0" destOrd="0" presId="urn:microsoft.com/office/officeart/2005/8/layout/rings+Icon"/>
    <dgm:cxn modelId="{F5AC7BFA-D3B8-4821-9948-783EC7196B29}" type="presOf" srcId="{56C32169-1400-436F-A8EC-619B9C7E6936}" destId="{B34614A2-1392-4E77-BDA0-2BEA4D89C2F7}" srcOrd="0" destOrd="0" presId="urn:microsoft.com/office/officeart/2005/8/layout/rings+Icon"/>
    <dgm:cxn modelId="{DBE26B54-7079-4FFC-87E1-3554F7051E35}" type="presParOf" srcId="{6EDA52E5-A2A7-435F-9246-0D388ED0D00A}" destId="{073C0186-C529-47F6-9A3F-AC54F3EC1A71}" srcOrd="0" destOrd="0" presId="urn:microsoft.com/office/officeart/2005/8/layout/rings+Icon"/>
    <dgm:cxn modelId="{D6408F6A-19A4-403D-A1B1-2FB7672E934D}" type="presParOf" srcId="{6EDA52E5-A2A7-435F-9246-0D388ED0D00A}" destId="{B34614A2-1392-4E77-BDA0-2BEA4D89C2F7}" srcOrd="1" destOrd="0" presId="urn:microsoft.com/office/officeart/2005/8/layout/rings+Icon"/>
    <dgm:cxn modelId="{E3EED042-9059-4857-A024-B8C959786EE0}" type="presParOf" srcId="{6EDA52E5-A2A7-435F-9246-0D388ED0D00A}" destId="{2D81501D-F97C-4215-9373-9F01E07C91FE}" srcOrd="2" destOrd="0" presId="urn:microsoft.com/office/officeart/2005/8/layout/rings+Icon"/>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E9DE493-19D7-4EC9-97C9-5F26233F1106}" type="doc">
      <dgm:prSet loTypeId="urn:microsoft.com/office/officeart/2005/8/layout/hProcess4" loCatId="process" qsTypeId="urn:microsoft.com/office/officeart/2005/8/quickstyle/simple2" qsCatId="simple" csTypeId="urn:microsoft.com/office/officeart/2005/8/colors/accent0_3" csCatId="mainScheme" phldr="1"/>
      <dgm:spPr/>
      <dgm:t>
        <a:bodyPr/>
        <a:lstStyle/>
        <a:p>
          <a:endParaRPr lang="en-US"/>
        </a:p>
      </dgm:t>
    </dgm:pt>
    <dgm:pt modelId="{FB986F71-3126-4196-BD30-74AEDC39A1CA}">
      <dgm:prSet phldrT="[Text]"/>
      <dgm:spPr/>
      <dgm:t>
        <a:bodyPr/>
        <a:lstStyle/>
        <a:p>
          <a:r>
            <a:rPr lang="en-US" dirty="0"/>
            <a:t>Step 1 Title</a:t>
          </a:r>
        </a:p>
      </dgm:t>
    </dgm:pt>
    <dgm:pt modelId="{9B3CE34A-9B3E-4D5F-94E0-DFBB94FF5A03}" type="parTrans" cxnId="{1423FC72-83C7-4510-8021-28EAEA493E68}">
      <dgm:prSet/>
      <dgm:spPr/>
      <dgm:t>
        <a:bodyPr/>
        <a:lstStyle/>
        <a:p>
          <a:endParaRPr lang="en-US"/>
        </a:p>
      </dgm:t>
    </dgm:pt>
    <dgm:pt modelId="{D0B150DF-3AA4-454C-8652-25880449C422}" type="sibTrans" cxnId="{1423FC72-83C7-4510-8021-28EAEA493E68}">
      <dgm:prSet/>
      <dgm:spPr/>
      <dgm:t>
        <a:bodyPr/>
        <a:lstStyle/>
        <a:p>
          <a:endParaRPr lang="en-US"/>
        </a:p>
      </dgm:t>
    </dgm:pt>
    <dgm:pt modelId="{AB2E8498-CC81-452F-A895-08F3845AA347}">
      <dgm:prSet phldrT="[Text]"/>
      <dgm:spPr/>
      <dgm:t>
        <a:bodyPr/>
        <a:lstStyle/>
        <a:p>
          <a:r>
            <a:rPr lang="en-US" dirty="0"/>
            <a:t>Task description</a:t>
          </a:r>
        </a:p>
      </dgm:t>
    </dgm:pt>
    <dgm:pt modelId="{4C65E2C8-0CBB-4D8C-AD60-6B0105C62B84}" type="parTrans" cxnId="{2D5B3E3B-3EE5-4072-933E-27DF5400591C}">
      <dgm:prSet/>
      <dgm:spPr/>
      <dgm:t>
        <a:bodyPr/>
        <a:lstStyle/>
        <a:p>
          <a:endParaRPr lang="en-US"/>
        </a:p>
      </dgm:t>
    </dgm:pt>
    <dgm:pt modelId="{9A1F3304-AA9E-4FBC-89BA-9095C80E47C9}" type="sibTrans" cxnId="{2D5B3E3B-3EE5-4072-933E-27DF5400591C}">
      <dgm:prSet/>
      <dgm:spPr/>
      <dgm:t>
        <a:bodyPr/>
        <a:lstStyle/>
        <a:p>
          <a:endParaRPr lang="en-US"/>
        </a:p>
      </dgm:t>
    </dgm:pt>
    <dgm:pt modelId="{BF381BD4-48DC-48BF-8C18-C307CDD4D490}">
      <dgm:prSet phldrT="[Text]"/>
      <dgm:spPr/>
      <dgm:t>
        <a:bodyPr/>
        <a:lstStyle/>
        <a:p>
          <a:r>
            <a:rPr lang="en-US" dirty="0"/>
            <a:t>Task description</a:t>
          </a:r>
        </a:p>
      </dgm:t>
    </dgm:pt>
    <dgm:pt modelId="{5D881325-883F-44A1-A5FB-E01856D07A5B}" type="parTrans" cxnId="{5F9EDECD-FB20-4615-B5EC-47255B2B532F}">
      <dgm:prSet/>
      <dgm:spPr/>
      <dgm:t>
        <a:bodyPr/>
        <a:lstStyle/>
        <a:p>
          <a:endParaRPr lang="en-US"/>
        </a:p>
      </dgm:t>
    </dgm:pt>
    <dgm:pt modelId="{2C645F98-BC4B-4797-BC42-0872EA7B0575}" type="sibTrans" cxnId="{5F9EDECD-FB20-4615-B5EC-47255B2B532F}">
      <dgm:prSet/>
      <dgm:spPr/>
      <dgm:t>
        <a:bodyPr/>
        <a:lstStyle/>
        <a:p>
          <a:endParaRPr lang="en-US"/>
        </a:p>
      </dgm:t>
    </dgm:pt>
    <dgm:pt modelId="{F6D27D1B-CDCB-481F-B8FA-AB31B2A119DE}">
      <dgm:prSet phldrT="[Text]"/>
      <dgm:spPr/>
      <dgm:t>
        <a:bodyPr/>
        <a:lstStyle/>
        <a:p>
          <a:r>
            <a:rPr lang="en-US" dirty="0"/>
            <a:t>Step 2 Title</a:t>
          </a:r>
        </a:p>
      </dgm:t>
    </dgm:pt>
    <dgm:pt modelId="{8A7BF306-8E53-4B16-9E7E-A79AE3DF6BE2}" type="parTrans" cxnId="{A63D53AC-541A-4D09-9620-8B1C8D7B91DE}">
      <dgm:prSet/>
      <dgm:spPr/>
      <dgm:t>
        <a:bodyPr/>
        <a:lstStyle/>
        <a:p>
          <a:endParaRPr lang="en-US"/>
        </a:p>
      </dgm:t>
    </dgm:pt>
    <dgm:pt modelId="{7AEB6639-3258-49E8-8B1F-B4A9C61922BE}" type="sibTrans" cxnId="{A63D53AC-541A-4D09-9620-8B1C8D7B91DE}">
      <dgm:prSet/>
      <dgm:spPr/>
      <dgm:t>
        <a:bodyPr/>
        <a:lstStyle/>
        <a:p>
          <a:endParaRPr lang="en-US"/>
        </a:p>
      </dgm:t>
    </dgm:pt>
    <dgm:pt modelId="{0B00F5A8-A0EF-4111-9D86-004317B4F49E}">
      <dgm:prSet phldrT="[Text]"/>
      <dgm:spPr/>
      <dgm:t>
        <a:bodyPr/>
        <a:lstStyle/>
        <a:p>
          <a:r>
            <a:rPr lang="en-US" dirty="0"/>
            <a:t>Task description</a:t>
          </a:r>
        </a:p>
      </dgm:t>
    </dgm:pt>
    <dgm:pt modelId="{EC916B99-8D26-4265-B7BE-BB461C68DA5C}" type="parTrans" cxnId="{86F910E7-C9D0-48E5-A3A3-C70127E96FC1}">
      <dgm:prSet/>
      <dgm:spPr/>
      <dgm:t>
        <a:bodyPr/>
        <a:lstStyle/>
        <a:p>
          <a:endParaRPr lang="en-US"/>
        </a:p>
      </dgm:t>
    </dgm:pt>
    <dgm:pt modelId="{CE48C676-980A-4BAC-A3C8-9ABC315DAE51}" type="sibTrans" cxnId="{86F910E7-C9D0-48E5-A3A3-C70127E96FC1}">
      <dgm:prSet/>
      <dgm:spPr/>
      <dgm:t>
        <a:bodyPr/>
        <a:lstStyle/>
        <a:p>
          <a:endParaRPr lang="en-US"/>
        </a:p>
      </dgm:t>
    </dgm:pt>
    <dgm:pt modelId="{58828492-5CEF-4AFE-95CB-5D7E6A18158B}">
      <dgm:prSet phldrT="[Text]"/>
      <dgm:spPr/>
      <dgm:t>
        <a:bodyPr/>
        <a:lstStyle/>
        <a:p>
          <a:r>
            <a:rPr lang="en-US" dirty="0"/>
            <a:t>Step 3 Title</a:t>
          </a:r>
        </a:p>
      </dgm:t>
    </dgm:pt>
    <dgm:pt modelId="{F664BA43-1B81-496F-A04E-CE4B4A525697}" type="parTrans" cxnId="{ECE9152A-59A8-4A3A-9D34-DB38A074F636}">
      <dgm:prSet/>
      <dgm:spPr/>
      <dgm:t>
        <a:bodyPr/>
        <a:lstStyle/>
        <a:p>
          <a:endParaRPr lang="en-US"/>
        </a:p>
      </dgm:t>
    </dgm:pt>
    <dgm:pt modelId="{2D386477-EC66-449A-8D41-5F8A212C3D8E}" type="sibTrans" cxnId="{ECE9152A-59A8-4A3A-9D34-DB38A074F636}">
      <dgm:prSet/>
      <dgm:spPr/>
      <dgm:t>
        <a:bodyPr/>
        <a:lstStyle/>
        <a:p>
          <a:endParaRPr lang="en-US"/>
        </a:p>
      </dgm:t>
    </dgm:pt>
    <dgm:pt modelId="{68838C34-4D02-49F8-ADD7-BFA90D87B7EA}">
      <dgm:prSet phldrT="[Text]"/>
      <dgm:spPr/>
      <dgm:t>
        <a:bodyPr/>
        <a:lstStyle/>
        <a:p>
          <a:r>
            <a:rPr lang="en-US"/>
            <a:t>Task description</a:t>
          </a:r>
          <a:endParaRPr lang="en-US" dirty="0"/>
        </a:p>
      </dgm:t>
    </dgm:pt>
    <dgm:pt modelId="{F2AD00AD-6A23-4C89-A107-68EF5D1F0B94}" type="parTrans" cxnId="{4143D757-8617-4C89-8322-E3B29A1874AF}">
      <dgm:prSet/>
      <dgm:spPr/>
      <dgm:t>
        <a:bodyPr/>
        <a:lstStyle/>
        <a:p>
          <a:endParaRPr lang="en-US"/>
        </a:p>
      </dgm:t>
    </dgm:pt>
    <dgm:pt modelId="{FFC4FCE7-6F2F-4F91-A74A-7C4C32A81657}" type="sibTrans" cxnId="{4143D757-8617-4C89-8322-E3B29A1874AF}">
      <dgm:prSet/>
      <dgm:spPr/>
      <dgm:t>
        <a:bodyPr/>
        <a:lstStyle/>
        <a:p>
          <a:endParaRPr lang="en-US"/>
        </a:p>
      </dgm:t>
    </dgm:pt>
    <dgm:pt modelId="{65B6D8B9-E558-4264-B37F-7B4B2A8896DF}">
      <dgm:prSet phldrT="[Text]"/>
      <dgm:spPr/>
      <dgm:t>
        <a:bodyPr/>
        <a:lstStyle/>
        <a:p>
          <a:r>
            <a:rPr lang="en-US" dirty="0"/>
            <a:t>Task description</a:t>
          </a:r>
        </a:p>
      </dgm:t>
    </dgm:pt>
    <dgm:pt modelId="{04F5A724-3AA7-4E78-B992-BCB3E916993F}" type="parTrans" cxnId="{CA96E113-7151-48C8-B4D5-7AA211772CC8}">
      <dgm:prSet/>
      <dgm:spPr/>
      <dgm:t>
        <a:bodyPr/>
        <a:lstStyle/>
        <a:p>
          <a:endParaRPr lang="en-US"/>
        </a:p>
      </dgm:t>
    </dgm:pt>
    <dgm:pt modelId="{370A79FF-9957-49E1-811F-78AB198DD9E0}" type="sibTrans" cxnId="{CA96E113-7151-48C8-B4D5-7AA211772CC8}">
      <dgm:prSet/>
      <dgm:spPr/>
      <dgm:t>
        <a:bodyPr/>
        <a:lstStyle/>
        <a:p>
          <a:endParaRPr lang="en-US"/>
        </a:p>
      </dgm:t>
    </dgm:pt>
    <dgm:pt modelId="{6E7DBE00-7E5B-46F8-BBA0-CF0079A58E82}">
      <dgm:prSet phldrT="[Text]"/>
      <dgm:spPr/>
      <dgm:t>
        <a:bodyPr/>
        <a:lstStyle/>
        <a:p>
          <a:r>
            <a:rPr lang="en-US" dirty="0"/>
            <a:t>Task description</a:t>
          </a:r>
        </a:p>
      </dgm:t>
    </dgm:pt>
    <dgm:pt modelId="{6FAC7821-43C2-4A12-9638-E9B1BDE7C8D8}" type="parTrans" cxnId="{3D080EE7-BDF0-495B-A4FB-103A296CD73B}">
      <dgm:prSet/>
      <dgm:spPr/>
      <dgm:t>
        <a:bodyPr/>
        <a:lstStyle/>
        <a:p>
          <a:endParaRPr lang="en-US"/>
        </a:p>
      </dgm:t>
    </dgm:pt>
    <dgm:pt modelId="{65147ED7-18A4-49A5-9AEE-066FB0363316}" type="sibTrans" cxnId="{3D080EE7-BDF0-495B-A4FB-103A296CD73B}">
      <dgm:prSet/>
      <dgm:spPr/>
      <dgm:t>
        <a:bodyPr/>
        <a:lstStyle/>
        <a:p>
          <a:endParaRPr lang="en-US"/>
        </a:p>
      </dgm:t>
    </dgm:pt>
    <dgm:pt modelId="{3960CFF8-4383-4382-8D6D-F2A00F508E8D}" type="pres">
      <dgm:prSet presAssocID="{0E9DE493-19D7-4EC9-97C9-5F26233F1106}" presName="Name0" presStyleCnt="0">
        <dgm:presLayoutVars>
          <dgm:dir/>
          <dgm:animLvl val="lvl"/>
          <dgm:resizeHandles val="exact"/>
        </dgm:presLayoutVars>
      </dgm:prSet>
      <dgm:spPr/>
    </dgm:pt>
    <dgm:pt modelId="{366CFF54-5C8F-47F9-BFD8-D9AF3EADDA3E}" type="pres">
      <dgm:prSet presAssocID="{0E9DE493-19D7-4EC9-97C9-5F26233F1106}" presName="tSp" presStyleCnt="0"/>
      <dgm:spPr/>
    </dgm:pt>
    <dgm:pt modelId="{13688FBD-4079-41FE-A6A2-B5B0F293E6BF}" type="pres">
      <dgm:prSet presAssocID="{0E9DE493-19D7-4EC9-97C9-5F26233F1106}" presName="bSp" presStyleCnt="0"/>
      <dgm:spPr/>
    </dgm:pt>
    <dgm:pt modelId="{224851B6-C14D-49DE-883B-A13003DA4601}" type="pres">
      <dgm:prSet presAssocID="{0E9DE493-19D7-4EC9-97C9-5F26233F1106}" presName="process" presStyleCnt="0"/>
      <dgm:spPr/>
    </dgm:pt>
    <dgm:pt modelId="{1439717B-283C-48FF-AF62-1990F52B6512}" type="pres">
      <dgm:prSet presAssocID="{FB986F71-3126-4196-BD30-74AEDC39A1CA}" presName="composite1" presStyleCnt="0"/>
      <dgm:spPr/>
    </dgm:pt>
    <dgm:pt modelId="{BCCE6711-D1D8-4B2C-917E-41AB5A6114A8}" type="pres">
      <dgm:prSet presAssocID="{FB986F71-3126-4196-BD30-74AEDC39A1CA}" presName="dummyNode1" presStyleLbl="node1" presStyleIdx="0" presStyleCnt="3"/>
      <dgm:spPr/>
    </dgm:pt>
    <dgm:pt modelId="{96015622-8A46-45CF-A72A-2856B699B374}" type="pres">
      <dgm:prSet presAssocID="{FB986F71-3126-4196-BD30-74AEDC39A1CA}" presName="childNode1" presStyleLbl="bgAcc1" presStyleIdx="0" presStyleCnt="3">
        <dgm:presLayoutVars>
          <dgm:bulletEnabled val="1"/>
        </dgm:presLayoutVars>
      </dgm:prSet>
      <dgm:spPr/>
    </dgm:pt>
    <dgm:pt modelId="{BFE859F2-A9E8-4F95-9161-8EC68F2D30C4}" type="pres">
      <dgm:prSet presAssocID="{FB986F71-3126-4196-BD30-74AEDC39A1CA}" presName="childNode1tx" presStyleLbl="bgAcc1" presStyleIdx="0" presStyleCnt="3">
        <dgm:presLayoutVars>
          <dgm:bulletEnabled val="1"/>
        </dgm:presLayoutVars>
      </dgm:prSet>
      <dgm:spPr/>
    </dgm:pt>
    <dgm:pt modelId="{E18C6CF4-EDEB-4539-A36D-E0355B626199}" type="pres">
      <dgm:prSet presAssocID="{FB986F71-3126-4196-BD30-74AEDC39A1CA}" presName="parentNode1" presStyleLbl="node1" presStyleIdx="0" presStyleCnt="3">
        <dgm:presLayoutVars>
          <dgm:chMax val="1"/>
          <dgm:bulletEnabled val="1"/>
        </dgm:presLayoutVars>
      </dgm:prSet>
      <dgm:spPr/>
    </dgm:pt>
    <dgm:pt modelId="{D9FCD5E9-9E94-4534-BAB4-3DB8EB44E7D0}" type="pres">
      <dgm:prSet presAssocID="{FB986F71-3126-4196-BD30-74AEDC39A1CA}" presName="connSite1" presStyleCnt="0"/>
      <dgm:spPr/>
    </dgm:pt>
    <dgm:pt modelId="{6A63D16E-EEE6-4267-97EA-5AD7D2BC4E84}" type="pres">
      <dgm:prSet presAssocID="{D0B150DF-3AA4-454C-8652-25880449C422}" presName="Name9" presStyleLbl="sibTrans2D1" presStyleIdx="0" presStyleCnt="2"/>
      <dgm:spPr/>
    </dgm:pt>
    <dgm:pt modelId="{59BAED1E-A4FE-4FA3-8716-57917AF47F38}" type="pres">
      <dgm:prSet presAssocID="{F6D27D1B-CDCB-481F-B8FA-AB31B2A119DE}" presName="composite2" presStyleCnt="0"/>
      <dgm:spPr/>
    </dgm:pt>
    <dgm:pt modelId="{5C833856-7FAF-4B27-932C-67C7D08339F2}" type="pres">
      <dgm:prSet presAssocID="{F6D27D1B-CDCB-481F-B8FA-AB31B2A119DE}" presName="dummyNode2" presStyleLbl="node1" presStyleIdx="0" presStyleCnt="3"/>
      <dgm:spPr/>
    </dgm:pt>
    <dgm:pt modelId="{E83793B4-2C5C-4D90-82FA-E5EE4745664D}" type="pres">
      <dgm:prSet presAssocID="{F6D27D1B-CDCB-481F-B8FA-AB31B2A119DE}" presName="childNode2" presStyleLbl="bgAcc1" presStyleIdx="1" presStyleCnt="3">
        <dgm:presLayoutVars>
          <dgm:bulletEnabled val="1"/>
        </dgm:presLayoutVars>
      </dgm:prSet>
      <dgm:spPr/>
    </dgm:pt>
    <dgm:pt modelId="{67FFE978-6FBE-4424-80BE-B9E4B4DD0695}" type="pres">
      <dgm:prSet presAssocID="{F6D27D1B-CDCB-481F-B8FA-AB31B2A119DE}" presName="childNode2tx" presStyleLbl="bgAcc1" presStyleIdx="1" presStyleCnt="3">
        <dgm:presLayoutVars>
          <dgm:bulletEnabled val="1"/>
        </dgm:presLayoutVars>
      </dgm:prSet>
      <dgm:spPr/>
    </dgm:pt>
    <dgm:pt modelId="{029D1FDE-4DD7-4FA5-8C70-0C747477B66C}" type="pres">
      <dgm:prSet presAssocID="{F6D27D1B-CDCB-481F-B8FA-AB31B2A119DE}" presName="parentNode2" presStyleLbl="node1" presStyleIdx="1" presStyleCnt="3">
        <dgm:presLayoutVars>
          <dgm:chMax val="0"/>
          <dgm:bulletEnabled val="1"/>
        </dgm:presLayoutVars>
      </dgm:prSet>
      <dgm:spPr/>
    </dgm:pt>
    <dgm:pt modelId="{C2556EF6-41FF-46C6-8829-911BFA533FFE}" type="pres">
      <dgm:prSet presAssocID="{F6D27D1B-CDCB-481F-B8FA-AB31B2A119DE}" presName="connSite2" presStyleCnt="0"/>
      <dgm:spPr/>
    </dgm:pt>
    <dgm:pt modelId="{DC2A0ADB-DCE3-4BF4-9952-0394865777AC}" type="pres">
      <dgm:prSet presAssocID="{7AEB6639-3258-49E8-8B1F-B4A9C61922BE}" presName="Name18" presStyleLbl="sibTrans2D1" presStyleIdx="1" presStyleCnt="2"/>
      <dgm:spPr/>
    </dgm:pt>
    <dgm:pt modelId="{A874A3A3-A340-4ABC-99B5-7529D4415335}" type="pres">
      <dgm:prSet presAssocID="{58828492-5CEF-4AFE-95CB-5D7E6A18158B}" presName="composite1" presStyleCnt="0"/>
      <dgm:spPr/>
    </dgm:pt>
    <dgm:pt modelId="{14032C0B-60AE-432B-A713-F993D1C4BA8F}" type="pres">
      <dgm:prSet presAssocID="{58828492-5CEF-4AFE-95CB-5D7E6A18158B}" presName="dummyNode1" presStyleLbl="node1" presStyleIdx="1" presStyleCnt="3"/>
      <dgm:spPr/>
    </dgm:pt>
    <dgm:pt modelId="{69C28D3B-E083-42DF-9EA0-916CA12125A9}" type="pres">
      <dgm:prSet presAssocID="{58828492-5CEF-4AFE-95CB-5D7E6A18158B}" presName="childNode1" presStyleLbl="bgAcc1" presStyleIdx="2" presStyleCnt="3">
        <dgm:presLayoutVars>
          <dgm:bulletEnabled val="1"/>
        </dgm:presLayoutVars>
      </dgm:prSet>
      <dgm:spPr/>
    </dgm:pt>
    <dgm:pt modelId="{843715D2-C2C2-41EB-BDA3-21230FBA46DB}" type="pres">
      <dgm:prSet presAssocID="{58828492-5CEF-4AFE-95CB-5D7E6A18158B}" presName="childNode1tx" presStyleLbl="bgAcc1" presStyleIdx="2" presStyleCnt="3">
        <dgm:presLayoutVars>
          <dgm:bulletEnabled val="1"/>
        </dgm:presLayoutVars>
      </dgm:prSet>
      <dgm:spPr/>
    </dgm:pt>
    <dgm:pt modelId="{047F5837-10E2-4FFC-A492-DB8A19EF48CA}" type="pres">
      <dgm:prSet presAssocID="{58828492-5CEF-4AFE-95CB-5D7E6A18158B}" presName="parentNode1" presStyleLbl="node1" presStyleIdx="2" presStyleCnt="3">
        <dgm:presLayoutVars>
          <dgm:chMax val="1"/>
          <dgm:bulletEnabled val="1"/>
        </dgm:presLayoutVars>
      </dgm:prSet>
      <dgm:spPr/>
    </dgm:pt>
    <dgm:pt modelId="{7D6A154D-27BB-4CCE-9250-BCDD2CD5C383}" type="pres">
      <dgm:prSet presAssocID="{58828492-5CEF-4AFE-95CB-5D7E6A18158B}" presName="connSite1" presStyleCnt="0"/>
      <dgm:spPr/>
    </dgm:pt>
  </dgm:ptLst>
  <dgm:cxnLst>
    <dgm:cxn modelId="{CA96E113-7151-48C8-B4D5-7AA211772CC8}" srcId="{F6D27D1B-CDCB-481F-B8FA-AB31B2A119DE}" destId="{65B6D8B9-E558-4264-B37F-7B4B2A8896DF}" srcOrd="1" destOrd="0" parTransId="{04F5A724-3AA7-4E78-B992-BCB3E916993F}" sibTransId="{370A79FF-9957-49E1-811F-78AB198DD9E0}"/>
    <dgm:cxn modelId="{1FE4D618-724E-4829-BED3-DAA3C651B769}" type="presOf" srcId="{0B00F5A8-A0EF-4111-9D86-004317B4F49E}" destId="{E83793B4-2C5C-4D90-82FA-E5EE4745664D}" srcOrd="0" destOrd="0" presId="urn:microsoft.com/office/officeart/2005/8/layout/hProcess4"/>
    <dgm:cxn modelId="{A08CE81F-A93E-429F-943D-3B3662A0C042}" type="presOf" srcId="{F6D27D1B-CDCB-481F-B8FA-AB31B2A119DE}" destId="{029D1FDE-4DD7-4FA5-8C70-0C747477B66C}" srcOrd="0" destOrd="0" presId="urn:microsoft.com/office/officeart/2005/8/layout/hProcess4"/>
    <dgm:cxn modelId="{ECE9152A-59A8-4A3A-9D34-DB38A074F636}" srcId="{0E9DE493-19D7-4EC9-97C9-5F26233F1106}" destId="{58828492-5CEF-4AFE-95CB-5D7E6A18158B}" srcOrd="2" destOrd="0" parTransId="{F664BA43-1B81-496F-A04E-CE4B4A525697}" sibTransId="{2D386477-EC66-449A-8D41-5F8A212C3D8E}"/>
    <dgm:cxn modelId="{2D5B3E3B-3EE5-4072-933E-27DF5400591C}" srcId="{FB986F71-3126-4196-BD30-74AEDC39A1CA}" destId="{AB2E8498-CC81-452F-A895-08F3845AA347}" srcOrd="0" destOrd="0" parTransId="{4C65E2C8-0CBB-4D8C-AD60-6B0105C62B84}" sibTransId="{9A1F3304-AA9E-4FBC-89BA-9095C80E47C9}"/>
    <dgm:cxn modelId="{E33DA73B-C4A7-472D-88E9-D1B7FEC0C1F5}" type="presOf" srcId="{BF381BD4-48DC-48BF-8C18-C307CDD4D490}" destId="{BFE859F2-A9E8-4F95-9161-8EC68F2D30C4}" srcOrd="1" destOrd="1" presId="urn:microsoft.com/office/officeart/2005/8/layout/hProcess4"/>
    <dgm:cxn modelId="{8B37FE40-D7C8-473A-9D2D-D33173B003E6}" type="presOf" srcId="{6E7DBE00-7E5B-46F8-BBA0-CF0079A58E82}" destId="{843715D2-C2C2-41EB-BDA3-21230FBA46DB}" srcOrd="1" destOrd="1" presId="urn:microsoft.com/office/officeart/2005/8/layout/hProcess4"/>
    <dgm:cxn modelId="{241A4F42-3815-4A3A-A31B-C5E11FFB5E6D}" type="presOf" srcId="{FB986F71-3126-4196-BD30-74AEDC39A1CA}" destId="{E18C6CF4-EDEB-4539-A36D-E0355B626199}" srcOrd="0" destOrd="0" presId="urn:microsoft.com/office/officeart/2005/8/layout/hProcess4"/>
    <dgm:cxn modelId="{402F9D43-6A91-4B87-83A0-426BC9CD76A6}" type="presOf" srcId="{0B00F5A8-A0EF-4111-9D86-004317B4F49E}" destId="{67FFE978-6FBE-4424-80BE-B9E4B4DD0695}" srcOrd="1" destOrd="0" presId="urn:microsoft.com/office/officeart/2005/8/layout/hProcess4"/>
    <dgm:cxn modelId="{1423FC72-83C7-4510-8021-28EAEA493E68}" srcId="{0E9DE493-19D7-4EC9-97C9-5F26233F1106}" destId="{FB986F71-3126-4196-BD30-74AEDC39A1CA}" srcOrd="0" destOrd="0" parTransId="{9B3CE34A-9B3E-4D5F-94E0-DFBB94FF5A03}" sibTransId="{D0B150DF-3AA4-454C-8652-25880449C422}"/>
    <dgm:cxn modelId="{4143D757-8617-4C89-8322-E3B29A1874AF}" srcId="{58828492-5CEF-4AFE-95CB-5D7E6A18158B}" destId="{68838C34-4D02-49F8-ADD7-BFA90D87B7EA}" srcOrd="0" destOrd="0" parTransId="{F2AD00AD-6A23-4C89-A107-68EF5D1F0B94}" sibTransId="{FFC4FCE7-6F2F-4F91-A74A-7C4C32A81657}"/>
    <dgm:cxn modelId="{E1602188-B573-41FF-9095-7B40F9CA44C2}" type="presOf" srcId="{6E7DBE00-7E5B-46F8-BBA0-CF0079A58E82}" destId="{69C28D3B-E083-42DF-9EA0-916CA12125A9}" srcOrd="0" destOrd="1" presId="urn:microsoft.com/office/officeart/2005/8/layout/hProcess4"/>
    <dgm:cxn modelId="{550EC38B-566A-4081-A7BE-0E49BE02764D}" type="presOf" srcId="{AB2E8498-CC81-452F-A895-08F3845AA347}" destId="{BFE859F2-A9E8-4F95-9161-8EC68F2D30C4}" srcOrd="1" destOrd="0" presId="urn:microsoft.com/office/officeart/2005/8/layout/hProcess4"/>
    <dgm:cxn modelId="{A63D53AC-541A-4D09-9620-8B1C8D7B91DE}" srcId="{0E9DE493-19D7-4EC9-97C9-5F26233F1106}" destId="{F6D27D1B-CDCB-481F-B8FA-AB31B2A119DE}" srcOrd="1" destOrd="0" parTransId="{8A7BF306-8E53-4B16-9E7E-A79AE3DF6BE2}" sibTransId="{7AEB6639-3258-49E8-8B1F-B4A9C61922BE}"/>
    <dgm:cxn modelId="{4E74EABF-20DE-46D5-9BE9-0F84CEAF66AB}" type="presOf" srcId="{D0B150DF-3AA4-454C-8652-25880449C422}" destId="{6A63D16E-EEE6-4267-97EA-5AD7D2BC4E84}" srcOrd="0" destOrd="0" presId="urn:microsoft.com/office/officeart/2005/8/layout/hProcess4"/>
    <dgm:cxn modelId="{95276BC3-D2A9-422F-9390-BED3FD8C7BB0}" type="presOf" srcId="{0E9DE493-19D7-4EC9-97C9-5F26233F1106}" destId="{3960CFF8-4383-4382-8D6D-F2A00F508E8D}" srcOrd="0" destOrd="0" presId="urn:microsoft.com/office/officeart/2005/8/layout/hProcess4"/>
    <dgm:cxn modelId="{7EBBAEC4-0282-4F3E-860C-A6A26E3998F2}" type="presOf" srcId="{65B6D8B9-E558-4264-B37F-7B4B2A8896DF}" destId="{E83793B4-2C5C-4D90-82FA-E5EE4745664D}" srcOrd="0" destOrd="1" presId="urn:microsoft.com/office/officeart/2005/8/layout/hProcess4"/>
    <dgm:cxn modelId="{90D5F6C6-4E25-4C59-9DF6-6E2B25A59F46}" type="presOf" srcId="{68838C34-4D02-49F8-ADD7-BFA90D87B7EA}" destId="{69C28D3B-E083-42DF-9EA0-916CA12125A9}" srcOrd="0" destOrd="0" presId="urn:microsoft.com/office/officeart/2005/8/layout/hProcess4"/>
    <dgm:cxn modelId="{5F9EDECD-FB20-4615-B5EC-47255B2B532F}" srcId="{FB986F71-3126-4196-BD30-74AEDC39A1CA}" destId="{BF381BD4-48DC-48BF-8C18-C307CDD4D490}" srcOrd="1" destOrd="0" parTransId="{5D881325-883F-44A1-A5FB-E01856D07A5B}" sibTransId="{2C645F98-BC4B-4797-BC42-0872EA7B0575}"/>
    <dgm:cxn modelId="{A507C8D3-A0BB-44E4-82F7-15D18D34238D}" type="presOf" srcId="{68838C34-4D02-49F8-ADD7-BFA90D87B7EA}" destId="{843715D2-C2C2-41EB-BDA3-21230FBA46DB}" srcOrd="1" destOrd="0" presId="urn:microsoft.com/office/officeart/2005/8/layout/hProcess4"/>
    <dgm:cxn modelId="{FA45DADE-266F-4B82-B02F-D2732D8D9F51}" type="presOf" srcId="{58828492-5CEF-4AFE-95CB-5D7E6A18158B}" destId="{047F5837-10E2-4FFC-A492-DB8A19EF48CA}" srcOrd="0" destOrd="0" presId="urn:microsoft.com/office/officeart/2005/8/layout/hProcess4"/>
    <dgm:cxn modelId="{3D080EE7-BDF0-495B-A4FB-103A296CD73B}" srcId="{58828492-5CEF-4AFE-95CB-5D7E6A18158B}" destId="{6E7DBE00-7E5B-46F8-BBA0-CF0079A58E82}" srcOrd="1" destOrd="0" parTransId="{6FAC7821-43C2-4A12-9638-E9B1BDE7C8D8}" sibTransId="{65147ED7-18A4-49A5-9AEE-066FB0363316}"/>
    <dgm:cxn modelId="{86F910E7-C9D0-48E5-A3A3-C70127E96FC1}" srcId="{F6D27D1B-CDCB-481F-B8FA-AB31B2A119DE}" destId="{0B00F5A8-A0EF-4111-9D86-004317B4F49E}" srcOrd="0" destOrd="0" parTransId="{EC916B99-8D26-4265-B7BE-BB461C68DA5C}" sibTransId="{CE48C676-980A-4BAC-A3C8-9ABC315DAE51}"/>
    <dgm:cxn modelId="{835CA1EF-8C73-4A92-AB14-7F18CFCB3BBE}" type="presOf" srcId="{65B6D8B9-E558-4264-B37F-7B4B2A8896DF}" destId="{67FFE978-6FBE-4424-80BE-B9E4B4DD0695}" srcOrd="1" destOrd="1" presId="urn:microsoft.com/office/officeart/2005/8/layout/hProcess4"/>
    <dgm:cxn modelId="{FCC960F1-FFDB-446D-9C7D-06DB34FE036C}" type="presOf" srcId="{BF381BD4-48DC-48BF-8C18-C307CDD4D490}" destId="{96015622-8A46-45CF-A72A-2856B699B374}" srcOrd="0" destOrd="1" presId="urn:microsoft.com/office/officeart/2005/8/layout/hProcess4"/>
    <dgm:cxn modelId="{732F9AFA-01BF-4C18-A659-D951BF9FC05D}" type="presOf" srcId="{AB2E8498-CC81-452F-A895-08F3845AA347}" destId="{96015622-8A46-45CF-A72A-2856B699B374}" srcOrd="0" destOrd="0" presId="urn:microsoft.com/office/officeart/2005/8/layout/hProcess4"/>
    <dgm:cxn modelId="{E95209FE-82B0-40EF-AFE6-D8CCCCEA50E1}" type="presOf" srcId="{7AEB6639-3258-49E8-8B1F-B4A9C61922BE}" destId="{DC2A0ADB-DCE3-4BF4-9952-0394865777AC}" srcOrd="0" destOrd="0" presId="urn:microsoft.com/office/officeart/2005/8/layout/hProcess4"/>
    <dgm:cxn modelId="{89F19664-F574-44B4-924E-3D107B743F23}" type="presParOf" srcId="{3960CFF8-4383-4382-8D6D-F2A00F508E8D}" destId="{366CFF54-5C8F-47F9-BFD8-D9AF3EADDA3E}" srcOrd="0" destOrd="0" presId="urn:microsoft.com/office/officeart/2005/8/layout/hProcess4"/>
    <dgm:cxn modelId="{75C41B37-1CBE-4C45-8C4B-850855BD27C4}" type="presParOf" srcId="{3960CFF8-4383-4382-8D6D-F2A00F508E8D}" destId="{13688FBD-4079-41FE-A6A2-B5B0F293E6BF}" srcOrd="1" destOrd="0" presId="urn:microsoft.com/office/officeart/2005/8/layout/hProcess4"/>
    <dgm:cxn modelId="{3AA8FE4E-D0FB-4F4F-9F35-7B6B4E7D5E8D}" type="presParOf" srcId="{3960CFF8-4383-4382-8D6D-F2A00F508E8D}" destId="{224851B6-C14D-49DE-883B-A13003DA4601}" srcOrd="2" destOrd="0" presId="urn:microsoft.com/office/officeart/2005/8/layout/hProcess4"/>
    <dgm:cxn modelId="{A4DAABAE-FB49-4E79-80B0-1264A8E539FF}" type="presParOf" srcId="{224851B6-C14D-49DE-883B-A13003DA4601}" destId="{1439717B-283C-48FF-AF62-1990F52B6512}" srcOrd="0" destOrd="0" presId="urn:microsoft.com/office/officeart/2005/8/layout/hProcess4"/>
    <dgm:cxn modelId="{6FFC75D9-47EB-48FF-90CD-91F117AC22B7}" type="presParOf" srcId="{1439717B-283C-48FF-AF62-1990F52B6512}" destId="{BCCE6711-D1D8-4B2C-917E-41AB5A6114A8}" srcOrd="0" destOrd="0" presId="urn:microsoft.com/office/officeart/2005/8/layout/hProcess4"/>
    <dgm:cxn modelId="{FEE85E3F-72E5-4071-8EA1-3623F81173A1}" type="presParOf" srcId="{1439717B-283C-48FF-AF62-1990F52B6512}" destId="{96015622-8A46-45CF-A72A-2856B699B374}" srcOrd="1" destOrd="0" presId="urn:microsoft.com/office/officeart/2005/8/layout/hProcess4"/>
    <dgm:cxn modelId="{AC4982ED-AD83-45D0-AD2F-455F7901AF9F}" type="presParOf" srcId="{1439717B-283C-48FF-AF62-1990F52B6512}" destId="{BFE859F2-A9E8-4F95-9161-8EC68F2D30C4}" srcOrd="2" destOrd="0" presId="urn:microsoft.com/office/officeart/2005/8/layout/hProcess4"/>
    <dgm:cxn modelId="{565E0706-6737-49AB-A631-19EA6E16791C}" type="presParOf" srcId="{1439717B-283C-48FF-AF62-1990F52B6512}" destId="{E18C6CF4-EDEB-4539-A36D-E0355B626199}" srcOrd="3" destOrd="0" presId="urn:microsoft.com/office/officeart/2005/8/layout/hProcess4"/>
    <dgm:cxn modelId="{0F8395D2-489A-4650-9E19-52FEC57A410B}" type="presParOf" srcId="{1439717B-283C-48FF-AF62-1990F52B6512}" destId="{D9FCD5E9-9E94-4534-BAB4-3DB8EB44E7D0}" srcOrd="4" destOrd="0" presId="urn:microsoft.com/office/officeart/2005/8/layout/hProcess4"/>
    <dgm:cxn modelId="{9204B803-0CC8-4F9E-AC95-C709626A9F47}" type="presParOf" srcId="{224851B6-C14D-49DE-883B-A13003DA4601}" destId="{6A63D16E-EEE6-4267-97EA-5AD7D2BC4E84}" srcOrd="1" destOrd="0" presId="urn:microsoft.com/office/officeart/2005/8/layout/hProcess4"/>
    <dgm:cxn modelId="{DF63E90D-523A-4A3D-8E96-876C4878E690}" type="presParOf" srcId="{224851B6-C14D-49DE-883B-A13003DA4601}" destId="{59BAED1E-A4FE-4FA3-8716-57917AF47F38}" srcOrd="2" destOrd="0" presId="urn:microsoft.com/office/officeart/2005/8/layout/hProcess4"/>
    <dgm:cxn modelId="{ABC2BBAC-ABC6-4828-A656-FF0E45449B5D}" type="presParOf" srcId="{59BAED1E-A4FE-4FA3-8716-57917AF47F38}" destId="{5C833856-7FAF-4B27-932C-67C7D08339F2}" srcOrd="0" destOrd="0" presId="urn:microsoft.com/office/officeart/2005/8/layout/hProcess4"/>
    <dgm:cxn modelId="{57A8C77F-8539-4ED5-8B3E-AA69AEF39063}" type="presParOf" srcId="{59BAED1E-A4FE-4FA3-8716-57917AF47F38}" destId="{E83793B4-2C5C-4D90-82FA-E5EE4745664D}" srcOrd="1" destOrd="0" presId="urn:microsoft.com/office/officeart/2005/8/layout/hProcess4"/>
    <dgm:cxn modelId="{13C487BA-883D-4A71-9789-EB655F6279D7}" type="presParOf" srcId="{59BAED1E-A4FE-4FA3-8716-57917AF47F38}" destId="{67FFE978-6FBE-4424-80BE-B9E4B4DD0695}" srcOrd="2" destOrd="0" presId="urn:microsoft.com/office/officeart/2005/8/layout/hProcess4"/>
    <dgm:cxn modelId="{9DE711C0-DAD0-490A-8F9F-84EFF58B67F2}" type="presParOf" srcId="{59BAED1E-A4FE-4FA3-8716-57917AF47F38}" destId="{029D1FDE-4DD7-4FA5-8C70-0C747477B66C}" srcOrd="3" destOrd="0" presId="urn:microsoft.com/office/officeart/2005/8/layout/hProcess4"/>
    <dgm:cxn modelId="{7E60F800-B699-4C90-AE8B-FFA3C1DBAC2A}" type="presParOf" srcId="{59BAED1E-A4FE-4FA3-8716-57917AF47F38}" destId="{C2556EF6-41FF-46C6-8829-911BFA533FFE}" srcOrd="4" destOrd="0" presId="urn:microsoft.com/office/officeart/2005/8/layout/hProcess4"/>
    <dgm:cxn modelId="{15EEC923-9DD9-45F9-B1CE-E90ADC8BB3B2}" type="presParOf" srcId="{224851B6-C14D-49DE-883B-A13003DA4601}" destId="{DC2A0ADB-DCE3-4BF4-9952-0394865777AC}" srcOrd="3" destOrd="0" presId="urn:microsoft.com/office/officeart/2005/8/layout/hProcess4"/>
    <dgm:cxn modelId="{F83CC031-B411-4234-8023-6E45E782DC1B}" type="presParOf" srcId="{224851B6-C14D-49DE-883B-A13003DA4601}" destId="{A874A3A3-A340-4ABC-99B5-7529D4415335}" srcOrd="4" destOrd="0" presId="urn:microsoft.com/office/officeart/2005/8/layout/hProcess4"/>
    <dgm:cxn modelId="{7B362966-E9AB-40B9-8761-1F07E738ED93}" type="presParOf" srcId="{A874A3A3-A340-4ABC-99B5-7529D4415335}" destId="{14032C0B-60AE-432B-A713-F993D1C4BA8F}" srcOrd="0" destOrd="0" presId="urn:microsoft.com/office/officeart/2005/8/layout/hProcess4"/>
    <dgm:cxn modelId="{7577A14F-C73F-4E1A-8760-544ED1967544}" type="presParOf" srcId="{A874A3A3-A340-4ABC-99B5-7529D4415335}" destId="{69C28D3B-E083-42DF-9EA0-916CA12125A9}" srcOrd="1" destOrd="0" presId="urn:microsoft.com/office/officeart/2005/8/layout/hProcess4"/>
    <dgm:cxn modelId="{1637F8A1-F9FA-4AC7-AA80-AC52DBF6427F}" type="presParOf" srcId="{A874A3A3-A340-4ABC-99B5-7529D4415335}" destId="{843715D2-C2C2-41EB-BDA3-21230FBA46DB}" srcOrd="2" destOrd="0" presId="urn:microsoft.com/office/officeart/2005/8/layout/hProcess4"/>
    <dgm:cxn modelId="{C3A1CE6A-C0A2-460E-AEC5-91898FCAB7C6}" type="presParOf" srcId="{A874A3A3-A340-4ABC-99B5-7529D4415335}" destId="{047F5837-10E2-4FFC-A492-DB8A19EF48CA}" srcOrd="3" destOrd="0" presId="urn:microsoft.com/office/officeart/2005/8/layout/hProcess4"/>
    <dgm:cxn modelId="{B0B35EFC-EC0D-408D-96C0-AAE23E559E96}" type="presParOf" srcId="{A874A3A3-A340-4ABC-99B5-7529D4415335}" destId="{7D6A154D-27BB-4CCE-9250-BCDD2CD5C383}" srcOrd="4" destOrd="0" presId="urn:microsoft.com/office/officeart/2005/8/layout/hProcess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FDE0C96E-4F63-4F5B-BA63-CABD27326C2C}" type="doc">
      <dgm:prSet loTypeId="urn:microsoft.com/office/officeart/2005/8/layout/radial4" loCatId="relationship" qsTypeId="urn:microsoft.com/office/officeart/2005/8/quickstyle/simple4" qsCatId="simple" csTypeId="urn:microsoft.com/office/officeart/2005/8/colors/colorful1" csCatId="colorful" phldr="1"/>
      <dgm:spPr/>
      <dgm:t>
        <a:bodyPr/>
        <a:lstStyle/>
        <a:p>
          <a:endParaRPr lang="en-US"/>
        </a:p>
      </dgm:t>
    </dgm:pt>
    <dgm:pt modelId="{C8C9AC21-3FFA-4C9D-90AA-D6B660604937}">
      <dgm:prSet phldrT="[Text]"/>
      <dgm:spPr/>
      <dgm:t>
        <a:bodyPr/>
        <a:lstStyle/>
        <a:p>
          <a:r>
            <a:rPr lang="en-US" dirty="0"/>
            <a:t>Task 1</a:t>
          </a:r>
        </a:p>
      </dgm:t>
      <dgm:extLst>
        <a:ext uri="{E40237B7-FDA0-4F09-8148-C483321AD2D9}">
          <dgm14:cNvPr xmlns:dgm14="http://schemas.microsoft.com/office/drawing/2010/diagram" id="0" name="" title="Task 1"/>
        </a:ext>
      </dgm:extLst>
    </dgm:pt>
    <dgm:pt modelId="{2D9F7C18-1DE0-424D-933E-FF03C10F3850}" type="parTrans" cxnId="{788774C9-1D6A-438F-BA0A-09F6EF807435}">
      <dgm:prSet/>
      <dgm:spPr/>
      <dgm:t>
        <a:bodyPr/>
        <a:lstStyle/>
        <a:p>
          <a:endParaRPr lang="en-US"/>
        </a:p>
      </dgm:t>
    </dgm:pt>
    <dgm:pt modelId="{EF4780CA-D754-4AF4-8B5A-9F30634D6BA8}" type="sibTrans" cxnId="{788774C9-1D6A-438F-BA0A-09F6EF807435}">
      <dgm:prSet/>
      <dgm:spPr/>
      <dgm:t>
        <a:bodyPr/>
        <a:lstStyle/>
        <a:p>
          <a:endParaRPr lang="en-US"/>
        </a:p>
      </dgm:t>
    </dgm:pt>
    <dgm:pt modelId="{5AE9E325-3BE1-4E32-AB34-0F126D5FCDE5}">
      <dgm:prSet phldrT="[Text]"/>
      <dgm:spPr/>
      <dgm:t>
        <a:bodyPr/>
        <a:lstStyle/>
        <a:p>
          <a:r>
            <a:rPr lang="en-US" dirty="0"/>
            <a:t>Group A</a:t>
          </a:r>
        </a:p>
      </dgm:t>
      <dgm:extLst>
        <a:ext uri="{E40237B7-FDA0-4F09-8148-C483321AD2D9}">
          <dgm14:cNvPr xmlns:dgm14="http://schemas.microsoft.com/office/drawing/2010/diagram" id="0" name="" title="Group A"/>
        </a:ext>
      </dgm:extLst>
    </dgm:pt>
    <dgm:pt modelId="{98650D56-9C43-4505-9DA1-4D3C821A1690}" type="parTrans" cxnId="{05E98F03-5CB2-436C-9F04-9DB03E07AB54}">
      <dgm:prSet/>
      <dgm:spPr/>
      <dgm:t>
        <a:bodyPr/>
        <a:lstStyle/>
        <a:p>
          <a:endParaRPr lang="en-US"/>
        </a:p>
      </dgm:t>
      <dgm:extLst>
        <a:ext uri="{E40237B7-FDA0-4F09-8148-C483321AD2D9}">
          <dgm14:cNvPr xmlns:dgm14="http://schemas.microsoft.com/office/drawing/2010/diagram" id="0" name="" title="Group A pointing to the task 1"/>
        </a:ext>
      </dgm:extLst>
    </dgm:pt>
    <dgm:pt modelId="{9CCD223C-9B7D-4CFD-B1B8-F39EDEF707D5}" type="sibTrans" cxnId="{05E98F03-5CB2-436C-9F04-9DB03E07AB54}">
      <dgm:prSet/>
      <dgm:spPr/>
      <dgm:t>
        <a:bodyPr/>
        <a:lstStyle/>
        <a:p>
          <a:endParaRPr lang="en-US"/>
        </a:p>
      </dgm:t>
    </dgm:pt>
    <dgm:pt modelId="{00BB640D-5BB7-4F3A-896B-B2BA326CB2FC}">
      <dgm:prSet phldrT="[Text]"/>
      <dgm:spPr/>
      <dgm:t>
        <a:bodyPr/>
        <a:lstStyle/>
        <a:p>
          <a:r>
            <a:rPr lang="en-US" dirty="0"/>
            <a:t>Group B</a:t>
          </a:r>
        </a:p>
      </dgm:t>
      <dgm:extLst>
        <a:ext uri="{E40237B7-FDA0-4F09-8148-C483321AD2D9}">
          <dgm14:cNvPr xmlns:dgm14="http://schemas.microsoft.com/office/drawing/2010/diagram" id="0" name="" title="Group B"/>
        </a:ext>
      </dgm:extLst>
    </dgm:pt>
    <dgm:pt modelId="{4597D818-6D11-4AC2-BFAD-8621DB5E5ADD}" type="parTrans" cxnId="{51125616-11B8-4BE9-A997-EF563071CECD}">
      <dgm:prSet/>
      <dgm:spPr/>
      <dgm:t>
        <a:bodyPr/>
        <a:lstStyle/>
        <a:p>
          <a:endParaRPr lang="en-US"/>
        </a:p>
      </dgm:t>
      <dgm:extLst>
        <a:ext uri="{E40237B7-FDA0-4F09-8148-C483321AD2D9}">
          <dgm14:cNvPr xmlns:dgm14="http://schemas.microsoft.com/office/drawing/2010/diagram" id="0" name="" title="Group B pointing to the task 1"/>
        </a:ext>
      </dgm:extLst>
    </dgm:pt>
    <dgm:pt modelId="{9E25FE7B-3B2C-4503-A94A-ADA51579DD87}" type="sibTrans" cxnId="{51125616-11B8-4BE9-A997-EF563071CECD}">
      <dgm:prSet/>
      <dgm:spPr/>
      <dgm:t>
        <a:bodyPr/>
        <a:lstStyle/>
        <a:p>
          <a:endParaRPr lang="en-US"/>
        </a:p>
      </dgm:t>
    </dgm:pt>
    <dgm:pt modelId="{70D9E217-76F6-46DE-9203-364EB5B5819B}">
      <dgm:prSet phldrT="[Text]"/>
      <dgm:spPr/>
      <dgm:t>
        <a:bodyPr/>
        <a:lstStyle/>
        <a:p>
          <a:r>
            <a:rPr lang="en-US" dirty="0"/>
            <a:t>Group C</a:t>
          </a:r>
        </a:p>
      </dgm:t>
      <dgm:extLst>
        <a:ext uri="{E40237B7-FDA0-4F09-8148-C483321AD2D9}">
          <dgm14:cNvPr xmlns:dgm14="http://schemas.microsoft.com/office/drawing/2010/diagram" id="0" name="" title="Group C"/>
        </a:ext>
      </dgm:extLst>
    </dgm:pt>
    <dgm:pt modelId="{727F31F3-DC16-422C-A2F6-FE8C55FB77E1}" type="parTrans" cxnId="{384BD716-1D85-4806-BE7E-7C19D197EC8C}">
      <dgm:prSet/>
      <dgm:spPr/>
      <dgm:t>
        <a:bodyPr/>
        <a:lstStyle/>
        <a:p>
          <a:endParaRPr lang="en-US"/>
        </a:p>
      </dgm:t>
      <dgm:extLst>
        <a:ext uri="{E40237B7-FDA0-4F09-8148-C483321AD2D9}">
          <dgm14:cNvPr xmlns:dgm14="http://schemas.microsoft.com/office/drawing/2010/diagram" id="0" name="" title="Group C pointing to the task 1"/>
        </a:ext>
      </dgm:extLst>
    </dgm:pt>
    <dgm:pt modelId="{46FBE39B-D349-4812-8DF6-C1750FAE63BA}" type="sibTrans" cxnId="{384BD716-1D85-4806-BE7E-7C19D197EC8C}">
      <dgm:prSet/>
      <dgm:spPr/>
      <dgm:t>
        <a:bodyPr/>
        <a:lstStyle/>
        <a:p>
          <a:endParaRPr lang="en-US"/>
        </a:p>
      </dgm:t>
    </dgm:pt>
    <dgm:pt modelId="{5E419F04-3D00-4CA0-AED4-966593CF0A0A}" type="pres">
      <dgm:prSet presAssocID="{FDE0C96E-4F63-4F5B-BA63-CABD27326C2C}" presName="cycle" presStyleCnt="0">
        <dgm:presLayoutVars>
          <dgm:chMax val="1"/>
          <dgm:dir/>
          <dgm:animLvl val="ctr"/>
          <dgm:resizeHandles val="exact"/>
        </dgm:presLayoutVars>
      </dgm:prSet>
      <dgm:spPr/>
    </dgm:pt>
    <dgm:pt modelId="{3632CD18-4C73-43E8-8D0D-D15664F32C2E}" type="pres">
      <dgm:prSet presAssocID="{C8C9AC21-3FFA-4C9D-90AA-D6B660604937}" presName="centerShape" presStyleLbl="node0" presStyleIdx="0" presStyleCnt="1"/>
      <dgm:spPr/>
    </dgm:pt>
    <dgm:pt modelId="{1E3A3621-59C7-42A1-97A5-EC6ABE8BA2DF}" type="pres">
      <dgm:prSet presAssocID="{98650D56-9C43-4505-9DA1-4D3C821A1690}" presName="parTrans" presStyleLbl="bgSibTrans2D1" presStyleIdx="0" presStyleCnt="3"/>
      <dgm:spPr/>
    </dgm:pt>
    <dgm:pt modelId="{4F2E1842-6D3A-42B0-9888-E161EA49B4CD}" type="pres">
      <dgm:prSet presAssocID="{5AE9E325-3BE1-4E32-AB34-0F126D5FCDE5}" presName="node" presStyleLbl="node1" presStyleIdx="0" presStyleCnt="3">
        <dgm:presLayoutVars>
          <dgm:bulletEnabled val="1"/>
        </dgm:presLayoutVars>
      </dgm:prSet>
      <dgm:spPr/>
    </dgm:pt>
    <dgm:pt modelId="{C005A75D-3CA7-401C-9709-F3CF2987108E}" type="pres">
      <dgm:prSet presAssocID="{4597D818-6D11-4AC2-BFAD-8621DB5E5ADD}" presName="parTrans" presStyleLbl="bgSibTrans2D1" presStyleIdx="1" presStyleCnt="3"/>
      <dgm:spPr/>
    </dgm:pt>
    <dgm:pt modelId="{FFB85016-4115-4059-B1FF-07AFB8C98554}" type="pres">
      <dgm:prSet presAssocID="{00BB640D-5BB7-4F3A-896B-B2BA326CB2FC}" presName="node" presStyleLbl="node1" presStyleIdx="1" presStyleCnt="3">
        <dgm:presLayoutVars>
          <dgm:bulletEnabled val="1"/>
        </dgm:presLayoutVars>
      </dgm:prSet>
      <dgm:spPr/>
    </dgm:pt>
    <dgm:pt modelId="{594B150D-709E-48D6-964B-F70CD13EAA1D}" type="pres">
      <dgm:prSet presAssocID="{727F31F3-DC16-422C-A2F6-FE8C55FB77E1}" presName="parTrans" presStyleLbl="bgSibTrans2D1" presStyleIdx="2" presStyleCnt="3"/>
      <dgm:spPr/>
    </dgm:pt>
    <dgm:pt modelId="{8BC4E986-802D-40F7-91DB-DAE2BC54B845}" type="pres">
      <dgm:prSet presAssocID="{70D9E217-76F6-46DE-9203-364EB5B5819B}" presName="node" presStyleLbl="node1" presStyleIdx="2" presStyleCnt="3">
        <dgm:presLayoutVars>
          <dgm:bulletEnabled val="1"/>
        </dgm:presLayoutVars>
      </dgm:prSet>
      <dgm:spPr/>
    </dgm:pt>
  </dgm:ptLst>
  <dgm:cxnLst>
    <dgm:cxn modelId="{05E98F03-5CB2-436C-9F04-9DB03E07AB54}" srcId="{C8C9AC21-3FFA-4C9D-90AA-D6B660604937}" destId="{5AE9E325-3BE1-4E32-AB34-0F126D5FCDE5}" srcOrd="0" destOrd="0" parTransId="{98650D56-9C43-4505-9DA1-4D3C821A1690}" sibTransId="{9CCD223C-9B7D-4CFD-B1B8-F39EDEF707D5}"/>
    <dgm:cxn modelId="{51125616-11B8-4BE9-A997-EF563071CECD}" srcId="{C8C9AC21-3FFA-4C9D-90AA-D6B660604937}" destId="{00BB640D-5BB7-4F3A-896B-B2BA326CB2FC}" srcOrd="1" destOrd="0" parTransId="{4597D818-6D11-4AC2-BFAD-8621DB5E5ADD}" sibTransId="{9E25FE7B-3B2C-4503-A94A-ADA51579DD87}"/>
    <dgm:cxn modelId="{384BD716-1D85-4806-BE7E-7C19D197EC8C}" srcId="{C8C9AC21-3FFA-4C9D-90AA-D6B660604937}" destId="{70D9E217-76F6-46DE-9203-364EB5B5819B}" srcOrd="2" destOrd="0" parTransId="{727F31F3-DC16-422C-A2F6-FE8C55FB77E1}" sibTransId="{46FBE39B-D349-4812-8DF6-C1750FAE63BA}"/>
    <dgm:cxn modelId="{063E871E-DA30-4A2B-A893-F1E719848C63}" type="presOf" srcId="{FDE0C96E-4F63-4F5B-BA63-CABD27326C2C}" destId="{5E419F04-3D00-4CA0-AED4-966593CF0A0A}" srcOrd="0" destOrd="0" presId="urn:microsoft.com/office/officeart/2005/8/layout/radial4"/>
    <dgm:cxn modelId="{A95E5543-DC48-41FC-81B6-03D7B69B223F}" type="presOf" srcId="{4597D818-6D11-4AC2-BFAD-8621DB5E5ADD}" destId="{C005A75D-3CA7-401C-9709-F3CF2987108E}" srcOrd="0" destOrd="0" presId="urn:microsoft.com/office/officeart/2005/8/layout/radial4"/>
    <dgm:cxn modelId="{8109B576-20E6-400A-A63D-7F0F12E37512}" type="presOf" srcId="{5AE9E325-3BE1-4E32-AB34-0F126D5FCDE5}" destId="{4F2E1842-6D3A-42B0-9888-E161EA49B4CD}" srcOrd="0" destOrd="0" presId="urn:microsoft.com/office/officeart/2005/8/layout/radial4"/>
    <dgm:cxn modelId="{20661E7E-8B0C-4136-BB75-817E9B74FFD4}" type="presOf" srcId="{C8C9AC21-3FFA-4C9D-90AA-D6B660604937}" destId="{3632CD18-4C73-43E8-8D0D-D15664F32C2E}" srcOrd="0" destOrd="0" presId="urn:microsoft.com/office/officeart/2005/8/layout/radial4"/>
    <dgm:cxn modelId="{791C1780-2287-4E8A-8740-8EAA9796846A}" type="presOf" srcId="{00BB640D-5BB7-4F3A-896B-B2BA326CB2FC}" destId="{FFB85016-4115-4059-B1FF-07AFB8C98554}" srcOrd="0" destOrd="0" presId="urn:microsoft.com/office/officeart/2005/8/layout/radial4"/>
    <dgm:cxn modelId="{2A30A081-217D-4D42-BC40-917F32AFAA27}" type="presOf" srcId="{70D9E217-76F6-46DE-9203-364EB5B5819B}" destId="{8BC4E986-802D-40F7-91DB-DAE2BC54B845}" srcOrd="0" destOrd="0" presId="urn:microsoft.com/office/officeart/2005/8/layout/radial4"/>
    <dgm:cxn modelId="{788774C9-1D6A-438F-BA0A-09F6EF807435}" srcId="{FDE0C96E-4F63-4F5B-BA63-CABD27326C2C}" destId="{C8C9AC21-3FFA-4C9D-90AA-D6B660604937}" srcOrd="0" destOrd="0" parTransId="{2D9F7C18-1DE0-424D-933E-FF03C10F3850}" sibTransId="{EF4780CA-D754-4AF4-8B5A-9F30634D6BA8}"/>
    <dgm:cxn modelId="{1D8D5BEA-08A0-4BB2-857E-EA832CCB508C}" type="presOf" srcId="{98650D56-9C43-4505-9DA1-4D3C821A1690}" destId="{1E3A3621-59C7-42A1-97A5-EC6ABE8BA2DF}" srcOrd="0" destOrd="0" presId="urn:microsoft.com/office/officeart/2005/8/layout/radial4"/>
    <dgm:cxn modelId="{0A6AF1EA-A240-4483-BB2F-538F3D5DCE72}" type="presOf" srcId="{727F31F3-DC16-422C-A2F6-FE8C55FB77E1}" destId="{594B150D-709E-48D6-964B-F70CD13EAA1D}" srcOrd="0" destOrd="0" presId="urn:microsoft.com/office/officeart/2005/8/layout/radial4"/>
    <dgm:cxn modelId="{E5F899D3-B2C7-449C-973F-5DC340CA8810}" type="presParOf" srcId="{5E419F04-3D00-4CA0-AED4-966593CF0A0A}" destId="{3632CD18-4C73-43E8-8D0D-D15664F32C2E}" srcOrd="0" destOrd="0" presId="urn:microsoft.com/office/officeart/2005/8/layout/radial4"/>
    <dgm:cxn modelId="{4D42CF8E-E36F-4294-92F4-762AF31795DD}" type="presParOf" srcId="{5E419F04-3D00-4CA0-AED4-966593CF0A0A}" destId="{1E3A3621-59C7-42A1-97A5-EC6ABE8BA2DF}" srcOrd="1" destOrd="0" presId="urn:microsoft.com/office/officeart/2005/8/layout/radial4"/>
    <dgm:cxn modelId="{CDA2C7BB-5E46-42E0-9544-E505665E4358}" type="presParOf" srcId="{5E419F04-3D00-4CA0-AED4-966593CF0A0A}" destId="{4F2E1842-6D3A-42B0-9888-E161EA49B4CD}" srcOrd="2" destOrd="0" presId="urn:microsoft.com/office/officeart/2005/8/layout/radial4"/>
    <dgm:cxn modelId="{8C0678D6-7B11-4D01-A448-AA97C373B001}" type="presParOf" srcId="{5E419F04-3D00-4CA0-AED4-966593CF0A0A}" destId="{C005A75D-3CA7-401C-9709-F3CF2987108E}" srcOrd="3" destOrd="0" presId="urn:microsoft.com/office/officeart/2005/8/layout/radial4"/>
    <dgm:cxn modelId="{AB00D2B9-2164-4BC9-AFAC-62E865BD2EA2}" type="presParOf" srcId="{5E419F04-3D00-4CA0-AED4-966593CF0A0A}" destId="{FFB85016-4115-4059-B1FF-07AFB8C98554}" srcOrd="4" destOrd="0" presId="urn:microsoft.com/office/officeart/2005/8/layout/radial4"/>
    <dgm:cxn modelId="{B0710EF8-0156-44C0-9304-AD78266F64FE}" type="presParOf" srcId="{5E419F04-3D00-4CA0-AED4-966593CF0A0A}" destId="{594B150D-709E-48D6-964B-F70CD13EAA1D}" srcOrd="5" destOrd="0" presId="urn:microsoft.com/office/officeart/2005/8/layout/radial4"/>
    <dgm:cxn modelId="{7062E14D-BBEA-47B2-AF33-05FF014A700A}" type="presParOf" srcId="{5E419F04-3D00-4CA0-AED4-966593CF0A0A}" destId="{8BC4E986-802D-40F7-91DB-DAE2BC54B845}" srcOrd="6" destOrd="0" presId="urn:microsoft.com/office/officeart/2005/8/layout/radial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A9F48CA0-B85B-4458-AC23-3F6299AE7CF2}" type="doc">
      <dgm:prSet loTypeId="urn:microsoft.com/office/officeart/2005/8/layout/radial4" loCatId="relationship" qsTypeId="urn:microsoft.com/office/officeart/2005/8/quickstyle/simple3" qsCatId="simple" csTypeId="urn:microsoft.com/office/officeart/2005/8/colors/accent1_2" csCatId="accent1" phldr="1"/>
      <dgm:spPr/>
      <dgm:t>
        <a:bodyPr/>
        <a:lstStyle/>
        <a:p>
          <a:endParaRPr lang="en-US"/>
        </a:p>
      </dgm:t>
    </dgm:pt>
    <dgm:pt modelId="{F58074C2-62CA-4AAD-83F9-86A9EA52414A}">
      <dgm:prSet phldrT="[Text]"/>
      <dgm:spPr/>
      <dgm:t>
        <a:bodyPr/>
        <a:lstStyle/>
        <a:p>
          <a:r>
            <a:rPr lang="en-US" dirty="0"/>
            <a:t>Goal</a:t>
          </a:r>
        </a:p>
      </dgm:t>
      <dgm:extLst>
        <a:ext uri="{E40237B7-FDA0-4F09-8148-C483321AD2D9}">
          <dgm14:cNvPr xmlns:dgm14="http://schemas.microsoft.com/office/drawing/2010/diagram" id="0" name="" title="Goal title"/>
        </a:ext>
      </dgm:extLst>
    </dgm:pt>
    <dgm:pt modelId="{E31E9712-B288-41EB-93BE-1F25BD8AADD3}" type="parTrans" cxnId="{E98F13FA-F723-4894-85E2-4F0C4C71CA7E}">
      <dgm:prSet/>
      <dgm:spPr/>
      <dgm:t>
        <a:bodyPr/>
        <a:lstStyle/>
        <a:p>
          <a:endParaRPr lang="en-US"/>
        </a:p>
      </dgm:t>
    </dgm:pt>
    <dgm:pt modelId="{A45342B1-59A4-4DDF-BE5E-FE6E305D033B}" type="sibTrans" cxnId="{E98F13FA-F723-4894-85E2-4F0C4C71CA7E}">
      <dgm:prSet/>
      <dgm:spPr/>
      <dgm:t>
        <a:bodyPr/>
        <a:lstStyle/>
        <a:p>
          <a:endParaRPr lang="en-US"/>
        </a:p>
      </dgm:t>
    </dgm:pt>
    <dgm:pt modelId="{82992329-2141-41AE-8498-398419F9D342}">
      <dgm:prSet phldrT="[Text]"/>
      <dgm:spPr/>
      <dgm:t>
        <a:bodyPr/>
        <a:lstStyle/>
        <a:p>
          <a:r>
            <a:rPr lang="en-US" dirty="0"/>
            <a:t>Step 1</a:t>
          </a:r>
        </a:p>
      </dgm:t>
      <dgm:extLst>
        <a:ext uri="{E40237B7-FDA0-4F09-8148-C483321AD2D9}">
          <dgm14:cNvPr xmlns:dgm14="http://schemas.microsoft.com/office/drawing/2010/diagram" id="0" name="" title="Step 1 title"/>
        </a:ext>
      </dgm:extLst>
    </dgm:pt>
    <dgm:pt modelId="{E81300EC-0913-435C-965C-A88DA29AAB91}" type="parTrans" cxnId="{9F2B6E35-0DC5-44B3-A04E-3980A64C81AC}">
      <dgm:prSet/>
      <dgm:spPr/>
      <dgm:t>
        <a:bodyPr/>
        <a:lstStyle/>
        <a:p>
          <a:endParaRPr lang="en-US"/>
        </a:p>
      </dgm:t>
      <dgm:extLst>
        <a:ext uri="{E40237B7-FDA0-4F09-8148-C483321AD2D9}">
          <dgm14:cNvPr xmlns:dgm14="http://schemas.microsoft.com/office/drawing/2010/diagram" id="0" name="" title="Step 1 arrow pointing towards goal"/>
        </a:ext>
      </dgm:extLst>
    </dgm:pt>
    <dgm:pt modelId="{28E59B27-8808-4C52-B10D-E7ADC0DB3DF9}" type="sibTrans" cxnId="{9F2B6E35-0DC5-44B3-A04E-3980A64C81AC}">
      <dgm:prSet/>
      <dgm:spPr/>
      <dgm:t>
        <a:bodyPr/>
        <a:lstStyle/>
        <a:p>
          <a:endParaRPr lang="en-US"/>
        </a:p>
      </dgm:t>
    </dgm:pt>
    <dgm:pt modelId="{FC647F25-4DEC-4063-BBDD-F93B2C5E6756}">
      <dgm:prSet phldrT="[Text]"/>
      <dgm:spPr/>
      <dgm:t>
        <a:bodyPr/>
        <a:lstStyle/>
        <a:p>
          <a:r>
            <a:rPr lang="en-US" dirty="0"/>
            <a:t>Step 2</a:t>
          </a:r>
        </a:p>
      </dgm:t>
      <dgm:extLst>
        <a:ext uri="{E40237B7-FDA0-4F09-8148-C483321AD2D9}">
          <dgm14:cNvPr xmlns:dgm14="http://schemas.microsoft.com/office/drawing/2010/diagram" id="0" name="" title="Step 2 title"/>
        </a:ext>
      </dgm:extLst>
    </dgm:pt>
    <dgm:pt modelId="{563D9B7B-235D-4E46-AC66-2AA43E9B3579}" type="parTrans" cxnId="{3483F096-B4B7-45D9-8948-50950B9FE6AE}">
      <dgm:prSet/>
      <dgm:spPr/>
      <dgm:t>
        <a:bodyPr/>
        <a:lstStyle/>
        <a:p>
          <a:endParaRPr lang="en-US"/>
        </a:p>
      </dgm:t>
      <dgm:extLst>
        <a:ext uri="{E40237B7-FDA0-4F09-8148-C483321AD2D9}">
          <dgm14:cNvPr xmlns:dgm14="http://schemas.microsoft.com/office/drawing/2010/diagram" id="0" name="" title="Step 2 arrow pointing towards goal"/>
        </a:ext>
      </dgm:extLst>
    </dgm:pt>
    <dgm:pt modelId="{22BFA187-88E4-4EBC-A0B9-A88562F9E4C1}" type="sibTrans" cxnId="{3483F096-B4B7-45D9-8948-50950B9FE6AE}">
      <dgm:prSet/>
      <dgm:spPr/>
      <dgm:t>
        <a:bodyPr/>
        <a:lstStyle/>
        <a:p>
          <a:endParaRPr lang="en-US"/>
        </a:p>
      </dgm:t>
    </dgm:pt>
    <dgm:pt modelId="{ADFE6FFF-2D74-44C2-B492-ED92605EC5A7}">
      <dgm:prSet phldrT="[Text]"/>
      <dgm:spPr/>
      <dgm:t>
        <a:bodyPr/>
        <a:lstStyle/>
        <a:p>
          <a:r>
            <a:rPr lang="en-US" dirty="0"/>
            <a:t>Step 3</a:t>
          </a:r>
        </a:p>
      </dgm:t>
      <dgm:extLst>
        <a:ext uri="{E40237B7-FDA0-4F09-8148-C483321AD2D9}">
          <dgm14:cNvPr xmlns:dgm14="http://schemas.microsoft.com/office/drawing/2010/diagram" id="0" name="" title="Step 3 title"/>
        </a:ext>
      </dgm:extLst>
    </dgm:pt>
    <dgm:pt modelId="{CBB71E3E-4DF6-458D-88C3-25896F11EB85}" type="parTrans" cxnId="{6D5838E4-CA40-4AC8-9654-0651DC5397FB}">
      <dgm:prSet/>
      <dgm:spPr/>
      <dgm:t>
        <a:bodyPr/>
        <a:lstStyle/>
        <a:p>
          <a:endParaRPr lang="en-US"/>
        </a:p>
      </dgm:t>
      <dgm:extLst>
        <a:ext uri="{E40237B7-FDA0-4F09-8148-C483321AD2D9}">
          <dgm14:cNvPr xmlns:dgm14="http://schemas.microsoft.com/office/drawing/2010/diagram" id="0" name="" title="Step 3 arrow pointing towards goal"/>
        </a:ext>
      </dgm:extLst>
    </dgm:pt>
    <dgm:pt modelId="{9C5D00A8-4F96-44F5-8778-54093F0D050A}" type="sibTrans" cxnId="{6D5838E4-CA40-4AC8-9654-0651DC5397FB}">
      <dgm:prSet/>
      <dgm:spPr/>
      <dgm:t>
        <a:bodyPr/>
        <a:lstStyle/>
        <a:p>
          <a:endParaRPr lang="en-US"/>
        </a:p>
      </dgm:t>
    </dgm:pt>
    <dgm:pt modelId="{4CC2A726-4DF7-4B61-8EA9-C776AA95A549}" type="pres">
      <dgm:prSet presAssocID="{A9F48CA0-B85B-4458-AC23-3F6299AE7CF2}" presName="cycle" presStyleCnt="0">
        <dgm:presLayoutVars>
          <dgm:chMax val="1"/>
          <dgm:dir/>
          <dgm:animLvl val="ctr"/>
          <dgm:resizeHandles val="exact"/>
        </dgm:presLayoutVars>
      </dgm:prSet>
      <dgm:spPr/>
    </dgm:pt>
    <dgm:pt modelId="{9A52EC72-F44B-4563-8F12-31BE98030C73}" type="pres">
      <dgm:prSet presAssocID="{F58074C2-62CA-4AAD-83F9-86A9EA52414A}" presName="centerShape" presStyleLbl="node0" presStyleIdx="0" presStyleCnt="1"/>
      <dgm:spPr/>
    </dgm:pt>
    <dgm:pt modelId="{0647D637-619C-451F-8084-44E62D21528F}" type="pres">
      <dgm:prSet presAssocID="{E81300EC-0913-435C-965C-A88DA29AAB91}" presName="parTrans" presStyleLbl="bgSibTrans2D1" presStyleIdx="0" presStyleCnt="3"/>
      <dgm:spPr/>
    </dgm:pt>
    <dgm:pt modelId="{15AAAA0F-4593-4F22-B652-8F08B16E55CD}" type="pres">
      <dgm:prSet presAssocID="{82992329-2141-41AE-8498-398419F9D342}" presName="node" presStyleLbl="node1" presStyleIdx="0" presStyleCnt="3">
        <dgm:presLayoutVars>
          <dgm:bulletEnabled val="1"/>
        </dgm:presLayoutVars>
      </dgm:prSet>
      <dgm:spPr/>
    </dgm:pt>
    <dgm:pt modelId="{26F3572A-44B5-40A9-A054-A83B3BCE9750}" type="pres">
      <dgm:prSet presAssocID="{563D9B7B-235D-4E46-AC66-2AA43E9B3579}" presName="parTrans" presStyleLbl="bgSibTrans2D1" presStyleIdx="1" presStyleCnt="3"/>
      <dgm:spPr/>
    </dgm:pt>
    <dgm:pt modelId="{BAD72918-AD54-4A3F-9FE2-7902A2063F5C}" type="pres">
      <dgm:prSet presAssocID="{FC647F25-4DEC-4063-BBDD-F93B2C5E6756}" presName="node" presStyleLbl="node1" presStyleIdx="1" presStyleCnt="3">
        <dgm:presLayoutVars>
          <dgm:bulletEnabled val="1"/>
        </dgm:presLayoutVars>
      </dgm:prSet>
      <dgm:spPr/>
    </dgm:pt>
    <dgm:pt modelId="{1204005B-0B62-484D-8BEB-E7B9E9CE6A61}" type="pres">
      <dgm:prSet presAssocID="{CBB71E3E-4DF6-458D-88C3-25896F11EB85}" presName="parTrans" presStyleLbl="bgSibTrans2D1" presStyleIdx="2" presStyleCnt="3"/>
      <dgm:spPr/>
    </dgm:pt>
    <dgm:pt modelId="{DF4F3CC4-9ADE-4D5A-9D51-11C67A5A8F9F}" type="pres">
      <dgm:prSet presAssocID="{ADFE6FFF-2D74-44C2-B492-ED92605EC5A7}" presName="node" presStyleLbl="node1" presStyleIdx="2" presStyleCnt="3">
        <dgm:presLayoutVars>
          <dgm:bulletEnabled val="1"/>
        </dgm:presLayoutVars>
      </dgm:prSet>
      <dgm:spPr/>
    </dgm:pt>
  </dgm:ptLst>
  <dgm:cxnLst>
    <dgm:cxn modelId="{95709704-88CC-418B-B1FA-A6C9A479E333}" type="presOf" srcId="{CBB71E3E-4DF6-458D-88C3-25896F11EB85}" destId="{1204005B-0B62-484D-8BEB-E7B9E9CE6A61}" srcOrd="0" destOrd="0" presId="urn:microsoft.com/office/officeart/2005/8/layout/radial4"/>
    <dgm:cxn modelId="{7A4AF818-C239-4D4F-B475-FEF1C24FF567}" type="presOf" srcId="{A9F48CA0-B85B-4458-AC23-3F6299AE7CF2}" destId="{4CC2A726-4DF7-4B61-8EA9-C776AA95A549}" srcOrd="0" destOrd="0" presId="urn:microsoft.com/office/officeart/2005/8/layout/radial4"/>
    <dgm:cxn modelId="{9F2B6E35-0DC5-44B3-A04E-3980A64C81AC}" srcId="{F58074C2-62CA-4AAD-83F9-86A9EA52414A}" destId="{82992329-2141-41AE-8498-398419F9D342}" srcOrd="0" destOrd="0" parTransId="{E81300EC-0913-435C-965C-A88DA29AAB91}" sibTransId="{28E59B27-8808-4C52-B10D-E7ADC0DB3DF9}"/>
    <dgm:cxn modelId="{1CA0974A-4354-486C-B412-C3CF625EF768}" type="presOf" srcId="{E81300EC-0913-435C-965C-A88DA29AAB91}" destId="{0647D637-619C-451F-8084-44E62D21528F}" srcOrd="0" destOrd="0" presId="urn:microsoft.com/office/officeart/2005/8/layout/radial4"/>
    <dgm:cxn modelId="{FFF32158-99E4-4A6E-BFE1-709132315BD0}" type="presOf" srcId="{ADFE6FFF-2D74-44C2-B492-ED92605EC5A7}" destId="{DF4F3CC4-9ADE-4D5A-9D51-11C67A5A8F9F}" srcOrd="0" destOrd="0" presId="urn:microsoft.com/office/officeart/2005/8/layout/radial4"/>
    <dgm:cxn modelId="{A5CCA479-F7E5-4428-81FB-1FFADAC6FC2C}" type="presOf" srcId="{F58074C2-62CA-4AAD-83F9-86A9EA52414A}" destId="{9A52EC72-F44B-4563-8F12-31BE98030C73}" srcOrd="0" destOrd="0" presId="urn:microsoft.com/office/officeart/2005/8/layout/radial4"/>
    <dgm:cxn modelId="{07F0F65A-E5EF-4C50-9999-C2786A9FDF38}" type="presOf" srcId="{563D9B7B-235D-4E46-AC66-2AA43E9B3579}" destId="{26F3572A-44B5-40A9-A054-A83B3BCE9750}" srcOrd="0" destOrd="0" presId="urn:microsoft.com/office/officeart/2005/8/layout/radial4"/>
    <dgm:cxn modelId="{DCD4CD90-2314-4EFA-9C26-9B7E4F5DCEFD}" type="presOf" srcId="{FC647F25-4DEC-4063-BBDD-F93B2C5E6756}" destId="{BAD72918-AD54-4A3F-9FE2-7902A2063F5C}" srcOrd="0" destOrd="0" presId="urn:microsoft.com/office/officeart/2005/8/layout/radial4"/>
    <dgm:cxn modelId="{3483F096-B4B7-45D9-8948-50950B9FE6AE}" srcId="{F58074C2-62CA-4AAD-83F9-86A9EA52414A}" destId="{FC647F25-4DEC-4063-BBDD-F93B2C5E6756}" srcOrd="1" destOrd="0" parTransId="{563D9B7B-235D-4E46-AC66-2AA43E9B3579}" sibTransId="{22BFA187-88E4-4EBC-A0B9-A88562F9E4C1}"/>
    <dgm:cxn modelId="{BE6CC9AB-9899-4E9E-BAAB-A9E76AC60050}" type="presOf" srcId="{82992329-2141-41AE-8498-398419F9D342}" destId="{15AAAA0F-4593-4F22-B652-8F08B16E55CD}" srcOrd="0" destOrd="0" presId="urn:microsoft.com/office/officeart/2005/8/layout/radial4"/>
    <dgm:cxn modelId="{6D5838E4-CA40-4AC8-9654-0651DC5397FB}" srcId="{F58074C2-62CA-4AAD-83F9-86A9EA52414A}" destId="{ADFE6FFF-2D74-44C2-B492-ED92605EC5A7}" srcOrd="2" destOrd="0" parTransId="{CBB71E3E-4DF6-458D-88C3-25896F11EB85}" sibTransId="{9C5D00A8-4F96-44F5-8778-54093F0D050A}"/>
    <dgm:cxn modelId="{E98F13FA-F723-4894-85E2-4F0C4C71CA7E}" srcId="{A9F48CA0-B85B-4458-AC23-3F6299AE7CF2}" destId="{F58074C2-62CA-4AAD-83F9-86A9EA52414A}" srcOrd="0" destOrd="0" parTransId="{E31E9712-B288-41EB-93BE-1F25BD8AADD3}" sibTransId="{A45342B1-59A4-4DDF-BE5E-FE6E305D033B}"/>
    <dgm:cxn modelId="{4099DF94-369C-4E6D-93DF-27B6D30830D3}" type="presParOf" srcId="{4CC2A726-4DF7-4B61-8EA9-C776AA95A549}" destId="{9A52EC72-F44B-4563-8F12-31BE98030C73}" srcOrd="0" destOrd="0" presId="urn:microsoft.com/office/officeart/2005/8/layout/radial4"/>
    <dgm:cxn modelId="{C0FFED11-3BE4-469A-B839-D0F979306D5F}" type="presParOf" srcId="{4CC2A726-4DF7-4B61-8EA9-C776AA95A549}" destId="{0647D637-619C-451F-8084-44E62D21528F}" srcOrd="1" destOrd="0" presId="urn:microsoft.com/office/officeart/2005/8/layout/radial4"/>
    <dgm:cxn modelId="{97E22660-0900-4073-9EB6-BECBF8780F10}" type="presParOf" srcId="{4CC2A726-4DF7-4B61-8EA9-C776AA95A549}" destId="{15AAAA0F-4593-4F22-B652-8F08B16E55CD}" srcOrd="2" destOrd="0" presId="urn:microsoft.com/office/officeart/2005/8/layout/radial4"/>
    <dgm:cxn modelId="{BD3D298F-BC83-435E-AA98-56F9295A7605}" type="presParOf" srcId="{4CC2A726-4DF7-4B61-8EA9-C776AA95A549}" destId="{26F3572A-44B5-40A9-A054-A83B3BCE9750}" srcOrd="3" destOrd="0" presId="urn:microsoft.com/office/officeart/2005/8/layout/radial4"/>
    <dgm:cxn modelId="{03C86896-4DC2-403F-B187-5206953488C1}" type="presParOf" srcId="{4CC2A726-4DF7-4B61-8EA9-C776AA95A549}" destId="{BAD72918-AD54-4A3F-9FE2-7902A2063F5C}" srcOrd="4" destOrd="0" presId="urn:microsoft.com/office/officeart/2005/8/layout/radial4"/>
    <dgm:cxn modelId="{F615174A-F6FE-4CDE-8C94-7A7F1783499C}" type="presParOf" srcId="{4CC2A726-4DF7-4B61-8EA9-C776AA95A549}" destId="{1204005B-0B62-484D-8BEB-E7B9E9CE6A61}" srcOrd="5" destOrd="0" presId="urn:microsoft.com/office/officeart/2005/8/layout/radial4"/>
    <dgm:cxn modelId="{D0C2E886-76FB-4050-A208-732C8A2477D6}" type="presParOf" srcId="{4CC2A726-4DF7-4B61-8EA9-C776AA95A549}" destId="{DF4F3CC4-9ADE-4D5A-9D51-11C67A5A8F9F}" srcOrd="6" destOrd="0" presId="urn:microsoft.com/office/officeart/2005/8/layout/radial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90119837-5B71-4D44-BB01-DB0B084933C8}" type="doc">
      <dgm:prSet loTypeId="urn:microsoft.com/office/officeart/2005/8/layout/vList2" loCatId="list" qsTypeId="urn:microsoft.com/office/officeart/2005/8/quickstyle/simple4" qsCatId="simple" csTypeId="urn:microsoft.com/office/officeart/2005/8/colors/colorful1" csCatId="colorful" phldr="1"/>
      <dgm:spPr/>
      <dgm:t>
        <a:bodyPr/>
        <a:lstStyle/>
        <a:p>
          <a:endParaRPr lang="en-US"/>
        </a:p>
      </dgm:t>
    </dgm:pt>
    <dgm:pt modelId="{C111C18A-FD96-4E63-821A-54D70D8DC65F}">
      <dgm:prSet phldrT="[Text]"/>
      <dgm:spPr/>
      <dgm:t>
        <a:bodyPr/>
        <a:lstStyle/>
        <a:p>
          <a:r>
            <a:rPr lang="en-US" dirty="0"/>
            <a:t>Group A</a:t>
          </a:r>
        </a:p>
      </dgm:t>
      <dgm:extLst>
        <a:ext uri="{E40237B7-FDA0-4F09-8148-C483321AD2D9}">
          <dgm14:cNvPr xmlns:dgm14="http://schemas.microsoft.com/office/drawing/2010/diagram" id="0" name="" title="Group A heading"/>
        </a:ext>
      </dgm:extLst>
    </dgm:pt>
    <dgm:pt modelId="{83BE74EF-FAB4-45A2-BBED-7CD5259AB210}" type="parTrans" cxnId="{FFD8B471-C98F-4DB5-8DE3-2AB7E896ADD5}">
      <dgm:prSet/>
      <dgm:spPr/>
      <dgm:t>
        <a:bodyPr/>
        <a:lstStyle/>
        <a:p>
          <a:endParaRPr lang="en-US"/>
        </a:p>
      </dgm:t>
    </dgm:pt>
    <dgm:pt modelId="{B4F34DE2-2DAE-4F88-8C78-BD8892EBF4FF}" type="sibTrans" cxnId="{FFD8B471-C98F-4DB5-8DE3-2AB7E896ADD5}">
      <dgm:prSet/>
      <dgm:spPr/>
      <dgm:t>
        <a:bodyPr/>
        <a:lstStyle/>
        <a:p>
          <a:endParaRPr lang="en-US"/>
        </a:p>
      </dgm:t>
    </dgm:pt>
    <dgm:pt modelId="{33EAD35F-38F2-4CB7-9A6D-B04FFD8A51FD}">
      <dgm:prSet phldrT="[Text]"/>
      <dgm:spPr/>
      <dgm:t>
        <a:bodyPr/>
        <a:lstStyle/>
        <a:p>
          <a:r>
            <a:rPr lang="en-US" dirty="0"/>
            <a:t>Task 2</a:t>
          </a:r>
        </a:p>
      </dgm:t>
    </dgm:pt>
    <dgm:pt modelId="{81FE7DB1-4BFC-4407-80A9-E5514E94C61D}" type="parTrans" cxnId="{FAC3D40F-8E66-452D-9CA4-C2871F2D10EF}">
      <dgm:prSet/>
      <dgm:spPr/>
      <dgm:t>
        <a:bodyPr/>
        <a:lstStyle/>
        <a:p>
          <a:endParaRPr lang="en-US"/>
        </a:p>
      </dgm:t>
    </dgm:pt>
    <dgm:pt modelId="{4B66B839-1910-459B-92B2-14846EBA7A70}" type="sibTrans" cxnId="{FAC3D40F-8E66-452D-9CA4-C2871F2D10EF}">
      <dgm:prSet/>
      <dgm:spPr/>
      <dgm:t>
        <a:bodyPr/>
        <a:lstStyle/>
        <a:p>
          <a:endParaRPr lang="en-US"/>
        </a:p>
      </dgm:t>
    </dgm:pt>
    <dgm:pt modelId="{3C67E77D-62FA-499D-B5E6-E79A091C5267}">
      <dgm:prSet phldrT="[Text]"/>
      <dgm:spPr/>
      <dgm:t>
        <a:bodyPr/>
        <a:lstStyle/>
        <a:p>
          <a:r>
            <a:rPr lang="en-US" dirty="0"/>
            <a:t>Group B</a:t>
          </a:r>
        </a:p>
      </dgm:t>
      <dgm:extLst>
        <a:ext uri="{E40237B7-FDA0-4F09-8148-C483321AD2D9}">
          <dgm14:cNvPr xmlns:dgm14="http://schemas.microsoft.com/office/drawing/2010/diagram" id="0" name="" title="Group B heading"/>
        </a:ext>
      </dgm:extLst>
    </dgm:pt>
    <dgm:pt modelId="{5337D229-E330-4525-B0FA-14EC5A80604A}" type="parTrans" cxnId="{32AA6160-4426-4C4D-93AE-E2F474E37AD9}">
      <dgm:prSet/>
      <dgm:spPr/>
      <dgm:t>
        <a:bodyPr/>
        <a:lstStyle/>
        <a:p>
          <a:endParaRPr lang="en-US"/>
        </a:p>
      </dgm:t>
    </dgm:pt>
    <dgm:pt modelId="{C056AC5D-B04E-4376-A1CB-3EAB7BE5AF5B}" type="sibTrans" cxnId="{32AA6160-4426-4C4D-93AE-E2F474E37AD9}">
      <dgm:prSet/>
      <dgm:spPr/>
      <dgm:t>
        <a:bodyPr/>
        <a:lstStyle/>
        <a:p>
          <a:endParaRPr lang="en-US"/>
        </a:p>
      </dgm:t>
    </dgm:pt>
    <dgm:pt modelId="{D6510970-8F9C-4B45-A0F3-6ACB9AA76D40}">
      <dgm:prSet phldrT="[Text]"/>
      <dgm:spPr/>
      <dgm:t>
        <a:bodyPr/>
        <a:lstStyle/>
        <a:p>
          <a:r>
            <a:rPr lang="en-US" dirty="0"/>
            <a:t>Task 1</a:t>
          </a:r>
        </a:p>
      </dgm:t>
      <dgm:extLst>
        <a:ext uri="{E40237B7-FDA0-4F09-8148-C483321AD2D9}">
          <dgm14:cNvPr xmlns:dgm14="http://schemas.microsoft.com/office/drawing/2010/diagram" id="0" name="" title="Group B tasks"/>
        </a:ext>
      </dgm:extLst>
    </dgm:pt>
    <dgm:pt modelId="{7A9FC291-2B6A-4475-8B09-917F9F09E3AB}" type="parTrans" cxnId="{C6E7222A-5F84-456A-9806-D51868FAF8A9}">
      <dgm:prSet/>
      <dgm:spPr/>
      <dgm:t>
        <a:bodyPr/>
        <a:lstStyle/>
        <a:p>
          <a:endParaRPr lang="en-US"/>
        </a:p>
      </dgm:t>
    </dgm:pt>
    <dgm:pt modelId="{4B87F32C-3630-48F2-9114-4262C0BEEA9E}" type="sibTrans" cxnId="{C6E7222A-5F84-456A-9806-D51868FAF8A9}">
      <dgm:prSet/>
      <dgm:spPr/>
      <dgm:t>
        <a:bodyPr/>
        <a:lstStyle/>
        <a:p>
          <a:endParaRPr lang="en-US"/>
        </a:p>
      </dgm:t>
    </dgm:pt>
    <dgm:pt modelId="{709ED9DC-E391-4C6C-B788-93F1C2EFB6FD}">
      <dgm:prSet phldrT="[Text]"/>
      <dgm:spPr/>
      <dgm:t>
        <a:bodyPr/>
        <a:lstStyle/>
        <a:p>
          <a:r>
            <a:rPr lang="en-US" dirty="0"/>
            <a:t>Task 2</a:t>
          </a:r>
        </a:p>
      </dgm:t>
    </dgm:pt>
    <dgm:pt modelId="{B5FA6CF0-E0A0-46A0-93C9-B722B31A8A9C}" type="parTrans" cxnId="{78E3C3B3-FD19-41A6-A9CC-BB3375A6FF81}">
      <dgm:prSet/>
      <dgm:spPr/>
      <dgm:t>
        <a:bodyPr/>
        <a:lstStyle/>
        <a:p>
          <a:endParaRPr lang="en-US"/>
        </a:p>
      </dgm:t>
    </dgm:pt>
    <dgm:pt modelId="{F3C03C29-D7FF-4D61-8D75-8B75B2F589EC}" type="sibTrans" cxnId="{78E3C3B3-FD19-41A6-A9CC-BB3375A6FF81}">
      <dgm:prSet/>
      <dgm:spPr/>
      <dgm:t>
        <a:bodyPr/>
        <a:lstStyle/>
        <a:p>
          <a:endParaRPr lang="en-US"/>
        </a:p>
      </dgm:t>
    </dgm:pt>
    <dgm:pt modelId="{CC6B7442-0B72-4EF2-9F13-1325B51AFF9F}">
      <dgm:prSet phldrT="[Text]"/>
      <dgm:spPr/>
      <dgm:t>
        <a:bodyPr/>
        <a:lstStyle/>
        <a:p>
          <a:r>
            <a:rPr lang="en-US" dirty="0"/>
            <a:t>Group C</a:t>
          </a:r>
        </a:p>
      </dgm:t>
      <dgm:extLst>
        <a:ext uri="{E40237B7-FDA0-4F09-8148-C483321AD2D9}">
          <dgm14:cNvPr xmlns:dgm14="http://schemas.microsoft.com/office/drawing/2010/diagram" id="0" name="" title="Group C heading"/>
        </a:ext>
      </dgm:extLst>
    </dgm:pt>
    <dgm:pt modelId="{E3D139E0-5DC2-4F8E-9F8F-B3F0EBCD4689}" type="parTrans" cxnId="{102D6D4D-90C9-40F4-A001-35DCC329B127}">
      <dgm:prSet/>
      <dgm:spPr/>
      <dgm:t>
        <a:bodyPr/>
        <a:lstStyle/>
        <a:p>
          <a:endParaRPr lang="en-US"/>
        </a:p>
      </dgm:t>
    </dgm:pt>
    <dgm:pt modelId="{FF80E1BA-0D6F-4EE8-9640-892A5897DBCD}" type="sibTrans" cxnId="{102D6D4D-90C9-40F4-A001-35DCC329B127}">
      <dgm:prSet/>
      <dgm:spPr/>
      <dgm:t>
        <a:bodyPr/>
        <a:lstStyle/>
        <a:p>
          <a:endParaRPr lang="en-US"/>
        </a:p>
      </dgm:t>
    </dgm:pt>
    <dgm:pt modelId="{FE0A3CAE-D039-42F2-AF12-1E6F6793A633}">
      <dgm:prSet phldrT="[Text]"/>
      <dgm:spPr/>
      <dgm:t>
        <a:bodyPr/>
        <a:lstStyle/>
        <a:p>
          <a:r>
            <a:rPr lang="en-US" dirty="0"/>
            <a:t>Task 1</a:t>
          </a:r>
        </a:p>
      </dgm:t>
      <dgm:extLst>
        <a:ext uri="{E40237B7-FDA0-4F09-8148-C483321AD2D9}">
          <dgm14:cNvPr xmlns:dgm14="http://schemas.microsoft.com/office/drawing/2010/diagram" id="0" name="" title="Group C tasks"/>
        </a:ext>
      </dgm:extLst>
    </dgm:pt>
    <dgm:pt modelId="{7E2ED2D1-AFF4-4DED-BB53-30A310825CE2}" type="parTrans" cxnId="{A6FB3C49-AB75-4315-BB6B-886AA454F16F}">
      <dgm:prSet/>
      <dgm:spPr/>
      <dgm:t>
        <a:bodyPr/>
        <a:lstStyle/>
        <a:p>
          <a:endParaRPr lang="en-US"/>
        </a:p>
      </dgm:t>
    </dgm:pt>
    <dgm:pt modelId="{417BDEF2-191B-4000-BDE8-D3D22A51FCF3}" type="sibTrans" cxnId="{A6FB3C49-AB75-4315-BB6B-886AA454F16F}">
      <dgm:prSet/>
      <dgm:spPr/>
      <dgm:t>
        <a:bodyPr/>
        <a:lstStyle/>
        <a:p>
          <a:endParaRPr lang="en-US"/>
        </a:p>
      </dgm:t>
    </dgm:pt>
    <dgm:pt modelId="{71D67D5D-013C-4885-A61E-A3F99D7C7108}">
      <dgm:prSet phldrT="[Text]"/>
      <dgm:spPr/>
      <dgm:t>
        <a:bodyPr/>
        <a:lstStyle/>
        <a:p>
          <a:r>
            <a:rPr lang="en-US" dirty="0"/>
            <a:t>Task 1</a:t>
          </a:r>
        </a:p>
      </dgm:t>
      <dgm:extLst>
        <a:ext uri="{E40237B7-FDA0-4F09-8148-C483321AD2D9}">
          <dgm14:cNvPr xmlns:dgm14="http://schemas.microsoft.com/office/drawing/2010/diagram" id="0" name="" title="Group A tasks"/>
        </a:ext>
      </dgm:extLst>
    </dgm:pt>
    <dgm:pt modelId="{13FD8B77-EC9C-4F7D-85F3-A7191A755A86}" type="parTrans" cxnId="{7CDF5A89-87DF-4CC1-8943-7A0E14869583}">
      <dgm:prSet/>
      <dgm:spPr/>
      <dgm:t>
        <a:bodyPr/>
        <a:lstStyle/>
        <a:p>
          <a:endParaRPr lang="en-US"/>
        </a:p>
      </dgm:t>
    </dgm:pt>
    <dgm:pt modelId="{BC16BF20-A847-48B0-889B-BA6389A79929}" type="sibTrans" cxnId="{7CDF5A89-87DF-4CC1-8943-7A0E14869583}">
      <dgm:prSet/>
      <dgm:spPr/>
      <dgm:t>
        <a:bodyPr/>
        <a:lstStyle/>
        <a:p>
          <a:endParaRPr lang="en-US"/>
        </a:p>
      </dgm:t>
    </dgm:pt>
    <dgm:pt modelId="{1DE38F54-13B9-49B9-8D1C-BE40A0B41642}">
      <dgm:prSet phldrT="[Text]"/>
      <dgm:spPr/>
      <dgm:t>
        <a:bodyPr/>
        <a:lstStyle/>
        <a:p>
          <a:r>
            <a:rPr lang="en-US" dirty="0"/>
            <a:t>Task 2</a:t>
          </a:r>
        </a:p>
      </dgm:t>
    </dgm:pt>
    <dgm:pt modelId="{241FC70F-0CFE-4A9B-A53B-CB579CB35D65}" type="parTrans" cxnId="{E2BA7653-A0BC-4906-B811-36202FCAECA9}">
      <dgm:prSet/>
      <dgm:spPr/>
      <dgm:t>
        <a:bodyPr/>
        <a:lstStyle/>
        <a:p>
          <a:endParaRPr lang="en-US"/>
        </a:p>
      </dgm:t>
    </dgm:pt>
    <dgm:pt modelId="{5D6C750F-882D-4057-8E46-BA0F88DBA2EC}" type="sibTrans" cxnId="{E2BA7653-A0BC-4906-B811-36202FCAECA9}">
      <dgm:prSet/>
      <dgm:spPr/>
      <dgm:t>
        <a:bodyPr/>
        <a:lstStyle/>
        <a:p>
          <a:endParaRPr lang="en-US"/>
        </a:p>
      </dgm:t>
    </dgm:pt>
    <dgm:pt modelId="{ED5DCCC5-BCA8-4491-AA37-BAF153ECA184}" type="pres">
      <dgm:prSet presAssocID="{90119837-5B71-4D44-BB01-DB0B084933C8}" presName="linear" presStyleCnt="0">
        <dgm:presLayoutVars>
          <dgm:animLvl val="lvl"/>
          <dgm:resizeHandles val="exact"/>
        </dgm:presLayoutVars>
      </dgm:prSet>
      <dgm:spPr/>
    </dgm:pt>
    <dgm:pt modelId="{47A942F6-847D-4AE7-9CA0-5319E5F60B4F}" type="pres">
      <dgm:prSet presAssocID="{C111C18A-FD96-4E63-821A-54D70D8DC65F}" presName="parentText" presStyleLbl="node1" presStyleIdx="0" presStyleCnt="3">
        <dgm:presLayoutVars>
          <dgm:chMax val="0"/>
          <dgm:bulletEnabled val="1"/>
        </dgm:presLayoutVars>
      </dgm:prSet>
      <dgm:spPr/>
    </dgm:pt>
    <dgm:pt modelId="{6EA3914A-CB7F-4A5E-9543-C3A39D9197C9}" type="pres">
      <dgm:prSet presAssocID="{C111C18A-FD96-4E63-821A-54D70D8DC65F}" presName="childText" presStyleLbl="revTx" presStyleIdx="0" presStyleCnt="3">
        <dgm:presLayoutVars>
          <dgm:bulletEnabled val="1"/>
        </dgm:presLayoutVars>
      </dgm:prSet>
      <dgm:spPr/>
    </dgm:pt>
    <dgm:pt modelId="{81203336-F3DE-4B3A-BCF4-0F68C23AC2BB}" type="pres">
      <dgm:prSet presAssocID="{3C67E77D-62FA-499D-B5E6-E79A091C5267}" presName="parentText" presStyleLbl="node1" presStyleIdx="1" presStyleCnt="3">
        <dgm:presLayoutVars>
          <dgm:chMax val="0"/>
          <dgm:bulletEnabled val="1"/>
        </dgm:presLayoutVars>
      </dgm:prSet>
      <dgm:spPr/>
    </dgm:pt>
    <dgm:pt modelId="{782956A5-ADC8-4959-B856-589B9D9B9635}" type="pres">
      <dgm:prSet presAssocID="{3C67E77D-62FA-499D-B5E6-E79A091C5267}" presName="childText" presStyleLbl="revTx" presStyleIdx="1" presStyleCnt="3">
        <dgm:presLayoutVars>
          <dgm:bulletEnabled val="1"/>
        </dgm:presLayoutVars>
      </dgm:prSet>
      <dgm:spPr/>
    </dgm:pt>
    <dgm:pt modelId="{D64CB5D5-837D-47FC-9E42-A26D800BC695}" type="pres">
      <dgm:prSet presAssocID="{CC6B7442-0B72-4EF2-9F13-1325B51AFF9F}" presName="parentText" presStyleLbl="node1" presStyleIdx="2" presStyleCnt="3">
        <dgm:presLayoutVars>
          <dgm:chMax val="0"/>
          <dgm:bulletEnabled val="1"/>
        </dgm:presLayoutVars>
      </dgm:prSet>
      <dgm:spPr/>
    </dgm:pt>
    <dgm:pt modelId="{08B7B17B-8600-44B0-B235-389E5D71D804}" type="pres">
      <dgm:prSet presAssocID="{CC6B7442-0B72-4EF2-9F13-1325B51AFF9F}" presName="childText" presStyleLbl="revTx" presStyleIdx="2" presStyleCnt="3">
        <dgm:presLayoutVars>
          <dgm:bulletEnabled val="1"/>
        </dgm:presLayoutVars>
      </dgm:prSet>
      <dgm:spPr/>
    </dgm:pt>
  </dgm:ptLst>
  <dgm:cxnLst>
    <dgm:cxn modelId="{FAC3D40F-8E66-452D-9CA4-C2871F2D10EF}" srcId="{C111C18A-FD96-4E63-821A-54D70D8DC65F}" destId="{33EAD35F-38F2-4CB7-9A6D-B04FFD8A51FD}" srcOrd="1" destOrd="0" parTransId="{81FE7DB1-4BFC-4407-80A9-E5514E94C61D}" sibTransId="{4B66B839-1910-459B-92B2-14846EBA7A70}"/>
    <dgm:cxn modelId="{C37B6112-2040-4348-B215-46F4F5D2EE62}" type="presOf" srcId="{3C67E77D-62FA-499D-B5E6-E79A091C5267}" destId="{81203336-F3DE-4B3A-BCF4-0F68C23AC2BB}" srcOrd="0" destOrd="0" presId="urn:microsoft.com/office/officeart/2005/8/layout/vList2"/>
    <dgm:cxn modelId="{85A4AB16-4D0E-4AA6-89C3-87C107E042CB}" type="presOf" srcId="{1DE38F54-13B9-49B9-8D1C-BE40A0B41642}" destId="{08B7B17B-8600-44B0-B235-389E5D71D804}" srcOrd="0" destOrd="1" presId="urn:microsoft.com/office/officeart/2005/8/layout/vList2"/>
    <dgm:cxn modelId="{C6E7222A-5F84-456A-9806-D51868FAF8A9}" srcId="{3C67E77D-62FA-499D-B5E6-E79A091C5267}" destId="{D6510970-8F9C-4B45-A0F3-6ACB9AA76D40}" srcOrd="0" destOrd="0" parTransId="{7A9FC291-2B6A-4475-8B09-917F9F09E3AB}" sibTransId="{4B87F32C-3630-48F2-9114-4262C0BEEA9E}"/>
    <dgm:cxn modelId="{32AA6160-4426-4C4D-93AE-E2F474E37AD9}" srcId="{90119837-5B71-4D44-BB01-DB0B084933C8}" destId="{3C67E77D-62FA-499D-B5E6-E79A091C5267}" srcOrd="1" destOrd="0" parTransId="{5337D229-E330-4525-B0FA-14EC5A80604A}" sibTransId="{C056AC5D-B04E-4376-A1CB-3EAB7BE5AF5B}"/>
    <dgm:cxn modelId="{EE896344-E4D4-4152-8316-FFF14EFE4CC2}" type="presOf" srcId="{CC6B7442-0B72-4EF2-9F13-1325B51AFF9F}" destId="{D64CB5D5-837D-47FC-9E42-A26D800BC695}" srcOrd="0" destOrd="0" presId="urn:microsoft.com/office/officeart/2005/8/layout/vList2"/>
    <dgm:cxn modelId="{A6FB3C49-AB75-4315-BB6B-886AA454F16F}" srcId="{CC6B7442-0B72-4EF2-9F13-1325B51AFF9F}" destId="{FE0A3CAE-D039-42F2-AF12-1E6F6793A633}" srcOrd="0" destOrd="0" parTransId="{7E2ED2D1-AFF4-4DED-BB53-30A310825CE2}" sibTransId="{417BDEF2-191B-4000-BDE8-D3D22A51FCF3}"/>
    <dgm:cxn modelId="{3383924B-E3C1-4E0D-93DC-3D353B87B99D}" type="presOf" srcId="{D6510970-8F9C-4B45-A0F3-6ACB9AA76D40}" destId="{782956A5-ADC8-4959-B856-589B9D9B9635}" srcOrd="0" destOrd="0" presId="urn:microsoft.com/office/officeart/2005/8/layout/vList2"/>
    <dgm:cxn modelId="{102D6D4D-90C9-40F4-A001-35DCC329B127}" srcId="{90119837-5B71-4D44-BB01-DB0B084933C8}" destId="{CC6B7442-0B72-4EF2-9F13-1325B51AFF9F}" srcOrd="2" destOrd="0" parTransId="{E3D139E0-5DC2-4F8E-9F8F-B3F0EBCD4689}" sibTransId="{FF80E1BA-0D6F-4EE8-9640-892A5897DBCD}"/>
    <dgm:cxn modelId="{FFD8B471-C98F-4DB5-8DE3-2AB7E896ADD5}" srcId="{90119837-5B71-4D44-BB01-DB0B084933C8}" destId="{C111C18A-FD96-4E63-821A-54D70D8DC65F}" srcOrd="0" destOrd="0" parTransId="{83BE74EF-FAB4-45A2-BBED-7CD5259AB210}" sibTransId="{B4F34DE2-2DAE-4F88-8C78-BD8892EBF4FF}"/>
    <dgm:cxn modelId="{E2BA7653-A0BC-4906-B811-36202FCAECA9}" srcId="{CC6B7442-0B72-4EF2-9F13-1325B51AFF9F}" destId="{1DE38F54-13B9-49B9-8D1C-BE40A0B41642}" srcOrd="1" destOrd="0" parTransId="{241FC70F-0CFE-4A9B-A53B-CB579CB35D65}" sibTransId="{5D6C750F-882D-4057-8E46-BA0F88DBA2EC}"/>
    <dgm:cxn modelId="{D770275A-B0DF-44CF-A384-EACC135C5342}" type="presOf" srcId="{FE0A3CAE-D039-42F2-AF12-1E6F6793A633}" destId="{08B7B17B-8600-44B0-B235-389E5D71D804}" srcOrd="0" destOrd="0" presId="urn:microsoft.com/office/officeart/2005/8/layout/vList2"/>
    <dgm:cxn modelId="{BD7C427A-5FC8-4F89-8F55-4370E70C9A5A}" type="presOf" srcId="{709ED9DC-E391-4C6C-B788-93F1C2EFB6FD}" destId="{782956A5-ADC8-4959-B856-589B9D9B9635}" srcOrd="0" destOrd="1" presId="urn:microsoft.com/office/officeart/2005/8/layout/vList2"/>
    <dgm:cxn modelId="{7CDF5A89-87DF-4CC1-8943-7A0E14869583}" srcId="{C111C18A-FD96-4E63-821A-54D70D8DC65F}" destId="{71D67D5D-013C-4885-A61E-A3F99D7C7108}" srcOrd="0" destOrd="0" parTransId="{13FD8B77-EC9C-4F7D-85F3-A7191A755A86}" sibTransId="{BC16BF20-A847-48B0-889B-BA6389A79929}"/>
    <dgm:cxn modelId="{1198B798-FD3F-417E-8919-BBF7F44A1F6A}" type="presOf" srcId="{90119837-5B71-4D44-BB01-DB0B084933C8}" destId="{ED5DCCC5-BCA8-4491-AA37-BAF153ECA184}" srcOrd="0" destOrd="0" presId="urn:microsoft.com/office/officeart/2005/8/layout/vList2"/>
    <dgm:cxn modelId="{BBFCABA5-2E0E-4CC8-BF18-B78716329FDB}" type="presOf" srcId="{33EAD35F-38F2-4CB7-9A6D-B04FFD8A51FD}" destId="{6EA3914A-CB7F-4A5E-9543-C3A39D9197C9}" srcOrd="0" destOrd="1" presId="urn:microsoft.com/office/officeart/2005/8/layout/vList2"/>
    <dgm:cxn modelId="{78E3C3B3-FD19-41A6-A9CC-BB3375A6FF81}" srcId="{3C67E77D-62FA-499D-B5E6-E79A091C5267}" destId="{709ED9DC-E391-4C6C-B788-93F1C2EFB6FD}" srcOrd="1" destOrd="0" parTransId="{B5FA6CF0-E0A0-46A0-93C9-B722B31A8A9C}" sibTransId="{F3C03C29-D7FF-4D61-8D75-8B75B2F589EC}"/>
    <dgm:cxn modelId="{68DAE8B9-15FE-4552-91F9-C4AFCEB9594B}" type="presOf" srcId="{71D67D5D-013C-4885-A61E-A3F99D7C7108}" destId="{6EA3914A-CB7F-4A5E-9543-C3A39D9197C9}" srcOrd="0" destOrd="0" presId="urn:microsoft.com/office/officeart/2005/8/layout/vList2"/>
    <dgm:cxn modelId="{5AA98BCA-1539-4DF4-ABB3-8AB98C08E64C}" type="presOf" srcId="{C111C18A-FD96-4E63-821A-54D70D8DC65F}" destId="{47A942F6-847D-4AE7-9CA0-5319E5F60B4F}" srcOrd="0" destOrd="0" presId="urn:microsoft.com/office/officeart/2005/8/layout/vList2"/>
    <dgm:cxn modelId="{23BC3725-9E25-4B83-8F30-3577C7EDEACD}" type="presParOf" srcId="{ED5DCCC5-BCA8-4491-AA37-BAF153ECA184}" destId="{47A942F6-847D-4AE7-9CA0-5319E5F60B4F}" srcOrd="0" destOrd="0" presId="urn:microsoft.com/office/officeart/2005/8/layout/vList2"/>
    <dgm:cxn modelId="{35B0010D-5A50-4E3A-AB5E-4FDE822FA34F}" type="presParOf" srcId="{ED5DCCC5-BCA8-4491-AA37-BAF153ECA184}" destId="{6EA3914A-CB7F-4A5E-9543-C3A39D9197C9}" srcOrd="1" destOrd="0" presId="urn:microsoft.com/office/officeart/2005/8/layout/vList2"/>
    <dgm:cxn modelId="{011AEFB0-29A6-47C9-8097-E09A7ABEC44A}" type="presParOf" srcId="{ED5DCCC5-BCA8-4491-AA37-BAF153ECA184}" destId="{81203336-F3DE-4B3A-BCF4-0F68C23AC2BB}" srcOrd="2" destOrd="0" presId="urn:microsoft.com/office/officeart/2005/8/layout/vList2"/>
    <dgm:cxn modelId="{29E6835C-59D1-4D0E-B1D8-60041EEEBE9D}" type="presParOf" srcId="{ED5DCCC5-BCA8-4491-AA37-BAF153ECA184}" destId="{782956A5-ADC8-4959-B856-589B9D9B9635}" srcOrd="3" destOrd="0" presId="urn:microsoft.com/office/officeart/2005/8/layout/vList2"/>
    <dgm:cxn modelId="{4BA81705-493D-436D-8F5C-8A0A23209AB6}" type="presParOf" srcId="{ED5DCCC5-BCA8-4491-AA37-BAF153ECA184}" destId="{D64CB5D5-837D-47FC-9E42-A26D800BC695}" srcOrd="4" destOrd="0" presId="urn:microsoft.com/office/officeart/2005/8/layout/vList2"/>
    <dgm:cxn modelId="{B77E010D-C406-4330-9F1F-348370565A84}" type="presParOf" srcId="{ED5DCCC5-BCA8-4491-AA37-BAF153ECA184}" destId="{08B7B17B-8600-44B0-B235-389E5D71D804}" srcOrd="5"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C53CC6D8-DEFC-45FD-8207-E1ECCC27EA85}" type="doc">
      <dgm:prSet loTypeId="urn:microsoft.com/office/officeart/2005/8/layout/lProcess1" loCatId="process" qsTypeId="urn:microsoft.com/office/officeart/2005/8/quickstyle/simple4" qsCatId="simple" csTypeId="urn:microsoft.com/office/officeart/2005/8/colors/accent1_1" csCatId="accent1" phldr="1"/>
      <dgm:spPr/>
      <dgm:t>
        <a:bodyPr/>
        <a:lstStyle/>
        <a:p>
          <a:endParaRPr lang="en-US"/>
        </a:p>
      </dgm:t>
    </dgm:pt>
    <dgm:pt modelId="{516A4DDC-76BD-494E-B503-625555CCBC4A}">
      <dgm:prSet phldrT="[Text]"/>
      <dgm:spPr/>
      <dgm:t>
        <a:bodyPr/>
        <a:lstStyle/>
        <a:p>
          <a:r>
            <a:rPr lang="en-US" dirty="0"/>
            <a:t>Step 1 Title</a:t>
          </a:r>
        </a:p>
      </dgm:t>
    </dgm:pt>
    <dgm:pt modelId="{133DE2D2-6278-469E-8A80-F71EA996A07A}" type="parTrans" cxnId="{7B595755-BE81-46A0-903D-004D1EF6EE33}">
      <dgm:prSet/>
      <dgm:spPr/>
      <dgm:t>
        <a:bodyPr/>
        <a:lstStyle/>
        <a:p>
          <a:endParaRPr lang="en-US"/>
        </a:p>
      </dgm:t>
    </dgm:pt>
    <dgm:pt modelId="{AE4D7DCA-0B66-4207-B896-C721B2CB4C13}" type="sibTrans" cxnId="{7B595755-BE81-46A0-903D-004D1EF6EE33}">
      <dgm:prSet/>
      <dgm:spPr/>
      <dgm:t>
        <a:bodyPr/>
        <a:lstStyle/>
        <a:p>
          <a:endParaRPr lang="en-US"/>
        </a:p>
      </dgm:t>
    </dgm:pt>
    <dgm:pt modelId="{41E3B52E-71B8-4BD0-B1ED-D051FFB12506}">
      <dgm:prSet phldrT="[Text]"/>
      <dgm:spPr/>
      <dgm:t>
        <a:bodyPr/>
        <a:lstStyle/>
        <a:p>
          <a:r>
            <a:rPr lang="en-US" dirty="0"/>
            <a:t>Step 2 Title</a:t>
          </a:r>
        </a:p>
      </dgm:t>
    </dgm:pt>
    <dgm:pt modelId="{DA206B73-34B1-48E4-A513-9978853BF217}" type="parTrans" cxnId="{0F0D3551-AF94-422C-87FE-80E4E27CB025}">
      <dgm:prSet/>
      <dgm:spPr/>
      <dgm:t>
        <a:bodyPr/>
        <a:lstStyle/>
        <a:p>
          <a:endParaRPr lang="en-US"/>
        </a:p>
      </dgm:t>
    </dgm:pt>
    <dgm:pt modelId="{2436D701-8B79-4C2B-92A4-52BC1BA24775}" type="sibTrans" cxnId="{0F0D3551-AF94-422C-87FE-80E4E27CB025}">
      <dgm:prSet/>
      <dgm:spPr/>
      <dgm:t>
        <a:bodyPr/>
        <a:lstStyle/>
        <a:p>
          <a:endParaRPr lang="en-US"/>
        </a:p>
      </dgm:t>
    </dgm:pt>
    <dgm:pt modelId="{CD410504-9F7F-47AE-B46E-CE985680360F}">
      <dgm:prSet phldrT="[Text]"/>
      <dgm:spPr/>
      <dgm:t>
        <a:bodyPr/>
        <a:lstStyle/>
        <a:p>
          <a:r>
            <a:rPr lang="en-US" dirty="0"/>
            <a:t>Task description</a:t>
          </a:r>
        </a:p>
      </dgm:t>
    </dgm:pt>
    <dgm:pt modelId="{995C4470-49EF-4BD9-B00A-AD612181AB58}" type="parTrans" cxnId="{6B045370-B4FF-427A-9929-461476AAE193}">
      <dgm:prSet/>
      <dgm:spPr/>
      <dgm:t>
        <a:bodyPr/>
        <a:lstStyle/>
        <a:p>
          <a:endParaRPr lang="en-US"/>
        </a:p>
      </dgm:t>
    </dgm:pt>
    <dgm:pt modelId="{2B847D36-6E88-4DD3-AABD-579C99426233}" type="sibTrans" cxnId="{6B045370-B4FF-427A-9929-461476AAE193}">
      <dgm:prSet/>
      <dgm:spPr/>
      <dgm:t>
        <a:bodyPr/>
        <a:lstStyle/>
        <a:p>
          <a:endParaRPr lang="en-US"/>
        </a:p>
      </dgm:t>
    </dgm:pt>
    <dgm:pt modelId="{C4FF5CFA-9CEF-4C34-984A-CC28F232798F}">
      <dgm:prSet phldrT="[Text]"/>
      <dgm:spPr/>
      <dgm:t>
        <a:bodyPr/>
        <a:lstStyle/>
        <a:p>
          <a:r>
            <a:rPr lang="en-US" dirty="0"/>
            <a:t>Task description</a:t>
          </a:r>
        </a:p>
      </dgm:t>
    </dgm:pt>
    <dgm:pt modelId="{92813948-C227-4EB2-8530-43003E3CB375}" type="parTrans" cxnId="{710659EC-6706-425F-81BB-5F1E070F7D4D}">
      <dgm:prSet/>
      <dgm:spPr/>
      <dgm:t>
        <a:bodyPr/>
        <a:lstStyle/>
        <a:p>
          <a:endParaRPr lang="en-US"/>
        </a:p>
      </dgm:t>
    </dgm:pt>
    <dgm:pt modelId="{B551F8FA-E415-4EE1-BA68-D13E7D2E980B}" type="sibTrans" cxnId="{710659EC-6706-425F-81BB-5F1E070F7D4D}">
      <dgm:prSet/>
      <dgm:spPr/>
      <dgm:t>
        <a:bodyPr/>
        <a:lstStyle/>
        <a:p>
          <a:endParaRPr lang="en-US"/>
        </a:p>
      </dgm:t>
    </dgm:pt>
    <dgm:pt modelId="{5CBEC7DD-A25D-4956-9A65-6EA385F6FCB5}">
      <dgm:prSet phldrT="[Text]"/>
      <dgm:spPr/>
      <dgm:t>
        <a:bodyPr/>
        <a:lstStyle/>
        <a:p>
          <a:r>
            <a:rPr lang="en-US" dirty="0"/>
            <a:t>Task description</a:t>
          </a:r>
        </a:p>
      </dgm:t>
    </dgm:pt>
    <dgm:pt modelId="{F342D04F-4D11-41CC-AB66-36041A902B44}" type="parTrans" cxnId="{0687A885-2354-4E9E-B313-4269283F0057}">
      <dgm:prSet/>
      <dgm:spPr/>
      <dgm:t>
        <a:bodyPr/>
        <a:lstStyle/>
        <a:p>
          <a:endParaRPr lang="en-US"/>
        </a:p>
      </dgm:t>
    </dgm:pt>
    <dgm:pt modelId="{BD0F67B1-39E4-45ED-9534-FB8F89E8EEF6}" type="sibTrans" cxnId="{0687A885-2354-4E9E-B313-4269283F0057}">
      <dgm:prSet/>
      <dgm:spPr/>
      <dgm:t>
        <a:bodyPr/>
        <a:lstStyle/>
        <a:p>
          <a:endParaRPr lang="en-US"/>
        </a:p>
      </dgm:t>
    </dgm:pt>
    <dgm:pt modelId="{33BF0E2A-2B00-40A5-832E-FC800DCA5982}">
      <dgm:prSet phldrT="[Text]"/>
      <dgm:spPr/>
      <dgm:t>
        <a:bodyPr/>
        <a:lstStyle/>
        <a:p>
          <a:r>
            <a:rPr lang="en-US" dirty="0"/>
            <a:t>Task description</a:t>
          </a:r>
        </a:p>
      </dgm:t>
    </dgm:pt>
    <dgm:pt modelId="{F8C31ED9-A2C0-4A09-A419-0AE9A44BB8DF}" type="parTrans" cxnId="{B522739A-4DEE-43CF-9357-A84EF1EEE7ED}">
      <dgm:prSet/>
      <dgm:spPr/>
      <dgm:t>
        <a:bodyPr/>
        <a:lstStyle/>
        <a:p>
          <a:endParaRPr lang="en-US"/>
        </a:p>
      </dgm:t>
    </dgm:pt>
    <dgm:pt modelId="{E373698D-1356-47A7-A591-B72BFE77C3D1}" type="sibTrans" cxnId="{B522739A-4DEE-43CF-9357-A84EF1EEE7ED}">
      <dgm:prSet/>
      <dgm:spPr/>
      <dgm:t>
        <a:bodyPr/>
        <a:lstStyle/>
        <a:p>
          <a:endParaRPr lang="en-US"/>
        </a:p>
      </dgm:t>
    </dgm:pt>
    <dgm:pt modelId="{F7CED298-1605-4B60-9FC8-0A4C25C5AA00}">
      <dgm:prSet phldrT="[Text]"/>
      <dgm:spPr/>
      <dgm:t>
        <a:bodyPr/>
        <a:lstStyle/>
        <a:p>
          <a:r>
            <a:rPr lang="en-US" dirty="0"/>
            <a:t>Task description</a:t>
          </a:r>
        </a:p>
      </dgm:t>
    </dgm:pt>
    <dgm:pt modelId="{618E2D9E-4CAE-48D5-9A0F-94DAE74A2D69}" type="parTrans" cxnId="{206D6826-92C5-4EEE-A28E-254E966FF0A0}">
      <dgm:prSet/>
      <dgm:spPr/>
      <dgm:t>
        <a:bodyPr/>
        <a:lstStyle/>
        <a:p>
          <a:endParaRPr lang="en-US"/>
        </a:p>
      </dgm:t>
    </dgm:pt>
    <dgm:pt modelId="{1009FF03-5F93-449C-AF20-55447EEE50AB}" type="sibTrans" cxnId="{206D6826-92C5-4EEE-A28E-254E966FF0A0}">
      <dgm:prSet/>
      <dgm:spPr/>
      <dgm:t>
        <a:bodyPr/>
        <a:lstStyle/>
        <a:p>
          <a:endParaRPr lang="en-US"/>
        </a:p>
      </dgm:t>
    </dgm:pt>
    <dgm:pt modelId="{87D09C77-9C5B-45C2-ACC9-ACEA66F18198}">
      <dgm:prSet phldrT="[Text]"/>
      <dgm:spPr/>
      <dgm:t>
        <a:bodyPr/>
        <a:lstStyle/>
        <a:p>
          <a:r>
            <a:rPr lang="en-US" dirty="0"/>
            <a:t>Task description</a:t>
          </a:r>
        </a:p>
      </dgm:t>
    </dgm:pt>
    <dgm:pt modelId="{A7A65ADC-DB8A-4F76-8458-BC8354307C90}" type="parTrans" cxnId="{542EFA5A-B279-4120-B9BA-FE4ABDE4AFDD}">
      <dgm:prSet/>
      <dgm:spPr/>
      <dgm:t>
        <a:bodyPr/>
        <a:lstStyle/>
        <a:p>
          <a:endParaRPr lang="en-US"/>
        </a:p>
      </dgm:t>
    </dgm:pt>
    <dgm:pt modelId="{8234610D-6FEE-4546-99B0-60EDB0B3BAEC}" type="sibTrans" cxnId="{542EFA5A-B279-4120-B9BA-FE4ABDE4AFDD}">
      <dgm:prSet/>
      <dgm:spPr/>
      <dgm:t>
        <a:bodyPr/>
        <a:lstStyle/>
        <a:p>
          <a:endParaRPr lang="en-US"/>
        </a:p>
      </dgm:t>
    </dgm:pt>
    <dgm:pt modelId="{CAE20587-4D50-4B6B-A17D-199722D630E2}">
      <dgm:prSet phldrT="[Text]"/>
      <dgm:spPr/>
      <dgm:t>
        <a:bodyPr/>
        <a:lstStyle/>
        <a:p>
          <a:r>
            <a:rPr lang="en-US" dirty="0"/>
            <a:t>Task description</a:t>
          </a:r>
        </a:p>
      </dgm:t>
    </dgm:pt>
    <dgm:pt modelId="{6CEBC692-6F9A-47B4-948E-5AEB8FCFD251}" type="parTrans" cxnId="{D22C632F-8F8B-48FF-A898-48FD446A5F78}">
      <dgm:prSet/>
      <dgm:spPr/>
      <dgm:t>
        <a:bodyPr/>
        <a:lstStyle/>
        <a:p>
          <a:endParaRPr lang="en-US"/>
        </a:p>
      </dgm:t>
    </dgm:pt>
    <dgm:pt modelId="{7656320D-CC13-4DD7-8A30-F9FDC84AC6F2}" type="sibTrans" cxnId="{D22C632F-8F8B-48FF-A898-48FD446A5F78}">
      <dgm:prSet/>
      <dgm:spPr/>
      <dgm:t>
        <a:bodyPr/>
        <a:lstStyle/>
        <a:p>
          <a:endParaRPr lang="en-US"/>
        </a:p>
      </dgm:t>
    </dgm:pt>
    <dgm:pt modelId="{EA587102-578B-46F3-8D9E-CEC48527A898}">
      <dgm:prSet phldrT="[Text]"/>
      <dgm:spPr/>
      <dgm:t>
        <a:bodyPr/>
        <a:lstStyle/>
        <a:p>
          <a:r>
            <a:rPr lang="en-US" dirty="0"/>
            <a:t>Step 3 Title</a:t>
          </a:r>
        </a:p>
      </dgm:t>
    </dgm:pt>
    <dgm:pt modelId="{5B4D99EA-4A7D-4EFB-95FC-BCCF98693CA7}" type="parTrans" cxnId="{A7B8947C-EA6E-47DE-814B-A0994EFA8C28}">
      <dgm:prSet/>
      <dgm:spPr/>
      <dgm:t>
        <a:bodyPr/>
        <a:lstStyle/>
        <a:p>
          <a:endParaRPr lang="en-US"/>
        </a:p>
      </dgm:t>
    </dgm:pt>
    <dgm:pt modelId="{8D504E2C-8A70-4591-8ECD-4A886FADED33}" type="sibTrans" cxnId="{A7B8947C-EA6E-47DE-814B-A0994EFA8C28}">
      <dgm:prSet/>
      <dgm:spPr/>
      <dgm:t>
        <a:bodyPr/>
        <a:lstStyle/>
        <a:p>
          <a:endParaRPr lang="en-US"/>
        </a:p>
      </dgm:t>
    </dgm:pt>
    <dgm:pt modelId="{038F6A6A-232A-44A4-9628-ADFA8F068F81}">
      <dgm:prSet phldrT="[Text]"/>
      <dgm:spPr/>
      <dgm:t>
        <a:bodyPr/>
        <a:lstStyle/>
        <a:p>
          <a:r>
            <a:rPr lang="en-US" dirty="0"/>
            <a:t>Task description</a:t>
          </a:r>
        </a:p>
      </dgm:t>
    </dgm:pt>
    <dgm:pt modelId="{403B4542-B2F8-496D-BBEA-3A684B1106F9}" type="parTrans" cxnId="{0DC50B81-769A-4AC7-8C73-8EF8D8334AA1}">
      <dgm:prSet/>
      <dgm:spPr/>
      <dgm:t>
        <a:bodyPr/>
        <a:lstStyle/>
        <a:p>
          <a:endParaRPr lang="en-US"/>
        </a:p>
      </dgm:t>
    </dgm:pt>
    <dgm:pt modelId="{ABE7D012-6867-48DA-AF76-FDB8ECBB944D}" type="sibTrans" cxnId="{0DC50B81-769A-4AC7-8C73-8EF8D8334AA1}">
      <dgm:prSet/>
      <dgm:spPr/>
      <dgm:t>
        <a:bodyPr/>
        <a:lstStyle/>
        <a:p>
          <a:endParaRPr lang="en-US"/>
        </a:p>
      </dgm:t>
    </dgm:pt>
    <dgm:pt modelId="{15982A38-A73B-4943-B138-EA0EAB77BC29}">
      <dgm:prSet phldrT="[Text]"/>
      <dgm:spPr/>
      <dgm:t>
        <a:bodyPr/>
        <a:lstStyle/>
        <a:p>
          <a:r>
            <a:rPr lang="en-US" dirty="0"/>
            <a:t>Task description</a:t>
          </a:r>
        </a:p>
      </dgm:t>
    </dgm:pt>
    <dgm:pt modelId="{7CBA4BA7-B8C9-4EC9-9C51-4E810224FE14}" type="parTrans" cxnId="{B767AB03-F7F7-492B-8158-C75E1682A10F}">
      <dgm:prSet/>
      <dgm:spPr/>
      <dgm:t>
        <a:bodyPr/>
        <a:lstStyle/>
        <a:p>
          <a:endParaRPr lang="en-US"/>
        </a:p>
      </dgm:t>
    </dgm:pt>
    <dgm:pt modelId="{9295158E-0763-4655-AD0E-61686A560F58}" type="sibTrans" cxnId="{B767AB03-F7F7-492B-8158-C75E1682A10F}">
      <dgm:prSet/>
      <dgm:spPr/>
      <dgm:t>
        <a:bodyPr/>
        <a:lstStyle/>
        <a:p>
          <a:endParaRPr lang="en-US"/>
        </a:p>
      </dgm:t>
    </dgm:pt>
    <dgm:pt modelId="{5CA89521-836B-470D-B51C-F8A4714D4EFF}">
      <dgm:prSet phldrT="[Text]"/>
      <dgm:spPr/>
      <dgm:t>
        <a:bodyPr/>
        <a:lstStyle/>
        <a:p>
          <a:r>
            <a:rPr lang="en-US" dirty="0"/>
            <a:t>Step 4 Title</a:t>
          </a:r>
        </a:p>
      </dgm:t>
    </dgm:pt>
    <dgm:pt modelId="{D7F37AAF-020D-463D-9735-A1336884A6AE}" type="parTrans" cxnId="{6D853954-67EB-442C-9F5A-866B9247A562}">
      <dgm:prSet/>
      <dgm:spPr/>
      <dgm:t>
        <a:bodyPr/>
        <a:lstStyle/>
        <a:p>
          <a:endParaRPr lang="en-US"/>
        </a:p>
      </dgm:t>
    </dgm:pt>
    <dgm:pt modelId="{C27250CA-FF59-4A03-8472-477331DB98EB}" type="sibTrans" cxnId="{6D853954-67EB-442C-9F5A-866B9247A562}">
      <dgm:prSet/>
      <dgm:spPr/>
      <dgm:t>
        <a:bodyPr/>
        <a:lstStyle/>
        <a:p>
          <a:endParaRPr lang="en-US"/>
        </a:p>
      </dgm:t>
    </dgm:pt>
    <dgm:pt modelId="{63746B76-9534-4F4F-B65B-B8A9AACC03F9}">
      <dgm:prSet phldrT="[Text]"/>
      <dgm:spPr/>
      <dgm:t>
        <a:bodyPr/>
        <a:lstStyle/>
        <a:p>
          <a:r>
            <a:rPr lang="en-US" dirty="0"/>
            <a:t>Task description</a:t>
          </a:r>
        </a:p>
      </dgm:t>
    </dgm:pt>
    <dgm:pt modelId="{525F31A2-90BB-4E18-B1F5-10D38B8099D9}" type="parTrans" cxnId="{36634D94-C210-4DDC-A75A-FBCAAFC75039}">
      <dgm:prSet/>
      <dgm:spPr/>
      <dgm:t>
        <a:bodyPr/>
        <a:lstStyle/>
        <a:p>
          <a:endParaRPr lang="en-US"/>
        </a:p>
      </dgm:t>
    </dgm:pt>
    <dgm:pt modelId="{A9C1E709-4F9E-4AAB-BB7C-51A08921302E}" type="sibTrans" cxnId="{36634D94-C210-4DDC-A75A-FBCAAFC75039}">
      <dgm:prSet/>
      <dgm:spPr/>
      <dgm:t>
        <a:bodyPr/>
        <a:lstStyle/>
        <a:p>
          <a:endParaRPr lang="en-US"/>
        </a:p>
      </dgm:t>
    </dgm:pt>
    <dgm:pt modelId="{5CB20C1A-D92D-4DED-BB1B-D113E2006C55}">
      <dgm:prSet phldrT="[Text]"/>
      <dgm:spPr/>
      <dgm:t>
        <a:bodyPr/>
        <a:lstStyle/>
        <a:p>
          <a:r>
            <a:rPr lang="en-US" dirty="0"/>
            <a:t>Task description</a:t>
          </a:r>
        </a:p>
      </dgm:t>
    </dgm:pt>
    <dgm:pt modelId="{5ABE8E5F-26E3-4C88-A09C-44363B99D147}" type="parTrans" cxnId="{D1EB8A19-014C-42AE-9F8D-325E631D8FE9}">
      <dgm:prSet/>
      <dgm:spPr/>
      <dgm:t>
        <a:bodyPr/>
        <a:lstStyle/>
        <a:p>
          <a:endParaRPr lang="en-US"/>
        </a:p>
      </dgm:t>
    </dgm:pt>
    <dgm:pt modelId="{7BA6E93A-EC79-4425-BCAD-9518E06A22F9}" type="sibTrans" cxnId="{D1EB8A19-014C-42AE-9F8D-325E631D8FE9}">
      <dgm:prSet/>
      <dgm:spPr/>
      <dgm:t>
        <a:bodyPr/>
        <a:lstStyle/>
        <a:p>
          <a:endParaRPr lang="en-US"/>
        </a:p>
      </dgm:t>
    </dgm:pt>
    <dgm:pt modelId="{22D8E0AF-322E-4A8E-BC3C-6E9E9A51F58F}" type="pres">
      <dgm:prSet presAssocID="{C53CC6D8-DEFC-45FD-8207-E1ECCC27EA85}" presName="Name0" presStyleCnt="0">
        <dgm:presLayoutVars>
          <dgm:dir/>
          <dgm:animLvl val="lvl"/>
          <dgm:resizeHandles val="exact"/>
        </dgm:presLayoutVars>
      </dgm:prSet>
      <dgm:spPr/>
    </dgm:pt>
    <dgm:pt modelId="{B1443ED3-5E34-456D-8CD9-88B600EDA95F}" type="pres">
      <dgm:prSet presAssocID="{516A4DDC-76BD-494E-B503-625555CCBC4A}" presName="vertFlow" presStyleCnt="0"/>
      <dgm:spPr/>
    </dgm:pt>
    <dgm:pt modelId="{9BBCF6CE-E750-48B6-B333-305BBB100737}" type="pres">
      <dgm:prSet presAssocID="{516A4DDC-76BD-494E-B503-625555CCBC4A}" presName="header" presStyleLbl="node1" presStyleIdx="0" presStyleCnt="4"/>
      <dgm:spPr/>
    </dgm:pt>
    <dgm:pt modelId="{1B1F80F4-E9A5-4A99-A630-6548067B7CB5}" type="pres">
      <dgm:prSet presAssocID="{995C4470-49EF-4BD9-B00A-AD612181AB58}" presName="parTrans" presStyleLbl="sibTrans2D1" presStyleIdx="0" presStyleCnt="11"/>
      <dgm:spPr/>
    </dgm:pt>
    <dgm:pt modelId="{85447532-8740-4202-B6A5-AE63748B9291}" type="pres">
      <dgm:prSet presAssocID="{CD410504-9F7F-47AE-B46E-CE985680360F}" presName="child" presStyleLbl="alignAccFollowNode1" presStyleIdx="0" presStyleCnt="11">
        <dgm:presLayoutVars>
          <dgm:chMax val="0"/>
          <dgm:bulletEnabled val="1"/>
        </dgm:presLayoutVars>
      </dgm:prSet>
      <dgm:spPr/>
    </dgm:pt>
    <dgm:pt modelId="{7CAEA63C-96B5-40D4-900F-409598FDB0C1}" type="pres">
      <dgm:prSet presAssocID="{2B847D36-6E88-4DD3-AABD-579C99426233}" presName="sibTrans" presStyleLbl="sibTrans2D1" presStyleIdx="1" presStyleCnt="11"/>
      <dgm:spPr/>
    </dgm:pt>
    <dgm:pt modelId="{459BBFF8-CE50-41AE-9B5E-F6026BBE4F45}" type="pres">
      <dgm:prSet presAssocID="{C4FF5CFA-9CEF-4C34-984A-CC28F232798F}" presName="child" presStyleLbl="alignAccFollowNode1" presStyleIdx="1" presStyleCnt="11">
        <dgm:presLayoutVars>
          <dgm:chMax val="0"/>
          <dgm:bulletEnabled val="1"/>
        </dgm:presLayoutVars>
      </dgm:prSet>
      <dgm:spPr/>
    </dgm:pt>
    <dgm:pt modelId="{A65C4264-24F4-4122-844B-F5E582EC0111}" type="pres">
      <dgm:prSet presAssocID="{B551F8FA-E415-4EE1-BA68-D13E7D2E980B}" presName="sibTrans" presStyleLbl="sibTrans2D1" presStyleIdx="2" presStyleCnt="11"/>
      <dgm:spPr/>
    </dgm:pt>
    <dgm:pt modelId="{9A5E1799-26FB-4959-97AA-0FCC22761318}" type="pres">
      <dgm:prSet presAssocID="{F7CED298-1605-4B60-9FC8-0A4C25C5AA00}" presName="child" presStyleLbl="alignAccFollowNode1" presStyleIdx="2" presStyleCnt="11">
        <dgm:presLayoutVars>
          <dgm:chMax val="0"/>
          <dgm:bulletEnabled val="1"/>
        </dgm:presLayoutVars>
      </dgm:prSet>
      <dgm:spPr/>
    </dgm:pt>
    <dgm:pt modelId="{3FBD4BD3-B74D-4AAB-9295-AE19DCC50691}" type="pres">
      <dgm:prSet presAssocID="{1009FF03-5F93-449C-AF20-55447EEE50AB}" presName="sibTrans" presStyleLbl="sibTrans2D1" presStyleIdx="3" presStyleCnt="11"/>
      <dgm:spPr/>
    </dgm:pt>
    <dgm:pt modelId="{8C46515F-5745-4BFE-8634-C34D77574BE3}" type="pres">
      <dgm:prSet presAssocID="{87D09C77-9C5B-45C2-ACC9-ACEA66F18198}" presName="child" presStyleLbl="alignAccFollowNode1" presStyleIdx="3" presStyleCnt="11">
        <dgm:presLayoutVars>
          <dgm:chMax val="0"/>
          <dgm:bulletEnabled val="1"/>
        </dgm:presLayoutVars>
      </dgm:prSet>
      <dgm:spPr/>
    </dgm:pt>
    <dgm:pt modelId="{8F2F3A22-7A2A-4EE4-9C5B-70F6E89B9064}" type="pres">
      <dgm:prSet presAssocID="{516A4DDC-76BD-494E-B503-625555CCBC4A}" presName="hSp" presStyleCnt="0"/>
      <dgm:spPr/>
    </dgm:pt>
    <dgm:pt modelId="{734C3A16-72FA-42CA-BF15-F44513245016}" type="pres">
      <dgm:prSet presAssocID="{41E3B52E-71B8-4BD0-B1ED-D051FFB12506}" presName="vertFlow" presStyleCnt="0"/>
      <dgm:spPr/>
    </dgm:pt>
    <dgm:pt modelId="{09ADE9CE-20B7-4A4E-BED6-D56E4ED1D855}" type="pres">
      <dgm:prSet presAssocID="{41E3B52E-71B8-4BD0-B1ED-D051FFB12506}" presName="header" presStyleLbl="node1" presStyleIdx="1" presStyleCnt="4"/>
      <dgm:spPr/>
    </dgm:pt>
    <dgm:pt modelId="{C8CE6287-76AA-46C4-B478-0F9183DE6118}" type="pres">
      <dgm:prSet presAssocID="{F342D04F-4D11-41CC-AB66-36041A902B44}" presName="parTrans" presStyleLbl="sibTrans2D1" presStyleIdx="4" presStyleCnt="11"/>
      <dgm:spPr/>
    </dgm:pt>
    <dgm:pt modelId="{F7AA6D3E-BCE0-4C06-B101-080DA85DCB01}" type="pres">
      <dgm:prSet presAssocID="{5CBEC7DD-A25D-4956-9A65-6EA385F6FCB5}" presName="child" presStyleLbl="alignAccFollowNode1" presStyleIdx="4" presStyleCnt="11">
        <dgm:presLayoutVars>
          <dgm:chMax val="0"/>
          <dgm:bulletEnabled val="1"/>
        </dgm:presLayoutVars>
      </dgm:prSet>
      <dgm:spPr/>
    </dgm:pt>
    <dgm:pt modelId="{DDA5CBC7-AA05-481A-A03A-3964C1BBBB5A}" type="pres">
      <dgm:prSet presAssocID="{BD0F67B1-39E4-45ED-9534-FB8F89E8EEF6}" presName="sibTrans" presStyleLbl="sibTrans2D1" presStyleIdx="5" presStyleCnt="11"/>
      <dgm:spPr/>
    </dgm:pt>
    <dgm:pt modelId="{73DBFA1A-3823-4209-9CD6-DBDD456F39FB}" type="pres">
      <dgm:prSet presAssocID="{33BF0E2A-2B00-40A5-832E-FC800DCA5982}" presName="child" presStyleLbl="alignAccFollowNode1" presStyleIdx="5" presStyleCnt="11">
        <dgm:presLayoutVars>
          <dgm:chMax val="0"/>
          <dgm:bulletEnabled val="1"/>
        </dgm:presLayoutVars>
      </dgm:prSet>
      <dgm:spPr/>
    </dgm:pt>
    <dgm:pt modelId="{E7F7C4A8-2F3A-49BA-B2E4-CF48FCA5D8D8}" type="pres">
      <dgm:prSet presAssocID="{E373698D-1356-47A7-A591-B72BFE77C3D1}" presName="sibTrans" presStyleLbl="sibTrans2D1" presStyleIdx="6" presStyleCnt="11"/>
      <dgm:spPr/>
    </dgm:pt>
    <dgm:pt modelId="{68423B8C-DD55-4C1A-86D3-87118415FFA7}" type="pres">
      <dgm:prSet presAssocID="{CAE20587-4D50-4B6B-A17D-199722D630E2}" presName="child" presStyleLbl="alignAccFollowNode1" presStyleIdx="6" presStyleCnt="11">
        <dgm:presLayoutVars>
          <dgm:chMax val="0"/>
          <dgm:bulletEnabled val="1"/>
        </dgm:presLayoutVars>
      </dgm:prSet>
      <dgm:spPr/>
    </dgm:pt>
    <dgm:pt modelId="{D5E79C7E-BA4F-41B5-AEAD-7D11CABDB66C}" type="pres">
      <dgm:prSet presAssocID="{41E3B52E-71B8-4BD0-B1ED-D051FFB12506}" presName="hSp" presStyleCnt="0"/>
      <dgm:spPr/>
    </dgm:pt>
    <dgm:pt modelId="{96EC6E5F-616C-4A0E-8B47-23C2DB360B15}" type="pres">
      <dgm:prSet presAssocID="{EA587102-578B-46F3-8D9E-CEC48527A898}" presName="vertFlow" presStyleCnt="0"/>
      <dgm:spPr/>
    </dgm:pt>
    <dgm:pt modelId="{67971461-EE07-4B5E-A0C3-A166C6559682}" type="pres">
      <dgm:prSet presAssocID="{EA587102-578B-46F3-8D9E-CEC48527A898}" presName="header" presStyleLbl="node1" presStyleIdx="2" presStyleCnt="4"/>
      <dgm:spPr/>
    </dgm:pt>
    <dgm:pt modelId="{BF9CEF10-4726-4D20-AC2F-85DE706D0D00}" type="pres">
      <dgm:prSet presAssocID="{403B4542-B2F8-496D-BBEA-3A684B1106F9}" presName="parTrans" presStyleLbl="sibTrans2D1" presStyleIdx="7" presStyleCnt="11"/>
      <dgm:spPr/>
    </dgm:pt>
    <dgm:pt modelId="{C1386769-D313-4B62-9BE9-A84DD636105E}" type="pres">
      <dgm:prSet presAssocID="{038F6A6A-232A-44A4-9628-ADFA8F068F81}" presName="child" presStyleLbl="alignAccFollowNode1" presStyleIdx="7" presStyleCnt="11">
        <dgm:presLayoutVars>
          <dgm:chMax val="0"/>
          <dgm:bulletEnabled val="1"/>
        </dgm:presLayoutVars>
      </dgm:prSet>
      <dgm:spPr/>
    </dgm:pt>
    <dgm:pt modelId="{0C1CAC8B-CC80-49DA-9707-021AB163C55F}" type="pres">
      <dgm:prSet presAssocID="{ABE7D012-6867-48DA-AF76-FDB8ECBB944D}" presName="sibTrans" presStyleLbl="sibTrans2D1" presStyleIdx="8" presStyleCnt="11"/>
      <dgm:spPr/>
    </dgm:pt>
    <dgm:pt modelId="{2985E292-795D-4403-BD7F-3A17BE0B21A7}" type="pres">
      <dgm:prSet presAssocID="{15982A38-A73B-4943-B138-EA0EAB77BC29}" presName="child" presStyleLbl="alignAccFollowNode1" presStyleIdx="8" presStyleCnt="11">
        <dgm:presLayoutVars>
          <dgm:chMax val="0"/>
          <dgm:bulletEnabled val="1"/>
        </dgm:presLayoutVars>
      </dgm:prSet>
      <dgm:spPr/>
    </dgm:pt>
    <dgm:pt modelId="{AEFF52EA-2D4D-4AD3-9F53-6B25191BD163}" type="pres">
      <dgm:prSet presAssocID="{EA587102-578B-46F3-8D9E-CEC48527A898}" presName="hSp" presStyleCnt="0"/>
      <dgm:spPr/>
    </dgm:pt>
    <dgm:pt modelId="{C057A87B-CF77-43C5-95EA-FF69715D34A3}" type="pres">
      <dgm:prSet presAssocID="{5CA89521-836B-470D-B51C-F8A4714D4EFF}" presName="vertFlow" presStyleCnt="0"/>
      <dgm:spPr/>
    </dgm:pt>
    <dgm:pt modelId="{DA50ACFD-2722-4D29-B376-5CF3C8F3EB41}" type="pres">
      <dgm:prSet presAssocID="{5CA89521-836B-470D-B51C-F8A4714D4EFF}" presName="header" presStyleLbl="node1" presStyleIdx="3" presStyleCnt="4"/>
      <dgm:spPr/>
    </dgm:pt>
    <dgm:pt modelId="{E31C91BC-3A8F-4AC7-8DBF-330AFF31351C}" type="pres">
      <dgm:prSet presAssocID="{525F31A2-90BB-4E18-B1F5-10D38B8099D9}" presName="parTrans" presStyleLbl="sibTrans2D1" presStyleIdx="9" presStyleCnt="11"/>
      <dgm:spPr/>
    </dgm:pt>
    <dgm:pt modelId="{AC28A259-E8AB-491C-9FF1-41516FA5BC71}" type="pres">
      <dgm:prSet presAssocID="{63746B76-9534-4F4F-B65B-B8A9AACC03F9}" presName="child" presStyleLbl="alignAccFollowNode1" presStyleIdx="9" presStyleCnt="11">
        <dgm:presLayoutVars>
          <dgm:chMax val="0"/>
          <dgm:bulletEnabled val="1"/>
        </dgm:presLayoutVars>
      </dgm:prSet>
      <dgm:spPr/>
    </dgm:pt>
    <dgm:pt modelId="{DF54C50F-225E-47E8-9EC4-AAA209AD28CA}" type="pres">
      <dgm:prSet presAssocID="{A9C1E709-4F9E-4AAB-BB7C-51A08921302E}" presName="sibTrans" presStyleLbl="sibTrans2D1" presStyleIdx="10" presStyleCnt="11"/>
      <dgm:spPr/>
    </dgm:pt>
    <dgm:pt modelId="{75889BA5-DC82-4D41-8983-B2EE794BC078}" type="pres">
      <dgm:prSet presAssocID="{5CB20C1A-D92D-4DED-BB1B-D113E2006C55}" presName="child" presStyleLbl="alignAccFollowNode1" presStyleIdx="10" presStyleCnt="11">
        <dgm:presLayoutVars>
          <dgm:chMax val="0"/>
          <dgm:bulletEnabled val="1"/>
        </dgm:presLayoutVars>
      </dgm:prSet>
      <dgm:spPr/>
    </dgm:pt>
  </dgm:ptLst>
  <dgm:cxnLst>
    <dgm:cxn modelId="{F0586601-9ACD-4FBD-BD5A-48D73FF14301}" type="presOf" srcId="{516A4DDC-76BD-494E-B503-625555CCBC4A}" destId="{9BBCF6CE-E750-48B6-B333-305BBB100737}" srcOrd="0" destOrd="0" presId="urn:microsoft.com/office/officeart/2005/8/layout/lProcess1"/>
    <dgm:cxn modelId="{B767AB03-F7F7-492B-8158-C75E1682A10F}" srcId="{EA587102-578B-46F3-8D9E-CEC48527A898}" destId="{15982A38-A73B-4943-B138-EA0EAB77BC29}" srcOrd="1" destOrd="0" parTransId="{7CBA4BA7-B8C9-4EC9-9C51-4E810224FE14}" sibTransId="{9295158E-0763-4655-AD0E-61686A560F58}"/>
    <dgm:cxn modelId="{25B66A08-E57F-429F-A076-5691EC284D95}" type="presOf" srcId="{33BF0E2A-2B00-40A5-832E-FC800DCA5982}" destId="{73DBFA1A-3823-4209-9CD6-DBDD456F39FB}" srcOrd="0" destOrd="0" presId="urn:microsoft.com/office/officeart/2005/8/layout/lProcess1"/>
    <dgm:cxn modelId="{D8B46E14-EE50-493C-A469-7E70E63B953B}" type="presOf" srcId="{15982A38-A73B-4943-B138-EA0EAB77BC29}" destId="{2985E292-795D-4403-BD7F-3A17BE0B21A7}" srcOrd="0" destOrd="0" presId="urn:microsoft.com/office/officeart/2005/8/layout/lProcess1"/>
    <dgm:cxn modelId="{AB112F16-9765-4DCF-8A6B-B4FEBB1DF80B}" type="presOf" srcId="{1009FF03-5F93-449C-AF20-55447EEE50AB}" destId="{3FBD4BD3-B74D-4AAB-9295-AE19DCC50691}" srcOrd="0" destOrd="0" presId="urn:microsoft.com/office/officeart/2005/8/layout/lProcess1"/>
    <dgm:cxn modelId="{D1EB8A19-014C-42AE-9F8D-325E631D8FE9}" srcId="{5CA89521-836B-470D-B51C-F8A4714D4EFF}" destId="{5CB20C1A-D92D-4DED-BB1B-D113E2006C55}" srcOrd="1" destOrd="0" parTransId="{5ABE8E5F-26E3-4C88-A09C-44363B99D147}" sibTransId="{7BA6E93A-EC79-4425-BCAD-9518E06A22F9}"/>
    <dgm:cxn modelId="{7F02F21A-BECD-4B8C-A0ED-2FD37CA7DF1B}" type="presOf" srcId="{A9C1E709-4F9E-4AAB-BB7C-51A08921302E}" destId="{DF54C50F-225E-47E8-9EC4-AAA209AD28CA}" srcOrd="0" destOrd="0" presId="urn:microsoft.com/office/officeart/2005/8/layout/lProcess1"/>
    <dgm:cxn modelId="{206D6826-92C5-4EEE-A28E-254E966FF0A0}" srcId="{516A4DDC-76BD-494E-B503-625555CCBC4A}" destId="{F7CED298-1605-4B60-9FC8-0A4C25C5AA00}" srcOrd="2" destOrd="0" parTransId="{618E2D9E-4CAE-48D5-9A0F-94DAE74A2D69}" sibTransId="{1009FF03-5F93-449C-AF20-55447EEE50AB}"/>
    <dgm:cxn modelId="{D22C632F-8F8B-48FF-A898-48FD446A5F78}" srcId="{41E3B52E-71B8-4BD0-B1ED-D051FFB12506}" destId="{CAE20587-4D50-4B6B-A17D-199722D630E2}" srcOrd="2" destOrd="0" parTransId="{6CEBC692-6F9A-47B4-948E-5AEB8FCFD251}" sibTransId="{7656320D-CC13-4DD7-8A30-F9FDC84AC6F2}"/>
    <dgm:cxn modelId="{3EF97A2F-4200-46E4-86EB-19980AD436FE}" type="presOf" srcId="{CD410504-9F7F-47AE-B46E-CE985680360F}" destId="{85447532-8740-4202-B6A5-AE63748B9291}" srcOrd="0" destOrd="0" presId="urn:microsoft.com/office/officeart/2005/8/layout/lProcess1"/>
    <dgm:cxn modelId="{28FAA735-D033-4888-A512-CA0B0DC5D34E}" type="presOf" srcId="{B551F8FA-E415-4EE1-BA68-D13E7D2E980B}" destId="{A65C4264-24F4-4122-844B-F5E582EC0111}" srcOrd="0" destOrd="0" presId="urn:microsoft.com/office/officeart/2005/8/layout/lProcess1"/>
    <dgm:cxn modelId="{177AFE5D-5A5F-401C-8390-858F33CAC97C}" type="presOf" srcId="{87D09C77-9C5B-45C2-ACC9-ACEA66F18198}" destId="{8C46515F-5745-4BFE-8634-C34D77574BE3}" srcOrd="0" destOrd="0" presId="urn:microsoft.com/office/officeart/2005/8/layout/lProcess1"/>
    <dgm:cxn modelId="{CAEA814D-FE9C-4BD3-8623-87D2E421CDED}" type="presOf" srcId="{525F31A2-90BB-4E18-B1F5-10D38B8099D9}" destId="{E31C91BC-3A8F-4AC7-8DBF-330AFF31351C}" srcOrd="0" destOrd="0" presId="urn:microsoft.com/office/officeart/2005/8/layout/lProcess1"/>
    <dgm:cxn modelId="{6B045370-B4FF-427A-9929-461476AAE193}" srcId="{516A4DDC-76BD-494E-B503-625555CCBC4A}" destId="{CD410504-9F7F-47AE-B46E-CE985680360F}" srcOrd="0" destOrd="0" parTransId="{995C4470-49EF-4BD9-B00A-AD612181AB58}" sibTransId="{2B847D36-6E88-4DD3-AABD-579C99426233}"/>
    <dgm:cxn modelId="{0F0D3551-AF94-422C-87FE-80E4E27CB025}" srcId="{C53CC6D8-DEFC-45FD-8207-E1ECCC27EA85}" destId="{41E3B52E-71B8-4BD0-B1ED-D051FFB12506}" srcOrd="1" destOrd="0" parTransId="{DA206B73-34B1-48E4-A513-9978853BF217}" sibTransId="{2436D701-8B79-4C2B-92A4-52BC1BA24775}"/>
    <dgm:cxn modelId="{73058351-9FAC-4F4F-A5FB-FC365EDF9D02}" type="presOf" srcId="{C53CC6D8-DEFC-45FD-8207-E1ECCC27EA85}" destId="{22D8E0AF-322E-4A8E-BC3C-6E9E9A51F58F}" srcOrd="0" destOrd="0" presId="urn:microsoft.com/office/officeart/2005/8/layout/lProcess1"/>
    <dgm:cxn modelId="{6D853954-67EB-442C-9F5A-866B9247A562}" srcId="{C53CC6D8-DEFC-45FD-8207-E1ECCC27EA85}" destId="{5CA89521-836B-470D-B51C-F8A4714D4EFF}" srcOrd="3" destOrd="0" parTransId="{D7F37AAF-020D-463D-9735-A1336884A6AE}" sibTransId="{C27250CA-FF59-4A03-8472-477331DB98EB}"/>
    <dgm:cxn modelId="{D2430375-0F29-4591-AAE4-CB3B30C4B793}" type="presOf" srcId="{EA587102-578B-46F3-8D9E-CEC48527A898}" destId="{67971461-EE07-4B5E-A0C3-A166C6559682}" srcOrd="0" destOrd="0" presId="urn:microsoft.com/office/officeart/2005/8/layout/lProcess1"/>
    <dgm:cxn modelId="{7B595755-BE81-46A0-903D-004D1EF6EE33}" srcId="{C53CC6D8-DEFC-45FD-8207-E1ECCC27EA85}" destId="{516A4DDC-76BD-494E-B503-625555CCBC4A}" srcOrd="0" destOrd="0" parTransId="{133DE2D2-6278-469E-8A80-F71EA996A07A}" sibTransId="{AE4D7DCA-0B66-4207-B896-C721B2CB4C13}"/>
    <dgm:cxn modelId="{542EFA5A-B279-4120-B9BA-FE4ABDE4AFDD}" srcId="{516A4DDC-76BD-494E-B503-625555CCBC4A}" destId="{87D09C77-9C5B-45C2-ACC9-ACEA66F18198}" srcOrd="3" destOrd="0" parTransId="{A7A65ADC-DB8A-4F76-8458-BC8354307C90}" sibTransId="{8234610D-6FEE-4546-99B0-60EDB0B3BAEC}"/>
    <dgm:cxn modelId="{A7B8947C-EA6E-47DE-814B-A0994EFA8C28}" srcId="{C53CC6D8-DEFC-45FD-8207-E1ECCC27EA85}" destId="{EA587102-578B-46F3-8D9E-CEC48527A898}" srcOrd="2" destOrd="0" parTransId="{5B4D99EA-4A7D-4EFB-95FC-BCCF98693CA7}" sibTransId="{8D504E2C-8A70-4591-8ECD-4A886FADED33}"/>
    <dgm:cxn modelId="{E26EF37D-CA6A-40E6-84D5-4EA9B936B567}" type="presOf" srcId="{5CA89521-836B-470D-B51C-F8A4714D4EFF}" destId="{DA50ACFD-2722-4D29-B376-5CF3C8F3EB41}" srcOrd="0" destOrd="0" presId="urn:microsoft.com/office/officeart/2005/8/layout/lProcess1"/>
    <dgm:cxn modelId="{60A6E07E-63FF-4C81-A385-5E00467DE9D8}" type="presOf" srcId="{F7CED298-1605-4B60-9FC8-0A4C25C5AA00}" destId="{9A5E1799-26FB-4959-97AA-0FCC22761318}" srcOrd="0" destOrd="0" presId="urn:microsoft.com/office/officeart/2005/8/layout/lProcess1"/>
    <dgm:cxn modelId="{0DC50B81-769A-4AC7-8C73-8EF8D8334AA1}" srcId="{EA587102-578B-46F3-8D9E-CEC48527A898}" destId="{038F6A6A-232A-44A4-9628-ADFA8F068F81}" srcOrd="0" destOrd="0" parTransId="{403B4542-B2F8-496D-BBEA-3A684B1106F9}" sibTransId="{ABE7D012-6867-48DA-AF76-FDB8ECBB944D}"/>
    <dgm:cxn modelId="{0687A885-2354-4E9E-B313-4269283F0057}" srcId="{41E3B52E-71B8-4BD0-B1ED-D051FFB12506}" destId="{5CBEC7DD-A25D-4956-9A65-6EA385F6FCB5}" srcOrd="0" destOrd="0" parTransId="{F342D04F-4D11-41CC-AB66-36041A902B44}" sibTransId="{BD0F67B1-39E4-45ED-9534-FB8F89E8EEF6}"/>
    <dgm:cxn modelId="{20E91086-4757-4CF3-9C35-102C5A4D0079}" type="presOf" srcId="{403B4542-B2F8-496D-BBEA-3A684B1106F9}" destId="{BF9CEF10-4726-4D20-AC2F-85DE706D0D00}" srcOrd="0" destOrd="0" presId="urn:microsoft.com/office/officeart/2005/8/layout/lProcess1"/>
    <dgm:cxn modelId="{9C706988-580C-4829-94E8-BE4491FF0228}" type="presOf" srcId="{995C4470-49EF-4BD9-B00A-AD612181AB58}" destId="{1B1F80F4-E9A5-4A99-A630-6548067B7CB5}" srcOrd="0" destOrd="0" presId="urn:microsoft.com/office/officeart/2005/8/layout/lProcess1"/>
    <dgm:cxn modelId="{F6742589-989F-4466-ABD8-B9A53946EFA3}" type="presOf" srcId="{038F6A6A-232A-44A4-9628-ADFA8F068F81}" destId="{C1386769-D313-4B62-9BE9-A84DD636105E}" srcOrd="0" destOrd="0" presId="urn:microsoft.com/office/officeart/2005/8/layout/lProcess1"/>
    <dgm:cxn modelId="{5F55A28B-96EB-4565-9919-9E4BDE07F610}" type="presOf" srcId="{F342D04F-4D11-41CC-AB66-36041A902B44}" destId="{C8CE6287-76AA-46C4-B478-0F9183DE6118}" srcOrd="0" destOrd="0" presId="urn:microsoft.com/office/officeart/2005/8/layout/lProcess1"/>
    <dgm:cxn modelId="{36634D94-C210-4DDC-A75A-FBCAAFC75039}" srcId="{5CA89521-836B-470D-B51C-F8A4714D4EFF}" destId="{63746B76-9534-4F4F-B65B-B8A9AACC03F9}" srcOrd="0" destOrd="0" parTransId="{525F31A2-90BB-4E18-B1F5-10D38B8099D9}" sibTransId="{A9C1E709-4F9E-4AAB-BB7C-51A08921302E}"/>
    <dgm:cxn modelId="{AC32EC95-E874-4C4E-AF61-58E99EE59A51}" type="presOf" srcId="{C4FF5CFA-9CEF-4C34-984A-CC28F232798F}" destId="{459BBFF8-CE50-41AE-9B5E-F6026BBE4F45}" srcOrd="0" destOrd="0" presId="urn:microsoft.com/office/officeart/2005/8/layout/lProcess1"/>
    <dgm:cxn modelId="{B522739A-4DEE-43CF-9357-A84EF1EEE7ED}" srcId="{41E3B52E-71B8-4BD0-B1ED-D051FFB12506}" destId="{33BF0E2A-2B00-40A5-832E-FC800DCA5982}" srcOrd="1" destOrd="0" parTransId="{F8C31ED9-A2C0-4A09-A419-0AE9A44BB8DF}" sibTransId="{E373698D-1356-47A7-A591-B72BFE77C3D1}"/>
    <dgm:cxn modelId="{AEAE8CB6-1B26-4996-A549-ADEFF4BF9B7B}" type="presOf" srcId="{41E3B52E-71B8-4BD0-B1ED-D051FFB12506}" destId="{09ADE9CE-20B7-4A4E-BED6-D56E4ED1D855}" srcOrd="0" destOrd="0" presId="urn:microsoft.com/office/officeart/2005/8/layout/lProcess1"/>
    <dgm:cxn modelId="{541426C5-B997-49AC-A1CD-ABBC86A85301}" type="presOf" srcId="{BD0F67B1-39E4-45ED-9534-FB8F89E8EEF6}" destId="{DDA5CBC7-AA05-481A-A03A-3964C1BBBB5A}" srcOrd="0" destOrd="0" presId="urn:microsoft.com/office/officeart/2005/8/layout/lProcess1"/>
    <dgm:cxn modelId="{414375C7-23B9-49F8-AEFD-1552E3E6888B}" type="presOf" srcId="{5CB20C1A-D92D-4DED-BB1B-D113E2006C55}" destId="{75889BA5-DC82-4D41-8983-B2EE794BC078}" srcOrd="0" destOrd="0" presId="urn:microsoft.com/office/officeart/2005/8/layout/lProcess1"/>
    <dgm:cxn modelId="{0E9367DA-F3C7-4672-A3E1-FDDD869E15C8}" type="presOf" srcId="{ABE7D012-6867-48DA-AF76-FDB8ECBB944D}" destId="{0C1CAC8B-CC80-49DA-9707-021AB163C55F}" srcOrd="0" destOrd="0" presId="urn:microsoft.com/office/officeart/2005/8/layout/lProcess1"/>
    <dgm:cxn modelId="{EF5E21E6-CC69-47D7-95D8-FB2CCC23193D}" type="presOf" srcId="{E373698D-1356-47A7-A591-B72BFE77C3D1}" destId="{E7F7C4A8-2F3A-49BA-B2E4-CF48FCA5D8D8}" srcOrd="0" destOrd="0" presId="urn:microsoft.com/office/officeart/2005/8/layout/lProcess1"/>
    <dgm:cxn modelId="{710659EC-6706-425F-81BB-5F1E070F7D4D}" srcId="{516A4DDC-76BD-494E-B503-625555CCBC4A}" destId="{C4FF5CFA-9CEF-4C34-984A-CC28F232798F}" srcOrd="1" destOrd="0" parTransId="{92813948-C227-4EB2-8530-43003E3CB375}" sibTransId="{B551F8FA-E415-4EE1-BA68-D13E7D2E980B}"/>
    <dgm:cxn modelId="{9AFC20F2-D5DD-455E-8266-96B58ABE2D49}" type="presOf" srcId="{CAE20587-4D50-4B6B-A17D-199722D630E2}" destId="{68423B8C-DD55-4C1A-86D3-87118415FFA7}" srcOrd="0" destOrd="0" presId="urn:microsoft.com/office/officeart/2005/8/layout/lProcess1"/>
    <dgm:cxn modelId="{0FF6D2F7-E787-4B57-911C-090AA0CBD9AA}" type="presOf" srcId="{63746B76-9534-4F4F-B65B-B8A9AACC03F9}" destId="{AC28A259-E8AB-491C-9FF1-41516FA5BC71}" srcOrd="0" destOrd="0" presId="urn:microsoft.com/office/officeart/2005/8/layout/lProcess1"/>
    <dgm:cxn modelId="{70C18AF9-2F24-4A50-9785-941DE7FE4B31}" type="presOf" srcId="{2B847D36-6E88-4DD3-AABD-579C99426233}" destId="{7CAEA63C-96B5-40D4-900F-409598FDB0C1}" srcOrd="0" destOrd="0" presId="urn:microsoft.com/office/officeart/2005/8/layout/lProcess1"/>
    <dgm:cxn modelId="{40E743FD-4072-4389-94B0-B65E89259C6B}" type="presOf" srcId="{5CBEC7DD-A25D-4956-9A65-6EA385F6FCB5}" destId="{F7AA6D3E-BCE0-4C06-B101-080DA85DCB01}" srcOrd="0" destOrd="0" presId="urn:microsoft.com/office/officeart/2005/8/layout/lProcess1"/>
    <dgm:cxn modelId="{CC00200B-5AB6-421D-A39D-C942C3354FE4}" type="presParOf" srcId="{22D8E0AF-322E-4A8E-BC3C-6E9E9A51F58F}" destId="{B1443ED3-5E34-456D-8CD9-88B600EDA95F}" srcOrd="0" destOrd="0" presId="urn:microsoft.com/office/officeart/2005/8/layout/lProcess1"/>
    <dgm:cxn modelId="{D33AA10B-4ED8-4BB1-9C64-4F52A35D7099}" type="presParOf" srcId="{B1443ED3-5E34-456D-8CD9-88B600EDA95F}" destId="{9BBCF6CE-E750-48B6-B333-305BBB100737}" srcOrd="0" destOrd="0" presId="urn:microsoft.com/office/officeart/2005/8/layout/lProcess1"/>
    <dgm:cxn modelId="{9E37487A-7185-4A70-9AC4-9659B92F531E}" type="presParOf" srcId="{B1443ED3-5E34-456D-8CD9-88B600EDA95F}" destId="{1B1F80F4-E9A5-4A99-A630-6548067B7CB5}" srcOrd="1" destOrd="0" presId="urn:microsoft.com/office/officeart/2005/8/layout/lProcess1"/>
    <dgm:cxn modelId="{EC43FCD1-27D8-440E-8BDB-DEE2E8BB6D6F}" type="presParOf" srcId="{B1443ED3-5E34-456D-8CD9-88B600EDA95F}" destId="{85447532-8740-4202-B6A5-AE63748B9291}" srcOrd="2" destOrd="0" presId="urn:microsoft.com/office/officeart/2005/8/layout/lProcess1"/>
    <dgm:cxn modelId="{D24904BE-0B60-4FE2-92F3-00D00DBA80D1}" type="presParOf" srcId="{B1443ED3-5E34-456D-8CD9-88B600EDA95F}" destId="{7CAEA63C-96B5-40D4-900F-409598FDB0C1}" srcOrd="3" destOrd="0" presId="urn:microsoft.com/office/officeart/2005/8/layout/lProcess1"/>
    <dgm:cxn modelId="{A41D2E3D-00B4-4319-9EE2-BB46636841C7}" type="presParOf" srcId="{B1443ED3-5E34-456D-8CD9-88B600EDA95F}" destId="{459BBFF8-CE50-41AE-9B5E-F6026BBE4F45}" srcOrd="4" destOrd="0" presId="urn:microsoft.com/office/officeart/2005/8/layout/lProcess1"/>
    <dgm:cxn modelId="{3CE06A48-5A5D-4BBC-B425-6226E021C55D}" type="presParOf" srcId="{B1443ED3-5E34-456D-8CD9-88B600EDA95F}" destId="{A65C4264-24F4-4122-844B-F5E582EC0111}" srcOrd="5" destOrd="0" presId="urn:microsoft.com/office/officeart/2005/8/layout/lProcess1"/>
    <dgm:cxn modelId="{6613DF6A-79D3-4CE9-BE2D-B462A36258D7}" type="presParOf" srcId="{B1443ED3-5E34-456D-8CD9-88B600EDA95F}" destId="{9A5E1799-26FB-4959-97AA-0FCC22761318}" srcOrd="6" destOrd="0" presId="urn:microsoft.com/office/officeart/2005/8/layout/lProcess1"/>
    <dgm:cxn modelId="{26DAC11A-895E-4844-A639-122E5BAA12C2}" type="presParOf" srcId="{B1443ED3-5E34-456D-8CD9-88B600EDA95F}" destId="{3FBD4BD3-B74D-4AAB-9295-AE19DCC50691}" srcOrd="7" destOrd="0" presId="urn:microsoft.com/office/officeart/2005/8/layout/lProcess1"/>
    <dgm:cxn modelId="{357EE53C-3487-4903-B62D-757AEA84453B}" type="presParOf" srcId="{B1443ED3-5E34-456D-8CD9-88B600EDA95F}" destId="{8C46515F-5745-4BFE-8634-C34D77574BE3}" srcOrd="8" destOrd="0" presId="urn:microsoft.com/office/officeart/2005/8/layout/lProcess1"/>
    <dgm:cxn modelId="{C3EBA94B-E35F-4A89-987B-27047E6BDC25}" type="presParOf" srcId="{22D8E0AF-322E-4A8E-BC3C-6E9E9A51F58F}" destId="{8F2F3A22-7A2A-4EE4-9C5B-70F6E89B9064}" srcOrd="1" destOrd="0" presId="urn:microsoft.com/office/officeart/2005/8/layout/lProcess1"/>
    <dgm:cxn modelId="{73811368-B194-4A24-AD33-D7682C703338}" type="presParOf" srcId="{22D8E0AF-322E-4A8E-BC3C-6E9E9A51F58F}" destId="{734C3A16-72FA-42CA-BF15-F44513245016}" srcOrd="2" destOrd="0" presId="urn:microsoft.com/office/officeart/2005/8/layout/lProcess1"/>
    <dgm:cxn modelId="{CF11DF29-864F-46B6-AAB3-A5037CF8A0AD}" type="presParOf" srcId="{734C3A16-72FA-42CA-BF15-F44513245016}" destId="{09ADE9CE-20B7-4A4E-BED6-D56E4ED1D855}" srcOrd="0" destOrd="0" presId="urn:microsoft.com/office/officeart/2005/8/layout/lProcess1"/>
    <dgm:cxn modelId="{45BFDF97-7485-4BD3-9636-A42CF9DED933}" type="presParOf" srcId="{734C3A16-72FA-42CA-BF15-F44513245016}" destId="{C8CE6287-76AA-46C4-B478-0F9183DE6118}" srcOrd="1" destOrd="0" presId="urn:microsoft.com/office/officeart/2005/8/layout/lProcess1"/>
    <dgm:cxn modelId="{96337C59-FBC5-4280-848F-E1ABE955629C}" type="presParOf" srcId="{734C3A16-72FA-42CA-BF15-F44513245016}" destId="{F7AA6D3E-BCE0-4C06-B101-080DA85DCB01}" srcOrd="2" destOrd="0" presId="urn:microsoft.com/office/officeart/2005/8/layout/lProcess1"/>
    <dgm:cxn modelId="{02D7F229-EA09-4CF1-8A9A-9A5AAE90046C}" type="presParOf" srcId="{734C3A16-72FA-42CA-BF15-F44513245016}" destId="{DDA5CBC7-AA05-481A-A03A-3964C1BBBB5A}" srcOrd="3" destOrd="0" presId="urn:microsoft.com/office/officeart/2005/8/layout/lProcess1"/>
    <dgm:cxn modelId="{354586AA-7CE8-4586-9E66-2D688CB72C44}" type="presParOf" srcId="{734C3A16-72FA-42CA-BF15-F44513245016}" destId="{73DBFA1A-3823-4209-9CD6-DBDD456F39FB}" srcOrd="4" destOrd="0" presId="urn:microsoft.com/office/officeart/2005/8/layout/lProcess1"/>
    <dgm:cxn modelId="{90D43EC8-D059-4AA5-A590-3603C8F010A7}" type="presParOf" srcId="{734C3A16-72FA-42CA-BF15-F44513245016}" destId="{E7F7C4A8-2F3A-49BA-B2E4-CF48FCA5D8D8}" srcOrd="5" destOrd="0" presId="urn:microsoft.com/office/officeart/2005/8/layout/lProcess1"/>
    <dgm:cxn modelId="{35CDA84A-A070-48A2-86D3-246382CBFE34}" type="presParOf" srcId="{734C3A16-72FA-42CA-BF15-F44513245016}" destId="{68423B8C-DD55-4C1A-86D3-87118415FFA7}" srcOrd="6" destOrd="0" presId="urn:microsoft.com/office/officeart/2005/8/layout/lProcess1"/>
    <dgm:cxn modelId="{45D49A7A-3664-4AB2-B3A5-3D21008896A6}" type="presParOf" srcId="{22D8E0AF-322E-4A8E-BC3C-6E9E9A51F58F}" destId="{D5E79C7E-BA4F-41B5-AEAD-7D11CABDB66C}" srcOrd="3" destOrd="0" presId="urn:microsoft.com/office/officeart/2005/8/layout/lProcess1"/>
    <dgm:cxn modelId="{42D72CBF-2A51-4316-9C5E-92655A902468}" type="presParOf" srcId="{22D8E0AF-322E-4A8E-BC3C-6E9E9A51F58F}" destId="{96EC6E5F-616C-4A0E-8B47-23C2DB360B15}" srcOrd="4" destOrd="0" presId="urn:microsoft.com/office/officeart/2005/8/layout/lProcess1"/>
    <dgm:cxn modelId="{2EBB2F01-0952-416C-8D61-9CBBA685F51F}" type="presParOf" srcId="{96EC6E5F-616C-4A0E-8B47-23C2DB360B15}" destId="{67971461-EE07-4B5E-A0C3-A166C6559682}" srcOrd="0" destOrd="0" presId="urn:microsoft.com/office/officeart/2005/8/layout/lProcess1"/>
    <dgm:cxn modelId="{164E6B8A-ACC8-4A59-8C34-C15E679A8503}" type="presParOf" srcId="{96EC6E5F-616C-4A0E-8B47-23C2DB360B15}" destId="{BF9CEF10-4726-4D20-AC2F-85DE706D0D00}" srcOrd="1" destOrd="0" presId="urn:microsoft.com/office/officeart/2005/8/layout/lProcess1"/>
    <dgm:cxn modelId="{E7DA4B73-0D72-4516-ADC6-ED952C9FE81E}" type="presParOf" srcId="{96EC6E5F-616C-4A0E-8B47-23C2DB360B15}" destId="{C1386769-D313-4B62-9BE9-A84DD636105E}" srcOrd="2" destOrd="0" presId="urn:microsoft.com/office/officeart/2005/8/layout/lProcess1"/>
    <dgm:cxn modelId="{CB17923D-0FE4-4A68-ABA5-C8706398FB8F}" type="presParOf" srcId="{96EC6E5F-616C-4A0E-8B47-23C2DB360B15}" destId="{0C1CAC8B-CC80-49DA-9707-021AB163C55F}" srcOrd="3" destOrd="0" presId="urn:microsoft.com/office/officeart/2005/8/layout/lProcess1"/>
    <dgm:cxn modelId="{03D18F74-62DE-46FC-BDC3-F46D4C5A4C7A}" type="presParOf" srcId="{96EC6E5F-616C-4A0E-8B47-23C2DB360B15}" destId="{2985E292-795D-4403-BD7F-3A17BE0B21A7}" srcOrd="4" destOrd="0" presId="urn:microsoft.com/office/officeart/2005/8/layout/lProcess1"/>
    <dgm:cxn modelId="{0928E017-990D-49BC-A3BB-E762A7BB9C64}" type="presParOf" srcId="{22D8E0AF-322E-4A8E-BC3C-6E9E9A51F58F}" destId="{AEFF52EA-2D4D-4AD3-9F53-6B25191BD163}" srcOrd="5" destOrd="0" presId="urn:microsoft.com/office/officeart/2005/8/layout/lProcess1"/>
    <dgm:cxn modelId="{60AF69CC-E2C4-42C6-A765-A2C5CFC4AEC2}" type="presParOf" srcId="{22D8E0AF-322E-4A8E-BC3C-6E9E9A51F58F}" destId="{C057A87B-CF77-43C5-95EA-FF69715D34A3}" srcOrd="6" destOrd="0" presId="urn:microsoft.com/office/officeart/2005/8/layout/lProcess1"/>
    <dgm:cxn modelId="{3D5AEDB5-C877-49C4-8CE7-CBF70D35C8CE}" type="presParOf" srcId="{C057A87B-CF77-43C5-95EA-FF69715D34A3}" destId="{DA50ACFD-2722-4D29-B376-5CF3C8F3EB41}" srcOrd="0" destOrd="0" presId="urn:microsoft.com/office/officeart/2005/8/layout/lProcess1"/>
    <dgm:cxn modelId="{E452C909-B0C8-4180-B558-4C1214228CD0}" type="presParOf" srcId="{C057A87B-CF77-43C5-95EA-FF69715D34A3}" destId="{E31C91BC-3A8F-4AC7-8DBF-330AFF31351C}" srcOrd="1" destOrd="0" presId="urn:microsoft.com/office/officeart/2005/8/layout/lProcess1"/>
    <dgm:cxn modelId="{0E7938F4-0647-4FB9-90EA-66B6E55CAC2A}" type="presParOf" srcId="{C057A87B-CF77-43C5-95EA-FF69715D34A3}" destId="{AC28A259-E8AB-491C-9FF1-41516FA5BC71}" srcOrd="2" destOrd="0" presId="urn:microsoft.com/office/officeart/2005/8/layout/lProcess1"/>
    <dgm:cxn modelId="{741FCA68-4C0B-42FC-B615-6EEC3933E3E2}" type="presParOf" srcId="{C057A87B-CF77-43C5-95EA-FF69715D34A3}" destId="{DF54C50F-225E-47E8-9EC4-AAA209AD28CA}" srcOrd="3" destOrd="0" presId="urn:microsoft.com/office/officeart/2005/8/layout/lProcess1"/>
    <dgm:cxn modelId="{DC82132B-6DDE-430C-A8AF-A5A6FF26F739}" type="presParOf" srcId="{C057A87B-CF77-43C5-95EA-FF69715D34A3}" destId="{75889BA5-DC82-4D41-8983-B2EE794BC078}" srcOrd="4" destOrd="0" presId="urn:microsoft.com/office/officeart/2005/8/layout/l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3F442EA2-39BA-4C9A-AD59-755D4917D532}" type="doc">
      <dgm:prSet loTypeId="urn:microsoft.com/office/officeart/2005/8/layout/hList1" loCatId="list" qsTypeId="urn:microsoft.com/office/officeart/2005/8/quickstyle/simple1" qsCatId="simple" csTypeId="urn:microsoft.com/office/officeart/2005/8/colors/colorful3" csCatId="colorful" phldr="1"/>
      <dgm:spPr/>
      <dgm:t>
        <a:bodyPr/>
        <a:lstStyle/>
        <a:p>
          <a:endParaRPr lang="en-US"/>
        </a:p>
      </dgm:t>
    </dgm:pt>
    <dgm:pt modelId="{4DF9FE7B-F642-4898-A360-D4E3814E1A3D}">
      <dgm:prSet phldrT="[Text]" custT="1"/>
      <dgm:spPr>
        <a:solidFill>
          <a:schemeClr val="accent2"/>
        </a:solidFill>
        <a:ln w="19050">
          <a:solidFill>
            <a:schemeClr val="tx2">
              <a:lumMod val="50000"/>
            </a:schemeClr>
          </a:solidFill>
        </a:ln>
      </dgm:spPr>
      <dgm:t>
        <a:bodyPr anchor="ctr"/>
        <a:lstStyle/>
        <a:p>
          <a:pPr algn="ctr"/>
          <a:r>
            <a:rPr lang="en-US" sz="1600" b="0" i="0" dirty="0">
              <a:solidFill>
                <a:schemeClr val="tx2">
                  <a:lumMod val="50000"/>
                </a:schemeClr>
              </a:solidFill>
              <a:latin typeface="+mn-lt"/>
              <a:cs typeface="Gill Sans" panose="020B0502020104020203" pitchFamily="34" charset="-79"/>
            </a:rPr>
            <a:t>GREEK</a:t>
          </a:r>
        </a:p>
      </dgm:t>
    </dgm:pt>
    <dgm:pt modelId="{1C10F06D-860A-4604-A7AD-02E614FE3976}" type="parTrans" cxnId="{EBD8BE8D-6018-43E2-B081-034BB5656EB6}">
      <dgm:prSet/>
      <dgm:spPr/>
      <dgm:t>
        <a:bodyPr/>
        <a:lstStyle/>
        <a:p>
          <a:endParaRPr lang="en-US">
            <a:latin typeface="+mn-lt"/>
          </a:endParaRPr>
        </a:p>
      </dgm:t>
    </dgm:pt>
    <dgm:pt modelId="{43C18EFF-81FC-4D70-8C6B-E95FF3730413}" type="sibTrans" cxnId="{EBD8BE8D-6018-43E2-B081-034BB5656EB6}">
      <dgm:prSet/>
      <dgm:spPr/>
      <dgm:t>
        <a:bodyPr/>
        <a:lstStyle/>
        <a:p>
          <a:endParaRPr lang="en-US">
            <a:latin typeface="+mn-lt"/>
          </a:endParaRPr>
        </a:p>
      </dgm:t>
    </dgm:pt>
    <dgm:pt modelId="{EFF2750D-B4B3-474C-8B62-8B638DC31F7E}">
      <dgm:prSet phldrT="[Text]" custT="1"/>
      <dgm:spPr>
        <a:noFill/>
        <a:ln w="19050">
          <a:solidFill>
            <a:schemeClr val="tx2">
              <a:lumMod val="50000"/>
            </a:schemeClr>
          </a:solidFill>
        </a:ln>
      </dgm:spPr>
      <dgm:t>
        <a:bodyPr lIns="274320" tIns="182880"/>
        <a:lstStyle/>
        <a:p>
          <a:r>
            <a:rPr lang="en-US" sz="1200" b="0" i="0" dirty="0">
              <a:solidFill>
                <a:schemeClr val="accent2">
                  <a:lumMod val="20000"/>
                  <a:lumOff val="80000"/>
                </a:schemeClr>
              </a:solidFill>
              <a:latin typeface="+mn-lt"/>
              <a:cs typeface="Gill Sans" panose="020B0502020104020203" pitchFamily="34" charset="-79"/>
            </a:rPr>
            <a:t>Odyssey</a:t>
          </a:r>
        </a:p>
      </dgm:t>
    </dgm:pt>
    <dgm:pt modelId="{AEBC78E6-CDDC-4C8F-A157-3C51E907FACD}" type="parTrans" cxnId="{A058DDA2-48CA-4E5B-B389-F71A59C262B0}">
      <dgm:prSet/>
      <dgm:spPr/>
      <dgm:t>
        <a:bodyPr/>
        <a:lstStyle/>
        <a:p>
          <a:endParaRPr lang="en-US">
            <a:latin typeface="+mn-lt"/>
          </a:endParaRPr>
        </a:p>
      </dgm:t>
    </dgm:pt>
    <dgm:pt modelId="{75C067D7-FCD2-4969-8F27-4BBDA88E75ED}" type="sibTrans" cxnId="{A058DDA2-48CA-4E5B-B389-F71A59C262B0}">
      <dgm:prSet/>
      <dgm:spPr/>
      <dgm:t>
        <a:bodyPr/>
        <a:lstStyle/>
        <a:p>
          <a:endParaRPr lang="en-US">
            <a:latin typeface="+mn-lt"/>
          </a:endParaRPr>
        </a:p>
      </dgm:t>
    </dgm:pt>
    <dgm:pt modelId="{789CD6DB-3A68-4A41-90BD-4F0CBB3617D1}">
      <dgm:prSet phldrT="[Text]" custT="1"/>
      <dgm:spPr>
        <a:noFill/>
        <a:ln w="19050">
          <a:solidFill>
            <a:schemeClr val="tx2">
              <a:lumMod val="50000"/>
            </a:schemeClr>
          </a:solidFill>
        </a:ln>
      </dgm:spPr>
      <dgm:t>
        <a:bodyPr lIns="274320" tIns="182880"/>
        <a:lstStyle/>
        <a:p>
          <a:r>
            <a:rPr lang="en-US" sz="1200" b="0" i="0" dirty="0">
              <a:solidFill>
                <a:schemeClr val="accent2">
                  <a:lumMod val="20000"/>
                  <a:lumOff val="80000"/>
                </a:schemeClr>
              </a:solidFill>
              <a:latin typeface="+mn-lt"/>
              <a:cs typeface="Gill Sans" panose="020B0502020104020203" pitchFamily="34" charset="-79"/>
            </a:rPr>
            <a:t>Iliad</a:t>
          </a:r>
        </a:p>
      </dgm:t>
    </dgm:pt>
    <dgm:pt modelId="{C0BEB5FF-8DFB-40B9-A228-C0C6097DDDC4}" type="parTrans" cxnId="{62C10234-45D3-426A-8820-4C0D1D8CBA21}">
      <dgm:prSet/>
      <dgm:spPr/>
      <dgm:t>
        <a:bodyPr/>
        <a:lstStyle/>
        <a:p>
          <a:endParaRPr lang="en-US">
            <a:latin typeface="+mn-lt"/>
          </a:endParaRPr>
        </a:p>
      </dgm:t>
    </dgm:pt>
    <dgm:pt modelId="{1A702531-A59F-4EE2-8246-E2EB0955D8B1}" type="sibTrans" cxnId="{62C10234-45D3-426A-8820-4C0D1D8CBA21}">
      <dgm:prSet/>
      <dgm:spPr/>
      <dgm:t>
        <a:bodyPr/>
        <a:lstStyle/>
        <a:p>
          <a:endParaRPr lang="en-US">
            <a:latin typeface="+mn-lt"/>
          </a:endParaRPr>
        </a:p>
      </dgm:t>
    </dgm:pt>
    <dgm:pt modelId="{3929B1E1-4BC4-4C73-ABE8-27CEF96A3652}">
      <dgm:prSet phldrT="[Text]" custT="1"/>
      <dgm:spPr>
        <a:solidFill>
          <a:schemeClr val="accent2"/>
        </a:solidFill>
        <a:ln w="19050">
          <a:solidFill>
            <a:schemeClr val="tx2">
              <a:lumMod val="50000"/>
            </a:schemeClr>
          </a:solidFill>
        </a:ln>
      </dgm:spPr>
      <dgm:t>
        <a:bodyPr anchor="ctr"/>
        <a:lstStyle/>
        <a:p>
          <a:pPr algn="ctr"/>
          <a:r>
            <a:rPr lang="en-US" sz="1600" b="0" i="0" dirty="0">
              <a:solidFill>
                <a:schemeClr val="tx2">
                  <a:lumMod val="50000"/>
                </a:schemeClr>
              </a:solidFill>
              <a:latin typeface="+mn-lt"/>
              <a:cs typeface="Gill Sans" panose="020B0502020104020203" pitchFamily="34" charset="-79"/>
            </a:rPr>
            <a:t>ROMAN</a:t>
          </a:r>
        </a:p>
      </dgm:t>
    </dgm:pt>
    <dgm:pt modelId="{F356CC76-9117-4B79-A270-BBBAFD3E9C79}" type="parTrans" cxnId="{1339090C-9A95-4C05-841C-FA3AF987601B}">
      <dgm:prSet/>
      <dgm:spPr/>
      <dgm:t>
        <a:bodyPr/>
        <a:lstStyle/>
        <a:p>
          <a:endParaRPr lang="en-US">
            <a:latin typeface="+mn-lt"/>
          </a:endParaRPr>
        </a:p>
      </dgm:t>
    </dgm:pt>
    <dgm:pt modelId="{19BA0C22-38BB-4E9F-89D5-0FF5FF9F12CE}" type="sibTrans" cxnId="{1339090C-9A95-4C05-841C-FA3AF987601B}">
      <dgm:prSet/>
      <dgm:spPr/>
      <dgm:t>
        <a:bodyPr/>
        <a:lstStyle/>
        <a:p>
          <a:endParaRPr lang="en-US">
            <a:latin typeface="+mn-lt"/>
          </a:endParaRPr>
        </a:p>
      </dgm:t>
    </dgm:pt>
    <dgm:pt modelId="{99E0600D-9954-43F4-8926-13B8777FAAA1}">
      <dgm:prSet phldrT="[Text]" custT="1"/>
      <dgm:spPr>
        <a:noFill/>
        <a:ln w="19050">
          <a:solidFill>
            <a:schemeClr val="tx2">
              <a:lumMod val="50000"/>
            </a:schemeClr>
          </a:solidFill>
        </a:ln>
      </dgm:spPr>
      <dgm:t>
        <a:bodyPr lIns="274320" tIns="182880" rIns="109728"/>
        <a:lstStyle/>
        <a:p>
          <a:r>
            <a:rPr lang="en-US" sz="1200" b="0" i="0" dirty="0">
              <a:solidFill>
                <a:schemeClr val="accent2">
                  <a:lumMod val="20000"/>
                  <a:lumOff val="80000"/>
                </a:schemeClr>
              </a:solidFill>
              <a:latin typeface="+mn-lt"/>
              <a:cs typeface="Gill Sans" panose="020B0502020104020203" pitchFamily="34" charset="-79"/>
            </a:rPr>
            <a:t>Metamorphoses</a:t>
          </a:r>
        </a:p>
      </dgm:t>
    </dgm:pt>
    <dgm:pt modelId="{BE23F476-2C5C-42ED-BF2B-CD5FC7ADDDF6}" type="parTrans" cxnId="{09FCCB9D-A30A-4326-970E-26252D39327F}">
      <dgm:prSet/>
      <dgm:spPr/>
      <dgm:t>
        <a:bodyPr/>
        <a:lstStyle/>
        <a:p>
          <a:endParaRPr lang="en-US">
            <a:latin typeface="+mn-lt"/>
          </a:endParaRPr>
        </a:p>
      </dgm:t>
    </dgm:pt>
    <dgm:pt modelId="{C44937DC-4907-4769-AA8B-1B3E7391D7B0}" type="sibTrans" cxnId="{09FCCB9D-A30A-4326-970E-26252D39327F}">
      <dgm:prSet/>
      <dgm:spPr/>
      <dgm:t>
        <a:bodyPr/>
        <a:lstStyle/>
        <a:p>
          <a:endParaRPr lang="en-US">
            <a:latin typeface="+mn-lt"/>
          </a:endParaRPr>
        </a:p>
      </dgm:t>
    </dgm:pt>
    <dgm:pt modelId="{0791135C-9DAB-47F6-BE9C-A3E56A2DDA50}">
      <dgm:prSet phldrT="[Text]" custT="1"/>
      <dgm:spPr>
        <a:noFill/>
        <a:ln w="19050">
          <a:solidFill>
            <a:schemeClr val="tx2">
              <a:lumMod val="50000"/>
            </a:schemeClr>
          </a:solidFill>
        </a:ln>
      </dgm:spPr>
      <dgm:t>
        <a:bodyPr lIns="274320" tIns="182880" rIns="109728"/>
        <a:lstStyle/>
        <a:p>
          <a:r>
            <a:rPr lang="en-US" sz="1200" b="0" i="0" dirty="0">
              <a:solidFill>
                <a:schemeClr val="accent2">
                  <a:lumMod val="20000"/>
                  <a:lumOff val="80000"/>
                </a:schemeClr>
              </a:solidFill>
              <a:latin typeface="+mn-lt"/>
              <a:cs typeface="Gill Sans" panose="020B0502020104020203" pitchFamily="34" charset="-79"/>
            </a:rPr>
            <a:t>Georgics</a:t>
          </a:r>
        </a:p>
      </dgm:t>
    </dgm:pt>
    <dgm:pt modelId="{D6057E63-9793-4991-97C1-30FC405E95A5}" type="parTrans" cxnId="{B3B26E9A-58E5-497B-BD59-F5567958C609}">
      <dgm:prSet/>
      <dgm:spPr/>
      <dgm:t>
        <a:bodyPr/>
        <a:lstStyle/>
        <a:p>
          <a:endParaRPr lang="en-US">
            <a:latin typeface="+mn-lt"/>
          </a:endParaRPr>
        </a:p>
      </dgm:t>
    </dgm:pt>
    <dgm:pt modelId="{B670C2A7-83CB-4F4C-BC19-A3A7C066A822}" type="sibTrans" cxnId="{B3B26E9A-58E5-497B-BD59-F5567958C609}">
      <dgm:prSet/>
      <dgm:spPr/>
      <dgm:t>
        <a:bodyPr/>
        <a:lstStyle/>
        <a:p>
          <a:endParaRPr lang="en-US">
            <a:latin typeface="+mn-lt"/>
          </a:endParaRPr>
        </a:p>
      </dgm:t>
    </dgm:pt>
    <dgm:pt modelId="{60CDF8D0-D4FC-4467-A51E-79C5A58B0B2C}">
      <dgm:prSet phldrT="[Text]" custT="1"/>
      <dgm:spPr>
        <a:solidFill>
          <a:schemeClr val="accent2"/>
        </a:solidFill>
        <a:ln w="19050">
          <a:solidFill>
            <a:schemeClr val="tx2">
              <a:lumMod val="50000"/>
            </a:schemeClr>
          </a:solidFill>
        </a:ln>
      </dgm:spPr>
      <dgm:t>
        <a:bodyPr anchor="ctr"/>
        <a:lstStyle/>
        <a:p>
          <a:pPr algn="ctr"/>
          <a:r>
            <a:rPr lang="en-US" sz="1600" b="0" i="0" dirty="0">
              <a:solidFill>
                <a:schemeClr val="tx2">
                  <a:lumMod val="50000"/>
                </a:schemeClr>
              </a:solidFill>
              <a:latin typeface="+mn-lt"/>
              <a:cs typeface="Gill Sans" panose="020B0502020104020203" pitchFamily="34" charset="-79"/>
            </a:rPr>
            <a:t>PERSIAN</a:t>
          </a:r>
        </a:p>
      </dgm:t>
    </dgm:pt>
    <dgm:pt modelId="{E12A269F-AB82-486A-9077-80F2BBBE48C2}" type="parTrans" cxnId="{2BA65DEC-E719-4ED3-8135-48349D42DD04}">
      <dgm:prSet/>
      <dgm:spPr/>
      <dgm:t>
        <a:bodyPr/>
        <a:lstStyle/>
        <a:p>
          <a:endParaRPr lang="en-US">
            <a:latin typeface="+mn-lt"/>
          </a:endParaRPr>
        </a:p>
      </dgm:t>
    </dgm:pt>
    <dgm:pt modelId="{3F7FD59D-A716-4310-A89A-AB6F740D9FFF}" type="sibTrans" cxnId="{2BA65DEC-E719-4ED3-8135-48349D42DD04}">
      <dgm:prSet/>
      <dgm:spPr/>
      <dgm:t>
        <a:bodyPr/>
        <a:lstStyle/>
        <a:p>
          <a:endParaRPr lang="en-US">
            <a:latin typeface="+mn-lt"/>
          </a:endParaRPr>
        </a:p>
      </dgm:t>
    </dgm:pt>
    <dgm:pt modelId="{50629C12-7464-4473-ADEF-1A284F8A9957}">
      <dgm:prSet phldrT="[Text]" custT="1"/>
      <dgm:spPr>
        <a:noFill/>
        <a:ln w="19050">
          <a:solidFill>
            <a:schemeClr val="tx2">
              <a:lumMod val="50000"/>
            </a:schemeClr>
          </a:solidFill>
        </a:ln>
      </dgm:spPr>
      <dgm:t>
        <a:bodyPr lIns="274320" tIns="182880"/>
        <a:lstStyle/>
        <a:p>
          <a:r>
            <a:rPr lang="en-US" sz="1200" b="0" i="0" dirty="0">
              <a:solidFill>
                <a:schemeClr val="accent2">
                  <a:lumMod val="20000"/>
                  <a:lumOff val="80000"/>
                </a:schemeClr>
              </a:solidFill>
              <a:latin typeface="+mn-lt"/>
              <a:cs typeface="Gill Sans" panose="020B0502020104020203" pitchFamily="34" charset="-79"/>
            </a:rPr>
            <a:t> Tarikh-i Beyhaqi</a:t>
          </a:r>
        </a:p>
      </dgm:t>
    </dgm:pt>
    <dgm:pt modelId="{9D1CB46C-0CFA-4B27-9224-267431FBD094}" type="parTrans" cxnId="{1D32FCC9-657C-4348-9C0D-52115D559FEB}">
      <dgm:prSet/>
      <dgm:spPr/>
      <dgm:t>
        <a:bodyPr/>
        <a:lstStyle/>
        <a:p>
          <a:endParaRPr lang="en-US">
            <a:latin typeface="+mn-lt"/>
          </a:endParaRPr>
        </a:p>
      </dgm:t>
    </dgm:pt>
    <dgm:pt modelId="{4576BCC5-0598-4332-A2E7-87AC3ADD4EB8}" type="sibTrans" cxnId="{1D32FCC9-657C-4348-9C0D-52115D559FEB}">
      <dgm:prSet/>
      <dgm:spPr/>
      <dgm:t>
        <a:bodyPr/>
        <a:lstStyle/>
        <a:p>
          <a:endParaRPr lang="en-US">
            <a:latin typeface="+mn-lt"/>
          </a:endParaRPr>
        </a:p>
      </dgm:t>
    </dgm:pt>
    <dgm:pt modelId="{6DC956E0-ABF9-B04F-88A2-AF2DA3B4042A}" type="pres">
      <dgm:prSet presAssocID="{3F442EA2-39BA-4C9A-AD59-755D4917D532}" presName="Name0" presStyleCnt="0">
        <dgm:presLayoutVars>
          <dgm:dir/>
          <dgm:animLvl val="lvl"/>
          <dgm:resizeHandles val="exact"/>
        </dgm:presLayoutVars>
      </dgm:prSet>
      <dgm:spPr/>
    </dgm:pt>
    <dgm:pt modelId="{0E86B7EA-718C-7A4B-9F83-8B559CA2CCFC}" type="pres">
      <dgm:prSet presAssocID="{4DF9FE7B-F642-4898-A360-D4E3814E1A3D}" presName="composite" presStyleCnt="0"/>
      <dgm:spPr/>
    </dgm:pt>
    <dgm:pt modelId="{7ECB33B2-11BD-FE4E-BC72-96AD9624B8DF}" type="pres">
      <dgm:prSet presAssocID="{4DF9FE7B-F642-4898-A360-D4E3814E1A3D}" presName="parTx" presStyleLbl="alignNode1" presStyleIdx="0" presStyleCnt="3">
        <dgm:presLayoutVars>
          <dgm:chMax val="0"/>
          <dgm:chPref val="0"/>
          <dgm:bulletEnabled val="1"/>
        </dgm:presLayoutVars>
      </dgm:prSet>
      <dgm:spPr/>
    </dgm:pt>
    <dgm:pt modelId="{4FFCB3E4-DC7C-E74E-B4C4-3D359AC4596E}" type="pres">
      <dgm:prSet presAssocID="{4DF9FE7B-F642-4898-A360-D4E3814E1A3D}" presName="desTx" presStyleLbl="alignAccFollowNode1" presStyleIdx="0" presStyleCnt="3">
        <dgm:presLayoutVars>
          <dgm:bulletEnabled val="1"/>
        </dgm:presLayoutVars>
      </dgm:prSet>
      <dgm:spPr/>
    </dgm:pt>
    <dgm:pt modelId="{84D46925-5E02-0446-B7CF-6E0ED783F04A}" type="pres">
      <dgm:prSet presAssocID="{43C18EFF-81FC-4D70-8C6B-E95FF3730413}" presName="space" presStyleCnt="0"/>
      <dgm:spPr/>
    </dgm:pt>
    <dgm:pt modelId="{78EDBB5C-D892-B44F-8F90-23A3131F62FA}" type="pres">
      <dgm:prSet presAssocID="{3929B1E1-4BC4-4C73-ABE8-27CEF96A3652}" presName="composite" presStyleCnt="0"/>
      <dgm:spPr/>
    </dgm:pt>
    <dgm:pt modelId="{629FAB9D-46AA-9041-A6CD-FF5C6411D00B}" type="pres">
      <dgm:prSet presAssocID="{3929B1E1-4BC4-4C73-ABE8-27CEF96A3652}" presName="parTx" presStyleLbl="alignNode1" presStyleIdx="1" presStyleCnt="3">
        <dgm:presLayoutVars>
          <dgm:chMax val="0"/>
          <dgm:chPref val="0"/>
          <dgm:bulletEnabled val="1"/>
        </dgm:presLayoutVars>
      </dgm:prSet>
      <dgm:spPr/>
    </dgm:pt>
    <dgm:pt modelId="{825D28D2-D033-2248-B401-865A75A3B565}" type="pres">
      <dgm:prSet presAssocID="{3929B1E1-4BC4-4C73-ABE8-27CEF96A3652}" presName="desTx" presStyleLbl="alignAccFollowNode1" presStyleIdx="1" presStyleCnt="3">
        <dgm:presLayoutVars>
          <dgm:bulletEnabled val="1"/>
        </dgm:presLayoutVars>
      </dgm:prSet>
      <dgm:spPr/>
    </dgm:pt>
    <dgm:pt modelId="{ED35ABF0-A06C-2548-8673-E510C0F6AB5D}" type="pres">
      <dgm:prSet presAssocID="{19BA0C22-38BB-4E9F-89D5-0FF5FF9F12CE}" presName="space" presStyleCnt="0"/>
      <dgm:spPr/>
    </dgm:pt>
    <dgm:pt modelId="{81A36D5A-FE47-E742-8BD1-4C227EB4127B}" type="pres">
      <dgm:prSet presAssocID="{60CDF8D0-D4FC-4467-A51E-79C5A58B0B2C}" presName="composite" presStyleCnt="0"/>
      <dgm:spPr/>
    </dgm:pt>
    <dgm:pt modelId="{84C8FA96-FEB8-7540-BC88-1D54E3196400}" type="pres">
      <dgm:prSet presAssocID="{60CDF8D0-D4FC-4467-A51E-79C5A58B0B2C}" presName="parTx" presStyleLbl="alignNode1" presStyleIdx="2" presStyleCnt="3">
        <dgm:presLayoutVars>
          <dgm:chMax val="0"/>
          <dgm:chPref val="0"/>
          <dgm:bulletEnabled val="1"/>
        </dgm:presLayoutVars>
      </dgm:prSet>
      <dgm:spPr/>
    </dgm:pt>
    <dgm:pt modelId="{2A4D95D0-1702-3F46-BD02-49B126DE6B57}" type="pres">
      <dgm:prSet presAssocID="{60CDF8D0-D4FC-4467-A51E-79C5A58B0B2C}" presName="desTx" presStyleLbl="alignAccFollowNode1" presStyleIdx="2" presStyleCnt="3">
        <dgm:presLayoutVars>
          <dgm:bulletEnabled val="1"/>
        </dgm:presLayoutVars>
      </dgm:prSet>
      <dgm:spPr/>
    </dgm:pt>
  </dgm:ptLst>
  <dgm:cxnLst>
    <dgm:cxn modelId="{1339090C-9A95-4C05-841C-FA3AF987601B}" srcId="{3F442EA2-39BA-4C9A-AD59-755D4917D532}" destId="{3929B1E1-4BC4-4C73-ABE8-27CEF96A3652}" srcOrd="1" destOrd="0" parTransId="{F356CC76-9117-4B79-A270-BBBAFD3E9C79}" sibTransId="{19BA0C22-38BB-4E9F-89D5-0FF5FF9F12CE}"/>
    <dgm:cxn modelId="{2939BD22-5FBB-BA45-8F69-A7D4A161C275}" type="presOf" srcId="{60CDF8D0-D4FC-4467-A51E-79C5A58B0B2C}" destId="{84C8FA96-FEB8-7540-BC88-1D54E3196400}" srcOrd="0" destOrd="0" presId="urn:microsoft.com/office/officeart/2005/8/layout/hList1"/>
    <dgm:cxn modelId="{9604BF24-168E-2246-86DF-0C084653AD3D}" type="presOf" srcId="{EFF2750D-B4B3-474C-8B62-8B638DC31F7E}" destId="{4FFCB3E4-DC7C-E74E-B4C4-3D359AC4596E}" srcOrd="0" destOrd="0" presId="urn:microsoft.com/office/officeart/2005/8/layout/hList1"/>
    <dgm:cxn modelId="{62C10234-45D3-426A-8820-4C0D1D8CBA21}" srcId="{4DF9FE7B-F642-4898-A360-D4E3814E1A3D}" destId="{789CD6DB-3A68-4A41-90BD-4F0CBB3617D1}" srcOrd="1" destOrd="0" parTransId="{C0BEB5FF-8DFB-40B9-A228-C0C6097DDDC4}" sibTransId="{1A702531-A59F-4EE2-8246-E2EB0955D8B1}"/>
    <dgm:cxn modelId="{7E0E3B40-A7E3-CA4C-BF7E-16D73836F477}" type="presOf" srcId="{3F442EA2-39BA-4C9A-AD59-755D4917D532}" destId="{6DC956E0-ABF9-B04F-88A2-AF2DA3B4042A}" srcOrd="0" destOrd="0" presId="urn:microsoft.com/office/officeart/2005/8/layout/hList1"/>
    <dgm:cxn modelId="{C40F508D-DDC7-264B-A702-320EAE11EEAF}" type="presOf" srcId="{789CD6DB-3A68-4A41-90BD-4F0CBB3617D1}" destId="{4FFCB3E4-DC7C-E74E-B4C4-3D359AC4596E}" srcOrd="0" destOrd="1" presId="urn:microsoft.com/office/officeart/2005/8/layout/hList1"/>
    <dgm:cxn modelId="{EBD8BE8D-6018-43E2-B081-034BB5656EB6}" srcId="{3F442EA2-39BA-4C9A-AD59-755D4917D532}" destId="{4DF9FE7B-F642-4898-A360-D4E3814E1A3D}" srcOrd="0" destOrd="0" parTransId="{1C10F06D-860A-4604-A7AD-02E614FE3976}" sibTransId="{43C18EFF-81FC-4D70-8C6B-E95FF3730413}"/>
    <dgm:cxn modelId="{B3B26E9A-58E5-497B-BD59-F5567958C609}" srcId="{3929B1E1-4BC4-4C73-ABE8-27CEF96A3652}" destId="{0791135C-9DAB-47F6-BE9C-A3E56A2DDA50}" srcOrd="1" destOrd="0" parTransId="{D6057E63-9793-4991-97C1-30FC405E95A5}" sibTransId="{B670C2A7-83CB-4F4C-BC19-A3A7C066A822}"/>
    <dgm:cxn modelId="{09FCCB9D-A30A-4326-970E-26252D39327F}" srcId="{3929B1E1-4BC4-4C73-ABE8-27CEF96A3652}" destId="{99E0600D-9954-43F4-8926-13B8777FAAA1}" srcOrd="0" destOrd="0" parTransId="{BE23F476-2C5C-42ED-BF2B-CD5FC7ADDDF6}" sibTransId="{C44937DC-4907-4769-AA8B-1B3E7391D7B0}"/>
    <dgm:cxn modelId="{A058DDA2-48CA-4E5B-B389-F71A59C262B0}" srcId="{4DF9FE7B-F642-4898-A360-D4E3814E1A3D}" destId="{EFF2750D-B4B3-474C-8B62-8B638DC31F7E}" srcOrd="0" destOrd="0" parTransId="{AEBC78E6-CDDC-4C8F-A157-3C51E907FACD}" sibTransId="{75C067D7-FCD2-4969-8F27-4BBDA88E75ED}"/>
    <dgm:cxn modelId="{AD963FA5-E55A-D84E-84AF-5959F2F89866}" type="presOf" srcId="{4DF9FE7B-F642-4898-A360-D4E3814E1A3D}" destId="{7ECB33B2-11BD-FE4E-BC72-96AD9624B8DF}" srcOrd="0" destOrd="0" presId="urn:microsoft.com/office/officeart/2005/8/layout/hList1"/>
    <dgm:cxn modelId="{58F19FBA-3C47-7642-B4EF-2A2670D7274D}" type="presOf" srcId="{0791135C-9DAB-47F6-BE9C-A3E56A2DDA50}" destId="{825D28D2-D033-2248-B401-865A75A3B565}" srcOrd="0" destOrd="1" presId="urn:microsoft.com/office/officeart/2005/8/layout/hList1"/>
    <dgm:cxn modelId="{1D32FCC9-657C-4348-9C0D-52115D559FEB}" srcId="{60CDF8D0-D4FC-4467-A51E-79C5A58B0B2C}" destId="{50629C12-7464-4473-ADEF-1A284F8A9957}" srcOrd="0" destOrd="0" parTransId="{9D1CB46C-0CFA-4B27-9224-267431FBD094}" sibTransId="{4576BCC5-0598-4332-A2E7-87AC3ADD4EB8}"/>
    <dgm:cxn modelId="{FE88ECE6-DB5A-634B-A010-C106DD28E8E4}" type="presOf" srcId="{3929B1E1-4BC4-4C73-ABE8-27CEF96A3652}" destId="{629FAB9D-46AA-9041-A6CD-FF5C6411D00B}" srcOrd="0" destOrd="0" presId="urn:microsoft.com/office/officeart/2005/8/layout/hList1"/>
    <dgm:cxn modelId="{2BA65DEC-E719-4ED3-8135-48349D42DD04}" srcId="{3F442EA2-39BA-4C9A-AD59-755D4917D532}" destId="{60CDF8D0-D4FC-4467-A51E-79C5A58B0B2C}" srcOrd="2" destOrd="0" parTransId="{E12A269F-AB82-486A-9077-80F2BBBE48C2}" sibTransId="{3F7FD59D-A716-4310-A89A-AB6F740D9FFF}"/>
    <dgm:cxn modelId="{99B2AFEC-828A-8F4C-AEB2-CA41CBAB8C7C}" type="presOf" srcId="{99E0600D-9954-43F4-8926-13B8777FAAA1}" destId="{825D28D2-D033-2248-B401-865A75A3B565}" srcOrd="0" destOrd="0" presId="urn:microsoft.com/office/officeart/2005/8/layout/hList1"/>
    <dgm:cxn modelId="{3E419AFF-A804-0848-A1EF-036591458334}" type="presOf" srcId="{50629C12-7464-4473-ADEF-1A284F8A9957}" destId="{2A4D95D0-1702-3F46-BD02-49B126DE6B57}" srcOrd="0" destOrd="0" presId="urn:microsoft.com/office/officeart/2005/8/layout/hList1"/>
    <dgm:cxn modelId="{176516DC-A47F-7C42-9DF6-EC112FE2CF98}" type="presParOf" srcId="{6DC956E0-ABF9-B04F-88A2-AF2DA3B4042A}" destId="{0E86B7EA-718C-7A4B-9F83-8B559CA2CCFC}" srcOrd="0" destOrd="0" presId="urn:microsoft.com/office/officeart/2005/8/layout/hList1"/>
    <dgm:cxn modelId="{93288ED0-92F2-7F41-9FD3-E6105CF5FA14}" type="presParOf" srcId="{0E86B7EA-718C-7A4B-9F83-8B559CA2CCFC}" destId="{7ECB33B2-11BD-FE4E-BC72-96AD9624B8DF}" srcOrd="0" destOrd="0" presId="urn:microsoft.com/office/officeart/2005/8/layout/hList1"/>
    <dgm:cxn modelId="{CFB6421C-AE9E-F44D-9215-DC657D46F05A}" type="presParOf" srcId="{0E86B7EA-718C-7A4B-9F83-8B559CA2CCFC}" destId="{4FFCB3E4-DC7C-E74E-B4C4-3D359AC4596E}" srcOrd="1" destOrd="0" presId="urn:microsoft.com/office/officeart/2005/8/layout/hList1"/>
    <dgm:cxn modelId="{01B2F271-76B4-9044-BE32-9D07D3E6D16E}" type="presParOf" srcId="{6DC956E0-ABF9-B04F-88A2-AF2DA3B4042A}" destId="{84D46925-5E02-0446-B7CF-6E0ED783F04A}" srcOrd="1" destOrd="0" presId="urn:microsoft.com/office/officeart/2005/8/layout/hList1"/>
    <dgm:cxn modelId="{B2579BD7-57A2-354A-8D02-1D234E3BE822}" type="presParOf" srcId="{6DC956E0-ABF9-B04F-88A2-AF2DA3B4042A}" destId="{78EDBB5C-D892-B44F-8F90-23A3131F62FA}" srcOrd="2" destOrd="0" presId="urn:microsoft.com/office/officeart/2005/8/layout/hList1"/>
    <dgm:cxn modelId="{BFFFDDA6-1ABD-BE44-8E2A-E7DB1C69FB94}" type="presParOf" srcId="{78EDBB5C-D892-B44F-8F90-23A3131F62FA}" destId="{629FAB9D-46AA-9041-A6CD-FF5C6411D00B}" srcOrd="0" destOrd="0" presId="urn:microsoft.com/office/officeart/2005/8/layout/hList1"/>
    <dgm:cxn modelId="{068CC4CC-EADF-4E47-82FE-4725F6830CF5}" type="presParOf" srcId="{78EDBB5C-D892-B44F-8F90-23A3131F62FA}" destId="{825D28D2-D033-2248-B401-865A75A3B565}" srcOrd="1" destOrd="0" presId="urn:microsoft.com/office/officeart/2005/8/layout/hList1"/>
    <dgm:cxn modelId="{7380EF5F-B76F-7B44-BEA7-D0540FC8CAF6}" type="presParOf" srcId="{6DC956E0-ABF9-B04F-88A2-AF2DA3B4042A}" destId="{ED35ABF0-A06C-2548-8673-E510C0F6AB5D}" srcOrd="3" destOrd="0" presId="urn:microsoft.com/office/officeart/2005/8/layout/hList1"/>
    <dgm:cxn modelId="{7925E1FE-CEC4-9C4E-B8EB-A590B3B8C378}" type="presParOf" srcId="{6DC956E0-ABF9-B04F-88A2-AF2DA3B4042A}" destId="{81A36D5A-FE47-E742-8BD1-4C227EB4127B}" srcOrd="4" destOrd="0" presId="urn:microsoft.com/office/officeart/2005/8/layout/hList1"/>
    <dgm:cxn modelId="{258E8FAE-210F-9F42-A9EC-522D55F168B5}" type="presParOf" srcId="{81A36D5A-FE47-E742-8BD1-4C227EB4127B}" destId="{84C8FA96-FEB8-7540-BC88-1D54E3196400}" srcOrd="0" destOrd="0" presId="urn:microsoft.com/office/officeart/2005/8/layout/hList1"/>
    <dgm:cxn modelId="{1285A30C-08D4-724B-BBA4-553FE760B7AC}" type="presParOf" srcId="{81A36D5A-FE47-E742-8BD1-4C227EB4127B}" destId="{2A4D95D0-1702-3F46-BD02-49B126DE6B57}" srcOrd="1" destOrd="0" presId="urn:microsoft.com/office/officeart/2005/8/layout/hList1"/>
  </dgm:cxnLst>
  <dgm:bg>
    <a:noFill/>
  </dgm:bg>
  <dgm:whole>
    <a:ln>
      <a:noFill/>
    </a:ln>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9.xml><?xml version="1.0" encoding="utf-8"?>
<dgm:dataModel xmlns:dgm="http://schemas.openxmlformats.org/drawingml/2006/diagram" xmlns:a="http://schemas.openxmlformats.org/drawingml/2006/main">
  <dgm:ptLst>
    <dgm:pt modelId="{CD5204CD-6958-4A55-82AA-4AD73B3B6A19}" type="doc">
      <dgm:prSet loTypeId="urn:microsoft.com/office/officeart/2005/8/layout/process4" loCatId="list" qsTypeId="urn:microsoft.com/office/officeart/2005/8/quickstyle/simple1" qsCatId="simple" csTypeId="urn:microsoft.com/office/officeart/2005/8/colors/colorful3" csCatId="colorful" phldr="1"/>
      <dgm:spPr/>
      <dgm:t>
        <a:bodyPr/>
        <a:lstStyle/>
        <a:p>
          <a:endParaRPr lang="en-US"/>
        </a:p>
      </dgm:t>
    </dgm:pt>
    <dgm:pt modelId="{C712D637-7FF1-401C-9304-F85D1B95B226}">
      <dgm:prSet phldrT="[Text]"/>
      <dgm:spPr/>
      <dgm:t>
        <a:bodyPr/>
        <a:lstStyle/>
        <a:p>
          <a:r>
            <a:rPr lang="en-US" dirty="0"/>
            <a:t>Step 1</a:t>
          </a:r>
        </a:p>
      </dgm:t>
    </dgm:pt>
    <dgm:pt modelId="{05E1DD5C-7FEF-48F0-9651-C74D082ACBA9}" type="parTrans" cxnId="{9653D664-EC18-40D7-9F5E-3B27A70DCA4D}">
      <dgm:prSet/>
      <dgm:spPr/>
      <dgm:t>
        <a:bodyPr/>
        <a:lstStyle/>
        <a:p>
          <a:endParaRPr lang="en-US"/>
        </a:p>
      </dgm:t>
    </dgm:pt>
    <dgm:pt modelId="{F14B97BF-E90F-4D5A-A42B-6364BCB81249}" type="sibTrans" cxnId="{9653D664-EC18-40D7-9F5E-3B27A70DCA4D}">
      <dgm:prSet/>
      <dgm:spPr/>
      <dgm:t>
        <a:bodyPr/>
        <a:lstStyle/>
        <a:p>
          <a:endParaRPr lang="en-US"/>
        </a:p>
      </dgm:t>
    </dgm:pt>
    <dgm:pt modelId="{743FE7B1-011B-42E6-8768-1EB3E95741FA}">
      <dgm:prSet phldrT="[Text]"/>
      <dgm:spPr/>
      <dgm:t>
        <a:bodyPr/>
        <a:lstStyle/>
        <a:p>
          <a:r>
            <a:rPr lang="en-US" dirty="0"/>
            <a:t>Task Description</a:t>
          </a:r>
        </a:p>
      </dgm:t>
    </dgm:pt>
    <dgm:pt modelId="{921AFB12-2D70-40FB-8AB1-299E0FF2C5A6}" type="parTrans" cxnId="{6D29C741-1B1E-4EBC-A0C7-F287A8ED285A}">
      <dgm:prSet/>
      <dgm:spPr/>
      <dgm:t>
        <a:bodyPr/>
        <a:lstStyle/>
        <a:p>
          <a:endParaRPr lang="en-US"/>
        </a:p>
      </dgm:t>
    </dgm:pt>
    <dgm:pt modelId="{FFAF77DD-A644-4C36-8908-6204BB0D9268}" type="sibTrans" cxnId="{6D29C741-1B1E-4EBC-A0C7-F287A8ED285A}">
      <dgm:prSet/>
      <dgm:spPr/>
      <dgm:t>
        <a:bodyPr/>
        <a:lstStyle/>
        <a:p>
          <a:endParaRPr lang="en-US"/>
        </a:p>
      </dgm:t>
    </dgm:pt>
    <dgm:pt modelId="{DA33CDF4-5B94-4B92-9E0A-4DFD4CBFAF2D}">
      <dgm:prSet phldrT="[Text]"/>
      <dgm:spPr/>
      <dgm:t>
        <a:bodyPr/>
        <a:lstStyle/>
        <a:p>
          <a:r>
            <a:rPr lang="en-US" dirty="0"/>
            <a:t>Task Description</a:t>
          </a:r>
        </a:p>
      </dgm:t>
    </dgm:pt>
    <dgm:pt modelId="{B7ECB8E0-4CD3-4804-BE8C-5260A5083C57}" type="parTrans" cxnId="{88A87FA6-C1EB-4109-9B9E-2FE10DE80F14}">
      <dgm:prSet/>
      <dgm:spPr/>
      <dgm:t>
        <a:bodyPr/>
        <a:lstStyle/>
        <a:p>
          <a:endParaRPr lang="en-US"/>
        </a:p>
      </dgm:t>
    </dgm:pt>
    <dgm:pt modelId="{D3EF4DE2-351E-4A5C-980A-1BBDC899AAC2}" type="sibTrans" cxnId="{88A87FA6-C1EB-4109-9B9E-2FE10DE80F14}">
      <dgm:prSet/>
      <dgm:spPr/>
      <dgm:t>
        <a:bodyPr/>
        <a:lstStyle/>
        <a:p>
          <a:endParaRPr lang="en-US"/>
        </a:p>
      </dgm:t>
    </dgm:pt>
    <dgm:pt modelId="{DB6AA457-F75F-415D-BDD5-92045774FE4B}">
      <dgm:prSet phldrT="[Text]"/>
      <dgm:spPr/>
      <dgm:t>
        <a:bodyPr/>
        <a:lstStyle/>
        <a:p>
          <a:r>
            <a:rPr lang="en-US" dirty="0"/>
            <a:t>Step 2</a:t>
          </a:r>
        </a:p>
      </dgm:t>
    </dgm:pt>
    <dgm:pt modelId="{195DBB62-3C1E-4BED-ADB6-6E31CA6ABD63}" type="parTrans" cxnId="{93F76B4F-907D-4630-B1A9-C3BE3C102DFF}">
      <dgm:prSet/>
      <dgm:spPr/>
      <dgm:t>
        <a:bodyPr/>
        <a:lstStyle/>
        <a:p>
          <a:endParaRPr lang="en-US"/>
        </a:p>
      </dgm:t>
    </dgm:pt>
    <dgm:pt modelId="{C684833D-85CC-4010-A138-ABC65E139C69}" type="sibTrans" cxnId="{93F76B4F-907D-4630-B1A9-C3BE3C102DFF}">
      <dgm:prSet/>
      <dgm:spPr/>
      <dgm:t>
        <a:bodyPr/>
        <a:lstStyle/>
        <a:p>
          <a:endParaRPr lang="en-US"/>
        </a:p>
      </dgm:t>
    </dgm:pt>
    <dgm:pt modelId="{99C943DF-AAA4-4E2C-A283-FA2BF761F447}">
      <dgm:prSet phldrT="[Text]"/>
      <dgm:spPr/>
      <dgm:t>
        <a:bodyPr/>
        <a:lstStyle/>
        <a:p>
          <a:r>
            <a:rPr lang="en-US" dirty="0"/>
            <a:t>Task Description</a:t>
          </a:r>
        </a:p>
      </dgm:t>
    </dgm:pt>
    <dgm:pt modelId="{20F107AF-35DA-4D25-AB35-B8AD821D3FE7}" type="parTrans" cxnId="{F9232B4D-645E-4C93-A5D6-A89B30504327}">
      <dgm:prSet/>
      <dgm:spPr/>
      <dgm:t>
        <a:bodyPr/>
        <a:lstStyle/>
        <a:p>
          <a:endParaRPr lang="en-US"/>
        </a:p>
      </dgm:t>
    </dgm:pt>
    <dgm:pt modelId="{4802CB64-7B32-458C-A9FF-C35C0A51E69A}" type="sibTrans" cxnId="{F9232B4D-645E-4C93-A5D6-A89B30504327}">
      <dgm:prSet/>
      <dgm:spPr/>
      <dgm:t>
        <a:bodyPr/>
        <a:lstStyle/>
        <a:p>
          <a:endParaRPr lang="en-US"/>
        </a:p>
      </dgm:t>
    </dgm:pt>
    <dgm:pt modelId="{3FE03ED9-3066-4E28-8291-0B1764DC85D6}">
      <dgm:prSet phldrT="[Text]"/>
      <dgm:spPr/>
      <dgm:t>
        <a:bodyPr/>
        <a:lstStyle/>
        <a:p>
          <a:r>
            <a:rPr lang="en-US" dirty="0"/>
            <a:t>Task Description</a:t>
          </a:r>
        </a:p>
      </dgm:t>
    </dgm:pt>
    <dgm:pt modelId="{70F79093-990B-4C69-A0BC-6E28D692D24F}" type="parTrans" cxnId="{EF7A2011-FCAC-41A8-A305-634BF780B59D}">
      <dgm:prSet/>
      <dgm:spPr/>
      <dgm:t>
        <a:bodyPr/>
        <a:lstStyle/>
        <a:p>
          <a:endParaRPr lang="en-US"/>
        </a:p>
      </dgm:t>
    </dgm:pt>
    <dgm:pt modelId="{2D17DCF5-1F10-4F99-AFA5-9D17F12D0A73}" type="sibTrans" cxnId="{EF7A2011-FCAC-41A8-A305-634BF780B59D}">
      <dgm:prSet/>
      <dgm:spPr/>
      <dgm:t>
        <a:bodyPr/>
        <a:lstStyle/>
        <a:p>
          <a:endParaRPr lang="en-US"/>
        </a:p>
      </dgm:t>
    </dgm:pt>
    <dgm:pt modelId="{C3DC95A2-4D92-42C5-966E-8600E4BA31BD}">
      <dgm:prSet phldrT="[Text]"/>
      <dgm:spPr/>
      <dgm:t>
        <a:bodyPr/>
        <a:lstStyle/>
        <a:p>
          <a:r>
            <a:rPr lang="en-US" dirty="0"/>
            <a:t>Step 3</a:t>
          </a:r>
        </a:p>
      </dgm:t>
    </dgm:pt>
    <dgm:pt modelId="{F9D94033-59E5-4228-A5F3-6CB272E77E3B}" type="parTrans" cxnId="{8A476EEB-6A39-4004-AD8C-BD56913E7B26}">
      <dgm:prSet/>
      <dgm:spPr/>
      <dgm:t>
        <a:bodyPr/>
        <a:lstStyle/>
        <a:p>
          <a:endParaRPr lang="en-US"/>
        </a:p>
      </dgm:t>
    </dgm:pt>
    <dgm:pt modelId="{A43E3114-C8AC-4F44-952D-8A0D6A8A6B45}" type="sibTrans" cxnId="{8A476EEB-6A39-4004-AD8C-BD56913E7B26}">
      <dgm:prSet/>
      <dgm:spPr/>
      <dgm:t>
        <a:bodyPr/>
        <a:lstStyle/>
        <a:p>
          <a:endParaRPr lang="en-US"/>
        </a:p>
      </dgm:t>
    </dgm:pt>
    <dgm:pt modelId="{17ACD041-408C-4E7D-B463-7267D32756A1}">
      <dgm:prSet phldrT="[Text]"/>
      <dgm:spPr/>
      <dgm:t>
        <a:bodyPr/>
        <a:lstStyle/>
        <a:p>
          <a:r>
            <a:rPr lang="en-US" dirty="0"/>
            <a:t>Task Description</a:t>
          </a:r>
        </a:p>
      </dgm:t>
    </dgm:pt>
    <dgm:pt modelId="{209FC651-3F8E-4BF8-8C06-328027667041}" type="parTrans" cxnId="{EBCDDEFB-4955-4864-90AB-7D693BE5DA0A}">
      <dgm:prSet/>
      <dgm:spPr/>
      <dgm:t>
        <a:bodyPr/>
        <a:lstStyle/>
        <a:p>
          <a:endParaRPr lang="en-US"/>
        </a:p>
      </dgm:t>
    </dgm:pt>
    <dgm:pt modelId="{A6AA8096-532A-4378-9BB6-B585B46357E5}" type="sibTrans" cxnId="{EBCDDEFB-4955-4864-90AB-7D693BE5DA0A}">
      <dgm:prSet/>
      <dgm:spPr/>
      <dgm:t>
        <a:bodyPr/>
        <a:lstStyle/>
        <a:p>
          <a:endParaRPr lang="en-US"/>
        </a:p>
      </dgm:t>
    </dgm:pt>
    <dgm:pt modelId="{B5387FF0-0982-441E-9F8E-19335142671C}">
      <dgm:prSet phldrT="[Text]"/>
      <dgm:spPr/>
      <dgm:t>
        <a:bodyPr/>
        <a:lstStyle/>
        <a:p>
          <a:r>
            <a:rPr lang="en-US" dirty="0"/>
            <a:t>Task Description</a:t>
          </a:r>
        </a:p>
      </dgm:t>
    </dgm:pt>
    <dgm:pt modelId="{FE9534D2-E5E4-4494-A37E-5724362DB3AC}" type="parTrans" cxnId="{7F70C7BE-72E8-441E-B7CF-522ADEA91ECB}">
      <dgm:prSet/>
      <dgm:spPr/>
      <dgm:t>
        <a:bodyPr/>
        <a:lstStyle/>
        <a:p>
          <a:endParaRPr lang="en-US"/>
        </a:p>
      </dgm:t>
    </dgm:pt>
    <dgm:pt modelId="{0DB486FB-DB2E-4894-89D1-AA4679580390}" type="sibTrans" cxnId="{7F70C7BE-72E8-441E-B7CF-522ADEA91ECB}">
      <dgm:prSet/>
      <dgm:spPr/>
      <dgm:t>
        <a:bodyPr/>
        <a:lstStyle/>
        <a:p>
          <a:endParaRPr lang="en-US"/>
        </a:p>
      </dgm:t>
    </dgm:pt>
    <dgm:pt modelId="{31D3AE5D-DA06-4E2D-9D68-F5531DFE7C2B}" type="pres">
      <dgm:prSet presAssocID="{CD5204CD-6958-4A55-82AA-4AD73B3B6A19}" presName="Name0" presStyleCnt="0">
        <dgm:presLayoutVars>
          <dgm:dir/>
          <dgm:animLvl val="lvl"/>
          <dgm:resizeHandles val="exact"/>
        </dgm:presLayoutVars>
      </dgm:prSet>
      <dgm:spPr/>
    </dgm:pt>
    <dgm:pt modelId="{127AFF01-F37D-42CC-8885-1689151201CD}" type="pres">
      <dgm:prSet presAssocID="{C3DC95A2-4D92-42C5-966E-8600E4BA31BD}" presName="boxAndChildren" presStyleCnt="0"/>
      <dgm:spPr/>
    </dgm:pt>
    <dgm:pt modelId="{588D9B7D-EC68-4FB0-96F2-2E47AC868059}" type="pres">
      <dgm:prSet presAssocID="{C3DC95A2-4D92-42C5-966E-8600E4BA31BD}" presName="parentTextBox" presStyleLbl="node1" presStyleIdx="0" presStyleCnt="3"/>
      <dgm:spPr/>
    </dgm:pt>
    <dgm:pt modelId="{B752F9F5-2482-4D52-A33E-BE0263F4B0EA}" type="pres">
      <dgm:prSet presAssocID="{C3DC95A2-4D92-42C5-966E-8600E4BA31BD}" presName="entireBox" presStyleLbl="node1" presStyleIdx="0" presStyleCnt="3"/>
      <dgm:spPr/>
    </dgm:pt>
    <dgm:pt modelId="{2DA8AD2F-BF50-4911-9A17-8274766C00A6}" type="pres">
      <dgm:prSet presAssocID="{C3DC95A2-4D92-42C5-966E-8600E4BA31BD}" presName="descendantBox" presStyleCnt="0"/>
      <dgm:spPr/>
    </dgm:pt>
    <dgm:pt modelId="{C4F2ADBF-C592-483D-A6FF-5DB9D2A90309}" type="pres">
      <dgm:prSet presAssocID="{17ACD041-408C-4E7D-B463-7267D32756A1}" presName="childTextBox" presStyleLbl="fgAccFollowNode1" presStyleIdx="0" presStyleCnt="6">
        <dgm:presLayoutVars>
          <dgm:bulletEnabled val="1"/>
        </dgm:presLayoutVars>
      </dgm:prSet>
      <dgm:spPr/>
    </dgm:pt>
    <dgm:pt modelId="{0F0AC827-ACAE-4C23-875D-A4B53006A73F}" type="pres">
      <dgm:prSet presAssocID="{B5387FF0-0982-441E-9F8E-19335142671C}" presName="childTextBox" presStyleLbl="fgAccFollowNode1" presStyleIdx="1" presStyleCnt="6">
        <dgm:presLayoutVars>
          <dgm:bulletEnabled val="1"/>
        </dgm:presLayoutVars>
      </dgm:prSet>
      <dgm:spPr/>
    </dgm:pt>
    <dgm:pt modelId="{7F8DEC81-0DCB-4545-8129-1A1632B41B5E}" type="pres">
      <dgm:prSet presAssocID="{C684833D-85CC-4010-A138-ABC65E139C69}" presName="sp" presStyleCnt="0"/>
      <dgm:spPr/>
    </dgm:pt>
    <dgm:pt modelId="{33200553-5A1C-45F1-A422-26ECCEDBD439}" type="pres">
      <dgm:prSet presAssocID="{DB6AA457-F75F-415D-BDD5-92045774FE4B}" presName="arrowAndChildren" presStyleCnt="0"/>
      <dgm:spPr/>
    </dgm:pt>
    <dgm:pt modelId="{7371425A-4D37-4FA7-A21E-1529F4324E45}" type="pres">
      <dgm:prSet presAssocID="{DB6AA457-F75F-415D-BDD5-92045774FE4B}" presName="parentTextArrow" presStyleLbl="node1" presStyleIdx="0" presStyleCnt="3"/>
      <dgm:spPr/>
    </dgm:pt>
    <dgm:pt modelId="{80AD606B-F25E-46DF-B405-18F7D2EAE74A}" type="pres">
      <dgm:prSet presAssocID="{DB6AA457-F75F-415D-BDD5-92045774FE4B}" presName="arrow" presStyleLbl="node1" presStyleIdx="1" presStyleCnt="3"/>
      <dgm:spPr/>
    </dgm:pt>
    <dgm:pt modelId="{72E9B7A5-E5DC-46EA-A30C-DAC09ADD2BF7}" type="pres">
      <dgm:prSet presAssocID="{DB6AA457-F75F-415D-BDD5-92045774FE4B}" presName="descendantArrow" presStyleCnt="0"/>
      <dgm:spPr/>
    </dgm:pt>
    <dgm:pt modelId="{A8E0F749-66B2-490B-99E9-CC106B163B16}" type="pres">
      <dgm:prSet presAssocID="{99C943DF-AAA4-4E2C-A283-FA2BF761F447}" presName="childTextArrow" presStyleLbl="fgAccFollowNode1" presStyleIdx="2" presStyleCnt="6">
        <dgm:presLayoutVars>
          <dgm:bulletEnabled val="1"/>
        </dgm:presLayoutVars>
      </dgm:prSet>
      <dgm:spPr/>
    </dgm:pt>
    <dgm:pt modelId="{A6EE397C-6C28-4128-BFFE-CFF44F70153F}" type="pres">
      <dgm:prSet presAssocID="{3FE03ED9-3066-4E28-8291-0B1764DC85D6}" presName="childTextArrow" presStyleLbl="fgAccFollowNode1" presStyleIdx="3" presStyleCnt="6">
        <dgm:presLayoutVars>
          <dgm:bulletEnabled val="1"/>
        </dgm:presLayoutVars>
      </dgm:prSet>
      <dgm:spPr/>
    </dgm:pt>
    <dgm:pt modelId="{0226793B-92A0-4530-A8D1-D80AF6A16C31}" type="pres">
      <dgm:prSet presAssocID="{F14B97BF-E90F-4D5A-A42B-6364BCB81249}" presName="sp" presStyleCnt="0"/>
      <dgm:spPr/>
    </dgm:pt>
    <dgm:pt modelId="{1A669411-1539-46A4-9D6E-2C85E15B0FA6}" type="pres">
      <dgm:prSet presAssocID="{C712D637-7FF1-401C-9304-F85D1B95B226}" presName="arrowAndChildren" presStyleCnt="0"/>
      <dgm:spPr/>
    </dgm:pt>
    <dgm:pt modelId="{859CA2CA-8A33-4975-9F01-7A3C8BB729DE}" type="pres">
      <dgm:prSet presAssocID="{C712D637-7FF1-401C-9304-F85D1B95B226}" presName="parentTextArrow" presStyleLbl="node1" presStyleIdx="1" presStyleCnt="3"/>
      <dgm:spPr/>
    </dgm:pt>
    <dgm:pt modelId="{A48265CE-F3A3-46DB-9DD2-97590B4DBB84}" type="pres">
      <dgm:prSet presAssocID="{C712D637-7FF1-401C-9304-F85D1B95B226}" presName="arrow" presStyleLbl="node1" presStyleIdx="2" presStyleCnt="3"/>
      <dgm:spPr/>
    </dgm:pt>
    <dgm:pt modelId="{DB89CC08-BF2F-4B2E-B88D-22F7BE6ECA5F}" type="pres">
      <dgm:prSet presAssocID="{C712D637-7FF1-401C-9304-F85D1B95B226}" presName="descendantArrow" presStyleCnt="0"/>
      <dgm:spPr/>
    </dgm:pt>
    <dgm:pt modelId="{59FFE57C-E5F2-4FBD-AA4D-8DB27381892F}" type="pres">
      <dgm:prSet presAssocID="{743FE7B1-011B-42E6-8768-1EB3E95741FA}" presName="childTextArrow" presStyleLbl="fgAccFollowNode1" presStyleIdx="4" presStyleCnt="6">
        <dgm:presLayoutVars>
          <dgm:bulletEnabled val="1"/>
        </dgm:presLayoutVars>
      </dgm:prSet>
      <dgm:spPr/>
    </dgm:pt>
    <dgm:pt modelId="{3EC7D028-ECEA-492B-A6F1-68E9B57B69C6}" type="pres">
      <dgm:prSet presAssocID="{DA33CDF4-5B94-4B92-9E0A-4DFD4CBFAF2D}" presName="childTextArrow" presStyleLbl="fgAccFollowNode1" presStyleIdx="5" presStyleCnt="6">
        <dgm:presLayoutVars>
          <dgm:bulletEnabled val="1"/>
        </dgm:presLayoutVars>
      </dgm:prSet>
      <dgm:spPr/>
    </dgm:pt>
  </dgm:ptLst>
  <dgm:cxnLst>
    <dgm:cxn modelId="{9316510D-13B4-4805-A422-3ADE472E3CED}" type="presOf" srcId="{17ACD041-408C-4E7D-B463-7267D32756A1}" destId="{C4F2ADBF-C592-483D-A6FF-5DB9D2A90309}" srcOrd="0" destOrd="0" presId="urn:microsoft.com/office/officeart/2005/8/layout/process4"/>
    <dgm:cxn modelId="{EF7A2011-FCAC-41A8-A305-634BF780B59D}" srcId="{DB6AA457-F75F-415D-BDD5-92045774FE4B}" destId="{3FE03ED9-3066-4E28-8291-0B1764DC85D6}" srcOrd="1" destOrd="0" parTransId="{70F79093-990B-4C69-A0BC-6E28D692D24F}" sibTransId="{2D17DCF5-1F10-4F99-AFA5-9D17F12D0A73}"/>
    <dgm:cxn modelId="{1D511413-BA69-4C30-A06E-819D3DD30080}" type="presOf" srcId="{743FE7B1-011B-42E6-8768-1EB3E95741FA}" destId="{59FFE57C-E5F2-4FBD-AA4D-8DB27381892F}" srcOrd="0" destOrd="0" presId="urn:microsoft.com/office/officeart/2005/8/layout/process4"/>
    <dgm:cxn modelId="{0ED8DE1E-44AE-4D6E-B272-36A837D116F5}" type="presOf" srcId="{DB6AA457-F75F-415D-BDD5-92045774FE4B}" destId="{80AD606B-F25E-46DF-B405-18F7D2EAE74A}" srcOrd="1" destOrd="0" presId="urn:microsoft.com/office/officeart/2005/8/layout/process4"/>
    <dgm:cxn modelId="{6D29C741-1B1E-4EBC-A0C7-F287A8ED285A}" srcId="{C712D637-7FF1-401C-9304-F85D1B95B226}" destId="{743FE7B1-011B-42E6-8768-1EB3E95741FA}" srcOrd="0" destOrd="0" parTransId="{921AFB12-2D70-40FB-8AB1-299E0FF2C5A6}" sibTransId="{FFAF77DD-A644-4C36-8908-6204BB0D9268}"/>
    <dgm:cxn modelId="{9653D664-EC18-40D7-9F5E-3B27A70DCA4D}" srcId="{CD5204CD-6958-4A55-82AA-4AD73B3B6A19}" destId="{C712D637-7FF1-401C-9304-F85D1B95B226}" srcOrd="0" destOrd="0" parTransId="{05E1DD5C-7FEF-48F0-9651-C74D082ACBA9}" sibTransId="{F14B97BF-E90F-4D5A-A42B-6364BCB81249}"/>
    <dgm:cxn modelId="{2F493247-DD71-42E2-BA13-315F9C6D9D25}" type="presOf" srcId="{C712D637-7FF1-401C-9304-F85D1B95B226}" destId="{A48265CE-F3A3-46DB-9DD2-97590B4DBB84}" srcOrd="1" destOrd="0" presId="urn:microsoft.com/office/officeart/2005/8/layout/process4"/>
    <dgm:cxn modelId="{F9232B4D-645E-4C93-A5D6-A89B30504327}" srcId="{DB6AA457-F75F-415D-BDD5-92045774FE4B}" destId="{99C943DF-AAA4-4E2C-A283-FA2BF761F447}" srcOrd="0" destOrd="0" parTransId="{20F107AF-35DA-4D25-AB35-B8AD821D3FE7}" sibTransId="{4802CB64-7B32-458C-A9FF-C35C0A51E69A}"/>
    <dgm:cxn modelId="{93F76B4F-907D-4630-B1A9-C3BE3C102DFF}" srcId="{CD5204CD-6958-4A55-82AA-4AD73B3B6A19}" destId="{DB6AA457-F75F-415D-BDD5-92045774FE4B}" srcOrd="1" destOrd="0" parTransId="{195DBB62-3C1E-4BED-ADB6-6E31CA6ABD63}" sibTransId="{C684833D-85CC-4010-A138-ABC65E139C69}"/>
    <dgm:cxn modelId="{8C9BD688-12E5-4F5A-8BDA-E772A4740AB3}" type="presOf" srcId="{C712D637-7FF1-401C-9304-F85D1B95B226}" destId="{859CA2CA-8A33-4975-9F01-7A3C8BB729DE}" srcOrd="0" destOrd="0" presId="urn:microsoft.com/office/officeart/2005/8/layout/process4"/>
    <dgm:cxn modelId="{6E6CA696-8B54-476F-8D51-CE9ECC050E3A}" type="presOf" srcId="{DA33CDF4-5B94-4B92-9E0A-4DFD4CBFAF2D}" destId="{3EC7D028-ECEA-492B-A6F1-68E9B57B69C6}" srcOrd="0" destOrd="0" presId="urn:microsoft.com/office/officeart/2005/8/layout/process4"/>
    <dgm:cxn modelId="{4BC4F29C-6AF5-4F17-9CDA-1468FA88B1A3}" type="presOf" srcId="{B5387FF0-0982-441E-9F8E-19335142671C}" destId="{0F0AC827-ACAE-4C23-875D-A4B53006A73F}" srcOrd="0" destOrd="0" presId="urn:microsoft.com/office/officeart/2005/8/layout/process4"/>
    <dgm:cxn modelId="{88A87FA6-C1EB-4109-9B9E-2FE10DE80F14}" srcId="{C712D637-7FF1-401C-9304-F85D1B95B226}" destId="{DA33CDF4-5B94-4B92-9E0A-4DFD4CBFAF2D}" srcOrd="1" destOrd="0" parTransId="{B7ECB8E0-4CD3-4804-BE8C-5260A5083C57}" sibTransId="{D3EF4DE2-351E-4A5C-980A-1BBDC899AAC2}"/>
    <dgm:cxn modelId="{C5225FAC-9385-411A-BFDD-CA9618BF9F59}" type="presOf" srcId="{C3DC95A2-4D92-42C5-966E-8600E4BA31BD}" destId="{588D9B7D-EC68-4FB0-96F2-2E47AC868059}" srcOrd="0" destOrd="0" presId="urn:microsoft.com/office/officeart/2005/8/layout/process4"/>
    <dgm:cxn modelId="{0CE79BAC-C717-4253-9B80-C8A96B03C6F6}" type="presOf" srcId="{DB6AA457-F75F-415D-BDD5-92045774FE4B}" destId="{7371425A-4D37-4FA7-A21E-1529F4324E45}" srcOrd="0" destOrd="0" presId="urn:microsoft.com/office/officeart/2005/8/layout/process4"/>
    <dgm:cxn modelId="{0203F2AF-F4DC-42DB-872C-0270CF20114A}" type="presOf" srcId="{C3DC95A2-4D92-42C5-966E-8600E4BA31BD}" destId="{B752F9F5-2482-4D52-A33E-BE0263F4B0EA}" srcOrd="1" destOrd="0" presId="urn:microsoft.com/office/officeart/2005/8/layout/process4"/>
    <dgm:cxn modelId="{8F9C94B8-2722-4DFB-8419-922357272B6B}" type="presOf" srcId="{CD5204CD-6958-4A55-82AA-4AD73B3B6A19}" destId="{31D3AE5D-DA06-4E2D-9D68-F5531DFE7C2B}" srcOrd="0" destOrd="0" presId="urn:microsoft.com/office/officeart/2005/8/layout/process4"/>
    <dgm:cxn modelId="{475DCDBB-49D7-4466-968D-3F0CC3924852}" type="presOf" srcId="{99C943DF-AAA4-4E2C-A283-FA2BF761F447}" destId="{A8E0F749-66B2-490B-99E9-CC106B163B16}" srcOrd="0" destOrd="0" presId="urn:microsoft.com/office/officeart/2005/8/layout/process4"/>
    <dgm:cxn modelId="{7F70C7BE-72E8-441E-B7CF-522ADEA91ECB}" srcId="{C3DC95A2-4D92-42C5-966E-8600E4BA31BD}" destId="{B5387FF0-0982-441E-9F8E-19335142671C}" srcOrd="1" destOrd="0" parTransId="{FE9534D2-E5E4-4494-A37E-5724362DB3AC}" sibTransId="{0DB486FB-DB2E-4894-89D1-AA4679580390}"/>
    <dgm:cxn modelId="{CAE3D8D7-871D-4B8C-B4F6-79D747E55EE8}" type="presOf" srcId="{3FE03ED9-3066-4E28-8291-0B1764DC85D6}" destId="{A6EE397C-6C28-4128-BFFE-CFF44F70153F}" srcOrd="0" destOrd="0" presId="urn:microsoft.com/office/officeart/2005/8/layout/process4"/>
    <dgm:cxn modelId="{8A476EEB-6A39-4004-AD8C-BD56913E7B26}" srcId="{CD5204CD-6958-4A55-82AA-4AD73B3B6A19}" destId="{C3DC95A2-4D92-42C5-966E-8600E4BA31BD}" srcOrd="2" destOrd="0" parTransId="{F9D94033-59E5-4228-A5F3-6CB272E77E3B}" sibTransId="{A43E3114-C8AC-4F44-952D-8A0D6A8A6B45}"/>
    <dgm:cxn modelId="{EBCDDEFB-4955-4864-90AB-7D693BE5DA0A}" srcId="{C3DC95A2-4D92-42C5-966E-8600E4BA31BD}" destId="{17ACD041-408C-4E7D-B463-7267D32756A1}" srcOrd="0" destOrd="0" parTransId="{209FC651-3F8E-4BF8-8C06-328027667041}" sibTransId="{A6AA8096-532A-4378-9BB6-B585B46357E5}"/>
    <dgm:cxn modelId="{598A8450-75AF-481D-9841-1D23F9884FD1}" type="presParOf" srcId="{31D3AE5D-DA06-4E2D-9D68-F5531DFE7C2B}" destId="{127AFF01-F37D-42CC-8885-1689151201CD}" srcOrd="0" destOrd="0" presId="urn:microsoft.com/office/officeart/2005/8/layout/process4"/>
    <dgm:cxn modelId="{DA7B1C90-E6CA-4055-851A-0557606EBDAC}" type="presParOf" srcId="{127AFF01-F37D-42CC-8885-1689151201CD}" destId="{588D9B7D-EC68-4FB0-96F2-2E47AC868059}" srcOrd="0" destOrd="0" presId="urn:microsoft.com/office/officeart/2005/8/layout/process4"/>
    <dgm:cxn modelId="{0E7073F3-923D-4ED6-B41B-384A82C8C200}" type="presParOf" srcId="{127AFF01-F37D-42CC-8885-1689151201CD}" destId="{B752F9F5-2482-4D52-A33E-BE0263F4B0EA}" srcOrd="1" destOrd="0" presId="urn:microsoft.com/office/officeart/2005/8/layout/process4"/>
    <dgm:cxn modelId="{34DACDD9-579D-484A-A6CA-92F20AC63C35}" type="presParOf" srcId="{127AFF01-F37D-42CC-8885-1689151201CD}" destId="{2DA8AD2F-BF50-4911-9A17-8274766C00A6}" srcOrd="2" destOrd="0" presId="urn:microsoft.com/office/officeart/2005/8/layout/process4"/>
    <dgm:cxn modelId="{CE9F8C4F-B92C-4259-B12C-1B419BF89D38}" type="presParOf" srcId="{2DA8AD2F-BF50-4911-9A17-8274766C00A6}" destId="{C4F2ADBF-C592-483D-A6FF-5DB9D2A90309}" srcOrd="0" destOrd="0" presId="urn:microsoft.com/office/officeart/2005/8/layout/process4"/>
    <dgm:cxn modelId="{02D123F8-1DC9-4E29-B79E-8AF74BABCE28}" type="presParOf" srcId="{2DA8AD2F-BF50-4911-9A17-8274766C00A6}" destId="{0F0AC827-ACAE-4C23-875D-A4B53006A73F}" srcOrd="1" destOrd="0" presId="urn:microsoft.com/office/officeart/2005/8/layout/process4"/>
    <dgm:cxn modelId="{47EA5B00-FECA-4EA3-8858-020831D68EBC}" type="presParOf" srcId="{31D3AE5D-DA06-4E2D-9D68-F5531DFE7C2B}" destId="{7F8DEC81-0DCB-4545-8129-1A1632B41B5E}" srcOrd="1" destOrd="0" presId="urn:microsoft.com/office/officeart/2005/8/layout/process4"/>
    <dgm:cxn modelId="{F9086655-70F6-4D62-803D-9FB2B9CECBD7}" type="presParOf" srcId="{31D3AE5D-DA06-4E2D-9D68-F5531DFE7C2B}" destId="{33200553-5A1C-45F1-A422-26ECCEDBD439}" srcOrd="2" destOrd="0" presId="urn:microsoft.com/office/officeart/2005/8/layout/process4"/>
    <dgm:cxn modelId="{F9C4E479-1A12-49B4-840E-90ED42B6D93D}" type="presParOf" srcId="{33200553-5A1C-45F1-A422-26ECCEDBD439}" destId="{7371425A-4D37-4FA7-A21E-1529F4324E45}" srcOrd="0" destOrd="0" presId="urn:microsoft.com/office/officeart/2005/8/layout/process4"/>
    <dgm:cxn modelId="{48F1D443-1A01-4371-8854-D60E466CE0B6}" type="presParOf" srcId="{33200553-5A1C-45F1-A422-26ECCEDBD439}" destId="{80AD606B-F25E-46DF-B405-18F7D2EAE74A}" srcOrd="1" destOrd="0" presId="urn:microsoft.com/office/officeart/2005/8/layout/process4"/>
    <dgm:cxn modelId="{BAD9D01B-996C-4986-8FD9-37049CDB92B5}" type="presParOf" srcId="{33200553-5A1C-45F1-A422-26ECCEDBD439}" destId="{72E9B7A5-E5DC-46EA-A30C-DAC09ADD2BF7}" srcOrd="2" destOrd="0" presId="urn:microsoft.com/office/officeart/2005/8/layout/process4"/>
    <dgm:cxn modelId="{C3CD8C6F-29BD-4ADE-A6A3-584D41BCA136}" type="presParOf" srcId="{72E9B7A5-E5DC-46EA-A30C-DAC09ADD2BF7}" destId="{A8E0F749-66B2-490B-99E9-CC106B163B16}" srcOrd="0" destOrd="0" presId="urn:microsoft.com/office/officeart/2005/8/layout/process4"/>
    <dgm:cxn modelId="{3F8AE4D0-C1B9-49A3-9D85-FA13C986C03B}" type="presParOf" srcId="{72E9B7A5-E5DC-46EA-A30C-DAC09ADD2BF7}" destId="{A6EE397C-6C28-4128-BFFE-CFF44F70153F}" srcOrd="1" destOrd="0" presId="urn:microsoft.com/office/officeart/2005/8/layout/process4"/>
    <dgm:cxn modelId="{DF157FA0-6CFF-475F-B2C1-C14A30CA284D}" type="presParOf" srcId="{31D3AE5D-DA06-4E2D-9D68-F5531DFE7C2B}" destId="{0226793B-92A0-4530-A8D1-D80AF6A16C31}" srcOrd="3" destOrd="0" presId="urn:microsoft.com/office/officeart/2005/8/layout/process4"/>
    <dgm:cxn modelId="{D9B8890F-622F-4EF7-B8C9-501999392107}" type="presParOf" srcId="{31D3AE5D-DA06-4E2D-9D68-F5531DFE7C2B}" destId="{1A669411-1539-46A4-9D6E-2C85E15B0FA6}" srcOrd="4" destOrd="0" presId="urn:microsoft.com/office/officeart/2005/8/layout/process4"/>
    <dgm:cxn modelId="{CF2E4F72-F757-4A14-BF45-750381229016}" type="presParOf" srcId="{1A669411-1539-46A4-9D6E-2C85E15B0FA6}" destId="{859CA2CA-8A33-4975-9F01-7A3C8BB729DE}" srcOrd="0" destOrd="0" presId="urn:microsoft.com/office/officeart/2005/8/layout/process4"/>
    <dgm:cxn modelId="{4476044B-B0FF-4572-BB01-9732B848392A}" type="presParOf" srcId="{1A669411-1539-46A4-9D6E-2C85E15B0FA6}" destId="{A48265CE-F3A3-46DB-9DD2-97590B4DBB84}" srcOrd="1" destOrd="0" presId="urn:microsoft.com/office/officeart/2005/8/layout/process4"/>
    <dgm:cxn modelId="{108CBA6F-ABE6-49B0-8D57-CCB454AC970F}" type="presParOf" srcId="{1A669411-1539-46A4-9D6E-2C85E15B0FA6}" destId="{DB89CC08-BF2F-4B2E-B88D-22F7BE6ECA5F}" srcOrd="2" destOrd="0" presId="urn:microsoft.com/office/officeart/2005/8/layout/process4"/>
    <dgm:cxn modelId="{C675B826-3900-4575-89A0-DB78CA5B441C}" type="presParOf" srcId="{DB89CC08-BF2F-4B2E-B88D-22F7BE6ECA5F}" destId="{59FFE57C-E5F2-4FBD-AA4D-8DB27381892F}" srcOrd="0" destOrd="0" presId="urn:microsoft.com/office/officeart/2005/8/layout/process4"/>
    <dgm:cxn modelId="{5D529EFA-23A6-4C03-8BAF-B0DDF673418B}" type="presParOf" srcId="{DB89CC08-BF2F-4B2E-B88D-22F7BE6ECA5F}" destId="{3EC7D028-ECEA-492B-A6F1-68E9B57B69C6}" srcOrd="1" destOrd="0" presId="urn:microsoft.com/office/officeart/2005/8/layout/process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0222E0D-8E64-4C79-97CD-BFBE9454F5EB}">
      <dsp:nvSpPr>
        <dsp:cNvPr id="0" name=""/>
        <dsp:cNvSpPr/>
      </dsp:nvSpPr>
      <dsp:spPr>
        <a:xfrm>
          <a:off x="4736155" y="594021"/>
          <a:ext cx="124721" cy="546400"/>
        </a:xfrm>
        <a:custGeom>
          <a:avLst/>
          <a:gdLst/>
          <a:ahLst/>
          <a:cxnLst/>
          <a:rect l="0" t="0" r="0" b="0"/>
          <a:pathLst>
            <a:path>
              <a:moveTo>
                <a:pt x="124721" y="0"/>
              </a:moveTo>
              <a:lnTo>
                <a:pt x="124721" y="546400"/>
              </a:lnTo>
              <a:lnTo>
                <a:pt x="0" y="546400"/>
              </a:lnTo>
            </a:path>
          </a:pathLst>
        </a:custGeom>
        <a:noFill/>
        <a:ln w="9525" cap="rnd"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6005E63A-0C35-4E2C-9D7B-78954A0A554E}">
      <dsp:nvSpPr>
        <dsp:cNvPr id="0" name=""/>
        <dsp:cNvSpPr/>
      </dsp:nvSpPr>
      <dsp:spPr>
        <a:xfrm>
          <a:off x="7978922" y="2280734"/>
          <a:ext cx="178173" cy="546400"/>
        </a:xfrm>
        <a:custGeom>
          <a:avLst/>
          <a:gdLst/>
          <a:ahLst/>
          <a:cxnLst/>
          <a:rect l="0" t="0" r="0" b="0"/>
          <a:pathLst>
            <a:path>
              <a:moveTo>
                <a:pt x="0" y="0"/>
              </a:moveTo>
              <a:lnTo>
                <a:pt x="0" y="546400"/>
              </a:lnTo>
              <a:lnTo>
                <a:pt x="178173" y="546400"/>
              </a:lnTo>
            </a:path>
          </a:pathLst>
        </a:custGeom>
        <a:noFill/>
        <a:ln w="9525" cap="rnd" cmpd="sng" algn="ctr">
          <a:solidFill>
            <a:schemeClr val="accent1">
              <a:shade val="8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98C2F332-944C-4E18-B2F6-477E48AACA8A}">
      <dsp:nvSpPr>
        <dsp:cNvPr id="0" name=""/>
        <dsp:cNvSpPr/>
      </dsp:nvSpPr>
      <dsp:spPr>
        <a:xfrm>
          <a:off x="4860877" y="594021"/>
          <a:ext cx="3593174" cy="1092800"/>
        </a:xfrm>
        <a:custGeom>
          <a:avLst/>
          <a:gdLst/>
          <a:ahLst/>
          <a:cxnLst/>
          <a:rect l="0" t="0" r="0" b="0"/>
          <a:pathLst>
            <a:path>
              <a:moveTo>
                <a:pt x="0" y="0"/>
              </a:moveTo>
              <a:lnTo>
                <a:pt x="0" y="968078"/>
              </a:lnTo>
              <a:lnTo>
                <a:pt x="3593174" y="968078"/>
              </a:lnTo>
              <a:lnTo>
                <a:pt x="3593174" y="1092800"/>
              </a:lnTo>
            </a:path>
          </a:pathLst>
        </a:custGeom>
        <a:noFill/>
        <a:ln w="9525" cap="rnd"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62B75A69-6991-409D-AEA5-BD089E9222C3}">
      <dsp:nvSpPr>
        <dsp:cNvPr id="0" name=""/>
        <dsp:cNvSpPr/>
      </dsp:nvSpPr>
      <dsp:spPr>
        <a:xfrm>
          <a:off x="6541652" y="2280734"/>
          <a:ext cx="178173" cy="546400"/>
        </a:xfrm>
        <a:custGeom>
          <a:avLst/>
          <a:gdLst/>
          <a:ahLst/>
          <a:cxnLst/>
          <a:rect l="0" t="0" r="0" b="0"/>
          <a:pathLst>
            <a:path>
              <a:moveTo>
                <a:pt x="0" y="0"/>
              </a:moveTo>
              <a:lnTo>
                <a:pt x="0" y="546400"/>
              </a:lnTo>
              <a:lnTo>
                <a:pt x="178173" y="546400"/>
              </a:lnTo>
            </a:path>
          </a:pathLst>
        </a:custGeom>
        <a:noFill/>
        <a:ln w="9525" cap="rnd" cmpd="sng" algn="ctr">
          <a:solidFill>
            <a:schemeClr val="accent1">
              <a:shade val="8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4CBFE0D8-3F1F-43EA-B140-6CA244E4CD57}">
      <dsp:nvSpPr>
        <dsp:cNvPr id="0" name=""/>
        <dsp:cNvSpPr/>
      </dsp:nvSpPr>
      <dsp:spPr>
        <a:xfrm>
          <a:off x="4860877" y="594021"/>
          <a:ext cx="2155904" cy="1092800"/>
        </a:xfrm>
        <a:custGeom>
          <a:avLst/>
          <a:gdLst/>
          <a:ahLst/>
          <a:cxnLst/>
          <a:rect l="0" t="0" r="0" b="0"/>
          <a:pathLst>
            <a:path>
              <a:moveTo>
                <a:pt x="0" y="0"/>
              </a:moveTo>
              <a:lnTo>
                <a:pt x="0" y="968078"/>
              </a:lnTo>
              <a:lnTo>
                <a:pt x="2155904" y="968078"/>
              </a:lnTo>
              <a:lnTo>
                <a:pt x="2155904" y="1092800"/>
              </a:lnTo>
            </a:path>
          </a:pathLst>
        </a:custGeom>
        <a:noFill/>
        <a:ln w="9525" cap="rnd"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954BCF12-6800-4814-8A69-7CFD3742000F}">
      <dsp:nvSpPr>
        <dsp:cNvPr id="0" name=""/>
        <dsp:cNvSpPr/>
      </dsp:nvSpPr>
      <dsp:spPr>
        <a:xfrm>
          <a:off x="5104382" y="2280734"/>
          <a:ext cx="178173" cy="546400"/>
        </a:xfrm>
        <a:custGeom>
          <a:avLst/>
          <a:gdLst/>
          <a:ahLst/>
          <a:cxnLst/>
          <a:rect l="0" t="0" r="0" b="0"/>
          <a:pathLst>
            <a:path>
              <a:moveTo>
                <a:pt x="0" y="0"/>
              </a:moveTo>
              <a:lnTo>
                <a:pt x="0" y="546400"/>
              </a:lnTo>
              <a:lnTo>
                <a:pt x="178173" y="546400"/>
              </a:lnTo>
            </a:path>
          </a:pathLst>
        </a:custGeom>
        <a:noFill/>
        <a:ln w="9525" cap="rnd" cmpd="sng" algn="ctr">
          <a:solidFill>
            <a:schemeClr val="accent1">
              <a:shade val="8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BD96652F-2665-47BF-BB3E-E2EC355D9CE1}">
      <dsp:nvSpPr>
        <dsp:cNvPr id="0" name=""/>
        <dsp:cNvSpPr/>
      </dsp:nvSpPr>
      <dsp:spPr>
        <a:xfrm>
          <a:off x="4860877" y="594021"/>
          <a:ext cx="718634" cy="1092800"/>
        </a:xfrm>
        <a:custGeom>
          <a:avLst/>
          <a:gdLst/>
          <a:ahLst/>
          <a:cxnLst/>
          <a:rect l="0" t="0" r="0" b="0"/>
          <a:pathLst>
            <a:path>
              <a:moveTo>
                <a:pt x="0" y="0"/>
              </a:moveTo>
              <a:lnTo>
                <a:pt x="0" y="968078"/>
              </a:lnTo>
              <a:lnTo>
                <a:pt x="718634" y="968078"/>
              </a:lnTo>
              <a:lnTo>
                <a:pt x="718634" y="1092800"/>
              </a:lnTo>
            </a:path>
          </a:pathLst>
        </a:custGeom>
        <a:noFill/>
        <a:ln w="9525" cap="rnd"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0A7BCCD4-E970-4163-91E4-D62BA1F7944A}">
      <dsp:nvSpPr>
        <dsp:cNvPr id="0" name=""/>
        <dsp:cNvSpPr/>
      </dsp:nvSpPr>
      <dsp:spPr>
        <a:xfrm>
          <a:off x="3667112" y="2280734"/>
          <a:ext cx="178173" cy="546400"/>
        </a:xfrm>
        <a:custGeom>
          <a:avLst/>
          <a:gdLst/>
          <a:ahLst/>
          <a:cxnLst/>
          <a:rect l="0" t="0" r="0" b="0"/>
          <a:pathLst>
            <a:path>
              <a:moveTo>
                <a:pt x="0" y="0"/>
              </a:moveTo>
              <a:lnTo>
                <a:pt x="0" y="546400"/>
              </a:lnTo>
              <a:lnTo>
                <a:pt x="178173" y="546400"/>
              </a:lnTo>
            </a:path>
          </a:pathLst>
        </a:custGeom>
        <a:noFill/>
        <a:ln w="9525" cap="rnd" cmpd="sng" algn="ctr">
          <a:solidFill>
            <a:schemeClr val="accent1">
              <a:shade val="8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7B37DF95-E484-4655-938F-CAE68494BDFD}">
      <dsp:nvSpPr>
        <dsp:cNvPr id="0" name=""/>
        <dsp:cNvSpPr/>
      </dsp:nvSpPr>
      <dsp:spPr>
        <a:xfrm>
          <a:off x="4142242" y="594021"/>
          <a:ext cx="718634" cy="1092800"/>
        </a:xfrm>
        <a:custGeom>
          <a:avLst/>
          <a:gdLst/>
          <a:ahLst/>
          <a:cxnLst/>
          <a:rect l="0" t="0" r="0" b="0"/>
          <a:pathLst>
            <a:path>
              <a:moveTo>
                <a:pt x="718634" y="0"/>
              </a:moveTo>
              <a:lnTo>
                <a:pt x="718634" y="968078"/>
              </a:lnTo>
              <a:lnTo>
                <a:pt x="0" y="968078"/>
              </a:lnTo>
              <a:lnTo>
                <a:pt x="0" y="1092800"/>
              </a:lnTo>
            </a:path>
          </a:pathLst>
        </a:custGeom>
        <a:noFill/>
        <a:ln w="9525" cap="rnd"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9ADD2EC2-3F85-4835-9072-4B11ECA3733C}">
      <dsp:nvSpPr>
        <dsp:cNvPr id="0" name=""/>
        <dsp:cNvSpPr/>
      </dsp:nvSpPr>
      <dsp:spPr>
        <a:xfrm>
          <a:off x="2229842" y="2280734"/>
          <a:ext cx="178173" cy="546400"/>
        </a:xfrm>
        <a:custGeom>
          <a:avLst/>
          <a:gdLst/>
          <a:ahLst/>
          <a:cxnLst/>
          <a:rect l="0" t="0" r="0" b="0"/>
          <a:pathLst>
            <a:path>
              <a:moveTo>
                <a:pt x="0" y="0"/>
              </a:moveTo>
              <a:lnTo>
                <a:pt x="0" y="546400"/>
              </a:lnTo>
              <a:lnTo>
                <a:pt x="178173" y="546400"/>
              </a:lnTo>
            </a:path>
          </a:pathLst>
        </a:custGeom>
        <a:noFill/>
        <a:ln w="9525" cap="rnd" cmpd="sng" algn="ctr">
          <a:solidFill>
            <a:schemeClr val="accent1">
              <a:shade val="8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A6C9D3D6-9DCC-442E-B9AB-B5EA30D6E5EB}">
      <dsp:nvSpPr>
        <dsp:cNvPr id="0" name=""/>
        <dsp:cNvSpPr/>
      </dsp:nvSpPr>
      <dsp:spPr>
        <a:xfrm>
          <a:off x="2704972" y="594021"/>
          <a:ext cx="2155904" cy="1092800"/>
        </a:xfrm>
        <a:custGeom>
          <a:avLst/>
          <a:gdLst/>
          <a:ahLst/>
          <a:cxnLst/>
          <a:rect l="0" t="0" r="0" b="0"/>
          <a:pathLst>
            <a:path>
              <a:moveTo>
                <a:pt x="2155904" y="0"/>
              </a:moveTo>
              <a:lnTo>
                <a:pt x="2155904" y="968078"/>
              </a:lnTo>
              <a:lnTo>
                <a:pt x="0" y="968078"/>
              </a:lnTo>
              <a:lnTo>
                <a:pt x="0" y="1092800"/>
              </a:lnTo>
            </a:path>
          </a:pathLst>
        </a:custGeom>
        <a:noFill/>
        <a:ln w="9525" cap="rnd"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B7369CB2-4E67-4995-BD0C-79A9C58BF014}">
      <dsp:nvSpPr>
        <dsp:cNvPr id="0" name=""/>
        <dsp:cNvSpPr/>
      </dsp:nvSpPr>
      <dsp:spPr>
        <a:xfrm>
          <a:off x="792572" y="2280734"/>
          <a:ext cx="178173" cy="546400"/>
        </a:xfrm>
        <a:custGeom>
          <a:avLst/>
          <a:gdLst/>
          <a:ahLst/>
          <a:cxnLst/>
          <a:rect l="0" t="0" r="0" b="0"/>
          <a:pathLst>
            <a:path>
              <a:moveTo>
                <a:pt x="0" y="0"/>
              </a:moveTo>
              <a:lnTo>
                <a:pt x="0" y="546400"/>
              </a:lnTo>
              <a:lnTo>
                <a:pt x="178173" y="546400"/>
              </a:lnTo>
            </a:path>
          </a:pathLst>
        </a:custGeom>
        <a:noFill/>
        <a:ln w="9525" cap="rnd" cmpd="sng" algn="ctr">
          <a:solidFill>
            <a:schemeClr val="accent1">
              <a:shade val="8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9B5EC859-7248-4FBE-AAC0-34E59A4B5E3A}">
      <dsp:nvSpPr>
        <dsp:cNvPr id="0" name=""/>
        <dsp:cNvSpPr/>
      </dsp:nvSpPr>
      <dsp:spPr>
        <a:xfrm>
          <a:off x="1267702" y="594021"/>
          <a:ext cx="3593174" cy="1092800"/>
        </a:xfrm>
        <a:custGeom>
          <a:avLst/>
          <a:gdLst/>
          <a:ahLst/>
          <a:cxnLst/>
          <a:rect l="0" t="0" r="0" b="0"/>
          <a:pathLst>
            <a:path>
              <a:moveTo>
                <a:pt x="3593174" y="0"/>
              </a:moveTo>
              <a:lnTo>
                <a:pt x="3593174" y="968078"/>
              </a:lnTo>
              <a:lnTo>
                <a:pt x="0" y="968078"/>
              </a:lnTo>
              <a:lnTo>
                <a:pt x="0" y="1092800"/>
              </a:lnTo>
            </a:path>
          </a:pathLst>
        </a:custGeom>
        <a:noFill/>
        <a:ln w="9525" cap="rnd"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6EC8FE8C-3EAF-4DCB-B78C-936D0F26F435}">
      <dsp:nvSpPr>
        <dsp:cNvPr id="0" name=""/>
        <dsp:cNvSpPr/>
      </dsp:nvSpPr>
      <dsp:spPr>
        <a:xfrm>
          <a:off x="4266964" y="108"/>
          <a:ext cx="1187826" cy="593913"/>
        </a:xfrm>
        <a:prstGeom prst="rect">
          <a:avLst/>
        </a:prstGeom>
        <a:gradFill rotWithShape="0">
          <a:gsLst>
            <a:gs pos="0">
              <a:schemeClr val="accent1">
                <a:hueOff val="0"/>
                <a:satOff val="0"/>
                <a:lumOff val="0"/>
                <a:alphaOff val="0"/>
                <a:tint val="96000"/>
                <a:lumMod val="102000"/>
              </a:schemeClr>
            </a:gs>
            <a:gs pos="100000">
              <a:schemeClr val="accent1">
                <a:hueOff val="0"/>
                <a:satOff val="0"/>
                <a:lumOff val="0"/>
                <a:alphaOff val="0"/>
                <a:shade val="88000"/>
                <a:lumMod val="94000"/>
              </a:schemeClr>
            </a:gs>
          </a:gsLst>
          <a:path path="circle">
            <a:fillToRect l="50000" t="100000" r="100000" b="50000"/>
          </a:path>
        </a:gradFill>
        <a:ln>
          <a:noFill/>
        </a:ln>
        <a:effectLst>
          <a:reflection blurRad="12700" stA="26000" endPos="32000" dist="12700" dir="5400000" sy="-100000" rotWithShape="0"/>
        </a:effectLst>
      </dsp:spPr>
      <dsp:style>
        <a:lnRef idx="0">
          <a:scrgbClr r="0" g="0" b="0"/>
        </a:lnRef>
        <a:fillRef idx="3">
          <a:scrgbClr r="0" g="0" b="0"/>
        </a:fillRef>
        <a:effectRef idx="2">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kern="1200" dirty="0"/>
            <a:t>MADELEINE KELLY</a:t>
          </a:r>
          <a:br>
            <a:rPr lang="en-US" sz="1100" kern="1200" dirty="0"/>
          </a:br>
          <a:r>
            <a:rPr lang="en-US" sz="1100" kern="1200" dirty="0"/>
            <a:t>President</a:t>
          </a:r>
        </a:p>
      </dsp:txBody>
      <dsp:txXfrm>
        <a:off x="4266964" y="108"/>
        <a:ext cx="1187826" cy="593913"/>
      </dsp:txXfrm>
    </dsp:sp>
    <dsp:sp modelId="{EB12E4D8-E7F1-4C62-B520-31141AFC5A55}">
      <dsp:nvSpPr>
        <dsp:cNvPr id="0" name=""/>
        <dsp:cNvSpPr/>
      </dsp:nvSpPr>
      <dsp:spPr>
        <a:xfrm>
          <a:off x="673789" y="1686821"/>
          <a:ext cx="1187826" cy="593913"/>
        </a:xfrm>
        <a:prstGeom prst="rect">
          <a:avLst/>
        </a:prstGeom>
        <a:gradFill rotWithShape="0">
          <a:gsLst>
            <a:gs pos="0">
              <a:schemeClr val="accent1">
                <a:hueOff val="0"/>
                <a:satOff val="0"/>
                <a:lumOff val="0"/>
                <a:alphaOff val="0"/>
                <a:tint val="96000"/>
                <a:lumMod val="102000"/>
              </a:schemeClr>
            </a:gs>
            <a:gs pos="100000">
              <a:schemeClr val="accent1">
                <a:hueOff val="0"/>
                <a:satOff val="0"/>
                <a:lumOff val="0"/>
                <a:alphaOff val="0"/>
                <a:shade val="88000"/>
                <a:lumMod val="94000"/>
              </a:schemeClr>
            </a:gs>
          </a:gsLst>
          <a:path path="circle">
            <a:fillToRect l="50000" t="100000" r="100000" b="50000"/>
          </a:path>
        </a:gradFill>
        <a:ln>
          <a:noFill/>
        </a:ln>
        <a:effectLst>
          <a:reflection blurRad="12700" stA="26000" endPos="32000" dist="12700" dir="5400000" sy="-100000" rotWithShape="0"/>
        </a:effectLst>
      </dsp:spPr>
      <dsp:style>
        <a:lnRef idx="0">
          <a:scrgbClr r="0" g="0" b="0"/>
        </a:lnRef>
        <a:fillRef idx="3">
          <a:scrgbClr r="0" g="0" b="0"/>
        </a:fillRef>
        <a:effectRef idx="2">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kern="1200" dirty="0"/>
            <a:t>SCOTT MACDONALD</a:t>
          </a:r>
          <a:br>
            <a:rPr lang="en-US" sz="1100" kern="1200" dirty="0"/>
          </a:br>
          <a:r>
            <a:rPr lang="en-US" sz="1100" kern="1200" dirty="0"/>
            <a:t>VP Finance</a:t>
          </a:r>
        </a:p>
      </dsp:txBody>
      <dsp:txXfrm>
        <a:off x="673789" y="1686821"/>
        <a:ext cx="1187826" cy="593913"/>
      </dsp:txXfrm>
    </dsp:sp>
    <dsp:sp modelId="{230D7DAA-94E0-462D-B5DB-F05944C037A5}">
      <dsp:nvSpPr>
        <dsp:cNvPr id="0" name=""/>
        <dsp:cNvSpPr/>
      </dsp:nvSpPr>
      <dsp:spPr>
        <a:xfrm>
          <a:off x="970746" y="2530178"/>
          <a:ext cx="1187826" cy="593913"/>
        </a:xfrm>
        <a:prstGeom prst="rect">
          <a:avLst/>
        </a:prstGeom>
        <a:gradFill rotWithShape="0">
          <a:gsLst>
            <a:gs pos="0">
              <a:schemeClr val="accent1">
                <a:hueOff val="0"/>
                <a:satOff val="0"/>
                <a:lumOff val="0"/>
                <a:alphaOff val="0"/>
                <a:tint val="96000"/>
                <a:lumMod val="102000"/>
              </a:schemeClr>
            </a:gs>
            <a:gs pos="100000">
              <a:schemeClr val="accent1">
                <a:hueOff val="0"/>
                <a:satOff val="0"/>
                <a:lumOff val="0"/>
                <a:alphaOff val="0"/>
                <a:shade val="88000"/>
                <a:lumMod val="94000"/>
              </a:schemeClr>
            </a:gs>
          </a:gsLst>
          <a:path path="circle">
            <a:fillToRect l="50000" t="100000" r="100000" b="50000"/>
          </a:path>
        </a:gradFill>
        <a:ln>
          <a:noFill/>
        </a:ln>
        <a:effectLst>
          <a:reflection blurRad="12700" stA="26000" endPos="32000" dist="12700" dir="5400000" sy="-100000" rotWithShape="0"/>
        </a:effectLst>
      </dsp:spPr>
      <dsp:style>
        <a:lnRef idx="0">
          <a:scrgbClr r="0" g="0" b="0"/>
        </a:lnRef>
        <a:fillRef idx="3">
          <a:scrgbClr r="0" g="0" b="0"/>
        </a:fillRef>
        <a:effectRef idx="2">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kern="1200" dirty="0"/>
            <a:t>ANETA OLECKA</a:t>
          </a:r>
          <a:br>
            <a:rPr lang="en-US" sz="1100" kern="1200" dirty="0"/>
          </a:br>
          <a:r>
            <a:rPr lang="en-US" sz="1100" kern="1200" dirty="0"/>
            <a:t>Accounting</a:t>
          </a:r>
        </a:p>
      </dsp:txBody>
      <dsp:txXfrm>
        <a:off x="970746" y="2530178"/>
        <a:ext cx="1187826" cy="593913"/>
      </dsp:txXfrm>
    </dsp:sp>
    <dsp:sp modelId="{5AFBDEEA-44F9-4D0A-B695-80C0193C9A5A}">
      <dsp:nvSpPr>
        <dsp:cNvPr id="0" name=""/>
        <dsp:cNvSpPr/>
      </dsp:nvSpPr>
      <dsp:spPr>
        <a:xfrm>
          <a:off x="2111059" y="1686821"/>
          <a:ext cx="1187826" cy="593913"/>
        </a:xfrm>
        <a:prstGeom prst="rect">
          <a:avLst/>
        </a:prstGeom>
        <a:gradFill rotWithShape="0">
          <a:gsLst>
            <a:gs pos="0">
              <a:schemeClr val="accent1">
                <a:hueOff val="0"/>
                <a:satOff val="0"/>
                <a:lumOff val="0"/>
                <a:alphaOff val="0"/>
                <a:tint val="96000"/>
                <a:lumMod val="102000"/>
              </a:schemeClr>
            </a:gs>
            <a:gs pos="100000">
              <a:schemeClr val="accent1">
                <a:hueOff val="0"/>
                <a:satOff val="0"/>
                <a:lumOff val="0"/>
                <a:alphaOff val="0"/>
                <a:shade val="88000"/>
                <a:lumMod val="94000"/>
              </a:schemeClr>
            </a:gs>
          </a:gsLst>
          <a:path path="circle">
            <a:fillToRect l="50000" t="100000" r="100000" b="50000"/>
          </a:path>
        </a:gradFill>
        <a:ln>
          <a:noFill/>
        </a:ln>
        <a:effectLst>
          <a:reflection blurRad="12700" stA="26000" endPos="32000" dist="12700" dir="5400000" sy="-100000" rotWithShape="0"/>
        </a:effectLst>
      </dsp:spPr>
      <dsp:style>
        <a:lnRef idx="0">
          <a:scrgbClr r="0" g="0" b="0"/>
        </a:lnRef>
        <a:fillRef idx="3">
          <a:scrgbClr r="0" g="0" b="0"/>
        </a:fillRef>
        <a:effectRef idx="2">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kern="1200" dirty="0"/>
            <a:t>ALEXANDRE SILVA</a:t>
          </a:r>
          <a:br>
            <a:rPr lang="en-US" sz="1100" kern="1200" dirty="0"/>
          </a:br>
          <a:r>
            <a:rPr lang="en-US" sz="1100" kern="1200" dirty="0"/>
            <a:t>VP Technology</a:t>
          </a:r>
        </a:p>
      </dsp:txBody>
      <dsp:txXfrm>
        <a:off x="2111059" y="1686821"/>
        <a:ext cx="1187826" cy="593913"/>
      </dsp:txXfrm>
    </dsp:sp>
    <dsp:sp modelId="{61D2FC3C-DC7C-4748-A0DD-133BBB7C198D}">
      <dsp:nvSpPr>
        <dsp:cNvPr id="0" name=""/>
        <dsp:cNvSpPr/>
      </dsp:nvSpPr>
      <dsp:spPr>
        <a:xfrm>
          <a:off x="2408016" y="2530178"/>
          <a:ext cx="1187826" cy="593913"/>
        </a:xfrm>
        <a:prstGeom prst="rect">
          <a:avLst/>
        </a:prstGeom>
        <a:gradFill rotWithShape="0">
          <a:gsLst>
            <a:gs pos="0">
              <a:schemeClr val="accent1">
                <a:hueOff val="0"/>
                <a:satOff val="0"/>
                <a:lumOff val="0"/>
                <a:alphaOff val="0"/>
                <a:tint val="96000"/>
                <a:lumMod val="102000"/>
              </a:schemeClr>
            </a:gs>
            <a:gs pos="100000">
              <a:schemeClr val="accent1">
                <a:hueOff val="0"/>
                <a:satOff val="0"/>
                <a:lumOff val="0"/>
                <a:alphaOff val="0"/>
                <a:shade val="88000"/>
                <a:lumMod val="94000"/>
              </a:schemeClr>
            </a:gs>
          </a:gsLst>
          <a:path path="circle">
            <a:fillToRect l="50000" t="100000" r="100000" b="50000"/>
          </a:path>
        </a:gradFill>
        <a:ln>
          <a:noFill/>
        </a:ln>
        <a:effectLst>
          <a:reflection blurRad="12700" stA="26000" endPos="32000" dist="12700" dir="5400000" sy="-100000" rotWithShape="0"/>
        </a:effectLst>
      </dsp:spPr>
      <dsp:style>
        <a:lnRef idx="0">
          <a:scrgbClr r="0" g="0" b="0"/>
        </a:lnRef>
        <a:fillRef idx="3">
          <a:scrgbClr r="0" g="0" b="0"/>
        </a:fillRef>
        <a:effectRef idx="2">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kern="1200" dirty="0"/>
            <a:t>JESSE MERRIAM</a:t>
          </a:r>
        </a:p>
        <a:p>
          <a:pPr marL="0" lvl="0" indent="0" algn="ctr" defTabSz="488950">
            <a:lnSpc>
              <a:spcPct val="90000"/>
            </a:lnSpc>
            <a:spcBef>
              <a:spcPct val="0"/>
            </a:spcBef>
            <a:spcAft>
              <a:spcPct val="35000"/>
            </a:spcAft>
            <a:buNone/>
          </a:pPr>
          <a:r>
            <a:rPr lang="en-US" sz="1100" kern="1200" dirty="0"/>
            <a:t>Help Desk</a:t>
          </a:r>
        </a:p>
      </dsp:txBody>
      <dsp:txXfrm>
        <a:off x="2408016" y="2530178"/>
        <a:ext cx="1187826" cy="593913"/>
      </dsp:txXfrm>
    </dsp:sp>
    <dsp:sp modelId="{714D4D66-57CB-44E1-9470-6ECBE1235C2D}">
      <dsp:nvSpPr>
        <dsp:cNvPr id="0" name=""/>
        <dsp:cNvSpPr/>
      </dsp:nvSpPr>
      <dsp:spPr>
        <a:xfrm>
          <a:off x="3548329" y="1686821"/>
          <a:ext cx="1187826" cy="593913"/>
        </a:xfrm>
        <a:prstGeom prst="rect">
          <a:avLst/>
        </a:prstGeom>
        <a:gradFill rotWithShape="0">
          <a:gsLst>
            <a:gs pos="0">
              <a:schemeClr val="accent1">
                <a:hueOff val="0"/>
                <a:satOff val="0"/>
                <a:lumOff val="0"/>
                <a:alphaOff val="0"/>
                <a:tint val="96000"/>
                <a:lumMod val="102000"/>
              </a:schemeClr>
            </a:gs>
            <a:gs pos="100000">
              <a:schemeClr val="accent1">
                <a:hueOff val="0"/>
                <a:satOff val="0"/>
                <a:lumOff val="0"/>
                <a:alphaOff val="0"/>
                <a:shade val="88000"/>
                <a:lumMod val="94000"/>
              </a:schemeClr>
            </a:gs>
          </a:gsLst>
          <a:path path="circle">
            <a:fillToRect l="50000" t="100000" r="100000" b="50000"/>
          </a:path>
        </a:gradFill>
        <a:ln>
          <a:noFill/>
        </a:ln>
        <a:effectLst>
          <a:reflection blurRad="12700" stA="26000" endPos="32000" dist="12700" dir="5400000" sy="-100000" rotWithShape="0"/>
        </a:effectLst>
      </dsp:spPr>
      <dsp:style>
        <a:lnRef idx="0">
          <a:scrgbClr r="0" g="0" b="0"/>
        </a:lnRef>
        <a:fillRef idx="3">
          <a:scrgbClr r="0" g="0" b="0"/>
        </a:fillRef>
        <a:effectRef idx="2">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kern="1200" dirty="0"/>
            <a:t>GEORGE LOUVERDIS</a:t>
          </a:r>
          <a:br>
            <a:rPr lang="en-US" sz="1100" kern="1200" dirty="0"/>
          </a:br>
          <a:r>
            <a:rPr lang="en-US" sz="1100" kern="1200" dirty="0"/>
            <a:t>VP Operations</a:t>
          </a:r>
        </a:p>
      </dsp:txBody>
      <dsp:txXfrm>
        <a:off x="3548329" y="1686821"/>
        <a:ext cx="1187826" cy="593913"/>
      </dsp:txXfrm>
    </dsp:sp>
    <dsp:sp modelId="{599EC8A7-784D-4CF4-956B-8E5FE28C952D}">
      <dsp:nvSpPr>
        <dsp:cNvPr id="0" name=""/>
        <dsp:cNvSpPr/>
      </dsp:nvSpPr>
      <dsp:spPr>
        <a:xfrm>
          <a:off x="3845286" y="2530178"/>
          <a:ext cx="1187826" cy="593913"/>
        </a:xfrm>
        <a:prstGeom prst="rect">
          <a:avLst/>
        </a:prstGeom>
        <a:gradFill rotWithShape="0">
          <a:gsLst>
            <a:gs pos="0">
              <a:schemeClr val="accent1">
                <a:hueOff val="0"/>
                <a:satOff val="0"/>
                <a:lumOff val="0"/>
                <a:alphaOff val="0"/>
                <a:tint val="96000"/>
                <a:lumMod val="102000"/>
              </a:schemeClr>
            </a:gs>
            <a:gs pos="100000">
              <a:schemeClr val="accent1">
                <a:hueOff val="0"/>
                <a:satOff val="0"/>
                <a:lumOff val="0"/>
                <a:alphaOff val="0"/>
                <a:shade val="88000"/>
                <a:lumMod val="94000"/>
              </a:schemeClr>
            </a:gs>
          </a:gsLst>
          <a:path path="circle">
            <a:fillToRect l="50000" t="100000" r="100000" b="50000"/>
          </a:path>
        </a:gradFill>
        <a:ln>
          <a:noFill/>
        </a:ln>
        <a:effectLst>
          <a:reflection blurRad="12700" stA="26000" endPos="32000" dist="12700" dir="5400000" sy="-100000" rotWithShape="0"/>
        </a:effectLst>
      </dsp:spPr>
      <dsp:style>
        <a:lnRef idx="0">
          <a:scrgbClr r="0" g="0" b="0"/>
        </a:lnRef>
        <a:fillRef idx="3">
          <a:scrgbClr r="0" g="0" b="0"/>
        </a:fillRef>
        <a:effectRef idx="2">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kern="1200" dirty="0"/>
            <a:t>GWENAEL FOURRE</a:t>
          </a:r>
          <a:br>
            <a:rPr lang="en-US" sz="1100" kern="1200" dirty="0"/>
          </a:br>
          <a:r>
            <a:rPr lang="en-US" sz="1100" kern="1200" dirty="0"/>
            <a:t>Facilities</a:t>
          </a:r>
        </a:p>
      </dsp:txBody>
      <dsp:txXfrm>
        <a:off x="3845286" y="2530178"/>
        <a:ext cx="1187826" cy="593913"/>
      </dsp:txXfrm>
    </dsp:sp>
    <dsp:sp modelId="{3BEB44FF-3B5E-42FC-BDCC-734D7F6A2274}">
      <dsp:nvSpPr>
        <dsp:cNvPr id="0" name=""/>
        <dsp:cNvSpPr/>
      </dsp:nvSpPr>
      <dsp:spPr>
        <a:xfrm>
          <a:off x="4985599" y="1686821"/>
          <a:ext cx="1187826" cy="593913"/>
        </a:xfrm>
        <a:prstGeom prst="rect">
          <a:avLst/>
        </a:prstGeom>
        <a:gradFill rotWithShape="0">
          <a:gsLst>
            <a:gs pos="0">
              <a:schemeClr val="accent1">
                <a:hueOff val="0"/>
                <a:satOff val="0"/>
                <a:lumOff val="0"/>
                <a:alphaOff val="0"/>
                <a:tint val="96000"/>
                <a:lumMod val="102000"/>
              </a:schemeClr>
            </a:gs>
            <a:gs pos="100000">
              <a:schemeClr val="accent1">
                <a:hueOff val="0"/>
                <a:satOff val="0"/>
                <a:lumOff val="0"/>
                <a:alphaOff val="0"/>
                <a:shade val="88000"/>
                <a:lumMod val="94000"/>
              </a:schemeClr>
            </a:gs>
          </a:gsLst>
          <a:path path="circle">
            <a:fillToRect l="50000" t="100000" r="100000" b="50000"/>
          </a:path>
        </a:gradFill>
        <a:ln>
          <a:noFill/>
        </a:ln>
        <a:effectLst>
          <a:reflection blurRad="12700" stA="26000" endPos="32000" dist="12700" dir="5400000" sy="-100000" rotWithShape="0"/>
        </a:effectLst>
      </dsp:spPr>
      <dsp:style>
        <a:lnRef idx="0">
          <a:scrgbClr r="0" g="0" b="0"/>
        </a:lnRef>
        <a:fillRef idx="3">
          <a:scrgbClr r="0" g="0" b="0"/>
        </a:fillRef>
        <a:effectRef idx="2">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kern="1200" dirty="0"/>
            <a:t>SIRI VELAUTHAPILLAI</a:t>
          </a:r>
          <a:br>
            <a:rPr lang="en-US" sz="1100" kern="1200" dirty="0"/>
          </a:br>
          <a:r>
            <a:rPr lang="en-US" sz="1100" kern="1200" dirty="0"/>
            <a:t>VP Marketing</a:t>
          </a:r>
        </a:p>
      </dsp:txBody>
      <dsp:txXfrm>
        <a:off x="4985599" y="1686821"/>
        <a:ext cx="1187826" cy="593913"/>
      </dsp:txXfrm>
    </dsp:sp>
    <dsp:sp modelId="{21A9EEEE-6037-41D6-83BA-1F6E8E044818}">
      <dsp:nvSpPr>
        <dsp:cNvPr id="0" name=""/>
        <dsp:cNvSpPr/>
      </dsp:nvSpPr>
      <dsp:spPr>
        <a:xfrm>
          <a:off x="5282556" y="2530178"/>
          <a:ext cx="1187826" cy="593913"/>
        </a:xfrm>
        <a:prstGeom prst="rect">
          <a:avLst/>
        </a:prstGeom>
        <a:gradFill rotWithShape="0">
          <a:gsLst>
            <a:gs pos="0">
              <a:schemeClr val="accent1">
                <a:hueOff val="0"/>
                <a:satOff val="0"/>
                <a:lumOff val="0"/>
                <a:alphaOff val="0"/>
                <a:tint val="96000"/>
                <a:lumMod val="102000"/>
              </a:schemeClr>
            </a:gs>
            <a:gs pos="100000">
              <a:schemeClr val="accent1">
                <a:hueOff val="0"/>
                <a:satOff val="0"/>
                <a:lumOff val="0"/>
                <a:alphaOff val="0"/>
                <a:shade val="88000"/>
                <a:lumMod val="94000"/>
              </a:schemeClr>
            </a:gs>
          </a:gsLst>
          <a:path path="circle">
            <a:fillToRect l="50000" t="100000" r="100000" b="50000"/>
          </a:path>
        </a:gradFill>
        <a:ln>
          <a:noFill/>
        </a:ln>
        <a:effectLst>
          <a:reflection blurRad="12700" stA="26000" endPos="32000" dist="12700" dir="5400000" sy="-100000" rotWithShape="0"/>
        </a:effectLst>
      </dsp:spPr>
      <dsp:style>
        <a:lnRef idx="0">
          <a:scrgbClr r="0" g="0" b="0"/>
        </a:lnRef>
        <a:fillRef idx="3">
          <a:scrgbClr r="0" g="0" b="0"/>
        </a:fillRef>
        <a:effectRef idx="2">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kern="1200" dirty="0"/>
            <a:t>MICHAL JAWORSKI</a:t>
          </a:r>
          <a:br>
            <a:rPr lang="en-US" sz="1100" kern="1200" dirty="0"/>
          </a:br>
          <a:r>
            <a:rPr lang="en-US" sz="1100" kern="1200" dirty="0"/>
            <a:t>Project Manager</a:t>
          </a:r>
        </a:p>
      </dsp:txBody>
      <dsp:txXfrm>
        <a:off x="5282556" y="2530178"/>
        <a:ext cx="1187826" cy="593913"/>
      </dsp:txXfrm>
    </dsp:sp>
    <dsp:sp modelId="{CD28EE2E-A8D3-49C1-9D0D-2FB5B18FD06C}">
      <dsp:nvSpPr>
        <dsp:cNvPr id="0" name=""/>
        <dsp:cNvSpPr/>
      </dsp:nvSpPr>
      <dsp:spPr>
        <a:xfrm>
          <a:off x="6422869" y="1686821"/>
          <a:ext cx="1187826" cy="593913"/>
        </a:xfrm>
        <a:prstGeom prst="rect">
          <a:avLst/>
        </a:prstGeom>
        <a:gradFill rotWithShape="0">
          <a:gsLst>
            <a:gs pos="0">
              <a:schemeClr val="accent1">
                <a:hueOff val="0"/>
                <a:satOff val="0"/>
                <a:lumOff val="0"/>
                <a:alphaOff val="0"/>
                <a:tint val="96000"/>
                <a:lumMod val="102000"/>
              </a:schemeClr>
            </a:gs>
            <a:gs pos="100000">
              <a:schemeClr val="accent1">
                <a:hueOff val="0"/>
                <a:satOff val="0"/>
                <a:lumOff val="0"/>
                <a:alphaOff val="0"/>
                <a:shade val="88000"/>
                <a:lumMod val="94000"/>
              </a:schemeClr>
            </a:gs>
          </a:gsLst>
          <a:path path="circle">
            <a:fillToRect l="50000" t="100000" r="100000" b="50000"/>
          </a:path>
        </a:gradFill>
        <a:ln>
          <a:noFill/>
        </a:ln>
        <a:effectLst>
          <a:reflection blurRad="12700" stA="26000" endPos="32000" dist="12700" dir="5400000" sy="-100000" rotWithShape="0"/>
        </a:effectLst>
      </dsp:spPr>
      <dsp:style>
        <a:lnRef idx="0">
          <a:scrgbClr r="0" g="0" b="0"/>
        </a:lnRef>
        <a:fillRef idx="3">
          <a:scrgbClr r="0" g="0" b="0"/>
        </a:fillRef>
        <a:effectRef idx="2">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kern="1200" dirty="0"/>
            <a:t>WILLIAM VONG</a:t>
          </a:r>
          <a:br>
            <a:rPr lang="en-US" sz="1100" kern="1200" dirty="0"/>
          </a:br>
          <a:r>
            <a:rPr lang="en-US" sz="1100" kern="1200" dirty="0"/>
            <a:t>VP Production</a:t>
          </a:r>
        </a:p>
      </dsp:txBody>
      <dsp:txXfrm>
        <a:off x="6422869" y="1686821"/>
        <a:ext cx="1187826" cy="593913"/>
      </dsp:txXfrm>
    </dsp:sp>
    <dsp:sp modelId="{322E9F14-C5CB-4FD7-96B7-E0F2CCC0A15F}">
      <dsp:nvSpPr>
        <dsp:cNvPr id="0" name=""/>
        <dsp:cNvSpPr/>
      </dsp:nvSpPr>
      <dsp:spPr>
        <a:xfrm>
          <a:off x="6719826" y="2530178"/>
          <a:ext cx="1187826" cy="593913"/>
        </a:xfrm>
        <a:prstGeom prst="rect">
          <a:avLst/>
        </a:prstGeom>
        <a:gradFill rotWithShape="0">
          <a:gsLst>
            <a:gs pos="0">
              <a:schemeClr val="accent1">
                <a:hueOff val="0"/>
                <a:satOff val="0"/>
                <a:lumOff val="0"/>
                <a:alphaOff val="0"/>
                <a:tint val="96000"/>
                <a:lumMod val="102000"/>
              </a:schemeClr>
            </a:gs>
            <a:gs pos="100000">
              <a:schemeClr val="accent1">
                <a:hueOff val="0"/>
                <a:satOff val="0"/>
                <a:lumOff val="0"/>
                <a:alphaOff val="0"/>
                <a:shade val="88000"/>
                <a:lumMod val="94000"/>
              </a:schemeClr>
            </a:gs>
          </a:gsLst>
          <a:path path="circle">
            <a:fillToRect l="50000" t="100000" r="100000" b="50000"/>
          </a:path>
        </a:gradFill>
        <a:ln>
          <a:noFill/>
        </a:ln>
        <a:effectLst>
          <a:reflection blurRad="12700" stA="26000" endPos="32000" dist="12700" dir="5400000" sy="-100000" rotWithShape="0"/>
        </a:effectLst>
      </dsp:spPr>
      <dsp:style>
        <a:lnRef idx="0">
          <a:scrgbClr r="0" g="0" b="0"/>
        </a:lnRef>
        <a:fillRef idx="3">
          <a:scrgbClr r="0" g="0" b="0"/>
        </a:fillRef>
        <a:effectRef idx="2">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kern="1200" dirty="0"/>
            <a:t>RANDY BYRNE</a:t>
          </a:r>
          <a:br>
            <a:rPr lang="en-US" sz="1100" kern="1200" dirty="0"/>
          </a:br>
          <a:r>
            <a:rPr lang="en-US" sz="1100" kern="1200" dirty="0"/>
            <a:t>Production Manager</a:t>
          </a:r>
        </a:p>
      </dsp:txBody>
      <dsp:txXfrm>
        <a:off x="6719826" y="2530178"/>
        <a:ext cx="1187826" cy="593913"/>
      </dsp:txXfrm>
    </dsp:sp>
    <dsp:sp modelId="{656D84FE-6DC9-4D63-AC76-2776179517B6}">
      <dsp:nvSpPr>
        <dsp:cNvPr id="0" name=""/>
        <dsp:cNvSpPr/>
      </dsp:nvSpPr>
      <dsp:spPr>
        <a:xfrm>
          <a:off x="7860139" y="1686821"/>
          <a:ext cx="1187826" cy="593913"/>
        </a:xfrm>
        <a:prstGeom prst="rect">
          <a:avLst/>
        </a:prstGeom>
        <a:gradFill rotWithShape="0">
          <a:gsLst>
            <a:gs pos="0">
              <a:schemeClr val="accent1">
                <a:hueOff val="0"/>
                <a:satOff val="0"/>
                <a:lumOff val="0"/>
                <a:alphaOff val="0"/>
                <a:tint val="96000"/>
                <a:lumMod val="102000"/>
              </a:schemeClr>
            </a:gs>
            <a:gs pos="100000">
              <a:schemeClr val="accent1">
                <a:hueOff val="0"/>
                <a:satOff val="0"/>
                <a:lumOff val="0"/>
                <a:alphaOff val="0"/>
                <a:shade val="88000"/>
                <a:lumMod val="94000"/>
              </a:schemeClr>
            </a:gs>
          </a:gsLst>
          <a:path path="circle">
            <a:fillToRect l="50000" t="100000" r="100000" b="50000"/>
          </a:path>
        </a:gradFill>
        <a:ln>
          <a:noFill/>
        </a:ln>
        <a:effectLst>
          <a:reflection blurRad="12700" stA="26000" endPos="32000" dist="12700" dir="5400000" sy="-100000" rotWithShape="0"/>
        </a:effectLst>
      </dsp:spPr>
      <dsp:style>
        <a:lnRef idx="0">
          <a:scrgbClr r="0" g="0" b="0"/>
        </a:lnRef>
        <a:fillRef idx="3">
          <a:scrgbClr r="0" g="0" b="0"/>
        </a:fillRef>
        <a:effectRef idx="2">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kern="1200" dirty="0"/>
            <a:t>TIM TOYOSHIMA</a:t>
          </a:r>
          <a:br>
            <a:rPr lang="en-US" sz="1100" kern="1200" dirty="0"/>
          </a:br>
          <a:r>
            <a:rPr lang="en-US" sz="1100" kern="1200" dirty="0"/>
            <a:t>VP Transportation</a:t>
          </a:r>
        </a:p>
      </dsp:txBody>
      <dsp:txXfrm>
        <a:off x="7860139" y="1686821"/>
        <a:ext cx="1187826" cy="593913"/>
      </dsp:txXfrm>
    </dsp:sp>
    <dsp:sp modelId="{F1D450C0-CBF5-45CB-A8BF-A1E797F6C962}">
      <dsp:nvSpPr>
        <dsp:cNvPr id="0" name=""/>
        <dsp:cNvSpPr/>
      </dsp:nvSpPr>
      <dsp:spPr>
        <a:xfrm>
          <a:off x="8157096" y="2530178"/>
          <a:ext cx="1187826" cy="593913"/>
        </a:xfrm>
        <a:prstGeom prst="rect">
          <a:avLst/>
        </a:prstGeom>
        <a:gradFill rotWithShape="0">
          <a:gsLst>
            <a:gs pos="0">
              <a:schemeClr val="accent1">
                <a:hueOff val="0"/>
                <a:satOff val="0"/>
                <a:lumOff val="0"/>
                <a:alphaOff val="0"/>
                <a:tint val="96000"/>
                <a:lumMod val="102000"/>
              </a:schemeClr>
            </a:gs>
            <a:gs pos="100000">
              <a:schemeClr val="accent1">
                <a:hueOff val="0"/>
                <a:satOff val="0"/>
                <a:lumOff val="0"/>
                <a:alphaOff val="0"/>
                <a:shade val="88000"/>
                <a:lumMod val="94000"/>
              </a:schemeClr>
            </a:gs>
          </a:gsLst>
          <a:path path="circle">
            <a:fillToRect l="50000" t="100000" r="100000" b="50000"/>
          </a:path>
        </a:gradFill>
        <a:ln>
          <a:noFill/>
        </a:ln>
        <a:effectLst>
          <a:reflection blurRad="12700" stA="26000" endPos="32000" dist="12700" dir="5400000" sy="-100000" rotWithShape="0"/>
        </a:effectLst>
      </dsp:spPr>
      <dsp:style>
        <a:lnRef idx="0">
          <a:scrgbClr r="0" g="0" b="0"/>
        </a:lnRef>
        <a:fillRef idx="3">
          <a:scrgbClr r="0" g="0" b="0"/>
        </a:fillRef>
        <a:effectRef idx="2">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kern="1200" dirty="0"/>
            <a:t>CONNIE VRETTIS</a:t>
          </a:r>
        </a:p>
        <a:p>
          <a:pPr marL="0" lvl="0" indent="0" algn="ctr" defTabSz="488950">
            <a:lnSpc>
              <a:spcPct val="90000"/>
            </a:lnSpc>
            <a:spcBef>
              <a:spcPct val="0"/>
            </a:spcBef>
            <a:spcAft>
              <a:spcPct val="35000"/>
            </a:spcAft>
            <a:buNone/>
          </a:pPr>
          <a:r>
            <a:rPr lang="en-US" sz="1100" kern="1200" dirty="0"/>
            <a:t>Dispatch</a:t>
          </a:r>
        </a:p>
      </dsp:txBody>
      <dsp:txXfrm>
        <a:off x="8157096" y="2530178"/>
        <a:ext cx="1187826" cy="593913"/>
      </dsp:txXfrm>
    </dsp:sp>
    <dsp:sp modelId="{B4ADA4B4-88D1-4E91-B697-99A2AB754C01}">
      <dsp:nvSpPr>
        <dsp:cNvPr id="0" name=""/>
        <dsp:cNvSpPr/>
      </dsp:nvSpPr>
      <dsp:spPr>
        <a:xfrm>
          <a:off x="3548329" y="843465"/>
          <a:ext cx="1187826" cy="593913"/>
        </a:xfrm>
        <a:prstGeom prst="rect">
          <a:avLst/>
        </a:prstGeom>
        <a:gradFill rotWithShape="0">
          <a:gsLst>
            <a:gs pos="0">
              <a:schemeClr val="accent1">
                <a:hueOff val="0"/>
                <a:satOff val="0"/>
                <a:lumOff val="0"/>
                <a:alphaOff val="0"/>
                <a:tint val="96000"/>
                <a:lumMod val="102000"/>
              </a:schemeClr>
            </a:gs>
            <a:gs pos="100000">
              <a:schemeClr val="accent1">
                <a:hueOff val="0"/>
                <a:satOff val="0"/>
                <a:lumOff val="0"/>
                <a:alphaOff val="0"/>
                <a:shade val="88000"/>
                <a:lumMod val="94000"/>
              </a:schemeClr>
            </a:gs>
          </a:gsLst>
          <a:path path="circle">
            <a:fillToRect l="50000" t="100000" r="100000" b="50000"/>
          </a:path>
        </a:gradFill>
        <a:ln>
          <a:noFill/>
        </a:ln>
        <a:effectLst>
          <a:reflection blurRad="12700" stA="26000" endPos="32000" dist="12700" dir="5400000" sy="-100000" rotWithShape="0"/>
        </a:effectLst>
      </dsp:spPr>
      <dsp:style>
        <a:lnRef idx="0">
          <a:scrgbClr r="0" g="0" b="0"/>
        </a:lnRef>
        <a:fillRef idx="3">
          <a:scrgbClr r="0" g="0" b="0"/>
        </a:fillRef>
        <a:effectRef idx="2">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kern="1200" dirty="0"/>
            <a:t>REINA CABATANA</a:t>
          </a:r>
          <a:br>
            <a:rPr lang="en-US" sz="1100" kern="1200" dirty="0"/>
          </a:br>
          <a:r>
            <a:rPr lang="en-US" sz="1100" kern="1200" dirty="0"/>
            <a:t>Executive Assistant</a:t>
          </a:r>
        </a:p>
      </dsp:txBody>
      <dsp:txXfrm>
        <a:off x="3548329" y="843465"/>
        <a:ext cx="1187826" cy="593913"/>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5D3DAD4-65B2-4467-90AC-2D956F67612C}">
      <dsp:nvSpPr>
        <dsp:cNvPr id="0" name=""/>
        <dsp:cNvSpPr/>
      </dsp:nvSpPr>
      <dsp:spPr>
        <a:xfrm>
          <a:off x="984051" y="984051"/>
          <a:ext cx="2451496" cy="2451496"/>
        </a:xfrm>
        <a:prstGeom prst="ellipse">
          <a:avLst/>
        </a:prstGeom>
        <a:gradFill rotWithShape="0">
          <a:gsLst>
            <a:gs pos="0">
              <a:schemeClr val="accent1">
                <a:shade val="80000"/>
                <a:alpha val="50000"/>
                <a:hueOff val="0"/>
                <a:satOff val="0"/>
                <a:lumOff val="0"/>
                <a:alphaOff val="0"/>
                <a:lumMod val="110000"/>
                <a:satMod val="105000"/>
                <a:tint val="67000"/>
              </a:schemeClr>
            </a:gs>
            <a:gs pos="50000">
              <a:schemeClr val="accent1">
                <a:shade val="80000"/>
                <a:alpha val="50000"/>
                <a:hueOff val="0"/>
                <a:satOff val="0"/>
                <a:lumOff val="0"/>
                <a:alphaOff val="0"/>
                <a:lumMod val="105000"/>
                <a:satMod val="103000"/>
                <a:tint val="73000"/>
              </a:schemeClr>
            </a:gs>
            <a:gs pos="100000">
              <a:schemeClr val="accent1">
                <a:shade val="80000"/>
                <a:alpha val="50000"/>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0">
          <a:scrgbClr r="0" g="0" b="0"/>
        </a:effectRef>
        <a:fontRef idx="minor">
          <a:schemeClr val="tx1"/>
        </a:fontRef>
      </dsp:style>
      <dsp:txBody>
        <a:bodyPr spcFirstLastPara="0" vert="horz" wrap="square" lIns="52070" tIns="52070" rIns="52070" bIns="52070" numCol="1" spcCol="1270" anchor="ctr" anchorCtr="0">
          <a:noAutofit/>
        </a:bodyPr>
        <a:lstStyle/>
        <a:p>
          <a:pPr marL="0" lvl="0" indent="0" algn="ctr" defTabSz="1822450">
            <a:lnSpc>
              <a:spcPct val="90000"/>
            </a:lnSpc>
            <a:spcBef>
              <a:spcPct val="0"/>
            </a:spcBef>
            <a:spcAft>
              <a:spcPct val="35000"/>
            </a:spcAft>
            <a:buNone/>
          </a:pPr>
          <a:r>
            <a:rPr lang="en-US" sz="4100" kern="1200" dirty="0"/>
            <a:t>Group A</a:t>
          </a:r>
        </a:p>
      </dsp:txBody>
      <dsp:txXfrm>
        <a:off x="1343064" y="1343064"/>
        <a:ext cx="1733470" cy="1733470"/>
      </dsp:txXfrm>
    </dsp:sp>
    <dsp:sp modelId="{ED0F7955-7649-4ECE-B0CD-527C6EE1D4AF}">
      <dsp:nvSpPr>
        <dsp:cNvPr id="0" name=""/>
        <dsp:cNvSpPr/>
      </dsp:nvSpPr>
      <dsp:spPr>
        <a:xfrm>
          <a:off x="1596925" y="437"/>
          <a:ext cx="1225748" cy="1225748"/>
        </a:xfrm>
        <a:prstGeom prst="ellipse">
          <a:avLst/>
        </a:prstGeom>
        <a:gradFill rotWithShape="0">
          <a:gsLst>
            <a:gs pos="0">
              <a:schemeClr val="accent1">
                <a:shade val="80000"/>
                <a:alpha val="50000"/>
                <a:hueOff val="0"/>
                <a:satOff val="-339"/>
                <a:lumOff val="2072"/>
                <a:alphaOff val="15000"/>
                <a:lumMod val="110000"/>
                <a:satMod val="105000"/>
                <a:tint val="67000"/>
              </a:schemeClr>
            </a:gs>
            <a:gs pos="50000">
              <a:schemeClr val="accent1">
                <a:shade val="80000"/>
                <a:alpha val="50000"/>
                <a:hueOff val="0"/>
                <a:satOff val="-339"/>
                <a:lumOff val="2072"/>
                <a:alphaOff val="15000"/>
                <a:lumMod val="105000"/>
                <a:satMod val="103000"/>
                <a:tint val="73000"/>
              </a:schemeClr>
            </a:gs>
            <a:gs pos="100000">
              <a:schemeClr val="accent1">
                <a:shade val="80000"/>
                <a:alpha val="50000"/>
                <a:hueOff val="0"/>
                <a:satOff val="-339"/>
                <a:lumOff val="2072"/>
                <a:alphaOff val="1500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0">
          <a:scrgbClr r="0" g="0" b="0"/>
        </a:effectRef>
        <a:fontRef idx="minor">
          <a:schemeClr val="tx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en-US" sz="2000" kern="1200" dirty="0"/>
            <a:t>Group B</a:t>
          </a:r>
        </a:p>
      </dsp:txBody>
      <dsp:txXfrm>
        <a:off x="1776432" y="179944"/>
        <a:ext cx="866734" cy="866734"/>
      </dsp:txXfrm>
    </dsp:sp>
    <dsp:sp modelId="{BC8F41F9-B5C7-441C-A320-3F0FF6A94381}">
      <dsp:nvSpPr>
        <dsp:cNvPr id="0" name=""/>
        <dsp:cNvSpPr/>
      </dsp:nvSpPr>
      <dsp:spPr>
        <a:xfrm>
          <a:off x="1596925" y="3193413"/>
          <a:ext cx="1225748" cy="1225748"/>
        </a:xfrm>
        <a:prstGeom prst="ellipse">
          <a:avLst/>
        </a:prstGeom>
        <a:gradFill rotWithShape="0">
          <a:gsLst>
            <a:gs pos="0">
              <a:schemeClr val="accent1">
                <a:shade val="80000"/>
                <a:alpha val="50000"/>
                <a:hueOff val="0"/>
                <a:satOff val="-678"/>
                <a:lumOff val="4145"/>
                <a:alphaOff val="30000"/>
                <a:lumMod val="110000"/>
                <a:satMod val="105000"/>
                <a:tint val="67000"/>
              </a:schemeClr>
            </a:gs>
            <a:gs pos="50000">
              <a:schemeClr val="accent1">
                <a:shade val="80000"/>
                <a:alpha val="50000"/>
                <a:hueOff val="0"/>
                <a:satOff val="-678"/>
                <a:lumOff val="4145"/>
                <a:alphaOff val="30000"/>
                <a:lumMod val="105000"/>
                <a:satMod val="103000"/>
                <a:tint val="73000"/>
              </a:schemeClr>
            </a:gs>
            <a:gs pos="100000">
              <a:schemeClr val="accent1">
                <a:shade val="80000"/>
                <a:alpha val="50000"/>
                <a:hueOff val="0"/>
                <a:satOff val="-678"/>
                <a:lumOff val="4145"/>
                <a:alphaOff val="3000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0">
          <a:scrgbClr r="0" g="0" b="0"/>
        </a:effectRef>
        <a:fontRef idx="minor">
          <a:schemeClr val="tx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en-US" sz="2000" kern="1200" dirty="0"/>
            <a:t>Group C</a:t>
          </a:r>
        </a:p>
      </dsp:txBody>
      <dsp:txXfrm>
        <a:off x="1776432" y="3372920"/>
        <a:ext cx="866734" cy="866734"/>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25B9957-E809-4285-A870-20AA1AEAA8D7}">
      <dsp:nvSpPr>
        <dsp:cNvPr id="0" name=""/>
        <dsp:cNvSpPr/>
      </dsp:nvSpPr>
      <dsp:spPr>
        <a:xfrm>
          <a:off x="0" y="3569039"/>
          <a:ext cx="5029199" cy="780818"/>
        </a:xfrm>
        <a:prstGeom prst="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92024" tIns="192024" rIns="192024" bIns="192024" numCol="1" spcCol="1270" anchor="ctr" anchorCtr="0">
          <a:noAutofit/>
        </a:bodyPr>
        <a:lstStyle/>
        <a:p>
          <a:pPr marL="0" lvl="0" indent="0" algn="ctr" defTabSz="1200150">
            <a:lnSpc>
              <a:spcPct val="90000"/>
            </a:lnSpc>
            <a:spcBef>
              <a:spcPct val="0"/>
            </a:spcBef>
            <a:spcAft>
              <a:spcPct val="35000"/>
            </a:spcAft>
            <a:buNone/>
          </a:pPr>
          <a:r>
            <a:rPr lang="en-US" sz="2700" kern="1200" dirty="0"/>
            <a:t>Step 4 Title</a:t>
          </a:r>
        </a:p>
      </dsp:txBody>
      <dsp:txXfrm>
        <a:off x="0" y="3569039"/>
        <a:ext cx="5029199" cy="780818"/>
      </dsp:txXfrm>
    </dsp:sp>
    <dsp:sp modelId="{C830B7C4-5210-41AC-A88B-BECF7607C1E5}">
      <dsp:nvSpPr>
        <dsp:cNvPr id="0" name=""/>
        <dsp:cNvSpPr/>
      </dsp:nvSpPr>
      <dsp:spPr>
        <a:xfrm rot="10800000">
          <a:off x="0" y="2379853"/>
          <a:ext cx="5029199" cy="1200899"/>
        </a:xfrm>
        <a:prstGeom prst="upArrowCallou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92024" tIns="192024" rIns="192024" bIns="192024" numCol="1" spcCol="1270" anchor="ctr" anchorCtr="0">
          <a:noAutofit/>
        </a:bodyPr>
        <a:lstStyle/>
        <a:p>
          <a:pPr marL="0" lvl="0" indent="0" algn="ctr" defTabSz="1200150">
            <a:lnSpc>
              <a:spcPct val="90000"/>
            </a:lnSpc>
            <a:spcBef>
              <a:spcPct val="0"/>
            </a:spcBef>
            <a:spcAft>
              <a:spcPct val="35000"/>
            </a:spcAft>
            <a:buNone/>
          </a:pPr>
          <a:r>
            <a:rPr lang="en-US" sz="2700" kern="1200" dirty="0"/>
            <a:t>Step 3 Title</a:t>
          </a:r>
        </a:p>
      </dsp:txBody>
      <dsp:txXfrm rot="10800000">
        <a:off x="0" y="2379853"/>
        <a:ext cx="5029199" cy="780308"/>
      </dsp:txXfrm>
    </dsp:sp>
    <dsp:sp modelId="{D5473CBC-EEC3-408A-B4A6-07882F253A8B}">
      <dsp:nvSpPr>
        <dsp:cNvPr id="0" name=""/>
        <dsp:cNvSpPr/>
      </dsp:nvSpPr>
      <dsp:spPr>
        <a:xfrm rot="10800000">
          <a:off x="0" y="1190666"/>
          <a:ext cx="5029199" cy="1200899"/>
        </a:xfrm>
        <a:prstGeom prst="upArrowCallou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92024" tIns="192024" rIns="192024" bIns="192024" numCol="1" spcCol="1270" anchor="ctr" anchorCtr="0">
          <a:noAutofit/>
        </a:bodyPr>
        <a:lstStyle/>
        <a:p>
          <a:pPr marL="0" lvl="0" indent="0" algn="ctr" defTabSz="1200150">
            <a:lnSpc>
              <a:spcPct val="90000"/>
            </a:lnSpc>
            <a:spcBef>
              <a:spcPct val="0"/>
            </a:spcBef>
            <a:spcAft>
              <a:spcPct val="35000"/>
            </a:spcAft>
            <a:buNone/>
          </a:pPr>
          <a:r>
            <a:rPr lang="en-US" sz="2700" kern="1200" dirty="0"/>
            <a:t>Step 2 Title</a:t>
          </a:r>
        </a:p>
      </dsp:txBody>
      <dsp:txXfrm rot="10800000">
        <a:off x="0" y="1190666"/>
        <a:ext cx="5029199" cy="780308"/>
      </dsp:txXfrm>
    </dsp:sp>
    <dsp:sp modelId="{32FA43B7-34B4-4881-9A79-E3EDEC9D4CBF}">
      <dsp:nvSpPr>
        <dsp:cNvPr id="0" name=""/>
        <dsp:cNvSpPr/>
      </dsp:nvSpPr>
      <dsp:spPr>
        <a:xfrm rot="10800000">
          <a:off x="0" y="1479"/>
          <a:ext cx="5029199" cy="1200899"/>
        </a:xfrm>
        <a:prstGeom prst="upArrowCallou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92024" tIns="192024" rIns="192024" bIns="192024" numCol="1" spcCol="1270" anchor="ctr" anchorCtr="0">
          <a:noAutofit/>
        </a:bodyPr>
        <a:lstStyle/>
        <a:p>
          <a:pPr marL="0" lvl="0" indent="0" algn="ctr" defTabSz="1200150">
            <a:lnSpc>
              <a:spcPct val="90000"/>
            </a:lnSpc>
            <a:spcBef>
              <a:spcPct val="0"/>
            </a:spcBef>
            <a:spcAft>
              <a:spcPct val="35000"/>
            </a:spcAft>
            <a:buNone/>
          </a:pPr>
          <a:r>
            <a:rPr lang="en-US" sz="2700" kern="1200" dirty="0"/>
            <a:t>Step 1 Title</a:t>
          </a:r>
        </a:p>
      </dsp:txBody>
      <dsp:txXfrm rot="10800000">
        <a:off x="0" y="1479"/>
        <a:ext cx="5029199" cy="780308"/>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DBA2E8A-E738-449D-81F3-52AA7C6BE91B}">
      <dsp:nvSpPr>
        <dsp:cNvPr id="0" name=""/>
        <dsp:cNvSpPr/>
      </dsp:nvSpPr>
      <dsp:spPr>
        <a:xfrm>
          <a:off x="2013267" y="1840230"/>
          <a:ext cx="2249170" cy="2249170"/>
        </a:xfrm>
        <a:prstGeom prst="gear9">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9210" tIns="29210" rIns="29210" bIns="29210" numCol="1" spcCol="1270" anchor="ctr" anchorCtr="0">
          <a:noAutofit/>
        </a:bodyPr>
        <a:lstStyle/>
        <a:p>
          <a:pPr marL="0" lvl="0" indent="0" algn="ctr" defTabSz="1022350">
            <a:lnSpc>
              <a:spcPct val="90000"/>
            </a:lnSpc>
            <a:spcBef>
              <a:spcPct val="0"/>
            </a:spcBef>
            <a:spcAft>
              <a:spcPct val="35000"/>
            </a:spcAft>
            <a:buNone/>
          </a:pPr>
          <a:r>
            <a:rPr lang="en-US" sz="2300" kern="1200" dirty="0"/>
            <a:t>Group A</a:t>
          </a:r>
        </a:p>
      </dsp:txBody>
      <dsp:txXfrm>
        <a:off x="2465450" y="2367087"/>
        <a:ext cx="1344804" cy="1156120"/>
      </dsp:txXfrm>
    </dsp:sp>
    <dsp:sp modelId="{BA7ECAA5-8D6A-4C09-B750-7FA8419045C6}">
      <dsp:nvSpPr>
        <dsp:cNvPr id="0" name=""/>
        <dsp:cNvSpPr/>
      </dsp:nvSpPr>
      <dsp:spPr>
        <a:xfrm>
          <a:off x="704659" y="1308608"/>
          <a:ext cx="1635760" cy="1635760"/>
        </a:xfrm>
        <a:prstGeom prst="gear6">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9210" tIns="29210" rIns="29210" bIns="29210" numCol="1" spcCol="1270" anchor="ctr" anchorCtr="0">
          <a:noAutofit/>
        </a:bodyPr>
        <a:lstStyle/>
        <a:p>
          <a:pPr marL="0" lvl="0" indent="0" algn="ctr" defTabSz="1022350">
            <a:lnSpc>
              <a:spcPct val="90000"/>
            </a:lnSpc>
            <a:spcBef>
              <a:spcPct val="0"/>
            </a:spcBef>
            <a:spcAft>
              <a:spcPct val="35000"/>
            </a:spcAft>
            <a:buNone/>
          </a:pPr>
          <a:r>
            <a:rPr lang="en-US" sz="2300" kern="1200" dirty="0"/>
            <a:t>Group B</a:t>
          </a:r>
        </a:p>
      </dsp:txBody>
      <dsp:txXfrm>
        <a:off x="1116467" y="1722904"/>
        <a:ext cx="812144" cy="807168"/>
      </dsp:txXfrm>
    </dsp:sp>
    <dsp:sp modelId="{8C0A7714-E9BF-4D07-9CDE-AABA58B5D712}">
      <dsp:nvSpPr>
        <dsp:cNvPr id="0" name=""/>
        <dsp:cNvSpPr/>
      </dsp:nvSpPr>
      <dsp:spPr>
        <a:xfrm rot="20700000">
          <a:off x="1620852" y="180100"/>
          <a:ext cx="1602710" cy="1602710"/>
        </a:xfrm>
        <a:prstGeom prst="gear6">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9210" tIns="29210" rIns="29210" bIns="29210" numCol="1" spcCol="1270" anchor="ctr" anchorCtr="0">
          <a:noAutofit/>
        </a:bodyPr>
        <a:lstStyle/>
        <a:p>
          <a:pPr marL="0" lvl="0" indent="0" algn="ctr" defTabSz="1022350">
            <a:lnSpc>
              <a:spcPct val="90000"/>
            </a:lnSpc>
            <a:spcBef>
              <a:spcPct val="0"/>
            </a:spcBef>
            <a:spcAft>
              <a:spcPct val="35000"/>
            </a:spcAft>
            <a:buNone/>
          </a:pPr>
          <a:r>
            <a:rPr lang="en-US" sz="2300" kern="1200" dirty="0"/>
            <a:t>Group C</a:t>
          </a:r>
        </a:p>
      </dsp:txBody>
      <dsp:txXfrm rot="-20700000">
        <a:off x="1972373" y="531622"/>
        <a:ext cx="899668" cy="899668"/>
      </dsp:txXfrm>
    </dsp:sp>
    <dsp:sp modelId="{8DB07ABD-3B9C-4A0D-A24B-305751BB1D2C}">
      <dsp:nvSpPr>
        <dsp:cNvPr id="0" name=""/>
        <dsp:cNvSpPr/>
      </dsp:nvSpPr>
      <dsp:spPr>
        <a:xfrm>
          <a:off x="1839175" y="1501485"/>
          <a:ext cx="2878937" cy="2878937"/>
        </a:xfrm>
        <a:prstGeom prst="circularArrow">
          <a:avLst>
            <a:gd name="adj1" fmla="val 4687"/>
            <a:gd name="adj2" fmla="val 299029"/>
            <a:gd name="adj3" fmla="val 2513713"/>
            <a:gd name="adj4" fmla="val 15866570"/>
            <a:gd name="adj5" fmla="val 5469"/>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CF16C807-5D9E-41A8-98C6-A776E8363D15}">
      <dsp:nvSpPr>
        <dsp:cNvPr id="0" name=""/>
        <dsp:cNvSpPr/>
      </dsp:nvSpPr>
      <dsp:spPr>
        <a:xfrm>
          <a:off x="414969" y="947126"/>
          <a:ext cx="2091728" cy="2091728"/>
        </a:xfrm>
        <a:prstGeom prst="leftCircularArrow">
          <a:avLst>
            <a:gd name="adj1" fmla="val 6452"/>
            <a:gd name="adj2" fmla="val 429999"/>
            <a:gd name="adj3" fmla="val 10489124"/>
            <a:gd name="adj4" fmla="val 14837806"/>
            <a:gd name="adj5" fmla="val 7527"/>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99C1995E-F4E2-471C-BDEC-3F685039779B}">
      <dsp:nvSpPr>
        <dsp:cNvPr id="0" name=""/>
        <dsp:cNvSpPr/>
      </dsp:nvSpPr>
      <dsp:spPr>
        <a:xfrm>
          <a:off x="1250128" y="-170503"/>
          <a:ext cx="2255304" cy="2255304"/>
        </a:xfrm>
        <a:prstGeom prst="circularArrow">
          <a:avLst>
            <a:gd name="adj1" fmla="val 5984"/>
            <a:gd name="adj2" fmla="val 394124"/>
            <a:gd name="adj3" fmla="val 13313824"/>
            <a:gd name="adj4" fmla="val 10508221"/>
            <a:gd name="adj5" fmla="val 6981"/>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DBDDA96-9BFE-4E8D-B03A-B2FB6EE49E38}">
      <dsp:nvSpPr>
        <dsp:cNvPr id="0" name=""/>
        <dsp:cNvSpPr/>
      </dsp:nvSpPr>
      <dsp:spPr>
        <a:xfrm rot="5400000">
          <a:off x="219421" y="1507375"/>
          <a:ext cx="825962" cy="940329"/>
        </a:xfrm>
        <a:prstGeom prst="bentUpArrow">
          <a:avLst>
            <a:gd name="adj1" fmla="val 32840"/>
            <a:gd name="adj2" fmla="val 25000"/>
            <a:gd name="adj3" fmla="val 35780"/>
          </a:avLst>
        </a:prstGeom>
        <a:solidFill>
          <a:schemeClr val="dk1">
            <a:tint val="40000"/>
            <a:hueOff val="0"/>
            <a:satOff val="0"/>
            <a:lumOff val="0"/>
            <a:alphaOff val="0"/>
          </a:schemeClr>
        </a:solidFill>
        <a:ln>
          <a:noFill/>
        </a:ln>
        <a:effectLst/>
      </dsp:spPr>
      <dsp:style>
        <a:lnRef idx="0">
          <a:scrgbClr r="0" g="0" b="0"/>
        </a:lnRef>
        <a:fillRef idx="1">
          <a:scrgbClr r="0" g="0" b="0"/>
        </a:fillRef>
        <a:effectRef idx="2">
          <a:scrgbClr r="0" g="0" b="0"/>
        </a:effectRef>
        <a:fontRef idx="minor"/>
      </dsp:style>
    </dsp:sp>
    <dsp:sp modelId="{E2700167-FF4B-4025-A48B-3CB1A8B5F4C4}">
      <dsp:nvSpPr>
        <dsp:cNvPr id="0" name=""/>
        <dsp:cNvSpPr/>
      </dsp:nvSpPr>
      <dsp:spPr>
        <a:xfrm>
          <a:off x="592" y="591779"/>
          <a:ext cx="1390434" cy="973259"/>
        </a:xfrm>
        <a:prstGeom prst="roundRect">
          <a:avLst>
            <a:gd name="adj" fmla="val 16670"/>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t>Group A</a:t>
          </a:r>
        </a:p>
      </dsp:txBody>
      <dsp:txXfrm>
        <a:off x="48111" y="639298"/>
        <a:ext cx="1295396" cy="878221"/>
      </dsp:txXfrm>
    </dsp:sp>
    <dsp:sp modelId="{B00BB2B3-43BF-4BBF-B8B9-75901CCFACA5}">
      <dsp:nvSpPr>
        <dsp:cNvPr id="0" name=""/>
        <dsp:cNvSpPr/>
      </dsp:nvSpPr>
      <dsp:spPr>
        <a:xfrm>
          <a:off x="1391026" y="684601"/>
          <a:ext cx="1011269" cy="78663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ctr" anchorCtr="0">
          <a:noAutofit/>
        </a:bodyPr>
        <a:lstStyle/>
        <a:p>
          <a:pPr marL="171450" lvl="1" indent="-171450" algn="l" defTabSz="800100">
            <a:lnSpc>
              <a:spcPct val="90000"/>
            </a:lnSpc>
            <a:spcBef>
              <a:spcPct val="0"/>
            </a:spcBef>
            <a:spcAft>
              <a:spcPct val="15000"/>
            </a:spcAft>
            <a:buChar char="•"/>
          </a:pPr>
          <a:r>
            <a:rPr lang="en-US" sz="1800" kern="1200" dirty="0"/>
            <a:t>Task 1</a:t>
          </a:r>
        </a:p>
        <a:p>
          <a:pPr marL="171450" lvl="1" indent="-171450" algn="l" defTabSz="800100">
            <a:lnSpc>
              <a:spcPct val="90000"/>
            </a:lnSpc>
            <a:spcBef>
              <a:spcPct val="0"/>
            </a:spcBef>
            <a:spcAft>
              <a:spcPct val="15000"/>
            </a:spcAft>
            <a:buChar char="•"/>
          </a:pPr>
          <a:r>
            <a:rPr lang="en-US" sz="1800" kern="1200" dirty="0"/>
            <a:t>Task 2</a:t>
          </a:r>
        </a:p>
      </dsp:txBody>
      <dsp:txXfrm>
        <a:off x="1391026" y="684601"/>
        <a:ext cx="1011269" cy="786631"/>
      </dsp:txXfrm>
    </dsp:sp>
    <dsp:sp modelId="{CB65E7BF-26FC-4997-A604-64C56983E379}">
      <dsp:nvSpPr>
        <dsp:cNvPr id="0" name=""/>
        <dsp:cNvSpPr/>
      </dsp:nvSpPr>
      <dsp:spPr>
        <a:xfrm rot="5400000">
          <a:off x="1372240" y="2600666"/>
          <a:ext cx="825962" cy="940329"/>
        </a:xfrm>
        <a:prstGeom prst="bentUpArrow">
          <a:avLst>
            <a:gd name="adj1" fmla="val 32840"/>
            <a:gd name="adj2" fmla="val 25000"/>
            <a:gd name="adj3" fmla="val 35780"/>
          </a:avLst>
        </a:prstGeom>
        <a:solidFill>
          <a:schemeClr val="dk1">
            <a:tint val="40000"/>
            <a:hueOff val="0"/>
            <a:satOff val="0"/>
            <a:lumOff val="0"/>
            <a:alphaOff val="0"/>
          </a:schemeClr>
        </a:solidFill>
        <a:ln>
          <a:noFill/>
        </a:ln>
        <a:effectLst/>
      </dsp:spPr>
      <dsp:style>
        <a:lnRef idx="0">
          <a:scrgbClr r="0" g="0" b="0"/>
        </a:lnRef>
        <a:fillRef idx="1">
          <a:scrgbClr r="0" g="0" b="0"/>
        </a:fillRef>
        <a:effectRef idx="2">
          <a:scrgbClr r="0" g="0" b="0"/>
        </a:effectRef>
        <a:fontRef idx="minor"/>
      </dsp:style>
    </dsp:sp>
    <dsp:sp modelId="{1D736981-5D82-4672-9205-279958AACFE2}">
      <dsp:nvSpPr>
        <dsp:cNvPr id="0" name=""/>
        <dsp:cNvSpPr/>
      </dsp:nvSpPr>
      <dsp:spPr>
        <a:xfrm>
          <a:off x="1153410" y="1685070"/>
          <a:ext cx="1390434" cy="973259"/>
        </a:xfrm>
        <a:prstGeom prst="roundRect">
          <a:avLst>
            <a:gd name="adj" fmla="val 16670"/>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t>Group B</a:t>
          </a:r>
        </a:p>
      </dsp:txBody>
      <dsp:txXfrm>
        <a:off x="1200929" y="1732589"/>
        <a:ext cx="1295396" cy="878221"/>
      </dsp:txXfrm>
    </dsp:sp>
    <dsp:sp modelId="{5812CCDB-7FE7-42D3-9D84-BC2F375234DF}">
      <dsp:nvSpPr>
        <dsp:cNvPr id="0" name=""/>
        <dsp:cNvSpPr/>
      </dsp:nvSpPr>
      <dsp:spPr>
        <a:xfrm>
          <a:off x="2543845" y="1777892"/>
          <a:ext cx="1011269" cy="78663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ctr" anchorCtr="0">
          <a:noAutofit/>
        </a:bodyPr>
        <a:lstStyle/>
        <a:p>
          <a:pPr marL="171450" lvl="1" indent="-171450" algn="l" defTabSz="800100">
            <a:lnSpc>
              <a:spcPct val="90000"/>
            </a:lnSpc>
            <a:spcBef>
              <a:spcPct val="0"/>
            </a:spcBef>
            <a:spcAft>
              <a:spcPct val="15000"/>
            </a:spcAft>
            <a:buChar char="•"/>
          </a:pPr>
          <a:r>
            <a:rPr lang="en-US" sz="1800" kern="1200" dirty="0"/>
            <a:t>Task 1</a:t>
          </a:r>
        </a:p>
        <a:p>
          <a:pPr marL="171450" lvl="1" indent="-171450" algn="l" defTabSz="800100">
            <a:lnSpc>
              <a:spcPct val="90000"/>
            </a:lnSpc>
            <a:spcBef>
              <a:spcPct val="0"/>
            </a:spcBef>
            <a:spcAft>
              <a:spcPct val="15000"/>
            </a:spcAft>
            <a:buChar char="•"/>
          </a:pPr>
          <a:r>
            <a:rPr lang="en-US" sz="1800" kern="1200" dirty="0"/>
            <a:t>Task 2</a:t>
          </a:r>
        </a:p>
      </dsp:txBody>
      <dsp:txXfrm>
        <a:off x="2543845" y="1777892"/>
        <a:ext cx="1011269" cy="786631"/>
      </dsp:txXfrm>
    </dsp:sp>
    <dsp:sp modelId="{AE7ECB50-F4B1-47FD-BE6E-79C06FC25BB6}">
      <dsp:nvSpPr>
        <dsp:cNvPr id="0" name=""/>
        <dsp:cNvSpPr/>
      </dsp:nvSpPr>
      <dsp:spPr>
        <a:xfrm>
          <a:off x="2306228" y="2778361"/>
          <a:ext cx="1390434" cy="973259"/>
        </a:xfrm>
        <a:prstGeom prst="roundRect">
          <a:avLst>
            <a:gd name="adj" fmla="val 16670"/>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t>Group C</a:t>
          </a:r>
        </a:p>
      </dsp:txBody>
      <dsp:txXfrm>
        <a:off x="2353747" y="2825880"/>
        <a:ext cx="1295396" cy="878221"/>
      </dsp:txXfrm>
    </dsp:sp>
    <dsp:sp modelId="{C48B2BD2-56D6-4525-B6C2-CBB8762E943A}">
      <dsp:nvSpPr>
        <dsp:cNvPr id="0" name=""/>
        <dsp:cNvSpPr/>
      </dsp:nvSpPr>
      <dsp:spPr>
        <a:xfrm>
          <a:off x="3696663" y="2871184"/>
          <a:ext cx="1011269" cy="78663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ctr" anchorCtr="0">
          <a:noAutofit/>
        </a:bodyPr>
        <a:lstStyle/>
        <a:p>
          <a:pPr marL="171450" lvl="1" indent="-171450" algn="l" defTabSz="800100">
            <a:lnSpc>
              <a:spcPct val="90000"/>
            </a:lnSpc>
            <a:spcBef>
              <a:spcPct val="0"/>
            </a:spcBef>
            <a:spcAft>
              <a:spcPct val="15000"/>
            </a:spcAft>
            <a:buChar char="•"/>
          </a:pPr>
          <a:r>
            <a:rPr lang="en-US" sz="1800" kern="1200" dirty="0"/>
            <a:t>Task 1</a:t>
          </a:r>
        </a:p>
        <a:p>
          <a:pPr marL="171450" lvl="1" indent="-171450" algn="l" defTabSz="800100">
            <a:lnSpc>
              <a:spcPct val="90000"/>
            </a:lnSpc>
            <a:spcBef>
              <a:spcPct val="0"/>
            </a:spcBef>
            <a:spcAft>
              <a:spcPct val="15000"/>
            </a:spcAft>
            <a:buChar char="•"/>
          </a:pPr>
          <a:r>
            <a:rPr lang="en-US" sz="1800" kern="1200" dirty="0"/>
            <a:t>Task 2</a:t>
          </a:r>
        </a:p>
      </dsp:txBody>
      <dsp:txXfrm>
        <a:off x="3696663" y="2871184"/>
        <a:ext cx="1011269" cy="78663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73C0186-C529-47F6-9A3F-AC54F3EC1A71}">
      <dsp:nvSpPr>
        <dsp:cNvPr id="0" name=""/>
        <dsp:cNvSpPr/>
      </dsp:nvSpPr>
      <dsp:spPr>
        <a:xfrm>
          <a:off x="0" y="192658"/>
          <a:ext cx="2253538" cy="2253506"/>
        </a:xfrm>
        <a:prstGeom prst="ellipse">
          <a:avLst/>
        </a:prstGeom>
        <a:gradFill rotWithShape="0">
          <a:gsLst>
            <a:gs pos="0">
              <a:schemeClr val="accent2">
                <a:alpha val="50000"/>
                <a:hueOff val="0"/>
                <a:satOff val="0"/>
                <a:lumOff val="0"/>
                <a:alphaOff val="0"/>
                <a:satMod val="103000"/>
                <a:lumMod val="102000"/>
                <a:tint val="94000"/>
              </a:schemeClr>
            </a:gs>
            <a:gs pos="50000">
              <a:schemeClr val="accent2">
                <a:alpha val="50000"/>
                <a:hueOff val="0"/>
                <a:satOff val="0"/>
                <a:lumOff val="0"/>
                <a:alphaOff val="0"/>
                <a:satMod val="110000"/>
                <a:lumMod val="100000"/>
                <a:shade val="100000"/>
              </a:schemeClr>
            </a:gs>
            <a:gs pos="100000">
              <a:schemeClr val="accent2">
                <a:alpha val="5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137160" tIns="137160" rIns="137160" bIns="137160" numCol="1" spcCol="1270" anchor="ctr" anchorCtr="0">
          <a:noAutofit/>
        </a:bodyPr>
        <a:lstStyle/>
        <a:p>
          <a:pPr marL="0" lvl="0" indent="0" algn="ctr" defTabSz="1600200">
            <a:lnSpc>
              <a:spcPct val="90000"/>
            </a:lnSpc>
            <a:spcBef>
              <a:spcPct val="0"/>
            </a:spcBef>
            <a:spcAft>
              <a:spcPct val="35000"/>
            </a:spcAft>
            <a:buNone/>
          </a:pPr>
          <a:r>
            <a:rPr lang="en-US" sz="3600" kern="1200" dirty="0"/>
            <a:t>Group A</a:t>
          </a:r>
        </a:p>
      </dsp:txBody>
      <dsp:txXfrm>
        <a:off x="330023" y="522676"/>
        <a:ext cx="1593492" cy="1593470"/>
      </dsp:txXfrm>
    </dsp:sp>
    <dsp:sp modelId="{B34614A2-1392-4E77-BDA0-2BEA4D89C2F7}">
      <dsp:nvSpPr>
        <dsp:cNvPr id="0" name=""/>
        <dsp:cNvSpPr/>
      </dsp:nvSpPr>
      <dsp:spPr>
        <a:xfrm>
          <a:off x="1159916" y="1695622"/>
          <a:ext cx="2253538" cy="2253506"/>
        </a:xfrm>
        <a:prstGeom prst="ellipse">
          <a:avLst/>
        </a:prstGeom>
        <a:gradFill rotWithShape="0">
          <a:gsLst>
            <a:gs pos="0">
              <a:schemeClr val="accent2">
                <a:alpha val="50000"/>
                <a:hueOff val="0"/>
                <a:satOff val="0"/>
                <a:lumOff val="0"/>
                <a:alphaOff val="0"/>
                <a:satMod val="103000"/>
                <a:lumMod val="102000"/>
                <a:tint val="94000"/>
              </a:schemeClr>
            </a:gs>
            <a:gs pos="50000">
              <a:schemeClr val="accent2">
                <a:alpha val="50000"/>
                <a:hueOff val="0"/>
                <a:satOff val="0"/>
                <a:lumOff val="0"/>
                <a:alphaOff val="0"/>
                <a:satMod val="110000"/>
                <a:lumMod val="100000"/>
                <a:shade val="100000"/>
              </a:schemeClr>
            </a:gs>
            <a:gs pos="100000">
              <a:schemeClr val="accent2">
                <a:alpha val="5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137160" tIns="137160" rIns="137160" bIns="137160" numCol="1" spcCol="1270" anchor="ctr" anchorCtr="0">
          <a:noAutofit/>
        </a:bodyPr>
        <a:lstStyle/>
        <a:p>
          <a:pPr marL="0" lvl="0" indent="0" algn="ctr" defTabSz="1600200">
            <a:lnSpc>
              <a:spcPct val="90000"/>
            </a:lnSpc>
            <a:spcBef>
              <a:spcPct val="0"/>
            </a:spcBef>
            <a:spcAft>
              <a:spcPct val="35000"/>
            </a:spcAft>
            <a:buNone/>
          </a:pPr>
          <a:r>
            <a:rPr lang="en-US" sz="3600" kern="1200" dirty="0"/>
            <a:t>Group B</a:t>
          </a:r>
        </a:p>
      </dsp:txBody>
      <dsp:txXfrm>
        <a:off x="1489939" y="2025640"/>
        <a:ext cx="1593492" cy="1593470"/>
      </dsp:txXfrm>
    </dsp:sp>
    <dsp:sp modelId="{2D81501D-F97C-4215-9373-9F01E07C91FE}">
      <dsp:nvSpPr>
        <dsp:cNvPr id="0" name=""/>
        <dsp:cNvSpPr/>
      </dsp:nvSpPr>
      <dsp:spPr>
        <a:xfrm>
          <a:off x="2318461" y="192658"/>
          <a:ext cx="2253538" cy="2253506"/>
        </a:xfrm>
        <a:prstGeom prst="ellipse">
          <a:avLst/>
        </a:prstGeom>
        <a:gradFill rotWithShape="0">
          <a:gsLst>
            <a:gs pos="0">
              <a:schemeClr val="accent2">
                <a:alpha val="50000"/>
                <a:hueOff val="0"/>
                <a:satOff val="0"/>
                <a:lumOff val="0"/>
                <a:alphaOff val="0"/>
                <a:satMod val="103000"/>
                <a:lumMod val="102000"/>
                <a:tint val="94000"/>
              </a:schemeClr>
            </a:gs>
            <a:gs pos="50000">
              <a:schemeClr val="accent2">
                <a:alpha val="50000"/>
                <a:hueOff val="0"/>
                <a:satOff val="0"/>
                <a:lumOff val="0"/>
                <a:alphaOff val="0"/>
                <a:satMod val="110000"/>
                <a:lumMod val="100000"/>
                <a:shade val="100000"/>
              </a:schemeClr>
            </a:gs>
            <a:gs pos="100000">
              <a:schemeClr val="accent2">
                <a:alpha val="5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137160" tIns="137160" rIns="137160" bIns="137160" numCol="1" spcCol="1270" anchor="ctr" anchorCtr="0">
          <a:noAutofit/>
        </a:bodyPr>
        <a:lstStyle/>
        <a:p>
          <a:pPr marL="0" lvl="0" indent="0" algn="ctr" defTabSz="1600200">
            <a:lnSpc>
              <a:spcPct val="90000"/>
            </a:lnSpc>
            <a:spcBef>
              <a:spcPct val="0"/>
            </a:spcBef>
            <a:spcAft>
              <a:spcPct val="35000"/>
            </a:spcAft>
            <a:buNone/>
          </a:pPr>
          <a:r>
            <a:rPr lang="en-US" sz="3600" kern="1200" dirty="0"/>
            <a:t>Group C</a:t>
          </a:r>
        </a:p>
      </dsp:txBody>
      <dsp:txXfrm>
        <a:off x="2648484" y="522676"/>
        <a:ext cx="1593492" cy="159347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6015622-8A46-45CF-A72A-2856B699B374}">
      <dsp:nvSpPr>
        <dsp:cNvPr id="0" name=""/>
        <dsp:cNvSpPr/>
      </dsp:nvSpPr>
      <dsp:spPr>
        <a:xfrm>
          <a:off x="36244" y="1049273"/>
          <a:ext cx="2444561" cy="2016252"/>
        </a:xfrm>
        <a:prstGeom prst="roundRect">
          <a:avLst>
            <a:gd name="adj" fmla="val 10000"/>
          </a:avLst>
        </a:prstGeom>
        <a:solidFill>
          <a:schemeClr val="lt2">
            <a:alpha val="90000"/>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t" anchorCtr="0">
          <a:noAutofit/>
        </a:bodyPr>
        <a:lstStyle/>
        <a:p>
          <a:pPr marL="228600" lvl="1" indent="-228600" algn="l" defTabSz="1066800">
            <a:lnSpc>
              <a:spcPct val="90000"/>
            </a:lnSpc>
            <a:spcBef>
              <a:spcPct val="0"/>
            </a:spcBef>
            <a:spcAft>
              <a:spcPct val="15000"/>
            </a:spcAft>
            <a:buChar char="•"/>
          </a:pPr>
          <a:r>
            <a:rPr lang="en-US" sz="2400" kern="1200" dirty="0"/>
            <a:t>Task description</a:t>
          </a:r>
        </a:p>
        <a:p>
          <a:pPr marL="228600" lvl="1" indent="-228600" algn="l" defTabSz="1066800">
            <a:lnSpc>
              <a:spcPct val="90000"/>
            </a:lnSpc>
            <a:spcBef>
              <a:spcPct val="0"/>
            </a:spcBef>
            <a:spcAft>
              <a:spcPct val="15000"/>
            </a:spcAft>
            <a:buChar char="•"/>
          </a:pPr>
          <a:r>
            <a:rPr lang="en-US" sz="2400" kern="1200" dirty="0"/>
            <a:t>Task description</a:t>
          </a:r>
        </a:p>
      </dsp:txBody>
      <dsp:txXfrm>
        <a:off x="82644" y="1095673"/>
        <a:ext cx="2351761" cy="1491398"/>
      </dsp:txXfrm>
    </dsp:sp>
    <dsp:sp modelId="{6A63D16E-EEE6-4267-97EA-5AD7D2BC4E84}">
      <dsp:nvSpPr>
        <dsp:cNvPr id="0" name=""/>
        <dsp:cNvSpPr/>
      </dsp:nvSpPr>
      <dsp:spPr>
        <a:xfrm>
          <a:off x="1394360" y="1473226"/>
          <a:ext cx="2779003" cy="2779003"/>
        </a:xfrm>
        <a:prstGeom prst="leftCircularArrow">
          <a:avLst>
            <a:gd name="adj1" fmla="val 3451"/>
            <a:gd name="adj2" fmla="val 427731"/>
            <a:gd name="adj3" fmla="val 2203242"/>
            <a:gd name="adj4" fmla="val 9024489"/>
            <a:gd name="adj5" fmla="val 4027"/>
          </a:avLst>
        </a:prstGeom>
        <a:solidFill>
          <a:schemeClr val="dk2">
            <a:tint val="60000"/>
            <a:hueOff val="0"/>
            <a:satOff val="0"/>
            <a:lumOff val="0"/>
            <a:alphaOff val="0"/>
          </a:schemeClr>
        </a:solidFill>
        <a:ln>
          <a:noFill/>
        </a:ln>
        <a:effectLst/>
      </dsp:spPr>
      <dsp:style>
        <a:lnRef idx="0">
          <a:scrgbClr r="0" g="0" b="0"/>
        </a:lnRef>
        <a:fillRef idx="1">
          <a:scrgbClr r="0" g="0" b="0"/>
        </a:fillRef>
        <a:effectRef idx="1">
          <a:scrgbClr r="0" g="0" b="0"/>
        </a:effectRef>
        <a:fontRef idx="minor">
          <a:schemeClr val="lt1"/>
        </a:fontRef>
      </dsp:style>
    </dsp:sp>
    <dsp:sp modelId="{E18C6CF4-EDEB-4539-A36D-E0355B626199}">
      <dsp:nvSpPr>
        <dsp:cNvPr id="0" name=""/>
        <dsp:cNvSpPr/>
      </dsp:nvSpPr>
      <dsp:spPr>
        <a:xfrm>
          <a:off x="579480" y="2633472"/>
          <a:ext cx="2172943" cy="864108"/>
        </a:xfrm>
        <a:prstGeom prst="roundRect">
          <a:avLst>
            <a:gd name="adj" fmla="val 10000"/>
          </a:avLst>
        </a:prstGeom>
        <a:solidFill>
          <a:schemeClr val="dk2">
            <a:hueOff val="0"/>
            <a:satOff val="0"/>
            <a:lumOff val="0"/>
            <a:alphaOff val="0"/>
          </a:schemeClr>
        </a:solidFill>
        <a:ln w="19050" cap="flat" cmpd="sng" algn="ctr">
          <a:solidFill>
            <a:schemeClr val="lt2">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62865" tIns="41910" rIns="62865" bIns="41910" numCol="1" spcCol="1270" anchor="ctr" anchorCtr="0">
          <a:noAutofit/>
        </a:bodyPr>
        <a:lstStyle/>
        <a:p>
          <a:pPr marL="0" lvl="0" indent="0" algn="ctr" defTabSz="1466850">
            <a:lnSpc>
              <a:spcPct val="90000"/>
            </a:lnSpc>
            <a:spcBef>
              <a:spcPct val="0"/>
            </a:spcBef>
            <a:spcAft>
              <a:spcPct val="35000"/>
            </a:spcAft>
            <a:buNone/>
          </a:pPr>
          <a:r>
            <a:rPr lang="en-US" sz="3300" kern="1200" dirty="0"/>
            <a:t>Step 1 Title</a:t>
          </a:r>
        </a:p>
      </dsp:txBody>
      <dsp:txXfrm>
        <a:off x="604789" y="2658781"/>
        <a:ext cx="2122325" cy="813490"/>
      </dsp:txXfrm>
    </dsp:sp>
    <dsp:sp modelId="{E83793B4-2C5C-4D90-82FA-E5EE4745664D}">
      <dsp:nvSpPr>
        <dsp:cNvPr id="0" name=""/>
        <dsp:cNvSpPr/>
      </dsp:nvSpPr>
      <dsp:spPr>
        <a:xfrm>
          <a:off x="3209147" y="1049274"/>
          <a:ext cx="2444561" cy="2016252"/>
        </a:xfrm>
        <a:prstGeom prst="roundRect">
          <a:avLst>
            <a:gd name="adj" fmla="val 10000"/>
          </a:avLst>
        </a:prstGeom>
        <a:solidFill>
          <a:schemeClr val="lt2">
            <a:alpha val="90000"/>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t" anchorCtr="0">
          <a:noAutofit/>
        </a:bodyPr>
        <a:lstStyle/>
        <a:p>
          <a:pPr marL="228600" lvl="1" indent="-228600" algn="l" defTabSz="1066800">
            <a:lnSpc>
              <a:spcPct val="90000"/>
            </a:lnSpc>
            <a:spcBef>
              <a:spcPct val="0"/>
            </a:spcBef>
            <a:spcAft>
              <a:spcPct val="15000"/>
            </a:spcAft>
            <a:buChar char="•"/>
          </a:pPr>
          <a:r>
            <a:rPr lang="en-US" sz="2400" kern="1200" dirty="0"/>
            <a:t>Task description</a:t>
          </a:r>
        </a:p>
        <a:p>
          <a:pPr marL="228600" lvl="1" indent="-228600" algn="l" defTabSz="1066800">
            <a:lnSpc>
              <a:spcPct val="90000"/>
            </a:lnSpc>
            <a:spcBef>
              <a:spcPct val="0"/>
            </a:spcBef>
            <a:spcAft>
              <a:spcPct val="15000"/>
            </a:spcAft>
            <a:buChar char="•"/>
          </a:pPr>
          <a:r>
            <a:rPr lang="en-US" sz="2400" kern="1200" dirty="0"/>
            <a:t>Task description</a:t>
          </a:r>
        </a:p>
      </dsp:txBody>
      <dsp:txXfrm>
        <a:off x="3255547" y="1527728"/>
        <a:ext cx="2351761" cy="1491398"/>
      </dsp:txXfrm>
    </dsp:sp>
    <dsp:sp modelId="{DC2A0ADB-DCE3-4BF4-9952-0394865777AC}">
      <dsp:nvSpPr>
        <dsp:cNvPr id="0" name=""/>
        <dsp:cNvSpPr/>
      </dsp:nvSpPr>
      <dsp:spPr>
        <a:xfrm>
          <a:off x="4546892" y="-216486"/>
          <a:ext cx="3091364" cy="3091364"/>
        </a:xfrm>
        <a:prstGeom prst="circularArrow">
          <a:avLst>
            <a:gd name="adj1" fmla="val 3103"/>
            <a:gd name="adj2" fmla="val 381347"/>
            <a:gd name="adj3" fmla="val 19443143"/>
            <a:gd name="adj4" fmla="val 12575511"/>
            <a:gd name="adj5" fmla="val 3620"/>
          </a:avLst>
        </a:prstGeom>
        <a:solidFill>
          <a:schemeClr val="dk2">
            <a:tint val="60000"/>
            <a:hueOff val="0"/>
            <a:satOff val="0"/>
            <a:lumOff val="0"/>
            <a:alphaOff val="0"/>
          </a:schemeClr>
        </a:solidFill>
        <a:ln>
          <a:noFill/>
        </a:ln>
        <a:effectLst/>
      </dsp:spPr>
      <dsp:style>
        <a:lnRef idx="0">
          <a:scrgbClr r="0" g="0" b="0"/>
        </a:lnRef>
        <a:fillRef idx="1">
          <a:scrgbClr r="0" g="0" b="0"/>
        </a:fillRef>
        <a:effectRef idx="1">
          <a:scrgbClr r="0" g="0" b="0"/>
        </a:effectRef>
        <a:fontRef idx="minor">
          <a:schemeClr val="lt1"/>
        </a:fontRef>
      </dsp:style>
    </dsp:sp>
    <dsp:sp modelId="{029D1FDE-4DD7-4FA5-8C70-0C747477B66C}">
      <dsp:nvSpPr>
        <dsp:cNvPr id="0" name=""/>
        <dsp:cNvSpPr/>
      </dsp:nvSpPr>
      <dsp:spPr>
        <a:xfrm>
          <a:off x="3752383" y="617220"/>
          <a:ext cx="2172943" cy="864108"/>
        </a:xfrm>
        <a:prstGeom prst="roundRect">
          <a:avLst>
            <a:gd name="adj" fmla="val 10000"/>
          </a:avLst>
        </a:prstGeom>
        <a:solidFill>
          <a:schemeClr val="dk2">
            <a:hueOff val="0"/>
            <a:satOff val="0"/>
            <a:lumOff val="0"/>
            <a:alphaOff val="0"/>
          </a:schemeClr>
        </a:solidFill>
        <a:ln w="19050" cap="flat" cmpd="sng" algn="ctr">
          <a:solidFill>
            <a:schemeClr val="lt2">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62865" tIns="41910" rIns="62865" bIns="41910" numCol="1" spcCol="1270" anchor="ctr" anchorCtr="0">
          <a:noAutofit/>
        </a:bodyPr>
        <a:lstStyle/>
        <a:p>
          <a:pPr marL="0" lvl="0" indent="0" algn="ctr" defTabSz="1466850">
            <a:lnSpc>
              <a:spcPct val="90000"/>
            </a:lnSpc>
            <a:spcBef>
              <a:spcPct val="0"/>
            </a:spcBef>
            <a:spcAft>
              <a:spcPct val="35000"/>
            </a:spcAft>
            <a:buNone/>
          </a:pPr>
          <a:r>
            <a:rPr lang="en-US" sz="3300" kern="1200" dirty="0"/>
            <a:t>Step 2 Title</a:t>
          </a:r>
        </a:p>
      </dsp:txBody>
      <dsp:txXfrm>
        <a:off x="3777692" y="642529"/>
        <a:ext cx="2122325" cy="813490"/>
      </dsp:txXfrm>
    </dsp:sp>
    <dsp:sp modelId="{69C28D3B-E083-42DF-9EA0-916CA12125A9}">
      <dsp:nvSpPr>
        <dsp:cNvPr id="0" name=""/>
        <dsp:cNvSpPr/>
      </dsp:nvSpPr>
      <dsp:spPr>
        <a:xfrm>
          <a:off x="6382050" y="1049273"/>
          <a:ext cx="2444561" cy="2016252"/>
        </a:xfrm>
        <a:prstGeom prst="roundRect">
          <a:avLst>
            <a:gd name="adj" fmla="val 10000"/>
          </a:avLst>
        </a:prstGeom>
        <a:solidFill>
          <a:schemeClr val="lt2">
            <a:alpha val="90000"/>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t" anchorCtr="0">
          <a:noAutofit/>
        </a:bodyPr>
        <a:lstStyle/>
        <a:p>
          <a:pPr marL="228600" lvl="1" indent="-228600" algn="l" defTabSz="1066800">
            <a:lnSpc>
              <a:spcPct val="90000"/>
            </a:lnSpc>
            <a:spcBef>
              <a:spcPct val="0"/>
            </a:spcBef>
            <a:spcAft>
              <a:spcPct val="15000"/>
            </a:spcAft>
            <a:buChar char="•"/>
          </a:pPr>
          <a:r>
            <a:rPr lang="en-US" sz="2400" kern="1200"/>
            <a:t>Task description</a:t>
          </a:r>
          <a:endParaRPr lang="en-US" sz="2400" kern="1200" dirty="0"/>
        </a:p>
        <a:p>
          <a:pPr marL="228600" lvl="1" indent="-228600" algn="l" defTabSz="1066800">
            <a:lnSpc>
              <a:spcPct val="90000"/>
            </a:lnSpc>
            <a:spcBef>
              <a:spcPct val="0"/>
            </a:spcBef>
            <a:spcAft>
              <a:spcPct val="15000"/>
            </a:spcAft>
            <a:buChar char="•"/>
          </a:pPr>
          <a:r>
            <a:rPr lang="en-US" sz="2400" kern="1200" dirty="0"/>
            <a:t>Task description</a:t>
          </a:r>
        </a:p>
      </dsp:txBody>
      <dsp:txXfrm>
        <a:off x="6428450" y="1095673"/>
        <a:ext cx="2351761" cy="1491398"/>
      </dsp:txXfrm>
    </dsp:sp>
    <dsp:sp modelId="{047F5837-10E2-4FFC-A492-DB8A19EF48CA}">
      <dsp:nvSpPr>
        <dsp:cNvPr id="0" name=""/>
        <dsp:cNvSpPr/>
      </dsp:nvSpPr>
      <dsp:spPr>
        <a:xfrm>
          <a:off x="6925286" y="2633472"/>
          <a:ext cx="2172943" cy="864108"/>
        </a:xfrm>
        <a:prstGeom prst="roundRect">
          <a:avLst>
            <a:gd name="adj" fmla="val 10000"/>
          </a:avLst>
        </a:prstGeom>
        <a:solidFill>
          <a:schemeClr val="dk2">
            <a:hueOff val="0"/>
            <a:satOff val="0"/>
            <a:lumOff val="0"/>
            <a:alphaOff val="0"/>
          </a:schemeClr>
        </a:solidFill>
        <a:ln w="19050" cap="flat" cmpd="sng" algn="ctr">
          <a:solidFill>
            <a:schemeClr val="lt2">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62865" tIns="41910" rIns="62865" bIns="41910" numCol="1" spcCol="1270" anchor="ctr" anchorCtr="0">
          <a:noAutofit/>
        </a:bodyPr>
        <a:lstStyle/>
        <a:p>
          <a:pPr marL="0" lvl="0" indent="0" algn="ctr" defTabSz="1466850">
            <a:lnSpc>
              <a:spcPct val="90000"/>
            </a:lnSpc>
            <a:spcBef>
              <a:spcPct val="0"/>
            </a:spcBef>
            <a:spcAft>
              <a:spcPct val="35000"/>
            </a:spcAft>
            <a:buNone/>
          </a:pPr>
          <a:r>
            <a:rPr lang="en-US" sz="3300" kern="1200" dirty="0"/>
            <a:t>Step 3 Title</a:t>
          </a:r>
        </a:p>
      </dsp:txBody>
      <dsp:txXfrm>
        <a:off x="6950595" y="2658781"/>
        <a:ext cx="2122325" cy="81349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32CD18-4C73-43E8-8D0D-D15664F32C2E}">
      <dsp:nvSpPr>
        <dsp:cNvPr id="0" name=""/>
        <dsp:cNvSpPr/>
      </dsp:nvSpPr>
      <dsp:spPr>
        <a:xfrm>
          <a:off x="1511245" y="2296408"/>
          <a:ext cx="1393934" cy="1393934"/>
        </a:xfrm>
        <a:prstGeom prst="ellipse">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20955" tIns="20955" rIns="20955" bIns="20955" numCol="1" spcCol="1270" anchor="ctr" anchorCtr="0">
          <a:noAutofit/>
        </a:bodyPr>
        <a:lstStyle/>
        <a:p>
          <a:pPr marL="0" lvl="0" indent="0" algn="ctr" defTabSz="1466850">
            <a:lnSpc>
              <a:spcPct val="90000"/>
            </a:lnSpc>
            <a:spcBef>
              <a:spcPct val="0"/>
            </a:spcBef>
            <a:spcAft>
              <a:spcPct val="35000"/>
            </a:spcAft>
            <a:buNone/>
          </a:pPr>
          <a:r>
            <a:rPr lang="en-US" sz="3300" kern="1200" dirty="0"/>
            <a:t>Task 1</a:t>
          </a:r>
        </a:p>
      </dsp:txBody>
      <dsp:txXfrm>
        <a:off x="1715382" y="2500545"/>
        <a:ext cx="985660" cy="985660"/>
      </dsp:txXfrm>
    </dsp:sp>
    <dsp:sp modelId="{1E3A3621-59C7-42A1-97A5-EC6ABE8BA2DF}">
      <dsp:nvSpPr>
        <dsp:cNvPr id="0" name=""/>
        <dsp:cNvSpPr/>
      </dsp:nvSpPr>
      <dsp:spPr>
        <a:xfrm rot="12900000">
          <a:off x="560943" y="2034971"/>
          <a:ext cx="1124413" cy="397271"/>
        </a:xfrm>
        <a:prstGeom prst="leftArrow">
          <a:avLst>
            <a:gd name="adj1" fmla="val 60000"/>
            <a:gd name="adj2" fmla="val 50000"/>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4F2E1842-6D3A-42B0-9888-E161EA49B4CD}">
      <dsp:nvSpPr>
        <dsp:cNvPr id="0" name=""/>
        <dsp:cNvSpPr/>
      </dsp:nvSpPr>
      <dsp:spPr>
        <a:xfrm>
          <a:off x="499" y="1381443"/>
          <a:ext cx="1324237" cy="1059389"/>
        </a:xfrm>
        <a:prstGeom prst="roundRect">
          <a:avLst>
            <a:gd name="adj" fmla="val 10000"/>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59055" tIns="59055" rIns="59055" bIns="59055" numCol="1" spcCol="1270" anchor="ctr" anchorCtr="0">
          <a:noAutofit/>
        </a:bodyPr>
        <a:lstStyle/>
        <a:p>
          <a:pPr marL="0" lvl="0" indent="0" algn="ctr" defTabSz="1377950">
            <a:lnSpc>
              <a:spcPct val="90000"/>
            </a:lnSpc>
            <a:spcBef>
              <a:spcPct val="0"/>
            </a:spcBef>
            <a:spcAft>
              <a:spcPct val="35000"/>
            </a:spcAft>
            <a:buNone/>
          </a:pPr>
          <a:r>
            <a:rPr lang="en-US" sz="3100" kern="1200" dirty="0"/>
            <a:t>Group A</a:t>
          </a:r>
        </a:p>
      </dsp:txBody>
      <dsp:txXfrm>
        <a:off x="31527" y="1412471"/>
        <a:ext cx="1262181" cy="997333"/>
      </dsp:txXfrm>
    </dsp:sp>
    <dsp:sp modelId="{C005A75D-3CA7-401C-9709-F3CF2987108E}">
      <dsp:nvSpPr>
        <dsp:cNvPr id="0" name=""/>
        <dsp:cNvSpPr/>
      </dsp:nvSpPr>
      <dsp:spPr>
        <a:xfrm rot="16200000">
          <a:off x="1646005" y="1470123"/>
          <a:ext cx="1124413" cy="397271"/>
        </a:xfrm>
        <a:prstGeom prst="leftArrow">
          <a:avLst>
            <a:gd name="adj1" fmla="val 60000"/>
            <a:gd name="adj2" fmla="val 50000"/>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FFB85016-4115-4059-B1FF-07AFB8C98554}">
      <dsp:nvSpPr>
        <dsp:cNvPr id="0" name=""/>
        <dsp:cNvSpPr/>
      </dsp:nvSpPr>
      <dsp:spPr>
        <a:xfrm>
          <a:off x="1546093" y="576857"/>
          <a:ext cx="1324237" cy="1059389"/>
        </a:xfrm>
        <a:prstGeom prst="roundRect">
          <a:avLst>
            <a:gd name="adj" fmla="val 10000"/>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59055" tIns="59055" rIns="59055" bIns="59055" numCol="1" spcCol="1270" anchor="ctr" anchorCtr="0">
          <a:noAutofit/>
        </a:bodyPr>
        <a:lstStyle/>
        <a:p>
          <a:pPr marL="0" lvl="0" indent="0" algn="ctr" defTabSz="1377950">
            <a:lnSpc>
              <a:spcPct val="90000"/>
            </a:lnSpc>
            <a:spcBef>
              <a:spcPct val="0"/>
            </a:spcBef>
            <a:spcAft>
              <a:spcPct val="35000"/>
            </a:spcAft>
            <a:buNone/>
          </a:pPr>
          <a:r>
            <a:rPr lang="en-US" sz="3100" kern="1200" dirty="0"/>
            <a:t>Group B</a:t>
          </a:r>
        </a:p>
      </dsp:txBody>
      <dsp:txXfrm>
        <a:off x="1577121" y="607885"/>
        <a:ext cx="1262181" cy="997333"/>
      </dsp:txXfrm>
    </dsp:sp>
    <dsp:sp modelId="{594B150D-709E-48D6-964B-F70CD13EAA1D}">
      <dsp:nvSpPr>
        <dsp:cNvPr id="0" name=""/>
        <dsp:cNvSpPr/>
      </dsp:nvSpPr>
      <dsp:spPr>
        <a:xfrm rot="19500000">
          <a:off x="2731067" y="2034971"/>
          <a:ext cx="1124413" cy="397271"/>
        </a:xfrm>
        <a:prstGeom prst="leftArrow">
          <a:avLst>
            <a:gd name="adj1" fmla="val 60000"/>
            <a:gd name="adj2" fmla="val 50000"/>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8BC4E986-802D-40F7-91DB-DAE2BC54B845}">
      <dsp:nvSpPr>
        <dsp:cNvPr id="0" name=""/>
        <dsp:cNvSpPr/>
      </dsp:nvSpPr>
      <dsp:spPr>
        <a:xfrm>
          <a:off x="3091688" y="1381443"/>
          <a:ext cx="1324237" cy="1059389"/>
        </a:xfrm>
        <a:prstGeom prst="roundRect">
          <a:avLst>
            <a:gd name="adj" fmla="val 10000"/>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59055" tIns="59055" rIns="59055" bIns="59055" numCol="1" spcCol="1270" anchor="ctr" anchorCtr="0">
          <a:noAutofit/>
        </a:bodyPr>
        <a:lstStyle/>
        <a:p>
          <a:pPr marL="0" lvl="0" indent="0" algn="ctr" defTabSz="1377950">
            <a:lnSpc>
              <a:spcPct val="90000"/>
            </a:lnSpc>
            <a:spcBef>
              <a:spcPct val="0"/>
            </a:spcBef>
            <a:spcAft>
              <a:spcPct val="35000"/>
            </a:spcAft>
            <a:buNone/>
          </a:pPr>
          <a:r>
            <a:rPr lang="en-US" sz="3100" kern="1200" dirty="0"/>
            <a:t>Group C</a:t>
          </a:r>
        </a:p>
      </dsp:txBody>
      <dsp:txXfrm>
        <a:off x="3122716" y="1412471"/>
        <a:ext cx="1262181" cy="997333"/>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A52EC72-F44B-4563-8F12-31BE98030C73}">
      <dsp:nvSpPr>
        <dsp:cNvPr id="0" name=""/>
        <dsp:cNvSpPr/>
      </dsp:nvSpPr>
      <dsp:spPr>
        <a:xfrm>
          <a:off x="1564481" y="2341623"/>
          <a:ext cx="1443037" cy="1443037"/>
        </a:xfrm>
        <a:prstGeom prst="ellipse">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3495" tIns="23495" rIns="23495" bIns="23495" numCol="1" spcCol="1270" anchor="ctr" anchorCtr="0">
          <a:noAutofit/>
        </a:bodyPr>
        <a:lstStyle/>
        <a:p>
          <a:pPr marL="0" lvl="0" indent="0" algn="ctr" defTabSz="1644650">
            <a:lnSpc>
              <a:spcPct val="90000"/>
            </a:lnSpc>
            <a:spcBef>
              <a:spcPct val="0"/>
            </a:spcBef>
            <a:spcAft>
              <a:spcPct val="35000"/>
            </a:spcAft>
            <a:buNone/>
          </a:pPr>
          <a:r>
            <a:rPr lang="en-US" sz="3700" kern="1200" dirty="0"/>
            <a:t>Goal</a:t>
          </a:r>
        </a:p>
      </dsp:txBody>
      <dsp:txXfrm>
        <a:off x="1775809" y="2552951"/>
        <a:ext cx="1020381" cy="1020381"/>
      </dsp:txXfrm>
    </dsp:sp>
    <dsp:sp modelId="{0647D637-619C-451F-8084-44E62D21528F}">
      <dsp:nvSpPr>
        <dsp:cNvPr id="0" name=""/>
        <dsp:cNvSpPr/>
      </dsp:nvSpPr>
      <dsp:spPr>
        <a:xfrm rot="12900000">
          <a:off x="582515" y="2071582"/>
          <a:ext cx="1162129" cy="411265"/>
        </a:xfrm>
        <a:prstGeom prst="leftArrow">
          <a:avLst>
            <a:gd name="adj1" fmla="val 60000"/>
            <a:gd name="adj2" fmla="val 50000"/>
          </a:avLst>
        </a:prstGeom>
        <a:gradFill rotWithShape="0">
          <a:gsLst>
            <a:gs pos="0">
              <a:schemeClr val="accent1">
                <a:tint val="60000"/>
                <a:hueOff val="0"/>
                <a:satOff val="0"/>
                <a:lumOff val="0"/>
                <a:alphaOff val="0"/>
                <a:lumMod val="110000"/>
                <a:satMod val="105000"/>
                <a:tint val="67000"/>
              </a:schemeClr>
            </a:gs>
            <a:gs pos="50000">
              <a:schemeClr val="accent1">
                <a:tint val="60000"/>
                <a:hueOff val="0"/>
                <a:satOff val="0"/>
                <a:lumOff val="0"/>
                <a:alphaOff val="0"/>
                <a:lumMod val="105000"/>
                <a:satMod val="103000"/>
                <a:tint val="73000"/>
              </a:schemeClr>
            </a:gs>
            <a:gs pos="100000">
              <a:schemeClr val="accent1">
                <a:tint val="60000"/>
                <a:hueOff val="0"/>
                <a:satOff val="0"/>
                <a:lumOff val="0"/>
                <a:alphaOff val="0"/>
                <a:lumMod val="105000"/>
                <a:satMod val="109000"/>
                <a:tint val="81000"/>
              </a:schemeClr>
            </a:gs>
          </a:gsLst>
          <a:lin ang="5400000" scaled="0"/>
        </a:gradFill>
        <a:ln>
          <a:noFill/>
        </a:ln>
        <a:effectLst/>
      </dsp:spPr>
      <dsp:style>
        <a:lnRef idx="0">
          <a:scrgbClr r="0" g="0" b="0"/>
        </a:lnRef>
        <a:fillRef idx="2">
          <a:scrgbClr r="0" g="0" b="0"/>
        </a:fillRef>
        <a:effectRef idx="1">
          <a:scrgbClr r="0" g="0" b="0"/>
        </a:effectRef>
        <a:fontRef idx="minor">
          <a:schemeClr val="dk1"/>
        </a:fontRef>
      </dsp:style>
    </dsp:sp>
    <dsp:sp modelId="{15AAAA0F-4593-4F22-B652-8F08B16E55CD}">
      <dsp:nvSpPr>
        <dsp:cNvPr id="0" name=""/>
        <dsp:cNvSpPr/>
      </dsp:nvSpPr>
      <dsp:spPr>
        <a:xfrm>
          <a:off x="2157" y="1395576"/>
          <a:ext cx="1370885" cy="1096708"/>
        </a:xfrm>
        <a:prstGeom prst="roundRect">
          <a:avLst>
            <a:gd name="adj" fmla="val 10000"/>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4770" tIns="64770" rIns="64770" bIns="64770" numCol="1" spcCol="1270" anchor="ctr" anchorCtr="0">
          <a:noAutofit/>
        </a:bodyPr>
        <a:lstStyle/>
        <a:p>
          <a:pPr marL="0" lvl="0" indent="0" algn="ctr" defTabSz="1511300">
            <a:lnSpc>
              <a:spcPct val="90000"/>
            </a:lnSpc>
            <a:spcBef>
              <a:spcPct val="0"/>
            </a:spcBef>
            <a:spcAft>
              <a:spcPct val="35000"/>
            </a:spcAft>
            <a:buNone/>
          </a:pPr>
          <a:r>
            <a:rPr lang="en-US" sz="3400" kern="1200" dirty="0"/>
            <a:t>Step 1</a:t>
          </a:r>
        </a:p>
      </dsp:txBody>
      <dsp:txXfrm>
        <a:off x="34278" y="1427697"/>
        <a:ext cx="1306643" cy="1032466"/>
      </dsp:txXfrm>
    </dsp:sp>
    <dsp:sp modelId="{26F3572A-44B5-40A9-A054-A83B3BCE9750}">
      <dsp:nvSpPr>
        <dsp:cNvPr id="0" name=""/>
        <dsp:cNvSpPr/>
      </dsp:nvSpPr>
      <dsp:spPr>
        <a:xfrm rot="16200000">
          <a:off x="1704935" y="1487288"/>
          <a:ext cx="1162129" cy="411265"/>
        </a:xfrm>
        <a:prstGeom prst="leftArrow">
          <a:avLst>
            <a:gd name="adj1" fmla="val 60000"/>
            <a:gd name="adj2" fmla="val 50000"/>
          </a:avLst>
        </a:prstGeom>
        <a:gradFill rotWithShape="0">
          <a:gsLst>
            <a:gs pos="0">
              <a:schemeClr val="accent1">
                <a:tint val="60000"/>
                <a:hueOff val="0"/>
                <a:satOff val="0"/>
                <a:lumOff val="0"/>
                <a:alphaOff val="0"/>
                <a:lumMod val="110000"/>
                <a:satMod val="105000"/>
                <a:tint val="67000"/>
              </a:schemeClr>
            </a:gs>
            <a:gs pos="50000">
              <a:schemeClr val="accent1">
                <a:tint val="60000"/>
                <a:hueOff val="0"/>
                <a:satOff val="0"/>
                <a:lumOff val="0"/>
                <a:alphaOff val="0"/>
                <a:lumMod val="105000"/>
                <a:satMod val="103000"/>
                <a:tint val="73000"/>
              </a:schemeClr>
            </a:gs>
            <a:gs pos="100000">
              <a:schemeClr val="accent1">
                <a:tint val="60000"/>
                <a:hueOff val="0"/>
                <a:satOff val="0"/>
                <a:lumOff val="0"/>
                <a:alphaOff val="0"/>
                <a:lumMod val="105000"/>
                <a:satMod val="109000"/>
                <a:tint val="81000"/>
              </a:schemeClr>
            </a:gs>
          </a:gsLst>
          <a:lin ang="5400000" scaled="0"/>
        </a:gradFill>
        <a:ln>
          <a:noFill/>
        </a:ln>
        <a:effectLst/>
      </dsp:spPr>
      <dsp:style>
        <a:lnRef idx="0">
          <a:scrgbClr r="0" g="0" b="0"/>
        </a:lnRef>
        <a:fillRef idx="2">
          <a:scrgbClr r="0" g="0" b="0"/>
        </a:fillRef>
        <a:effectRef idx="1">
          <a:scrgbClr r="0" g="0" b="0"/>
        </a:effectRef>
        <a:fontRef idx="minor">
          <a:schemeClr val="dk1"/>
        </a:fontRef>
      </dsp:style>
    </dsp:sp>
    <dsp:sp modelId="{BAD72918-AD54-4A3F-9FE2-7902A2063F5C}">
      <dsp:nvSpPr>
        <dsp:cNvPr id="0" name=""/>
        <dsp:cNvSpPr/>
      </dsp:nvSpPr>
      <dsp:spPr>
        <a:xfrm>
          <a:off x="1600557" y="563502"/>
          <a:ext cx="1370885" cy="1096708"/>
        </a:xfrm>
        <a:prstGeom prst="roundRect">
          <a:avLst>
            <a:gd name="adj" fmla="val 10000"/>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4770" tIns="64770" rIns="64770" bIns="64770" numCol="1" spcCol="1270" anchor="ctr" anchorCtr="0">
          <a:noAutofit/>
        </a:bodyPr>
        <a:lstStyle/>
        <a:p>
          <a:pPr marL="0" lvl="0" indent="0" algn="ctr" defTabSz="1511300">
            <a:lnSpc>
              <a:spcPct val="90000"/>
            </a:lnSpc>
            <a:spcBef>
              <a:spcPct val="0"/>
            </a:spcBef>
            <a:spcAft>
              <a:spcPct val="35000"/>
            </a:spcAft>
            <a:buNone/>
          </a:pPr>
          <a:r>
            <a:rPr lang="en-US" sz="3400" kern="1200" dirty="0"/>
            <a:t>Step 2</a:t>
          </a:r>
        </a:p>
      </dsp:txBody>
      <dsp:txXfrm>
        <a:off x="1632678" y="595623"/>
        <a:ext cx="1306643" cy="1032466"/>
      </dsp:txXfrm>
    </dsp:sp>
    <dsp:sp modelId="{1204005B-0B62-484D-8BEB-E7B9E9CE6A61}">
      <dsp:nvSpPr>
        <dsp:cNvPr id="0" name=""/>
        <dsp:cNvSpPr/>
      </dsp:nvSpPr>
      <dsp:spPr>
        <a:xfrm rot="19500000">
          <a:off x="2827354" y="2071582"/>
          <a:ext cx="1162129" cy="411265"/>
        </a:xfrm>
        <a:prstGeom prst="leftArrow">
          <a:avLst>
            <a:gd name="adj1" fmla="val 60000"/>
            <a:gd name="adj2" fmla="val 50000"/>
          </a:avLst>
        </a:prstGeom>
        <a:gradFill rotWithShape="0">
          <a:gsLst>
            <a:gs pos="0">
              <a:schemeClr val="accent1">
                <a:tint val="60000"/>
                <a:hueOff val="0"/>
                <a:satOff val="0"/>
                <a:lumOff val="0"/>
                <a:alphaOff val="0"/>
                <a:lumMod val="110000"/>
                <a:satMod val="105000"/>
                <a:tint val="67000"/>
              </a:schemeClr>
            </a:gs>
            <a:gs pos="50000">
              <a:schemeClr val="accent1">
                <a:tint val="60000"/>
                <a:hueOff val="0"/>
                <a:satOff val="0"/>
                <a:lumOff val="0"/>
                <a:alphaOff val="0"/>
                <a:lumMod val="105000"/>
                <a:satMod val="103000"/>
                <a:tint val="73000"/>
              </a:schemeClr>
            </a:gs>
            <a:gs pos="100000">
              <a:schemeClr val="accent1">
                <a:tint val="60000"/>
                <a:hueOff val="0"/>
                <a:satOff val="0"/>
                <a:lumOff val="0"/>
                <a:alphaOff val="0"/>
                <a:lumMod val="105000"/>
                <a:satMod val="109000"/>
                <a:tint val="81000"/>
              </a:schemeClr>
            </a:gs>
          </a:gsLst>
          <a:lin ang="5400000" scaled="0"/>
        </a:gradFill>
        <a:ln>
          <a:noFill/>
        </a:ln>
        <a:effectLst/>
      </dsp:spPr>
      <dsp:style>
        <a:lnRef idx="0">
          <a:scrgbClr r="0" g="0" b="0"/>
        </a:lnRef>
        <a:fillRef idx="2">
          <a:scrgbClr r="0" g="0" b="0"/>
        </a:fillRef>
        <a:effectRef idx="1">
          <a:scrgbClr r="0" g="0" b="0"/>
        </a:effectRef>
        <a:fontRef idx="minor">
          <a:schemeClr val="dk1"/>
        </a:fontRef>
      </dsp:style>
    </dsp:sp>
    <dsp:sp modelId="{DF4F3CC4-9ADE-4D5A-9D51-11C67A5A8F9F}">
      <dsp:nvSpPr>
        <dsp:cNvPr id="0" name=""/>
        <dsp:cNvSpPr/>
      </dsp:nvSpPr>
      <dsp:spPr>
        <a:xfrm>
          <a:off x="3198956" y="1395576"/>
          <a:ext cx="1370885" cy="1096708"/>
        </a:xfrm>
        <a:prstGeom prst="roundRect">
          <a:avLst>
            <a:gd name="adj" fmla="val 10000"/>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4770" tIns="64770" rIns="64770" bIns="64770" numCol="1" spcCol="1270" anchor="ctr" anchorCtr="0">
          <a:noAutofit/>
        </a:bodyPr>
        <a:lstStyle/>
        <a:p>
          <a:pPr marL="0" lvl="0" indent="0" algn="ctr" defTabSz="1511300">
            <a:lnSpc>
              <a:spcPct val="90000"/>
            </a:lnSpc>
            <a:spcBef>
              <a:spcPct val="0"/>
            </a:spcBef>
            <a:spcAft>
              <a:spcPct val="35000"/>
            </a:spcAft>
            <a:buNone/>
          </a:pPr>
          <a:r>
            <a:rPr lang="en-US" sz="3400" kern="1200" dirty="0"/>
            <a:t>Step 3</a:t>
          </a:r>
        </a:p>
      </dsp:txBody>
      <dsp:txXfrm>
        <a:off x="3231077" y="1427697"/>
        <a:ext cx="1306643" cy="1032466"/>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7A942F6-847D-4AE7-9CA0-5319E5F60B4F}">
      <dsp:nvSpPr>
        <dsp:cNvPr id="0" name=""/>
        <dsp:cNvSpPr/>
      </dsp:nvSpPr>
      <dsp:spPr>
        <a:xfrm>
          <a:off x="0" y="34252"/>
          <a:ext cx="5029199" cy="647595"/>
        </a:xfrm>
        <a:prstGeom prst="round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l" defTabSz="1200150">
            <a:lnSpc>
              <a:spcPct val="90000"/>
            </a:lnSpc>
            <a:spcBef>
              <a:spcPct val="0"/>
            </a:spcBef>
            <a:spcAft>
              <a:spcPct val="35000"/>
            </a:spcAft>
            <a:buNone/>
          </a:pPr>
          <a:r>
            <a:rPr lang="en-US" sz="2700" kern="1200" dirty="0"/>
            <a:t>Group A</a:t>
          </a:r>
        </a:p>
      </dsp:txBody>
      <dsp:txXfrm>
        <a:off x="31613" y="65865"/>
        <a:ext cx="4965973" cy="584369"/>
      </dsp:txXfrm>
    </dsp:sp>
    <dsp:sp modelId="{6EA3914A-CB7F-4A5E-9543-C3A39D9197C9}">
      <dsp:nvSpPr>
        <dsp:cNvPr id="0" name=""/>
        <dsp:cNvSpPr/>
      </dsp:nvSpPr>
      <dsp:spPr>
        <a:xfrm>
          <a:off x="0" y="681847"/>
          <a:ext cx="5029199" cy="7265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9677" tIns="34290" rIns="192024" bIns="34290" numCol="1" spcCol="1270" anchor="t" anchorCtr="0">
          <a:noAutofit/>
        </a:bodyPr>
        <a:lstStyle/>
        <a:p>
          <a:pPr marL="228600" lvl="1" indent="-228600" algn="l" defTabSz="933450">
            <a:lnSpc>
              <a:spcPct val="90000"/>
            </a:lnSpc>
            <a:spcBef>
              <a:spcPct val="0"/>
            </a:spcBef>
            <a:spcAft>
              <a:spcPct val="20000"/>
            </a:spcAft>
            <a:buChar char="•"/>
          </a:pPr>
          <a:r>
            <a:rPr lang="en-US" sz="2100" kern="1200" dirty="0"/>
            <a:t>Task 1</a:t>
          </a:r>
        </a:p>
        <a:p>
          <a:pPr marL="228600" lvl="1" indent="-228600" algn="l" defTabSz="933450">
            <a:lnSpc>
              <a:spcPct val="90000"/>
            </a:lnSpc>
            <a:spcBef>
              <a:spcPct val="0"/>
            </a:spcBef>
            <a:spcAft>
              <a:spcPct val="20000"/>
            </a:spcAft>
            <a:buChar char="•"/>
          </a:pPr>
          <a:r>
            <a:rPr lang="en-US" sz="2100" kern="1200" dirty="0"/>
            <a:t>Task 2</a:t>
          </a:r>
        </a:p>
      </dsp:txBody>
      <dsp:txXfrm>
        <a:off x="0" y="681847"/>
        <a:ext cx="5029199" cy="726570"/>
      </dsp:txXfrm>
    </dsp:sp>
    <dsp:sp modelId="{81203336-F3DE-4B3A-BCF4-0F68C23AC2BB}">
      <dsp:nvSpPr>
        <dsp:cNvPr id="0" name=""/>
        <dsp:cNvSpPr/>
      </dsp:nvSpPr>
      <dsp:spPr>
        <a:xfrm>
          <a:off x="0" y="1408417"/>
          <a:ext cx="5029199" cy="647595"/>
        </a:xfrm>
        <a:prstGeom prst="roundRect">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l" defTabSz="1200150">
            <a:lnSpc>
              <a:spcPct val="90000"/>
            </a:lnSpc>
            <a:spcBef>
              <a:spcPct val="0"/>
            </a:spcBef>
            <a:spcAft>
              <a:spcPct val="35000"/>
            </a:spcAft>
            <a:buNone/>
          </a:pPr>
          <a:r>
            <a:rPr lang="en-US" sz="2700" kern="1200" dirty="0"/>
            <a:t>Group B</a:t>
          </a:r>
        </a:p>
      </dsp:txBody>
      <dsp:txXfrm>
        <a:off x="31613" y="1440030"/>
        <a:ext cx="4965973" cy="584369"/>
      </dsp:txXfrm>
    </dsp:sp>
    <dsp:sp modelId="{782956A5-ADC8-4959-B856-589B9D9B9635}">
      <dsp:nvSpPr>
        <dsp:cNvPr id="0" name=""/>
        <dsp:cNvSpPr/>
      </dsp:nvSpPr>
      <dsp:spPr>
        <a:xfrm>
          <a:off x="0" y="2056012"/>
          <a:ext cx="5029199" cy="7265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9677" tIns="34290" rIns="192024" bIns="34290" numCol="1" spcCol="1270" anchor="t" anchorCtr="0">
          <a:noAutofit/>
        </a:bodyPr>
        <a:lstStyle/>
        <a:p>
          <a:pPr marL="228600" lvl="1" indent="-228600" algn="l" defTabSz="933450">
            <a:lnSpc>
              <a:spcPct val="90000"/>
            </a:lnSpc>
            <a:spcBef>
              <a:spcPct val="0"/>
            </a:spcBef>
            <a:spcAft>
              <a:spcPct val="20000"/>
            </a:spcAft>
            <a:buChar char="•"/>
          </a:pPr>
          <a:r>
            <a:rPr lang="en-US" sz="2100" kern="1200" dirty="0"/>
            <a:t>Task 1</a:t>
          </a:r>
        </a:p>
        <a:p>
          <a:pPr marL="228600" lvl="1" indent="-228600" algn="l" defTabSz="933450">
            <a:lnSpc>
              <a:spcPct val="90000"/>
            </a:lnSpc>
            <a:spcBef>
              <a:spcPct val="0"/>
            </a:spcBef>
            <a:spcAft>
              <a:spcPct val="20000"/>
            </a:spcAft>
            <a:buChar char="•"/>
          </a:pPr>
          <a:r>
            <a:rPr lang="en-US" sz="2100" kern="1200" dirty="0"/>
            <a:t>Task 2</a:t>
          </a:r>
        </a:p>
      </dsp:txBody>
      <dsp:txXfrm>
        <a:off x="0" y="2056012"/>
        <a:ext cx="5029199" cy="726570"/>
      </dsp:txXfrm>
    </dsp:sp>
    <dsp:sp modelId="{D64CB5D5-837D-47FC-9E42-A26D800BC695}">
      <dsp:nvSpPr>
        <dsp:cNvPr id="0" name=""/>
        <dsp:cNvSpPr/>
      </dsp:nvSpPr>
      <dsp:spPr>
        <a:xfrm>
          <a:off x="0" y="2782582"/>
          <a:ext cx="5029199" cy="647595"/>
        </a:xfrm>
        <a:prstGeom prst="roundRect">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l" defTabSz="1200150">
            <a:lnSpc>
              <a:spcPct val="90000"/>
            </a:lnSpc>
            <a:spcBef>
              <a:spcPct val="0"/>
            </a:spcBef>
            <a:spcAft>
              <a:spcPct val="35000"/>
            </a:spcAft>
            <a:buNone/>
          </a:pPr>
          <a:r>
            <a:rPr lang="en-US" sz="2700" kern="1200" dirty="0"/>
            <a:t>Group C</a:t>
          </a:r>
        </a:p>
      </dsp:txBody>
      <dsp:txXfrm>
        <a:off x="31613" y="2814195"/>
        <a:ext cx="4965973" cy="584369"/>
      </dsp:txXfrm>
    </dsp:sp>
    <dsp:sp modelId="{08B7B17B-8600-44B0-B235-389E5D71D804}">
      <dsp:nvSpPr>
        <dsp:cNvPr id="0" name=""/>
        <dsp:cNvSpPr/>
      </dsp:nvSpPr>
      <dsp:spPr>
        <a:xfrm>
          <a:off x="0" y="3430177"/>
          <a:ext cx="5029199" cy="7265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9677" tIns="34290" rIns="192024" bIns="34290" numCol="1" spcCol="1270" anchor="t" anchorCtr="0">
          <a:noAutofit/>
        </a:bodyPr>
        <a:lstStyle/>
        <a:p>
          <a:pPr marL="228600" lvl="1" indent="-228600" algn="l" defTabSz="933450">
            <a:lnSpc>
              <a:spcPct val="90000"/>
            </a:lnSpc>
            <a:spcBef>
              <a:spcPct val="0"/>
            </a:spcBef>
            <a:spcAft>
              <a:spcPct val="20000"/>
            </a:spcAft>
            <a:buChar char="•"/>
          </a:pPr>
          <a:r>
            <a:rPr lang="en-US" sz="2100" kern="1200" dirty="0"/>
            <a:t>Task 1</a:t>
          </a:r>
        </a:p>
        <a:p>
          <a:pPr marL="228600" lvl="1" indent="-228600" algn="l" defTabSz="933450">
            <a:lnSpc>
              <a:spcPct val="90000"/>
            </a:lnSpc>
            <a:spcBef>
              <a:spcPct val="0"/>
            </a:spcBef>
            <a:spcAft>
              <a:spcPct val="20000"/>
            </a:spcAft>
            <a:buChar char="•"/>
          </a:pPr>
          <a:r>
            <a:rPr lang="en-US" sz="2100" kern="1200" dirty="0"/>
            <a:t>Task 2</a:t>
          </a:r>
        </a:p>
      </dsp:txBody>
      <dsp:txXfrm>
        <a:off x="0" y="3430177"/>
        <a:ext cx="5029199" cy="726570"/>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BBCF6CE-E750-48B6-B333-305BBB100737}">
      <dsp:nvSpPr>
        <dsp:cNvPr id="0" name=""/>
        <dsp:cNvSpPr/>
      </dsp:nvSpPr>
      <dsp:spPr>
        <a:xfrm>
          <a:off x="4095" y="480059"/>
          <a:ext cx="2066925" cy="516731"/>
        </a:xfrm>
        <a:prstGeom prst="roundRect">
          <a:avLst>
            <a:gd name="adj" fmla="val 10000"/>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36830" tIns="36830" rIns="36830" bIns="36830" numCol="1" spcCol="1270" anchor="ctr" anchorCtr="0">
          <a:noAutofit/>
        </a:bodyPr>
        <a:lstStyle/>
        <a:p>
          <a:pPr marL="0" lvl="0" indent="0" algn="ctr" defTabSz="1289050">
            <a:lnSpc>
              <a:spcPct val="90000"/>
            </a:lnSpc>
            <a:spcBef>
              <a:spcPct val="0"/>
            </a:spcBef>
            <a:spcAft>
              <a:spcPct val="35000"/>
            </a:spcAft>
            <a:buNone/>
          </a:pPr>
          <a:r>
            <a:rPr lang="en-US" sz="2900" kern="1200" dirty="0"/>
            <a:t>Step 1 Title</a:t>
          </a:r>
        </a:p>
      </dsp:txBody>
      <dsp:txXfrm>
        <a:off x="19230" y="495194"/>
        <a:ext cx="2036655" cy="486461"/>
      </dsp:txXfrm>
    </dsp:sp>
    <dsp:sp modelId="{1B1F80F4-E9A5-4A99-A630-6548067B7CB5}">
      <dsp:nvSpPr>
        <dsp:cNvPr id="0" name=""/>
        <dsp:cNvSpPr/>
      </dsp:nvSpPr>
      <dsp:spPr>
        <a:xfrm rot="5400000">
          <a:off x="992344" y="1042005"/>
          <a:ext cx="90427" cy="90427"/>
        </a:xfrm>
        <a:prstGeom prst="rightArrow">
          <a:avLst>
            <a:gd name="adj1" fmla="val 66700"/>
            <a:gd name="adj2" fmla="val 50000"/>
          </a:avLst>
        </a:prstGeom>
        <a:gradFill rotWithShape="0">
          <a:gsLst>
            <a:gs pos="0">
              <a:schemeClr val="accent1">
                <a:tint val="60000"/>
                <a:hueOff val="0"/>
                <a:satOff val="0"/>
                <a:lumOff val="0"/>
                <a:alphaOff val="0"/>
                <a:satMod val="103000"/>
                <a:lumMod val="102000"/>
                <a:tint val="94000"/>
              </a:schemeClr>
            </a:gs>
            <a:gs pos="50000">
              <a:schemeClr val="accent1">
                <a:tint val="60000"/>
                <a:hueOff val="0"/>
                <a:satOff val="0"/>
                <a:lumOff val="0"/>
                <a:alphaOff val="0"/>
                <a:satMod val="110000"/>
                <a:lumMod val="100000"/>
                <a:shade val="100000"/>
              </a:schemeClr>
            </a:gs>
            <a:gs pos="100000">
              <a:schemeClr val="accent1">
                <a:tint val="6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85447532-8740-4202-B6A5-AE63748B9291}">
      <dsp:nvSpPr>
        <dsp:cNvPr id="0" name=""/>
        <dsp:cNvSpPr/>
      </dsp:nvSpPr>
      <dsp:spPr>
        <a:xfrm>
          <a:off x="4095" y="1177647"/>
          <a:ext cx="2066925" cy="516731"/>
        </a:xfrm>
        <a:prstGeom prst="roundRect">
          <a:avLst>
            <a:gd name="adj" fmla="val 10000"/>
          </a:avLst>
        </a:prstGeom>
        <a:solidFill>
          <a:schemeClr val="lt1">
            <a:alpha val="90000"/>
            <a:tint val="40000"/>
            <a:hueOff val="0"/>
            <a:satOff val="0"/>
            <a:lumOff val="0"/>
            <a:alphaOff val="0"/>
          </a:schemeClr>
        </a:solidFill>
        <a:ln w="6350" cap="flat" cmpd="sng" algn="ctr">
          <a:solidFill>
            <a:schemeClr val="accent1">
              <a:alpha val="90000"/>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7940" tIns="27940" rIns="27940" bIns="27940" numCol="1" spcCol="1270" anchor="ctr" anchorCtr="0">
          <a:noAutofit/>
        </a:bodyPr>
        <a:lstStyle/>
        <a:p>
          <a:pPr marL="0" lvl="0" indent="0" algn="ctr" defTabSz="977900">
            <a:lnSpc>
              <a:spcPct val="90000"/>
            </a:lnSpc>
            <a:spcBef>
              <a:spcPct val="0"/>
            </a:spcBef>
            <a:spcAft>
              <a:spcPct val="35000"/>
            </a:spcAft>
            <a:buNone/>
          </a:pPr>
          <a:r>
            <a:rPr lang="en-US" sz="2200" kern="1200" dirty="0"/>
            <a:t>Task description</a:t>
          </a:r>
        </a:p>
      </dsp:txBody>
      <dsp:txXfrm>
        <a:off x="19230" y="1192782"/>
        <a:ext cx="2036655" cy="486461"/>
      </dsp:txXfrm>
    </dsp:sp>
    <dsp:sp modelId="{7CAEA63C-96B5-40D4-900F-409598FDB0C1}">
      <dsp:nvSpPr>
        <dsp:cNvPr id="0" name=""/>
        <dsp:cNvSpPr/>
      </dsp:nvSpPr>
      <dsp:spPr>
        <a:xfrm rot="5400000">
          <a:off x="992344" y="1739592"/>
          <a:ext cx="90427" cy="90427"/>
        </a:xfrm>
        <a:prstGeom prst="rightArrow">
          <a:avLst>
            <a:gd name="adj1" fmla="val 66700"/>
            <a:gd name="adj2" fmla="val 50000"/>
          </a:avLst>
        </a:prstGeom>
        <a:gradFill rotWithShape="0">
          <a:gsLst>
            <a:gs pos="0">
              <a:schemeClr val="accent1">
                <a:tint val="60000"/>
                <a:hueOff val="0"/>
                <a:satOff val="0"/>
                <a:lumOff val="0"/>
                <a:alphaOff val="0"/>
                <a:satMod val="103000"/>
                <a:lumMod val="102000"/>
                <a:tint val="94000"/>
              </a:schemeClr>
            </a:gs>
            <a:gs pos="50000">
              <a:schemeClr val="accent1">
                <a:tint val="60000"/>
                <a:hueOff val="0"/>
                <a:satOff val="0"/>
                <a:lumOff val="0"/>
                <a:alphaOff val="0"/>
                <a:satMod val="110000"/>
                <a:lumMod val="100000"/>
                <a:shade val="100000"/>
              </a:schemeClr>
            </a:gs>
            <a:gs pos="100000">
              <a:schemeClr val="accent1">
                <a:tint val="6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459BBFF8-CE50-41AE-9B5E-F6026BBE4F45}">
      <dsp:nvSpPr>
        <dsp:cNvPr id="0" name=""/>
        <dsp:cNvSpPr/>
      </dsp:nvSpPr>
      <dsp:spPr>
        <a:xfrm>
          <a:off x="4095" y="1875234"/>
          <a:ext cx="2066925" cy="516731"/>
        </a:xfrm>
        <a:prstGeom prst="roundRect">
          <a:avLst>
            <a:gd name="adj" fmla="val 10000"/>
          </a:avLst>
        </a:prstGeom>
        <a:solidFill>
          <a:schemeClr val="lt1">
            <a:alpha val="90000"/>
            <a:tint val="40000"/>
            <a:hueOff val="0"/>
            <a:satOff val="0"/>
            <a:lumOff val="0"/>
            <a:alphaOff val="0"/>
          </a:schemeClr>
        </a:solidFill>
        <a:ln w="6350" cap="flat" cmpd="sng" algn="ctr">
          <a:solidFill>
            <a:schemeClr val="accent1">
              <a:alpha val="90000"/>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7940" tIns="27940" rIns="27940" bIns="27940" numCol="1" spcCol="1270" anchor="ctr" anchorCtr="0">
          <a:noAutofit/>
        </a:bodyPr>
        <a:lstStyle/>
        <a:p>
          <a:pPr marL="0" lvl="0" indent="0" algn="ctr" defTabSz="977900">
            <a:lnSpc>
              <a:spcPct val="90000"/>
            </a:lnSpc>
            <a:spcBef>
              <a:spcPct val="0"/>
            </a:spcBef>
            <a:spcAft>
              <a:spcPct val="35000"/>
            </a:spcAft>
            <a:buNone/>
          </a:pPr>
          <a:r>
            <a:rPr lang="en-US" sz="2200" kern="1200" dirty="0"/>
            <a:t>Task description</a:t>
          </a:r>
        </a:p>
      </dsp:txBody>
      <dsp:txXfrm>
        <a:off x="19230" y="1890369"/>
        <a:ext cx="2036655" cy="486461"/>
      </dsp:txXfrm>
    </dsp:sp>
    <dsp:sp modelId="{A65C4264-24F4-4122-844B-F5E582EC0111}">
      <dsp:nvSpPr>
        <dsp:cNvPr id="0" name=""/>
        <dsp:cNvSpPr/>
      </dsp:nvSpPr>
      <dsp:spPr>
        <a:xfrm rot="5400000">
          <a:off x="992344" y="2437179"/>
          <a:ext cx="90427" cy="90427"/>
        </a:xfrm>
        <a:prstGeom prst="rightArrow">
          <a:avLst>
            <a:gd name="adj1" fmla="val 66700"/>
            <a:gd name="adj2" fmla="val 50000"/>
          </a:avLst>
        </a:prstGeom>
        <a:gradFill rotWithShape="0">
          <a:gsLst>
            <a:gs pos="0">
              <a:schemeClr val="accent1">
                <a:tint val="60000"/>
                <a:hueOff val="0"/>
                <a:satOff val="0"/>
                <a:lumOff val="0"/>
                <a:alphaOff val="0"/>
                <a:satMod val="103000"/>
                <a:lumMod val="102000"/>
                <a:tint val="94000"/>
              </a:schemeClr>
            </a:gs>
            <a:gs pos="50000">
              <a:schemeClr val="accent1">
                <a:tint val="60000"/>
                <a:hueOff val="0"/>
                <a:satOff val="0"/>
                <a:lumOff val="0"/>
                <a:alphaOff val="0"/>
                <a:satMod val="110000"/>
                <a:lumMod val="100000"/>
                <a:shade val="100000"/>
              </a:schemeClr>
            </a:gs>
            <a:gs pos="100000">
              <a:schemeClr val="accent1">
                <a:tint val="6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9A5E1799-26FB-4959-97AA-0FCC22761318}">
      <dsp:nvSpPr>
        <dsp:cNvPr id="0" name=""/>
        <dsp:cNvSpPr/>
      </dsp:nvSpPr>
      <dsp:spPr>
        <a:xfrm>
          <a:off x="4095" y="2572821"/>
          <a:ext cx="2066925" cy="516731"/>
        </a:xfrm>
        <a:prstGeom prst="roundRect">
          <a:avLst>
            <a:gd name="adj" fmla="val 10000"/>
          </a:avLst>
        </a:prstGeom>
        <a:solidFill>
          <a:schemeClr val="lt1">
            <a:alpha val="90000"/>
            <a:tint val="40000"/>
            <a:hueOff val="0"/>
            <a:satOff val="0"/>
            <a:lumOff val="0"/>
            <a:alphaOff val="0"/>
          </a:schemeClr>
        </a:solidFill>
        <a:ln w="6350" cap="flat" cmpd="sng" algn="ctr">
          <a:solidFill>
            <a:schemeClr val="accent1">
              <a:alpha val="90000"/>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7940" tIns="27940" rIns="27940" bIns="27940" numCol="1" spcCol="1270" anchor="ctr" anchorCtr="0">
          <a:noAutofit/>
        </a:bodyPr>
        <a:lstStyle/>
        <a:p>
          <a:pPr marL="0" lvl="0" indent="0" algn="ctr" defTabSz="977900">
            <a:lnSpc>
              <a:spcPct val="90000"/>
            </a:lnSpc>
            <a:spcBef>
              <a:spcPct val="0"/>
            </a:spcBef>
            <a:spcAft>
              <a:spcPct val="35000"/>
            </a:spcAft>
            <a:buNone/>
          </a:pPr>
          <a:r>
            <a:rPr lang="en-US" sz="2200" kern="1200" dirty="0"/>
            <a:t>Task description</a:t>
          </a:r>
        </a:p>
      </dsp:txBody>
      <dsp:txXfrm>
        <a:off x="19230" y="2587956"/>
        <a:ext cx="2036655" cy="486461"/>
      </dsp:txXfrm>
    </dsp:sp>
    <dsp:sp modelId="{3FBD4BD3-B74D-4AAB-9295-AE19DCC50691}">
      <dsp:nvSpPr>
        <dsp:cNvPr id="0" name=""/>
        <dsp:cNvSpPr/>
      </dsp:nvSpPr>
      <dsp:spPr>
        <a:xfrm rot="5400000">
          <a:off x="992344" y="3134766"/>
          <a:ext cx="90427" cy="90427"/>
        </a:xfrm>
        <a:prstGeom prst="rightArrow">
          <a:avLst>
            <a:gd name="adj1" fmla="val 66700"/>
            <a:gd name="adj2" fmla="val 50000"/>
          </a:avLst>
        </a:prstGeom>
        <a:gradFill rotWithShape="0">
          <a:gsLst>
            <a:gs pos="0">
              <a:schemeClr val="accent1">
                <a:tint val="60000"/>
                <a:hueOff val="0"/>
                <a:satOff val="0"/>
                <a:lumOff val="0"/>
                <a:alphaOff val="0"/>
                <a:satMod val="103000"/>
                <a:lumMod val="102000"/>
                <a:tint val="94000"/>
              </a:schemeClr>
            </a:gs>
            <a:gs pos="50000">
              <a:schemeClr val="accent1">
                <a:tint val="60000"/>
                <a:hueOff val="0"/>
                <a:satOff val="0"/>
                <a:lumOff val="0"/>
                <a:alphaOff val="0"/>
                <a:satMod val="110000"/>
                <a:lumMod val="100000"/>
                <a:shade val="100000"/>
              </a:schemeClr>
            </a:gs>
            <a:gs pos="100000">
              <a:schemeClr val="accent1">
                <a:tint val="6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8C46515F-5745-4BFE-8634-C34D77574BE3}">
      <dsp:nvSpPr>
        <dsp:cNvPr id="0" name=""/>
        <dsp:cNvSpPr/>
      </dsp:nvSpPr>
      <dsp:spPr>
        <a:xfrm>
          <a:off x="4095" y="3270408"/>
          <a:ext cx="2066925" cy="516731"/>
        </a:xfrm>
        <a:prstGeom prst="roundRect">
          <a:avLst>
            <a:gd name="adj" fmla="val 10000"/>
          </a:avLst>
        </a:prstGeom>
        <a:solidFill>
          <a:schemeClr val="lt1">
            <a:alpha val="90000"/>
            <a:tint val="40000"/>
            <a:hueOff val="0"/>
            <a:satOff val="0"/>
            <a:lumOff val="0"/>
            <a:alphaOff val="0"/>
          </a:schemeClr>
        </a:solidFill>
        <a:ln w="6350" cap="flat" cmpd="sng" algn="ctr">
          <a:solidFill>
            <a:schemeClr val="accent1">
              <a:alpha val="90000"/>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7940" tIns="27940" rIns="27940" bIns="27940" numCol="1" spcCol="1270" anchor="ctr" anchorCtr="0">
          <a:noAutofit/>
        </a:bodyPr>
        <a:lstStyle/>
        <a:p>
          <a:pPr marL="0" lvl="0" indent="0" algn="ctr" defTabSz="977900">
            <a:lnSpc>
              <a:spcPct val="90000"/>
            </a:lnSpc>
            <a:spcBef>
              <a:spcPct val="0"/>
            </a:spcBef>
            <a:spcAft>
              <a:spcPct val="35000"/>
            </a:spcAft>
            <a:buNone/>
          </a:pPr>
          <a:r>
            <a:rPr lang="en-US" sz="2200" kern="1200" dirty="0"/>
            <a:t>Task description</a:t>
          </a:r>
        </a:p>
      </dsp:txBody>
      <dsp:txXfrm>
        <a:off x="19230" y="3285543"/>
        <a:ext cx="2036655" cy="486461"/>
      </dsp:txXfrm>
    </dsp:sp>
    <dsp:sp modelId="{09ADE9CE-20B7-4A4E-BED6-D56E4ED1D855}">
      <dsp:nvSpPr>
        <dsp:cNvPr id="0" name=""/>
        <dsp:cNvSpPr/>
      </dsp:nvSpPr>
      <dsp:spPr>
        <a:xfrm>
          <a:off x="2360390" y="480060"/>
          <a:ext cx="2066925" cy="516731"/>
        </a:xfrm>
        <a:prstGeom prst="roundRect">
          <a:avLst>
            <a:gd name="adj" fmla="val 10000"/>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36830" tIns="36830" rIns="36830" bIns="36830" numCol="1" spcCol="1270" anchor="ctr" anchorCtr="0">
          <a:noAutofit/>
        </a:bodyPr>
        <a:lstStyle/>
        <a:p>
          <a:pPr marL="0" lvl="0" indent="0" algn="ctr" defTabSz="1289050">
            <a:lnSpc>
              <a:spcPct val="90000"/>
            </a:lnSpc>
            <a:spcBef>
              <a:spcPct val="0"/>
            </a:spcBef>
            <a:spcAft>
              <a:spcPct val="35000"/>
            </a:spcAft>
            <a:buNone/>
          </a:pPr>
          <a:r>
            <a:rPr lang="en-US" sz="2900" kern="1200" dirty="0"/>
            <a:t>Step 2 Title</a:t>
          </a:r>
        </a:p>
      </dsp:txBody>
      <dsp:txXfrm>
        <a:off x="2375525" y="495195"/>
        <a:ext cx="2036655" cy="486461"/>
      </dsp:txXfrm>
    </dsp:sp>
    <dsp:sp modelId="{C8CE6287-76AA-46C4-B478-0F9183DE6118}">
      <dsp:nvSpPr>
        <dsp:cNvPr id="0" name=""/>
        <dsp:cNvSpPr/>
      </dsp:nvSpPr>
      <dsp:spPr>
        <a:xfrm rot="5400000">
          <a:off x="3348638" y="1042005"/>
          <a:ext cx="90427" cy="90427"/>
        </a:xfrm>
        <a:prstGeom prst="rightArrow">
          <a:avLst>
            <a:gd name="adj1" fmla="val 66700"/>
            <a:gd name="adj2" fmla="val 50000"/>
          </a:avLst>
        </a:prstGeom>
        <a:gradFill rotWithShape="0">
          <a:gsLst>
            <a:gs pos="0">
              <a:schemeClr val="accent1">
                <a:tint val="60000"/>
                <a:hueOff val="0"/>
                <a:satOff val="0"/>
                <a:lumOff val="0"/>
                <a:alphaOff val="0"/>
                <a:satMod val="103000"/>
                <a:lumMod val="102000"/>
                <a:tint val="94000"/>
              </a:schemeClr>
            </a:gs>
            <a:gs pos="50000">
              <a:schemeClr val="accent1">
                <a:tint val="60000"/>
                <a:hueOff val="0"/>
                <a:satOff val="0"/>
                <a:lumOff val="0"/>
                <a:alphaOff val="0"/>
                <a:satMod val="110000"/>
                <a:lumMod val="100000"/>
                <a:shade val="100000"/>
              </a:schemeClr>
            </a:gs>
            <a:gs pos="100000">
              <a:schemeClr val="accent1">
                <a:tint val="6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F7AA6D3E-BCE0-4C06-B101-080DA85DCB01}">
      <dsp:nvSpPr>
        <dsp:cNvPr id="0" name=""/>
        <dsp:cNvSpPr/>
      </dsp:nvSpPr>
      <dsp:spPr>
        <a:xfrm>
          <a:off x="2360390" y="1177647"/>
          <a:ext cx="2066925" cy="516731"/>
        </a:xfrm>
        <a:prstGeom prst="roundRect">
          <a:avLst>
            <a:gd name="adj" fmla="val 10000"/>
          </a:avLst>
        </a:prstGeom>
        <a:solidFill>
          <a:schemeClr val="lt1">
            <a:alpha val="90000"/>
            <a:tint val="40000"/>
            <a:hueOff val="0"/>
            <a:satOff val="0"/>
            <a:lumOff val="0"/>
            <a:alphaOff val="0"/>
          </a:schemeClr>
        </a:solidFill>
        <a:ln w="6350" cap="flat" cmpd="sng" algn="ctr">
          <a:solidFill>
            <a:schemeClr val="accent1">
              <a:alpha val="90000"/>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7940" tIns="27940" rIns="27940" bIns="27940" numCol="1" spcCol="1270" anchor="ctr" anchorCtr="0">
          <a:noAutofit/>
        </a:bodyPr>
        <a:lstStyle/>
        <a:p>
          <a:pPr marL="0" lvl="0" indent="0" algn="ctr" defTabSz="977900">
            <a:lnSpc>
              <a:spcPct val="90000"/>
            </a:lnSpc>
            <a:spcBef>
              <a:spcPct val="0"/>
            </a:spcBef>
            <a:spcAft>
              <a:spcPct val="35000"/>
            </a:spcAft>
            <a:buNone/>
          </a:pPr>
          <a:r>
            <a:rPr lang="en-US" sz="2200" kern="1200" dirty="0"/>
            <a:t>Task description</a:t>
          </a:r>
        </a:p>
      </dsp:txBody>
      <dsp:txXfrm>
        <a:off x="2375525" y="1192782"/>
        <a:ext cx="2036655" cy="486461"/>
      </dsp:txXfrm>
    </dsp:sp>
    <dsp:sp modelId="{DDA5CBC7-AA05-481A-A03A-3964C1BBBB5A}">
      <dsp:nvSpPr>
        <dsp:cNvPr id="0" name=""/>
        <dsp:cNvSpPr/>
      </dsp:nvSpPr>
      <dsp:spPr>
        <a:xfrm rot="5400000">
          <a:off x="3348638" y="1739592"/>
          <a:ext cx="90427" cy="90427"/>
        </a:xfrm>
        <a:prstGeom prst="rightArrow">
          <a:avLst>
            <a:gd name="adj1" fmla="val 66700"/>
            <a:gd name="adj2" fmla="val 50000"/>
          </a:avLst>
        </a:prstGeom>
        <a:gradFill rotWithShape="0">
          <a:gsLst>
            <a:gs pos="0">
              <a:schemeClr val="accent1">
                <a:tint val="60000"/>
                <a:hueOff val="0"/>
                <a:satOff val="0"/>
                <a:lumOff val="0"/>
                <a:alphaOff val="0"/>
                <a:satMod val="103000"/>
                <a:lumMod val="102000"/>
                <a:tint val="94000"/>
              </a:schemeClr>
            </a:gs>
            <a:gs pos="50000">
              <a:schemeClr val="accent1">
                <a:tint val="60000"/>
                <a:hueOff val="0"/>
                <a:satOff val="0"/>
                <a:lumOff val="0"/>
                <a:alphaOff val="0"/>
                <a:satMod val="110000"/>
                <a:lumMod val="100000"/>
                <a:shade val="100000"/>
              </a:schemeClr>
            </a:gs>
            <a:gs pos="100000">
              <a:schemeClr val="accent1">
                <a:tint val="6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73DBFA1A-3823-4209-9CD6-DBDD456F39FB}">
      <dsp:nvSpPr>
        <dsp:cNvPr id="0" name=""/>
        <dsp:cNvSpPr/>
      </dsp:nvSpPr>
      <dsp:spPr>
        <a:xfrm>
          <a:off x="2360390" y="1875234"/>
          <a:ext cx="2066925" cy="516731"/>
        </a:xfrm>
        <a:prstGeom prst="roundRect">
          <a:avLst>
            <a:gd name="adj" fmla="val 10000"/>
          </a:avLst>
        </a:prstGeom>
        <a:solidFill>
          <a:schemeClr val="lt1">
            <a:alpha val="90000"/>
            <a:tint val="40000"/>
            <a:hueOff val="0"/>
            <a:satOff val="0"/>
            <a:lumOff val="0"/>
            <a:alphaOff val="0"/>
          </a:schemeClr>
        </a:solidFill>
        <a:ln w="6350" cap="flat" cmpd="sng" algn="ctr">
          <a:solidFill>
            <a:schemeClr val="accent1">
              <a:alpha val="90000"/>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7940" tIns="27940" rIns="27940" bIns="27940" numCol="1" spcCol="1270" anchor="ctr" anchorCtr="0">
          <a:noAutofit/>
        </a:bodyPr>
        <a:lstStyle/>
        <a:p>
          <a:pPr marL="0" lvl="0" indent="0" algn="ctr" defTabSz="977900">
            <a:lnSpc>
              <a:spcPct val="90000"/>
            </a:lnSpc>
            <a:spcBef>
              <a:spcPct val="0"/>
            </a:spcBef>
            <a:spcAft>
              <a:spcPct val="35000"/>
            </a:spcAft>
            <a:buNone/>
          </a:pPr>
          <a:r>
            <a:rPr lang="en-US" sz="2200" kern="1200" dirty="0"/>
            <a:t>Task description</a:t>
          </a:r>
        </a:p>
      </dsp:txBody>
      <dsp:txXfrm>
        <a:off x="2375525" y="1890369"/>
        <a:ext cx="2036655" cy="486461"/>
      </dsp:txXfrm>
    </dsp:sp>
    <dsp:sp modelId="{E7F7C4A8-2F3A-49BA-B2E4-CF48FCA5D8D8}">
      <dsp:nvSpPr>
        <dsp:cNvPr id="0" name=""/>
        <dsp:cNvSpPr/>
      </dsp:nvSpPr>
      <dsp:spPr>
        <a:xfrm rot="5400000">
          <a:off x="3348638" y="2437179"/>
          <a:ext cx="90427" cy="90427"/>
        </a:xfrm>
        <a:prstGeom prst="rightArrow">
          <a:avLst>
            <a:gd name="adj1" fmla="val 66700"/>
            <a:gd name="adj2" fmla="val 50000"/>
          </a:avLst>
        </a:prstGeom>
        <a:gradFill rotWithShape="0">
          <a:gsLst>
            <a:gs pos="0">
              <a:schemeClr val="accent1">
                <a:tint val="60000"/>
                <a:hueOff val="0"/>
                <a:satOff val="0"/>
                <a:lumOff val="0"/>
                <a:alphaOff val="0"/>
                <a:satMod val="103000"/>
                <a:lumMod val="102000"/>
                <a:tint val="94000"/>
              </a:schemeClr>
            </a:gs>
            <a:gs pos="50000">
              <a:schemeClr val="accent1">
                <a:tint val="60000"/>
                <a:hueOff val="0"/>
                <a:satOff val="0"/>
                <a:lumOff val="0"/>
                <a:alphaOff val="0"/>
                <a:satMod val="110000"/>
                <a:lumMod val="100000"/>
                <a:shade val="100000"/>
              </a:schemeClr>
            </a:gs>
            <a:gs pos="100000">
              <a:schemeClr val="accent1">
                <a:tint val="6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68423B8C-DD55-4C1A-86D3-87118415FFA7}">
      <dsp:nvSpPr>
        <dsp:cNvPr id="0" name=""/>
        <dsp:cNvSpPr/>
      </dsp:nvSpPr>
      <dsp:spPr>
        <a:xfrm>
          <a:off x="2360390" y="2572821"/>
          <a:ext cx="2066925" cy="516731"/>
        </a:xfrm>
        <a:prstGeom prst="roundRect">
          <a:avLst>
            <a:gd name="adj" fmla="val 10000"/>
          </a:avLst>
        </a:prstGeom>
        <a:solidFill>
          <a:schemeClr val="lt1">
            <a:alpha val="90000"/>
            <a:tint val="40000"/>
            <a:hueOff val="0"/>
            <a:satOff val="0"/>
            <a:lumOff val="0"/>
            <a:alphaOff val="0"/>
          </a:schemeClr>
        </a:solidFill>
        <a:ln w="6350" cap="flat" cmpd="sng" algn="ctr">
          <a:solidFill>
            <a:schemeClr val="accent1">
              <a:alpha val="90000"/>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7940" tIns="27940" rIns="27940" bIns="27940" numCol="1" spcCol="1270" anchor="ctr" anchorCtr="0">
          <a:noAutofit/>
        </a:bodyPr>
        <a:lstStyle/>
        <a:p>
          <a:pPr marL="0" lvl="0" indent="0" algn="ctr" defTabSz="977900">
            <a:lnSpc>
              <a:spcPct val="90000"/>
            </a:lnSpc>
            <a:spcBef>
              <a:spcPct val="0"/>
            </a:spcBef>
            <a:spcAft>
              <a:spcPct val="35000"/>
            </a:spcAft>
            <a:buNone/>
          </a:pPr>
          <a:r>
            <a:rPr lang="en-US" sz="2200" kern="1200" dirty="0"/>
            <a:t>Task description</a:t>
          </a:r>
        </a:p>
      </dsp:txBody>
      <dsp:txXfrm>
        <a:off x="2375525" y="2587956"/>
        <a:ext cx="2036655" cy="486461"/>
      </dsp:txXfrm>
    </dsp:sp>
    <dsp:sp modelId="{67971461-EE07-4B5E-A0C3-A166C6559682}">
      <dsp:nvSpPr>
        <dsp:cNvPr id="0" name=""/>
        <dsp:cNvSpPr/>
      </dsp:nvSpPr>
      <dsp:spPr>
        <a:xfrm>
          <a:off x="4716684" y="480060"/>
          <a:ext cx="2066925" cy="516731"/>
        </a:xfrm>
        <a:prstGeom prst="roundRect">
          <a:avLst>
            <a:gd name="adj" fmla="val 10000"/>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36830" tIns="36830" rIns="36830" bIns="36830" numCol="1" spcCol="1270" anchor="ctr" anchorCtr="0">
          <a:noAutofit/>
        </a:bodyPr>
        <a:lstStyle/>
        <a:p>
          <a:pPr marL="0" lvl="0" indent="0" algn="ctr" defTabSz="1289050">
            <a:lnSpc>
              <a:spcPct val="90000"/>
            </a:lnSpc>
            <a:spcBef>
              <a:spcPct val="0"/>
            </a:spcBef>
            <a:spcAft>
              <a:spcPct val="35000"/>
            </a:spcAft>
            <a:buNone/>
          </a:pPr>
          <a:r>
            <a:rPr lang="en-US" sz="2900" kern="1200" dirty="0"/>
            <a:t>Step 3 Title</a:t>
          </a:r>
        </a:p>
      </dsp:txBody>
      <dsp:txXfrm>
        <a:off x="4731819" y="495195"/>
        <a:ext cx="2036655" cy="486461"/>
      </dsp:txXfrm>
    </dsp:sp>
    <dsp:sp modelId="{BF9CEF10-4726-4D20-AC2F-85DE706D0D00}">
      <dsp:nvSpPr>
        <dsp:cNvPr id="0" name=""/>
        <dsp:cNvSpPr/>
      </dsp:nvSpPr>
      <dsp:spPr>
        <a:xfrm rot="5400000">
          <a:off x="5704933" y="1042005"/>
          <a:ext cx="90427" cy="90427"/>
        </a:xfrm>
        <a:prstGeom prst="rightArrow">
          <a:avLst>
            <a:gd name="adj1" fmla="val 66700"/>
            <a:gd name="adj2" fmla="val 50000"/>
          </a:avLst>
        </a:prstGeom>
        <a:gradFill rotWithShape="0">
          <a:gsLst>
            <a:gs pos="0">
              <a:schemeClr val="accent1">
                <a:tint val="60000"/>
                <a:hueOff val="0"/>
                <a:satOff val="0"/>
                <a:lumOff val="0"/>
                <a:alphaOff val="0"/>
                <a:satMod val="103000"/>
                <a:lumMod val="102000"/>
                <a:tint val="94000"/>
              </a:schemeClr>
            </a:gs>
            <a:gs pos="50000">
              <a:schemeClr val="accent1">
                <a:tint val="60000"/>
                <a:hueOff val="0"/>
                <a:satOff val="0"/>
                <a:lumOff val="0"/>
                <a:alphaOff val="0"/>
                <a:satMod val="110000"/>
                <a:lumMod val="100000"/>
                <a:shade val="100000"/>
              </a:schemeClr>
            </a:gs>
            <a:gs pos="100000">
              <a:schemeClr val="accent1">
                <a:tint val="6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C1386769-D313-4B62-9BE9-A84DD636105E}">
      <dsp:nvSpPr>
        <dsp:cNvPr id="0" name=""/>
        <dsp:cNvSpPr/>
      </dsp:nvSpPr>
      <dsp:spPr>
        <a:xfrm>
          <a:off x="4716684" y="1177647"/>
          <a:ext cx="2066925" cy="516731"/>
        </a:xfrm>
        <a:prstGeom prst="roundRect">
          <a:avLst>
            <a:gd name="adj" fmla="val 10000"/>
          </a:avLst>
        </a:prstGeom>
        <a:solidFill>
          <a:schemeClr val="lt1">
            <a:alpha val="90000"/>
            <a:tint val="40000"/>
            <a:hueOff val="0"/>
            <a:satOff val="0"/>
            <a:lumOff val="0"/>
            <a:alphaOff val="0"/>
          </a:schemeClr>
        </a:solidFill>
        <a:ln w="6350" cap="flat" cmpd="sng" algn="ctr">
          <a:solidFill>
            <a:schemeClr val="accent1">
              <a:alpha val="90000"/>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7940" tIns="27940" rIns="27940" bIns="27940" numCol="1" spcCol="1270" anchor="ctr" anchorCtr="0">
          <a:noAutofit/>
        </a:bodyPr>
        <a:lstStyle/>
        <a:p>
          <a:pPr marL="0" lvl="0" indent="0" algn="ctr" defTabSz="977900">
            <a:lnSpc>
              <a:spcPct val="90000"/>
            </a:lnSpc>
            <a:spcBef>
              <a:spcPct val="0"/>
            </a:spcBef>
            <a:spcAft>
              <a:spcPct val="35000"/>
            </a:spcAft>
            <a:buNone/>
          </a:pPr>
          <a:r>
            <a:rPr lang="en-US" sz="2200" kern="1200" dirty="0"/>
            <a:t>Task description</a:t>
          </a:r>
        </a:p>
      </dsp:txBody>
      <dsp:txXfrm>
        <a:off x="4731819" y="1192782"/>
        <a:ext cx="2036655" cy="486461"/>
      </dsp:txXfrm>
    </dsp:sp>
    <dsp:sp modelId="{0C1CAC8B-CC80-49DA-9707-021AB163C55F}">
      <dsp:nvSpPr>
        <dsp:cNvPr id="0" name=""/>
        <dsp:cNvSpPr/>
      </dsp:nvSpPr>
      <dsp:spPr>
        <a:xfrm rot="5400000">
          <a:off x="5704933" y="1739592"/>
          <a:ext cx="90427" cy="90427"/>
        </a:xfrm>
        <a:prstGeom prst="rightArrow">
          <a:avLst>
            <a:gd name="adj1" fmla="val 66700"/>
            <a:gd name="adj2" fmla="val 50000"/>
          </a:avLst>
        </a:prstGeom>
        <a:gradFill rotWithShape="0">
          <a:gsLst>
            <a:gs pos="0">
              <a:schemeClr val="accent1">
                <a:tint val="60000"/>
                <a:hueOff val="0"/>
                <a:satOff val="0"/>
                <a:lumOff val="0"/>
                <a:alphaOff val="0"/>
                <a:satMod val="103000"/>
                <a:lumMod val="102000"/>
                <a:tint val="94000"/>
              </a:schemeClr>
            </a:gs>
            <a:gs pos="50000">
              <a:schemeClr val="accent1">
                <a:tint val="60000"/>
                <a:hueOff val="0"/>
                <a:satOff val="0"/>
                <a:lumOff val="0"/>
                <a:alphaOff val="0"/>
                <a:satMod val="110000"/>
                <a:lumMod val="100000"/>
                <a:shade val="100000"/>
              </a:schemeClr>
            </a:gs>
            <a:gs pos="100000">
              <a:schemeClr val="accent1">
                <a:tint val="6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2985E292-795D-4403-BD7F-3A17BE0B21A7}">
      <dsp:nvSpPr>
        <dsp:cNvPr id="0" name=""/>
        <dsp:cNvSpPr/>
      </dsp:nvSpPr>
      <dsp:spPr>
        <a:xfrm>
          <a:off x="4716684" y="1875234"/>
          <a:ext cx="2066925" cy="516731"/>
        </a:xfrm>
        <a:prstGeom prst="roundRect">
          <a:avLst>
            <a:gd name="adj" fmla="val 10000"/>
          </a:avLst>
        </a:prstGeom>
        <a:solidFill>
          <a:schemeClr val="lt1">
            <a:alpha val="90000"/>
            <a:tint val="40000"/>
            <a:hueOff val="0"/>
            <a:satOff val="0"/>
            <a:lumOff val="0"/>
            <a:alphaOff val="0"/>
          </a:schemeClr>
        </a:solidFill>
        <a:ln w="6350" cap="flat" cmpd="sng" algn="ctr">
          <a:solidFill>
            <a:schemeClr val="accent1">
              <a:alpha val="90000"/>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7940" tIns="27940" rIns="27940" bIns="27940" numCol="1" spcCol="1270" anchor="ctr" anchorCtr="0">
          <a:noAutofit/>
        </a:bodyPr>
        <a:lstStyle/>
        <a:p>
          <a:pPr marL="0" lvl="0" indent="0" algn="ctr" defTabSz="977900">
            <a:lnSpc>
              <a:spcPct val="90000"/>
            </a:lnSpc>
            <a:spcBef>
              <a:spcPct val="0"/>
            </a:spcBef>
            <a:spcAft>
              <a:spcPct val="35000"/>
            </a:spcAft>
            <a:buNone/>
          </a:pPr>
          <a:r>
            <a:rPr lang="en-US" sz="2200" kern="1200" dirty="0"/>
            <a:t>Task description</a:t>
          </a:r>
        </a:p>
      </dsp:txBody>
      <dsp:txXfrm>
        <a:off x="4731819" y="1890369"/>
        <a:ext cx="2036655" cy="486461"/>
      </dsp:txXfrm>
    </dsp:sp>
    <dsp:sp modelId="{DA50ACFD-2722-4D29-B376-5CF3C8F3EB41}">
      <dsp:nvSpPr>
        <dsp:cNvPr id="0" name=""/>
        <dsp:cNvSpPr/>
      </dsp:nvSpPr>
      <dsp:spPr>
        <a:xfrm>
          <a:off x="7072979" y="480060"/>
          <a:ext cx="2066925" cy="516731"/>
        </a:xfrm>
        <a:prstGeom prst="roundRect">
          <a:avLst>
            <a:gd name="adj" fmla="val 10000"/>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36830" tIns="36830" rIns="36830" bIns="36830" numCol="1" spcCol="1270" anchor="ctr" anchorCtr="0">
          <a:noAutofit/>
        </a:bodyPr>
        <a:lstStyle/>
        <a:p>
          <a:pPr marL="0" lvl="0" indent="0" algn="ctr" defTabSz="1289050">
            <a:lnSpc>
              <a:spcPct val="90000"/>
            </a:lnSpc>
            <a:spcBef>
              <a:spcPct val="0"/>
            </a:spcBef>
            <a:spcAft>
              <a:spcPct val="35000"/>
            </a:spcAft>
            <a:buNone/>
          </a:pPr>
          <a:r>
            <a:rPr lang="en-US" sz="2900" kern="1200" dirty="0"/>
            <a:t>Step 4 Title</a:t>
          </a:r>
        </a:p>
      </dsp:txBody>
      <dsp:txXfrm>
        <a:off x="7088114" y="495195"/>
        <a:ext cx="2036655" cy="486461"/>
      </dsp:txXfrm>
    </dsp:sp>
    <dsp:sp modelId="{E31C91BC-3A8F-4AC7-8DBF-330AFF31351C}">
      <dsp:nvSpPr>
        <dsp:cNvPr id="0" name=""/>
        <dsp:cNvSpPr/>
      </dsp:nvSpPr>
      <dsp:spPr>
        <a:xfrm rot="5400000">
          <a:off x="8061227" y="1042005"/>
          <a:ext cx="90427" cy="90427"/>
        </a:xfrm>
        <a:prstGeom prst="rightArrow">
          <a:avLst>
            <a:gd name="adj1" fmla="val 66700"/>
            <a:gd name="adj2" fmla="val 50000"/>
          </a:avLst>
        </a:prstGeom>
        <a:gradFill rotWithShape="0">
          <a:gsLst>
            <a:gs pos="0">
              <a:schemeClr val="accent1">
                <a:tint val="60000"/>
                <a:hueOff val="0"/>
                <a:satOff val="0"/>
                <a:lumOff val="0"/>
                <a:alphaOff val="0"/>
                <a:satMod val="103000"/>
                <a:lumMod val="102000"/>
                <a:tint val="94000"/>
              </a:schemeClr>
            </a:gs>
            <a:gs pos="50000">
              <a:schemeClr val="accent1">
                <a:tint val="60000"/>
                <a:hueOff val="0"/>
                <a:satOff val="0"/>
                <a:lumOff val="0"/>
                <a:alphaOff val="0"/>
                <a:satMod val="110000"/>
                <a:lumMod val="100000"/>
                <a:shade val="100000"/>
              </a:schemeClr>
            </a:gs>
            <a:gs pos="100000">
              <a:schemeClr val="accent1">
                <a:tint val="6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AC28A259-E8AB-491C-9FF1-41516FA5BC71}">
      <dsp:nvSpPr>
        <dsp:cNvPr id="0" name=""/>
        <dsp:cNvSpPr/>
      </dsp:nvSpPr>
      <dsp:spPr>
        <a:xfrm>
          <a:off x="7072979" y="1177647"/>
          <a:ext cx="2066925" cy="516731"/>
        </a:xfrm>
        <a:prstGeom prst="roundRect">
          <a:avLst>
            <a:gd name="adj" fmla="val 10000"/>
          </a:avLst>
        </a:prstGeom>
        <a:solidFill>
          <a:schemeClr val="lt1">
            <a:alpha val="90000"/>
            <a:tint val="40000"/>
            <a:hueOff val="0"/>
            <a:satOff val="0"/>
            <a:lumOff val="0"/>
            <a:alphaOff val="0"/>
          </a:schemeClr>
        </a:solidFill>
        <a:ln w="6350" cap="flat" cmpd="sng" algn="ctr">
          <a:solidFill>
            <a:schemeClr val="accent1">
              <a:alpha val="90000"/>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7940" tIns="27940" rIns="27940" bIns="27940" numCol="1" spcCol="1270" anchor="ctr" anchorCtr="0">
          <a:noAutofit/>
        </a:bodyPr>
        <a:lstStyle/>
        <a:p>
          <a:pPr marL="0" lvl="0" indent="0" algn="ctr" defTabSz="977900">
            <a:lnSpc>
              <a:spcPct val="90000"/>
            </a:lnSpc>
            <a:spcBef>
              <a:spcPct val="0"/>
            </a:spcBef>
            <a:spcAft>
              <a:spcPct val="35000"/>
            </a:spcAft>
            <a:buNone/>
          </a:pPr>
          <a:r>
            <a:rPr lang="en-US" sz="2200" kern="1200" dirty="0"/>
            <a:t>Task description</a:t>
          </a:r>
        </a:p>
      </dsp:txBody>
      <dsp:txXfrm>
        <a:off x="7088114" y="1192782"/>
        <a:ext cx="2036655" cy="486461"/>
      </dsp:txXfrm>
    </dsp:sp>
    <dsp:sp modelId="{DF54C50F-225E-47E8-9EC4-AAA209AD28CA}">
      <dsp:nvSpPr>
        <dsp:cNvPr id="0" name=""/>
        <dsp:cNvSpPr/>
      </dsp:nvSpPr>
      <dsp:spPr>
        <a:xfrm rot="5400000">
          <a:off x="8061227" y="1739592"/>
          <a:ext cx="90427" cy="90427"/>
        </a:xfrm>
        <a:prstGeom prst="rightArrow">
          <a:avLst>
            <a:gd name="adj1" fmla="val 66700"/>
            <a:gd name="adj2" fmla="val 50000"/>
          </a:avLst>
        </a:prstGeom>
        <a:gradFill rotWithShape="0">
          <a:gsLst>
            <a:gs pos="0">
              <a:schemeClr val="accent1">
                <a:tint val="60000"/>
                <a:hueOff val="0"/>
                <a:satOff val="0"/>
                <a:lumOff val="0"/>
                <a:alphaOff val="0"/>
                <a:satMod val="103000"/>
                <a:lumMod val="102000"/>
                <a:tint val="94000"/>
              </a:schemeClr>
            </a:gs>
            <a:gs pos="50000">
              <a:schemeClr val="accent1">
                <a:tint val="60000"/>
                <a:hueOff val="0"/>
                <a:satOff val="0"/>
                <a:lumOff val="0"/>
                <a:alphaOff val="0"/>
                <a:satMod val="110000"/>
                <a:lumMod val="100000"/>
                <a:shade val="100000"/>
              </a:schemeClr>
            </a:gs>
            <a:gs pos="100000">
              <a:schemeClr val="accent1">
                <a:tint val="6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75889BA5-DC82-4D41-8983-B2EE794BC078}">
      <dsp:nvSpPr>
        <dsp:cNvPr id="0" name=""/>
        <dsp:cNvSpPr/>
      </dsp:nvSpPr>
      <dsp:spPr>
        <a:xfrm>
          <a:off x="7072979" y="1875234"/>
          <a:ext cx="2066925" cy="516731"/>
        </a:xfrm>
        <a:prstGeom prst="roundRect">
          <a:avLst>
            <a:gd name="adj" fmla="val 10000"/>
          </a:avLst>
        </a:prstGeom>
        <a:solidFill>
          <a:schemeClr val="lt1">
            <a:alpha val="90000"/>
            <a:tint val="40000"/>
            <a:hueOff val="0"/>
            <a:satOff val="0"/>
            <a:lumOff val="0"/>
            <a:alphaOff val="0"/>
          </a:schemeClr>
        </a:solidFill>
        <a:ln w="6350" cap="flat" cmpd="sng" algn="ctr">
          <a:solidFill>
            <a:schemeClr val="accent1">
              <a:alpha val="90000"/>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7940" tIns="27940" rIns="27940" bIns="27940" numCol="1" spcCol="1270" anchor="ctr" anchorCtr="0">
          <a:noAutofit/>
        </a:bodyPr>
        <a:lstStyle/>
        <a:p>
          <a:pPr marL="0" lvl="0" indent="0" algn="ctr" defTabSz="977900">
            <a:lnSpc>
              <a:spcPct val="90000"/>
            </a:lnSpc>
            <a:spcBef>
              <a:spcPct val="0"/>
            </a:spcBef>
            <a:spcAft>
              <a:spcPct val="35000"/>
            </a:spcAft>
            <a:buNone/>
          </a:pPr>
          <a:r>
            <a:rPr lang="en-US" sz="2200" kern="1200" dirty="0"/>
            <a:t>Task description</a:t>
          </a:r>
        </a:p>
      </dsp:txBody>
      <dsp:txXfrm>
        <a:off x="7088114" y="1890369"/>
        <a:ext cx="2036655" cy="486461"/>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ECB33B2-11BD-FE4E-BC72-96AD9624B8DF}">
      <dsp:nvSpPr>
        <dsp:cNvPr id="0" name=""/>
        <dsp:cNvSpPr/>
      </dsp:nvSpPr>
      <dsp:spPr>
        <a:xfrm>
          <a:off x="2263" y="11565"/>
          <a:ext cx="2206600" cy="835200"/>
        </a:xfrm>
        <a:prstGeom prst="rect">
          <a:avLst/>
        </a:prstGeom>
        <a:solidFill>
          <a:schemeClr val="accent2"/>
        </a:solidFill>
        <a:ln w="19050" cap="flat" cmpd="sng" algn="ctr">
          <a:solidFill>
            <a:schemeClr val="tx2">
              <a:lumMod val="5000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65024" rIns="113792" bIns="65024" numCol="1" spcCol="1270" anchor="ctr" anchorCtr="0">
          <a:noAutofit/>
        </a:bodyPr>
        <a:lstStyle/>
        <a:p>
          <a:pPr marL="0" lvl="0" indent="0" algn="ctr" defTabSz="711200">
            <a:lnSpc>
              <a:spcPct val="90000"/>
            </a:lnSpc>
            <a:spcBef>
              <a:spcPct val="0"/>
            </a:spcBef>
            <a:spcAft>
              <a:spcPct val="35000"/>
            </a:spcAft>
            <a:buNone/>
          </a:pPr>
          <a:r>
            <a:rPr lang="en-US" sz="1600" b="0" i="0" kern="1200" dirty="0">
              <a:solidFill>
                <a:schemeClr val="tx2">
                  <a:lumMod val="50000"/>
                </a:schemeClr>
              </a:solidFill>
              <a:latin typeface="+mn-lt"/>
              <a:cs typeface="Gill Sans" panose="020B0502020104020203" pitchFamily="34" charset="-79"/>
            </a:rPr>
            <a:t>GREEK</a:t>
          </a:r>
        </a:p>
      </dsp:txBody>
      <dsp:txXfrm>
        <a:off x="2263" y="11565"/>
        <a:ext cx="2206600" cy="835200"/>
      </dsp:txXfrm>
    </dsp:sp>
    <dsp:sp modelId="{4FFCB3E4-DC7C-E74E-B4C4-3D359AC4596E}">
      <dsp:nvSpPr>
        <dsp:cNvPr id="0" name=""/>
        <dsp:cNvSpPr/>
      </dsp:nvSpPr>
      <dsp:spPr>
        <a:xfrm>
          <a:off x="2263" y="846766"/>
          <a:ext cx="2206600" cy="1273680"/>
        </a:xfrm>
        <a:prstGeom prst="rect">
          <a:avLst/>
        </a:prstGeom>
        <a:noFill/>
        <a:ln w="19050" cap="flat" cmpd="sng" algn="ctr">
          <a:solidFill>
            <a:schemeClr val="tx2">
              <a:lumMod val="5000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74320" tIns="182880" rIns="85344" bIns="96012" numCol="1" spcCol="1270" anchor="t" anchorCtr="0">
          <a:noAutofit/>
        </a:bodyPr>
        <a:lstStyle/>
        <a:p>
          <a:pPr marL="114300" lvl="1" indent="-114300" algn="l" defTabSz="533400">
            <a:lnSpc>
              <a:spcPct val="90000"/>
            </a:lnSpc>
            <a:spcBef>
              <a:spcPct val="0"/>
            </a:spcBef>
            <a:spcAft>
              <a:spcPct val="15000"/>
            </a:spcAft>
            <a:buChar char="•"/>
          </a:pPr>
          <a:r>
            <a:rPr lang="en-US" sz="1200" b="0" i="0" kern="1200" dirty="0">
              <a:solidFill>
                <a:schemeClr val="accent2">
                  <a:lumMod val="20000"/>
                  <a:lumOff val="80000"/>
                </a:schemeClr>
              </a:solidFill>
              <a:latin typeface="+mn-lt"/>
              <a:cs typeface="Gill Sans" panose="020B0502020104020203" pitchFamily="34" charset="-79"/>
            </a:rPr>
            <a:t>Odyssey</a:t>
          </a:r>
        </a:p>
        <a:p>
          <a:pPr marL="114300" lvl="1" indent="-114300" algn="l" defTabSz="533400">
            <a:lnSpc>
              <a:spcPct val="90000"/>
            </a:lnSpc>
            <a:spcBef>
              <a:spcPct val="0"/>
            </a:spcBef>
            <a:spcAft>
              <a:spcPct val="15000"/>
            </a:spcAft>
            <a:buChar char="•"/>
          </a:pPr>
          <a:r>
            <a:rPr lang="en-US" sz="1200" b="0" i="0" kern="1200" dirty="0">
              <a:solidFill>
                <a:schemeClr val="accent2">
                  <a:lumMod val="20000"/>
                  <a:lumOff val="80000"/>
                </a:schemeClr>
              </a:solidFill>
              <a:latin typeface="+mn-lt"/>
              <a:cs typeface="Gill Sans" panose="020B0502020104020203" pitchFamily="34" charset="-79"/>
            </a:rPr>
            <a:t>Iliad</a:t>
          </a:r>
        </a:p>
      </dsp:txBody>
      <dsp:txXfrm>
        <a:off x="2263" y="846766"/>
        <a:ext cx="2206600" cy="1273680"/>
      </dsp:txXfrm>
    </dsp:sp>
    <dsp:sp modelId="{629FAB9D-46AA-9041-A6CD-FF5C6411D00B}">
      <dsp:nvSpPr>
        <dsp:cNvPr id="0" name=""/>
        <dsp:cNvSpPr/>
      </dsp:nvSpPr>
      <dsp:spPr>
        <a:xfrm>
          <a:off x="2517787" y="11565"/>
          <a:ext cx="2206600" cy="835200"/>
        </a:xfrm>
        <a:prstGeom prst="rect">
          <a:avLst/>
        </a:prstGeom>
        <a:solidFill>
          <a:schemeClr val="accent2"/>
        </a:solidFill>
        <a:ln w="19050" cap="flat" cmpd="sng" algn="ctr">
          <a:solidFill>
            <a:schemeClr val="tx2">
              <a:lumMod val="5000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65024" rIns="113792" bIns="65024" numCol="1" spcCol="1270" anchor="ctr" anchorCtr="0">
          <a:noAutofit/>
        </a:bodyPr>
        <a:lstStyle/>
        <a:p>
          <a:pPr marL="0" lvl="0" indent="0" algn="ctr" defTabSz="711200">
            <a:lnSpc>
              <a:spcPct val="90000"/>
            </a:lnSpc>
            <a:spcBef>
              <a:spcPct val="0"/>
            </a:spcBef>
            <a:spcAft>
              <a:spcPct val="35000"/>
            </a:spcAft>
            <a:buNone/>
          </a:pPr>
          <a:r>
            <a:rPr lang="en-US" sz="1600" b="0" i="0" kern="1200" dirty="0">
              <a:solidFill>
                <a:schemeClr val="tx2">
                  <a:lumMod val="50000"/>
                </a:schemeClr>
              </a:solidFill>
              <a:latin typeface="+mn-lt"/>
              <a:cs typeface="Gill Sans" panose="020B0502020104020203" pitchFamily="34" charset="-79"/>
            </a:rPr>
            <a:t>ROMAN</a:t>
          </a:r>
        </a:p>
      </dsp:txBody>
      <dsp:txXfrm>
        <a:off x="2517787" y="11565"/>
        <a:ext cx="2206600" cy="835200"/>
      </dsp:txXfrm>
    </dsp:sp>
    <dsp:sp modelId="{825D28D2-D033-2248-B401-865A75A3B565}">
      <dsp:nvSpPr>
        <dsp:cNvPr id="0" name=""/>
        <dsp:cNvSpPr/>
      </dsp:nvSpPr>
      <dsp:spPr>
        <a:xfrm>
          <a:off x="2517787" y="846766"/>
          <a:ext cx="2206600" cy="1273680"/>
        </a:xfrm>
        <a:prstGeom prst="rect">
          <a:avLst/>
        </a:prstGeom>
        <a:noFill/>
        <a:ln w="19050" cap="flat" cmpd="sng" algn="ctr">
          <a:solidFill>
            <a:schemeClr val="tx2">
              <a:lumMod val="5000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74320" tIns="182880" rIns="109728" bIns="96012" numCol="1" spcCol="1270" anchor="t" anchorCtr="0">
          <a:noAutofit/>
        </a:bodyPr>
        <a:lstStyle/>
        <a:p>
          <a:pPr marL="114300" lvl="1" indent="-114300" algn="l" defTabSz="533400">
            <a:lnSpc>
              <a:spcPct val="90000"/>
            </a:lnSpc>
            <a:spcBef>
              <a:spcPct val="0"/>
            </a:spcBef>
            <a:spcAft>
              <a:spcPct val="15000"/>
            </a:spcAft>
            <a:buChar char="•"/>
          </a:pPr>
          <a:r>
            <a:rPr lang="en-US" sz="1200" b="0" i="0" kern="1200" dirty="0">
              <a:solidFill>
                <a:schemeClr val="accent2">
                  <a:lumMod val="20000"/>
                  <a:lumOff val="80000"/>
                </a:schemeClr>
              </a:solidFill>
              <a:latin typeface="+mn-lt"/>
              <a:cs typeface="Gill Sans" panose="020B0502020104020203" pitchFamily="34" charset="-79"/>
            </a:rPr>
            <a:t>Metamorphoses</a:t>
          </a:r>
        </a:p>
        <a:p>
          <a:pPr marL="114300" lvl="1" indent="-114300" algn="l" defTabSz="533400">
            <a:lnSpc>
              <a:spcPct val="90000"/>
            </a:lnSpc>
            <a:spcBef>
              <a:spcPct val="0"/>
            </a:spcBef>
            <a:spcAft>
              <a:spcPct val="15000"/>
            </a:spcAft>
            <a:buChar char="•"/>
          </a:pPr>
          <a:r>
            <a:rPr lang="en-US" sz="1200" b="0" i="0" kern="1200" dirty="0">
              <a:solidFill>
                <a:schemeClr val="accent2">
                  <a:lumMod val="20000"/>
                  <a:lumOff val="80000"/>
                </a:schemeClr>
              </a:solidFill>
              <a:latin typeface="+mn-lt"/>
              <a:cs typeface="Gill Sans" panose="020B0502020104020203" pitchFamily="34" charset="-79"/>
            </a:rPr>
            <a:t>Georgics</a:t>
          </a:r>
        </a:p>
      </dsp:txBody>
      <dsp:txXfrm>
        <a:off x="2517787" y="846766"/>
        <a:ext cx="2206600" cy="1273680"/>
      </dsp:txXfrm>
    </dsp:sp>
    <dsp:sp modelId="{84C8FA96-FEB8-7540-BC88-1D54E3196400}">
      <dsp:nvSpPr>
        <dsp:cNvPr id="0" name=""/>
        <dsp:cNvSpPr/>
      </dsp:nvSpPr>
      <dsp:spPr>
        <a:xfrm>
          <a:off x="5033311" y="11565"/>
          <a:ext cx="2206600" cy="835200"/>
        </a:xfrm>
        <a:prstGeom prst="rect">
          <a:avLst/>
        </a:prstGeom>
        <a:solidFill>
          <a:schemeClr val="accent2"/>
        </a:solidFill>
        <a:ln w="19050" cap="flat" cmpd="sng" algn="ctr">
          <a:solidFill>
            <a:schemeClr val="tx2">
              <a:lumMod val="5000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65024" rIns="113792" bIns="65024" numCol="1" spcCol="1270" anchor="ctr" anchorCtr="0">
          <a:noAutofit/>
        </a:bodyPr>
        <a:lstStyle/>
        <a:p>
          <a:pPr marL="0" lvl="0" indent="0" algn="ctr" defTabSz="711200">
            <a:lnSpc>
              <a:spcPct val="90000"/>
            </a:lnSpc>
            <a:spcBef>
              <a:spcPct val="0"/>
            </a:spcBef>
            <a:spcAft>
              <a:spcPct val="35000"/>
            </a:spcAft>
            <a:buNone/>
          </a:pPr>
          <a:r>
            <a:rPr lang="en-US" sz="1600" b="0" i="0" kern="1200" dirty="0">
              <a:solidFill>
                <a:schemeClr val="tx2">
                  <a:lumMod val="50000"/>
                </a:schemeClr>
              </a:solidFill>
              <a:latin typeface="+mn-lt"/>
              <a:cs typeface="Gill Sans" panose="020B0502020104020203" pitchFamily="34" charset="-79"/>
            </a:rPr>
            <a:t>PERSIAN</a:t>
          </a:r>
        </a:p>
      </dsp:txBody>
      <dsp:txXfrm>
        <a:off x="5033311" y="11565"/>
        <a:ext cx="2206600" cy="835200"/>
      </dsp:txXfrm>
    </dsp:sp>
    <dsp:sp modelId="{2A4D95D0-1702-3F46-BD02-49B126DE6B57}">
      <dsp:nvSpPr>
        <dsp:cNvPr id="0" name=""/>
        <dsp:cNvSpPr/>
      </dsp:nvSpPr>
      <dsp:spPr>
        <a:xfrm>
          <a:off x="5033311" y="846766"/>
          <a:ext cx="2206600" cy="1273680"/>
        </a:xfrm>
        <a:prstGeom prst="rect">
          <a:avLst/>
        </a:prstGeom>
        <a:noFill/>
        <a:ln w="19050" cap="flat" cmpd="sng" algn="ctr">
          <a:solidFill>
            <a:schemeClr val="tx2">
              <a:lumMod val="5000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74320" tIns="182880" rIns="85344" bIns="96012" numCol="1" spcCol="1270" anchor="t" anchorCtr="0">
          <a:noAutofit/>
        </a:bodyPr>
        <a:lstStyle/>
        <a:p>
          <a:pPr marL="114300" lvl="1" indent="-114300" algn="l" defTabSz="533400">
            <a:lnSpc>
              <a:spcPct val="90000"/>
            </a:lnSpc>
            <a:spcBef>
              <a:spcPct val="0"/>
            </a:spcBef>
            <a:spcAft>
              <a:spcPct val="15000"/>
            </a:spcAft>
            <a:buChar char="•"/>
          </a:pPr>
          <a:r>
            <a:rPr lang="en-US" sz="1200" b="0" i="0" kern="1200" dirty="0">
              <a:solidFill>
                <a:schemeClr val="accent2">
                  <a:lumMod val="20000"/>
                  <a:lumOff val="80000"/>
                </a:schemeClr>
              </a:solidFill>
              <a:latin typeface="+mn-lt"/>
              <a:cs typeface="Gill Sans" panose="020B0502020104020203" pitchFamily="34" charset="-79"/>
            </a:rPr>
            <a:t> Tarikh-i Beyhaqi</a:t>
          </a:r>
        </a:p>
      </dsp:txBody>
      <dsp:txXfrm>
        <a:off x="5033311" y="846766"/>
        <a:ext cx="2206600" cy="1273680"/>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752F9F5-2482-4D52-A33E-BE0263F4B0EA}">
      <dsp:nvSpPr>
        <dsp:cNvPr id="0" name=""/>
        <dsp:cNvSpPr/>
      </dsp:nvSpPr>
      <dsp:spPr>
        <a:xfrm>
          <a:off x="0" y="3443976"/>
          <a:ext cx="4800600" cy="1130389"/>
        </a:xfrm>
        <a:prstGeom prst="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6464" tIns="156464" rIns="156464" bIns="156464" numCol="1" spcCol="1270" anchor="ctr" anchorCtr="0">
          <a:noAutofit/>
        </a:bodyPr>
        <a:lstStyle/>
        <a:p>
          <a:pPr marL="0" lvl="0" indent="0" algn="ctr" defTabSz="977900">
            <a:lnSpc>
              <a:spcPct val="90000"/>
            </a:lnSpc>
            <a:spcBef>
              <a:spcPct val="0"/>
            </a:spcBef>
            <a:spcAft>
              <a:spcPct val="35000"/>
            </a:spcAft>
            <a:buNone/>
          </a:pPr>
          <a:r>
            <a:rPr lang="en-US" sz="2200" kern="1200" dirty="0"/>
            <a:t>Step 3</a:t>
          </a:r>
        </a:p>
      </dsp:txBody>
      <dsp:txXfrm>
        <a:off x="0" y="3443976"/>
        <a:ext cx="4800600" cy="610410"/>
      </dsp:txXfrm>
    </dsp:sp>
    <dsp:sp modelId="{C4F2ADBF-C592-483D-A6FF-5DB9D2A90309}">
      <dsp:nvSpPr>
        <dsp:cNvPr id="0" name=""/>
        <dsp:cNvSpPr/>
      </dsp:nvSpPr>
      <dsp:spPr>
        <a:xfrm>
          <a:off x="0" y="4031779"/>
          <a:ext cx="2400300" cy="519979"/>
        </a:xfrm>
        <a:prstGeom prst="rect">
          <a:avLst/>
        </a:prstGeom>
        <a:solidFill>
          <a:schemeClr val="accent3">
            <a:tint val="40000"/>
            <a:alpha val="90000"/>
            <a:hueOff val="0"/>
            <a:satOff val="0"/>
            <a:lumOff val="0"/>
            <a:alphaOff val="0"/>
          </a:schemeClr>
        </a:solidFill>
        <a:ln w="12700" cap="flat" cmpd="sng" algn="ctr">
          <a:solidFill>
            <a:schemeClr val="accent3">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63576" tIns="29210" rIns="163576" bIns="29210" numCol="1" spcCol="1270" anchor="ctr" anchorCtr="0">
          <a:noAutofit/>
        </a:bodyPr>
        <a:lstStyle/>
        <a:p>
          <a:pPr marL="0" lvl="0" indent="0" algn="ctr" defTabSz="1022350">
            <a:lnSpc>
              <a:spcPct val="90000"/>
            </a:lnSpc>
            <a:spcBef>
              <a:spcPct val="0"/>
            </a:spcBef>
            <a:spcAft>
              <a:spcPct val="35000"/>
            </a:spcAft>
            <a:buNone/>
          </a:pPr>
          <a:r>
            <a:rPr lang="en-US" sz="2300" kern="1200" dirty="0"/>
            <a:t>Task Description</a:t>
          </a:r>
        </a:p>
      </dsp:txBody>
      <dsp:txXfrm>
        <a:off x="0" y="4031779"/>
        <a:ext cx="2400300" cy="519979"/>
      </dsp:txXfrm>
    </dsp:sp>
    <dsp:sp modelId="{0F0AC827-ACAE-4C23-875D-A4B53006A73F}">
      <dsp:nvSpPr>
        <dsp:cNvPr id="0" name=""/>
        <dsp:cNvSpPr/>
      </dsp:nvSpPr>
      <dsp:spPr>
        <a:xfrm>
          <a:off x="2400300" y="4031779"/>
          <a:ext cx="2400300" cy="519979"/>
        </a:xfrm>
        <a:prstGeom prst="rect">
          <a:avLst/>
        </a:prstGeom>
        <a:solidFill>
          <a:schemeClr val="accent3">
            <a:tint val="40000"/>
            <a:alpha val="90000"/>
            <a:hueOff val="-1096691"/>
            <a:satOff val="-573"/>
            <a:lumOff val="49"/>
            <a:alphaOff val="0"/>
          </a:schemeClr>
        </a:solidFill>
        <a:ln w="12700" cap="flat" cmpd="sng" algn="ctr">
          <a:solidFill>
            <a:schemeClr val="accent3">
              <a:tint val="40000"/>
              <a:alpha val="90000"/>
              <a:hueOff val="-1096691"/>
              <a:satOff val="-573"/>
              <a:lumOff val="49"/>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63576" tIns="29210" rIns="163576" bIns="29210" numCol="1" spcCol="1270" anchor="ctr" anchorCtr="0">
          <a:noAutofit/>
        </a:bodyPr>
        <a:lstStyle/>
        <a:p>
          <a:pPr marL="0" lvl="0" indent="0" algn="ctr" defTabSz="1022350">
            <a:lnSpc>
              <a:spcPct val="90000"/>
            </a:lnSpc>
            <a:spcBef>
              <a:spcPct val="0"/>
            </a:spcBef>
            <a:spcAft>
              <a:spcPct val="35000"/>
            </a:spcAft>
            <a:buNone/>
          </a:pPr>
          <a:r>
            <a:rPr lang="en-US" sz="2300" kern="1200" dirty="0"/>
            <a:t>Task Description</a:t>
          </a:r>
        </a:p>
      </dsp:txBody>
      <dsp:txXfrm>
        <a:off x="2400300" y="4031779"/>
        <a:ext cx="2400300" cy="519979"/>
      </dsp:txXfrm>
    </dsp:sp>
    <dsp:sp modelId="{80AD606B-F25E-46DF-B405-18F7D2EAE74A}">
      <dsp:nvSpPr>
        <dsp:cNvPr id="0" name=""/>
        <dsp:cNvSpPr/>
      </dsp:nvSpPr>
      <dsp:spPr>
        <a:xfrm rot="10800000">
          <a:off x="0" y="1722392"/>
          <a:ext cx="4800600" cy="1738539"/>
        </a:xfrm>
        <a:prstGeom prst="upArrowCallout">
          <a:avLst/>
        </a:prstGeom>
        <a:solidFill>
          <a:schemeClr val="accent3">
            <a:hueOff val="-2534557"/>
            <a:satOff val="-11694"/>
            <a:lumOff val="196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6464" tIns="156464" rIns="156464" bIns="156464" numCol="1" spcCol="1270" anchor="ctr" anchorCtr="0">
          <a:noAutofit/>
        </a:bodyPr>
        <a:lstStyle/>
        <a:p>
          <a:pPr marL="0" lvl="0" indent="0" algn="ctr" defTabSz="977900">
            <a:lnSpc>
              <a:spcPct val="90000"/>
            </a:lnSpc>
            <a:spcBef>
              <a:spcPct val="0"/>
            </a:spcBef>
            <a:spcAft>
              <a:spcPct val="35000"/>
            </a:spcAft>
            <a:buNone/>
          </a:pPr>
          <a:r>
            <a:rPr lang="en-US" sz="2200" kern="1200" dirty="0"/>
            <a:t>Step 2</a:t>
          </a:r>
        </a:p>
      </dsp:txBody>
      <dsp:txXfrm rot="-10800000">
        <a:off x="0" y="1722392"/>
        <a:ext cx="4800600" cy="610227"/>
      </dsp:txXfrm>
    </dsp:sp>
    <dsp:sp modelId="{A8E0F749-66B2-490B-99E9-CC106B163B16}">
      <dsp:nvSpPr>
        <dsp:cNvPr id="0" name=""/>
        <dsp:cNvSpPr/>
      </dsp:nvSpPr>
      <dsp:spPr>
        <a:xfrm>
          <a:off x="0" y="2332619"/>
          <a:ext cx="2400300" cy="519823"/>
        </a:xfrm>
        <a:prstGeom prst="rect">
          <a:avLst/>
        </a:prstGeom>
        <a:solidFill>
          <a:schemeClr val="accent3">
            <a:tint val="40000"/>
            <a:alpha val="90000"/>
            <a:hueOff val="-2193382"/>
            <a:satOff val="-1145"/>
            <a:lumOff val="99"/>
            <a:alphaOff val="0"/>
          </a:schemeClr>
        </a:solidFill>
        <a:ln w="12700" cap="flat" cmpd="sng" algn="ctr">
          <a:solidFill>
            <a:schemeClr val="accent3">
              <a:tint val="40000"/>
              <a:alpha val="90000"/>
              <a:hueOff val="-2193382"/>
              <a:satOff val="-1145"/>
              <a:lumOff val="99"/>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63576" tIns="29210" rIns="163576" bIns="29210" numCol="1" spcCol="1270" anchor="ctr" anchorCtr="0">
          <a:noAutofit/>
        </a:bodyPr>
        <a:lstStyle/>
        <a:p>
          <a:pPr marL="0" lvl="0" indent="0" algn="ctr" defTabSz="1022350">
            <a:lnSpc>
              <a:spcPct val="90000"/>
            </a:lnSpc>
            <a:spcBef>
              <a:spcPct val="0"/>
            </a:spcBef>
            <a:spcAft>
              <a:spcPct val="35000"/>
            </a:spcAft>
            <a:buNone/>
          </a:pPr>
          <a:r>
            <a:rPr lang="en-US" sz="2300" kern="1200" dirty="0"/>
            <a:t>Task Description</a:t>
          </a:r>
        </a:p>
      </dsp:txBody>
      <dsp:txXfrm>
        <a:off x="0" y="2332619"/>
        <a:ext cx="2400300" cy="519823"/>
      </dsp:txXfrm>
    </dsp:sp>
    <dsp:sp modelId="{A6EE397C-6C28-4128-BFFE-CFF44F70153F}">
      <dsp:nvSpPr>
        <dsp:cNvPr id="0" name=""/>
        <dsp:cNvSpPr/>
      </dsp:nvSpPr>
      <dsp:spPr>
        <a:xfrm>
          <a:off x="2400300" y="2332619"/>
          <a:ext cx="2400300" cy="519823"/>
        </a:xfrm>
        <a:prstGeom prst="rect">
          <a:avLst/>
        </a:prstGeom>
        <a:solidFill>
          <a:schemeClr val="accent3">
            <a:tint val="40000"/>
            <a:alpha val="90000"/>
            <a:hueOff val="-3290073"/>
            <a:satOff val="-1718"/>
            <a:lumOff val="148"/>
            <a:alphaOff val="0"/>
          </a:schemeClr>
        </a:solidFill>
        <a:ln w="12700" cap="flat" cmpd="sng" algn="ctr">
          <a:solidFill>
            <a:schemeClr val="accent3">
              <a:tint val="40000"/>
              <a:alpha val="90000"/>
              <a:hueOff val="-3290073"/>
              <a:satOff val="-1718"/>
              <a:lumOff val="148"/>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63576" tIns="29210" rIns="163576" bIns="29210" numCol="1" spcCol="1270" anchor="ctr" anchorCtr="0">
          <a:noAutofit/>
        </a:bodyPr>
        <a:lstStyle/>
        <a:p>
          <a:pPr marL="0" lvl="0" indent="0" algn="ctr" defTabSz="1022350">
            <a:lnSpc>
              <a:spcPct val="90000"/>
            </a:lnSpc>
            <a:spcBef>
              <a:spcPct val="0"/>
            </a:spcBef>
            <a:spcAft>
              <a:spcPct val="35000"/>
            </a:spcAft>
            <a:buNone/>
          </a:pPr>
          <a:r>
            <a:rPr lang="en-US" sz="2300" kern="1200" dirty="0"/>
            <a:t>Task Description</a:t>
          </a:r>
        </a:p>
      </dsp:txBody>
      <dsp:txXfrm>
        <a:off x="2400300" y="2332619"/>
        <a:ext cx="2400300" cy="519823"/>
      </dsp:txXfrm>
    </dsp:sp>
    <dsp:sp modelId="{A48265CE-F3A3-46DB-9DD2-97590B4DBB84}">
      <dsp:nvSpPr>
        <dsp:cNvPr id="0" name=""/>
        <dsp:cNvSpPr/>
      </dsp:nvSpPr>
      <dsp:spPr>
        <a:xfrm rot="10800000">
          <a:off x="0" y="808"/>
          <a:ext cx="4800600" cy="1738539"/>
        </a:xfrm>
        <a:prstGeom prst="upArrowCallout">
          <a:avLst/>
        </a:prstGeom>
        <a:solidFill>
          <a:schemeClr val="accent3">
            <a:hueOff val="-5069114"/>
            <a:satOff val="-23387"/>
            <a:lumOff val="392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6464" tIns="156464" rIns="156464" bIns="156464" numCol="1" spcCol="1270" anchor="ctr" anchorCtr="0">
          <a:noAutofit/>
        </a:bodyPr>
        <a:lstStyle/>
        <a:p>
          <a:pPr marL="0" lvl="0" indent="0" algn="ctr" defTabSz="977900">
            <a:lnSpc>
              <a:spcPct val="90000"/>
            </a:lnSpc>
            <a:spcBef>
              <a:spcPct val="0"/>
            </a:spcBef>
            <a:spcAft>
              <a:spcPct val="35000"/>
            </a:spcAft>
            <a:buNone/>
          </a:pPr>
          <a:r>
            <a:rPr lang="en-US" sz="2200" kern="1200" dirty="0"/>
            <a:t>Step 1</a:t>
          </a:r>
        </a:p>
      </dsp:txBody>
      <dsp:txXfrm rot="-10800000">
        <a:off x="0" y="808"/>
        <a:ext cx="4800600" cy="610227"/>
      </dsp:txXfrm>
    </dsp:sp>
    <dsp:sp modelId="{59FFE57C-E5F2-4FBD-AA4D-8DB27381892F}">
      <dsp:nvSpPr>
        <dsp:cNvPr id="0" name=""/>
        <dsp:cNvSpPr/>
      </dsp:nvSpPr>
      <dsp:spPr>
        <a:xfrm>
          <a:off x="0" y="611036"/>
          <a:ext cx="2400300" cy="519823"/>
        </a:xfrm>
        <a:prstGeom prst="rect">
          <a:avLst/>
        </a:prstGeom>
        <a:solidFill>
          <a:schemeClr val="accent3">
            <a:tint val="40000"/>
            <a:alpha val="90000"/>
            <a:hueOff val="-4386764"/>
            <a:satOff val="-2290"/>
            <a:lumOff val="198"/>
            <a:alphaOff val="0"/>
          </a:schemeClr>
        </a:solidFill>
        <a:ln w="12700" cap="flat" cmpd="sng" algn="ctr">
          <a:solidFill>
            <a:schemeClr val="accent3">
              <a:tint val="40000"/>
              <a:alpha val="90000"/>
              <a:hueOff val="-4386764"/>
              <a:satOff val="-2290"/>
              <a:lumOff val="198"/>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63576" tIns="29210" rIns="163576" bIns="29210" numCol="1" spcCol="1270" anchor="ctr" anchorCtr="0">
          <a:noAutofit/>
        </a:bodyPr>
        <a:lstStyle/>
        <a:p>
          <a:pPr marL="0" lvl="0" indent="0" algn="ctr" defTabSz="1022350">
            <a:lnSpc>
              <a:spcPct val="90000"/>
            </a:lnSpc>
            <a:spcBef>
              <a:spcPct val="0"/>
            </a:spcBef>
            <a:spcAft>
              <a:spcPct val="35000"/>
            </a:spcAft>
            <a:buNone/>
          </a:pPr>
          <a:r>
            <a:rPr lang="en-US" sz="2300" kern="1200" dirty="0"/>
            <a:t>Task Description</a:t>
          </a:r>
        </a:p>
      </dsp:txBody>
      <dsp:txXfrm>
        <a:off x="0" y="611036"/>
        <a:ext cx="2400300" cy="519823"/>
      </dsp:txXfrm>
    </dsp:sp>
    <dsp:sp modelId="{3EC7D028-ECEA-492B-A6F1-68E9B57B69C6}">
      <dsp:nvSpPr>
        <dsp:cNvPr id="0" name=""/>
        <dsp:cNvSpPr/>
      </dsp:nvSpPr>
      <dsp:spPr>
        <a:xfrm>
          <a:off x="2400300" y="611036"/>
          <a:ext cx="2400300" cy="519823"/>
        </a:xfrm>
        <a:prstGeom prst="rect">
          <a:avLst/>
        </a:prstGeom>
        <a:solidFill>
          <a:schemeClr val="accent3">
            <a:tint val="40000"/>
            <a:alpha val="90000"/>
            <a:hueOff val="-5483455"/>
            <a:satOff val="-2863"/>
            <a:lumOff val="247"/>
            <a:alphaOff val="0"/>
          </a:schemeClr>
        </a:solidFill>
        <a:ln w="12700" cap="flat" cmpd="sng" algn="ctr">
          <a:solidFill>
            <a:schemeClr val="accent3">
              <a:tint val="40000"/>
              <a:alpha val="90000"/>
              <a:hueOff val="-5483455"/>
              <a:satOff val="-2863"/>
              <a:lumOff val="247"/>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63576" tIns="29210" rIns="163576" bIns="29210" numCol="1" spcCol="1270" anchor="ctr" anchorCtr="0">
          <a:noAutofit/>
        </a:bodyPr>
        <a:lstStyle/>
        <a:p>
          <a:pPr marL="0" lvl="0" indent="0" algn="ctr" defTabSz="1022350">
            <a:lnSpc>
              <a:spcPct val="90000"/>
            </a:lnSpc>
            <a:spcBef>
              <a:spcPct val="0"/>
            </a:spcBef>
            <a:spcAft>
              <a:spcPct val="35000"/>
            </a:spcAft>
            <a:buNone/>
          </a:pPr>
          <a:r>
            <a:rPr lang="en-US" sz="2300" kern="1200" dirty="0"/>
            <a:t>Task Description</a:t>
          </a:r>
        </a:p>
      </dsp:txBody>
      <dsp:txXfrm>
        <a:off x="2400300" y="611036"/>
        <a:ext cx="2400300" cy="519823"/>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layout11.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layout13.xml><?xml version="1.0" encoding="utf-8"?>
<dgm:layoutDef xmlns:dgm="http://schemas.openxmlformats.org/drawingml/2006/diagram" xmlns:a="http://schemas.openxmlformats.org/drawingml/2006/main" uniqueId="urn:microsoft.com/office/officeart/2005/8/layout/StepDownProcess">
  <dgm:title val=""/>
  <dgm:desc val=""/>
  <dgm:catLst>
    <dgm:cat type="process" pri="1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60" srcId="0" destId="10" srcOrd="0" destOrd="0"/>
        <dgm:cxn modelId="12" srcId="10" destId="11" srcOrd="0" destOrd="0"/>
        <dgm:cxn modelId="70" srcId="0" destId="20" srcOrd="1" destOrd="0"/>
        <dgm:cxn modelId="22" srcId="20" destId="21" srcOrd="0" destOrd="0"/>
        <dgm:cxn modelId="80" srcId="0" destId="30" srcOrd="2"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tL"/>
          <dgm:param type="flowDir" val="row"/>
          <dgm:param type="off" val="off"/>
          <dgm:param type="bkpt" val="fixed"/>
          <dgm:param type="bkPtFixedVal" val="1"/>
        </dgm:alg>
      </dgm:if>
      <dgm:else name="Name2">
        <dgm:alg type="snake">
          <dgm:param type="grDir" val="tR"/>
          <dgm:param type="flowDir" val="row"/>
          <dgm:param type="off" val="off"/>
          <dgm:param type="bkpt" val="fixed"/>
          <dgm:param type="bkPtFixedVal" val="1"/>
        </dgm:alg>
      </dgm:else>
    </dgm:choose>
    <dgm:shape xmlns:r="http://schemas.openxmlformats.org/officeDocument/2006/relationships" r:blip="">
      <dgm:adjLst/>
    </dgm:shape>
    <dgm:choose name="Name3">
      <dgm:if name="Name4" func="var" arg="dir" op="equ" val="norm">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if>
      <dgm:else name="Name5">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else>
    </dgm:choose>
    <dgm:forEach name="nodesForEach" axis="ch" ptType="node">
      <dgm:layoutNode name="composite">
        <dgm:alg type="composite">
          <dgm:param type="ar" val="1.2439"/>
        </dgm:alg>
        <dgm:shape xmlns:r="http://schemas.openxmlformats.org/officeDocument/2006/relationships" r:blip="">
          <dgm:adjLst/>
        </dgm:shape>
        <dgm:choose name="Name6">
          <dgm:if name="Name7" func="var" arg="dir" op="equ" val="norm">
            <dgm:constrLst>
              <dgm:constr type="l" for="ch" forName="bentUpArrow1" refType="w" fact="0.07"/>
              <dgm:constr type="t" for="ch" forName="bentUpArrow1" refType="h" fact="0.524"/>
              <dgm:constr type="w" for="ch" forName="bentUpArrow1" refType="w" fact="0.3844"/>
              <dgm:constr type="h" for="ch" forName="bentUpArrow1" refType="h" fact="0.42"/>
              <dgm:constr type="l" for="ch" forName="ParentText" refType="w" fact="0"/>
              <dgm:constr type="t" for="ch" forName="ParentText" refType="h" fact="0"/>
              <dgm:constr type="w" for="ch" forName="ParentText" refType="w" fact="0.5684"/>
              <dgm:constr type="h" for="ch" forName="ParentText" refType="h" fact="0.4949"/>
              <dgm:constr type="l" for="ch" forName="ChildText" refType="w" refFor="ch" refForName="ParentText"/>
              <dgm:constr type="t" for="ch" forName="ChildText" refType="h" fact="0.05"/>
              <dgm:constr type="w" for="ch" forName="ChildText" refType="w" fact="0.4134"/>
              <dgm:constr type="h" for="ch" forName="ChildText" refType="h" fact="0.4"/>
              <dgm:constr type="l" for="ch" forName="FinalChildText" refType="w" refFor="ch" refForName="ParentText"/>
              <dgm:constr type="t" for="ch" forName="FinalChildText" refType="h" fact="0.05"/>
              <dgm:constr type="w" for="ch" forName="FinalChildText" refType="w" fact="0.4134"/>
              <dgm:constr type="h" for="ch" forName="FinalChildText" refType="h" fact="0.4"/>
            </dgm:constrLst>
          </dgm:if>
          <dgm:else name="Name8">
            <dgm:constrLst>
              <dgm:constr type="r" for="ch" forName="bentUpArrow1" refType="w" fact="0.97"/>
              <dgm:constr type="t" for="ch" forName="bentUpArrow1" refType="h" fact="0.524"/>
              <dgm:constr type="w" for="ch" forName="bentUpArrow1" refType="w" fact="0.3844"/>
              <dgm:constr type="h" for="ch" forName="bentUpArrow1" refType="h" fact="0.42"/>
              <dgm:constr type="l" for="ch" forName="ParentText" refType="w" fact="0.4316"/>
              <dgm:constr type="t" for="ch" forName="ParentText" refType="h" fact="0"/>
              <dgm:constr type="w" for="ch" forName="ParentText" refType="w" fact="0.5684"/>
              <dgm:constr type="h" for="ch" forName="ParentText" refType="h" fact="0.4949"/>
              <dgm:constr type="l" for="ch" forName="ChildText" refType="w" fact="0"/>
              <dgm:constr type="t" for="ch" forName="ChildText" refType="h" fact="0.05"/>
              <dgm:constr type="w" for="ch" forName="ChildText" refType="w" fact="0.4134"/>
              <dgm:constr type="h" for="ch" forName="ChildText" refType="h" fact="0.4"/>
              <dgm:constr type="l" for="ch" forName="FinalChildText" refType="w" fact="0"/>
              <dgm:constr type="t" for="ch" forName="FinalChildText" refType="h" fact="0.05"/>
              <dgm:constr type="w" for="ch" forName="FinalChildText" refType="w" fact="0.4134"/>
              <dgm:constr type="h" for="ch" forName="FinalChildText" refType="h" fact="0.4"/>
            </dgm:constrLst>
          </dgm:else>
        </dgm:choose>
        <dgm:choose name="Name9">
          <dgm:if name="Name10" axis="followSib" ptType="node" func="cnt" op="gte" val="1">
            <dgm:layoutNode name="bentUpArrow1" styleLbl="alignImgPlace1">
              <dgm:alg type="sp"/>
              <dgm:choose name="Name11">
                <dgm:if name="Name12" func="var" arg="dir" op="equ" val="norm">
                  <dgm:shape xmlns:r="http://schemas.openxmlformats.org/officeDocument/2006/relationships" rot="90" type="bentUpArrow" r:blip="">
                    <dgm:adjLst>
                      <dgm:adj idx="1" val="0.3284"/>
                      <dgm:adj idx="2" val="0.25"/>
                      <dgm:adj idx="3" val="0.3578"/>
                    </dgm:adjLst>
                  </dgm:shape>
                </dgm:if>
                <dgm:else name="Name13">
                  <dgm:shape xmlns:r="http://schemas.openxmlformats.org/officeDocument/2006/relationships" rot="180" type="bentArrow" r:blip="">
                    <dgm:adjLst>
                      <dgm:adj idx="1" val="0.3284"/>
                      <dgm:adj idx="2" val="0.25"/>
                      <dgm:adj idx="3" val="0.3578"/>
                      <dgm:adj idx="4" val="0"/>
                    </dgm:adjLst>
                  </dgm:shape>
                </dgm:else>
              </dgm:choose>
              <dgm:presOf/>
            </dgm:layoutNode>
          </dgm:if>
          <dgm:else name="Name14"/>
        </dgm:choose>
        <dgm:layoutNode name="ParentText" styleLbl="node1">
          <dgm:varLst>
            <dgm:chMax val="1"/>
            <dgm:chPref val="1"/>
            <dgm:bulletEnabled val="1"/>
          </dgm:varLst>
          <dgm:alg type="tx"/>
          <dgm:shape xmlns:r="http://schemas.openxmlformats.org/officeDocument/2006/relationships" type="roundRect" r:blip="">
            <dgm:adjLst>
              <dgm:adj idx="1" val="0.166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15">
          <dgm:if name="Name16" axis="followSib" ptType="node" func="cnt" op="equ" val="0">
            <dgm:choose name="Name17">
              <dgm:if name="Name18" axis="ch" ptType="node" func="cnt" op="gte" val="1">
                <dgm:layoutNode name="Final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9"/>
            </dgm:choose>
          </dgm:if>
          <dgm:else name="Name20">
            <dgm:layoutNode name="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rings+Icon">
  <dgm:title val="Interconnected Rings"/>
  <dgm:desc val="Use to show overlapping or interconnected ideas or concepts. The first seven lines of Level 1 text correspond with a circle. Unused text does not appear, but remains available if you switch layouts.  "/>
  <dgm:catLst>
    <dgm:cat type="relationship" pri="32000"/>
    <dgm:cat type="officeonline" pri="6000"/>
  </dgm:catLst>
  <dgm:sampData useDef="1">
    <dgm:dataModel>
      <dgm:ptLst/>
      <dgm:bg/>
      <dgm:whole/>
    </dgm:dataModel>
  </dgm:sampData>
  <dgm:styleData>
    <dgm:dataModel>
      <dgm:ptLst>
        <dgm:pt modelId="0" type="doc"/>
        <dgm:pt modelId="10"/>
        <dgm:pt modelId="20"/>
      </dgm:ptLst>
      <dgm:cxnLst>
        <dgm:cxn modelId="30" srcId="0" destId="10" srcOrd="0" destOrd="0"/>
        <dgm:cxn modelId="40" srcId="0" destId="20" srcOrd="1" destOrd="0"/>
      </dgm:cxnLst>
      <dgm:bg/>
      <dgm:whole/>
    </dgm:dataModel>
  </dgm:styleData>
  <dgm:clrData>
    <dgm:dataModel>
      <dgm:ptLst>
        <dgm:pt modelId="0" type="doc"/>
        <dgm:pt modelId="10"/>
        <dgm:pt modelId="20"/>
        <dgm:pt modelId="30"/>
        <dgm:pt modelId="40"/>
      </dgm:ptLst>
      <dgm:cxnLst>
        <dgm:cxn modelId="50" srcId="0" destId="10" srcOrd="0" destOrd="0"/>
        <dgm:cxn modelId="60" srcId="0" destId="20" srcOrd="1" destOrd="0"/>
        <dgm:cxn modelId="70" srcId="0" destId="30" srcOrd="2" destOrd="0"/>
        <dgm:cxn modelId="80" srcId="0" destId="40" srcOrd="2" destOrd="0"/>
      </dgm:cxnLst>
      <dgm:bg/>
      <dgm:whole/>
    </dgm:dataModel>
  </dgm:clrData>
  <dgm:layoutNode name="Name0">
    <dgm:varLst>
      <dgm:chMax val="7"/>
      <dgm:dir/>
      <dgm:resizeHandles val="exact"/>
    </dgm:varLst>
    <dgm:choose name="Name1">
      <dgm:if name="Name2" axis="ch" ptType="node" func="cnt" op="lt" val="1">
        <dgm:alg type="composite"/>
        <dgm:shape xmlns:r="http://schemas.openxmlformats.org/officeDocument/2006/relationships" r:blip="">
          <dgm:adjLst/>
        </dgm:shape>
        <dgm:presOf/>
        <dgm:constrLst/>
        <dgm:ruleLst/>
      </dgm:if>
      <dgm:if name="Name3" axis="ch" ptType="node" func="cnt" op="equ" val="1">
        <dgm:alg type="composite">
          <dgm:param type="ar" val="1"/>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dgm:constr type="h" for="ch" forName="ellipse1" refType="h"/>
        </dgm:constrLst>
      </dgm:if>
      <dgm:if name="Name4" axis="ch" ptType="node" func="cnt" op="equ" val="2">
        <dgm:alg type="composite">
          <dgm:param type="ar" val="0.9086"/>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6602"/>
          <dgm:constr type="h" for="ch" forName="ellipse1" refType="h" fact="0.5999"/>
          <dgm:constr type="l" for="ch" forName="ellipse2" refType="w" fact="0.3398"/>
          <dgm:constr type="t" for="ch" forName="ellipse2" refType="h" fact="0.4001"/>
          <dgm:constr type="w" for="ch" forName="ellipse2" refType="w" fact="0.6602"/>
          <dgm:constr type="h" for="ch" forName="ellipse2" refType="h" fact="0.5999"/>
        </dgm:constrLst>
      </dgm:if>
      <dgm:if name="Name5" axis="ch" ptType="node" func="cnt" op="equ" val="3">
        <dgm:alg type="composite">
          <dgm:param type="ar" val="1.2171"/>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4929"/>
          <dgm:constr type="h" for="ch" forName="ellipse1" refType="h" fact="0.5999"/>
          <dgm:constr type="l" for="ch" forName="ellipse2" refType="w" fact="0.2537"/>
          <dgm:constr type="t" for="ch" forName="ellipse2" refType="h" fact="0.4001"/>
          <dgm:constr type="w" for="ch" forName="ellipse2" refType="w" fact="0.4929"/>
          <dgm:constr type="h" for="ch" forName="ellipse2" refType="h" fact="0.5999"/>
          <dgm:constr type="l" for="ch" forName="ellipse3" refType="w" fact="0.5071"/>
          <dgm:constr type="t" for="ch" forName="ellipse3" refType="h" fact="0"/>
          <dgm:constr type="w" for="ch" forName="ellipse3" refType="w" fact="0.4929"/>
          <dgm:constr type="h" for="ch" forName="ellipse3" refType="h" fact="0.5999"/>
        </dgm:constrLst>
      </dgm:if>
      <dgm:if name="Name6" axis="ch" ptType="node" func="cnt" op="equ" val="4">
        <dgm:alg type="composite">
          <dgm:param type="ar" val="1.5255"/>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3932"/>
          <dgm:constr type="h" for="ch" forName="ellipse1" refType="h" fact="0.5999"/>
          <dgm:constr type="l" for="ch" forName="ellipse2" refType="w" fact="0.2023"/>
          <dgm:constr type="t" for="ch" forName="ellipse2" refType="h" fact="0.4001"/>
          <dgm:constr type="w" for="ch" forName="ellipse2" refType="w" fact="0.3932"/>
          <dgm:constr type="h" for="ch" forName="ellipse2" refType="h" fact="0.5999"/>
          <dgm:constr type="l" for="ch" forName="ellipse3" refType="w" fact="0.4045"/>
          <dgm:constr type="t" for="ch" forName="ellipse3" refType="h" fact="0"/>
          <dgm:constr type="w" for="ch" forName="ellipse3" refType="w" fact="0.3932"/>
          <dgm:constr type="h" for="ch" forName="ellipse3" refType="h" fact="0.5999"/>
          <dgm:constr type="l" for="ch" forName="ellipse4" refType="w" fact="0.6068"/>
          <dgm:constr type="t" for="ch" forName="ellipse4" refType="h" fact="0.4001"/>
          <dgm:constr type="w" for="ch" forName="ellipse4" refType="w" fact="0.3932"/>
          <dgm:constr type="h" for="ch" forName="ellipse4" refType="h" fact="0.5999"/>
        </dgm:constrLst>
      </dgm:if>
      <dgm:if name="Name7" axis="ch" ptType="node" func="cnt" op="equ" val="5">
        <dgm:alg type="composite">
          <dgm:param type="ar" val="1.834"/>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3271"/>
          <dgm:constr type="h" for="ch" forName="ellipse1" refType="h" fact="0.5999"/>
          <dgm:constr type="l" for="ch" forName="ellipse2" refType="w" fact="0.1682"/>
          <dgm:constr type="t" for="ch" forName="ellipse2" refType="h" fact="0.4001"/>
          <dgm:constr type="w" for="ch" forName="ellipse2" refType="w" fact="0.3271"/>
          <dgm:constr type="h" for="ch" forName="ellipse2" refType="h" fact="0.5999"/>
          <dgm:constr type="l" for="ch" forName="ellipse3" refType="w" fact="0.3365"/>
          <dgm:constr type="t" for="ch" forName="ellipse3" refType="h" fact="0"/>
          <dgm:constr type="w" for="ch" forName="ellipse3" refType="w" fact="0.3271"/>
          <dgm:constr type="h" for="ch" forName="ellipse3" refType="h" fact="0.5999"/>
          <dgm:constr type="l" for="ch" forName="ellipse4" refType="w" fact="0.5047"/>
          <dgm:constr type="t" for="ch" forName="ellipse4" refType="h" fact="0.4001"/>
          <dgm:constr type="w" for="ch" forName="ellipse4" refType="w" fact="0.3271"/>
          <dgm:constr type="h" for="ch" forName="ellipse4" refType="h" fact="0.5999"/>
          <dgm:constr type="l" for="ch" forName="ellipse5" refType="w" fact="0.6729"/>
          <dgm:constr type="t" for="ch" forName="ellipse5" refType="h" fact="0"/>
          <dgm:constr type="w" for="ch" forName="ellipse5" refType="w" fact="0.3271"/>
          <dgm:constr type="h" for="ch" forName="ellipse5" refType="h" fact="0.5999"/>
        </dgm:constrLst>
      </dgm:if>
      <dgm:if name="Name8" axis="ch" ptType="node" func="cnt" op="equ" val="6">
        <dgm:alg type="composite">
          <dgm:param type="ar" val="2.1873"/>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278"/>
          <dgm:constr type="h" for="ch" forName="ellipse1" refType="h" fact="0.6081"/>
          <dgm:constr type="l" for="ch" forName="ellipse2" refType="w" fact="0.1444"/>
          <dgm:constr type="t" for="ch" forName="ellipse2" refType="h" fact="0.3919"/>
          <dgm:constr type="w" for="ch" forName="ellipse2" refType="w" fact="0.278"/>
          <dgm:constr type="h" for="ch" forName="ellipse2" refType="h" fact="0.6081"/>
          <dgm:constr type="l" for="ch" forName="ellipse3" refType="w" fact="0.2888"/>
          <dgm:constr type="t" for="ch" forName="ellipse3" refType="h" fact="0"/>
          <dgm:constr type="w" for="ch" forName="ellipse3" refType="w" fact="0.278"/>
          <dgm:constr type="h" for="ch" forName="ellipse3" refType="h" fact="0.6081"/>
          <dgm:constr type="l" for="ch" forName="ellipse4" refType="w" fact="0.4332"/>
          <dgm:constr type="t" for="ch" forName="ellipse4" refType="h" fact="0.3919"/>
          <dgm:constr type="w" for="ch" forName="ellipse4" refType="w" fact="0.278"/>
          <dgm:constr type="h" for="ch" forName="ellipse4" refType="h" fact="0.6081"/>
          <dgm:constr type="l" for="ch" forName="ellipse5" refType="w" fact="0.5776"/>
          <dgm:constr type="t" for="ch" forName="ellipse5" refType="h" fact="0"/>
          <dgm:constr type="w" for="ch" forName="ellipse5" refType="w" fact="0.278"/>
          <dgm:constr type="h" for="ch" forName="ellipse5" refType="h" fact="0.6081"/>
          <dgm:constr type="l" for="ch" forName="ellipse6" refType="w" fact="0.722"/>
          <dgm:constr type="t" for="ch" forName="ellipse6" refType="h" fact="0.3919"/>
          <dgm:constr type="w" for="ch" forName="ellipse6" refType="w" fact="0.278"/>
          <dgm:constr type="h" for="ch" forName="ellipse6" refType="h" fact="0.6081"/>
        </dgm:constrLst>
      </dgm:if>
      <dgm:else name="Name9">
        <dgm:alg type="composite">
          <dgm:param type="ar" val="2.3466"/>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2455"/>
          <dgm:constr type="h" for="ch" forName="ellipse1" refType="h" fact="0.5761"/>
          <dgm:constr type="l" for="ch" forName="ellipse2" refType="w" fact="0.1257"/>
          <dgm:constr type="t" for="ch" forName="ellipse2" refType="h" fact="0.4239"/>
          <dgm:constr type="w" for="ch" forName="ellipse2" refType="w" fact="0.2455"/>
          <dgm:constr type="h" for="ch" forName="ellipse2" refType="h" fact="0.5761"/>
          <dgm:constr type="l" for="ch" forName="ellipse3" refType="w" fact="0.2515"/>
          <dgm:constr type="t" for="ch" forName="ellipse3" refType="h" fact="0"/>
          <dgm:constr type="w" for="ch" forName="ellipse3" refType="w" fact="0.2455"/>
          <dgm:constr type="h" for="ch" forName="ellipse3" refType="h" fact="0.5761"/>
          <dgm:constr type="l" for="ch" forName="ellipse4" refType="w" fact="0.3772"/>
          <dgm:constr type="t" for="ch" forName="ellipse4" refType="h" fact="0.4239"/>
          <dgm:constr type="w" for="ch" forName="ellipse4" refType="w" fact="0.2455"/>
          <dgm:constr type="h" for="ch" forName="ellipse4" refType="h" fact="0.5761"/>
          <dgm:constr type="l" for="ch" forName="ellipse5" refType="w" fact="0.503"/>
          <dgm:constr type="t" for="ch" forName="ellipse5" refType="h" fact="0"/>
          <dgm:constr type="w" for="ch" forName="ellipse5" refType="w" fact="0.2455"/>
          <dgm:constr type="h" for="ch" forName="ellipse5" refType="h" fact="0.5761"/>
          <dgm:constr type="l" for="ch" forName="ellipse6" refType="w" fact="0.6287"/>
          <dgm:constr type="t" for="ch" forName="ellipse6" refType="h" fact="0.4239"/>
          <dgm:constr type="w" for="ch" forName="ellipse6" refType="w" fact="0.2455"/>
          <dgm:constr type="h" for="ch" forName="ellipse6" refType="h" fact="0.5761"/>
          <dgm:constr type="l" for="ch" forName="ellipse7" refType="w" fact="0.7545"/>
          <dgm:constr type="t" for="ch" forName="ellipse7" refType="h" fact="0"/>
          <dgm:constr type="w" for="ch" forName="ellipse7" refType="w" fact="0.2455"/>
          <dgm:constr type="h" for="ch" forName="ellipse7" refType="h" fact="0.5761"/>
        </dgm:constrLst>
      </dgm:else>
    </dgm:choose>
    <dgm:choose name="Name10">
      <dgm:if name="Name11" axis="ch" ptType="node" func="cnt" op="gte" val="1">
        <dgm:layoutNode name="ellipse1" styleLbl="vennNode1">
          <dgm:varLst>
            <dgm:bulletEnabled val="1"/>
          </dgm:varLst>
          <dgm:alg type="tx"/>
          <dgm:shape xmlns:r="http://schemas.openxmlformats.org/officeDocument/2006/relationships" type="ellipse" r:blip="">
            <dgm:adjLst/>
          </dgm:shape>
          <dgm:choose name="Name12">
            <dgm:if name="Name13" func="var" arg="dir" op="equ" val="norm">
              <dgm:presOf axis="ch desOrSelf" ptType="node node" st="1 1" cnt="1 0"/>
            </dgm:if>
            <dgm:else name="Name14">
              <dgm:choose name="Name15">
                <dgm:if name="Name16" axis="ch" ptType="node" func="cnt" op="equ" val="1">
                  <dgm:presOf axis="ch desOrSelf" ptType="node node" st="1 1" cnt="1 0"/>
                </dgm:if>
                <dgm:if name="Name17" axis="ch" ptType="node" func="cnt" op="equ" val="2">
                  <dgm:presOf axis="ch desOrSelf" ptType="node node" st="2 1" cnt="1 0"/>
                </dgm:if>
                <dgm:if name="Name18" axis="ch" ptType="node" func="cnt" op="equ" val="3">
                  <dgm:presOf axis="ch desOrSelf" ptType="node node" st="3 1" cnt="1 0"/>
                </dgm:if>
                <dgm:if name="Name19" axis="ch" ptType="node" func="cnt" op="equ" val="4">
                  <dgm:presOf axis="ch desOrSelf" ptType="node node" st="4 1" cnt="1 0"/>
                </dgm:if>
                <dgm:if name="Name20" axis="ch" ptType="node" func="cnt" op="equ" val="5">
                  <dgm:presOf axis="ch desOrSelf" ptType="node node" st="5 1" cnt="1 0"/>
                </dgm:if>
                <dgm:if name="Name21" axis="ch" ptType="node" func="cnt" op="equ" val="6">
                  <dgm:presOf axis="ch desOrSelf" ptType="node node" st="6 1" cnt="1 0"/>
                </dgm:if>
                <dgm:if name="Name22" axis="ch" ptType="node" func="cnt" op="gte" val="7">
                  <dgm:presOf axis="ch desOrSelf" ptType="node node" st="7 1" cnt="1 0"/>
                </dgm:if>
                <dgm:else name="Name23"/>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4"/>
    </dgm:choose>
    <dgm:choose name="Name25">
      <dgm:if name="Name26" axis="ch" ptType="node" func="cnt" op="gte" val="2">
        <dgm:layoutNode name="ellipse2" styleLbl="vennNode1">
          <dgm:varLst>
            <dgm:bulletEnabled val="1"/>
          </dgm:varLst>
          <dgm:alg type="tx"/>
          <dgm:choose name="Name27">
            <dgm:if name="Name28" func="var" arg="dir" op="equ" val="norm">
              <dgm:shape xmlns:r="http://schemas.openxmlformats.org/officeDocument/2006/relationships" type="ellipse" r:blip="">
                <dgm:adjLst/>
              </dgm:shape>
              <dgm:presOf axis="ch desOrSelf" ptType="node node" st="2 1" cnt="1 0"/>
            </dgm:if>
            <dgm:else name="Name29">
              <dgm:shape xmlns:r="http://schemas.openxmlformats.org/officeDocument/2006/relationships" type="ellipse" r:blip="" zOrderOff="-2">
                <dgm:adjLst/>
              </dgm:shape>
              <dgm:choose name="Name30">
                <dgm:if name="Name31" axis="ch" ptType="node" func="cnt" op="equ" val="2">
                  <dgm:presOf axis="ch desOrSelf" ptType="node node" st="1 1" cnt="1 0"/>
                </dgm:if>
                <dgm:if name="Name32" axis="ch" ptType="node" func="cnt" op="equ" val="3">
                  <dgm:presOf axis="ch desOrSelf" ptType="node node" st="2 1" cnt="1 0"/>
                </dgm:if>
                <dgm:if name="Name33" axis="ch" ptType="node" func="cnt" op="equ" val="4">
                  <dgm:presOf axis="ch desOrSelf" ptType="node node" st="3 1" cnt="1 0"/>
                </dgm:if>
                <dgm:if name="Name34" axis="ch" ptType="node" func="cnt" op="equ" val="5">
                  <dgm:presOf axis="ch desOrSelf" ptType="node node" st="4 1" cnt="1 0"/>
                </dgm:if>
                <dgm:if name="Name35" axis="ch" ptType="node" func="cnt" op="equ" val="6">
                  <dgm:presOf axis="ch desOrSelf" ptType="node node" st="5 1" cnt="1 0"/>
                </dgm:if>
                <dgm:if name="Name36" axis="ch" ptType="node" func="cnt" op="gte" val="7">
                  <dgm:presOf axis="ch desOrSelf" ptType="node node" st="6 1" cnt="1 0"/>
                </dgm:if>
                <dgm:else name="Name37"/>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38"/>
    </dgm:choose>
    <dgm:choose name="Name39">
      <dgm:if name="Name40" axis="ch" ptType="node" func="cnt" op="gte" val="3">
        <dgm:layoutNode name="ellipse3" styleLbl="vennNode1">
          <dgm:varLst>
            <dgm:bulletEnabled val="1"/>
          </dgm:varLst>
          <dgm:alg type="tx"/>
          <dgm:shape xmlns:r="http://schemas.openxmlformats.org/officeDocument/2006/relationships" type="ellipse" r:blip="">
            <dgm:adjLst/>
          </dgm:shape>
          <dgm:choose name="Name41">
            <dgm:if name="Name42" func="var" arg="dir" op="equ" val="norm">
              <dgm:shape xmlns:r="http://schemas.openxmlformats.org/officeDocument/2006/relationships" type="ellipse" r:blip="">
                <dgm:adjLst/>
              </dgm:shape>
              <dgm:presOf axis="ch desOrSelf" ptType="node node" st="3 1" cnt="1 0"/>
            </dgm:if>
            <dgm:else name="Name43">
              <dgm:shape xmlns:r="http://schemas.openxmlformats.org/officeDocument/2006/relationships" type="ellipse" r:blip="" zOrderOff="-4">
                <dgm:adjLst/>
              </dgm:shape>
              <dgm:choose name="Name44">
                <dgm:if name="Name45" axis="ch" ptType="node" func="cnt" op="equ" val="3">
                  <dgm:presOf axis="ch desOrSelf" ptType="node node" st="1 1" cnt="1 0"/>
                </dgm:if>
                <dgm:if name="Name46" axis="ch" ptType="node" func="cnt" op="equ" val="4">
                  <dgm:presOf axis="ch desOrSelf" ptType="node node" st="2 1" cnt="1 0"/>
                </dgm:if>
                <dgm:if name="Name47" axis="ch" ptType="node" func="cnt" op="equ" val="5">
                  <dgm:presOf axis="ch desOrSelf" ptType="node node" st="3 1" cnt="1 0"/>
                </dgm:if>
                <dgm:if name="Name48" axis="ch" ptType="node" func="cnt" op="equ" val="6">
                  <dgm:presOf axis="ch desOrSelf" ptType="node node" st="4 1" cnt="1 0"/>
                </dgm:if>
                <dgm:if name="Name49" axis="ch" ptType="node" func="cnt" op="gte" val="7">
                  <dgm:presOf axis="ch desOrSelf" ptType="node node" st="5 1" cnt="1 0"/>
                </dgm:if>
                <dgm:else name="Name50"/>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1"/>
    </dgm:choose>
    <dgm:choose name="Name52">
      <dgm:if name="Name53" axis="ch" ptType="node" func="cnt" op="gte" val="4">
        <dgm:layoutNode name="ellipse4" styleLbl="vennNode1">
          <dgm:varLst>
            <dgm:bulletEnabled val="1"/>
          </dgm:varLst>
          <dgm:alg type="tx"/>
          <dgm:choose name="Name54">
            <dgm:if name="Name55" func="var" arg="dir" op="equ" val="norm">
              <dgm:shape xmlns:r="http://schemas.openxmlformats.org/officeDocument/2006/relationships" type="ellipse" r:blip="">
                <dgm:adjLst/>
              </dgm:shape>
              <dgm:presOf axis="ch desOrSelf" ptType="node node" st="4 1" cnt="1 0"/>
            </dgm:if>
            <dgm:else name="Name56">
              <dgm:shape xmlns:r="http://schemas.openxmlformats.org/officeDocument/2006/relationships" type="ellipse" r:blip="" zOrderOff="-6">
                <dgm:adjLst/>
              </dgm:shape>
              <dgm:choose name="Name57">
                <dgm:if name="Name58" axis="ch" ptType="node" func="cnt" op="equ" val="4">
                  <dgm:presOf axis="ch desOrSelf" ptType="node node" st="1 1" cnt="1 0"/>
                </dgm:if>
                <dgm:if name="Name59" axis="ch" ptType="node" func="cnt" op="equ" val="5">
                  <dgm:presOf axis="ch desOrSelf" ptType="node node" st="2 1" cnt="1 0"/>
                </dgm:if>
                <dgm:if name="Name60" axis="ch" ptType="node" func="cnt" op="equ" val="6">
                  <dgm:presOf axis="ch desOrSelf" ptType="node node" st="3 1" cnt="1 0"/>
                </dgm:if>
                <dgm:if name="Name61" axis="ch" ptType="node" func="cnt" op="gte" val="7">
                  <dgm:presOf axis="ch desOrSelf" ptType="node node" st="4 1" cnt="1 0"/>
                </dgm:if>
                <dgm:else name="Name62"/>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3"/>
    </dgm:choose>
    <dgm:choose name="Name64">
      <dgm:if name="Name65" axis="ch" ptType="node" func="cnt" op="gte" val="5">
        <dgm:layoutNode name="ellipse5" styleLbl="vennNode1">
          <dgm:varLst>
            <dgm:bulletEnabled val="1"/>
          </dgm:varLst>
          <dgm:alg type="tx"/>
          <dgm:choose name="Name66">
            <dgm:if name="Name67" func="var" arg="dir" op="equ" val="norm">
              <dgm:shape xmlns:r="http://schemas.openxmlformats.org/officeDocument/2006/relationships" type="ellipse" r:blip="">
                <dgm:adjLst/>
              </dgm:shape>
              <dgm:presOf axis="ch desOrSelf" ptType="node node" st="5 1" cnt="1 0"/>
            </dgm:if>
            <dgm:else name="Name68">
              <dgm:shape xmlns:r="http://schemas.openxmlformats.org/officeDocument/2006/relationships" type="ellipse" r:blip="" zOrderOff="-8">
                <dgm:adjLst/>
              </dgm:shape>
              <dgm:choose name="Name69">
                <dgm:if name="Name70" axis="ch" ptType="node" func="cnt" op="equ" val="5">
                  <dgm:presOf axis="ch desOrSelf" ptType="node node" st="1 1" cnt="1 0"/>
                </dgm:if>
                <dgm:if name="Name71" axis="ch" ptType="node" func="cnt" op="equ" val="6">
                  <dgm:presOf axis="ch desOrSelf" ptType="node node" st="2 1" cnt="1 0"/>
                </dgm:if>
                <dgm:if name="Name72" axis="ch" ptType="node" func="cnt" op="gte" val="7">
                  <dgm:presOf axis="ch desOrSelf" ptType="node node" st="3 1" cnt="1 0"/>
                </dgm:if>
                <dgm:else name="Name73"/>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4"/>
    </dgm:choose>
    <dgm:choose name="Name75">
      <dgm:if name="Name76" axis="ch" ptType="node" func="cnt" op="gte" val="6">
        <dgm:layoutNode name="ellipse6" styleLbl="vennNode1">
          <dgm:varLst>
            <dgm:bulletEnabled val="1"/>
          </dgm:varLst>
          <dgm:alg type="tx"/>
          <dgm:choose name="Name77">
            <dgm:if name="Name78" func="var" arg="dir" op="equ" val="norm">
              <dgm:shape xmlns:r="http://schemas.openxmlformats.org/officeDocument/2006/relationships" type="ellipse" r:blip="">
                <dgm:adjLst/>
              </dgm:shape>
              <dgm:presOf axis="ch desOrSelf" ptType="node node" st="6 1" cnt="1 0"/>
            </dgm:if>
            <dgm:else name="Name79">
              <dgm:shape xmlns:r="http://schemas.openxmlformats.org/officeDocument/2006/relationships" type="ellipse" r:blip="" zOrderOff="-10">
                <dgm:adjLst/>
              </dgm:shape>
              <dgm:choose name="Name80">
                <dgm:if name="Name81" axis="ch" ptType="node" func="cnt" op="equ" val="6">
                  <dgm:presOf axis="ch desOrSelf" ptType="node node" st="1 1" cnt="1 0"/>
                </dgm:if>
                <dgm:if name="Name82" axis="ch" ptType="node" func="cnt" op="gte" val="7">
                  <dgm:presOf axis="ch desOrSelf" ptType="node node" st="2 1" cnt="1 0"/>
                </dgm:if>
                <dgm:else name="Name83"/>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4"/>
    </dgm:choose>
    <dgm:choose name="Name85">
      <dgm:if name="Name86" axis="ch" ptType="node" func="cnt" op="gte" val="7">
        <dgm:layoutNode name="ellipse7" styleLbl="vennNode1">
          <dgm:varLst>
            <dgm:bulletEnabled val="1"/>
          </dgm:varLst>
          <dgm:alg type="tx"/>
          <dgm:choose name="Name87">
            <dgm:if name="Name88" func="var" arg="dir" op="equ" val="norm">
              <dgm:shape xmlns:r="http://schemas.openxmlformats.org/officeDocument/2006/relationships" type="ellipse" r:blip="">
                <dgm:adjLst/>
              </dgm:shape>
              <dgm:presOf axis="ch desOrSelf" ptType="node node" st="7 1" cnt="1 0"/>
            </dgm:if>
            <dgm:else name="Name89">
              <dgm:shape xmlns:r="http://schemas.openxmlformats.org/officeDocument/2006/relationships" type="ellipse" r:blip="" zOrderOff="-12">
                <dgm:adjLst/>
              </dgm:shape>
              <dgm:presOf axis="ch desOrSelf" ptType="node node" st="1 1" cnt="1 0"/>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0"/>
    </dgm:choose>
  </dgm:layoutNode>
</dgm:layoutDef>
</file>

<file path=ppt/diagrams/layout3.xml><?xml version="1.0" encoding="utf-8"?>
<dgm:layoutDef xmlns:dgm="http://schemas.openxmlformats.org/drawingml/2006/diagram" xmlns:a="http://schemas.openxmlformats.org/drawingml/2006/main" uniqueId="urn:microsoft.com/office/officeart/2005/8/layout/hProcess4">
  <dgm:title val=""/>
  <dgm:desc val=""/>
  <dgm:catLst>
    <dgm:cat type="process"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composite"/>
    <dgm:shape xmlns:r="http://schemas.openxmlformats.org/officeDocument/2006/relationships" r:blip="">
      <dgm:adjLst/>
    </dgm:shape>
    <dgm:presOf/>
    <dgm:constrLst>
      <dgm:constr type="w" for="ch" forName="tSp" refType="w"/>
      <dgm:constr type="h" for="ch" forName="tSp" refType="h" fact="0.15"/>
      <dgm:constr type="l" for="ch" forName="tSp"/>
      <dgm:constr type="t" for="ch" forName="tSp"/>
      <dgm:constr type="w" for="ch" forName="bSp" refType="w"/>
      <dgm:constr type="h" for="ch" forName="bSp" refType="h" fact="0.15"/>
      <dgm:constr type="l" for="ch" forName="bSp"/>
      <dgm:constr type="t" for="ch" forName="bSp" refType="h" fact="0.85"/>
      <dgm:constr type="w" for="ch" forName="process" refType="w"/>
      <dgm:constr type="h" for="ch" forName="process" refType="h" fact="0.7"/>
      <dgm:constr type="l" for="ch" forName="process"/>
      <dgm:constr type="t" for="ch" forName="process" refType="h" fact="0.15"/>
    </dgm:constrLst>
    <dgm:ruleLst/>
    <dgm:layoutNode name="tSp">
      <dgm:alg type="sp"/>
      <dgm:shape xmlns:r="http://schemas.openxmlformats.org/officeDocument/2006/relationships" r:blip="">
        <dgm:adjLst/>
      </dgm:shape>
      <dgm:presOf/>
      <dgm:constrLst/>
      <dgm:ruleLst/>
    </dgm:layoutNode>
    <dgm:layoutNode name="bSp">
      <dgm:alg type="sp"/>
      <dgm:shape xmlns:r="http://schemas.openxmlformats.org/officeDocument/2006/relationships" r:blip="">
        <dgm:adjLst/>
      </dgm:shape>
      <dgm:presOf/>
      <dgm:constrLst/>
      <dgm:ruleLst/>
    </dgm:layoutNode>
    <dgm:layoutNode name="process">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composite1" refType="w"/>
        <dgm:constr type="w" for="ch" forName="composite2" refType="w" refFor="ch" refForName="composite1" op="equ"/>
        <dgm:constr type="h" for="ch" forName="composite1" refType="h"/>
        <dgm:constr type="h" for="ch" forName="composite2" refType="h" refFor="ch" refForName="composite1" op="equ"/>
        <dgm:constr type="primFontSz" for="des" forName="parentNode1" val="65"/>
        <dgm:constr type="primFontSz" for="des" forName="parentNode2" refType="primFontSz" refFor="des" refForName="parentNode1" op="equ"/>
        <dgm:constr type="secFontSz" for="des" forName="childNode1tx" val="65"/>
        <dgm:constr type="secFontSz" for="des" forName="childNode2tx" refType="secFontSz" refFor="des" refForName="childNode1tx" op="equ"/>
        <dgm:constr type="w" for="des" ptType="sibTrans" refType="w" refFor="ch" refForName="composite1" op="equ" fact="0.05"/>
      </dgm:constrLst>
      <dgm:ruleLst/>
      <dgm:forEach name="Name4" axis="ch" ptType="node" step="2">
        <dgm:layoutNode name="composite1">
          <dgm:alg type="composite">
            <dgm:param type="ar" val="0.943"/>
          </dgm:alg>
          <dgm:shape xmlns:r="http://schemas.openxmlformats.org/officeDocument/2006/relationships" r:blip="">
            <dgm:adjLst/>
          </dgm:shape>
          <dgm:presOf/>
          <dgm:choose name="Name5">
            <dgm:if name="Name6" func="var" arg="dir" op="equ" val="norm">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dgm:constr type="w" for="ch" forName="childNode1tx" refType="w" fact="0.9"/>
                <dgm:constr type="h" for="ch" forName="childNode1tx" refType="h" fact="0.55"/>
                <dgm:constr type="t" for="ch" forName="childNode1tx" refType="h" fact="0.15"/>
                <dgm:constr type="l" for="ch" forName="childNode1tx"/>
                <dgm:constr type="w" for="ch" forName="parentNode1" refType="w" fact="0.8"/>
                <dgm:constr type="h" for="ch" forName="parentNode1" refType="h" fact="0.3"/>
                <dgm:constr type="t" for="ch" forName="parentNode1" refType="h" fact="0.7"/>
                <dgm:constr type="l" for="ch" forName="parentNode1" refType="w" fact="0.2"/>
                <dgm:constr type="w" for="ch" forName="connSite1" refType="w" fact="0.01"/>
                <dgm:constr type="h" for="ch" forName="connSite1" refType="h" fact="0.01"/>
                <dgm:constr type="t" for="ch" forName="connSite1"/>
                <dgm:constr type="l" for="ch" forName="connSite1" refType="w" fact="0.35"/>
              </dgm:constrLst>
            </dgm:if>
            <dgm:else name="Name7">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refType="w" fact="0.1"/>
                <dgm:constr type="w" for="ch" forName="childNode1tx" refType="w" fact="0.9"/>
                <dgm:constr type="h" for="ch" forName="childNode1tx" refType="h" fact="0.55"/>
                <dgm:constr type="t" for="ch" forName="childNode1tx" refType="h" fact="0.15"/>
                <dgm:constr type="l" for="ch" forName="childNode1tx" refType="w" fact="0.1"/>
                <dgm:constr type="w" for="ch" forName="parentNode1" refType="w" fact="0.8"/>
                <dgm:constr type="h" for="ch" forName="parentNode1" refType="h" fact="0.3"/>
                <dgm:constr type="t" for="ch" forName="parentNode1" refType="h" fact="0.7"/>
                <dgm:constr type="l" for="ch" forName="parentNode1"/>
                <dgm:constr type="w" for="ch" forName="connSite1" refType="w" fact="0.01"/>
                <dgm:constr type="h" for="ch" forName="connSite1" refType="h" fact="0.01"/>
                <dgm:constr type="t" for="ch" forName="connSite1"/>
                <dgm:constr type="l" for="ch" forName="connSite1" refType="w" fact="0.65"/>
              </dgm:constrLst>
            </dgm:else>
          </dgm:choose>
          <dgm:ruleLst/>
          <dgm:layoutNode name="dummyNode1">
            <dgm:alg type="sp"/>
            <dgm:shape xmlns:r="http://schemas.openxmlformats.org/officeDocument/2006/relationships" type="rect" r:blip="" hideGeom="1">
              <dgm:adjLst/>
            </dgm:shape>
            <dgm:presOf/>
            <dgm:constrLst/>
            <dgm:ruleLst/>
          </dgm:layoutNode>
          <dgm:layoutNode name="childNode1"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1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1" styleLbl="node1">
            <dgm:varLst>
              <dgm:chMax val="1"/>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1" moveWith="childNode1">
            <dgm:alg type="sp"/>
            <dgm:shape xmlns:r="http://schemas.openxmlformats.org/officeDocument/2006/relationships" r:blip="">
              <dgm:adjLst/>
            </dgm:shape>
            <dgm:presOf/>
            <dgm:constrLst/>
            <dgm:ruleLst/>
          </dgm:layoutNode>
        </dgm:layoutNode>
        <dgm:forEach name="Name8" axis="followSib" ptType="sibTrans" cnt="1">
          <dgm:layoutNode name="Name9">
            <dgm:alg type="conn">
              <dgm:param type="connRout" val="curve"/>
              <dgm:param type="srcNode" val="parentNode1"/>
              <dgm:param type="dstNode" val="connSite2"/>
              <dgm:param type="begPts" val="bCtr"/>
              <dgm:param type="endPts" val="bCtr"/>
            </dgm:alg>
            <dgm:shape xmlns:r="http://schemas.openxmlformats.org/officeDocument/2006/relationships" type="conn" r:blip="" zOrderOff="-2">
              <dgm:adjLst/>
            </dgm:shape>
            <dgm:presOf axis="self"/>
            <dgm:choose name="Name10">
              <dgm:if name="Name11" func="var" arg="dir" op="equ" val="norm">
                <dgm:constrLst>
                  <dgm:constr type="h" refType="w" fact="0.35"/>
                  <dgm:constr type="wArH" refType="h"/>
                  <dgm:constr type="hArH" refType="h"/>
                  <dgm:constr type="connDist"/>
                  <dgm:constr type="diam" refType="connDist" fact="-1.15"/>
                  <dgm:constr type="begPad"/>
                  <dgm:constr type="endPad"/>
                </dgm:constrLst>
              </dgm:if>
              <dgm:else name="Name12">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name="Name13" axis="followSib" ptType="node" cnt="1">
          <dgm:layoutNode name="composite2">
            <dgm:alg type="composite">
              <dgm:param type="ar" val="0.943"/>
            </dgm:alg>
            <dgm:shape xmlns:r="http://schemas.openxmlformats.org/officeDocument/2006/relationships" r:blip="">
              <dgm:adjLst/>
            </dgm:shape>
            <dgm:presOf/>
            <dgm:choose name="Name14">
              <dgm:if name="Name15" func="var" arg="dir" op="equ" val="norm">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dgm:constr type="w" for="ch" forName="childNode2tx" refType="w" fact="0.9"/>
                  <dgm:constr type="h" for="ch" forName="childNode2tx" refType="h" fact="0.55"/>
                  <dgm:constr type="t" for="ch" forName="childNode2tx" refType="h" fact="0.3"/>
                  <dgm:constr type="l" for="ch" forName="childNode2tx"/>
                  <dgm:constr type="w" for="ch" forName="parentNode2" refType="w" fact="0.8"/>
                  <dgm:constr type="h" for="ch" forName="parentNode2" refType="h" fact="0.3"/>
                  <dgm:constr type="t" for="ch" forName="parentNode2"/>
                  <dgm:constr type="l" for="ch" forName="parentNode2" refType="w" fact="0.2"/>
                  <dgm:constr type="w" for="ch" forName="connSite2" refType="w" fact="0.01"/>
                  <dgm:constr type="h" for="ch" forName="connSite2" refType="h" fact="0.01"/>
                  <dgm:constr type="t" for="ch" forName="connSite2" refType="h" fact="0.99"/>
                  <dgm:constr type="l" for="ch" forName="connSite2" refType="w" fact="0.25"/>
                </dgm:constrLst>
              </dgm:if>
              <dgm:else name="Name16">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refType="w" fact="0.1"/>
                  <dgm:constr type="w" for="ch" forName="childNode2tx" refType="w" fact="0.9"/>
                  <dgm:constr type="h" for="ch" forName="childNode2tx" refType="h" fact="0.55"/>
                  <dgm:constr type="t" for="ch" forName="childNode2tx" refType="h" fact="0.3"/>
                  <dgm:constr type="l" for="ch" forName="childNode2tx" refType="w" fact="0.1"/>
                  <dgm:constr type="w" for="ch" forName="parentNode2" refType="w" fact="0.8"/>
                  <dgm:constr type="h" for="ch" forName="parentNode2" refType="h" fact="0.3"/>
                  <dgm:constr type="t" for="ch" forName="parentNode2"/>
                  <dgm:constr type="l" for="ch" forName="parentNode2"/>
                  <dgm:constr type="w" for="ch" forName="connSite2" refType="w" fact="0.01"/>
                  <dgm:constr type="h" for="ch" forName="connSite2" refType="h" fact="0.01"/>
                  <dgm:constr type="t" for="ch" forName="connSite2" refType="h" fact="0.99"/>
                  <dgm:constr type="l" for="ch" forName="connSite2" refType="w" fact="0.85"/>
                </dgm:constrLst>
              </dgm:else>
            </dgm:choose>
            <dgm:ruleLst/>
            <dgm:layoutNode name="dummyNode2">
              <dgm:alg type="sp"/>
              <dgm:shape xmlns:r="http://schemas.openxmlformats.org/officeDocument/2006/relationships" type="rect" r:blip="" hideGeom="1">
                <dgm:adjLst/>
              </dgm:shape>
              <dgm:presOf/>
              <dgm:constrLst/>
              <dgm:ruleLst/>
            </dgm:layoutNode>
            <dgm:layoutNode name="childNode2"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2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2" styleLbl="node1">
              <dgm:varLst>
                <dgm:chMax val="0"/>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2" moveWith="childNode2">
              <dgm:alg type="sp"/>
              <dgm:shape xmlns:r="http://schemas.openxmlformats.org/officeDocument/2006/relationships" r:blip="">
                <dgm:adjLst/>
              </dgm:shape>
              <dgm:presOf/>
              <dgm:constrLst/>
              <dgm:ruleLst/>
            </dgm:layoutNode>
          </dgm:layoutNode>
          <dgm:forEach name="Name17" axis="followSib" ptType="sibTrans" cnt="1">
            <dgm:layoutNode name="Name18">
              <dgm:alg type="conn">
                <dgm:param type="connRout" val="curve"/>
                <dgm:param type="srcNode" val="parentNode2"/>
                <dgm:param type="dstNode" val="connSite1"/>
                <dgm:param type="begPts" val="tCtr"/>
                <dgm:param type="endPts" val="tCtr"/>
              </dgm:alg>
              <dgm:shape xmlns:r="http://schemas.openxmlformats.org/officeDocument/2006/relationships" type="conn" r:blip="" zOrderOff="-2">
                <dgm:adjLst/>
              </dgm:shape>
              <dgm:presOf axis="self"/>
              <dgm:choose name="Name19">
                <dgm:if name="Name20" func="var" arg="dir" op="equ" val="norm">
                  <dgm:constrLst>
                    <dgm:constr type="h" refType="w" fact="0.35"/>
                    <dgm:constr type="wArH" refType="h"/>
                    <dgm:constr type="hArH" refType="h"/>
                    <dgm:constr type="connDist"/>
                    <dgm:constr type="diam" refType="connDist" fact="1.15"/>
                    <dgm:constr type="begPad"/>
                    <dgm:constr type="endPad"/>
                  </dgm:constrLst>
                </dgm:if>
                <dgm:else name="Name21">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lProcess1">
  <dgm:title val=""/>
  <dgm:desc val=""/>
  <dgm:catLst>
    <dgm:cat type="process" pri="1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0" destId="2" srcOrd="0" destOrd="0"/>
        <dgm:cxn modelId="6" srcId="1" destId="3" srcOrd="1" destOrd="0"/>
        <dgm:cxn modelId="23" srcId="2" destId="21" srcOrd="0" destOrd="0"/>
        <dgm:cxn modelId="24" srcId="2" destId="22" srcOrd="1" destOrd="0"/>
        <dgm:cxn modelId="33" srcId="1" destId="31" srcOrd="0" destOrd="0"/>
      </dgm:cxnLst>
      <dgm:bg/>
      <dgm:whole/>
    </dgm:dataModel>
  </dgm:sampData>
  <dgm:styleData>
    <dgm:dataModel>
      <dgm:ptLst>
        <dgm:pt modelId="0" type="doc"/>
        <dgm:pt modelId="1"/>
        <dgm:pt modelId="11"/>
        <dgm:pt modelId="2"/>
        <dgm:pt modelId="22"/>
      </dgm:ptLst>
      <dgm:cxnLst>
        <dgm:cxn modelId="3" srcId="0" destId="1" srcOrd="0" destOrd="0"/>
        <dgm:cxn modelId="4" srcId="0" destId="2" srcOrd="0" destOrd="0"/>
        <dgm:cxn modelId="5" srcId="1" destId="11" srcOrd="0" destOrd="0"/>
        <dgm:cxn modelId="6" srcId="2" destId="2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L"/>
          <dgm:param type="vertAlign" val="mid"/>
          <dgm:param type="nodeHorzAlign" val="l"/>
          <dgm:param type="nodeVertAlign" val="t"/>
          <dgm:param type="fallback" val="2D"/>
        </dgm:alg>
      </dgm:if>
      <dgm:else name="Name3">
        <dgm:alg type="lin">
          <dgm:param type="linDir" val="fromR"/>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h" for="des" forName="header" refType="h"/>
      <dgm:constr type="w" for="des" forName="header" refType="h" refFor="des" refForName="header" op="equ" fact="4"/>
      <dgm:constr type="h" for="des" forName="child" refType="h" refFor="des" refForName="header" op="equ"/>
      <dgm:constr type="w" for="des" forName="child" refType="w" refFor="des" refForName="header" op="equ"/>
      <dgm:constr type="w" for="ch" forName="hSp" refType="w" refFor="des" refForName="header" op="equ" fact="0.14"/>
      <dgm:constr type="h" for="des" forName="parTrans" refType="h" refFor="des" refForName="header" op="equ" fact="0.35"/>
      <dgm:constr type="h" for="des" forName="sibTrans" refType="h" refFor="des" refForName="parTrans" op="equ"/>
      <dgm:constr type="primFontSz" for="des" forName="child" op="equ" val="65"/>
      <dgm:constr type="primFontSz" for="des" forName="header" op="equ" val="65"/>
    </dgm:constrLst>
    <dgm:ruleLst/>
    <dgm:forEach name="Name4" axis="ch" ptType="node">
      <dgm:layoutNode name="vertFlow">
        <dgm:choose name="Name5">
          <dgm:if name="Name6" func="var" arg="dir" op="equ" val="norm">
            <dgm:alg type="lin">
              <dgm:param type="linDir" val="fromT"/>
              <dgm:param type="nodeHorzAlign" val="ctr"/>
              <dgm:param type="nodeVertAlign" val="t"/>
              <dgm:param type="fallback" val="2D"/>
            </dgm:alg>
          </dgm:if>
          <dgm:else name="Name7">
            <dgm:alg type="lin">
              <dgm:param type="linDir" val="fromT"/>
              <dgm:param type="nodeHorzAlign" val="ctr"/>
              <dgm:param type="nodeVertAlign" val="t"/>
              <dgm:param type="fallback" val="2D"/>
            </dgm:alg>
          </dgm:else>
        </dgm:choose>
        <dgm:shape xmlns:r="http://schemas.openxmlformats.org/officeDocument/2006/relationships" r:blip="">
          <dgm:adjLst/>
        </dgm:shape>
        <dgm:presOf/>
        <dgm:constrLst/>
        <dgm:ruleLst/>
        <dgm:layoutNode name="header" styleLbl="node1">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8" axis="ch" ptType="parTrans" cnt="1">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w" refType="h"/>
              <dgm:constr type="connDist"/>
              <dgm:constr type="wArH" refType="h" fact="0.25"/>
              <dgm:constr type="hArH" refType="wArH" fact="2"/>
              <dgm:constr type="stemThick" refType="hArH" fact="0.667"/>
              <dgm:constr type="begPad" refType="connDist" fact="0.25"/>
              <dgm:constr type="endPad" refType="connDist" fact="0.25"/>
            </dgm:constrLst>
            <dgm:ruleLst/>
          </dgm:layoutNode>
        </dgm:forEach>
        <dgm:forEach name="Name9" axis="ch" ptType="node">
          <dgm:layoutNode name="child" styleLbl="alignAccFollowNode1">
            <dgm:varLst>
              <dgm:chMax val="0"/>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0" axis="followSib" ptType="sibTrans" cnt="1">
            <dgm:layoutNode name="sibTrans" styleLbl="sibTrans2D1">
              <dgm:alg type="conn">
                <dgm:param type="begPts" val="auto"/>
                <dgm:param type="endPts" val="auto"/>
              </dgm:alg>
              <dgm:shape xmlns:r="http://schemas.openxmlformats.org/officeDocument/2006/relationships" type="conn" r:blip="">
                <dgm:adjLst/>
              </dgm:shape>
              <dgm:presOf axis="self"/>
              <dgm:constrLst>
                <dgm:constr type="w" refType="h"/>
                <dgm:constr type="connDist"/>
                <dgm:constr type="wArH" refType="h" fact="0.25"/>
                <dgm:constr type="hArH" refType="wArH" fact="2"/>
                <dgm:constr type="stemThick" refType="hArH" fact="0.667"/>
                <dgm:constr type="begPad" refType="w" fact="0.25"/>
                <dgm:constr type="endPad" refType="w" fact="0.25"/>
              </dgm:constrLst>
              <dgm:ruleLst/>
            </dgm:layoutNode>
          </dgm:forEach>
        </dgm:forEach>
      </dgm:layoutNode>
      <dgm:choose name="Name11">
        <dgm:if name="Name12" axis="self" ptType="node" func="revPos" op="gte" val="2">
          <dgm:layoutNode name="hSp">
            <dgm:alg type="sp"/>
            <dgm:shape xmlns:r="http://schemas.openxmlformats.org/officeDocument/2006/relationships" r:blip="">
              <dgm:adjLst/>
            </dgm:shape>
            <dgm:presOf/>
            <dgm:constrLst/>
            <dgm:ruleLst/>
          </dgm:layoutNode>
        </dgm:if>
        <dgm:else name="Name13"/>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0.xml"/></Relationships>
</file>

<file path=ppt/slideLayouts/_rels/slideLayout11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0.xml"/></Relationships>
</file>

<file path=ppt/slideLayouts/_rels/slideLayout11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0.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2.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4.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Master" Target="../slideMasters/slideMaster12.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13.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4.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Master" Target="../slideMasters/slideMaster14.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9" name="Group 18"/>
          <p:cNvGrpSpPr/>
          <p:nvPr/>
        </p:nvGrpSpPr>
        <p:grpSpPr>
          <a:xfrm>
            <a:off x="546100" y="-4763"/>
            <a:ext cx="5014912" cy="6862763"/>
            <a:chOff x="2928938" y="-4763"/>
            <a:chExt cx="5014912" cy="6862763"/>
          </a:xfrm>
        </p:grpSpPr>
        <p:sp>
          <p:nvSpPr>
            <p:cNvPr id="22" name="Freeform 6"/>
            <p:cNvSpPr/>
            <p:nvPr/>
          </p:nvSpPr>
          <p:spPr bwMode="auto">
            <a:xfrm>
              <a:off x="3367088" y="-4763"/>
              <a:ext cx="1063625" cy="2782888"/>
            </a:xfrm>
            <a:custGeom>
              <a:avLst/>
              <a:gdLst/>
              <a:ahLst/>
              <a:cxnLst/>
              <a:rect l="0" t="0" r="r" b="b"/>
              <a:pathLst>
                <a:path w="670" h="1753">
                  <a:moveTo>
                    <a:pt x="0" y="1696"/>
                  </a:moveTo>
                  <a:lnTo>
                    <a:pt x="225" y="1753"/>
                  </a:lnTo>
                  <a:lnTo>
                    <a:pt x="670" y="0"/>
                  </a:lnTo>
                  <a:lnTo>
                    <a:pt x="430" y="0"/>
                  </a:lnTo>
                  <a:lnTo>
                    <a:pt x="0" y="1696"/>
                  </a:lnTo>
                  <a:close/>
                </a:path>
              </a:pathLst>
            </a:custGeom>
            <a:solidFill>
              <a:schemeClr val="accent1"/>
            </a:solidFill>
            <a:ln>
              <a:noFill/>
            </a:ln>
          </p:spPr>
        </p:sp>
        <p:sp>
          <p:nvSpPr>
            <p:cNvPr id="23" name="Freeform 7"/>
            <p:cNvSpPr/>
            <p:nvPr/>
          </p:nvSpPr>
          <p:spPr bwMode="auto">
            <a:xfrm>
              <a:off x="2928938" y="-4763"/>
              <a:ext cx="1035050" cy="2673350"/>
            </a:xfrm>
            <a:custGeom>
              <a:avLst/>
              <a:gdLst/>
              <a:ahLst/>
              <a:cxnLst/>
              <a:rect l="0" t="0" r="r" b="b"/>
              <a:pathLst>
                <a:path w="652" h="1684">
                  <a:moveTo>
                    <a:pt x="225" y="1684"/>
                  </a:moveTo>
                  <a:lnTo>
                    <a:pt x="652" y="0"/>
                  </a:lnTo>
                  <a:lnTo>
                    <a:pt x="411" y="0"/>
                  </a:lnTo>
                  <a:lnTo>
                    <a:pt x="0" y="1627"/>
                  </a:lnTo>
                  <a:lnTo>
                    <a:pt x="219" y="1681"/>
                  </a:lnTo>
                  <a:lnTo>
                    <a:pt x="225" y="1684"/>
                  </a:lnTo>
                  <a:close/>
                </a:path>
              </a:pathLst>
            </a:custGeom>
            <a:solidFill>
              <a:schemeClr val="tx1">
                <a:lumMod val="65000"/>
                <a:lumOff val="35000"/>
              </a:schemeClr>
            </a:solidFill>
            <a:ln>
              <a:noFill/>
            </a:ln>
          </p:spPr>
        </p:sp>
        <p:sp>
          <p:nvSpPr>
            <p:cNvPr id="24" name="Freeform 9"/>
            <p:cNvSpPr/>
            <p:nvPr/>
          </p:nvSpPr>
          <p:spPr bwMode="auto">
            <a:xfrm>
              <a:off x="2928938" y="2582862"/>
              <a:ext cx="2693987" cy="4275138"/>
            </a:xfrm>
            <a:custGeom>
              <a:avLst/>
              <a:gdLst/>
              <a:ahLst/>
              <a:cxnLst/>
              <a:rect l="0" t="0" r="r" b="b"/>
              <a:pathLst>
                <a:path w="1697" h="2693">
                  <a:moveTo>
                    <a:pt x="0" y="0"/>
                  </a:moveTo>
                  <a:lnTo>
                    <a:pt x="1622" y="2693"/>
                  </a:lnTo>
                  <a:lnTo>
                    <a:pt x="1697" y="2693"/>
                  </a:lnTo>
                  <a:lnTo>
                    <a:pt x="0" y="0"/>
                  </a:lnTo>
                  <a:close/>
                </a:path>
              </a:pathLst>
            </a:custGeom>
            <a:solidFill>
              <a:schemeClr val="tx1">
                <a:lumMod val="85000"/>
                <a:lumOff val="15000"/>
              </a:schemeClr>
            </a:solidFill>
            <a:ln>
              <a:noFill/>
            </a:ln>
          </p:spPr>
        </p:sp>
        <p:sp>
          <p:nvSpPr>
            <p:cNvPr id="25" name="Freeform 10"/>
            <p:cNvSpPr/>
            <p:nvPr/>
          </p:nvSpPr>
          <p:spPr bwMode="auto">
            <a:xfrm>
              <a:off x="3371850" y="2692400"/>
              <a:ext cx="3332162" cy="4165600"/>
            </a:xfrm>
            <a:custGeom>
              <a:avLst/>
              <a:gdLst/>
              <a:ahLst/>
              <a:cxnLst/>
              <a:rect l="0" t="0" r="r" b="b"/>
              <a:pathLst>
                <a:path w="2099" h="2624">
                  <a:moveTo>
                    <a:pt x="2099" y="2624"/>
                  </a:moveTo>
                  <a:lnTo>
                    <a:pt x="0" y="0"/>
                  </a:lnTo>
                  <a:lnTo>
                    <a:pt x="2021" y="2624"/>
                  </a:lnTo>
                  <a:lnTo>
                    <a:pt x="2099" y="2624"/>
                  </a:lnTo>
                  <a:close/>
                </a:path>
              </a:pathLst>
            </a:custGeom>
            <a:solidFill>
              <a:schemeClr val="accent1">
                <a:lumMod val="50000"/>
              </a:schemeClr>
            </a:solidFill>
            <a:ln>
              <a:noFill/>
            </a:ln>
          </p:spPr>
        </p:sp>
        <p:sp>
          <p:nvSpPr>
            <p:cNvPr id="26" name="Freeform 11"/>
            <p:cNvSpPr/>
            <p:nvPr/>
          </p:nvSpPr>
          <p:spPr bwMode="auto">
            <a:xfrm>
              <a:off x="3367088" y="2687637"/>
              <a:ext cx="4576762" cy="4170363"/>
            </a:xfrm>
            <a:custGeom>
              <a:avLst/>
              <a:gdLst/>
              <a:ahLst/>
              <a:cxnLst/>
              <a:rect l="0" t="0" r="r" b="b"/>
              <a:pathLst>
                <a:path w="2883" h="2627">
                  <a:moveTo>
                    <a:pt x="0" y="0"/>
                  </a:moveTo>
                  <a:lnTo>
                    <a:pt x="3" y="3"/>
                  </a:lnTo>
                  <a:lnTo>
                    <a:pt x="2102" y="2627"/>
                  </a:lnTo>
                  <a:lnTo>
                    <a:pt x="2883" y="2627"/>
                  </a:lnTo>
                  <a:lnTo>
                    <a:pt x="225" y="57"/>
                  </a:lnTo>
                  <a:lnTo>
                    <a:pt x="0" y="0"/>
                  </a:lnTo>
                  <a:close/>
                </a:path>
              </a:pathLst>
            </a:custGeom>
            <a:solidFill>
              <a:schemeClr val="accent1">
                <a:lumMod val="75000"/>
              </a:schemeClr>
            </a:solidFill>
            <a:ln>
              <a:noFill/>
            </a:ln>
          </p:spPr>
        </p:sp>
        <p:sp>
          <p:nvSpPr>
            <p:cNvPr id="27" name="Freeform 12"/>
            <p:cNvSpPr/>
            <p:nvPr/>
          </p:nvSpPr>
          <p:spPr bwMode="auto">
            <a:xfrm>
              <a:off x="2928938" y="2578100"/>
              <a:ext cx="3584575" cy="4279900"/>
            </a:xfrm>
            <a:custGeom>
              <a:avLst/>
              <a:gdLst/>
              <a:ahLst/>
              <a:cxnLst/>
              <a:rect l="0" t="0" r="r" b="b"/>
              <a:pathLst>
                <a:path w="2258" h="2696">
                  <a:moveTo>
                    <a:pt x="2258" y="2696"/>
                  </a:moveTo>
                  <a:lnTo>
                    <a:pt x="264" y="111"/>
                  </a:lnTo>
                  <a:lnTo>
                    <a:pt x="228" y="60"/>
                  </a:lnTo>
                  <a:lnTo>
                    <a:pt x="225" y="57"/>
                  </a:lnTo>
                  <a:lnTo>
                    <a:pt x="0" y="0"/>
                  </a:lnTo>
                  <a:lnTo>
                    <a:pt x="0" y="3"/>
                  </a:lnTo>
                  <a:lnTo>
                    <a:pt x="1697" y="2696"/>
                  </a:lnTo>
                  <a:lnTo>
                    <a:pt x="2258" y="2696"/>
                  </a:lnTo>
                  <a:close/>
                </a:path>
              </a:pathLst>
            </a:custGeom>
            <a:solidFill>
              <a:schemeClr val="tx1">
                <a:lumMod val="75000"/>
                <a:lumOff val="25000"/>
              </a:schemeClr>
            </a:solidFill>
            <a:ln>
              <a:noFill/>
            </a:ln>
          </p:spPr>
        </p:sp>
      </p:grpSp>
      <p:sp>
        <p:nvSpPr>
          <p:cNvPr id="2" name="Title 1"/>
          <p:cNvSpPr>
            <a:spLocks noGrp="1"/>
          </p:cNvSpPr>
          <p:nvPr>
            <p:ph type="ctrTitle"/>
          </p:nvPr>
        </p:nvSpPr>
        <p:spPr>
          <a:xfrm>
            <a:off x="2928401" y="1380068"/>
            <a:ext cx="8574622" cy="2616199"/>
          </a:xfrm>
        </p:spPr>
        <p:txBody>
          <a:bodyPr anchor="b">
            <a:normAutofit/>
          </a:bodyPr>
          <a:lstStyle>
            <a:lvl1pPr algn="r">
              <a:defRPr sz="6000">
                <a:effectLst/>
              </a:defRPr>
            </a:lvl1pPr>
          </a:lstStyle>
          <a:p>
            <a:r>
              <a:rPr lang="en-US"/>
              <a:t>Click to edit Master title style</a:t>
            </a:r>
            <a:endParaRPr lang="en-US" dirty="0"/>
          </a:p>
        </p:txBody>
      </p:sp>
      <p:sp>
        <p:nvSpPr>
          <p:cNvPr id="3" name="Subtitle 2"/>
          <p:cNvSpPr>
            <a:spLocks noGrp="1"/>
          </p:cNvSpPr>
          <p:nvPr>
            <p:ph type="subTitle" idx="1"/>
          </p:nvPr>
        </p:nvSpPr>
        <p:spPr>
          <a:xfrm>
            <a:off x="4515377" y="3996267"/>
            <a:ext cx="6987645" cy="1388534"/>
          </a:xfrm>
        </p:spPr>
        <p:txBody>
          <a:bodyPr anchor="t">
            <a:normAutofit/>
          </a:bodyPr>
          <a:lstStyle>
            <a:lvl1pPr marL="0" indent="0" algn="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74929172-4BF7-429F-BA25-7E9D1A4215EE}" type="datetimeFigureOut">
              <a:rPr lang="en-US" smtClean="0"/>
              <a:t>4/17/2024</a:t>
            </a:fld>
            <a:endParaRPr lang="en-US"/>
          </a:p>
        </p:txBody>
      </p:sp>
      <p:sp>
        <p:nvSpPr>
          <p:cNvPr id="5" name="Footer Placeholder 4"/>
          <p:cNvSpPr>
            <a:spLocks noGrp="1"/>
          </p:cNvSpPr>
          <p:nvPr>
            <p:ph type="ftr" sz="quarter" idx="11"/>
          </p:nvPr>
        </p:nvSpPr>
        <p:spPr>
          <a:xfrm>
            <a:off x="5332412" y="5883275"/>
            <a:ext cx="4324044" cy="365125"/>
          </a:xfrm>
        </p:spPr>
        <p:txBody>
          <a:bodyPr/>
          <a:lstStyle/>
          <a:p>
            <a:endParaRPr lang="en-US"/>
          </a:p>
        </p:txBody>
      </p:sp>
      <p:sp>
        <p:nvSpPr>
          <p:cNvPr id="6" name="Slide Number Placeholder 5"/>
          <p:cNvSpPr>
            <a:spLocks noGrp="1"/>
          </p:cNvSpPr>
          <p:nvPr>
            <p:ph type="sldNum" sz="quarter" idx="12"/>
          </p:nvPr>
        </p:nvSpPr>
        <p:spPr/>
        <p:txBody>
          <a:bodyPr/>
          <a:lstStyle/>
          <a:p>
            <a:fld id="{7966EA62-41C5-4F9A-A915-5B0BC739C923}" type="slidenum">
              <a:rPr lang="en-US" smtClean="0"/>
              <a:t>‹#›</a:t>
            </a:fld>
            <a:endParaRPr lang="en-US"/>
          </a:p>
        </p:txBody>
      </p:sp>
    </p:spTree>
    <p:extLst>
      <p:ext uri="{BB962C8B-B14F-4D97-AF65-F5344CB8AC3E}">
        <p14:creationId xmlns:p14="http://schemas.microsoft.com/office/powerpoint/2010/main" val="1461146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84311" y="4732865"/>
            <a:ext cx="10018711" cy="566738"/>
          </a:xfrm>
        </p:spPr>
        <p:txBody>
          <a:bodyPr anchor="b">
            <a:normAutofit/>
          </a:bodyPr>
          <a:lstStyle>
            <a:lvl1pPr algn="ctr">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2386012" y="932112"/>
            <a:ext cx="8225944" cy="3164976"/>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484311" y="5299603"/>
            <a:ext cx="10018711"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74929172-4BF7-429F-BA25-7E9D1A4215EE}" type="datetimeFigureOut">
              <a:rPr lang="en-US" smtClean="0"/>
              <a:t>4/17/2024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966EA62-41C5-4F9A-A915-5B0BC739C923}" type="slidenum">
              <a:rPr lang="en-US" smtClean="0"/>
              <a:t>‹#›</a:t>
            </a:fld>
            <a:endParaRPr lang="en-US"/>
          </a:p>
        </p:txBody>
      </p:sp>
    </p:spTree>
    <p:extLst>
      <p:ext uri="{BB962C8B-B14F-4D97-AF65-F5344CB8AC3E}">
        <p14:creationId xmlns:p14="http://schemas.microsoft.com/office/powerpoint/2010/main" val="1395214518"/>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4" name="Footer Placeholder 3"/>
          <p:cNvSpPr>
            <a:spLocks noGrp="1"/>
          </p:cNvSpPr>
          <p:nvPr>
            <p:ph type="ftr" sz="quarter" idx="11"/>
          </p:nvPr>
        </p:nvSpPr>
        <p:spPr/>
        <p:txBody>
          <a:bodyPr/>
          <a:lstStyle/>
          <a:p>
            <a:r>
              <a:rPr lang="en-US" dirty="0"/>
              <a:t>Add a footer</a:t>
            </a:r>
            <a:endParaRPr dirty="0"/>
          </a:p>
        </p:txBody>
      </p:sp>
      <p:sp>
        <p:nvSpPr>
          <p:cNvPr id="3" name="Date Placeholder 2"/>
          <p:cNvSpPr>
            <a:spLocks noGrp="1"/>
          </p:cNvSpPr>
          <p:nvPr>
            <p:ph type="dt" sz="half" idx="10"/>
          </p:nvPr>
        </p:nvSpPr>
        <p:spPr/>
        <p:txBody>
          <a:bodyPr/>
          <a:lstStyle/>
          <a:p>
            <a:fld id="{EDF33987-6305-4E2A-BF18-EF013ECE927B}" type="datetimeFigureOut">
              <a:rPr lang="en-US"/>
              <a:t>4/17/2024</a:t>
            </a:fld>
            <a:endParaRPr/>
          </a:p>
        </p:txBody>
      </p:sp>
      <p:sp>
        <p:nvSpPr>
          <p:cNvPr id="5" name="Slide Number Placeholder 4"/>
          <p:cNvSpPr>
            <a:spLocks noGrp="1"/>
          </p:cNvSpPr>
          <p:nvPr>
            <p:ph type="sldNum" sz="quarter" idx="12"/>
          </p:nvPr>
        </p:nvSpPr>
        <p:spPr/>
        <p:txBody>
          <a:bodyPr/>
          <a:lstStyle/>
          <a:p>
            <a:fld id="{F36C87F6-986D-49E6-AF40-1B3A1EE8064D}" type="slidenum">
              <a:rPr/>
              <a:t>‹#›</a:t>
            </a:fld>
            <a:endParaRPr/>
          </a:p>
        </p:txBody>
      </p:sp>
    </p:spTree>
    <p:extLst>
      <p:ext uri="{BB962C8B-B14F-4D97-AF65-F5344CB8AC3E}">
        <p14:creationId xmlns:p14="http://schemas.microsoft.com/office/powerpoint/2010/main" val="10191882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dirty="0"/>
              <a:t>Add a footer</a:t>
            </a:r>
            <a:endParaRPr dirty="0"/>
          </a:p>
        </p:txBody>
      </p:sp>
      <p:sp>
        <p:nvSpPr>
          <p:cNvPr id="2" name="Date Placeholder 1"/>
          <p:cNvSpPr>
            <a:spLocks noGrp="1"/>
          </p:cNvSpPr>
          <p:nvPr>
            <p:ph type="dt" sz="half" idx="10"/>
          </p:nvPr>
        </p:nvSpPr>
        <p:spPr/>
        <p:txBody>
          <a:bodyPr/>
          <a:lstStyle/>
          <a:p>
            <a:fld id="{EDF33987-6305-4E2A-BF18-EF013ECE927B}" type="datetimeFigureOut">
              <a:rPr lang="en-US"/>
              <a:t>4/17/2024</a:t>
            </a:fld>
            <a:endParaRPr/>
          </a:p>
        </p:txBody>
      </p:sp>
      <p:sp>
        <p:nvSpPr>
          <p:cNvPr id="4" name="Slide Number Placeholder 3"/>
          <p:cNvSpPr>
            <a:spLocks noGrp="1"/>
          </p:cNvSpPr>
          <p:nvPr>
            <p:ph type="sldNum" sz="quarter" idx="12"/>
          </p:nvPr>
        </p:nvSpPr>
        <p:spPr/>
        <p:txBody>
          <a:bodyPr/>
          <a:lstStyle/>
          <a:p>
            <a:fld id="{F36C87F6-986D-49E6-AF40-1B3A1EE8064D}" type="slidenum">
              <a:rPr/>
              <a:t>‹#›</a:t>
            </a:fld>
            <a:endParaRPr/>
          </a:p>
        </p:txBody>
      </p:sp>
    </p:spTree>
    <p:extLst>
      <p:ext uri="{BB962C8B-B14F-4D97-AF65-F5344CB8AC3E}">
        <p14:creationId xmlns:p14="http://schemas.microsoft.com/office/powerpoint/2010/main" val="32176154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2.xml><?xml version="1.0" encoding="utf-8"?>
<p:sldLayout xmlns:a="http://schemas.openxmlformats.org/drawingml/2006/main" xmlns:r="http://schemas.openxmlformats.org/officeDocument/2006/relationships" xmlns:p="http://schemas.openxmlformats.org/presentationml/2006/main" type="objTx" preserve="1">
  <p:cSld name="Content with Caption">
    <p:bg>
      <p:bgPr>
        <a:solidFill>
          <a:schemeClr val="bg1"/>
        </a:solidFill>
        <a:effectLst/>
      </p:bgPr>
    </p:bg>
    <p:spTree>
      <p:nvGrpSpPr>
        <p:cNvPr id="1" name=""/>
        <p:cNvGrpSpPr/>
        <p:nvPr/>
      </p:nvGrpSpPr>
      <p:grpSpPr>
        <a:xfrm>
          <a:off x="0" y="0"/>
          <a:ext cx="0" cy="0"/>
          <a:chOff x="0" y="0"/>
          <a:chExt cx="0" cy="0"/>
        </a:xfrm>
      </p:grpSpPr>
      <p:sp>
        <p:nvSpPr>
          <p:cNvPr id="8" name="Rectangle 7"/>
          <p:cNvSpPr/>
          <p:nvPr/>
        </p:nvSpPr>
        <p:spPr>
          <a:xfrm>
            <a:off x="1" y="0"/>
            <a:ext cx="5181362" cy="6858000"/>
          </a:xfrm>
          <a:prstGeom prst="rect">
            <a:avLst/>
          </a:prstGeom>
          <a:gradFill flip="none" rotWithShape="1">
            <a:gsLst>
              <a:gs pos="0">
                <a:schemeClr val="bg1">
                  <a:lumMod val="85000"/>
                </a:schemeClr>
              </a:gs>
              <a:gs pos="100000">
                <a:srgbClr val="FFFFFF">
                  <a:alpha val="8900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sz="1800"/>
          </a:p>
        </p:txBody>
      </p:sp>
      <p:sp>
        <p:nvSpPr>
          <p:cNvPr id="2" name="Title 1"/>
          <p:cNvSpPr>
            <a:spLocks noGrp="1"/>
          </p:cNvSpPr>
          <p:nvPr>
            <p:ph type="title"/>
          </p:nvPr>
        </p:nvSpPr>
        <p:spPr>
          <a:xfrm>
            <a:off x="684391" y="685800"/>
            <a:ext cx="3887212" cy="4038600"/>
          </a:xfrm>
        </p:spPr>
        <p:txBody>
          <a:bodyPr anchor="b">
            <a:noAutofit/>
          </a:bodyPr>
          <a:lstStyle>
            <a:lvl1pPr algn="l">
              <a:defRPr sz="4000" b="0"/>
            </a:lvl1pPr>
          </a:lstStyle>
          <a:p>
            <a:r>
              <a:rPr lang="en-US"/>
              <a:t>Click to edit Master title style</a:t>
            </a:r>
            <a:endParaRPr/>
          </a:p>
        </p:txBody>
      </p:sp>
      <p:sp>
        <p:nvSpPr>
          <p:cNvPr id="3" name="Content Placeholder 2"/>
          <p:cNvSpPr>
            <a:spLocks noGrp="1"/>
          </p:cNvSpPr>
          <p:nvPr>
            <p:ph idx="1"/>
          </p:nvPr>
        </p:nvSpPr>
        <p:spPr>
          <a:xfrm>
            <a:off x="5867342" y="685800"/>
            <a:ext cx="5640269" cy="5486400"/>
          </a:xfrm>
        </p:spPr>
        <p:txBody>
          <a:bodyPr>
            <a:normAutofit/>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Text Placeholder 3"/>
          <p:cNvSpPr>
            <a:spLocks noGrp="1"/>
          </p:cNvSpPr>
          <p:nvPr>
            <p:ph type="body" sz="half" idx="2"/>
          </p:nvPr>
        </p:nvSpPr>
        <p:spPr>
          <a:xfrm>
            <a:off x="684391" y="4876800"/>
            <a:ext cx="3887212" cy="1295400"/>
          </a:xfrm>
        </p:spPr>
        <p:txBody>
          <a:bodyPr>
            <a:normAutofit/>
          </a:bodyPr>
          <a:lstStyle>
            <a:lvl1pPr marL="0" indent="0">
              <a:spcBef>
                <a:spcPts val="0"/>
              </a:spcBef>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Footer Placeholder 5"/>
          <p:cNvSpPr>
            <a:spLocks noGrp="1"/>
          </p:cNvSpPr>
          <p:nvPr>
            <p:ph type="ftr" sz="quarter" idx="11"/>
          </p:nvPr>
        </p:nvSpPr>
        <p:spPr/>
        <p:txBody>
          <a:bodyPr/>
          <a:lstStyle/>
          <a:p>
            <a:r>
              <a:rPr lang="en-US" dirty="0"/>
              <a:t>Add a footer</a:t>
            </a:r>
            <a:endParaRPr dirty="0"/>
          </a:p>
        </p:txBody>
      </p:sp>
      <p:sp>
        <p:nvSpPr>
          <p:cNvPr id="5" name="Date Placeholder 4"/>
          <p:cNvSpPr>
            <a:spLocks noGrp="1"/>
          </p:cNvSpPr>
          <p:nvPr>
            <p:ph type="dt" sz="half" idx="10"/>
          </p:nvPr>
        </p:nvSpPr>
        <p:spPr/>
        <p:txBody>
          <a:bodyPr/>
          <a:lstStyle/>
          <a:p>
            <a:fld id="{EDF33987-6305-4E2A-BF18-EF013ECE927B}" type="datetimeFigureOut">
              <a:rPr lang="en-US"/>
              <a:t>4/17/2024</a:t>
            </a:fld>
            <a:endParaRPr/>
          </a:p>
        </p:txBody>
      </p:sp>
      <p:sp>
        <p:nvSpPr>
          <p:cNvPr id="7" name="Slide Number Placeholder 6"/>
          <p:cNvSpPr>
            <a:spLocks noGrp="1"/>
          </p:cNvSpPr>
          <p:nvPr>
            <p:ph type="sldNum" sz="quarter" idx="12"/>
          </p:nvPr>
        </p:nvSpPr>
        <p:spPr/>
        <p:txBody>
          <a:bodyPr/>
          <a:lstStyle/>
          <a:p>
            <a:fld id="{F36C87F6-986D-49E6-AF40-1B3A1EE8064D}" type="slidenum">
              <a:rPr/>
              <a:t>‹#›</a:t>
            </a:fld>
            <a:endParaRPr/>
          </a:p>
        </p:txBody>
      </p:sp>
    </p:spTree>
    <p:extLst>
      <p:ext uri="{BB962C8B-B14F-4D97-AF65-F5344CB8AC3E}">
        <p14:creationId xmlns:p14="http://schemas.microsoft.com/office/powerpoint/2010/main" val="29814297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3.xml><?xml version="1.0" encoding="utf-8"?>
<p:sldLayout xmlns:a="http://schemas.openxmlformats.org/drawingml/2006/main" xmlns:r="http://schemas.openxmlformats.org/officeDocument/2006/relationships" xmlns:p="http://schemas.openxmlformats.org/presentationml/2006/main" type="picTx" preserve="1">
  <p:cSld name="Picture with Caption">
    <p:bg>
      <p:bgPr>
        <a:solidFill>
          <a:schemeClr val="bg1"/>
        </a:solidFill>
        <a:effectLst/>
      </p:bgPr>
    </p:bg>
    <p:spTree>
      <p:nvGrpSpPr>
        <p:cNvPr id="1" name=""/>
        <p:cNvGrpSpPr/>
        <p:nvPr/>
      </p:nvGrpSpPr>
      <p:grpSpPr>
        <a:xfrm>
          <a:off x="0" y="0"/>
          <a:ext cx="0" cy="0"/>
          <a:chOff x="0" y="0"/>
          <a:chExt cx="0" cy="0"/>
        </a:xfrm>
      </p:grpSpPr>
      <p:sp>
        <p:nvSpPr>
          <p:cNvPr id="8" name="Rectangle 7"/>
          <p:cNvSpPr/>
          <p:nvPr/>
        </p:nvSpPr>
        <p:spPr>
          <a:xfrm>
            <a:off x="1" y="0"/>
            <a:ext cx="5181362" cy="6858000"/>
          </a:xfrm>
          <a:prstGeom prst="rect">
            <a:avLst/>
          </a:prstGeom>
          <a:gradFill flip="none" rotWithShape="1">
            <a:gsLst>
              <a:gs pos="0">
                <a:schemeClr val="bg1">
                  <a:lumMod val="85000"/>
                </a:schemeClr>
              </a:gs>
              <a:gs pos="100000">
                <a:srgbClr val="FFFFFF">
                  <a:alpha val="8900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sz="1800"/>
          </a:p>
        </p:txBody>
      </p:sp>
      <p:sp>
        <p:nvSpPr>
          <p:cNvPr id="2" name="Title 1"/>
          <p:cNvSpPr>
            <a:spLocks noGrp="1"/>
          </p:cNvSpPr>
          <p:nvPr>
            <p:ph type="title"/>
          </p:nvPr>
        </p:nvSpPr>
        <p:spPr>
          <a:xfrm>
            <a:off x="684391" y="685800"/>
            <a:ext cx="3887212" cy="4038600"/>
          </a:xfrm>
        </p:spPr>
        <p:txBody>
          <a:bodyPr anchor="b">
            <a:noAutofit/>
          </a:bodyPr>
          <a:lstStyle>
            <a:lvl1pPr algn="l">
              <a:defRPr sz="4000" b="0"/>
            </a:lvl1pPr>
          </a:lstStyle>
          <a:p>
            <a:r>
              <a:rPr lang="en-US"/>
              <a:t>Click to edit Master title style</a:t>
            </a:r>
            <a:endParaRPr/>
          </a:p>
        </p:txBody>
      </p:sp>
      <p:sp>
        <p:nvSpPr>
          <p:cNvPr id="3" name="Picture Placeholder 2" descr="An empty placeholder to add an image. Click on the placeholder and select the image that you wish to add"/>
          <p:cNvSpPr>
            <a:spLocks noGrp="1"/>
          </p:cNvSpPr>
          <p:nvPr>
            <p:ph type="pic" idx="1"/>
          </p:nvPr>
        </p:nvSpPr>
        <p:spPr>
          <a:xfrm>
            <a:off x="5867341" y="685800"/>
            <a:ext cx="5640269" cy="5486400"/>
          </a:xfrm>
          <a:solidFill>
            <a:schemeClr val="bg1">
              <a:lumMod val="95000"/>
            </a:schemeClr>
          </a:solidFill>
          <a:ln w="3175">
            <a:solidFill>
              <a:schemeClr val="bg1">
                <a:lumMod val="75000"/>
              </a:schemeClr>
            </a:solidFill>
            <a:miter lim="800000"/>
          </a:ln>
        </p:spPr>
        <p:txBody>
          <a:bodyPr tIns="914400">
            <a:norm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a:p>
        </p:txBody>
      </p:sp>
      <p:sp>
        <p:nvSpPr>
          <p:cNvPr id="4" name="Text Placeholder 3"/>
          <p:cNvSpPr>
            <a:spLocks noGrp="1"/>
          </p:cNvSpPr>
          <p:nvPr>
            <p:ph type="body" sz="half" idx="2"/>
          </p:nvPr>
        </p:nvSpPr>
        <p:spPr>
          <a:xfrm>
            <a:off x="684391" y="4876800"/>
            <a:ext cx="3887212" cy="1295400"/>
          </a:xfrm>
        </p:spPr>
        <p:txBody>
          <a:bodyPr>
            <a:normAutofit/>
          </a:bodyPr>
          <a:lstStyle>
            <a:lvl1pPr marL="0" indent="0">
              <a:spcBef>
                <a:spcPts val="0"/>
              </a:spcBef>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Footer Placeholder 5"/>
          <p:cNvSpPr>
            <a:spLocks noGrp="1"/>
          </p:cNvSpPr>
          <p:nvPr>
            <p:ph type="ftr" sz="quarter" idx="11"/>
          </p:nvPr>
        </p:nvSpPr>
        <p:spPr/>
        <p:txBody>
          <a:bodyPr/>
          <a:lstStyle/>
          <a:p>
            <a:r>
              <a:rPr lang="en-US" dirty="0"/>
              <a:t>Add a footer</a:t>
            </a:r>
            <a:endParaRPr dirty="0"/>
          </a:p>
        </p:txBody>
      </p:sp>
      <p:sp>
        <p:nvSpPr>
          <p:cNvPr id="5" name="Date Placeholder 4"/>
          <p:cNvSpPr>
            <a:spLocks noGrp="1"/>
          </p:cNvSpPr>
          <p:nvPr>
            <p:ph type="dt" sz="half" idx="10"/>
          </p:nvPr>
        </p:nvSpPr>
        <p:spPr/>
        <p:txBody>
          <a:bodyPr/>
          <a:lstStyle/>
          <a:p>
            <a:fld id="{EDF33987-6305-4E2A-BF18-EF013ECE927B}" type="datetimeFigureOut">
              <a:rPr lang="en-US"/>
              <a:t>4/17/2024</a:t>
            </a:fld>
            <a:endParaRPr/>
          </a:p>
        </p:txBody>
      </p:sp>
      <p:sp>
        <p:nvSpPr>
          <p:cNvPr id="7" name="Slide Number Placeholder 6"/>
          <p:cNvSpPr>
            <a:spLocks noGrp="1"/>
          </p:cNvSpPr>
          <p:nvPr>
            <p:ph type="sldNum" sz="quarter" idx="12"/>
          </p:nvPr>
        </p:nvSpPr>
        <p:spPr/>
        <p:txBody>
          <a:bodyPr/>
          <a:lstStyle/>
          <a:p>
            <a:fld id="{F36C87F6-986D-49E6-AF40-1B3A1EE8064D}" type="slidenum">
              <a:rPr/>
              <a:t>‹#›</a:t>
            </a:fld>
            <a:endParaRPr/>
          </a:p>
        </p:txBody>
      </p:sp>
    </p:spTree>
    <p:extLst>
      <p:ext uri="{BB962C8B-B14F-4D97-AF65-F5344CB8AC3E}">
        <p14:creationId xmlns:p14="http://schemas.microsoft.com/office/powerpoint/2010/main" val="11032901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Vertical Text Placeholder 2"/>
          <p:cNvSpPr>
            <a:spLocks noGrp="1"/>
          </p:cNvSpPr>
          <p:nvPr>
            <p:ph type="body" orient="vert" idx="1"/>
          </p:nvPr>
        </p:nvSpPr>
        <p:spPr/>
        <p:txBody>
          <a:bodyPr vert="eaVert"/>
          <a:lstStyle>
            <a:lvl5pPr>
              <a:defRPr/>
            </a:lvl5pPr>
            <a:lvl6pPr>
              <a:defRPr/>
            </a:lvl6pPr>
            <a:lvl7pPr>
              <a:defRPr baseline="0"/>
            </a:lvl7pPr>
            <a:lvl8pPr>
              <a:defRPr baseline="0"/>
            </a:lvl8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Footer Placeholder 4"/>
          <p:cNvSpPr>
            <a:spLocks noGrp="1"/>
          </p:cNvSpPr>
          <p:nvPr>
            <p:ph type="ftr" sz="quarter" idx="11"/>
          </p:nvPr>
        </p:nvSpPr>
        <p:spPr/>
        <p:txBody>
          <a:bodyPr/>
          <a:lstStyle/>
          <a:p>
            <a:r>
              <a:rPr lang="en-US" dirty="0"/>
              <a:t>Add a footer</a:t>
            </a:r>
            <a:endParaRPr dirty="0"/>
          </a:p>
        </p:txBody>
      </p:sp>
      <p:sp>
        <p:nvSpPr>
          <p:cNvPr id="4" name="Date Placeholder 3"/>
          <p:cNvSpPr>
            <a:spLocks noGrp="1"/>
          </p:cNvSpPr>
          <p:nvPr>
            <p:ph type="dt" sz="half" idx="10"/>
          </p:nvPr>
        </p:nvSpPr>
        <p:spPr/>
        <p:txBody>
          <a:bodyPr/>
          <a:lstStyle/>
          <a:p>
            <a:fld id="{EDF33987-6305-4E2A-BF18-EF013ECE927B}" type="datetimeFigureOut">
              <a:rPr lang="en-US"/>
              <a:t>4/17/2024</a:t>
            </a:fld>
            <a:endParaRPr/>
          </a:p>
        </p:txBody>
      </p:sp>
      <p:sp>
        <p:nvSpPr>
          <p:cNvPr id="6" name="Slide Number Placeholder 5"/>
          <p:cNvSpPr>
            <a:spLocks noGrp="1"/>
          </p:cNvSpPr>
          <p:nvPr>
            <p:ph type="sldNum" sz="quarter" idx="12"/>
          </p:nvPr>
        </p:nvSpPr>
        <p:spPr/>
        <p:txBody>
          <a:bodyPr/>
          <a:lstStyle/>
          <a:p>
            <a:fld id="{F36C87F6-986D-49E6-AF40-1B3A1EE8064D}" type="slidenum">
              <a:rPr/>
              <a:t>‹#›</a:t>
            </a:fld>
            <a:endParaRPr/>
          </a:p>
        </p:txBody>
      </p:sp>
    </p:spTree>
    <p:extLst>
      <p:ext uri="{BB962C8B-B14F-4D97-AF65-F5344CB8AC3E}">
        <p14:creationId xmlns:p14="http://schemas.microsoft.com/office/powerpoint/2010/main" val="7430019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685800"/>
            <a:ext cx="2134871" cy="5486400"/>
          </a:xfrm>
        </p:spPr>
        <p:txBody>
          <a:bodyPr vert="eaVert"/>
          <a:lstStyle/>
          <a:p>
            <a:r>
              <a:rPr lang="en-US"/>
              <a:t>Click to edit Master title style</a:t>
            </a:r>
            <a:endParaRPr/>
          </a:p>
        </p:txBody>
      </p:sp>
      <p:sp>
        <p:nvSpPr>
          <p:cNvPr id="3" name="Vertical Text Placeholder 2"/>
          <p:cNvSpPr>
            <a:spLocks noGrp="1"/>
          </p:cNvSpPr>
          <p:nvPr>
            <p:ph type="body" orient="vert" idx="1"/>
          </p:nvPr>
        </p:nvSpPr>
        <p:spPr>
          <a:xfrm>
            <a:off x="1217930" y="685800"/>
            <a:ext cx="7418070" cy="5486400"/>
          </a:xfrm>
        </p:spPr>
        <p:txBody>
          <a:bodyPr vert="eaVert"/>
          <a:lstStyle>
            <a:lvl5pPr>
              <a:defRPr/>
            </a:lvl5pPr>
            <a:lvl6pPr>
              <a:defRPr/>
            </a:lvl6pPr>
            <a:lvl7pPr>
              <a:defRPr/>
            </a:lvl7pPr>
            <a:lvl8pPr>
              <a:defRPr/>
            </a:lvl8pPr>
            <a:lvl9pPr>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Footer Placeholder 4"/>
          <p:cNvSpPr>
            <a:spLocks noGrp="1"/>
          </p:cNvSpPr>
          <p:nvPr>
            <p:ph type="ftr" sz="quarter" idx="11"/>
          </p:nvPr>
        </p:nvSpPr>
        <p:spPr/>
        <p:txBody>
          <a:bodyPr/>
          <a:lstStyle/>
          <a:p>
            <a:r>
              <a:rPr lang="en-US" dirty="0"/>
              <a:t>Add a footer</a:t>
            </a:r>
            <a:endParaRPr dirty="0"/>
          </a:p>
        </p:txBody>
      </p:sp>
      <p:sp>
        <p:nvSpPr>
          <p:cNvPr id="4" name="Date Placeholder 3"/>
          <p:cNvSpPr>
            <a:spLocks noGrp="1"/>
          </p:cNvSpPr>
          <p:nvPr>
            <p:ph type="dt" sz="half" idx="10"/>
          </p:nvPr>
        </p:nvSpPr>
        <p:spPr/>
        <p:txBody>
          <a:bodyPr/>
          <a:lstStyle/>
          <a:p>
            <a:fld id="{EDF33987-6305-4E2A-BF18-EF013ECE927B}" type="datetimeFigureOut">
              <a:rPr lang="en-US"/>
              <a:t>4/17/2024</a:t>
            </a:fld>
            <a:endParaRPr/>
          </a:p>
        </p:txBody>
      </p:sp>
      <p:sp>
        <p:nvSpPr>
          <p:cNvPr id="6" name="Slide Number Placeholder 5"/>
          <p:cNvSpPr>
            <a:spLocks noGrp="1"/>
          </p:cNvSpPr>
          <p:nvPr>
            <p:ph type="sldNum" sz="quarter" idx="12"/>
          </p:nvPr>
        </p:nvSpPr>
        <p:spPr/>
        <p:txBody>
          <a:bodyPr/>
          <a:lstStyle/>
          <a:p>
            <a:fld id="{F36C87F6-986D-49E6-AF40-1B3A1EE8064D}" type="slidenum">
              <a:rPr/>
              <a:t>‹#›</a:t>
            </a:fld>
            <a:endParaRPr/>
          </a:p>
        </p:txBody>
      </p:sp>
    </p:spTree>
    <p:extLst>
      <p:ext uri="{BB962C8B-B14F-4D97-AF65-F5344CB8AC3E}">
        <p14:creationId xmlns:p14="http://schemas.microsoft.com/office/powerpoint/2010/main" val="27018331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6.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09600" y="261254"/>
            <a:ext cx="8226490" cy="3083767"/>
          </a:xfrm>
        </p:spPr>
        <p:txBody>
          <a:bodyPr anchor="b">
            <a:normAutofit/>
          </a:bodyPr>
          <a:lstStyle>
            <a:lvl1pPr algn="l">
              <a:lnSpc>
                <a:spcPct val="80000"/>
              </a:lnSpc>
              <a:defRPr sz="7200">
                <a:solidFill>
                  <a:schemeClr val="tx1"/>
                </a:solidFill>
              </a:defRPr>
            </a:lvl1pPr>
          </a:lstStyle>
          <a:p>
            <a:r>
              <a:rPr lang="en-US"/>
              <a:t>Click to edit Master title style</a:t>
            </a:r>
            <a:endParaRPr lang="en-US" dirty="0"/>
          </a:p>
        </p:txBody>
      </p:sp>
      <p:sp>
        <p:nvSpPr>
          <p:cNvPr id="3" name="Subtitle 2"/>
          <p:cNvSpPr>
            <a:spLocks noGrp="1"/>
          </p:cNvSpPr>
          <p:nvPr>
            <p:ph type="subTitle" idx="1"/>
          </p:nvPr>
        </p:nvSpPr>
        <p:spPr>
          <a:xfrm>
            <a:off x="609600" y="3386585"/>
            <a:ext cx="8229600" cy="1371600"/>
          </a:xfrm>
        </p:spPr>
        <p:txBody>
          <a:bodyPr/>
          <a:lstStyle>
            <a:lvl1pPr marL="0" indent="0" algn="l">
              <a:spcBef>
                <a:spcPts val="1200"/>
              </a:spcBef>
              <a:buNone/>
              <a:defRPr sz="240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1098884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1"/>
          </p:nvPr>
        </p:nvSpPr>
        <p:spPr/>
        <p:txBody>
          <a:bodyPr/>
          <a:lstStyle/>
          <a:p>
            <a:r>
              <a:rPr lang="en-US"/>
              <a:t>Add a footer</a:t>
            </a:r>
            <a:endParaRPr lang="en-US" dirty="0"/>
          </a:p>
        </p:txBody>
      </p:sp>
      <p:sp>
        <p:nvSpPr>
          <p:cNvPr id="4" name="Date Placeholder 3"/>
          <p:cNvSpPr>
            <a:spLocks noGrp="1"/>
          </p:cNvSpPr>
          <p:nvPr>
            <p:ph type="dt" sz="half" idx="10"/>
          </p:nvPr>
        </p:nvSpPr>
        <p:spPr/>
        <p:txBody>
          <a:bodyPr/>
          <a:lstStyle/>
          <a:p>
            <a:fld id="{4506E011-4F7D-42D0-82E1-078A40B76F01}" type="datetime1">
              <a:rPr lang="en-US" smtClean="0"/>
              <a:t>4/17/2024</a:t>
            </a:fld>
            <a:endParaRPr lang="en-US" dirty="0"/>
          </a:p>
        </p:txBody>
      </p:sp>
      <p:sp>
        <p:nvSpPr>
          <p:cNvPr id="6" name="Slide Number Placeholder 5"/>
          <p:cNvSpPr>
            <a:spLocks noGrp="1"/>
          </p:cNvSpPr>
          <p:nvPr>
            <p:ph type="sldNum" sz="quarter" idx="12"/>
          </p:nvPr>
        </p:nvSpPr>
        <p:spPr/>
        <p:txBody>
          <a:bodyPr/>
          <a:lstStyle/>
          <a:p>
            <a:fld id="{E31375A4-56A4-47D6-9801-1991572033F7}" type="slidenum">
              <a:rPr lang="en-US" smtClean="0"/>
              <a:t>‹#›</a:t>
            </a:fld>
            <a:endParaRPr lang="en-US" dirty="0"/>
          </a:p>
        </p:txBody>
      </p:sp>
    </p:spTree>
    <p:extLst>
      <p:ext uri="{BB962C8B-B14F-4D97-AF65-F5344CB8AC3E}">
        <p14:creationId xmlns:p14="http://schemas.microsoft.com/office/powerpoint/2010/main" val="485174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8.xml><?xml version="1.0" encoding="utf-8"?>
<p:sldLayout xmlns:a="http://schemas.openxmlformats.org/drawingml/2006/main" xmlns:r="http://schemas.openxmlformats.org/officeDocument/2006/relationships" xmlns:p="http://schemas.openxmlformats.org/presentationml/2006/main" type="secHead" preserve="1">
  <p:cSld name="Section Hea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12648" y="265176"/>
            <a:ext cx="8229600" cy="3081528"/>
          </a:xfrm>
        </p:spPr>
        <p:txBody>
          <a:bodyPr anchor="b">
            <a:normAutofit/>
          </a:bodyPr>
          <a:lstStyle>
            <a:lvl1pPr>
              <a:defRPr sz="5400"/>
            </a:lvl1pPr>
          </a:lstStyle>
          <a:p>
            <a:r>
              <a:rPr lang="en-US"/>
              <a:t>Click to edit Master title style</a:t>
            </a:r>
          </a:p>
        </p:txBody>
      </p:sp>
      <p:sp>
        <p:nvSpPr>
          <p:cNvPr id="3" name="Text Placeholder 2"/>
          <p:cNvSpPr>
            <a:spLocks noGrp="1"/>
          </p:cNvSpPr>
          <p:nvPr>
            <p:ph type="body" idx="1"/>
          </p:nvPr>
        </p:nvSpPr>
        <p:spPr>
          <a:xfrm>
            <a:off x="612648" y="3388268"/>
            <a:ext cx="8229600" cy="1371600"/>
          </a:xfrm>
        </p:spPr>
        <p:txBody>
          <a:bodyPr/>
          <a:lstStyle>
            <a:lvl1pPr marL="0" indent="0">
              <a:spcBef>
                <a:spcPts val="1200"/>
              </a:spcBef>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5" name="Footer Placeholder 4"/>
          <p:cNvSpPr>
            <a:spLocks noGrp="1"/>
          </p:cNvSpPr>
          <p:nvPr>
            <p:ph type="ftr" sz="quarter" idx="11"/>
          </p:nvPr>
        </p:nvSpPr>
        <p:spPr/>
        <p:txBody>
          <a:bodyPr/>
          <a:lstStyle/>
          <a:p>
            <a:r>
              <a:rPr lang="en-US"/>
              <a:t>Add a footer</a:t>
            </a:r>
            <a:endParaRPr lang="en-US" dirty="0"/>
          </a:p>
        </p:txBody>
      </p:sp>
      <p:sp>
        <p:nvSpPr>
          <p:cNvPr id="4" name="Date Placeholder 3"/>
          <p:cNvSpPr>
            <a:spLocks noGrp="1"/>
          </p:cNvSpPr>
          <p:nvPr>
            <p:ph type="dt" sz="half" idx="10"/>
          </p:nvPr>
        </p:nvSpPr>
        <p:spPr/>
        <p:txBody>
          <a:bodyPr/>
          <a:lstStyle/>
          <a:p>
            <a:fld id="{3DA471FE-0FCC-47A4-B218-06AF00AFA70F}" type="datetime1">
              <a:rPr lang="en-US" smtClean="0"/>
              <a:t>4/17/2024</a:t>
            </a:fld>
            <a:endParaRPr lang="en-US" dirty="0"/>
          </a:p>
        </p:txBody>
      </p:sp>
      <p:sp>
        <p:nvSpPr>
          <p:cNvPr id="6" name="Slide Number Placeholder 5"/>
          <p:cNvSpPr>
            <a:spLocks noGrp="1"/>
          </p:cNvSpPr>
          <p:nvPr>
            <p:ph type="sldNum" sz="quarter" idx="12"/>
          </p:nvPr>
        </p:nvSpPr>
        <p:spPr/>
        <p:txBody>
          <a:bodyPr/>
          <a:lstStyle/>
          <a:p>
            <a:fld id="{E31375A4-56A4-47D6-9801-1991572033F7}" type="slidenum">
              <a:rPr lang="en-US" smtClean="0"/>
              <a:t>‹#›</a:t>
            </a:fld>
            <a:endParaRPr lang="en-US" dirty="0"/>
          </a:p>
        </p:txBody>
      </p:sp>
    </p:spTree>
    <p:extLst>
      <p:ext uri="{BB962C8B-B14F-4D97-AF65-F5344CB8AC3E}">
        <p14:creationId xmlns:p14="http://schemas.microsoft.com/office/powerpoint/2010/main" val="8539634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295401" y="1828800"/>
            <a:ext cx="4572000" cy="4348163"/>
          </a:xfrm>
        </p:spPr>
        <p:txBody>
          <a:bodyPr>
            <a:normAutofit/>
          </a:bodyPr>
          <a:lstStyle>
            <a:lvl1pPr>
              <a:defRPr sz="2000"/>
            </a:lvl1pPr>
            <a:lvl2pPr>
              <a:defRPr sz="1800"/>
            </a:lvl2pPr>
            <a:lvl3pPr>
              <a:defRPr sz="1600"/>
            </a:lvl3pPr>
            <a:lvl4pPr>
              <a:defRPr sz="1400"/>
            </a:lvl4pPr>
            <a:lvl5pPr>
              <a:defRPr sz="14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324599" y="1828800"/>
            <a:ext cx="4572000" cy="4348163"/>
          </a:xfrm>
        </p:spPr>
        <p:txBody>
          <a:bodyPr>
            <a:normAutofit/>
          </a:bodyPr>
          <a:lstStyle>
            <a:lvl1pPr>
              <a:defRPr sz="2000"/>
            </a:lvl1pPr>
            <a:lvl2pPr>
              <a:defRPr sz="1800"/>
            </a:lvl2pPr>
            <a:lvl3pPr>
              <a:defRPr sz="1600"/>
            </a:lvl3pPr>
            <a:lvl4pPr>
              <a:defRPr sz="1400"/>
            </a:lvl4pPr>
            <a:lvl5pPr>
              <a:defRPr sz="14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5"/>
          <p:cNvSpPr>
            <a:spLocks noGrp="1"/>
          </p:cNvSpPr>
          <p:nvPr>
            <p:ph type="ftr" sz="quarter" idx="11"/>
          </p:nvPr>
        </p:nvSpPr>
        <p:spPr/>
        <p:txBody>
          <a:bodyPr/>
          <a:lstStyle/>
          <a:p>
            <a:r>
              <a:rPr lang="en-US"/>
              <a:t>Add a footer</a:t>
            </a:r>
            <a:endParaRPr lang="en-US" dirty="0"/>
          </a:p>
        </p:txBody>
      </p:sp>
      <p:sp>
        <p:nvSpPr>
          <p:cNvPr id="5" name="Date Placeholder 4"/>
          <p:cNvSpPr>
            <a:spLocks noGrp="1"/>
          </p:cNvSpPr>
          <p:nvPr>
            <p:ph type="dt" sz="half" idx="10"/>
          </p:nvPr>
        </p:nvSpPr>
        <p:spPr/>
        <p:txBody>
          <a:bodyPr/>
          <a:lstStyle/>
          <a:p>
            <a:fld id="{BE42C22A-A385-4013-8BC3-1C712ED98224}" type="datetime1">
              <a:rPr lang="en-US" smtClean="0"/>
              <a:t>4/17/2024</a:t>
            </a:fld>
            <a:endParaRPr lang="en-US" dirty="0"/>
          </a:p>
        </p:txBody>
      </p:sp>
      <p:sp>
        <p:nvSpPr>
          <p:cNvPr id="7" name="Slide Number Placeholder 6"/>
          <p:cNvSpPr>
            <a:spLocks noGrp="1"/>
          </p:cNvSpPr>
          <p:nvPr>
            <p:ph type="sldNum" sz="quarter" idx="12"/>
          </p:nvPr>
        </p:nvSpPr>
        <p:spPr/>
        <p:txBody>
          <a:bodyPr/>
          <a:lstStyle/>
          <a:p>
            <a:fld id="{E31375A4-56A4-47D6-9801-1991572033F7}" type="slidenum">
              <a:rPr lang="en-US" smtClean="0"/>
              <a:t>‹#›</a:t>
            </a:fld>
            <a:endParaRPr lang="en-US" dirty="0"/>
          </a:p>
        </p:txBody>
      </p:sp>
    </p:spTree>
    <p:extLst>
      <p:ext uri="{BB962C8B-B14F-4D97-AF65-F5344CB8AC3E}">
        <p14:creationId xmlns:p14="http://schemas.microsoft.com/office/powerpoint/2010/main" val="9986635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484312" y="685800"/>
            <a:ext cx="10018711" cy="3048000"/>
          </a:xfrm>
        </p:spPr>
        <p:txBody>
          <a:bodyPr anchor="ctr">
            <a:normAutofit/>
          </a:bodyPr>
          <a:lstStyle>
            <a:lvl1pPr algn="ctr">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484312" y="4343400"/>
            <a:ext cx="10018713"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4929172-4BF7-429F-BA25-7E9D1A4215EE}" type="datetimeFigureOut">
              <a:rPr lang="en-US" smtClean="0"/>
              <a:t>4/17/2024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966EA62-41C5-4F9A-A915-5B0BC739C923}" type="slidenum">
              <a:rPr lang="en-US" smtClean="0"/>
              <a:t>‹#›</a:t>
            </a:fld>
            <a:endParaRPr lang="en-US"/>
          </a:p>
        </p:txBody>
      </p:sp>
    </p:spTree>
    <p:extLst>
      <p:ext uri="{BB962C8B-B14F-4D97-AF65-F5344CB8AC3E}">
        <p14:creationId xmlns:p14="http://schemas.microsoft.com/office/powerpoint/2010/main" val="2850751034"/>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a:xfrm>
            <a:off x="1298448" y="1627258"/>
            <a:ext cx="4572000" cy="685800"/>
          </a:xfrm>
        </p:spPr>
        <p:txBody>
          <a:bodyPr anchor="ctr">
            <a:normAutofit/>
          </a:bodyPr>
          <a:lstStyle>
            <a:lvl1pPr marL="0" indent="0">
              <a:spcBef>
                <a:spcPts val="0"/>
              </a:spcBef>
              <a:buNone/>
              <a:defRPr sz="20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298448" y="2373284"/>
            <a:ext cx="4572000" cy="3840480"/>
          </a:xfrm>
        </p:spPr>
        <p:txBody>
          <a:bodyPr>
            <a:normAutofit/>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327648" y="1627258"/>
            <a:ext cx="4572000" cy="685800"/>
          </a:xfrm>
        </p:spPr>
        <p:txBody>
          <a:bodyPr anchor="ctr">
            <a:normAutofit/>
          </a:bodyPr>
          <a:lstStyle>
            <a:lvl1pPr marL="0" indent="0">
              <a:spcBef>
                <a:spcPts val="0"/>
              </a:spcBef>
              <a:buNone/>
              <a:defRPr sz="20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327648" y="2373284"/>
            <a:ext cx="4572000" cy="3840480"/>
          </a:xfrm>
        </p:spPr>
        <p:txBody>
          <a:bodyPr>
            <a:normAutofit/>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7"/>
          <p:cNvSpPr>
            <a:spLocks noGrp="1"/>
          </p:cNvSpPr>
          <p:nvPr>
            <p:ph type="ftr" sz="quarter" idx="11"/>
          </p:nvPr>
        </p:nvSpPr>
        <p:spPr/>
        <p:txBody>
          <a:bodyPr/>
          <a:lstStyle/>
          <a:p>
            <a:r>
              <a:rPr lang="en-US"/>
              <a:t>Add a footer</a:t>
            </a:r>
            <a:endParaRPr lang="en-US" dirty="0"/>
          </a:p>
        </p:txBody>
      </p:sp>
      <p:sp>
        <p:nvSpPr>
          <p:cNvPr id="7" name="Date Placeholder 6"/>
          <p:cNvSpPr>
            <a:spLocks noGrp="1"/>
          </p:cNvSpPr>
          <p:nvPr>
            <p:ph type="dt" sz="half" idx="10"/>
          </p:nvPr>
        </p:nvSpPr>
        <p:spPr/>
        <p:txBody>
          <a:bodyPr/>
          <a:lstStyle/>
          <a:p>
            <a:fld id="{A4143CD7-DDC2-4E28-B80E-11B3368F8846}" type="datetime1">
              <a:rPr lang="en-US" smtClean="0"/>
              <a:t>4/17/2024</a:t>
            </a:fld>
            <a:endParaRPr lang="en-US" dirty="0"/>
          </a:p>
        </p:txBody>
      </p:sp>
      <p:sp>
        <p:nvSpPr>
          <p:cNvPr id="9" name="Slide Number Placeholder 8"/>
          <p:cNvSpPr>
            <a:spLocks noGrp="1"/>
          </p:cNvSpPr>
          <p:nvPr>
            <p:ph type="sldNum" sz="quarter" idx="12"/>
          </p:nvPr>
        </p:nvSpPr>
        <p:spPr/>
        <p:txBody>
          <a:bodyPr/>
          <a:lstStyle/>
          <a:p>
            <a:fld id="{E31375A4-56A4-47D6-9801-1991572033F7}" type="slidenum">
              <a:rPr lang="en-US" smtClean="0"/>
              <a:t>‹#›</a:t>
            </a:fld>
            <a:endParaRPr lang="en-US" dirty="0"/>
          </a:p>
        </p:txBody>
      </p:sp>
    </p:spTree>
    <p:extLst>
      <p:ext uri="{BB962C8B-B14F-4D97-AF65-F5344CB8AC3E}">
        <p14:creationId xmlns:p14="http://schemas.microsoft.com/office/powerpoint/2010/main" val="19493550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Footer Placeholder 3"/>
          <p:cNvSpPr>
            <a:spLocks noGrp="1"/>
          </p:cNvSpPr>
          <p:nvPr>
            <p:ph type="ftr" sz="quarter" idx="11"/>
          </p:nvPr>
        </p:nvSpPr>
        <p:spPr/>
        <p:txBody>
          <a:bodyPr/>
          <a:lstStyle/>
          <a:p>
            <a:r>
              <a:rPr lang="en-US"/>
              <a:t>Add a footer</a:t>
            </a:r>
            <a:endParaRPr lang="en-US" dirty="0"/>
          </a:p>
        </p:txBody>
      </p:sp>
      <p:sp>
        <p:nvSpPr>
          <p:cNvPr id="3" name="Date Placeholder 2"/>
          <p:cNvSpPr>
            <a:spLocks noGrp="1"/>
          </p:cNvSpPr>
          <p:nvPr>
            <p:ph type="dt" sz="half" idx="10"/>
          </p:nvPr>
        </p:nvSpPr>
        <p:spPr/>
        <p:txBody>
          <a:bodyPr/>
          <a:lstStyle/>
          <a:p>
            <a:fld id="{68882D6B-0F0F-41E5-8A0F-FC2D7E2110E0}" type="datetime1">
              <a:rPr lang="en-US" smtClean="0"/>
              <a:t>4/17/2024</a:t>
            </a:fld>
            <a:endParaRPr lang="en-US" dirty="0"/>
          </a:p>
        </p:txBody>
      </p:sp>
      <p:sp>
        <p:nvSpPr>
          <p:cNvPr id="5" name="Slide Number Placeholder 4"/>
          <p:cNvSpPr>
            <a:spLocks noGrp="1"/>
          </p:cNvSpPr>
          <p:nvPr>
            <p:ph type="sldNum" sz="quarter" idx="12"/>
          </p:nvPr>
        </p:nvSpPr>
        <p:spPr/>
        <p:txBody>
          <a:bodyPr/>
          <a:lstStyle/>
          <a:p>
            <a:fld id="{E31375A4-56A4-47D6-9801-1991572033F7}" type="slidenum">
              <a:rPr lang="en-US" smtClean="0"/>
              <a:t>‹#›</a:t>
            </a:fld>
            <a:endParaRPr lang="en-US" dirty="0"/>
          </a:p>
        </p:txBody>
      </p:sp>
    </p:spTree>
    <p:extLst>
      <p:ext uri="{BB962C8B-B14F-4D97-AF65-F5344CB8AC3E}">
        <p14:creationId xmlns:p14="http://schemas.microsoft.com/office/powerpoint/2010/main" val="84522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2.xml><?xml version="1.0" encoding="utf-8"?>
<p:sldLayout xmlns:a="http://schemas.openxmlformats.org/drawingml/2006/main" xmlns:r="http://schemas.openxmlformats.org/officeDocument/2006/relationships" xmlns:p="http://schemas.openxmlformats.org/presentationml/2006/main" type="blank" preserve="1">
  <p:cSld name="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a:t>Add a footer</a:t>
            </a:r>
            <a:endParaRPr lang="en-US" dirty="0"/>
          </a:p>
        </p:txBody>
      </p:sp>
      <p:sp>
        <p:nvSpPr>
          <p:cNvPr id="2" name="Date Placeholder 1"/>
          <p:cNvSpPr>
            <a:spLocks noGrp="1"/>
          </p:cNvSpPr>
          <p:nvPr>
            <p:ph type="dt" sz="half" idx="10"/>
          </p:nvPr>
        </p:nvSpPr>
        <p:spPr/>
        <p:txBody>
          <a:bodyPr/>
          <a:lstStyle/>
          <a:p>
            <a:fld id="{399C1A38-D70F-41CF-857C-945C6FF6B07D}" type="datetime1">
              <a:rPr lang="en-US" smtClean="0"/>
              <a:t>4/17/2024</a:t>
            </a:fld>
            <a:endParaRPr lang="en-US" dirty="0"/>
          </a:p>
        </p:txBody>
      </p:sp>
      <p:sp>
        <p:nvSpPr>
          <p:cNvPr id="4" name="Slide Number Placeholder 3"/>
          <p:cNvSpPr>
            <a:spLocks noGrp="1"/>
          </p:cNvSpPr>
          <p:nvPr>
            <p:ph type="sldNum" sz="quarter" idx="12"/>
          </p:nvPr>
        </p:nvSpPr>
        <p:spPr/>
        <p:txBody>
          <a:bodyPr/>
          <a:lstStyle/>
          <a:p>
            <a:fld id="{E31375A4-56A4-47D6-9801-1991572033F7}" type="slidenum">
              <a:rPr lang="en-US" smtClean="0"/>
              <a:t>‹#›</a:t>
            </a:fld>
            <a:endParaRPr lang="en-US" dirty="0"/>
          </a:p>
        </p:txBody>
      </p:sp>
    </p:spTree>
    <p:extLst>
      <p:ext uri="{BB962C8B-B14F-4D97-AF65-F5344CB8AC3E}">
        <p14:creationId xmlns:p14="http://schemas.microsoft.com/office/powerpoint/2010/main" val="337788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3.xml><?xml version="1.0" encoding="utf-8"?>
<p:sldLayout xmlns:a="http://schemas.openxmlformats.org/drawingml/2006/main" xmlns:r="http://schemas.openxmlformats.org/officeDocument/2006/relationships" xmlns:p="http://schemas.openxmlformats.org/presentationml/2006/main" type="objTx" preserve="1">
  <p:cSld name="Content with Capti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hidden">
          <a:xfrm>
            <a:off x="0" y="0"/>
            <a:ext cx="73152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7979330" y="457200"/>
            <a:ext cx="3603070" cy="155448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606490" y="685800"/>
            <a:ext cx="6102220" cy="5486400"/>
          </a:xfrm>
        </p:spPr>
        <p:txBody>
          <a:bodyPr>
            <a:normAutofit/>
          </a:bodyPr>
          <a:lstStyle>
            <a:lvl1pPr>
              <a:defRPr sz="2000"/>
            </a:lvl1pPr>
            <a:lvl2pPr>
              <a:defRPr sz="1800"/>
            </a:lvl2pPr>
            <a:lvl3pPr>
              <a:defRPr sz="1600"/>
            </a:lvl3pPr>
            <a:lvl4pPr>
              <a:defRPr sz="1400"/>
            </a:lvl4pPr>
            <a:lvl5pPr>
              <a:defRPr sz="14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7979330" y="2101850"/>
            <a:ext cx="3603070" cy="1828800"/>
          </a:xfrm>
        </p:spPr>
        <p:txBody>
          <a:bodyPr/>
          <a:lstStyle>
            <a:lvl1pPr marL="0" indent="0">
              <a:spcBef>
                <a:spcPts val="1200"/>
              </a:spcBef>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6" name="Footer Placeholder 5"/>
          <p:cNvSpPr>
            <a:spLocks noGrp="1"/>
          </p:cNvSpPr>
          <p:nvPr>
            <p:ph type="ftr" sz="quarter" idx="11"/>
          </p:nvPr>
        </p:nvSpPr>
        <p:spPr/>
        <p:txBody>
          <a:bodyPr/>
          <a:lstStyle/>
          <a:p>
            <a:r>
              <a:rPr lang="en-US"/>
              <a:t>Add a footer</a:t>
            </a:r>
            <a:endParaRPr lang="en-US" dirty="0"/>
          </a:p>
        </p:txBody>
      </p:sp>
      <p:sp>
        <p:nvSpPr>
          <p:cNvPr id="5" name="Date Placeholder 4"/>
          <p:cNvSpPr>
            <a:spLocks noGrp="1"/>
          </p:cNvSpPr>
          <p:nvPr>
            <p:ph type="dt" sz="half" idx="10"/>
          </p:nvPr>
        </p:nvSpPr>
        <p:spPr/>
        <p:txBody>
          <a:bodyPr/>
          <a:lstStyle/>
          <a:p>
            <a:fld id="{E32B96DC-D1E7-4668-A471-A46ECA2AE34F}" type="datetime1">
              <a:rPr lang="en-US" smtClean="0"/>
              <a:t>4/17/2024</a:t>
            </a:fld>
            <a:endParaRPr lang="en-US" dirty="0"/>
          </a:p>
        </p:txBody>
      </p:sp>
      <p:sp>
        <p:nvSpPr>
          <p:cNvPr id="7" name="Slide Number Placeholder 6"/>
          <p:cNvSpPr>
            <a:spLocks noGrp="1"/>
          </p:cNvSpPr>
          <p:nvPr>
            <p:ph type="sldNum" sz="quarter" idx="12"/>
          </p:nvPr>
        </p:nvSpPr>
        <p:spPr/>
        <p:txBody>
          <a:bodyPr/>
          <a:lstStyle/>
          <a:p>
            <a:fld id="{E31375A4-56A4-47D6-9801-1991572033F7}" type="slidenum">
              <a:rPr lang="en-US" smtClean="0"/>
              <a:t>‹#›</a:t>
            </a:fld>
            <a:endParaRPr lang="en-US" dirty="0"/>
          </a:p>
        </p:txBody>
      </p:sp>
    </p:spTree>
    <p:extLst>
      <p:ext uri="{BB962C8B-B14F-4D97-AF65-F5344CB8AC3E}">
        <p14:creationId xmlns:p14="http://schemas.microsoft.com/office/powerpoint/2010/main" val="7831530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4.xml><?xml version="1.0" encoding="utf-8"?>
<p:sldLayout xmlns:a="http://schemas.openxmlformats.org/drawingml/2006/main" xmlns:r="http://schemas.openxmlformats.org/officeDocument/2006/relationships" xmlns:p="http://schemas.openxmlformats.org/presentationml/2006/main" type="picTx" preserve="1">
  <p:cSld name="Picture with Capti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p:nvSpPr>
        <p:spPr bwMode="hidden">
          <a:xfrm>
            <a:off x="0" y="0"/>
            <a:ext cx="73152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7982712" y="457200"/>
            <a:ext cx="3602736" cy="1554480"/>
          </a:xfrm>
        </p:spPr>
        <p:txBody>
          <a:bodyPr anchor="b"/>
          <a:lstStyle>
            <a:lvl1pPr>
              <a:defRPr sz="3200"/>
            </a:lvl1pPr>
          </a:lstStyle>
          <a:p>
            <a:r>
              <a:rPr lang="en-US"/>
              <a:t>Click to edit Master title style</a:t>
            </a:r>
          </a:p>
        </p:txBody>
      </p:sp>
      <p:sp>
        <p:nvSpPr>
          <p:cNvPr id="3" name="Picture Placeholder 2" descr="An empty placeholder to add an image. Click on the placeholder and select the image that you wish to add"/>
          <p:cNvSpPr>
            <a:spLocks noGrp="1"/>
          </p:cNvSpPr>
          <p:nvPr>
            <p:ph type="pic" idx="1"/>
          </p:nvPr>
        </p:nvSpPr>
        <p:spPr>
          <a:xfrm>
            <a:off x="0" y="-1"/>
            <a:ext cx="7315200" cy="6858000"/>
          </a:xfrm>
        </p:spPr>
        <p:txBody>
          <a:bodyPr tIns="457200">
            <a:norm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7982712" y="2101850"/>
            <a:ext cx="3602736" cy="1828800"/>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13810314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1"/>
          </p:nvPr>
        </p:nvSpPr>
        <p:spPr/>
        <p:txBody>
          <a:bodyPr/>
          <a:lstStyle/>
          <a:p>
            <a:r>
              <a:rPr lang="en-US"/>
              <a:t>Add a footer</a:t>
            </a:r>
            <a:endParaRPr lang="en-US" dirty="0"/>
          </a:p>
        </p:txBody>
      </p:sp>
      <p:sp>
        <p:nvSpPr>
          <p:cNvPr id="4" name="Date Placeholder 3"/>
          <p:cNvSpPr>
            <a:spLocks noGrp="1"/>
          </p:cNvSpPr>
          <p:nvPr>
            <p:ph type="dt" sz="half" idx="10"/>
          </p:nvPr>
        </p:nvSpPr>
        <p:spPr/>
        <p:txBody>
          <a:bodyPr/>
          <a:lstStyle/>
          <a:p>
            <a:fld id="{1C40B874-E53C-42B9-98BA-0781B387246C}" type="datetime1">
              <a:rPr lang="en-US" smtClean="0"/>
              <a:t>4/17/2024</a:t>
            </a:fld>
            <a:endParaRPr lang="en-US" dirty="0"/>
          </a:p>
        </p:txBody>
      </p:sp>
      <p:sp>
        <p:nvSpPr>
          <p:cNvPr id="6" name="Slide Number Placeholder 5"/>
          <p:cNvSpPr>
            <a:spLocks noGrp="1"/>
          </p:cNvSpPr>
          <p:nvPr>
            <p:ph type="sldNum" sz="quarter" idx="12"/>
          </p:nvPr>
        </p:nvSpPr>
        <p:spPr/>
        <p:txBody>
          <a:bodyPr/>
          <a:lstStyle/>
          <a:p>
            <a:fld id="{E31375A4-56A4-47D6-9801-1991572033F7}" type="slidenum">
              <a:rPr lang="en-US" smtClean="0"/>
              <a:t>‹#›</a:t>
            </a:fld>
            <a:endParaRPr lang="en-US" dirty="0"/>
          </a:p>
        </p:txBody>
      </p:sp>
    </p:spTree>
    <p:extLst>
      <p:ext uri="{BB962C8B-B14F-4D97-AF65-F5344CB8AC3E}">
        <p14:creationId xmlns:p14="http://schemas.microsoft.com/office/powerpoint/2010/main" val="4954835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50680" y="365125"/>
            <a:ext cx="1645920" cy="5811838"/>
          </a:xfrm>
        </p:spPr>
        <p:txBody>
          <a:bodyPr vert="eaVert"/>
          <a:lstStyle>
            <a:lvl1pPr>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1295400" y="365125"/>
            <a:ext cx="7624664"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1"/>
          </p:nvPr>
        </p:nvSpPr>
        <p:spPr/>
        <p:txBody>
          <a:bodyPr/>
          <a:lstStyle/>
          <a:p>
            <a:r>
              <a:rPr lang="en-US"/>
              <a:t>Add a footer</a:t>
            </a:r>
            <a:endParaRPr lang="en-US" dirty="0"/>
          </a:p>
        </p:txBody>
      </p:sp>
      <p:sp>
        <p:nvSpPr>
          <p:cNvPr id="4" name="Date Placeholder 3"/>
          <p:cNvSpPr>
            <a:spLocks noGrp="1"/>
          </p:cNvSpPr>
          <p:nvPr>
            <p:ph type="dt" sz="half" idx="10"/>
          </p:nvPr>
        </p:nvSpPr>
        <p:spPr/>
        <p:txBody>
          <a:bodyPr/>
          <a:lstStyle/>
          <a:p>
            <a:fld id="{75D402F4-45D7-406A-9C33-75238E131A1E}" type="datetime1">
              <a:rPr lang="en-US" smtClean="0"/>
              <a:t>4/17/2024</a:t>
            </a:fld>
            <a:endParaRPr lang="en-US" dirty="0"/>
          </a:p>
        </p:txBody>
      </p:sp>
      <p:sp>
        <p:nvSpPr>
          <p:cNvPr id="6" name="Slide Number Placeholder 5"/>
          <p:cNvSpPr>
            <a:spLocks noGrp="1"/>
          </p:cNvSpPr>
          <p:nvPr>
            <p:ph type="sldNum" sz="quarter" idx="12"/>
          </p:nvPr>
        </p:nvSpPr>
        <p:spPr/>
        <p:txBody>
          <a:bodyPr/>
          <a:lstStyle/>
          <a:p>
            <a:fld id="{E31375A4-56A4-47D6-9801-1991572033F7}" type="slidenum">
              <a:rPr lang="en-US" smtClean="0"/>
              <a:t>‹#›</a:t>
            </a:fld>
            <a:endParaRPr lang="en-US" dirty="0"/>
          </a:p>
        </p:txBody>
      </p:sp>
    </p:spTree>
    <p:extLst>
      <p:ext uri="{BB962C8B-B14F-4D97-AF65-F5344CB8AC3E}">
        <p14:creationId xmlns:p14="http://schemas.microsoft.com/office/powerpoint/2010/main" val="38780256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EBF2AB60-3F8C-B205-0E32-B5E61218EA68}"/>
              </a:ext>
            </a:extLst>
          </p:cNvPr>
          <p:cNvSpPr>
            <a:spLocks noGrp="1"/>
          </p:cNvSpPr>
          <p:nvPr>
            <p:ph type="pic" sz="quarter" idx="13"/>
          </p:nvPr>
        </p:nvSpPr>
        <p:spPr>
          <a:xfrm>
            <a:off x="-1" y="0"/>
            <a:ext cx="12192000" cy="6858000"/>
          </a:xfrm>
          <a:custGeom>
            <a:avLst/>
            <a:gdLst>
              <a:gd name="connsiteX0" fmla="*/ 0 w 12188825"/>
              <a:gd name="connsiteY0" fmla="*/ 0 h 6858000"/>
              <a:gd name="connsiteX1" fmla="*/ 6080697 w 12188825"/>
              <a:gd name="connsiteY1" fmla="*/ 0 h 6858000"/>
              <a:gd name="connsiteX2" fmla="*/ 6080697 w 12188825"/>
              <a:gd name="connsiteY2" fmla="*/ 2898648 h 6858000"/>
              <a:gd name="connsiteX3" fmla="*/ 6108129 w 12188825"/>
              <a:gd name="connsiteY3" fmla="*/ 2898648 h 6858000"/>
              <a:gd name="connsiteX4" fmla="*/ 6108129 w 12188825"/>
              <a:gd name="connsiteY4" fmla="*/ 0 h 6858000"/>
              <a:gd name="connsiteX5" fmla="*/ 12188825 w 12188825"/>
              <a:gd name="connsiteY5" fmla="*/ 0 h 6858000"/>
              <a:gd name="connsiteX6" fmla="*/ 12188825 w 12188825"/>
              <a:gd name="connsiteY6" fmla="*/ 6858000 h 6858000"/>
              <a:gd name="connsiteX7" fmla="*/ 0 w 12188825"/>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88825" h="6858000">
                <a:moveTo>
                  <a:pt x="0" y="0"/>
                </a:moveTo>
                <a:lnTo>
                  <a:pt x="6080697" y="0"/>
                </a:lnTo>
                <a:lnTo>
                  <a:pt x="6080697" y="2898648"/>
                </a:lnTo>
                <a:lnTo>
                  <a:pt x="6108129" y="2898648"/>
                </a:lnTo>
                <a:lnTo>
                  <a:pt x="6108129" y="0"/>
                </a:lnTo>
                <a:lnTo>
                  <a:pt x="12188825" y="0"/>
                </a:lnTo>
                <a:lnTo>
                  <a:pt x="12188825" y="6858000"/>
                </a:lnTo>
                <a:lnTo>
                  <a:pt x="0" y="6858000"/>
                </a:lnTo>
                <a:close/>
              </a:path>
            </a:pathLst>
          </a:custGeom>
          <a:solidFill>
            <a:schemeClr val="accent2"/>
          </a:solidFill>
        </p:spPr>
        <p:txBody>
          <a:bodyPr wrap="square" anchor="ctr">
            <a:noAutofit/>
          </a:bodyPr>
          <a:lstStyle>
            <a:lvl1pPr marL="0" indent="0" algn="ctr">
              <a:buNone/>
              <a:defRPr/>
            </a:lvl1pPr>
          </a:lstStyle>
          <a:p>
            <a:r>
              <a:rPr lang="en-US"/>
              <a:t>Click icon to add picture</a:t>
            </a:r>
            <a:endParaRPr lang="en-US" dirty="0"/>
          </a:p>
        </p:txBody>
      </p:sp>
      <p:sp>
        <p:nvSpPr>
          <p:cNvPr id="2" name="Title 1"/>
          <p:cNvSpPr>
            <a:spLocks noGrp="1"/>
          </p:cNvSpPr>
          <p:nvPr>
            <p:ph type="title" hasCustomPrompt="1"/>
          </p:nvPr>
        </p:nvSpPr>
        <p:spPr>
          <a:xfrm>
            <a:off x="416096" y="2743200"/>
            <a:ext cx="11359806" cy="1627632"/>
          </a:xfrm>
        </p:spPr>
        <p:txBody>
          <a:bodyPr anchor="b">
            <a:noAutofit/>
          </a:bodyPr>
          <a:lstStyle>
            <a:lvl1pPr algn="ctr">
              <a:lnSpc>
                <a:spcPct val="90000"/>
              </a:lnSpc>
              <a:defRPr sz="6600" b="0" cap="none" baseline="0">
                <a:solidFill>
                  <a:schemeClr val="accent2">
                    <a:lumMod val="20000"/>
                    <a:lumOff val="80000"/>
                  </a:schemeClr>
                </a:solidFill>
              </a:defRPr>
            </a:lvl1pPr>
          </a:lstStyle>
          <a:p>
            <a:r>
              <a:rPr lang="en-US" dirty="0"/>
              <a:t>CLICK T O EDIT MASTER TITLE STYLE</a:t>
            </a:r>
          </a:p>
        </p:txBody>
      </p:sp>
      <p:sp>
        <p:nvSpPr>
          <p:cNvPr id="3" name="Text Placeholder 2"/>
          <p:cNvSpPr>
            <a:spLocks noGrp="1"/>
          </p:cNvSpPr>
          <p:nvPr>
            <p:ph type="body" idx="1"/>
          </p:nvPr>
        </p:nvSpPr>
        <p:spPr>
          <a:xfrm>
            <a:off x="1381039" y="4901184"/>
            <a:ext cx="9429920" cy="987552"/>
          </a:xfrm>
        </p:spPr>
        <p:txBody>
          <a:bodyPr anchor="t">
            <a:normAutofit/>
          </a:bodyPr>
          <a:lstStyle>
            <a:lvl1pPr marL="0" indent="0" algn="ctr">
              <a:spcBef>
                <a:spcPts val="0"/>
              </a:spcBef>
              <a:buNone/>
              <a:defRPr sz="2400" cap="all" baseline="0">
                <a:solidFill>
                  <a:schemeClr val="accent4">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5" name="Rectangle 4">
            <a:extLst>
              <a:ext uri="{FF2B5EF4-FFF2-40B4-BE49-F238E27FC236}">
                <a16:creationId xmlns:a16="http://schemas.microsoft.com/office/drawing/2014/main" id="{C2E24B88-F571-25BB-4513-3A17217DC2E5}"/>
              </a:ext>
            </a:extLst>
          </p:cNvPr>
          <p:cNvSpPr/>
          <p:nvPr userDrawn="1"/>
        </p:nvSpPr>
        <p:spPr>
          <a:xfrm rot="5400000">
            <a:off x="4646675" y="1435605"/>
            <a:ext cx="2898648" cy="27439"/>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Tree>
    <p:extLst>
      <p:ext uri="{BB962C8B-B14F-4D97-AF65-F5344CB8AC3E}">
        <p14:creationId xmlns:p14="http://schemas.microsoft.com/office/powerpoint/2010/main" val="25345525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Title, content, and pictur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038C32FC-332A-A13C-E59A-4E60A15CBF61}"/>
              </a:ext>
            </a:extLst>
          </p:cNvPr>
          <p:cNvSpPr>
            <a:spLocks noGrp="1"/>
          </p:cNvSpPr>
          <p:nvPr>
            <p:ph type="pic" sz="quarter" idx="13"/>
          </p:nvPr>
        </p:nvSpPr>
        <p:spPr>
          <a:xfrm>
            <a:off x="7920640" y="0"/>
            <a:ext cx="4271360" cy="6858000"/>
          </a:xfrm>
          <a:solidFill>
            <a:schemeClr val="bg2"/>
          </a:solidFill>
        </p:spPr>
        <p:txBody>
          <a:bodyPr anchor="ctr"/>
          <a:lstStyle>
            <a:lvl1pPr marL="0" indent="0" algn="ctr">
              <a:buNone/>
              <a:defRPr/>
            </a:lvl1pPr>
          </a:lstStyle>
          <a:p>
            <a:r>
              <a:rPr lang="en-US"/>
              <a:t>Click icon to add picture</a:t>
            </a:r>
            <a:endParaRPr lang="en-US" dirty="0"/>
          </a:p>
        </p:txBody>
      </p:sp>
      <p:sp>
        <p:nvSpPr>
          <p:cNvPr id="3" name="Footer Placeholder 2">
            <a:extLst>
              <a:ext uri="{FF2B5EF4-FFF2-40B4-BE49-F238E27FC236}">
                <a16:creationId xmlns:a16="http://schemas.microsoft.com/office/drawing/2014/main" id="{B1F06E6E-67F1-F80F-CD69-3BF1E814A004}"/>
              </a:ext>
            </a:extLst>
          </p:cNvPr>
          <p:cNvSpPr>
            <a:spLocks noGrp="1"/>
          </p:cNvSpPr>
          <p:nvPr>
            <p:ph type="ftr" sz="quarter" idx="10"/>
          </p:nvPr>
        </p:nvSpPr>
        <p:spPr/>
        <p:txBody>
          <a:bodyPr/>
          <a:lstStyle/>
          <a:p>
            <a:r>
              <a:rPr lang="en-US" dirty="0"/>
              <a:t>CLASSICAL LITERATURE</a:t>
            </a:r>
          </a:p>
        </p:txBody>
      </p:sp>
      <p:sp>
        <p:nvSpPr>
          <p:cNvPr id="5" name="Slide Number Placeholder 4">
            <a:extLst>
              <a:ext uri="{FF2B5EF4-FFF2-40B4-BE49-F238E27FC236}">
                <a16:creationId xmlns:a16="http://schemas.microsoft.com/office/drawing/2014/main" id="{DFF208DE-A7ED-9CAA-3D46-9581676E6D90}"/>
              </a:ext>
            </a:extLst>
          </p:cNvPr>
          <p:cNvSpPr>
            <a:spLocks noGrp="1"/>
          </p:cNvSpPr>
          <p:nvPr>
            <p:ph type="sldNum" sz="quarter" idx="12"/>
          </p:nvPr>
        </p:nvSpPr>
        <p:spPr/>
        <p:txBody>
          <a:bodyPr/>
          <a:lstStyle/>
          <a:p>
            <a:fld id="{DF28FB93-0A08-4E7D-8E63-9EFA29F1E093}" type="slidenum">
              <a:rPr lang="en-US" smtClean="0"/>
              <a:pPr/>
              <a:t>‹#›</a:t>
            </a:fld>
            <a:endParaRPr lang="en-US" dirty="0"/>
          </a:p>
        </p:txBody>
      </p:sp>
      <p:cxnSp>
        <p:nvCxnSpPr>
          <p:cNvPr id="6" name="Straight Connector 5">
            <a:extLst>
              <a:ext uri="{FF2B5EF4-FFF2-40B4-BE49-F238E27FC236}">
                <a16:creationId xmlns:a16="http://schemas.microsoft.com/office/drawing/2014/main" id="{22AF402F-F8C6-E5B1-65C7-DFC0D8ED0878}"/>
              </a:ext>
            </a:extLst>
          </p:cNvPr>
          <p:cNvCxnSpPr>
            <a:cxnSpLocks/>
          </p:cNvCxnSpPr>
          <p:nvPr userDrawn="1"/>
        </p:nvCxnSpPr>
        <p:spPr>
          <a:xfrm>
            <a:off x="1522810" y="2743200"/>
            <a:ext cx="0" cy="4114800"/>
          </a:xfrm>
          <a:prstGeom prst="line">
            <a:avLst/>
          </a:prstGeom>
          <a:ln w="25400">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sp>
        <p:nvSpPr>
          <p:cNvPr id="9" name="Content Placeholder 8">
            <a:extLst>
              <a:ext uri="{FF2B5EF4-FFF2-40B4-BE49-F238E27FC236}">
                <a16:creationId xmlns:a16="http://schemas.microsoft.com/office/drawing/2014/main" id="{7DF5DDB4-0253-D5F5-A233-DC6A9A787286}"/>
              </a:ext>
            </a:extLst>
          </p:cNvPr>
          <p:cNvSpPr>
            <a:spLocks noGrp="1"/>
          </p:cNvSpPr>
          <p:nvPr>
            <p:ph sz="quarter" idx="14"/>
          </p:nvPr>
        </p:nvSpPr>
        <p:spPr>
          <a:xfrm>
            <a:off x="1829276" y="2743200"/>
            <a:ext cx="5103681" cy="2157984"/>
          </a:xfrm>
        </p:spPr>
        <p:txBody>
          <a:bodyPr>
            <a:normAutofit/>
          </a:bodyPr>
          <a:lstStyle>
            <a:lvl1pPr>
              <a:defRPr sz="1600"/>
            </a:lvl1pPr>
            <a:lvl2pPr>
              <a:defRPr sz="1600"/>
            </a:lvl2pPr>
            <a:lvl3pPr>
              <a:defRPr sz="1600"/>
            </a:lvl3pPr>
            <a:lvl4pPr>
              <a:defRPr sz="16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itle 9">
            <a:extLst>
              <a:ext uri="{FF2B5EF4-FFF2-40B4-BE49-F238E27FC236}">
                <a16:creationId xmlns:a16="http://schemas.microsoft.com/office/drawing/2014/main" id="{04443289-DF01-FBD1-69E2-EFCCAF58C841}"/>
              </a:ext>
            </a:extLst>
          </p:cNvPr>
          <p:cNvSpPr>
            <a:spLocks noGrp="1"/>
          </p:cNvSpPr>
          <p:nvPr>
            <p:ph type="title"/>
          </p:nvPr>
        </p:nvSpPr>
        <p:spPr>
          <a:xfrm>
            <a:off x="640247" y="640080"/>
            <a:ext cx="6859786" cy="1700784"/>
          </a:xfrm>
        </p:spPr>
        <p:txBody>
          <a:bodyPr/>
          <a:lstStyle/>
          <a:p>
            <a:r>
              <a:rPr lang="en-US"/>
              <a:t>Click to edit Master title style</a:t>
            </a:r>
          </a:p>
        </p:txBody>
      </p:sp>
    </p:spTree>
    <p:extLst>
      <p:ext uri="{BB962C8B-B14F-4D97-AF65-F5344CB8AC3E}">
        <p14:creationId xmlns:p14="http://schemas.microsoft.com/office/powerpoint/2010/main" val="11324599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B1F06E6E-67F1-F80F-CD69-3BF1E814A004}"/>
              </a:ext>
            </a:extLst>
          </p:cNvPr>
          <p:cNvSpPr>
            <a:spLocks noGrp="1"/>
          </p:cNvSpPr>
          <p:nvPr>
            <p:ph type="ftr" sz="quarter" idx="10"/>
          </p:nvPr>
        </p:nvSpPr>
        <p:spPr/>
        <p:txBody>
          <a:bodyPr/>
          <a:lstStyle>
            <a:lvl1pPr>
              <a:defRPr>
                <a:solidFill>
                  <a:schemeClr val="tx2">
                    <a:lumMod val="50000"/>
                  </a:schemeClr>
                </a:solidFill>
              </a:defRPr>
            </a:lvl1pPr>
          </a:lstStyle>
          <a:p>
            <a:r>
              <a:rPr lang="en-US" dirty="0"/>
              <a:t>CLASSICAL LITERATURE</a:t>
            </a:r>
          </a:p>
        </p:txBody>
      </p:sp>
      <p:sp>
        <p:nvSpPr>
          <p:cNvPr id="5" name="Slide Number Placeholder 4">
            <a:extLst>
              <a:ext uri="{FF2B5EF4-FFF2-40B4-BE49-F238E27FC236}">
                <a16:creationId xmlns:a16="http://schemas.microsoft.com/office/drawing/2014/main" id="{DFF208DE-A7ED-9CAA-3D46-9581676E6D90}"/>
              </a:ext>
            </a:extLst>
          </p:cNvPr>
          <p:cNvSpPr>
            <a:spLocks noGrp="1"/>
          </p:cNvSpPr>
          <p:nvPr>
            <p:ph type="sldNum" sz="quarter" idx="12"/>
          </p:nvPr>
        </p:nvSpPr>
        <p:spPr/>
        <p:txBody>
          <a:bodyPr/>
          <a:lstStyle>
            <a:lvl1pPr>
              <a:defRPr>
                <a:solidFill>
                  <a:schemeClr val="tx2">
                    <a:lumMod val="50000"/>
                  </a:schemeClr>
                </a:solidFill>
              </a:defRPr>
            </a:lvl1pPr>
          </a:lstStyle>
          <a:p>
            <a:fld id="{DF28FB93-0A08-4E7D-8E63-9EFA29F1E093}" type="slidenum">
              <a:rPr lang="en-US" smtClean="0"/>
              <a:pPr/>
              <a:t>‹#›</a:t>
            </a:fld>
            <a:endParaRPr lang="en-US" dirty="0"/>
          </a:p>
        </p:txBody>
      </p:sp>
      <p:sp>
        <p:nvSpPr>
          <p:cNvPr id="9" name="Content Placeholder 8">
            <a:extLst>
              <a:ext uri="{FF2B5EF4-FFF2-40B4-BE49-F238E27FC236}">
                <a16:creationId xmlns:a16="http://schemas.microsoft.com/office/drawing/2014/main" id="{7DF5DDB4-0253-D5F5-A233-DC6A9A787286}"/>
              </a:ext>
            </a:extLst>
          </p:cNvPr>
          <p:cNvSpPr>
            <a:spLocks noGrp="1"/>
          </p:cNvSpPr>
          <p:nvPr>
            <p:ph sz="quarter" idx="14"/>
          </p:nvPr>
        </p:nvSpPr>
        <p:spPr>
          <a:xfrm>
            <a:off x="1220978" y="2386584"/>
            <a:ext cx="9750043" cy="4014216"/>
          </a:xfrm>
        </p:spPr>
        <p:txBody>
          <a:bodyPr>
            <a:normAutofit/>
          </a:bodyPr>
          <a:lstStyle>
            <a:lvl1pPr>
              <a:defRPr sz="1600"/>
            </a:lvl1pPr>
            <a:lvl2pPr>
              <a:defRPr sz="1600"/>
            </a:lvl2pPr>
            <a:lvl3pPr>
              <a:defRPr sz="1600"/>
            </a:lvl3pPr>
            <a:lvl4pPr>
              <a:defRPr sz="16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1">
            <a:extLst>
              <a:ext uri="{FF2B5EF4-FFF2-40B4-BE49-F238E27FC236}">
                <a16:creationId xmlns:a16="http://schemas.microsoft.com/office/drawing/2014/main" id="{AEE196DA-ED88-0EDC-A28F-7426416C0CA5}"/>
              </a:ext>
            </a:extLst>
          </p:cNvPr>
          <p:cNvSpPr>
            <a:spLocks noGrp="1"/>
          </p:cNvSpPr>
          <p:nvPr>
            <p:ph type="title"/>
          </p:nvPr>
        </p:nvSpPr>
        <p:spPr>
          <a:xfrm>
            <a:off x="1220978" y="640080"/>
            <a:ext cx="9750043" cy="1625600"/>
          </a:xfrm>
        </p:spPr>
        <p:txBody>
          <a:bodyPr/>
          <a:lstStyle>
            <a:lvl1pPr algn="ctr">
              <a:defRPr/>
            </a:lvl1pPr>
          </a:lstStyle>
          <a:p>
            <a:r>
              <a:rPr lang="en-US"/>
              <a:t>Click to edit Master title style</a:t>
            </a:r>
            <a:endParaRPr lang="en-US" dirty="0"/>
          </a:p>
        </p:txBody>
      </p:sp>
    </p:spTree>
    <p:extLst>
      <p:ext uri="{BB962C8B-B14F-4D97-AF65-F5344CB8AC3E}">
        <p14:creationId xmlns:p14="http://schemas.microsoft.com/office/powerpoint/2010/main" val="29690996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14" name="TextBox 13"/>
          <p:cNvSpPr txBox="1"/>
          <p:nvPr/>
        </p:nvSpPr>
        <p:spPr>
          <a:xfrm>
            <a:off x="1598612" y="86302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10893425" y="2819399"/>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2208212" y="685800"/>
            <a:ext cx="8990012" cy="2743199"/>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2436811" y="3428999"/>
            <a:ext cx="8532815" cy="381000"/>
          </a:xfrm>
        </p:spPr>
        <p:txBody>
          <a:bodyPr anchor="ctr">
            <a:normAutofit/>
          </a:bodyPr>
          <a:lstStyle>
            <a:lvl1pPr marL="0" indent="0">
              <a:buFontTx/>
              <a:buNone/>
              <a:defRPr sz="18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1484311" y="4343400"/>
            <a:ext cx="10018711"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4929172-4BF7-429F-BA25-7E9D1A4215EE}" type="datetimeFigureOut">
              <a:rPr lang="en-US" smtClean="0"/>
              <a:t>4/17/2024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966EA62-41C5-4F9A-A915-5B0BC739C923}" type="slidenum">
              <a:rPr lang="en-US" smtClean="0"/>
              <a:t>‹#›</a:t>
            </a:fld>
            <a:endParaRPr lang="en-US"/>
          </a:p>
        </p:txBody>
      </p:sp>
    </p:spTree>
    <p:extLst>
      <p:ext uri="{BB962C8B-B14F-4D97-AF65-F5344CB8AC3E}">
        <p14:creationId xmlns:p14="http://schemas.microsoft.com/office/powerpoint/2010/main" val="621346590"/>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Title, two content, and pictur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038C32FC-332A-A13C-E59A-4E60A15CBF61}"/>
              </a:ext>
            </a:extLst>
          </p:cNvPr>
          <p:cNvSpPr>
            <a:spLocks noGrp="1"/>
          </p:cNvSpPr>
          <p:nvPr>
            <p:ph type="pic" sz="quarter" idx="13"/>
          </p:nvPr>
        </p:nvSpPr>
        <p:spPr>
          <a:xfrm>
            <a:off x="0" y="0"/>
            <a:ext cx="3356722" cy="6858000"/>
          </a:xfrm>
          <a:solidFill>
            <a:schemeClr val="bg2"/>
          </a:solidFill>
        </p:spPr>
        <p:txBody>
          <a:bodyPr anchor="ctr"/>
          <a:lstStyle>
            <a:lvl1pPr marL="0" indent="0" algn="ctr">
              <a:buNone/>
              <a:defRPr/>
            </a:lvl1pPr>
          </a:lstStyle>
          <a:p>
            <a:r>
              <a:rPr lang="en-US"/>
              <a:t>Click icon to add picture</a:t>
            </a:r>
            <a:endParaRPr lang="en-US" dirty="0"/>
          </a:p>
        </p:txBody>
      </p:sp>
      <p:sp>
        <p:nvSpPr>
          <p:cNvPr id="3" name="Footer Placeholder 2">
            <a:extLst>
              <a:ext uri="{FF2B5EF4-FFF2-40B4-BE49-F238E27FC236}">
                <a16:creationId xmlns:a16="http://schemas.microsoft.com/office/drawing/2014/main" id="{B1F06E6E-67F1-F80F-CD69-3BF1E814A004}"/>
              </a:ext>
            </a:extLst>
          </p:cNvPr>
          <p:cNvSpPr>
            <a:spLocks noGrp="1"/>
          </p:cNvSpPr>
          <p:nvPr>
            <p:ph type="ftr" sz="quarter" idx="10"/>
          </p:nvPr>
        </p:nvSpPr>
        <p:spPr/>
        <p:txBody>
          <a:bodyPr/>
          <a:lstStyle/>
          <a:p>
            <a:r>
              <a:rPr lang="en-US" dirty="0"/>
              <a:t>CLASSICAL LITERATURE</a:t>
            </a:r>
          </a:p>
        </p:txBody>
      </p:sp>
      <p:sp>
        <p:nvSpPr>
          <p:cNvPr id="5" name="Slide Number Placeholder 4">
            <a:extLst>
              <a:ext uri="{FF2B5EF4-FFF2-40B4-BE49-F238E27FC236}">
                <a16:creationId xmlns:a16="http://schemas.microsoft.com/office/drawing/2014/main" id="{DFF208DE-A7ED-9CAA-3D46-9581676E6D90}"/>
              </a:ext>
            </a:extLst>
          </p:cNvPr>
          <p:cNvSpPr>
            <a:spLocks noGrp="1"/>
          </p:cNvSpPr>
          <p:nvPr>
            <p:ph type="sldNum" sz="quarter" idx="12"/>
          </p:nvPr>
        </p:nvSpPr>
        <p:spPr/>
        <p:txBody>
          <a:bodyPr/>
          <a:lstStyle/>
          <a:p>
            <a:fld id="{DF28FB93-0A08-4E7D-8E63-9EFA29F1E093}" type="slidenum">
              <a:rPr lang="en-US" smtClean="0"/>
              <a:pPr/>
              <a:t>‹#›</a:t>
            </a:fld>
            <a:endParaRPr lang="en-US" dirty="0"/>
          </a:p>
        </p:txBody>
      </p:sp>
      <p:sp>
        <p:nvSpPr>
          <p:cNvPr id="9" name="Content Placeholder 8">
            <a:extLst>
              <a:ext uri="{FF2B5EF4-FFF2-40B4-BE49-F238E27FC236}">
                <a16:creationId xmlns:a16="http://schemas.microsoft.com/office/drawing/2014/main" id="{7DF5DDB4-0253-D5F5-A233-DC6A9A787286}"/>
              </a:ext>
            </a:extLst>
          </p:cNvPr>
          <p:cNvSpPr>
            <a:spLocks noGrp="1"/>
          </p:cNvSpPr>
          <p:nvPr>
            <p:ph sz="quarter" idx="14"/>
          </p:nvPr>
        </p:nvSpPr>
        <p:spPr>
          <a:xfrm>
            <a:off x="4179896" y="2862072"/>
            <a:ext cx="7399423" cy="1572768"/>
          </a:xfrm>
        </p:spPr>
        <p:txBody>
          <a:bodyPr>
            <a:normAutofit/>
          </a:bodyPr>
          <a:lstStyle>
            <a:lvl1pPr>
              <a:defRPr sz="1600"/>
            </a:lvl1pPr>
            <a:lvl2pPr>
              <a:defRPr sz="1600"/>
            </a:lvl2pPr>
            <a:lvl3pPr>
              <a:defRPr sz="1600"/>
            </a:lvl3pPr>
            <a:lvl4pPr>
              <a:defRPr sz="16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itle 9">
            <a:extLst>
              <a:ext uri="{FF2B5EF4-FFF2-40B4-BE49-F238E27FC236}">
                <a16:creationId xmlns:a16="http://schemas.microsoft.com/office/drawing/2014/main" id="{04443289-DF01-FBD1-69E2-EFCCAF58C841}"/>
              </a:ext>
            </a:extLst>
          </p:cNvPr>
          <p:cNvSpPr>
            <a:spLocks noGrp="1"/>
          </p:cNvSpPr>
          <p:nvPr>
            <p:ph type="title"/>
          </p:nvPr>
        </p:nvSpPr>
        <p:spPr>
          <a:xfrm>
            <a:off x="4179896" y="640080"/>
            <a:ext cx="7399423" cy="1773936"/>
          </a:xfrm>
        </p:spPr>
        <p:txBody>
          <a:bodyPr anchor="t" anchorCtr="0"/>
          <a:lstStyle/>
          <a:p>
            <a:r>
              <a:rPr lang="en-US"/>
              <a:t>Click to edit Master title style</a:t>
            </a:r>
            <a:endParaRPr lang="en-US" dirty="0"/>
          </a:p>
        </p:txBody>
      </p:sp>
      <p:sp>
        <p:nvSpPr>
          <p:cNvPr id="2" name="Content Placeholder 8">
            <a:extLst>
              <a:ext uri="{FF2B5EF4-FFF2-40B4-BE49-F238E27FC236}">
                <a16:creationId xmlns:a16="http://schemas.microsoft.com/office/drawing/2014/main" id="{D5E17843-7672-6C71-1608-D794830CE89C}"/>
              </a:ext>
            </a:extLst>
          </p:cNvPr>
          <p:cNvSpPr>
            <a:spLocks noGrp="1"/>
          </p:cNvSpPr>
          <p:nvPr>
            <p:ph sz="quarter" idx="15"/>
          </p:nvPr>
        </p:nvSpPr>
        <p:spPr>
          <a:xfrm>
            <a:off x="4161604" y="4846320"/>
            <a:ext cx="7399423" cy="1170432"/>
          </a:xfrm>
        </p:spPr>
        <p:txBody>
          <a:bodyPr>
            <a:noAutofit/>
          </a:bodyPr>
          <a:lstStyle>
            <a:lvl1pPr>
              <a:spcBef>
                <a:spcPts val="1200"/>
              </a:spcBef>
              <a:defRPr sz="1200"/>
            </a:lvl1pPr>
            <a:lvl2pPr>
              <a:spcBef>
                <a:spcPts val="1200"/>
              </a:spcBef>
              <a:defRPr sz="1200"/>
            </a:lvl2pPr>
            <a:lvl3pPr>
              <a:spcBef>
                <a:spcPts val="1200"/>
              </a:spcBef>
              <a:defRPr sz="1200"/>
            </a:lvl3pPr>
            <a:lvl4pPr>
              <a:spcBef>
                <a:spcPts val="1200"/>
              </a:spcBef>
              <a:defRPr sz="1200"/>
            </a:lvl4pPr>
            <a:lvl5pPr>
              <a:spcBef>
                <a:spcPts val="1200"/>
              </a:spcBef>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2995942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Title, two content, and picture 2">
    <p:bg>
      <p:bgPr>
        <a:solidFill>
          <a:schemeClr val="accent1"/>
        </a:solidFill>
        <a:effectLst/>
      </p:bgPr>
    </p:bg>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038C32FC-332A-A13C-E59A-4E60A15CBF61}"/>
              </a:ext>
            </a:extLst>
          </p:cNvPr>
          <p:cNvSpPr>
            <a:spLocks noGrp="1"/>
          </p:cNvSpPr>
          <p:nvPr>
            <p:ph type="pic" sz="quarter" idx="13"/>
          </p:nvPr>
        </p:nvSpPr>
        <p:spPr>
          <a:xfrm>
            <a:off x="8917722" y="0"/>
            <a:ext cx="2588426" cy="6858000"/>
          </a:xfrm>
          <a:solidFill>
            <a:schemeClr val="bg2"/>
          </a:solidFill>
        </p:spPr>
        <p:txBody>
          <a:bodyPr anchor="ctr"/>
          <a:lstStyle>
            <a:lvl1pPr marL="0" indent="0" algn="ctr">
              <a:buNone/>
              <a:defRPr/>
            </a:lvl1pPr>
          </a:lstStyle>
          <a:p>
            <a:r>
              <a:rPr lang="en-US"/>
              <a:t>Click icon to add picture</a:t>
            </a:r>
            <a:endParaRPr lang="en-US" dirty="0"/>
          </a:p>
        </p:txBody>
      </p:sp>
      <p:sp>
        <p:nvSpPr>
          <p:cNvPr id="3" name="Footer Placeholder 2">
            <a:extLst>
              <a:ext uri="{FF2B5EF4-FFF2-40B4-BE49-F238E27FC236}">
                <a16:creationId xmlns:a16="http://schemas.microsoft.com/office/drawing/2014/main" id="{B1F06E6E-67F1-F80F-CD69-3BF1E814A004}"/>
              </a:ext>
            </a:extLst>
          </p:cNvPr>
          <p:cNvSpPr>
            <a:spLocks noGrp="1"/>
          </p:cNvSpPr>
          <p:nvPr>
            <p:ph type="ftr" sz="quarter" idx="10"/>
          </p:nvPr>
        </p:nvSpPr>
        <p:spPr/>
        <p:txBody>
          <a:bodyPr/>
          <a:lstStyle/>
          <a:p>
            <a:r>
              <a:rPr lang="en-US" dirty="0"/>
              <a:t>CLASSICAL LITERATURE</a:t>
            </a:r>
          </a:p>
        </p:txBody>
      </p:sp>
      <p:sp>
        <p:nvSpPr>
          <p:cNvPr id="5" name="Slide Number Placeholder 4">
            <a:extLst>
              <a:ext uri="{FF2B5EF4-FFF2-40B4-BE49-F238E27FC236}">
                <a16:creationId xmlns:a16="http://schemas.microsoft.com/office/drawing/2014/main" id="{DFF208DE-A7ED-9CAA-3D46-9581676E6D90}"/>
              </a:ext>
            </a:extLst>
          </p:cNvPr>
          <p:cNvSpPr>
            <a:spLocks noGrp="1"/>
          </p:cNvSpPr>
          <p:nvPr>
            <p:ph type="sldNum" sz="quarter" idx="12"/>
          </p:nvPr>
        </p:nvSpPr>
        <p:spPr/>
        <p:txBody>
          <a:bodyPr/>
          <a:lstStyle/>
          <a:p>
            <a:fld id="{DF28FB93-0A08-4E7D-8E63-9EFA29F1E093}" type="slidenum">
              <a:rPr lang="en-US" smtClean="0"/>
              <a:pPr/>
              <a:t>‹#›</a:t>
            </a:fld>
            <a:endParaRPr lang="en-US" dirty="0"/>
          </a:p>
        </p:txBody>
      </p:sp>
      <p:sp>
        <p:nvSpPr>
          <p:cNvPr id="9" name="Content Placeholder 8">
            <a:extLst>
              <a:ext uri="{FF2B5EF4-FFF2-40B4-BE49-F238E27FC236}">
                <a16:creationId xmlns:a16="http://schemas.microsoft.com/office/drawing/2014/main" id="{7DF5DDB4-0253-D5F5-A233-DC6A9A787286}"/>
              </a:ext>
            </a:extLst>
          </p:cNvPr>
          <p:cNvSpPr>
            <a:spLocks noGrp="1"/>
          </p:cNvSpPr>
          <p:nvPr>
            <p:ph sz="quarter" idx="14"/>
          </p:nvPr>
        </p:nvSpPr>
        <p:spPr>
          <a:xfrm>
            <a:off x="640247" y="2679192"/>
            <a:ext cx="7243934" cy="1170432"/>
          </a:xfrm>
        </p:spPr>
        <p:txBody>
          <a:bodyPr>
            <a:noAutofit/>
          </a:bodyPr>
          <a:lstStyle>
            <a:lvl1pPr>
              <a:spcBef>
                <a:spcPts val="1200"/>
              </a:spcBef>
              <a:buClr>
                <a:schemeClr val="accent2">
                  <a:lumMod val="20000"/>
                  <a:lumOff val="80000"/>
                </a:schemeClr>
              </a:buClr>
              <a:defRPr sz="1200">
                <a:solidFill>
                  <a:schemeClr val="accent2">
                    <a:lumMod val="20000"/>
                    <a:lumOff val="80000"/>
                  </a:schemeClr>
                </a:solidFill>
              </a:defRPr>
            </a:lvl1pPr>
            <a:lvl2pPr>
              <a:spcBef>
                <a:spcPts val="1200"/>
              </a:spcBef>
              <a:buClr>
                <a:schemeClr val="accent2">
                  <a:lumMod val="20000"/>
                  <a:lumOff val="80000"/>
                </a:schemeClr>
              </a:buClr>
              <a:defRPr sz="1200">
                <a:solidFill>
                  <a:schemeClr val="accent2">
                    <a:lumMod val="20000"/>
                    <a:lumOff val="80000"/>
                  </a:schemeClr>
                </a:solidFill>
              </a:defRPr>
            </a:lvl2pPr>
            <a:lvl3pPr>
              <a:spcBef>
                <a:spcPts val="1200"/>
              </a:spcBef>
              <a:buClr>
                <a:schemeClr val="accent2">
                  <a:lumMod val="20000"/>
                  <a:lumOff val="80000"/>
                </a:schemeClr>
              </a:buClr>
              <a:defRPr sz="1200">
                <a:solidFill>
                  <a:schemeClr val="accent2">
                    <a:lumMod val="20000"/>
                    <a:lumOff val="80000"/>
                  </a:schemeClr>
                </a:solidFill>
              </a:defRPr>
            </a:lvl3pPr>
            <a:lvl4pPr>
              <a:spcBef>
                <a:spcPts val="1200"/>
              </a:spcBef>
              <a:buClr>
                <a:schemeClr val="accent2">
                  <a:lumMod val="20000"/>
                  <a:lumOff val="80000"/>
                </a:schemeClr>
              </a:buClr>
              <a:defRPr sz="1200">
                <a:solidFill>
                  <a:schemeClr val="accent2">
                    <a:lumMod val="20000"/>
                    <a:lumOff val="80000"/>
                  </a:schemeClr>
                </a:solidFill>
              </a:defRPr>
            </a:lvl4pPr>
            <a:lvl5pPr>
              <a:spcBef>
                <a:spcPts val="1200"/>
              </a:spcBef>
              <a:buClr>
                <a:schemeClr val="accent2">
                  <a:lumMod val="20000"/>
                  <a:lumOff val="80000"/>
                </a:schemeClr>
              </a:buClr>
              <a:defRPr sz="1200">
                <a:solidFill>
                  <a:schemeClr val="accent2">
                    <a:lumMod val="20000"/>
                    <a:lumOff val="80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itle 9">
            <a:extLst>
              <a:ext uri="{FF2B5EF4-FFF2-40B4-BE49-F238E27FC236}">
                <a16:creationId xmlns:a16="http://schemas.microsoft.com/office/drawing/2014/main" id="{04443289-DF01-FBD1-69E2-EFCCAF58C841}"/>
              </a:ext>
            </a:extLst>
          </p:cNvPr>
          <p:cNvSpPr>
            <a:spLocks noGrp="1"/>
          </p:cNvSpPr>
          <p:nvPr>
            <p:ph type="title"/>
          </p:nvPr>
        </p:nvSpPr>
        <p:spPr>
          <a:xfrm>
            <a:off x="640247" y="640080"/>
            <a:ext cx="6859786" cy="1700784"/>
          </a:xfrm>
        </p:spPr>
        <p:txBody>
          <a:bodyPr/>
          <a:lstStyle>
            <a:lvl1pPr>
              <a:defRPr>
                <a:solidFill>
                  <a:schemeClr val="accent2">
                    <a:lumMod val="20000"/>
                    <a:lumOff val="80000"/>
                  </a:schemeClr>
                </a:solidFill>
              </a:defRPr>
            </a:lvl1pPr>
          </a:lstStyle>
          <a:p>
            <a:r>
              <a:rPr lang="en-US"/>
              <a:t>Click to edit Master title style</a:t>
            </a:r>
            <a:endParaRPr lang="en-US" dirty="0"/>
          </a:p>
        </p:txBody>
      </p:sp>
      <p:sp>
        <p:nvSpPr>
          <p:cNvPr id="2" name="Content Placeholder 8">
            <a:extLst>
              <a:ext uri="{FF2B5EF4-FFF2-40B4-BE49-F238E27FC236}">
                <a16:creationId xmlns:a16="http://schemas.microsoft.com/office/drawing/2014/main" id="{7856CD97-B46D-FEB2-B35C-2890C62DB543}"/>
              </a:ext>
            </a:extLst>
          </p:cNvPr>
          <p:cNvSpPr>
            <a:spLocks noGrp="1"/>
          </p:cNvSpPr>
          <p:nvPr>
            <p:ph sz="quarter" idx="15"/>
          </p:nvPr>
        </p:nvSpPr>
        <p:spPr>
          <a:xfrm>
            <a:off x="640247" y="4059936"/>
            <a:ext cx="7243934" cy="2130552"/>
          </a:xfrm>
        </p:spPr>
        <p:txBody>
          <a:bodyPr>
            <a:normAutofit/>
          </a:bodyPr>
          <a:lstStyle>
            <a:lvl1pPr>
              <a:buClr>
                <a:schemeClr val="accent2">
                  <a:lumMod val="20000"/>
                  <a:lumOff val="80000"/>
                </a:schemeClr>
              </a:buClr>
              <a:defRPr sz="1200">
                <a:solidFill>
                  <a:schemeClr val="accent2">
                    <a:lumMod val="20000"/>
                    <a:lumOff val="80000"/>
                  </a:schemeClr>
                </a:solidFill>
              </a:defRPr>
            </a:lvl1pPr>
            <a:lvl2pPr>
              <a:buClr>
                <a:schemeClr val="accent2">
                  <a:lumMod val="20000"/>
                  <a:lumOff val="80000"/>
                </a:schemeClr>
              </a:buClr>
              <a:defRPr sz="1200">
                <a:solidFill>
                  <a:schemeClr val="accent2">
                    <a:lumMod val="20000"/>
                    <a:lumOff val="80000"/>
                  </a:schemeClr>
                </a:solidFill>
              </a:defRPr>
            </a:lvl2pPr>
            <a:lvl3pPr>
              <a:buClr>
                <a:schemeClr val="accent2">
                  <a:lumMod val="20000"/>
                  <a:lumOff val="80000"/>
                </a:schemeClr>
              </a:buClr>
              <a:defRPr sz="1200">
                <a:solidFill>
                  <a:schemeClr val="accent2">
                    <a:lumMod val="20000"/>
                    <a:lumOff val="80000"/>
                  </a:schemeClr>
                </a:solidFill>
              </a:defRPr>
            </a:lvl3pPr>
            <a:lvl4pPr>
              <a:buClr>
                <a:schemeClr val="accent2">
                  <a:lumMod val="20000"/>
                  <a:lumOff val="80000"/>
                </a:schemeClr>
              </a:buClr>
              <a:defRPr sz="1200">
                <a:solidFill>
                  <a:schemeClr val="accent2">
                    <a:lumMod val="20000"/>
                    <a:lumOff val="80000"/>
                  </a:schemeClr>
                </a:solidFill>
              </a:defRPr>
            </a:lvl4pPr>
            <a:lvl5pPr>
              <a:buClr>
                <a:schemeClr val="accent2">
                  <a:lumMod val="20000"/>
                  <a:lumOff val="80000"/>
                </a:schemeClr>
              </a:buClr>
              <a:defRPr sz="1200">
                <a:solidFill>
                  <a:schemeClr val="accent2">
                    <a:lumMod val="20000"/>
                    <a:lumOff val="80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2814606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8157CF4D-A5B0-F63D-3033-42520894BFE3}"/>
              </a:ext>
            </a:extLst>
          </p:cNvPr>
          <p:cNvSpPr>
            <a:spLocks noGrp="1"/>
          </p:cNvSpPr>
          <p:nvPr>
            <p:ph type="pic" sz="quarter" idx="13"/>
          </p:nvPr>
        </p:nvSpPr>
        <p:spPr>
          <a:xfrm>
            <a:off x="-1" y="0"/>
            <a:ext cx="12192000" cy="6858000"/>
          </a:xfrm>
          <a:custGeom>
            <a:avLst/>
            <a:gdLst>
              <a:gd name="connsiteX0" fmla="*/ 4759389 w 12188825"/>
              <a:gd name="connsiteY0" fmla="*/ 4787265 h 6858000"/>
              <a:gd name="connsiteX1" fmla="*/ 4759389 w 12188825"/>
              <a:gd name="connsiteY1" fmla="*/ 4814697 h 6858000"/>
              <a:gd name="connsiteX2" fmla="*/ 7429437 w 12188825"/>
              <a:gd name="connsiteY2" fmla="*/ 4814697 h 6858000"/>
              <a:gd name="connsiteX3" fmla="*/ 7429437 w 12188825"/>
              <a:gd name="connsiteY3" fmla="*/ 4787265 h 6858000"/>
              <a:gd name="connsiteX4" fmla="*/ 0 w 12188825"/>
              <a:gd name="connsiteY4" fmla="*/ 0 h 6858000"/>
              <a:gd name="connsiteX5" fmla="*/ 12188825 w 12188825"/>
              <a:gd name="connsiteY5" fmla="*/ 0 h 6858000"/>
              <a:gd name="connsiteX6" fmla="*/ 12188825 w 12188825"/>
              <a:gd name="connsiteY6" fmla="*/ 6858000 h 6858000"/>
              <a:gd name="connsiteX7" fmla="*/ 0 w 12188825"/>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88825" h="6858000">
                <a:moveTo>
                  <a:pt x="4759389" y="4787265"/>
                </a:moveTo>
                <a:lnTo>
                  <a:pt x="4759389" y="4814697"/>
                </a:lnTo>
                <a:lnTo>
                  <a:pt x="7429437" y="4814697"/>
                </a:lnTo>
                <a:lnTo>
                  <a:pt x="7429437" y="4787265"/>
                </a:lnTo>
                <a:close/>
                <a:moveTo>
                  <a:pt x="0" y="0"/>
                </a:moveTo>
                <a:lnTo>
                  <a:pt x="12188825" y="0"/>
                </a:lnTo>
                <a:lnTo>
                  <a:pt x="12188825" y="6858000"/>
                </a:lnTo>
                <a:lnTo>
                  <a:pt x="0" y="6858000"/>
                </a:lnTo>
                <a:close/>
              </a:path>
            </a:pathLst>
          </a:custGeom>
          <a:solidFill>
            <a:schemeClr val="accent2"/>
          </a:solidFill>
        </p:spPr>
        <p:txBody>
          <a:bodyPr wrap="square" anchor="ctr">
            <a:noAutofit/>
          </a:bodyPr>
          <a:lstStyle>
            <a:lvl1pPr marL="0" indent="0" algn="ctr">
              <a:buNone/>
              <a:defRPr/>
            </a:lvl1pPr>
          </a:lstStyle>
          <a:p>
            <a:r>
              <a:rPr lang="en-US"/>
              <a:t>Click icon to add picture</a:t>
            </a:r>
            <a:endParaRPr lang="en-US" dirty="0"/>
          </a:p>
        </p:txBody>
      </p:sp>
      <p:sp>
        <p:nvSpPr>
          <p:cNvPr id="2" name="Title 1"/>
          <p:cNvSpPr>
            <a:spLocks noGrp="1"/>
          </p:cNvSpPr>
          <p:nvPr>
            <p:ph type="title" hasCustomPrompt="1"/>
          </p:nvPr>
        </p:nvSpPr>
        <p:spPr>
          <a:xfrm>
            <a:off x="416096" y="3657600"/>
            <a:ext cx="11359806" cy="941832"/>
          </a:xfrm>
        </p:spPr>
        <p:txBody>
          <a:bodyPr anchor="t">
            <a:normAutofit/>
          </a:bodyPr>
          <a:lstStyle>
            <a:lvl1pPr algn="ctr">
              <a:lnSpc>
                <a:spcPct val="90000"/>
              </a:lnSpc>
              <a:defRPr sz="4800" b="0" cap="none" baseline="0">
                <a:solidFill>
                  <a:schemeClr val="accent2">
                    <a:lumMod val="20000"/>
                    <a:lumOff val="80000"/>
                  </a:schemeClr>
                </a:solidFill>
              </a:defRPr>
            </a:lvl1pPr>
          </a:lstStyle>
          <a:p>
            <a:r>
              <a:rPr lang="en-US" dirty="0"/>
              <a:t>CLICK TO EDIT MASTER TITLE STYLE</a:t>
            </a:r>
          </a:p>
        </p:txBody>
      </p:sp>
      <p:sp>
        <p:nvSpPr>
          <p:cNvPr id="3" name="Text Placeholder 2"/>
          <p:cNvSpPr>
            <a:spLocks noGrp="1"/>
          </p:cNvSpPr>
          <p:nvPr>
            <p:ph type="body" idx="1"/>
          </p:nvPr>
        </p:nvSpPr>
        <p:spPr>
          <a:xfrm>
            <a:off x="1381039" y="5129784"/>
            <a:ext cx="9429920" cy="987552"/>
          </a:xfrm>
        </p:spPr>
        <p:txBody>
          <a:bodyPr anchor="t">
            <a:normAutofit/>
          </a:bodyPr>
          <a:lstStyle>
            <a:lvl1pPr marL="0" indent="0" algn="ctr">
              <a:spcBef>
                <a:spcPts val="0"/>
              </a:spcBef>
              <a:buNone/>
              <a:defRPr sz="2400" cap="all" baseline="0">
                <a:solidFill>
                  <a:schemeClr val="accent4">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16" name="Rectangle 15">
            <a:extLst>
              <a:ext uri="{FF2B5EF4-FFF2-40B4-BE49-F238E27FC236}">
                <a16:creationId xmlns:a16="http://schemas.microsoft.com/office/drawing/2014/main" id="{DDC6E071-6E0A-A6A5-AC43-072450B96555}"/>
              </a:ext>
            </a:extLst>
          </p:cNvPr>
          <p:cNvSpPr/>
          <p:nvPr userDrawn="1"/>
        </p:nvSpPr>
        <p:spPr>
          <a:xfrm>
            <a:off x="4760627" y="4787265"/>
            <a:ext cx="2670744" cy="27432"/>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Tree>
    <p:extLst>
      <p:ext uri="{BB962C8B-B14F-4D97-AF65-F5344CB8AC3E}">
        <p14:creationId xmlns:p14="http://schemas.microsoft.com/office/powerpoint/2010/main" val="26659917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Comparison">
    <p:bg>
      <p:bgPr>
        <a:solidFill>
          <a:schemeClr val="accent1"/>
        </a:solidFill>
        <a:effectLst/>
      </p:bgPr>
    </p:bg>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A6CCC78F-07A7-7F5C-E67F-2CFC846E0DE1}"/>
              </a:ext>
            </a:extLst>
          </p:cNvPr>
          <p:cNvSpPr/>
          <p:nvPr userDrawn="1"/>
        </p:nvSpPr>
        <p:spPr>
          <a:xfrm>
            <a:off x="3814041" y="612648"/>
            <a:ext cx="7637229" cy="5486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7" name="Picture Placeholder 16">
            <a:extLst>
              <a:ext uri="{FF2B5EF4-FFF2-40B4-BE49-F238E27FC236}">
                <a16:creationId xmlns:a16="http://schemas.microsoft.com/office/drawing/2014/main" id="{5D7FFB3F-B685-7C31-5080-632B0441EADA}"/>
              </a:ext>
            </a:extLst>
          </p:cNvPr>
          <p:cNvSpPr>
            <a:spLocks noGrp="1"/>
          </p:cNvSpPr>
          <p:nvPr>
            <p:ph type="pic" sz="quarter" idx="13"/>
          </p:nvPr>
        </p:nvSpPr>
        <p:spPr>
          <a:xfrm>
            <a:off x="0" y="0"/>
            <a:ext cx="8908576" cy="6858000"/>
          </a:xfrm>
          <a:custGeom>
            <a:avLst/>
            <a:gdLst>
              <a:gd name="connsiteX0" fmla="*/ 0 w 8906256"/>
              <a:gd name="connsiteY0" fmla="*/ 0 h 6858000"/>
              <a:gd name="connsiteX1" fmla="*/ 8906256 w 8906256"/>
              <a:gd name="connsiteY1" fmla="*/ 0 h 6858000"/>
              <a:gd name="connsiteX2" fmla="*/ 8906256 w 8906256"/>
              <a:gd name="connsiteY2" fmla="*/ 612648 h 6858000"/>
              <a:gd name="connsiteX3" fmla="*/ 4945285 w 8906256"/>
              <a:gd name="connsiteY3" fmla="*/ 612648 h 6858000"/>
              <a:gd name="connsiteX4" fmla="*/ 3813048 w 8906256"/>
              <a:gd name="connsiteY4" fmla="*/ 612648 h 6858000"/>
              <a:gd name="connsiteX5" fmla="*/ 3813048 w 8906256"/>
              <a:gd name="connsiteY5" fmla="*/ 6099048 h 6858000"/>
              <a:gd name="connsiteX6" fmla="*/ 4945285 w 8906256"/>
              <a:gd name="connsiteY6" fmla="*/ 6099048 h 6858000"/>
              <a:gd name="connsiteX7" fmla="*/ 8906256 w 8906256"/>
              <a:gd name="connsiteY7" fmla="*/ 6099048 h 6858000"/>
              <a:gd name="connsiteX8" fmla="*/ 8906256 w 8906256"/>
              <a:gd name="connsiteY8" fmla="*/ 6858000 h 6858000"/>
              <a:gd name="connsiteX9" fmla="*/ 0 w 8906256"/>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906256" h="6858000">
                <a:moveTo>
                  <a:pt x="0" y="0"/>
                </a:moveTo>
                <a:lnTo>
                  <a:pt x="8906256" y="0"/>
                </a:lnTo>
                <a:lnTo>
                  <a:pt x="8906256" y="612648"/>
                </a:lnTo>
                <a:lnTo>
                  <a:pt x="4945285" y="612648"/>
                </a:lnTo>
                <a:lnTo>
                  <a:pt x="3813048" y="612648"/>
                </a:lnTo>
                <a:lnTo>
                  <a:pt x="3813048" y="6099048"/>
                </a:lnTo>
                <a:lnTo>
                  <a:pt x="4945285" y="6099048"/>
                </a:lnTo>
                <a:lnTo>
                  <a:pt x="8906256" y="6099048"/>
                </a:lnTo>
                <a:lnTo>
                  <a:pt x="8906256" y="6858000"/>
                </a:lnTo>
                <a:lnTo>
                  <a:pt x="0" y="6858000"/>
                </a:lnTo>
                <a:close/>
              </a:path>
            </a:pathLst>
          </a:custGeom>
          <a:solidFill>
            <a:schemeClr val="bg2"/>
          </a:solidFill>
        </p:spPr>
        <p:txBody>
          <a:bodyPr wrap="square" anchor="ctr">
            <a:noAutofit/>
          </a:bodyPr>
          <a:lstStyle>
            <a:lvl1pPr marL="0" indent="0" algn="ctr">
              <a:buNone/>
              <a:defRPr/>
            </a:lvl1pPr>
          </a:lstStyle>
          <a:p>
            <a:r>
              <a:rPr lang="en-US"/>
              <a:t>Click icon to add picture</a:t>
            </a:r>
            <a:endParaRPr lang="en-US" dirty="0"/>
          </a:p>
        </p:txBody>
      </p:sp>
      <p:sp>
        <p:nvSpPr>
          <p:cNvPr id="3" name="Footer Placeholder 2">
            <a:extLst>
              <a:ext uri="{FF2B5EF4-FFF2-40B4-BE49-F238E27FC236}">
                <a16:creationId xmlns:a16="http://schemas.microsoft.com/office/drawing/2014/main" id="{B1F06E6E-67F1-F80F-CD69-3BF1E814A004}"/>
              </a:ext>
            </a:extLst>
          </p:cNvPr>
          <p:cNvSpPr>
            <a:spLocks noGrp="1"/>
          </p:cNvSpPr>
          <p:nvPr>
            <p:ph type="ftr" sz="quarter" idx="10"/>
          </p:nvPr>
        </p:nvSpPr>
        <p:spPr/>
        <p:txBody>
          <a:bodyPr/>
          <a:lstStyle/>
          <a:p>
            <a:r>
              <a:rPr lang="en-US" dirty="0"/>
              <a:t>CLASSICAL LITERATURE</a:t>
            </a:r>
          </a:p>
        </p:txBody>
      </p:sp>
      <p:sp>
        <p:nvSpPr>
          <p:cNvPr id="5" name="Slide Number Placeholder 4">
            <a:extLst>
              <a:ext uri="{FF2B5EF4-FFF2-40B4-BE49-F238E27FC236}">
                <a16:creationId xmlns:a16="http://schemas.microsoft.com/office/drawing/2014/main" id="{DFF208DE-A7ED-9CAA-3D46-9581676E6D90}"/>
              </a:ext>
            </a:extLst>
          </p:cNvPr>
          <p:cNvSpPr>
            <a:spLocks noGrp="1"/>
          </p:cNvSpPr>
          <p:nvPr>
            <p:ph type="sldNum" sz="quarter" idx="12"/>
          </p:nvPr>
        </p:nvSpPr>
        <p:spPr/>
        <p:txBody>
          <a:bodyPr/>
          <a:lstStyle/>
          <a:p>
            <a:fld id="{DF28FB93-0A08-4E7D-8E63-9EFA29F1E093}" type="slidenum">
              <a:rPr lang="en-US" smtClean="0"/>
              <a:pPr/>
              <a:t>‹#›</a:t>
            </a:fld>
            <a:endParaRPr lang="en-US" dirty="0"/>
          </a:p>
        </p:txBody>
      </p:sp>
      <p:cxnSp>
        <p:nvCxnSpPr>
          <p:cNvPr id="11" name="Straight Connector 10">
            <a:extLst>
              <a:ext uri="{FF2B5EF4-FFF2-40B4-BE49-F238E27FC236}">
                <a16:creationId xmlns:a16="http://schemas.microsoft.com/office/drawing/2014/main" id="{21A4DAAA-F386-CC30-C391-320517CB5974}"/>
              </a:ext>
            </a:extLst>
          </p:cNvPr>
          <p:cNvCxnSpPr>
            <a:cxnSpLocks/>
          </p:cNvCxnSpPr>
          <p:nvPr userDrawn="1"/>
        </p:nvCxnSpPr>
        <p:spPr>
          <a:xfrm>
            <a:off x="4571603" y="3886200"/>
            <a:ext cx="6873642"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E89B1E0A-D5BC-6920-B6F6-E799F22323B0}"/>
              </a:ext>
            </a:extLst>
          </p:cNvPr>
          <p:cNvCxnSpPr>
            <a:cxnSpLocks/>
          </p:cNvCxnSpPr>
          <p:nvPr userDrawn="1"/>
        </p:nvCxnSpPr>
        <p:spPr>
          <a:xfrm>
            <a:off x="11447666" y="3886200"/>
            <a:ext cx="744335" cy="0"/>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0" name="Title 9">
            <a:extLst>
              <a:ext uri="{FF2B5EF4-FFF2-40B4-BE49-F238E27FC236}">
                <a16:creationId xmlns:a16="http://schemas.microsoft.com/office/drawing/2014/main" id="{04443289-DF01-FBD1-69E2-EFCCAF58C841}"/>
              </a:ext>
            </a:extLst>
          </p:cNvPr>
          <p:cNvSpPr>
            <a:spLocks noGrp="1"/>
          </p:cNvSpPr>
          <p:nvPr>
            <p:ph type="title"/>
          </p:nvPr>
        </p:nvSpPr>
        <p:spPr>
          <a:xfrm>
            <a:off x="4435995" y="1389888"/>
            <a:ext cx="6329296" cy="2304288"/>
          </a:xfrm>
        </p:spPr>
        <p:txBody>
          <a:bodyPr/>
          <a:lstStyle>
            <a:lvl1pPr>
              <a:defRPr>
                <a:solidFill>
                  <a:schemeClr val="tx2">
                    <a:lumMod val="50000"/>
                  </a:schemeClr>
                </a:solidFill>
              </a:defRPr>
            </a:lvl1pPr>
          </a:lstStyle>
          <a:p>
            <a:r>
              <a:rPr lang="en-US"/>
              <a:t>Click to edit Master title style</a:t>
            </a:r>
            <a:endParaRPr lang="en-US" dirty="0"/>
          </a:p>
        </p:txBody>
      </p:sp>
      <p:sp>
        <p:nvSpPr>
          <p:cNvPr id="13" name="Text Placeholder 2">
            <a:extLst>
              <a:ext uri="{FF2B5EF4-FFF2-40B4-BE49-F238E27FC236}">
                <a16:creationId xmlns:a16="http://schemas.microsoft.com/office/drawing/2014/main" id="{B4A24C6E-B46B-052B-14AF-08C705E55A2E}"/>
              </a:ext>
            </a:extLst>
          </p:cNvPr>
          <p:cNvSpPr>
            <a:spLocks noGrp="1"/>
          </p:cNvSpPr>
          <p:nvPr>
            <p:ph type="body" idx="1"/>
          </p:nvPr>
        </p:nvSpPr>
        <p:spPr>
          <a:xfrm>
            <a:off x="5231731" y="3813048"/>
            <a:ext cx="2112814" cy="711200"/>
          </a:xfrm>
        </p:spPr>
        <p:txBody>
          <a:bodyPr anchor="b">
            <a:normAutofit/>
          </a:bodyPr>
          <a:lstStyle>
            <a:lvl1pPr marL="0" indent="0">
              <a:lnSpc>
                <a:spcPct val="90000"/>
              </a:lnSpc>
              <a:spcBef>
                <a:spcPts val="0"/>
              </a:spcBef>
              <a:buNone/>
              <a:defRPr sz="16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4" name="Content Placeholder 3">
            <a:extLst>
              <a:ext uri="{FF2B5EF4-FFF2-40B4-BE49-F238E27FC236}">
                <a16:creationId xmlns:a16="http://schemas.microsoft.com/office/drawing/2014/main" id="{D803DA3C-F09E-61FF-139B-50144783786A}"/>
              </a:ext>
            </a:extLst>
          </p:cNvPr>
          <p:cNvSpPr>
            <a:spLocks noGrp="1"/>
          </p:cNvSpPr>
          <p:nvPr>
            <p:ph sz="half" idx="2"/>
          </p:nvPr>
        </p:nvSpPr>
        <p:spPr>
          <a:xfrm>
            <a:off x="5231731" y="4617720"/>
            <a:ext cx="1902447" cy="1316736"/>
          </a:xfrm>
        </p:spPr>
        <p:txBody>
          <a:bodyPr>
            <a:normAutofit/>
          </a:bodyPr>
          <a:lstStyle>
            <a:lvl1pPr>
              <a:lnSpc>
                <a:spcPct val="100000"/>
              </a:lnSpc>
              <a:spcBef>
                <a:spcPts val="400"/>
              </a:spcBef>
              <a:defRPr sz="1600"/>
            </a:lvl1pPr>
            <a:lvl2pPr>
              <a:lnSpc>
                <a:spcPct val="100000"/>
              </a:lnSpc>
              <a:spcBef>
                <a:spcPts val="400"/>
              </a:spcBef>
              <a:defRPr sz="1800"/>
            </a:lvl2pPr>
            <a:lvl3pPr>
              <a:lnSpc>
                <a:spcPct val="100000"/>
              </a:lnSpc>
              <a:spcBef>
                <a:spcPts val="400"/>
              </a:spcBef>
              <a:defRPr sz="1600"/>
            </a:lvl3pPr>
            <a:lvl4pPr>
              <a:lnSpc>
                <a:spcPct val="100000"/>
              </a:lnSpc>
              <a:spcBef>
                <a:spcPts val="400"/>
              </a:spcBef>
              <a:defRPr sz="1400"/>
            </a:lvl4pPr>
            <a:lvl5pPr>
              <a:lnSpc>
                <a:spcPct val="100000"/>
              </a:lnSpc>
              <a:spcBef>
                <a:spcPts val="400"/>
              </a:spcBef>
              <a:defRPr sz="1400"/>
            </a:lvl5pPr>
            <a:lvl6pPr>
              <a:defRPr sz="1400"/>
            </a:lvl6pPr>
            <a:lvl7pPr>
              <a:defRPr sz="1400"/>
            </a:lvl7pPr>
            <a:lvl8pPr>
              <a:defRPr sz="1400"/>
            </a:lvl8pPr>
            <a:lvl9pPr>
              <a:defRPr sz="1400"/>
            </a:lvl9pPr>
          </a:lstStyle>
          <a:p>
            <a:pPr lvl="0"/>
            <a:r>
              <a:rPr lang="en-US"/>
              <a:t>Click to edit Master text styles</a:t>
            </a:r>
          </a:p>
        </p:txBody>
      </p:sp>
      <p:sp>
        <p:nvSpPr>
          <p:cNvPr id="15" name="Text Placeholder 4">
            <a:extLst>
              <a:ext uri="{FF2B5EF4-FFF2-40B4-BE49-F238E27FC236}">
                <a16:creationId xmlns:a16="http://schemas.microsoft.com/office/drawing/2014/main" id="{8D23143E-34D4-7916-690C-3BE380588664}"/>
              </a:ext>
            </a:extLst>
          </p:cNvPr>
          <p:cNvSpPr>
            <a:spLocks noGrp="1"/>
          </p:cNvSpPr>
          <p:nvPr>
            <p:ph type="body" sz="quarter" idx="3"/>
          </p:nvPr>
        </p:nvSpPr>
        <p:spPr>
          <a:xfrm>
            <a:off x="8076255" y="3813048"/>
            <a:ext cx="1902447" cy="711200"/>
          </a:xfrm>
        </p:spPr>
        <p:txBody>
          <a:bodyPr anchor="b">
            <a:noAutofit/>
          </a:bodyPr>
          <a:lstStyle>
            <a:lvl1pPr marL="0" indent="0">
              <a:lnSpc>
                <a:spcPct val="90000"/>
              </a:lnSpc>
              <a:spcBef>
                <a:spcPts val="0"/>
              </a:spcBef>
              <a:buNone/>
              <a:defRPr sz="16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6" name="Content Placeholder 5">
            <a:extLst>
              <a:ext uri="{FF2B5EF4-FFF2-40B4-BE49-F238E27FC236}">
                <a16:creationId xmlns:a16="http://schemas.microsoft.com/office/drawing/2014/main" id="{6FEC2F71-3E9B-0E18-C638-41C2B0C8D5D6}"/>
              </a:ext>
            </a:extLst>
          </p:cNvPr>
          <p:cNvSpPr>
            <a:spLocks noGrp="1"/>
          </p:cNvSpPr>
          <p:nvPr>
            <p:ph sz="quarter" idx="4"/>
          </p:nvPr>
        </p:nvSpPr>
        <p:spPr>
          <a:xfrm>
            <a:off x="8076255" y="4617720"/>
            <a:ext cx="1902447" cy="1316736"/>
          </a:xfrm>
        </p:spPr>
        <p:txBody>
          <a:bodyPr>
            <a:normAutofit/>
          </a:bodyPr>
          <a:lstStyle>
            <a:lvl1pPr>
              <a:lnSpc>
                <a:spcPct val="100000"/>
              </a:lnSpc>
              <a:spcBef>
                <a:spcPts val="400"/>
              </a:spcBef>
              <a:defRPr sz="1600"/>
            </a:lvl1pPr>
            <a:lvl2pPr>
              <a:lnSpc>
                <a:spcPct val="100000"/>
              </a:lnSpc>
              <a:spcBef>
                <a:spcPts val="400"/>
              </a:spcBef>
              <a:defRPr sz="1800"/>
            </a:lvl2pPr>
            <a:lvl3pPr>
              <a:lnSpc>
                <a:spcPct val="100000"/>
              </a:lnSpc>
              <a:spcBef>
                <a:spcPts val="400"/>
              </a:spcBef>
              <a:defRPr sz="1600"/>
            </a:lvl3pPr>
            <a:lvl4pPr>
              <a:lnSpc>
                <a:spcPct val="100000"/>
              </a:lnSpc>
              <a:spcBef>
                <a:spcPts val="400"/>
              </a:spcBef>
              <a:defRPr sz="1400"/>
            </a:lvl4pPr>
            <a:lvl5pPr>
              <a:lnSpc>
                <a:spcPct val="100000"/>
              </a:lnSpc>
              <a:spcBef>
                <a:spcPts val="400"/>
              </a:spcBef>
              <a:defRPr sz="1400"/>
            </a:lvl5pPr>
            <a:lvl6pPr>
              <a:defRPr sz="1400"/>
            </a:lvl6pPr>
            <a:lvl7pPr>
              <a:defRPr sz="1400"/>
            </a:lvl7pPr>
            <a:lvl8pPr>
              <a:defRPr sz="1400"/>
            </a:lvl8pPr>
            <a:lvl9pPr>
              <a:defRPr sz="1400"/>
            </a:lvl9pPr>
          </a:lstStyle>
          <a:p>
            <a:pPr lvl="0"/>
            <a:r>
              <a:rPr lang="en-US"/>
              <a:t>Click to edit Master text styles</a:t>
            </a:r>
          </a:p>
        </p:txBody>
      </p:sp>
    </p:spTree>
    <p:extLst>
      <p:ext uri="{BB962C8B-B14F-4D97-AF65-F5344CB8AC3E}">
        <p14:creationId xmlns:p14="http://schemas.microsoft.com/office/powerpoint/2010/main" val="28266214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Quot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4638" y="1444752"/>
            <a:ext cx="10362851" cy="4416552"/>
          </a:xfrm>
        </p:spPr>
        <p:txBody>
          <a:bodyPr lIns="91440" rIns="91440" anchor="t">
            <a:noAutofit/>
          </a:bodyPr>
          <a:lstStyle>
            <a:lvl1pPr algn="l">
              <a:lnSpc>
                <a:spcPct val="100000"/>
              </a:lnSpc>
              <a:defRPr sz="4000" b="0" cap="none" baseline="0">
                <a:solidFill>
                  <a:schemeClr val="accent1">
                    <a:lumMod val="20000"/>
                    <a:lumOff val="80000"/>
                  </a:schemeClr>
                </a:solidFill>
              </a:defRPr>
            </a:lvl1pPr>
          </a:lstStyle>
          <a:p>
            <a:r>
              <a:rPr lang="en-US" dirty="0"/>
              <a:t>CLICK TO EDIT MASTER TITLE STYLE</a:t>
            </a:r>
          </a:p>
        </p:txBody>
      </p:sp>
      <p:sp>
        <p:nvSpPr>
          <p:cNvPr id="3" name="Text Placeholder 2"/>
          <p:cNvSpPr>
            <a:spLocks noGrp="1"/>
          </p:cNvSpPr>
          <p:nvPr>
            <p:ph type="body" idx="1"/>
          </p:nvPr>
        </p:nvSpPr>
        <p:spPr>
          <a:xfrm>
            <a:off x="7545765" y="5495544"/>
            <a:ext cx="4495383" cy="484632"/>
          </a:xfrm>
        </p:spPr>
        <p:txBody>
          <a:bodyPr anchor="t">
            <a:noAutofit/>
          </a:bodyPr>
          <a:lstStyle>
            <a:lvl1pPr marL="0" indent="0" algn="l">
              <a:spcBef>
                <a:spcPts val="0"/>
              </a:spcBef>
              <a:buNone/>
              <a:defRPr sz="2400" cap="all" baseline="0">
                <a:solidFill>
                  <a:schemeClr val="accent4">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cxnSp>
        <p:nvCxnSpPr>
          <p:cNvPr id="4" name="Straight Connector 3">
            <a:extLst>
              <a:ext uri="{FF2B5EF4-FFF2-40B4-BE49-F238E27FC236}">
                <a16:creationId xmlns:a16="http://schemas.microsoft.com/office/drawing/2014/main" id="{37B62AAD-BDB5-5645-A722-E6A8180BB714}"/>
              </a:ext>
            </a:extLst>
          </p:cNvPr>
          <p:cNvCxnSpPr>
            <a:cxnSpLocks/>
          </p:cNvCxnSpPr>
          <p:nvPr userDrawn="1"/>
        </p:nvCxnSpPr>
        <p:spPr>
          <a:xfrm>
            <a:off x="7620397" y="6172200"/>
            <a:ext cx="4571604" cy="0"/>
          </a:xfrm>
          <a:prstGeom prst="line">
            <a:avLst/>
          </a:prstGeom>
          <a:ln w="2540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707278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Question">
    <p:bg>
      <p:bgPr>
        <a:solidFill>
          <a:schemeClr val="accent2"/>
        </a:solidFill>
        <a:effectLst/>
      </p:bgPr>
    </p:bg>
    <p:spTree>
      <p:nvGrpSpPr>
        <p:cNvPr id="1" name=""/>
        <p:cNvGrpSpPr/>
        <p:nvPr/>
      </p:nvGrpSpPr>
      <p:grpSpPr>
        <a:xfrm>
          <a:off x="0" y="0"/>
          <a:ext cx="0" cy="0"/>
          <a:chOff x="0" y="0"/>
          <a:chExt cx="0" cy="0"/>
        </a:xfrm>
      </p:grpSpPr>
      <p:cxnSp>
        <p:nvCxnSpPr>
          <p:cNvPr id="4" name="Straight Connector 3">
            <a:extLst>
              <a:ext uri="{FF2B5EF4-FFF2-40B4-BE49-F238E27FC236}">
                <a16:creationId xmlns:a16="http://schemas.microsoft.com/office/drawing/2014/main" id="{CD3C4F48-5124-C46E-5828-45F6F65E000F}"/>
              </a:ext>
            </a:extLst>
          </p:cNvPr>
          <p:cNvCxnSpPr>
            <a:cxnSpLocks/>
          </p:cNvCxnSpPr>
          <p:nvPr userDrawn="1"/>
        </p:nvCxnSpPr>
        <p:spPr>
          <a:xfrm>
            <a:off x="1" y="6400800"/>
            <a:ext cx="12192000" cy="0"/>
          </a:xfrm>
          <a:prstGeom prst="line">
            <a:avLst/>
          </a:prstGeom>
          <a:ln w="254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sp>
        <p:nvSpPr>
          <p:cNvPr id="8" name="Picture Placeholder 7">
            <a:extLst>
              <a:ext uri="{FF2B5EF4-FFF2-40B4-BE49-F238E27FC236}">
                <a16:creationId xmlns:a16="http://schemas.microsoft.com/office/drawing/2014/main" id="{038C32FC-332A-A13C-E59A-4E60A15CBF61}"/>
              </a:ext>
            </a:extLst>
          </p:cNvPr>
          <p:cNvSpPr>
            <a:spLocks noGrp="1"/>
          </p:cNvSpPr>
          <p:nvPr>
            <p:ph type="pic" sz="quarter" idx="13"/>
          </p:nvPr>
        </p:nvSpPr>
        <p:spPr>
          <a:xfrm>
            <a:off x="9146382" y="0"/>
            <a:ext cx="2588426" cy="6858000"/>
          </a:xfrm>
          <a:solidFill>
            <a:schemeClr val="bg2"/>
          </a:solidFill>
        </p:spPr>
        <p:txBody>
          <a:bodyPr anchor="ctr"/>
          <a:lstStyle>
            <a:lvl1pPr marL="0" indent="0" algn="ctr">
              <a:buNone/>
              <a:defRPr/>
            </a:lvl1pPr>
          </a:lstStyle>
          <a:p>
            <a:r>
              <a:rPr lang="en-US"/>
              <a:t>Click icon to add picture</a:t>
            </a:r>
            <a:endParaRPr lang="en-US" dirty="0"/>
          </a:p>
        </p:txBody>
      </p:sp>
      <p:sp>
        <p:nvSpPr>
          <p:cNvPr id="10" name="Title 9">
            <a:extLst>
              <a:ext uri="{FF2B5EF4-FFF2-40B4-BE49-F238E27FC236}">
                <a16:creationId xmlns:a16="http://schemas.microsoft.com/office/drawing/2014/main" id="{04443289-DF01-FBD1-69E2-EFCCAF58C841}"/>
              </a:ext>
            </a:extLst>
          </p:cNvPr>
          <p:cNvSpPr>
            <a:spLocks noGrp="1"/>
          </p:cNvSpPr>
          <p:nvPr>
            <p:ph type="title"/>
          </p:nvPr>
        </p:nvSpPr>
        <p:spPr>
          <a:xfrm>
            <a:off x="841467" y="2414016"/>
            <a:ext cx="7015275" cy="3374136"/>
          </a:xfrm>
        </p:spPr>
        <p:txBody>
          <a:bodyPr/>
          <a:lstStyle>
            <a:lvl1pPr>
              <a:defRPr>
                <a:solidFill>
                  <a:schemeClr val="tx2">
                    <a:lumMod val="50000"/>
                  </a:schemeClr>
                </a:solidFill>
              </a:defRPr>
            </a:lvl1pPr>
          </a:lstStyle>
          <a:p>
            <a:r>
              <a:rPr lang="en-US"/>
              <a:t>Click to edit Master title style</a:t>
            </a:r>
            <a:endParaRPr lang="en-US" dirty="0"/>
          </a:p>
        </p:txBody>
      </p:sp>
    </p:spTree>
    <p:extLst>
      <p:ext uri="{BB962C8B-B14F-4D97-AF65-F5344CB8AC3E}">
        <p14:creationId xmlns:p14="http://schemas.microsoft.com/office/powerpoint/2010/main" val="13001078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Two Content and pictur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038C32FC-332A-A13C-E59A-4E60A15CBF61}"/>
              </a:ext>
            </a:extLst>
          </p:cNvPr>
          <p:cNvSpPr>
            <a:spLocks noGrp="1"/>
          </p:cNvSpPr>
          <p:nvPr>
            <p:ph type="pic" sz="quarter" idx="13"/>
          </p:nvPr>
        </p:nvSpPr>
        <p:spPr>
          <a:xfrm>
            <a:off x="7719419" y="0"/>
            <a:ext cx="4472581" cy="6858000"/>
          </a:xfrm>
          <a:solidFill>
            <a:schemeClr val="accent1"/>
          </a:solidFill>
        </p:spPr>
        <p:txBody>
          <a:bodyPr anchor="t">
            <a:noAutofit/>
          </a:bodyPr>
          <a:lstStyle>
            <a:lvl1pPr marL="0" indent="0" algn="ctr">
              <a:buNone/>
              <a:defRPr>
                <a:solidFill>
                  <a:schemeClr val="accent2">
                    <a:lumMod val="20000"/>
                    <a:lumOff val="80000"/>
                  </a:schemeClr>
                </a:solidFill>
              </a:defRPr>
            </a:lvl1pPr>
          </a:lstStyle>
          <a:p>
            <a:r>
              <a:rPr lang="en-US"/>
              <a:t>Click icon to add picture</a:t>
            </a:r>
            <a:endParaRPr lang="en-US" dirty="0"/>
          </a:p>
        </p:txBody>
      </p:sp>
      <p:sp>
        <p:nvSpPr>
          <p:cNvPr id="3" name="Footer Placeholder 2">
            <a:extLst>
              <a:ext uri="{FF2B5EF4-FFF2-40B4-BE49-F238E27FC236}">
                <a16:creationId xmlns:a16="http://schemas.microsoft.com/office/drawing/2014/main" id="{B1F06E6E-67F1-F80F-CD69-3BF1E814A004}"/>
              </a:ext>
            </a:extLst>
          </p:cNvPr>
          <p:cNvSpPr>
            <a:spLocks noGrp="1"/>
          </p:cNvSpPr>
          <p:nvPr>
            <p:ph type="ftr" sz="quarter" idx="10"/>
          </p:nvPr>
        </p:nvSpPr>
        <p:spPr/>
        <p:txBody>
          <a:bodyPr>
            <a:noAutofit/>
          </a:bodyPr>
          <a:lstStyle/>
          <a:p>
            <a:r>
              <a:rPr lang="en-US" dirty="0"/>
              <a:t>CLASSICAL LITERATURE</a:t>
            </a:r>
          </a:p>
        </p:txBody>
      </p:sp>
      <p:sp>
        <p:nvSpPr>
          <p:cNvPr id="5" name="Slide Number Placeholder 4">
            <a:extLst>
              <a:ext uri="{FF2B5EF4-FFF2-40B4-BE49-F238E27FC236}">
                <a16:creationId xmlns:a16="http://schemas.microsoft.com/office/drawing/2014/main" id="{DFF208DE-A7ED-9CAA-3D46-9581676E6D90}"/>
              </a:ext>
            </a:extLst>
          </p:cNvPr>
          <p:cNvSpPr>
            <a:spLocks noGrp="1"/>
          </p:cNvSpPr>
          <p:nvPr>
            <p:ph type="sldNum" sz="quarter" idx="12"/>
          </p:nvPr>
        </p:nvSpPr>
        <p:spPr/>
        <p:txBody>
          <a:bodyPr>
            <a:noAutofit/>
          </a:bodyPr>
          <a:lstStyle/>
          <a:p>
            <a:fld id="{DF28FB93-0A08-4E7D-8E63-9EFA29F1E093}" type="slidenum">
              <a:rPr lang="en-US" smtClean="0"/>
              <a:pPr/>
              <a:t>‹#›</a:t>
            </a:fld>
            <a:endParaRPr lang="en-US" dirty="0"/>
          </a:p>
        </p:txBody>
      </p:sp>
      <p:sp>
        <p:nvSpPr>
          <p:cNvPr id="9" name="Content Placeholder 8">
            <a:extLst>
              <a:ext uri="{FF2B5EF4-FFF2-40B4-BE49-F238E27FC236}">
                <a16:creationId xmlns:a16="http://schemas.microsoft.com/office/drawing/2014/main" id="{7DF5DDB4-0253-D5F5-A233-DC6A9A787286}"/>
              </a:ext>
            </a:extLst>
          </p:cNvPr>
          <p:cNvSpPr>
            <a:spLocks noGrp="1"/>
          </p:cNvSpPr>
          <p:nvPr>
            <p:ph sz="quarter" idx="14"/>
          </p:nvPr>
        </p:nvSpPr>
        <p:spPr>
          <a:xfrm>
            <a:off x="640247" y="3172968"/>
            <a:ext cx="5103681" cy="2029968"/>
          </a:xfrm>
        </p:spPr>
        <p:txBody>
          <a:bodyPr>
            <a:noAutofit/>
          </a:bodyPr>
          <a:lstStyle>
            <a:lvl1pPr>
              <a:defRPr sz="1600"/>
            </a:lvl1pPr>
            <a:lvl2pPr>
              <a:defRPr sz="1600"/>
            </a:lvl2pPr>
            <a:lvl3pPr>
              <a:defRPr sz="1600"/>
            </a:lvl3pPr>
            <a:lvl4pPr>
              <a:defRPr sz="16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itle 9">
            <a:extLst>
              <a:ext uri="{FF2B5EF4-FFF2-40B4-BE49-F238E27FC236}">
                <a16:creationId xmlns:a16="http://schemas.microsoft.com/office/drawing/2014/main" id="{04443289-DF01-FBD1-69E2-EFCCAF58C841}"/>
              </a:ext>
            </a:extLst>
          </p:cNvPr>
          <p:cNvSpPr>
            <a:spLocks noGrp="1"/>
          </p:cNvSpPr>
          <p:nvPr>
            <p:ph type="title"/>
          </p:nvPr>
        </p:nvSpPr>
        <p:spPr>
          <a:xfrm>
            <a:off x="640247" y="640080"/>
            <a:ext cx="6859786" cy="1700784"/>
          </a:xfrm>
        </p:spPr>
        <p:txBody>
          <a:bodyPr>
            <a:noAutofit/>
          </a:bodyPr>
          <a:lstStyle/>
          <a:p>
            <a:r>
              <a:rPr lang="en-US"/>
              <a:t>Click to edit Master title style</a:t>
            </a:r>
          </a:p>
        </p:txBody>
      </p:sp>
      <p:cxnSp>
        <p:nvCxnSpPr>
          <p:cNvPr id="2" name="Straight Connector 1">
            <a:extLst>
              <a:ext uri="{FF2B5EF4-FFF2-40B4-BE49-F238E27FC236}">
                <a16:creationId xmlns:a16="http://schemas.microsoft.com/office/drawing/2014/main" id="{20058072-A976-BB1B-E73B-039CA4102FD7}"/>
              </a:ext>
            </a:extLst>
          </p:cNvPr>
          <p:cNvCxnSpPr>
            <a:cxnSpLocks/>
          </p:cNvCxnSpPr>
          <p:nvPr userDrawn="1"/>
        </p:nvCxnSpPr>
        <p:spPr>
          <a:xfrm flipH="1">
            <a:off x="0" y="2667000"/>
            <a:ext cx="7724701" cy="0"/>
          </a:xfrm>
          <a:prstGeom prst="line">
            <a:avLst/>
          </a:prstGeom>
          <a:ln w="25400">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sp>
        <p:nvSpPr>
          <p:cNvPr id="7" name="Content Placeholder 8">
            <a:extLst>
              <a:ext uri="{FF2B5EF4-FFF2-40B4-BE49-F238E27FC236}">
                <a16:creationId xmlns:a16="http://schemas.microsoft.com/office/drawing/2014/main" id="{A65D0A25-C9DB-7306-466C-DFD2401F85D4}"/>
              </a:ext>
            </a:extLst>
          </p:cNvPr>
          <p:cNvSpPr>
            <a:spLocks noGrp="1"/>
          </p:cNvSpPr>
          <p:nvPr>
            <p:ph sz="quarter" idx="15"/>
          </p:nvPr>
        </p:nvSpPr>
        <p:spPr>
          <a:xfrm>
            <a:off x="8204305" y="3172968"/>
            <a:ext cx="3256112" cy="2688336"/>
          </a:xfrm>
        </p:spPr>
        <p:txBody>
          <a:bodyPr lIns="91440" tIns="0">
            <a:noAutofit/>
          </a:bodyPr>
          <a:lstStyle>
            <a:lvl1pPr marL="0" indent="0">
              <a:buNone/>
              <a:defRPr sz="2400" cap="all" baseline="0">
                <a:solidFill>
                  <a:schemeClr val="accent2">
                    <a:lumMod val="20000"/>
                    <a:lumOff val="80000"/>
                  </a:schemeClr>
                </a:solidFill>
              </a:defRPr>
            </a:lvl1pPr>
            <a:lvl2pPr marL="0" indent="0">
              <a:spcBef>
                <a:spcPts val="1800"/>
              </a:spcBef>
              <a:buNone/>
              <a:defRPr sz="1600">
                <a:solidFill>
                  <a:schemeClr val="accent2">
                    <a:lumMod val="20000"/>
                    <a:lumOff val="80000"/>
                  </a:schemeClr>
                </a:solidFill>
              </a:defRPr>
            </a:lvl2pPr>
            <a:lvl3pPr>
              <a:defRPr sz="1600"/>
            </a:lvl3pPr>
            <a:lvl4pPr>
              <a:defRPr sz="1600"/>
            </a:lvl4pPr>
            <a:lvl5pPr>
              <a:defRPr sz="1600"/>
            </a:lvl5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9878404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Closing">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3DE998D3-1DC1-ED0C-84CE-D3710A6AE4A8}"/>
              </a:ext>
            </a:extLst>
          </p:cNvPr>
          <p:cNvSpPr>
            <a:spLocks noGrp="1"/>
          </p:cNvSpPr>
          <p:nvPr>
            <p:ph type="pic" sz="quarter" idx="13"/>
          </p:nvPr>
        </p:nvSpPr>
        <p:spPr>
          <a:xfrm>
            <a:off x="1" y="0"/>
            <a:ext cx="12192000" cy="6858000"/>
          </a:xfrm>
          <a:custGeom>
            <a:avLst/>
            <a:gdLst>
              <a:gd name="connsiteX0" fmla="*/ 0 w 12188825"/>
              <a:gd name="connsiteY0" fmla="*/ 0 h 6858000"/>
              <a:gd name="connsiteX1" fmla="*/ 4341813 w 12188825"/>
              <a:gd name="connsiteY1" fmla="*/ 0 h 6858000"/>
              <a:gd name="connsiteX2" fmla="*/ 4341813 w 12188825"/>
              <a:gd name="connsiteY2" fmla="*/ 4745736 h 6858000"/>
              <a:gd name="connsiteX3" fmla="*/ 4369245 w 12188825"/>
              <a:gd name="connsiteY3" fmla="*/ 4745736 h 6858000"/>
              <a:gd name="connsiteX4" fmla="*/ 4369245 w 12188825"/>
              <a:gd name="connsiteY4" fmla="*/ 0 h 6858000"/>
              <a:gd name="connsiteX5" fmla="*/ 12188825 w 12188825"/>
              <a:gd name="connsiteY5" fmla="*/ 0 h 6858000"/>
              <a:gd name="connsiteX6" fmla="*/ 12188825 w 12188825"/>
              <a:gd name="connsiteY6" fmla="*/ 6858000 h 6858000"/>
              <a:gd name="connsiteX7" fmla="*/ 0 w 12188825"/>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88825" h="6858000">
                <a:moveTo>
                  <a:pt x="0" y="0"/>
                </a:moveTo>
                <a:lnTo>
                  <a:pt x="4341813" y="0"/>
                </a:lnTo>
                <a:lnTo>
                  <a:pt x="4341813" y="4745736"/>
                </a:lnTo>
                <a:lnTo>
                  <a:pt x="4369245" y="4745736"/>
                </a:lnTo>
                <a:lnTo>
                  <a:pt x="4369245" y="0"/>
                </a:lnTo>
                <a:lnTo>
                  <a:pt x="12188825" y="0"/>
                </a:lnTo>
                <a:lnTo>
                  <a:pt x="12188825" y="6858000"/>
                </a:lnTo>
                <a:lnTo>
                  <a:pt x="0" y="6858000"/>
                </a:lnTo>
                <a:close/>
              </a:path>
            </a:pathLst>
          </a:custGeom>
          <a:solidFill>
            <a:schemeClr val="accent2"/>
          </a:solidFill>
        </p:spPr>
        <p:txBody>
          <a:bodyPr wrap="square" anchor="ctr">
            <a:noAutofit/>
          </a:bodyPr>
          <a:lstStyle>
            <a:lvl1pPr marL="0" indent="0" algn="ctr">
              <a:buNone/>
              <a:defRPr/>
            </a:lvl1pPr>
          </a:lstStyle>
          <a:p>
            <a:r>
              <a:rPr lang="en-US"/>
              <a:t>Click icon to add picture</a:t>
            </a:r>
            <a:endParaRPr lang="en-US" dirty="0"/>
          </a:p>
        </p:txBody>
      </p:sp>
      <p:sp>
        <p:nvSpPr>
          <p:cNvPr id="2" name="Title 1"/>
          <p:cNvSpPr>
            <a:spLocks noGrp="1"/>
          </p:cNvSpPr>
          <p:nvPr>
            <p:ph type="title"/>
          </p:nvPr>
        </p:nvSpPr>
        <p:spPr>
          <a:xfrm>
            <a:off x="640248" y="640080"/>
            <a:ext cx="3201234" cy="2084832"/>
          </a:xfrm>
        </p:spPr>
        <p:txBody>
          <a:bodyPr anchor="t">
            <a:noAutofit/>
          </a:bodyPr>
          <a:lstStyle>
            <a:lvl1pPr algn="l">
              <a:lnSpc>
                <a:spcPct val="90000"/>
              </a:lnSpc>
              <a:defRPr sz="4800" b="0" cap="none" baseline="0">
                <a:solidFill>
                  <a:schemeClr val="accent2">
                    <a:lumMod val="20000"/>
                    <a:lumOff val="80000"/>
                  </a:schemeClr>
                </a:solidFill>
              </a:defRPr>
            </a:lvl1pPr>
          </a:lstStyle>
          <a:p>
            <a:r>
              <a:rPr lang="en-US"/>
              <a:t>Click to edit Master title style</a:t>
            </a:r>
            <a:endParaRPr lang="en-US" dirty="0"/>
          </a:p>
        </p:txBody>
      </p:sp>
      <p:sp>
        <p:nvSpPr>
          <p:cNvPr id="8" name="Rectangle 7">
            <a:extLst>
              <a:ext uri="{FF2B5EF4-FFF2-40B4-BE49-F238E27FC236}">
                <a16:creationId xmlns:a16="http://schemas.microsoft.com/office/drawing/2014/main" id="{15CAA1D0-9CC9-4F01-19B8-029FF0FF1254}"/>
              </a:ext>
            </a:extLst>
          </p:cNvPr>
          <p:cNvSpPr/>
          <p:nvPr userDrawn="1"/>
        </p:nvSpPr>
        <p:spPr>
          <a:xfrm rot="5400000">
            <a:off x="1983796" y="2359149"/>
            <a:ext cx="4745736" cy="27439"/>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sz="1800" dirty="0"/>
          </a:p>
        </p:txBody>
      </p:sp>
      <p:sp>
        <p:nvSpPr>
          <p:cNvPr id="9" name="Text Placeholder 2">
            <a:extLst>
              <a:ext uri="{FF2B5EF4-FFF2-40B4-BE49-F238E27FC236}">
                <a16:creationId xmlns:a16="http://schemas.microsoft.com/office/drawing/2014/main" id="{35D20188-2858-4017-16C7-8D8B2EB783AC}"/>
              </a:ext>
            </a:extLst>
          </p:cNvPr>
          <p:cNvSpPr>
            <a:spLocks noGrp="1"/>
          </p:cNvSpPr>
          <p:nvPr>
            <p:ph type="body" idx="14"/>
          </p:nvPr>
        </p:nvSpPr>
        <p:spPr>
          <a:xfrm>
            <a:off x="4875023" y="850260"/>
            <a:ext cx="2277449" cy="711200"/>
          </a:xfrm>
        </p:spPr>
        <p:txBody>
          <a:bodyPr anchor="t">
            <a:noAutofit/>
          </a:bodyPr>
          <a:lstStyle>
            <a:lvl1pPr marL="0" indent="0">
              <a:lnSpc>
                <a:spcPct val="90000"/>
              </a:lnSpc>
              <a:spcBef>
                <a:spcPts val="0"/>
              </a:spcBef>
              <a:buNone/>
              <a:defRPr sz="2400" b="0" cap="all" baseline="0">
                <a:solidFill>
                  <a:schemeClr val="accent4">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Content Placeholder 3">
            <a:extLst>
              <a:ext uri="{FF2B5EF4-FFF2-40B4-BE49-F238E27FC236}">
                <a16:creationId xmlns:a16="http://schemas.microsoft.com/office/drawing/2014/main" id="{3351FF95-77DF-46F6-7673-71454E42DC18}"/>
              </a:ext>
            </a:extLst>
          </p:cNvPr>
          <p:cNvSpPr>
            <a:spLocks noGrp="1"/>
          </p:cNvSpPr>
          <p:nvPr>
            <p:ph sz="half" idx="2"/>
          </p:nvPr>
        </p:nvSpPr>
        <p:spPr>
          <a:xfrm>
            <a:off x="4875023" y="1380612"/>
            <a:ext cx="2277449" cy="1316736"/>
          </a:xfrm>
        </p:spPr>
        <p:txBody>
          <a:bodyPr>
            <a:noAutofit/>
          </a:bodyPr>
          <a:lstStyle>
            <a:lvl1pPr>
              <a:lnSpc>
                <a:spcPct val="100000"/>
              </a:lnSpc>
              <a:spcBef>
                <a:spcPts val="1200"/>
              </a:spcBef>
              <a:buClr>
                <a:schemeClr val="accent2">
                  <a:lumMod val="20000"/>
                  <a:lumOff val="80000"/>
                </a:schemeClr>
              </a:buClr>
              <a:defRPr sz="1600">
                <a:solidFill>
                  <a:schemeClr val="accent2">
                    <a:lumMod val="20000"/>
                    <a:lumOff val="80000"/>
                  </a:schemeClr>
                </a:solidFill>
              </a:defRPr>
            </a:lvl1pPr>
            <a:lvl2pPr>
              <a:lnSpc>
                <a:spcPct val="100000"/>
              </a:lnSpc>
              <a:spcBef>
                <a:spcPts val="400"/>
              </a:spcBef>
              <a:defRPr sz="1800"/>
            </a:lvl2pPr>
            <a:lvl3pPr>
              <a:lnSpc>
                <a:spcPct val="100000"/>
              </a:lnSpc>
              <a:spcBef>
                <a:spcPts val="400"/>
              </a:spcBef>
              <a:defRPr sz="1600"/>
            </a:lvl3pPr>
            <a:lvl4pPr>
              <a:lnSpc>
                <a:spcPct val="100000"/>
              </a:lnSpc>
              <a:spcBef>
                <a:spcPts val="400"/>
              </a:spcBef>
              <a:defRPr sz="1400"/>
            </a:lvl4pPr>
            <a:lvl5pPr>
              <a:lnSpc>
                <a:spcPct val="100000"/>
              </a:lnSpc>
              <a:spcBef>
                <a:spcPts val="400"/>
              </a:spcBef>
              <a:defRPr sz="1400"/>
            </a:lvl5pPr>
            <a:lvl6pPr>
              <a:defRPr sz="1400"/>
            </a:lvl6pPr>
            <a:lvl7pPr>
              <a:defRPr sz="1400"/>
            </a:lvl7pPr>
            <a:lvl8pPr>
              <a:defRPr sz="1400"/>
            </a:lvl8pPr>
            <a:lvl9pPr>
              <a:defRPr sz="1400"/>
            </a:lvl9pPr>
          </a:lstStyle>
          <a:p>
            <a:pPr lvl="0"/>
            <a:r>
              <a:rPr lang="en-US"/>
              <a:t>Click to edit Master text styles</a:t>
            </a:r>
          </a:p>
        </p:txBody>
      </p:sp>
      <p:sp>
        <p:nvSpPr>
          <p:cNvPr id="11" name="Text Placeholder 4">
            <a:extLst>
              <a:ext uri="{FF2B5EF4-FFF2-40B4-BE49-F238E27FC236}">
                <a16:creationId xmlns:a16="http://schemas.microsoft.com/office/drawing/2014/main" id="{D585749F-5840-3B72-40A1-A68404430863}"/>
              </a:ext>
            </a:extLst>
          </p:cNvPr>
          <p:cNvSpPr>
            <a:spLocks noGrp="1"/>
          </p:cNvSpPr>
          <p:nvPr>
            <p:ph type="body" sz="quarter" idx="3"/>
          </p:nvPr>
        </p:nvSpPr>
        <p:spPr>
          <a:xfrm>
            <a:off x="4875023" y="2807076"/>
            <a:ext cx="2277449" cy="711200"/>
          </a:xfrm>
        </p:spPr>
        <p:txBody>
          <a:bodyPr anchor="t">
            <a:noAutofit/>
          </a:bodyPr>
          <a:lstStyle>
            <a:lvl1pPr marL="0" indent="0">
              <a:lnSpc>
                <a:spcPct val="90000"/>
              </a:lnSpc>
              <a:spcBef>
                <a:spcPts val="0"/>
              </a:spcBef>
              <a:buNone/>
              <a:defRPr sz="2400" b="0" cap="all" baseline="0">
                <a:solidFill>
                  <a:schemeClr val="accent4">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Content Placeholder 5">
            <a:extLst>
              <a:ext uri="{FF2B5EF4-FFF2-40B4-BE49-F238E27FC236}">
                <a16:creationId xmlns:a16="http://schemas.microsoft.com/office/drawing/2014/main" id="{AA075B67-81C5-7714-2DF6-B942F80605C7}"/>
              </a:ext>
            </a:extLst>
          </p:cNvPr>
          <p:cNvSpPr>
            <a:spLocks noGrp="1"/>
          </p:cNvSpPr>
          <p:nvPr>
            <p:ph sz="quarter" idx="4"/>
          </p:nvPr>
        </p:nvSpPr>
        <p:spPr>
          <a:xfrm>
            <a:off x="4875023" y="3291708"/>
            <a:ext cx="2277449" cy="1316736"/>
          </a:xfrm>
        </p:spPr>
        <p:txBody>
          <a:bodyPr>
            <a:noAutofit/>
          </a:bodyPr>
          <a:lstStyle>
            <a:lvl1pPr>
              <a:lnSpc>
                <a:spcPct val="100000"/>
              </a:lnSpc>
              <a:spcBef>
                <a:spcPts val="1200"/>
              </a:spcBef>
              <a:buClr>
                <a:schemeClr val="accent2">
                  <a:lumMod val="20000"/>
                  <a:lumOff val="80000"/>
                </a:schemeClr>
              </a:buClr>
              <a:defRPr sz="1600">
                <a:solidFill>
                  <a:schemeClr val="accent2">
                    <a:lumMod val="20000"/>
                    <a:lumOff val="80000"/>
                  </a:schemeClr>
                </a:solidFill>
              </a:defRPr>
            </a:lvl1pPr>
            <a:lvl2pPr>
              <a:lnSpc>
                <a:spcPct val="100000"/>
              </a:lnSpc>
              <a:spcBef>
                <a:spcPts val="400"/>
              </a:spcBef>
              <a:defRPr sz="1800"/>
            </a:lvl2pPr>
            <a:lvl3pPr>
              <a:lnSpc>
                <a:spcPct val="100000"/>
              </a:lnSpc>
              <a:spcBef>
                <a:spcPts val="400"/>
              </a:spcBef>
              <a:defRPr sz="1600"/>
            </a:lvl3pPr>
            <a:lvl4pPr>
              <a:lnSpc>
                <a:spcPct val="100000"/>
              </a:lnSpc>
              <a:spcBef>
                <a:spcPts val="400"/>
              </a:spcBef>
              <a:defRPr sz="1400"/>
            </a:lvl4pPr>
            <a:lvl5pPr>
              <a:lnSpc>
                <a:spcPct val="100000"/>
              </a:lnSpc>
              <a:spcBef>
                <a:spcPts val="400"/>
              </a:spcBef>
              <a:defRPr sz="1400"/>
            </a:lvl5pPr>
            <a:lvl6pPr>
              <a:defRPr sz="1400"/>
            </a:lvl6pPr>
            <a:lvl7pPr>
              <a:defRPr sz="1400"/>
            </a:lvl7pPr>
            <a:lvl8pPr>
              <a:defRPr sz="1400"/>
            </a:lvl8pPr>
            <a:lvl9pPr>
              <a:defRPr sz="1400"/>
            </a:lvl9pPr>
          </a:lstStyle>
          <a:p>
            <a:pPr lvl="0"/>
            <a:r>
              <a:rPr lang="en-US"/>
              <a:t>Click to edit Master text styles</a:t>
            </a:r>
          </a:p>
        </p:txBody>
      </p:sp>
    </p:spTree>
    <p:extLst>
      <p:ext uri="{BB962C8B-B14F-4D97-AF65-F5344CB8AC3E}">
        <p14:creationId xmlns:p14="http://schemas.microsoft.com/office/powerpoint/2010/main" val="3968568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CLICK TO EDIT MASTER TITLE STYLE</a:t>
            </a:r>
          </a:p>
        </p:txBody>
      </p:sp>
      <p:sp>
        <p:nvSpPr>
          <p:cNvPr id="4" name="Footer Placeholder 3"/>
          <p:cNvSpPr>
            <a:spLocks noGrp="1"/>
          </p:cNvSpPr>
          <p:nvPr>
            <p:ph type="ftr" sz="quarter" idx="11"/>
          </p:nvPr>
        </p:nvSpPr>
        <p:spPr/>
        <p:txBody>
          <a:bodyPr/>
          <a:lstStyle/>
          <a:p>
            <a:r>
              <a:rPr lang="en-US" dirty="0"/>
              <a:t>CLASSICAL LITERATURE</a:t>
            </a:r>
            <a:endParaRPr dirty="0"/>
          </a:p>
        </p:txBody>
      </p:sp>
      <p:sp>
        <p:nvSpPr>
          <p:cNvPr id="3" name="Date Placeholder 2"/>
          <p:cNvSpPr>
            <a:spLocks noGrp="1"/>
          </p:cNvSpPr>
          <p:nvPr>
            <p:ph type="dt" sz="half" idx="10"/>
          </p:nvPr>
        </p:nvSpPr>
        <p:spPr>
          <a:xfrm>
            <a:off x="8839200" y="6172200"/>
            <a:ext cx="1219201" cy="304800"/>
          </a:xfrm>
          <a:prstGeom prst="rect">
            <a:avLst/>
          </a:prstGeom>
        </p:spPr>
        <p:txBody>
          <a:bodyPr/>
          <a:lstStyle/>
          <a:p>
            <a:endParaRPr dirty="0"/>
          </a:p>
        </p:txBody>
      </p:sp>
      <p:sp>
        <p:nvSpPr>
          <p:cNvPr id="5" name="Slide Number Placeholder 4"/>
          <p:cNvSpPr>
            <a:spLocks noGrp="1"/>
          </p:cNvSpPr>
          <p:nvPr>
            <p:ph type="sldNum" sz="quarter" idx="12"/>
          </p:nvPr>
        </p:nvSpPr>
        <p:spPr/>
        <p:txBody>
          <a:bodyPr/>
          <a:lstStyle/>
          <a:p>
            <a:fld id="{DF28FB93-0A08-4E7D-8E63-9EFA29F1E093}" type="slidenum">
              <a:rPr/>
              <a:pPr/>
              <a:t>‹#›</a:t>
            </a:fld>
            <a:endParaRPr dirty="0"/>
          </a:p>
        </p:txBody>
      </p:sp>
    </p:spTree>
    <p:extLst>
      <p:ext uri="{BB962C8B-B14F-4D97-AF65-F5344CB8AC3E}">
        <p14:creationId xmlns:p14="http://schemas.microsoft.com/office/powerpoint/2010/main" val="20640879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dirty="0"/>
              <a:t>CLASSICAL LITERATURE</a:t>
            </a:r>
            <a:endParaRPr dirty="0"/>
          </a:p>
        </p:txBody>
      </p:sp>
      <p:sp>
        <p:nvSpPr>
          <p:cNvPr id="2" name="Date Placeholder 1"/>
          <p:cNvSpPr>
            <a:spLocks noGrp="1"/>
          </p:cNvSpPr>
          <p:nvPr>
            <p:ph type="dt" sz="half" idx="10"/>
          </p:nvPr>
        </p:nvSpPr>
        <p:spPr>
          <a:xfrm>
            <a:off x="8839200" y="6172200"/>
            <a:ext cx="1219201" cy="304800"/>
          </a:xfrm>
          <a:prstGeom prst="rect">
            <a:avLst/>
          </a:prstGeom>
        </p:spPr>
        <p:txBody>
          <a:bodyPr/>
          <a:lstStyle/>
          <a:p>
            <a:endParaRPr dirty="0"/>
          </a:p>
        </p:txBody>
      </p:sp>
      <p:sp>
        <p:nvSpPr>
          <p:cNvPr id="4" name="Slide Number Placeholder 3"/>
          <p:cNvSpPr>
            <a:spLocks noGrp="1"/>
          </p:cNvSpPr>
          <p:nvPr>
            <p:ph type="sldNum" sz="quarter" idx="12"/>
          </p:nvPr>
        </p:nvSpPr>
        <p:spPr/>
        <p:txBody>
          <a:bodyPr/>
          <a:lstStyle/>
          <a:p>
            <a:fld id="{DF28FB93-0A08-4E7D-8E63-9EFA29F1E093}" type="slidenum">
              <a:rPr/>
              <a:pPr/>
              <a:t>‹#›</a:t>
            </a:fld>
            <a:endParaRPr dirty="0"/>
          </a:p>
        </p:txBody>
      </p:sp>
    </p:spTree>
    <p:extLst>
      <p:ext uri="{BB962C8B-B14F-4D97-AF65-F5344CB8AC3E}">
        <p14:creationId xmlns:p14="http://schemas.microsoft.com/office/powerpoint/2010/main" val="29179294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484313" y="3308581"/>
            <a:ext cx="10018709" cy="1468800"/>
          </a:xfrm>
        </p:spPr>
        <p:txBody>
          <a:bodyPr anchor="b">
            <a:normAutofit/>
          </a:bodyPr>
          <a:lstStyle>
            <a:lvl1pPr algn="r">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484312" y="4777381"/>
            <a:ext cx="10018710"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4929172-4BF7-429F-BA25-7E9D1A4215EE}" type="datetimeFigureOut">
              <a:rPr lang="en-US" smtClean="0"/>
              <a:t>4/17/2024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966EA62-41C5-4F9A-A915-5B0BC739C923}" type="slidenum">
              <a:rPr lang="en-US" smtClean="0"/>
              <a:t>‹#›</a:t>
            </a:fld>
            <a:endParaRPr lang="en-US"/>
          </a:p>
        </p:txBody>
      </p:sp>
    </p:spTree>
    <p:extLst>
      <p:ext uri="{BB962C8B-B14F-4D97-AF65-F5344CB8AC3E}">
        <p14:creationId xmlns:p14="http://schemas.microsoft.com/office/powerpoint/2010/main" val="3651192792"/>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nchor="b">
            <a:normAutofit/>
          </a:bodyPr>
          <a:lstStyle>
            <a:lvl1pPr algn="l">
              <a:defRPr sz="4800" b="0"/>
            </a:lvl1pPr>
          </a:lstStyle>
          <a:p>
            <a:r>
              <a:rPr lang="en-US" dirty="0"/>
              <a:t>CLICK TO EDIT MASTER TITLE STYLE</a:t>
            </a:r>
          </a:p>
        </p:txBody>
      </p:sp>
      <p:sp>
        <p:nvSpPr>
          <p:cNvPr id="3" name="Content Placeholder 2"/>
          <p:cNvSpPr>
            <a:spLocks noGrp="1"/>
          </p:cNvSpPr>
          <p:nvPr>
            <p:ph idx="1"/>
          </p:nvPr>
        </p:nvSpPr>
        <p:spPr>
          <a:xfrm>
            <a:off x="1219201" y="1803401"/>
            <a:ext cx="6604001" cy="4267201"/>
          </a:xfrm>
        </p:spPr>
        <p:txBody>
          <a:bodyPr>
            <a:normAutofit/>
          </a:bodyPr>
          <a:lstStyle>
            <a:lvl1pPr>
              <a:defRPr sz="2400"/>
            </a:lvl1pPr>
            <a:lvl2pPr>
              <a:defRPr sz="2000"/>
            </a:lvl2pPr>
            <a:lvl3pPr>
              <a:defRPr sz="1800"/>
            </a:lvl3pPr>
            <a:lvl4pPr>
              <a:defRPr sz="1600"/>
            </a:lvl4pPr>
            <a:lvl5pPr>
              <a:defRPr sz="1600"/>
            </a:lvl5pPr>
            <a:lvl6pPr>
              <a:defRPr sz="1600"/>
            </a:lvl6pPr>
            <a:lvl7pPr>
              <a:defRPr sz="1600"/>
            </a:lvl7pPr>
            <a:lvl8pPr>
              <a:defRPr sz="1600" baseline="0"/>
            </a:lvl8pPr>
            <a:lvl9pPr>
              <a:defRPr sz="1600" baseline="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Text Placeholder 3"/>
          <p:cNvSpPr>
            <a:spLocks noGrp="1"/>
          </p:cNvSpPr>
          <p:nvPr>
            <p:ph type="body" sz="half" idx="2"/>
          </p:nvPr>
        </p:nvSpPr>
        <p:spPr>
          <a:xfrm>
            <a:off x="8128000" y="1803401"/>
            <a:ext cx="2844801" cy="4267201"/>
          </a:xfrm>
        </p:spPr>
        <p:txBody>
          <a:bodyPr>
            <a:normAutofit/>
          </a:bodyPr>
          <a:lstStyle>
            <a:lvl1pPr marL="0" indent="0">
              <a:spcBef>
                <a:spcPts val="1600"/>
              </a:spcBef>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Footer Placeholder 5"/>
          <p:cNvSpPr>
            <a:spLocks noGrp="1"/>
          </p:cNvSpPr>
          <p:nvPr>
            <p:ph type="ftr" sz="quarter" idx="11"/>
          </p:nvPr>
        </p:nvSpPr>
        <p:spPr/>
        <p:txBody>
          <a:bodyPr/>
          <a:lstStyle/>
          <a:p>
            <a:r>
              <a:rPr lang="en-US" dirty="0"/>
              <a:t>CLASSICAL LITERATURE</a:t>
            </a:r>
            <a:endParaRPr dirty="0"/>
          </a:p>
        </p:txBody>
      </p:sp>
      <p:sp>
        <p:nvSpPr>
          <p:cNvPr id="5" name="Date Placeholder 4"/>
          <p:cNvSpPr>
            <a:spLocks noGrp="1"/>
          </p:cNvSpPr>
          <p:nvPr>
            <p:ph type="dt" sz="half" idx="10"/>
          </p:nvPr>
        </p:nvSpPr>
        <p:spPr>
          <a:xfrm>
            <a:off x="8839200" y="6172200"/>
            <a:ext cx="1219201" cy="304800"/>
          </a:xfrm>
          <a:prstGeom prst="rect">
            <a:avLst/>
          </a:prstGeom>
        </p:spPr>
        <p:txBody>
          <a:bodyPr/>
          <a:lstStyle/>
          <a:p>
            <a:endParaRPr dirty="0"/>
          </a:p>
        </p:txBody>
      </p:sp>
      <p:sp>
        <p:nvSpPr>
          <p:cNvPr id="7" name="Slide Number Placeholder 6"/>
          <p:cNvSpPr>
            <a:spLocks noGrp="1"/>
          </p:cNvSpPr>
          <p:nvPr>
            <p:ph type="sldNum" sz="quarter" idx="12"/>
          </p:nvPr>
        </p:nvSpPr>
        <p:spPr/>
        <p:txBody>
          <a:bodyPr/>
          <a:lstStyle/>
          <a:p>
            <a:fld id="{DF28FB93-0A08-4E7D-8E63-9EFA29F1E093}" type="slidenum">
              <a:rPr/>
              <a:pPr/>
              <a:t>‹#›</a:t>
            </a:fld>
            <a:endParaRPr dirty="0"/>
          </a:p>
        </p:txBody>
      </p:sp>
    </p:spTree>
    <p:extLst>
      <p:ext uri="{BB962C8B-B14F-4D97-AF65-F5344CB8AC3E}">
        <p14:creationId xmlns:p14="http://schemas.microsoft.com/office/powerpoint/2010/main" val="42793381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1.xml><?xml version="1.0" encoding="utf-8"?>
<p:sldLayout xmlns:a="http://schemas.openxmlformats.org/drawingml/2006/main" xmlns:r="http://schemas.openxmlformats.org/officeDocument/2006/relationships" xmlns:p="http://schemas.openxmlformats.org/presentationml/2006/main" type="picTx" preserve="1">
  <p:cSld name="Picture with Caption">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nchor="b">
            <a:normAutofit/>
          </a:bodyPr>
          <a:lstStyle>
            <a:lvl1pPr algn="l">
              <a:defRPr sz="4800" b="0">
                <a:latin typeface="Book Antiqua" panose="02040602050305030304" pitchFamily="18" charset="0"/>
              </a:defRPr>
            </a:lvl1pPr>
          </a:lstStyle>
          <a:p>
            <a:r>
              <a:rPr lang="en-US" dirty="0"/>
              <a:t>CLICK TO EDIT MASTER TITLE STYLE</a:t>
            </a:r>
          </a:p>
        </p:txBody>
      </p:sp>
      <p:sp>
        <p:nvSpPr>
          <p:cNvPr id="8" name="Rectangle 7"/>
          <p:cNvSpPr/>
          <p:nvPr/>
        </p:nvSpPr>
        <p:spPr>
          <a:xfrm>
            <a:off x="1219200" y="1803400"/>
            <a:ext cx="6604000" cy="4267200"/>
          </a:xfrm>
          <a:prstGeom prst="rect">
            <a:avLst/>
          </a:prstGeom>
          <a:noFill/>
          <a:ln w="12700">
            <a:solidFill>
              <a:schemeClr val="tx1"/>
            </a:solidFill>
            <a:miter lim="800000"/>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sz="1800" dirty="0"/>
          </a:p>
        </p:txBody>
      </p:sp>
      <p:sp>
        <p:nvSpPr>
          <p:cNvPr id="3" name="Picture Placeholder 2" descr="An empty placeholder to add an image. Click on the placeholder and select the image that you wish to add."/>
          <p:cNvSpPr>
            <a:spLocks noGrp="1"/>
          </p:cNvSpPr>
          <p:nvPr>
            <p:ph type="pic" idx="1"/>
          </p:nvPr>
        </p:nvSpPr>
        <p:spPr>
          <a:xfrm>
            <a:off x="1339088" y="1925320"/>
            <a:ext cx="6364224" cy="4023360"/>
          </a:xfrm>
          <a:solidFill>
            <a:schemeClr val="bg2"/>
          </a:solidFill>
        </p:spPr>
        <p:txBody>
          <a:bodyPr tIns="914400">
            <a:norm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dirty="0"/>
          </a:p>
        </p:txBody>
      </p:sp>
      <p:sp>
        <p:nvSpPr>
          <p:cNvPr id="4" name="Text Placeholder 3"/>
          <p:cNvSpPr>
            <a:spLocks noGrp="1"/>
          </p:cNvSpPr>
          <p:nvPr>
            <p:ph type="body" sz="half" idx="2"/>
          </p:nvPr>
        </p:nvSpPr>
        <p:spPr>
          <a:xfrm>
            <a:off x="8128000" y="1803401"/>
            <a:ext cx="2844801" cy="4165600"/>
          </a:xfrm>
        </p:spPr>
        <p:txBody>
          <a:bodyPr>
            <a:normAutofit/>
          </a:bodyPr>
          <a:lstStyle>
            <a:lvl1pPr marL="0" indent="0">
              <a:spcBef>
                <a:spcPts val="1600"/>
              </a:spcBef>
              <a:buNone/>
              <a:defRPr sz="2400">
                <a:solidFill>
                  <a:schemeClr val="tx1">
                    <a:lumMod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Footer Placeholder 5"/>
          <p:cNvSpPr>
            <a:spLocks noGrp="1"/>
          </p:cNvSpPr>
          <p:nvPr>
            <p:ph type="ftr" sz="quarter" idx="11"/>
          </p:nvPr>
        </p:nvSpPr>
        <p:spPr/>
        <p:txBody>
          <a:bodyPr/>
          <a:lstStyle/>
          <a:p>
            <a:r>
              <a:rPr lang="en-US" dirty="0"/>
              <a:t>CLASSICAL LITERATURE</a:t>
            </a:r>
            <a:endParaRPr dirty="0"/>
          </a:p>
        </p:txBody>
      </p:sp>
      <p:sp>
        <p:nvSpPr>
          <p:cNvPr id="5" name="Date Placeholder 4"/>
          <p:cNvSpPr>
            <a:spLocks noGrp="1"/>
          </p:cNvSpPr>
          <p:nvPr>
            <p:ph type="dt" sz="half" idx="10"/>
          </p:nvPr>
        </p:nvSpPr>
        <p:spPr>
          <a:xfrm>
            <a:off x="8839200" y="6172200"/>
            <a:ext cx="1219201" cy="304800"/>
          </a:xfrm>
          <a:prstGeom prst="rect">
            <a:avLst/>
          </a:prstGeom>
        </p:spPr>
        <p:txBody>
          <a:bodyPr/>
          <a:lstStyle/>
          <a:p>
            <a:endParaRPr dirty="0"/>
          </a:p>
        </p:txBody>
      </p:sp>
      <p:sp>
        <p:nvSpPr>
          <p:cNvPr id="7" name="Slide Number Placeholder 6"/>
          <p:cNvSpPr>
            <a:spLocks noGrp="1"/>
          </p:cNvSpPr>
          <p:nvPr>
            <p:ph type="sldNum" sz="quarter" idx="12"/>
          </p:nvPr>
        </p:nvSpPr>
        <p:spPr/>
        <p:txBody>
          <a:bodyPr/>
          <a:lstStyle/>
          <a:p>
            <a:fld id="{DF28FB93-0A08-4E7D-8E63-9EFA29F1E093}" type="slidenum">
              <a:rPr/>
              <a:pPr/>
              <a:t>‹#›</a:t>
            </a:fld>
            <a:endParaRPr dirty="0"/>
          </a:p>
        </p:txBody>
      </p:sp>
    </p:spTree>
    <p:extLst>
      <p:ext uri="{BB962C8B-B14F-4D97-AF65-F5344CB8AC3E}">
        <p14:creationId xmlns:p14="http://schemas.microsoft.com/office/powerpoint/2010/main" val="8962563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2.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Rectangle"/>
          <p:cNvSpPr/>
          <p:nvPr/>
        </p:nvSpPr>
        <p:spPr bwMode="invGray">
          <a:xfrm>
            <a:off x="0" y="3936697"/>
            <a:ext cx="12192000" cy="21031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838201" y="4114800"/>
            <a:ext cx="10515598" cy="1158446"/>
          </a:xfrm>
        </p:spPr>
        <p:txBody>
          <a:bodyPr anchor="b">
            <a:normAutofit/>
          </a:bodyPr>
          <a:lstStyle>
            <a:lvl1pPr algn="l">
              <a:defRPr sz="5200">
                <a:solidFill>
                  <a:schemeClr val="tx1"/>
                </a:solidFill>
              </a:defRPr>
            </a:lvl1pPr>
          </a:lstStyle>
          <a:p>
            <a:r>
              <a:rPr lang="en-US"/>
              <a:t>Click to edit Master title style</a:t>
            </a:r>
            <a:endParaRPr lang="en-US" dirty="0"/>
          </a:p>
        </p:txBody>
      </p:sp>
      <p:sp>
        <p:nvSpPr>
          <p:cNvPr id="3" name="Subtitle 2"/>
          <p:cNvSpPr>
            <a:spLocks noGrp="1"/>
          </p:cNvSpPr>
          <p:nvPr>
            <p:ph type="subTitle" idx="1"/>
          </p:nvPr>
        </p:nvSpPr>
        <p:spPr>
          <a:xfrm>
            <a:off x="838201" y="5338170"/>
            <a:ext cx="10515598" cy="474836"/>
          </a:xfrm>
        </p:spPr>
        <p:txBody>
          <a:bodyPr/>
          <a:lstStyle>
            <a:lvl1pPr marL="0" indent="0" algn="l">
              <a:spcBef>
                <a:spcPts val="0"/>
              </a:spcBef>
              <a:buNone/>
              <a:defRPr sz="240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5778406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3"/>
          <p:cNvSpPr>
            <a:spLocks noGrp="1"/>
          </p:cNvSpPr>
          <p:nvPr>
            <p:ph type="ftr" sz="quarter" idx="11"/>
          </p:nvPr>
        </p:nvSpPr>
        <p:spPr/>
        <p:txBody>
          <a:bodyPr/>
          <a:lstStyle/>
          <a:p>
            <a:endParaRPr lang="en-US" dirty="0"/>
          </a:p>
        </p:txBody>
      </p:sp>
      <p:sp>
        <p:nvSpPr>
          <p:cNvPr id="4" name="Date Placeholder 4"/>
          <p:cNvSpPr>
            <a:spLocks noGrp="1"/>
          </p:cNvSpPr>
          <p:nvPr>
            <p:ph type="dt" sz="half" idx="10"/>
          </p:nvPr>
        </p:nvSpPr>
        <p:spPr/>
        <p:txBody>
          <a:bodyPr/>
          <a:lstStyle/>
          <a:p>
            <a:fld id="{B0FE2824-C2A0-4931-BB32-60B24BDBB3CC}" type="datetimeFigureOut">
              <a:rPr lang="en-US" smtClean="0"/>
              <a:t>4/17/2024</a:t>
            </a:fld>
            <a:endParaRPr lang="en-US"/>
          </a:p>
        </p:txBody>
      </p:sp>
      <p:sp>
        <p:nvSpPr>
          <p:cNvPr id="6" name="Slide Number Placeholder 5"/>
          <p:cNvSpPr>
            <a:spLocks noGrp="1"/>
          </p:cNvSpPr>
          <p:nvPr>
            <p:ph type="sldNum" sz="quarter" idx="12"/>
          </p:nvPr>
        </p:nvSpPr>
        <p:spPr/>
        <p:txBody>
          <a:bodyPr/>
          <a:lstStyle/>
          <a:p>
            <a:fld id="{B13333A4-2EF1-4B79-B68C-AB20E66B4822}" type="slidenum">
              <a:rPr lang="en-US" smtClean="0"/>
              <a:t>‹#›</a:t>
            </a:fld>
            <a:endParaRPr lang="en-US"/>
          </a:p>
        </p:txBody>
      </p:sp>
    </p:spTree>
    <p:extLst>
      <p:ext uri="{BB962C8B-B14F-4D97-AF65-F5344CB8AC3E}">
        <p14:creationId xmlns:p14="http://schemas.microsoft.com/office/powerpoint/2010/main" val="5945384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4.xml><?xml version="1.0" encoding="utf-8"?>
<p:sldLayout xmlns:a="http://schemas.openxmlformats.org/drawingml/2006/main" xmlns:r="http://schemas.openxmlformats.org/officeDocument/2006/relationships" xmlns:p="http://schemas.openxmlformats.org/presentationml/2006/main" showMasterSp="0" preserve="1">
  <p:cSld name="Section Hea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Rectangle 6"/>
          <p:cNvSpPr/>
          <p:nvPr/>
        </p:nvSpPr>
        <p:spPr bwMode="ltGray">
          <a:xfrm>
            <a:off x="0" y="3276600"/>
            <a:ext cx="12192000" cy="276321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41248" y="3429000"/>
            <a:ext cx="9601200" cy="1838519"/>
          </a:xfrm>
        </p:spPr>
        <p:txBody>
          <a:bodyPr anchor="b">
            <a:normAutofit/>
          </a:bodyPr>
          <a:lstStyle>
            <a:lvl1pPr>
              <a:defRPr sz="5200">
                <a:solidFill>
                  <a:schemeClr val="bg1"/>
                </a:solidFill>
              </a:defRPr>
            </a:lvl1pPr>
          </a:lstStyle>
          <a:p>
            <a:r>
              <a:rPr lang="en-US"/>
              <a:t>Click to edit Master title style</a:t>
            </a:r>
            <a:endParaRPr lang="en-US" dirty="0"/>
          </a:p>
        </p:txBody>
      </p:sp>
      <p:sp>
        <p:nvSpPr>
          <p:cNvPr id="3" name="Text Placeholder 2"/>
          <p:cNvSpPr>
            <a:spLocks noGrp="1"/>
          </p:cNvSpPr>
          <p:nvPr>
            <p:ph type="body" idx="1"/>
          </p:nvPr>
        </p:nvSpPr>
        <p:spPr>
          <a:xfrm>
            <a:off x="841248" y="5340096"/>
            <a:ext cx="9601200" cy="475488"/>
          </a:xfrm>
        </p:spPr>
        <p:txBody>
          <a:bodyPr/>
          <a:lstStyle>
            <a:lvl1pPr marL="0" indent="0">
              <a:spcBef>
                <a:spcPts val="0"/>
              </a:spcBef>
              <a:buNone/>
              <a:defRPr sz="2400">
                <a:solidFill>
                  <a:schemeClr val="bg1"/>
                </a:solidFill>
              </a:defRPr>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Tree>
    <p:extLst>
      <p:ext uri="{BB962C8B-B14F-4D97-AF65-F5344CB8AC3E}">
        <p14:creationId xmlns:p14="http://schemas.microsoft.com/office/powerpoint/2010/main" val="40183678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1145224"/>
          </a:xfrm>
        </p:spPr>
        <p:txBody>
          <a:bodyPr/>
          <a:lstStyle/>
          <a:p>
            <a:r>
              <a:rPr lang="en-US"/>
              <a:t>Click to edit Master title style</a:t>
            </a:r>
          </a:p>
        </p:txBody>
      </p:sp>
      <p:sp>
        <p:nvSpPr>
          <p:cNvPr id="3" name="Content Placeholder 2"/>
          <p:cNvSpPr>
            <a:spLocks noGrp="1"/>
          </p:cNvSpPr>
          <p:nvPr>
            <p:ph sz="half" idx="1"/>
          </p:nvPr>
        </p:nvSpPr>
        <p:spPr>
          <a:xfrm>
            <a:off x="838200" y="1825625"/>
            <a:ext cx="5029200" cy="4351338"/>
          </a:xfrm>
        </p:spPr>
        <p:txBody>
          <a:bodyPr>
            <a:normAutofit/>
          </a:bodyPr>
          <a:lstStyle>
            <a:lvl1pPr>
              <a:defRPr sz="2000"/>
            </a:lvl1pPr>
            <a:lvl2pPr>
              <a:defRPr sz="1800"/>
            </a:lvl2pPr>
            <a:lvl3pPr>
              <a:defRPr sz="1600"/>
            </a:lvl3pPr>
            <a:lvl4pPr>
              <a:defRPr sz="1400"/>
            </a:lvl4pPr>
            <a:lvl5pPr>
              <a:defRPr sz="14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324600" y="1825625"/>
            <a:ext cx="5029200" cy="4351338"/>
          </a:xfrm>
        </p:spPr>
        <p:txBody>
          <a:bodyPr>
            <a:normAutofit/>
          </a:bodyPr>
          <a:lstStyle>
            <a:lvl1pPr>
              <a:defRPr sz="2000"/>
            </a:lvl1pPr>
            <a:lvl2pPr>
              <a:defRPr sz="1800"/>
            </a:lvl2pPr>
            <a:lvl3pPr>
              <a:defRPr sz="1600"/>
            </a:lvl3pPr>
            <a:lvl4pPr>
              <a:defRPr sz="1400"/>
            </a:lvl4pPr>
            <a:lvl5pPr>
              <a:defRPr sz="14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4"/>
          <p:cNvSpPr>
            <a:spLocks noGrp="1"/>
          </p:cNvSpPr>
          <p:nvPr>
            <p:ph type="ftr" sz="quarter" idx="11"/>
          </p:nvPr>
        </p:nvSpPr>
        <p:spPr/>
        <p:txBody>
          <a:bodyPr/>
          <a:lstStyle/>
          <a:p>
            <a:endParaRPr lang="en-US"/>
          </a:p>
        </p:txBody>
      </p:sp>
      <p:sp>
        <p:nvSpPr>
          <p:cNvPr id="5" name="Date Placeholder 5"/>
          <p:cNvSpPr>
            <a:spLocks noGrp="1"/>
          </p:cNvSpPr>
          <p:nvPr>
            <p:ph type="dt" sz="half" idx="10"/>
          </p:nvPr>
        </p:nvSpPr>
        <p:spPr/>
        <p:txBody>
          <a:bodyPr/>
          <a:lstStyle/>
          <a:p>
            <a:fld id="{B0FE2824-C2A0-4931-BB32-60B24BDBB3CC}" type="datetimeFigureOut">
              <a:rPr lang="en-US" smtClean="0"/>
              <a:t>4/17/2024</a:t>
            </a:fld>
            <a:endParaRPr lang="en-US"/>
          </a:p>
        </p:txBody>
      </p:sp>
      <p:sp>
        <p:nvSpPr>
          <p:cNvPr id="7" name="Slide Number Placeholder 6"/>
          <p:cNvSpPr>
            <a:spLocks noGrp="1"/>
          </p:cNvSpPr>
          <p:nvPr>
            <p:ph type="sldNum" sz="quarter" idx="12"/>
          </p:nvPr>
        </p:nvSpPr>
        <p:spPr/>
        <p:txBody>
          <a:bodyPr/>
          <a:lstStyle/>
          <a:p>
            <a:fld id="{B13333A4-2EF1-4B79-B68C-AB20E66B4822}" type="slidenum">
              <a:rPr lang="en-US" smtClean="0"/>
              <a:t>‹#›</a:t>
            </a:fld>
            <a:endParaRPr lang="en-US"/>
          </a:p>
        </p:txBody>
      </p:sp>
    </p:spTree>
    <p:extLst>
      <p:ext uri="{BB962C8B-B14F-4D97-AF65-F5344CB8AC3E}">
        <p14:creationId xmlns:p14="http://schemas.microsoft.com/office/powerpoint/2010/main" val="23154717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a:xfrm>
            <a:off x="839788" y="1828800"/>
            <a:ext cx="5029200" cy="685800"/>
          </a:xfrm>
        </p:spPr>
        <p:txBody>
          <a:bodyPr anchor="ctr">
            <a:normAutofit/>
          </a:bodyPr>
          <a:lstStyle>
            <a:lvl1pPr marL="0" indent="0">
              <a:spcBef>
                <a:spcPts val="1000"/>
              </a:spcBef>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14600"/>
            <a:ext cx="5029200" cy="3675063"/>
          </a:xfrm>
        </p:spPr>
        <p:txBody>
          <a:bodyPr>
            <a:normAutofit/>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326188" y="1828800"/>
            <a:ext cx="5029200" cy="685800"/>
          </a:xfrm>
        </p:spPr>
        <p:txBody>
          <a:bodyPr anchor="ctr">
            <a:normAutofit/>
          </a:bodyPr>
          <a:lstStyle>
            <a:lvl1pPr marL="0" indent="0">
              <a:spcBef>
                <a:spcPts val="1000"/>
              </a:spcBef>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326188" y="2514600"/>
            <a:ext cx="5029200" cy="3675063"/>
          </a:xfrm>
        </p:spPr>
        <p:txBody>
          <a:bodyPr>
            <a:normAutofit/>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6"/>
          <p:cNvSpPr>
            <a:spLocks noGrp="1"/>
          </p:cNvSpPr>
          <p:nvPr>
            <p:ph type="ftr" sz="quarter" idx="11"/>
          </p:nvPr>
        </p:nvSpPr>
        <p:spPr/>
        <p:txBody>
          <a:bodyPr/>
          <a:lstStyle/>
          <a:p>
            <a:endParaRPr lang="en-US"/>
          </a:p>
        </p:txBody>
      </p:sp>
      <p:sp>
        <p:nvSpPr>
          <p:cNvPr id="7" name="Date Placeholder 7"/>
          <p:cNvSpPr>
            <a:spLocks noGrp="1"/>
          </p:cNvSpPr>
          <p:nvPr>
            <p:ph type="dt" sz="half" idx="10"/>
          </p:nvPr>
        </p:nvSpPr>
        <p:spPr/>
        <p:txBody>
          <a:bodyPr/>
          <a:lstStyle/>
          <a:p>
            <a:fld id="{B0FE2824-C2A0-4931-BB32-60B24BDBB3CC}" type="datetimeFigureOut">
              <a:rPr lang="en-US" smtClean="0"/>
              <a:t>4/17/2024</a:t>
            </a:fld>
            <a:endParaRPr lang="en-US"/>
          </a:p>
        </p:txBody>
      </p:sp>
      <p:sp>
        <p:nvSpPr>
          <p:cNvPr id="9" name="Slide Number Placeholder 8"/>
          <p:cNvSpPr>
            <a:spLocks noGrp="1"/>
          </p:cNvSpPr>
          <p:nvPr>
            <p:ph type="sldNum" sz="quarter" idx="12"/>
          </p:nvPr>
        </p:nvSpPr>
        <p:spPr/>
        <p:txBody>
          <a:bodyPr/>
          <a:lstStyle/>
          <a:p>
            <a:fld id="{B13333A4-2EF1-4B79-B68C-AB20E66B4822}" type="slidenum">
              <a:rPr lang="en-US" smtClean="0"/>
              <a:t>‹#›</a:t>
            </a:fld>
            <a:endParaRPr lang="en-US"/>
          </a:p>
        </p:txBody>
      </p:sp>
    </p:spTree>
    <p:extLst>
      <p:ext uri="{BB962C8B-B14F-4D97-AF65-F5344CB8AC3E}">
        <p14:creationId xmlns:p14="http://schemas.microsoft.com/office/powerpoint/2010/main" val="2775191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Footer Placeholder 2"/>
          <p:cNvSpPr>
            <a:spLocks noGrp="1"/>
          </p:cNvSpPr>
          <p:nvPr>
            <p:ph type="ftr" sz="quarter" idx="11"/>
          </p:nvPr>
        </p:nvSpPr>
        <p:spPr/>
        <p:txBody>
          <a:bodyPr/>
          <a:lstStyle/>
          <a:p>
            <a:endParaRPr lang="en-US"/>
          </a:p>
        </p:txBody>
      </p:sp>
      <p:sp>
        <p:nvSpPr>
          <p:cNvPr id="3" name="Date Placeholder 3"/>
          <p:cNvSpPr>
            <a:spLocks noGrp="1"/>
          </p:cNvSpPr>
          <p:nvPr>
            <p:ph type="dt" sz="half" idx="10"/>
          </p:nvPr>
        </p:nvSpPr>
        <p:spPr/>
        <p:txBody>
          <a:bodyPr/>
          <a:lstStyle/>
          <a:p>
            <a:fld id="{B0FE2824-C2A0-4931-BB32-60B24BDBB3CC}" type="datetimeFigureOut">
              <a:rPr lang="en-US" smtClean="0"/>
              <a:t>4/17/2024</a:t>
            </a:fld>
            <a:endParaRPr lang="en-US"/>
          </a:p>
        </p:txBody>
      </p:sp>
      <p:sp>
        <p:nvSpPr>
          <p:cNvPr id="5" name="Slide Number Placeholder 4"/>
          <p:cNvSpPr>
            <a:spLocks noGrp="1"/>
          </p:cNvSpPr>
          <p:nvPr>
            <p:ph type="sldNum" sz="quarter" idx="12"/>
          </p:nvPr>
        </p:nvSpPr>
        <p:spPr/>
        <p:txBody>
          <a:bodyPr/>
          <a:lstStyle/>
          <a:p>
            <a:fld id="{B13333A4-2EF1-4B79-B68C-AB20E66B4822}" type="slidenum">
              <a:rPr lang="en-US" smtClean="0"/>
              <a:t>‹#›</a:t>
            </a:fld>
            <a:endParaRPr lang="en-US"/>
          </a:p>
        </p:txBody>
      </p:sp>
    </p:spTree>
    <p:extLst>
      <p:ext uri="{BB962C8B-B14F-4D97-AF65-F5344CB8AC3E}">
        <p14:creationId xmlns:p14="http://schemas.microsoft.com/office/powerpoint/2010/main" val="4210527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1"/>
          <p:cNvSpPr>
            <a:spLocks noGrp="1"/>
          </p:cNvSpPr>
          <p:nvPr>
            <p:ph type="ftr" sz="quarter" idx="11"/>
          </p:nvPr>
        </p:nvSpPr>
        <p:spPr/>
        <p:txBody>
          <a:bodyPr/>
          <a:lstStyle/>
          <a:p>
            <a:endParaRPr lang="en-US"/>
          </a:p>
        </p:txBody>
      </p:sp>
      <p:sp>
        <p:nvSpPr>
          <p:cNvPr id="2" name="Date Placeholder 2"/>
          <p:cNvSpPr>
            <a:spLocks noGrp="1"/>
          </p:cNvSpPr>
          <p:nvPr>
            <p:ph type="dt" sz="half" idx="10"/>
          </p:nvPr>
        </p:nvSpPr>
        <p:spPr/>
        <p:txBody>
          <a:bodyPr/>
          <a:lstStyle/>
          <a:p>
            <a:fld id="{B0FE2824-C2A0-4931-BB32-60B24BDBB3CC}" type="datetimeFigureOut">
              <a:rPr lang="en-US" smtClean="0"/>
              <a:t>4/17/2024</a:t>
            </a:fld>
            <a:endParaRPr lang="en-US"/>
          </a:p>
        </p:txBody>
      </p:sp>
      <p:sp>
        <p:nvSpPr>
          <p:cNvPr id="4" name="Slide Number Placeholder 3"/>
          <p:cNvSpPr>
            <a:spLocks noGrp="1"/>
          </p:cNvSpPr>
          <p:nvPr>
            <p:ph type="sldNum" sz="quarter" idx="12"/>
          </p:nvPr>
        </p:nvSpPr>
        <p:spPr/>
        <p:txBody>
          <a:bodyPr/>
          <a:lstStyle/>
          <a:p>
            <a:fld id="{B13333A4-2EF1-4B79-B68C-AB20E66B4822}" type="slidenum">
              <a:rPr lang="en-US" smtClean="0"/>
              <a:t>‹#›</a:t>
            </a:fld>
            <a:endParaRPr lang="en-US"/>
          </a:p>
        </p:txBody>
      </p:sp>
    </p:spTree>
    <p:extLst>
      <p:ext uri="{BB962C8B-B14F-4D97-AF65-F5344CB8AC3E}">
        <p14:creationId xmlns:p14="http://schemas.microsoft.com/office/powerpoint/2010/main" val="4144008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924800" y="1524000"/>
            <a:ext cx="3429000" cy="1905000"/>
          </a:xfrm>
        </p:spPr>
        <p:txBody>
          <a:bodyPr anchor="b">
            <a:normAutofit/>
          </a:bodyPr>
          <a:lstStyle>
            <a:lvl1pPr>
              <a:defRPr sz="3400"/>
            </a:lvl1pPr>
          </a:lstStyle>
          <a:p>
            <a:r>
              <a:rPr lang="en-US"/>
              <a:t>Click to edit Master title style</a:t>
            </a:r>
            <a:endParaRPr lang="en-US" dirty="0"/>
          </a:p>
        </p:txBody>
      </p:sp>
      <p:sp>
        <p:nvSpPr>
          <p:cNvPr id="3" name="Content Placeholder 2"/>
          <p:cNvSpPr>
            <a:spLocks noGrp="1"/>
          </p:cNvSpPr>
          <p:nvPr>
            <p:ph idx="1"/>
          </p:nvPr>
        </p:nvSpPr>
        <p:spPr>
          <a:xfrm>
            <a:off x="838200" y="685800"/>
            <a:ext cx="6400800" cy="5257800"/>
          </a:xfrm>
        </p:spPr>
        <p:txBody>
          <a:bodyPr>
            <a:normAutofit/>
          </a:bodyPr>
          <a:lstStyle>
            <a:lvl1pPr>
              <a:defRPr sz="2000"/>
            </a:lvl1pPr>
            <a:lvl2pPr>
              <a:defRPr sz="1800"/>
            </a:lvl2pPr>
            <a:lvl3pPr>
              <a:defRPr sz="1600"/>
            </a:lvl3pPr>
            <a:lvl4pPr>
              <a:defRPr sz="1400"/>
            </a:lvl4pPr>
            <a:lvl5pPr>
              <a:defRPr sz="14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7924800" y="3581400"/>
            <a:ext cx="3429000" cy="1828800"/>
          </a:xfrm>
        </p:spPr>
        <p:txBody>
          <a:bodyPr/>
          <a:lstStyle>
            <a:lvl1pPr marL="0" indent="0">
              <a:spcBef>
                <a:spcPts val="1000"/>
              </a:spcBef>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6" name="Footer Placeholder 4"/>
          <p:cNvSpPr>
            <a:spLocks noGrp="1"/>
          </p:cNvSpPr>
          <p:nvPr>
            <p:ph type="ftr" sz="quarter" idx="11"/>
          </p:nvPr>
        </p:nvSpPr>
        <p:spPr/>
        <p:txBody>
          <a:bodyPr/>
          <a:lstStyle/>
          <a:p>
            <a:endParaRPr lang="en-US"/>
          </a:p>
        </p:txBody>
      </p:sp>
      <p:sp>
        <p:nvSpPr>
          <p:cNvPr id="5" name="Date Placeholder 5"/>
          <p:cNvSpPr>
            <a:spLocks noGrp="1"/>
          </p:cNvSpPr>
          <p:nvPr>
            <p:ph type="dt" sz="half" idx="10"/>
          </p:nvPr>
        </p:nvSpPr>
        <p:spPr/>
        <p:txBody>
          <a:bodyPr/>
          <a:lstStyle/>
          <a:p>
            <a:fld id="{B0FE2824-C2A0-4931-BB32-60B24BDBB3CC}" type="datetimeFigureOut">
              <a:rPr lang="en-US" smtClean="0"/>
              <a:t>4/17/2024</a:t>
            </a:fld>
            <a:endParaRPr lang="en-US"/>
          </a:p>
        </p:txBody>
      </p:sp>
      <p:sp>
        <p:nvSpPr>
          <p:cNvPr id="7" name="Slide Number Placeholder 6"/>
          <p:cNvSpPr>
            <a:spLocks noGrp="1"/>
          </p:cNvSpPr>
          <p:nvPr>
            <p:ph type="sldNum" sz="quarter" idx="12"/>
          </p:nvPr>
        </p:nvSpPr>
        <p:spPr/>
        <p:txBody>
          <a:bodyPr/>
          <a:lstStyle/>
          <a:p>
            <a:fld id="{B13333A4-2EF1-4B79-B68C-AB20E66B4822}" type="slidenum">
              <a:rPr lang="en-US" smtClean="0"/>
              <a:t>‹#›</a:t>
            </a:fld>
            <a:endParaRPr lang="en-US"/>
          </a:p>
        </p:txBody>
      </p:sp>
    </p:spTree>
    <p:extLst>
      <p:ext uri="{BB962C8B-B14F-4D97-AF65-F5344CB8AC3E}">
        <p14:creationId xmlns:p14="http://schemas.microsoft.com/office/powerpoint/2010/main" val="15733950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4" name="TextBox 13"/>
          <p:cNvSpPr txBox="1"/>
          <p:nvPr/>
        </p:nvSpPr>
        <p:spPr>
          <a:xfrm>
            <a:off x="1598612" y="86302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10893425" y="2819399"/>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2208212" y="685800"/>
            <a:ext cx="8990012" cy="2743199"/>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484313" y="3886200"/>
            <a:ext cx="10018710" cy="889000"/>
          </a:xfrm>
        </p:spPr>
        <p:txBody>
          <a:bodyPr vert="horz" lIns="91440" tIns="45720" rIns="91440" bIns="45720" rtlCol="0" anchor="b">
            <a:normAutofit/>
          </a:bodyPr>
          <a:lstStyle>
            <a:lvl1pPr algn="r">
              <a:buNone/>
              <a:defRPr lang="en-US" sz="2400" b="0" cap="none" dirty="0">
                <a:ln w="3175" cmpd="sng">
                  <a:noFill/>
                </a:ln>
                <a:solidFill>
                  <a:schemeClr val="tx1"/>
                </a:solidFill>
                <a:effectLst/>
              </a:defRPr>
            </a:lvl1pPr>
          </a:lstStyle>
          <a:p>
            <a:pPr marL="0" lvl="0">
              <a:spcBef>
                <a:spcPct val="0"/>
              </a:spcBef>
              <a:buNone/>
            </a:pPr>
            <a:r>
              <a:rPr lang="en-US"/>
              <a:t>Click to edit Master text styles</a:t>
            </a:r>
          </a:p>
        </p:txBody>
      </p:sp>
      <p:sp>
        <p:nvSpPr>
          <p:cNvPr id="3" name="Text Placeholder 2"/>
          <p:cNvSpPr>
            <a:spLocks noGrp="1"/>
          </p:cNvSpPr>
          <p:nvPr>
            <p:ph type="body" idx="1"/>
          </p:nvPr>
        </p:nvSpPr>
        <p:spPr>
          <a:xfrm>
            <a:off x="1484312" y="4775200"/>
            <a:ext cx="10018710" cy="1016000"/>
          </a:xfrm>
        </p:spPr>
        <p:txBody>
          <a:bodyPr anchor="t">
            <a:normAutofit/>
          </a:bodyPr>
          <a:lstStyle>
            <a:lvl1pPr marL="0" indent="0" algn="r">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4929172-4BF7-429F-BA25-7E9D1A4215EE}" type="datetimeFigureOut">
              <a:rPr lang="en-US" smtClean="0"/>
              <a:t>4/17/2024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966EA62-41C5-4F9A-A915-5B0BC739C923}" type="slidenum">
              <a:rPr lang="en-US" smtClean="0"/>
              <a:t>‹#›</a:t>
            </a:fld>
            <a:endParaRPr lang="en-US"/>
          </a:p>
        </p:txBody>
      </p:sp>
    </p:spTree>
    <p:extLst>
      <p:ext uri="{BB962C8B-B14F-4D97-AF65-F5344CB8AC3E}">
        <p14:creationId xmlns:p14="http://schemas.microsoft.com/office/powerpoint/2010/main" val="558840107"/>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924800" y="1527048"/>
            <a:ext cx="3429000" cy="1901952"/>
          </a:xfrm>
        </p:spPr>
        <p:txBody>
          <a:bodyPr anchor="b">
            <a:normAutofit/>
          </a:bodyPr>
          <a:lstStyle>
            <a:lvl1pPr>
              <a:defRPr sz="3400"/>
            </a:lvl1pPr>
          </a:lstStyle>
          <a:p>
            <a:r>
              <a:rPr lang="en-US"/>
              <a:t>Click to edit Master title style</a:t>
            </a:r>
            <a:endParaRPr lang="en-US" dirty="0"/>
          </a:p>
        </p:txBody>
      </p:sp>
      <p:sp>
        <p:nvSpPr>
          <p:cNvPr id="3" name="Picture Placeholder 2" descr="An empty placeholder to add an image. Click on the placeholder and select the image that you wish to add"/>
          <p:cNvSpPr>
            <a:spLocks noGrp="1"/>
          </p:cNvSpPr>
          <p:nvPr>
            <p:ph type="pic" idx="1"/>
          </p:nvPr>
        </p:nvSpPr>
        <p:spPr>
          <a:xfrm>
            <a:off x="838198" y="685800"/>
            <a:ext cx="6400800" cy="5257800"/>
          </a:xfrm>
        </p:spPr>
        <p:txBody>
          <a:bodyPr/>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7924800" y="3581400"/>
            <a:ext cx="3428999" cy="1828800"/>
          </a:xfrm>
        </p:spPr>
        <p:txBody>
          <a:bodyPr/>
          <a:lstStyle>
            <a:lvl1pPr marL="0" indent="0">
              <a:spcBef>
                <a:spcPts val="1000"/>
              </a:spcBef>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6" name="Footer Placeholder 4"/>
          <p:cNvSpPr>
            <a:spLocks noGrp="1"/>
          </p:cNvSpPr>
          <p:nvPr>
            <p:ph type="ftr" sz="quarter" idx="11"/>
          </p:nvPr>
        </p:nvSpPr>
        <p:spPr/>
        <p:txBody>
          <a:bodyPr/>
          <a:lstStyle/>
          <a:p>
            <a:endParaRPr lang="en-US"/>
          </a:p>
        </p:txBody>
      </p:sp>
      <p:sp>
        <p:nvSpPr>
          <p:cNvPr id="5" name="Date Placeholder 5"/>
          <p:cNvSpPr>
            <a:spLocks noGrp="1"/>
          </p:cNvSpPr>
          <p:nvPr>
            <p:ph type="dt" sz="half" idx="10"/>
          </p:nvPr>
        </p:nvSpPr>
        <p:spPr/>
        <p:txBody>
          <a:bodyPr/>
          <a:lstStyle/>
          <a:p>
            <a:fld id="{B0FE2824-C2A0-4931-BB32-60B24BDBB3CC}" type="datetimeFigureOut">
              <a:rPr lang="en-US" smtClean="0"/>
              <a:t>4/17/2024</a:t>
            </a:fld>
            <a:endParaRPr lang="en-US"/>
          </a:p>
        </p:txBody>
      </p:sp>
      <p:sp>
        <p:nvSpPr>
          <p:cNvPr id="7" name="Slide Number Placeholder 6"/>
          <p:cNvSpPr>
            <a:spLocks noGrp="1"/>
          </p:cNvSpPr>
          <p:nvPr>
            <p:ph type="sldNum" sz="quarter" idx="12"/>
          </p:nvPr>
        </p:nvSpPr>
        <p:spPr/>
        <p:txBody>
          <a:bodyPr/>
          <a:lstStyle/>
          <a:p>
            <a:fld id="{B13333A4-2EF1-4B79-B68C-AB20E66B4822}" type="slidenum">
              <a:rPr lang="en-US" smtClean="0"/>
              <a:t>‹#›</a:t>
            </a:fld>
            <a:endParaRPr lang="en-US"/>
          </a:p>
        </p:txBody>
      </p:sp>
    </p:spTree>
    <p:extLst>
      <p:ext uri="{BB962C8B-B14F-4D97-AF65-F5344CB8AC3E}">
        <p14:creationId xmlns:p14="http://schemas.microsoft.com/office/powerpoint/2010/main" val="6345895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3"/>
          <p:cNvSpPr>
            <a:spLocks noGrp="1"/>
          </p:cNvSpPr>
          <p:nvPr>
            <p:ph type="ftr" sz="quarter" idx="11"/>
          </p:nvPr>
        </p:nvSpPr>
        <p:spPr/>
        <p:txBody>
          <a:bodyPr/>
          <a:lstStyle/>
          <a:p>
            <a:endParaRPr lang="en-US"/>
          </a:p>
        </p:txBody>
      </p:sp>
      <p:sp>
        <p:nvSpPr>
          <p:cNvPr id="4" name="Date Placeholder 4"/>
          <p:cNvSpPr>
            <a:spLocks noGrp="1"/>
          </p:cNvSpPr>
          <p:nvPr>
            <p:ph type="dt" sz="half" idx="10"/>
          </p:nvPr>
        </p:nvSpPr>
        <p:spPr/>
        <p:txBody>
          <a:bodyPr/>
          <a:lstStyle/>
          <a:p>
            <a:fld id="{B0FE2824-C2A0-4931-BB32-60B24BDBB3CC}" type="datetimeFigureOut">
              <a:rPr lang="en-US" smtClean="0"/>
              <a:t>4/17/2024</a:t>
            </a:fld>
            <a:endParaRPr lang="en-US"/>
          </a:p>
        </p:txBody>
      </p:sp>
      <p:sp>
        <p:nvSpPr>
          <p:cNvPr id="6" name="Slide Number Placeholder 5"/>
          <p:cNvSpPr>
            <a:spLocks noGrp="1"/>
          </p:cNvSpPr>
          <p:nvPr>
            <p:ph type="sldNum" sz="quarter" idx="12"/>
          </p:nvPr>
        </p:nvSpPr>
        <p:spPr/>
        <p:txBody>
          <a:bodyPr/>
          <a:lstStyle/>
          <a:p>
            <a:fld id="{B13333A4-2EF1-4B79-B68C-AB20E66B4822}" type="slidenum">
              <a:rPr lang="en-US" smtClean="0"/>
              <a:t>‹#›</a:t>
            </a:fld>
            <a:endParaRPr lang="en-US"/>
          </a:p>
        </p:txBody>
      </p:sp>
    </p:spTree>
    <p:extLst>
      <p:ext uri="{BB962C8B-B14F-4D97-AF65-F5344CB8AC3E}">
        <p14:creationId xmlns:p14="http://schemas.microsoft.com/office/powerpoint/2010/main" val="30356538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741693" y="365125"/>
            <a:ext cx="1600200" cy="5811838"/>
          </a:xfrm>
        </p:spPr>
        <p:txBody>
          <a:bodyPr vert="eaVert"/>
          <a:lstStyle>
            <a:lvl1pPr>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85344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3"/>
          <p:cNvSpPr>
            <a:spLocks noGrp="1"/>
          </p:cNvSpPr>
          <p:nvPr>
            <p:ph type="ftr" sz="quarter" idx="11"/>
          </p:nvPr>
        </p:nvSpPr>
        <p:spPr/>
        <p:txBody>
          <a:bodyPr/>
          <a:lstStyle/>
          <a:p>
            <a:endParaRPr lang="en-US"/>
          </a:p>
        </p:txBody>
      </p:sp>
      <p:sp>
        <p:nvSpPr>
          <p:cNvPr id="4" name="Date Placeholder 4"/>
          <p:cNvSpPr>
            <a:spLocks noGrp="1"/>
          </p:cNvSpPr>
          <p:nvPr>
            <p:ph type="dt" sz="half" idx="10"/>
          </p:nvPr>
        </p:nvSpPr>
        <p:spPr/>
        <p:txBody>
          <a:bodyPr/>
          <a:lstStyle/>
          <a:p>
            <a:fld id="{B0FE2824-C2A0-4931-BB32-60B24BDBB3CC}" type="datetimeFigureOut">
              <a:rPr lang="en-US" smtClean="0"/>
              <a:t>4/17/2024</a:t>
            </a:fld>
            <a:endParaRPr lang="en-US"/>
          </a:p>
        </p:txBody>
      </p:sp>
      <p:sp>
        <p:nvSpPr>
          <p:cNvPr id="6" name="Slide Number Placeholder 5"/>
          <p:cNvSpPr>
            <a:spLocks noGrp="1"/>
          </p:cNvSpPr>
          <p:nvPr>
            <p:ph type="sldNum" sz="quarter" idx="12"/>
          </p:nvPr>
        </p:nvSpPr>
        <p:spPr/>
        <p:txBody>
          <a:bodyPr/>
          <a:lstStyle/>
          <a:p>
            <a:fld id="{B13333A4-2EF1-4B79-B68C-AB20E66B4822}" type="slidenum">
              <a:rPr lang="en-US" smtClean="0"/>
              <a:t>‹#›</a:t>
            </a:fld>
            <a:endParaRPr lang="en-US"/>
          </a:p>
        </p:txBody>
      </p:sp>
    </p:spTree>
    <p:extLst>
      <p:ext uri="{BB962C8B-B14F-4D97-AF65-F5344CB8AC3E}">
        <p14:creationId xmlns:p14="http://schemas.microsoft.com/office/powerpoint/2010/main" val="37808958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3.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0" y="2825016"/>
            <a:ext cx="12188952" cy="3180930"/>
          </a:xfrm>
          <a:prstGeom prst="rect">
            <a:avLst/>
          </a:prstGeom>
          <a:solidFill>
            <a:schemeClr val="bg1">
              <a:lumMod val="85000"/>
              <a:lumOff val="15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userDrawn="1"/>
        </p:nvSpPr>
        <p:spPr bwMode="black">
          <a:xfrm>
            <a:off x="0" y="3075709"/>
            <a:ext cx="12188952" cy="26392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bwMode="white">
          <a:xfrm>
            <a:off x="1066800" y="3165763"/>
            <a:ext cx="10058400" cy="1711037"/>
          </a:xfrm>
        </p:spPr>
        <p:txBody>
          <a:bodyPr anchor="b">
            <a:normAutofit/>
          </a:bodyPr>
          <a:lstStyle>
            <a:lvl1pPr algn="l">
              <a:lnSpc>
                <a:spcPct val="80000"/>
              </a:lnSpc>
              <a:defRPr sz="5400">
                <a:solidFill>
                  <a:schemeClr val="tx1"/>
                </a:solidFill>
              </a:defRPr>
            </a:lvl1pPr>
          </a:lstStyle>
          <a:p>
            <a:r>
              <a:rPr lang="en-US"/>
              <a:t>Click to edit Master title style</a:t>
            </a:r>
            <a:endParaRPr lang="en-US" dirty="0"/>
          </a:p>
        </p:txBody>
      </p:sp>
      <p:sp>
        <p:nvSpPr>
          <p:cNvPr id="3" name="Subtitle 2"/>
          <p:cNvSpPr>
            <a:spLocks noGrp="1"/>
          </p:cNvSpPr>
          <p:nvPr>
            <p:ph type="subTitle" idx="1"/>
          </p:nvPr>
        </p:nvSpPr>
        <p:spPr bwMode="white">
          <a:xfrm>
            <a:off x="1066800" y="4953000"/>
            <a:ext cx="10058400" cy="685800"/>
          </a:xfrm>
        </p:spPr>
        <p:txBody>
          <a:bodyPr>
            <a:normAutofit/>
          </a:bodyPr>
          <a:lstStyle>
            <a:lvl1pPr marL="0" indent="0" algn="l">
              <a:spcBef>
                <a:spcPts val="0"/>
              </a:spcBef>
              <a:buNone/>
              <a:defRPr sz="2000">
                <a:solidFill>
                  <a:schemeClr val="accent1"/>
                </a:soli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638429963"/>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p:cNvSpPr>
            <a:spLocks noGrp="1"/>
          </p:cNvSpPr>
          <p:nvPr>
            <p:ph type="ftr" sz="quarter" idx="11"/>
          </p:nvPr>
        </p:nvSpPr>
        <p:spPr/>
        <p:txBody>
          <a:bodyPr/>
          <a:lstStyle/>
          <a:p>
            <a:endParaRPr lang="en-US" dirty="0"/>
          </a:p>
        </p:txBody>
      </p:sp>
      <p:sp>
        <p:nvSpPr>
          <p:cNvPr id="4" name="Date Placeholder 3"/>
          <p:cNvSpPr>
            <a:spLocks noGrp="1"/>
          </p:cNvSpPr>
          <p:nvPr>
            <p:ph type="dt" sz="half" idx="10"/>
          </p:nvPr>
        </p:nvSpPr>
        <p:spPr/>
        <p:txBody>
          <a:bodyPr/>
          <a:lstStyle/>
          <a:p>
            <a:fld id="{37CC0096-1860-4642-9CD2-0079EA5E7CD1}" type="datetimeFigureOut">
              <a:rPr lang="en-US" smtClean="0"/>
              <a:t>4/17/2024</a:t>
            </a:fld>
            <a:endParaRPr lang="en-US"/>
          </a:p>
        </p:txBody>
      </p:sp>
      <p:sp>
        <p:nvSpPr>
          <p:cNvPr id="6" name="Slide Number Placeholder 5"/>
          <p:cNvSpPr>
            <a:spLocks noGrp="1"/>
          </p:cNvSpPr>
          <p:nvPr>
            <p:ph type="sldNum" sz="quarter" idx="12"/>
          </p:nvPr>
        </p:nvSpPr>
        <p:spPr/>
        <p:txBody>
          <a:bodyPr/>
          <a:lstStyle/>
          <a:p>
            <a:fld id="{E31375A4-56A4-47D6-9801-1991572033F7}" type="slidenum">
              <a:rPr lang="en-US" smtClean="0"/>
              <a:t>‹#›</a:t>
            </a:fld>
            <a:endParaRPr lang="en-US"/>
          </a:p>
        </p:txBody>
      </p:sp>
    </p:spTree>
    <p:extLst>
      <p:ext uri="{BB962C8B-B14F-4D97-AF65-F5344CB8AC3E}">
        <p14:creationId xmlns:p14="http://schemas.microsoft.com/office/powerpoint/2010/main" val="2102932396"/>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524000" y="1828800"/>
            <a:ext cx="9144000" cy="2743200"/>
          </a:xfrm>
        </p:spPr>
        <p:txBody>
          <a:bodyPr anchor="b">
            <a:normAutofit/>
          </a:bodyPr>
          <a:lstStyle>
            <a:lvl1pPr>
              <a:defRPr sz="5400">
                <a:solidFill>
                  <a:schemeClr val="tx1"/>
                </a:solidFill>
              </a:defRPr>
            </a:lvl1pPr>
          </a:lstStyle>
          <a:p>
            <a:r>
              <a:rPr lang="en-US"/>
              <a:t>Click to edit Master title style</a:t>
            </a:r>
          </a:p>
        </p:txBody>
      </p:sp>
      <p:sp>
        <p:nvSpPr>
          <p:cNvPr id="3" name="Text Placeholder 2"/>
          <p:cNvSpPr>
            <a:spLocks noGrp="1"/>
          </p:cNvSpPr>
          <p:nvPr>
            <p:ph type="body" idx="1"/>
          </p:nvPr>
        </p:nvSpPr>
        <p:spPr>
          <a:xfrm>
            <a:off x="1524000" y="4589463"/>
            <a:ext cx="9144000" cy="1506537"/>
          </a:xfrm>
        </p:spPr>
        <p:txBody>
          <a:bodyPr>
            <a:normAutofit/>
          </a:bodyPr>
          <a:lstStyle>
            <a:lvl1pPr marL="0" indent="0">
              <a:spcBef>
                <a:spcPts val="0"/>
              </a:spcBef>
              <a:buNone/>
              <a:defRPr sz="2000">
                <a:solidFill>
                  <a:schemeClr val="accent1"/>
                </a:solidFill>
                <a:latin typeface="+mj-lt"/>
              </a:defRPr>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Tree>
    <p:extLst>
      <p:ext uri="{BB962C8B-B14F-4D97-AF65-F5344CB8AC3E}">
        <p14:creationId xmlns:p14="http://schemas.microsoft.com/office/powerpoint/2010/main" val="3054110114"/>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524000" y="1825625"/>
            <a:ext cx="4343400" cy="4270375"/>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324600" y="1825625"/>
            <a:ext cx="4343400" cy="4270375"/>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5"/>
          <p:cNvSpPr>
            <a:spLocks noGrp="1"/>
          </p:cNvSpPr>
          <p:nvPr>
            <p:ph type="ftr" sz="quarter" idx="11"/>
          </p:nvPr>
        </p:nvSpPr>
        <p:spPr/>
        <p:txBody>
          <a:bodyPr/>
          <a:lstStyle/>
          <a:p>
            <a:endParaRPr lang="en-US"/>
          </a:p>
        </p:txBody>
      </p:sp>
      <p:sp>
        <p:nvSpPr>
          <p:cNvPr id="5" name="Date Placeholder 4"/>
          <p:cNvSpPr>
            <a:spLocks noGrp="1"/>
          </p:cNvSpPr>
          <p:nvPr>
            <p:ph type="dt" sz="half" idx="10"/>
          </p:nvPr>
        </p:nvSpPr>
        <p:spPr/>
        <p:txBody>
          <a:bodyPr/>
          <a:lstStyle/>
          <a:p>
            <a:fld id="{37CC0096-1860-4642-9CD2-0079EA5E7CD1}" type="datetimeFigureOut">
              <a:rPr lang="en-US" smtClean="0"/>
              <a:t>4/17/2024</a:t>
            </a:fld>
            <a:endParaRPr lang="en-US"/>
          </a:p>
        </p:txBody>
      </p:sp>
      <p:sp>
        <p:nvSpPr>
          <p:cNvPr id="7" name="Slide Number Placeholder 6"/>
          <p:cNvSpPr>
            <a:spLocks noGrp="1"/>
          </p:cNvSpPr>
          <p:nvPr>
            <p:ph type="sldNum" sz="quarter" idx="12"/>
          </p:nvPr>
        </p:nvSpPr>
        <p:spPr/>
        <p:txBody>
          <a:bodyPr/>
          <a:lstStyle/>
          <a:p>
            <a:fld id="{E31375A4-56A4-47D6-9801-1991572033F7}" type="slidenum">
              <a:rPr lang="en-US" smtClean="0"/>
              <a:t>‹#›</a:t>
            </a:fld>
            <a:endParaRPr lang="en-US"/>
          </a:p>
        </p:txBody>
      </p:sp>
    </p:spTree>
    <p:extLst>
      <p:ext uri="{BB962C8B-B14F-4D97-AF65-F5344CB8AC3E}">
        <p14:creationId xmlns:p14="http://schemas.microsoft.com/office/powerpoint/2010/main" val="2048524914"/>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a:xfrm>
            <a:off x="1527048" y="1828800"/>
            <a:ext cx="4343400" cy="685800"/>
          </a:xfrm>
        </p:spPr>
        <p:txBody>
          <a:bodyPr anchor="ctr">
            <a:normAutofit/>
          </a:bodyPr>
          <a:lstStyle>
            <a:lvl1pPr marL="0" indent="0">
              <a:spcBef>
                <a:spcPts val="0"/>
              </a:spcBef>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527048" y="2514600"/>
            <a:ext cx="4343400" cy="3581401"/>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327648" y="1828800"/>
            <a:ext cx="4343400" cy="685800"/>
          </a:xfrm>
        </p:spPr>
        <p:txBody>
          <a:bodyPr anchor="ctr">
            <a:normAutofit/>
          </a:bodyPr>
          <a:lstStyle>
            <a:lvl1pPr marL="0" indent="0">
              <a:spcBef>
                <a:spcPts val="0"/>
              </a:spcBef>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327648" y="2514600"/>
            <a:ext cx="4343400" cy="3581401"/>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7"/>
          <p:cNvSpPr>
            <a:spLocks noGrp="1"/>
          </p:cNvSpPr>
          <p:nvPr>
            <p:ph type="ftr" sz="quarter" idx="11"/>
          </p:nvPr>
        </p:nvSpPr>
        <p:spPr/>
        <p:txBody>
          <a:bodyPr/>
          <a:lstStyle/>
          <a:p>
            <a:endParaRPr lang="en-US"/>
          </a:p>
        </p:txBody>
      </p:sp>
      <p:sp>
        <p:nvSpPr>
          <p:cNvPr id="7" name="Date Placeholder 6"/>
          <p:cNvSpPr>
            <a:spLocks noGrp="1"/>
          </p:cNvSpPr>
          <p:nvPr>
            <p:ph type="dt" sz="half" idx="10"/>
          </p:nvPr>
        </p:nvSpPr>
        <p:spPr/>
        <p:txBody>
          <a:bodyPr/>
          <a:lstStyle/>
          <a:p>
            <a:fld id="{37CC0096-1860-4642-9CD2-0079EA5E7CD1}" type="datetimeFigureOut">
              <a:rPr lang="en-US" smtClean="0"/>
              <a:t>4/17/2024</a:t>
            </a:fld>
            <a:endParaRPr lang="en-US"/>
          </a:p>
        </p:txBody>
      </p:sp>
      <p:sp>
        <p:nvSpPr>
          <p:cNvPr id="9" name="Slide Number Placeholder 8"/>
          <p:cNvSpPr>
            <a:spLocks noGrp="1"/>
          </p:cNvSpPr>
          <p:nvPr>
            <p:ph type="sldNum" sz="quarter" idx="12"/>
          </p:nvPr>
        </p:nvSpPr>
        <p:spPr/>
        <p:txBody>
          <a:bodyPr/>
          <a:lstStyle/>
          <a:p>
            <a:fld id="{E31375A4-56A4-47D6-9801-1991572033F7}" type="slidenum">
              <a:rPr lang="en-US" smtClean="0"/>
              <a:t>‹#›</a:t>
            </a:fld>
            <a:endParaRPr lang="en-US"/>
          </a:p>
        </p:txBody>
      </p:sp>
    </p:spTree>
    <p:extLst>
      <p:ext uri="{BB962C8B-B14F-4D97-AF65-F5344CB8AC3E}">
        <p14:creationId xmlns:p14="http://schemas.microsoft.com/office/powerpoint/2010/main" val="2606067424"/>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Footer Placeholder 3"/>
          <p:cNvSpPr>
            <a:spLocks noGrp="1"/>
          </p:cNvSpPr>
          <p:nvPr>
            <p:ph type="ftr" sz="quarter" idx="11"/>
          </p:nvPr>
        </p:nvSpPr>
        <p:spPr/>
        <p:txBody>
          <a:bodyPr/>
          <a:lstStyle/>
          <a:p>
            <a:endParaRPr lang="en-US"/>
          </a:p>
        </p:txBody>
      </p:sp>
      <p:sp>
        <p:nvSpPr>
          <p:cNvPr id="3" name="Date Placeholder 2"/>
          <p:cNvSpPr>
            <a:spLocks noGrp="1"/>
          </p:cNvSpPr>
          <p:nvPr>
            <p:ph type="dt" sz="half" idx="10"/>
          </p:nvPr>
        </p:nvSpPr>
        <p:spPr/>
        <p:txBody>
          <a:bodyPr/>
          <a:lstStyle/>
          <a:p>
            <a:fld id="{37CC0096-1860-4642-9CD2-0079EA5E7CD1}" type="datetimeFigureOut">
              <a:rPr lang="en-US" smtClean="0"/>
              <a:t>4/17/2024</a:t>
            </a:fld>
            <a:endParaRPr lang="en-US"/>
          </a:p>
        </p:txBody>
      </p:sp>
      <p:sp>
        <p:nvSpPr>
          <p:cNvPr id="5" name="Slide Number Placeholder 4"/>
          <p:cNvSpPr>
            <a:spLocks noGrp="1"/>
          </p:cNvSpPr>
          <p:nvPr>
            <p:ph type="sldNum" sz="quarter" idx="12"/>
          </p:nvPr>
        </p:nvSpPr>
        <p:spPr/>
        <p:txBody>
          <a:bodyPr/>
          <a:lstStyle/>
          <a:p>
            <a:fld id="{E31375A4-56A4-47D6-9801-1991572033F7}" type="slidenum">
              <a:rPr lang="en-US" smtClean="0"/>
              <a:t>‹#›</a:t>
            </a:fld>
            <a:endParaRPr lang="en-US"/>
          </a:p>
        </p:txBody>
      </p:sp>
    </p:spTree>
    <p:extLst>
      <p:ext uri="{BB962C8B-B14F-4D97-AF65-F5344CB8AC3E}">
        <p14:creationId xmlns:p14="http://schemas.microsoft.com/office/powerpoint/2010/main" val="2144898568"/>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endParaRPr lang="en-US"/>
          </a:p>
        </p:txBody>
      </p:sp>
      <p:sp>
        <p:nvSpPr>
          <p:cNvPr id="2" name="Date Placeholder 1"/>
          <p:cNvSpPr>
            <a:spLocks noGrp="1"/>
          </p:cNvSpPr>
          <p:nvPr>
            <p:ph type="dt" sz="half" idx="10"/>
          </p:nvPr>
        </p:nvSpPr>
        <p:spPr/>
        <p:txBody>
          <a:bodyPr/>
          <a:lstStyle/>
          <a:p>
            <a:fld id="{37CC0096-1860-4642-9CD2-0079EA5E7CD1}" type="datetimeFigureOut">
              <a:rPr lang="en-US" smtClean="0"/>
              <a:t>4/17/2024</a:t>
            </a:fld>
            <a:endParaRPr lang="en-US"/>
          </a:p>
        </p:txBody>
      </p:sp>
      <p:sp>
        <p:nvSpPr>
          <p:cNvPr id="4" name="Slide Number Placeholder 3"/>
          <p:cNvSpPr>
            <a:spLocks noGrp="1"/>
          </p:cNvSpPr>
          <p:nvPr>
            <p:ph type="sldNum" sz="quarter" idx="12"/>
          </p:nvPr>
        </p:nvSpPr>
        <p:spPr/>
        <p:txBody>
          <a:bodyPr/>
          <a:lstStyle/>
          <a:p>
            <a:fld id="{E31375A4-56A4-47D6-9801-1991572033F7}" type="slidenum">
              <a:rPr lang="en-US" smtClean="0"/>
              <a:t>‹#›</a:t>
            </a:fld>
            <a:endParaRPr lang="en-US"/>
          </a:p>
        </p:txBody>
      </p:sp>
    </p:spTree>
    <p:extLst>
      <p:ext uri="{BB962C8B-B14F-4D97-AF65-F5344CB8AC3E}">
        <p14:creationId xmlns:p14="http://schemas.microsoft.com/office/powerpoint/2010/main" val="280748170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484313" y="685800"/>
            <a:ext cx="10018712" cy="2727325"/>
          </a:xfrm>
        </p:spPr>
        <p:txBody>
          <a:bodyPr vert="horz" lIns="91440" tIns="45720" rIns="91440" bIns="45720" rtlCol="0" anchor="ctr">
            <a:normAutofit/>
          </a:bodyPr>
          <a:lstStyle>
            <a:lvl1pPr>
              <a:defRPr lang="en-US" b="0" dirty="0"/>
            </a:lvl1pPr>
          </a:lstStyle>
          <a:p>
            <a:pPr marL="0" lvl="0"/>
            <a:r>
              <a:rPr lang="en-US"/>
              <a:t>Click to edit Master title style</a:t>
            </a:r>
            <a:endParaRPr lang="en-US" dirty="0"/>
          </a:p>
        </p:txBody>
      </p:sp>
      <p:sp>
        <p:nvSpPr>
          <p:cNvPr id="10" name="Text Placeholder 9"/>
          <p:cNvSpPr>
            <a:spLocks noGrp="1"/>
          </p:cNvSpPr>
          <p:nvPr>
            <p:ph type="body" sz="quarter" idx="13"/>
          </p:nvPr>
        </p:nvSpPr>
        <p:spPr>
          <a:xfrm>
            <a:off x="1484312" y="3505200"/>
            <a:ext cx="10018713" cy="838200"/>
          </a:xfrm>
        </p:spPr>
        <p:txBody>
          <a:bodyPr vert="horz" lIns="91440" tIns="45720" rIns="91440" bIns="45720" rtlCol="0" anchor="b">
            <a:normAutofit/>
          </a:bodyPr>
          <a:lstStyle>
            <a:lvl1pPr>
              <a:buNone/>
              <a:defRPr lang="en-US" sz="2800" b="0" cap="none" dirty="0">
                <a:ln w="3175" cmpd="sng">
                  <a:noFill/>
                </a:ln>
                <a:solidFill>
                  <a:schemeClr val="tx1"/>
                </a:solidFill>
                <a:effectLst/>
              </a:defRPr>
            </a:lvl1pPr>
          </a:lstStyle>
          <a:p>
            <a:pPr marL="0" lvl="0">
              <a:spcBef>
                <a:spcPct val="0"/>
              </a:spcBef>
              <a:buNone/>
            </a:pPr>
            <a:r>
              <a:rPr lang="en-US"/>
              <a:t>Click to edit Master text styles</a:t>
            </a:r>
          </a:p>
        </p:txBody>
      </p:sp>
      <p:sp>
        <p:nvSpPr>
          <p:cNvPr id="3" name="Text Placeholder 2"/>
          <p:cNvSpPr>
            <a:spLocks noGrp="1"/>
          </p:cNvSpPr>
          <p:nvPr>
            <p:ph type="body" idx="1"/>
          </p:nvPr>
        </p:nvSpPr>
        <p:spPr>
          <a:xfrm>
            <a:off x="1484311" y="4343400"/>
            <a:ext cx="10018713" cy="14478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4929172-4BF7-429F-BA25-7E9D1A4215EE}" type="datetimeFigureOut">
              <a:rPr lang="en-US" smtClean="0"/>
              <a:t>4/17/2024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966EA62-41C5-4F9A-A915-5B0BC739C923}" type="slidenum">
              <a:rPr lang="en-US" smtClean="0"/>
              <a:t>‹#›</a:t>
            </a:fld>
            <a:endParaRPr lang="en-US"/>
          </a:p>
        </p:txBody>
      </p:sp>
    </p:spTree>
    <p:extLst>
      <p:ext uri="{BB962C8B-B14F-4D97-AF65-F5344CB8AC3E}">
        <p14:creationId xmlns:p14="http://schemas.microsoft.com/office/powerpoint/2010/main" val="3214888638"/>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002587" y="1600200"/>
            <a:ext cx="3122613" cy="1828800"/>
          </a:xfrm>
        </p:spPr>
        <p:txBody>
          <a:bodyPr anchor="b">
            <a:normAutofit/>
          </a:bodyPr>
          <a:lstStyle>
            <a:lvl1pPr>
              <a:defRPr sz="3400"/>
            </a:lvl1pPr>
          </a:lstStyle>
          <a:p>
            <a:r>
              <a:rPr lang="en-US"/>
              <a:t>Click to edit Master title style</a:t>
            </a:r>
            <a:endParaRPr lang="en-US" dirty="0"/>
          </a:p>
        </p:txBody>
      </p:sp>
      <p:sp>
        <p:nvSpPr>
          <p:cNvPr id="3" name="Content Placeholder 2"/>
          <p:cNvSpPr>
            <a:spLocks noGrp="1"/>
          </p:cNvSpPr>
          <p:nvPr>
            <p:ph idx="1"/>
          </p:nvPr>
        </p:nvSpPr>
        <p:spPr>
          <a:xfrm>
            <a:off x="760412" y="762000"/>
            <a:ext cx="6400800" cy="5334000"/>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001039" y="3429000"/>
            <a:ext cx="3124161" cy="1828800"/>
          </a:xfrm>
        </p:spPr>
        <p:txBody>
          <a:bodyPr/>
          <a:lstStyle>
            <a:lvl1pPr marL="0" indent="0">
              <a:spcBef>
                <a:spcPts val="0"/>
              </a:spcBef>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6" name="Footer Placeholder 5"/>
          <p:cNvSpPr>
            <a:spLocks noGrp="1"/>
          </p:cNvSpPr>
          <p:nvPr>
            <p:ph type="ftr" sz="quarter" idx="11"/>
          </p:nvPr>
        </p:nvSpPr>
        <p:spPr/>
        <p:txBody>
          <a:bodyPr/>
          <a:lstStyle/>
          <a:p>
            <a:endParaRPr lang="en-US"/>
          </a:p>
        </p:txBody>
      </p:sp>
      <p:sp>
        <p:nvSpPr>
          <p:cNvPr id="5" name="Date Placeholder 4"/>
          <p:cNvSpPr>
            <a:spLocks noGrp="1"/>
          </p:cNvSpPr>
          <p:nvPr>
            <p:ph type="dt" sz="half" idx="10"/>
          </p:nvPr>
        </p:nvSpPr>
        <p:spPr/>
        <p:txBody>
          <a:bodyPr/>
          <a:lstStyle/>
          <a:p>
            <a:fld id="{37CC0096-1860-4642-9CD2-0079EA5E7CD1}" type="datetimeFigureOut">
              <a:rPr lang="en-US" smtClean="0"/>
              <a:t>4/17/2024</a:t>
            </a:fld>
            <a:endParaRPr lang="en-US"/>
          </a:p>
        </p:txBody>
      </p:sp>
      <p:sp>
        <p:nvSpPr>
          <p:cNvPr id="7" name="Slide Number Placeholder 6"/>
          <p:cNvSpPr>
            <a:spLocks noGrp="1"/>
          </p:cNvSpPr>
          <p:nvPr>
            <p:ph type="sldNum" sz="quarter" idx="12"/>
          </p:nvPr>
        </p:nvSpPr>
        <p:spPr/>
        <p:txBody>
          <a:bodyPr/>
          <a:lstStyle/>
          <a:p>
            <a:fld id="{E31375A4-56A4-47D6-9801-1991572033F7}" type="slidenum">
              <a:rPr lang="en-US" smtClean="0"/>
              <a:t>‹#›</a:t>
            </a:fld>
            <a:endParaRPr lang="en-US"/>
          </a:p>
        </p:txBody>
      </p:sp>
    </p:spTree>
    <p:extLst>
      <p:ext uri="{BB962C8B-B14F-4D97-AF65-F5344CB8AC3E}">
        <p14:creationId xmlns:p14="http://schemas.microsoft.com/office/powerpoint/2010/main" val="3614250077"/>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997952" y="1600200"/>
            <a:ext cx="3127248" cy="1828800"/>
          </a:xfrm>
        </p:spPr>
        <p:txBody>
          <a:bodyPr anchor="b">
            <a:normAutofit/>
          </a:bodyPr>
          <a:lstStyle>
            <a:lvl1pPr>
              <a:defRPr sz="3400"/>
            </a:lvl1pPr>
          </a:lstStyle>
          <a:p>
            <a:r>
              <a:rPr lang="en-US"/>
              <a:t>Click to edit Master title style</a:t>
            </a:r>
          </a:p>
        </p:txBody>
      </p:sp>
      <p:sp>
        <p:nvSpPr>
          <p:cNvPr id="3" name="Picture Placeholder 2"/>
          <p:cNvSpPr>
            <a:spLocks noGrp="1"/>
          </p:cNvSpPr>
          <p:nvPr>
            <p:ph type="pic" idx="1"/>
          </p:nvPr>
        </p:nvSpPr>
        <p:spPr>
          <a:xfrm>
            <a:off x="781251" y="777240"/>
            <a:ext cx="6400800" cy="5303520"/>
          </a:xfrm>
        </p:spPr>
        <p:txBody>
          <a:bodyPr tIns="45720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7997952" y="3429000"/>
            <a:ext cx="3127248" cy="1828800"/>
          </a:xfrm>
        </p:spPr>
        <p:txBody>
          <a:bodyPr/>
          <a:lstStyle>
            <a:lvl1pPr marL="0" indent="0">
              <a:spcBef>
                <a:spcPts val="0"/>
              </a:spcBef>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Rectangle 7" descr="An empty placeholder to add an image. Click on the placeholder and select the image that you wish to add."/>
          <p:cNvSpPr/>
          <p:nvPr userDrawn="1"/>
        </p:nvSpPr>
        <p:spPr bwMode="blackWhite">
          <a:xfrm>
            <a:off x="644091" y="640080"/>
            <a:ext cx="6675120" cy="5577840"/>
          </a:xfrm>
          <a:prstGeom prst="rect">
            <a:avLst/>
          </a:prstGeom>
          <a:solidFill>
            <a:srgbClr val="000000"/>
          </a:solidFill>
          <a:ln w="101600">
            <a:solidFill>
              <a:schemeClr val="tx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p>
        </p:txBody>
      </p:sp>
      <p:sp>
        <p:nvSpPr>
          <p:cNvPr id="6" name="Footer Placeholder 5"/>
          <p:cNvSpPr>
            <a:spLocks noGrp="1"/>
          </p:cNvSpPr>
          <p:nvPr>
            <p:ph type="ftr" sz="quarter" idx="11"/>
          </p:nvPr>
        </p:nvSpPr>
        <p:spPr/>
        <p:txBody>
          <a:bodyPr/>
          <a:lstStyle/>
          <a:p>
            <a:endParaRPr lang="en-US"/>
          </a:p>
        </p:txBody>
      </p:sp>
      <p:sp>
        <p:nvSpPr>
          <p:cNvPr id="5" name="Date Placeholder 4"/>
          <p:cNvSpPr>
            <a:spLocks noGrp="1"/>
          </p:cNvSpPr>
          <p:nvPr>
            <p:ph type="dt" sz="half" idx="10"/>
          </p:nvPr>
        </p:nvSpPr>
        <p:spPr/>
        <p:txBody>
          <a:bodyPr/>
          <a:lstStyle/>
          <a:p>
            <a:fld id="{37CC0096-1860-4642-9CD2-0079EA5E7CD1}" type="datetimeFigureOut">
              <a:rPr lang="en-US" smtClean="0"/>
              <a:t>4/17/2024</a:t>
            </a:fld>
            <a:endParaRPr lang="en-US"/>
          </a:p>
        </p:txBody>
      </p:sp>
      <p:sp>
        <p:nvSpPr>
          <p:cNvPr id="7" name="Slide Number Placeholder 6"/>
          <p:cNvSpPr>
            <a:spLocks noGrp="1"/>
          </p:cNvSpPr>
          <p:nvPr>
            <p:ph type="sldNum" sz="quarter" idx="12"/>
          </p:nvPr>
        </p:nvSpPr>
        <p:spPr/>
        <p:txBody>
          <a:bodyPr/>
          <a:lstStyle/>
          <a:p>
            <a:fld id="{E31375A4-56A4-47D6-9801-1991572033F7}" type="slidenum">
              <a:rPr lang="en-US" smtClean="0"/>
              <a:t>‹#›</a:t>
            </a:fld>
            <a:endParaRPr lang="en-US"/>
          </a:p>
        </p:txBody>
      </p:sp>
    </p:spTree>
    <p:extLst>
      <p:ext uri="{BB962C8B-B14F-4D97-AF65-F5344CB8AC3E}">
        <p14:creationId xmlns:p14="http://schemas.microsoft.com/office/powerpoint/2010/main" val="1209162943"/>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p:cNvSpPr>
            <a:spLocks noGrp="1"/>
          </p:cNvSpPr>
          <p:nvPr>
            <p:ph type="ftr" sz="quarter" idx="11"/>
          </p:nvPr>
        </p:nvSpPr>
        <p:spPr/>
        <p:txBody>
          <a:bodyPr/>
          <a:lstStyle/>
          <a:p>
            <a:endParaRPr lang="en-US"/>
          </a:p>
        </p:txBody>
      </p:sp>
      <p:sp>
        <p:nvSpPr>
          <p:cNvPr id="4" name="Date Placeholder 3"/>
          <p:cNvSpPr>
            <a:spLocks noGrp="1"/>
          </p:cNvSpPr>
          <p:nvPr>
            <p:ph type="dt" sz="half" idx="10"/>
          </p:nvPr>
        </p:nvSpPr>
        <p:spPr/>
        <p:txBody>
          <a:bodyPr/>
          <a:lstStyle/>
          <a:p>
            <a:fld id="{37CC0096-1860-4642-9CD2-0079EA5E7CD1}" type="datetimeFigureOut">
              <a:rPr lang="en-US" smtClean="0"/>
              <a:t>4/17/2024</a:t>
            </a:fld>
            <a:endParaRPr lang="en-US"/>
          </a:p>
        </p:txBody>
      </p:sp>
      <p:sp>
        <p:nvSpPr>
          <p:cNvPr id="6" name="Slide Number Placeholder 5"/>
          <p:cNvSpPr>
            <a:spLocks noGrp="1"/>
          </p:cNvSpPr>
          <p:nvPr>
            <p:ph type="sldNum" sz="quarter" idx="12"/>
          </p:nvPr>
        </p:nvSpPr>
        <p:spPr/>
        <p:txBody>
          <a:bodyPr/>
          <a:lstStyle/>
          <a:p>
            <a:fld id="{E31375A4-56A4-47D6-9801-1991572033F7}" type="slidenum">
              <a:rPr lang="en-US" smtClean="0"/>
              <a:t>‹#›</a:t>
            </a:fld>
            <a:endParaRPr lang="en-US"/>
          </a:p>
        </p:txBody>
      </p:sp>
    </p:spTree>
    <p:extLst>
      <p:ext uri="{BB962C8B-B14F-4D97-AF65-F5344CB8AC3E}">
        <p14:creationId xmlns:p14="http://schemas.microsoft.com/office/powerpoint/2010/main" val="4005438405"/>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457199"/>
            <a:ext cx="1943100" cy="5638801"/>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524000" y="457199"/>
            <a:ext cx="7048500" cy="563880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p:cNvSpPr>
            <a:spLocks noGrp="1"/>
          </p:cNvSpPr>
          <p:nvPr>
            <p:ph type="ftr" sz="quarter" idx="11"/>
          </p:nvPr>
        </p:nvSpPr>
        <p:spPr/>
        <p:txBody>
          <a:bodyPr/>
          <a:lstStyle/>
          <a:p>
            <a:endParaRPr lang="en-US"/>
          </a:p>
        </p:txBody>
      </p:sp>
      <p:sp>
        <p:nvSpPr>
          <p:cNvPr id="4" name="Date Placeholder 3"/>
          <p:cNvSpPr>
            <a:spLocks noGrp="1"/>
          </p:cNvSpPr>
          <p:nvPr>
            <p:ph type="dt" sz="half" idx="10"/>
          </p:nvPr>
        </p:nvSpPr>
        <p:spPr/>
        <p:txBody>
          <a:bodyPr/>
          <a:lstStyle/>
          <a:p>
            <a:fld id="{37CC0096-1860-4642-9CD2-0079EA5E7CD1}" type="datetimeFigureOut">
              <a:rPr lang="en-US" smtClean="0"/>
              <a:t>4/17/2024</a:t>
            </a:fld>
            <a:endParaRPr lang="en-US"/>
          </a:p>
        </p:txBody>
      </p:sp>
      <p:sp>
        <p:nvSpPr>
          <p:cNvPr id="6" name="Slide Number Placeholder 5"/>
          <p:cNvSpPr>
            <a:spLocks noGrp="1"/>
          </p:cNvSpPr>
          <p:nvPr>
            <p:ph type="sldNum" sz="quarter" idx="12"/>
          </p:nvPr>
        </p:nvSpPr>
        <p:spPr/>
        <p:txBody>
          <a:bodyPr/>
          <a:lstStyle/>
          <a:p>
            <a:fld id="{E31375A4-56A4-47D6-9801-1991572033F7}" type="slidenum">
              <a:rPr lang="en-US" smtClean="0"/>
              <a:t>‹#›</a:t>
            </a:fld>
            <a:endParaRPr lang="en-US"/>
          </a:p>
        </p:txBody>
      </p:sp>
    </p:spTree>
    <p:extLst>
      <p:ext uri="{BB962C8B-B14F-4D97-AF65-F5344CB8AC3E}">
        <p14:creationId xmlns:p14="http://schemas.microsoft.com/office/powerpoint/2010/main" val="1772174447"/>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gradFill flip="none" rotWithShape="1">
          <a:gsLst>
            <a:gs pos="0">
              <a:srgbClr val="D9D9D9"/>
            </a:gs>
            <a:gs pos="100000">
              <a:schemeClr val="bg1"/>
            </a:gs>
          </a:gsLst>
          <a:lin ang="810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26225" y="1828800"/>
            <a:ext cx="4098175" cy="3177380"/>
          </a:xfrm>
        </p:spPr>
        <p:txBody>
          <a:bodyPr anchor="b">
            <a:normAutofit/>
          </a:bodyPr>
          <a:lstStyle>
            <a:lvl1pPr algn="l">
              <a:lnSpc>
                <a:spcPct val="80000"/>
              </a:lnSpc>
              <a:defRPr sz="5400">
                <a:solidFill>
                  <a:schemeClr val="accent1"/>
                </a:solidFill>
              </a:defRPr>
            </a:lvl1pPr>
          </a:lstStyle>
          <a:p>
            <a:r>
              <a:rPr lang="en-US"/>
              <a:t>Click to edit Master title style</a:t>
            </a:r>
            <a:endParaRPr/>
          </a:p>
        </p:txBody>
      </p:sp>
      <p:sp>
        <p:nvSpPr>
          <p:cNvPr id="3" name="Subtitle 2"/>
          <p:cNvSpPr>
            <a:spLocks noGrp="1"/>
          </p:cNvSpPr>
          <p:nvPr>
            <p:ph type="subTitle" idx="1"/>
          </p:nvPr>
        </p:nvSpPr>
        <p:spPr>
          <a:xfrm>
            <a:off x="626225" y="5181600"/>
            <a:ext cx="4098175" cy="685800"/>
          </a:xfrm>
        </p:spPr>
        <p:txBody>
          <a:bodyPr>
            <a:normAutofit/>
          </a:bodyPr>
          <a:lstStyle>
            <a:lvl1pPr marL="0" indent="0" algn="l">
              <a:buNone/>
              <a:defRPr sz="2000" cap="all" baseline="0">
                <a:solidFill>
                  <a:schemeClr val="tx1">
                    <a:lumMod val="50000"/>
                    <a:lumOff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a:p>
        </p:txBody>
      </p:sp>
      <p:pic>
        <p:nvPicPr>
          <p:cNvPr id="7" name="Picture 6" descr="EKG line"/>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5188688" y="-1"/>
            <a:ext cx="7000137" cy="6858001"/>
          </a:xfrm>
          <a:prstGeom prst="rect">
            <a:avLst/>
          </a:prstGeom>
        </p:spPr>
      </p:pic>
    </p:spTree>
    <p:extLst>
      <p:ext uri="{BB962C8B-B14F-4D97-AF65-F5344CB8AC3E}">
        <p14:creationId xmlns:p14="http://schemas.microsoft.com/office/powerpoint/2010/main" val="40850541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5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Content Placeholder 2"/>
          <p:cNvSpPr>
            <a:spLocks noGrp="1"/>
          </p:cNvSpPr>
          <p:nvPr>
            <p:ph idx="1"/>
          </p:nvPr>
        </p:nvSpPr>
        <p:spPr/>
        <p:txBody>
          <a:bodyPr/>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Footer Placeholder 4"/>
          <p:cNvSpPr>
            <a:spLocks noGrp="1"/>
          </p:cNvSpPr>
          <p:nvPr>
            <p:ph type="ftr" sz="quarter" idx="11"/>
          </p:nvPr>
        </p:nvSpPr>
        <p:spPr/>
        <p:txBody>
          <a:bodyPr/>
          <a:lstStyle/>
          <a:p>
            <a:endParaRPr/>
          </a:p>
        </p:txBody>
      </p:sp>
      <p:sp>
        <p:nvSpPr>
          <p:cNvPr id="4" name="Date Placeholder 3"/>
          <p:cNvSpPr>
            <a:spLocks noGrp="1"/>
          </p:cNvSpPr>
          <p:nvPr>
            <p:ph type="dt" sz="half" idx="10"/>
          </p:nvPr>
        </p:nvSpPr>
        <p:spPr/>
        <p:txBody>
          <a:bodyPr/>
          <a:lstStyle/>
          <a:p>
            <a:fld id="{37CC0096-1860-4642-9CD2-0079EA5E7CD1}" type="datetimeFigureOut">
              <a:rPr lang="en-US"/>
              <a:t>4/17/2024</a:t>
            </a:fld>
            <a:endParaRPr/>
          </a:p>
        </p:txBody>
      </p:sp>
      <p:sp>
        <p:nvSpPr>
          <p:cNvPr id="6" name="Slide Number Placeholder 5"/>
          <p:cNvSpPr>
            <a:spLocks noGrp="1"/>
          </p:cNvSpPr>
          <p:nvPr>
            <p:ph type="sldNum" sz="quarter" idx="12"/>
          </p:nvPr>
        </p:nvSpPr>
        <p:spPr/>
        <p:txBody>
          <a:bodyPr/>
          <a:lstStyle/>
          <a:p>
            <a:fld id="{E31375A4-56A4-47D6-9801-1991572033F7}" type="slidenum">
              <a:rPr/>
              <a:t>‹#›</a:t>
            </a:fld>
            <a:endParaRPr/>
          </a:p>
        </p:txBody>
      </p:sp>
    </p:spTree>
    <p:extLst>
      <p:ext uri="{BB962C8B-B14F-4D97-AF65-F5344CB8AC3E}">
        <p14:creationId xmlns:p14="http://schemas.microsoft.com/office/powerpoint/2010/main" val="41876732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6.xml><?xml version="1.0" encoding="utf-8"?>
<p:sldLayout xmlns:a="http://schemas.openxmlformats.org/drawingml/2006/main" xmlns:r="http://schemas.openxmlformats.org/officeDocument/2006/relationships" xmlns:p="http://schemas.openxmlformats.org/presentationml/2006/main" showMasterSp="0" preserve="1">
  <p:cSld name="Section Header">
    <p:bg>
      <p:bgPr>
        <a:gradFill flip="none" rotWithShape="1">
          <a:gsLst>
            <a:gs pos="0">
              <a:schemeClr val="accent1"/>
            </a:gs>
            <a:gs pos="100000">
              <a:schemeClr val="accent1">
                <a:lumMod val="75000"/>
              </a:schemeClr>
            </a:gs>
          </a:gsLst>
          <a:lin ang="5400000" scaled="0"/>
          <a:tileRect/>
        </a:gradFill>
        <a:effectLst/>
      </p:bgPr>
    </p:bg>
    <p:spTree>
      <p:nvGrpSpPr>
        <p:cNvPr id="1" name=""/>
        <p:cNvGrpSpPr/>
        <p:nvPr/>
      </p:nvGrpSpPr>
      <p:grpSpPr>
        <a:xfrm>
          <a:off x="0" y="0"/>
          <a:ext cx="0" cy="0"/>
          <a:chOff x="0" y="0"/>
          <a:chExt cx="0" cy="0"/>
        </a:xfrm>
      </p:grpSpPr>
      <p:sp>
        <p:nvSpPr>
          <p:cNvPr id="7" name="Rectangle 6" descr="Rectangle"/>
          <p:cNvSpPr/>
          <p:nvPr/>
        </p:nvSpPr>
        <p:spPr>
          <a:xfrm>
            <a:off x="265112" y="228600"/>
            <a:ext cx="11658600" cy="6400800"/>
          </a:xfrm>
          <a:prstGeom prst="rect">
            <a:avLst/>
          </a:prstGeom>
          <a:noFill/>
          <a:ln w="15875">
            <a:gradFill flip="none" rotWithShape="1">
              <a:gsLst>
                <a:gs pos="0">
                  <a:schemeClr val="bg1">
                    <a:lumMod val="75000"/>
                  </a:schemeClr>
                </a:gs>
                <a:gs pos="100000">
                  <a:schemeClr val="bg1"/>
                </a:gs>
              </a:gsLst>
              <a:lin ang="2700000" scaled="1"/>
              <a:tileRect/>
            </a:gra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1066800" y="1828800"/>
            <a:ext cx="7772400" cy="3177380"/>
          </a:xfrm>
        </p:spPr>
        <p:txBody>
          <a:bodyPr anchor="b">
            <a:normAutofit/>
          </a:bodyPr>
          <a:lstStyle>
            <a:lvl1pPr>
              <a:lnSpc>
                <a:spcPct val="80000"/>
              </a:lnSpc>
              <a:defRPr sz="5400"/>
            </a:lvl1pPr>
          </a:lstStyle>
          <a:p>
            <a:r>
              <a:rPr lang="en-US"/>
              <a:t>Click to edit Master title style</a:t>
            </a:r>
            <a:endParaRPr/>
          </a:p>
        </p:txBody>
      </p:sp>
      <p:sp>
        <p:nvSpPr>
          <p:cNvPr id="3" name="Text Placeholder 2"/>
          <p:cNvSpPr>
            <a:spLocks noGrp="1"/>
          </p:cNvSpPr>
          <p:nvPr>
            <p:ph type="body" idx="1"/>
          </p:nvPr>
        </p:nvSpPr>
        <p:spPr>
          <a:xfrm>
            <a:off x="1066800" y="5181600"/>
            <a:ext cx="7772400" cy="685800"/>
          </a:xfrm>
        </p:spPr>
        <p:txBody>
          <a:bodyPr>
            <a:normAutofit/>
          </a:bodyPr>
          <a:lstStyle>
            <a:lvl1pPr marL="0" indent="0">
              <a:buNone/>
              <a:defRPr sz="2000" cap="all" baseline="0">
                <a:solidFill>
                  <a:schemeClr val="bg1"/>
                </a:solidFill>
              </a:defRPr>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Tree>
    <p:extLst>
      <p:ext uri="{BB962C8B-B14F-4D97-AF65-F5344CB8AC3E}">
        <p14:creationId xmlns:p14="http://schemas.microsoft.com/office/powerpoint/2010/main" val="1448547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Content Placeholder 2"/>
          <p:cNvSpPr>
            <a:spLocks noGrp="1"/>
          </p:cNvSpPr>
          <p:nvPr>
            <p:ph sz="half" idx="1"/>
          </p:nvPr>
        </p:nvSpPr>
        <p:spPr>
          <a:xfrm>
            <a:off x="1066800" y="1825624"/>
            <a:ext cx="4800600" cy="4575175"/>
          </a:xfrm>
        </p:spPr>
        <p:txBody>
          <a:bodyPr>
            <a:normAutofit/>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Content Placeholder 3"/>
          <p:cNvSpPr>
            <a:spLocks noGrp="1"/>
          </p:cNvSpPr>
          <p:nvPr>
            <p:ph sz="half" idx="2"/>
          </p:nvPr>
        </p:nvSpPr>
        <p:spPr>
          <a:xfrm>
            <a:off x="6324600" y="1825624"/>
            <a:ext cx="4800600" cy="4575175"/>
          </a:xfrm>
        </p:spPr>
        <p:txBody>
          <a:bodyPr>
            <a:normAutofit/>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6" name="Footer Placeholder 5"/>
          <p:cNvSpPr>
            <a:spLocks noGrp="1"/>
          </p:cNvSpPr>
          <p:nvPr>
            <p:ph type="ftr" sz="quarter" idx="11"/>
          </p:nvPr>
        </p:nvSpPr>
        <p:spPr/>
        <p:txBody>
          <a:bodyPr/>
          <a:lstStyle/>
          <a:p>
            <a:endParaRPr/>
          </a:p>
        </p:txBody>
      </p:sp>
      <p:sp>
        <p:nvSpPr>
          <p:cNvPr id="5" name="Date Placeholder 4"/>
          <p:cNvSpPr>
            <a:spLocks noGrp="1"/>
          </p:cNvSpPr>
          <p:nvPr>
            <p:ph type="dt" sz="half" idx="10"/>
          </p:nvPr>
        </p:nvSpPr>
        <p:spPr/>
        <p:txBody>
          <a:bodyPr/>
          <a:lstStyle/>
          <a:p>
            <a:fld id="{37CC0096-1860-4642-9CD2-0079EA5E7CD1}" type="datetimeFigureOut">
              <a:rPr lang="en-US"/>
              <a:t>4/17/2024</a:t>
            </a:fld>
            <a:endParaRPr/>
          </a:p>
        </p:txBody>
      </p:sp>
      <p:sp>
        <p:nvSpPr>
          <p:cNvPr id="7" name="Slide Number Placeholder 6"/>
          <p:cNvSpPr>
            <a:spLocks noGrp="1"/>
          </p:cNvSpPr>
          <p:nvPr>
            <p:ph type="sldNum" sz="quarter" idx="12"/>
          </p:nvPr>
        </p:nvSpPr>
        <p:spPr/>
        <p:txBody>
          <a:bodyPr/>
          <a:lstStyle/>
          <a:p>
            <a:fld id="{E31375A4-56A4-47D6-9801-1991572033F7}" type="slidenum">
              <a:rPr/>
              <a:t>‹#›</a:t>
            </a:fld>
            <a:endParaRPr/>
          </a:p>
        </p:txBody>
      </p:sp>
    </p:spTree>
    <p:extLst>
      <p:ext uri="{BB962C8B-B14F-4D97-AF65-F5344CB8AC3E}">
        <p14:creationId xmlns:p14="http://schemas.microsoft.com/office/powerpoint/2010/main" val="35127085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Text Placeholder 2"/>
          <p:cNvSpPr>
            <a:spLocks noGrp="1"/>
          </p:cNvSpPr>
          <p:nvPr>
            <p:ph type="body" idx="1"/>
          </p:nvPr>
        </p:nvSpPr>
        <p:spPr>
          <a:xfrm>
            <a:off x="1066800" y="1828799"/>
            <a:ext cx="4800600" cy="762000"/>
          </a:xfrm>
        </p:spPr>
        <p:txBody>
          <a:bodyPr anchor="ctr">
            <a:noAutofit/>
          </a:bodyPr>
          <a:lstStyle>
            <a:lvl1pPr marL="0" indent="0">
              <a:buNone/>
              <a:defRPr sz="2400" b="0" cap="none" baseline="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66800" y="2590799"/>
            <a:ext cx="4800600" cy="3810033"/>
          </a:xfrm>
        </p:spPr>
        <p:txBody>
          <a:bodyPr>
            <a:normAutofit/>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Text Placeholder 4"/>
          <p:cNvSpPr>
            <a:spLocks noGrp="1"/>
          </p:cNvSpPr>
          <p:nvPr>
            <p:ph type="body" sz="quarter" idx="3"/>
          </p:nvPr>
        </p:nvSpPr>
        <p:spPr>
          <a:xfrm>
            <a:off x="6324600" y="1828799"/>
            <a:ext cx="4800600" cy="762000"/>
          </a:xfrm>
        </p:spPr>
        <p:txBody>
          <a:bodyPr anchor="ctr">
            <a:noAutofit/>
          </a:bodyPr>
          <a:lstStyle>
            <a:lvl1pPr marL="0" indent="0">
              <a:buNone/>
              <a:defRPr sz="2400" b="0" cap="none" baseline="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324600" y="2590799"/>
            <a:ext cx="4800600" cy="3810033"/>
          </a:xfrm>
        </p:spPr>
        <p:txBody>
          <a:bodyPr>
            <a:normAutofit/>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8" name="Footer Placeholder 7"/>
          <p:cNvSpPr>
            <a:spLocks noGrp="1"/>
          </p:cNvSpPr>
          <p:nvPr>
            <p:ph type="ftr" sz="quarter" idx="11"/>
          </p:nvPr>
        </p:nvSpPr>
        <p:spPr/>
        <p:txBody>
          <a:bodyPr/>
          <a:lstStyle/>
          <a:p>
            <a:endParaRPr/>
          </a:p>
        </p:txBody>
      </p:sp>
      <p:sp>
        <p:nvSpPr>
          <p:cNvPr id="7" name="Date Placeholder 6"/>
          <p:cNvSpPr>
            <a:spLocks noGrp="1"/>
          </p:cNvSpPr>
          <p:nvPr>
            <p:ph type="dt" sz="half" idx="10"/>
          </p:nvPr>
        </p:nvSpPr>
        <p:spPr/>
        <p:txBody>
          <a:bodyPr/>
          <a:lstStyle/>
          <a:p>
            <a:fld id="{37CC0096-1860-4642-9CD2-0079EA5E7CD1}" type="datetimeFigureOut">
              <a:rPr lang="en-US"/>
              <a:t>4/17/2024</a:t>
            </a:fld>
            <a:endParaRPr/>
          </a:p>
        </p:txBody>
      </p:sp>
      <p:sp>
        <p:nvSpPr>
          <p:cNvPr id="9" name="Slide Number Placeholder 8"/>
          <p:cNvSpPr>
            <a:spLocks noGrp="1"/>
          </p:cNvSpPr>
          <p:nvPr>
            <p:ph type="sldNum" sz="quarter" idx="12"/>
          </p:nvPr>
        </p:nvSpPr>
        <p:spPr/>
        <p:txBody>
          <a:bodyPr/>
          <a:lstStyle/>
          <a:p>
            <a:fld id="{E31375A4-56A4-47D6-9801-1991572033F7}" type="slidenum">
              <a:rPr/>
              <a:t>‹#›</a:t>
            </a:fld>
            <a:endParaRPr/>
          </a:p>
        </p:txBody>
      </p:sp>
    </p:spTree>
    <p:extLst>
      <p:ext uri="{BB962C8B-B14F-4D97-AF65-F5344CB8AC3E}">
        <p14:creationId xmlns:p14="http://schemas.microsoft.com/office/powerpoint/2010/main" val="11861595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4" name="Footer Placeholder 3"/>
          <p:cNvSpPr>
            <a:spLocks noGrp="1"/>
          </p:cNvSpPr>
          <p:nvPr>
            <p:ph type="ftr" sz="quarter" idx="11"/>
          </p:nvPr>
        </p:nvSpPr>
        <p:spPr/>
        <p:txBody>
          <a:bodyPr/>
          <a:lstStyle/>
          <a:p>
            <a:endParaRPr/>
          </a:p>
        </p:txBody>
      </p:sp>
      <p:sp>
        <p:nvSpPr>
          <p:cNvPr id="3" name="Date Placeholder 2"/>
          <p:cNvSpPr>
            <a:spLocks noGrp="1"/>
          </p:cNvSpPr>
          <p:nvPr>
            <p:ph type="dt" sz="half" idx="10"/>
          </p:nvPr>
        </p:nvSpPr>
        <p:spPr/>
        <p:txBody>
          <a:bodyPr/>
          <a:lstStyle/>
          <a:p>
            <a:fld id="{37CC0096-1860-4642-9CD2-0079EA5E7CD1}" type="datetimeFigureOut">
              <a:rPr lang="en-US"/>
              <a:t>4/17/2024</a:t>
            </a:fld>
            <a:endParaRPr/>
          </a:p>
        </p:txBody>
      </p:sp>
      <p:sp>
        <p:nvSpPr>
          <p:cNvPr id="5" name="Slide Number Placeholder 4"/>
          <p:cNvSpPr>
            <a:spLocks noGrp="1"/>
          </p:cNvSpPr>
          <p:nvPr>
            <p:ph type="sldNum" sz="quarter" idx="12"/>
          </p:nvPr>
        </p:nvSpPr>
        <p:spPr/>
        <p:txBody>
          <a:bodyPr/>
          <a:lstStyle/>
          <a:p>
            <a:fld id="{E31375A4-56A4-47D6-9801-1991572033F7}" type="slidenum">
              <a:rPr/>
              <a:t>‹#›</a:t>
            </a:fld>
            <a:endParaRPr/>
          </a:p>
        </p:txBody>
      </p:sp>
    </p:spTree>
    <p:extLst>
      <p:ext uri="{BB962C8B-B14F-4D97-AF65-F5344CB8AC3E}">
        <p14:creationId xmlns:p14="http://schemas.microsoft.com/office/powerpoint/2010/main" val="22629044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4929172-4BF7-429F-BA25-7E9D1A4215EE}" type="datetimeFigureOut">
              <a:rPr lang="en-US" smtClean="0"/>
              <a:t>4/17/2024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966EA62-41C5-4F9A-A915-5B0BC739C923}" type="slidenum">
              <a:rPr lang="en-US" smtClean="0"/>
              <a:t>‹#›</a:t>
            </a:fld>
            <a:endParaRPr lang="en-US"/>
          </a:p>
        </p:txBody>
      </p:sp>
    </p:spTree>
    <p:extLst>
      <p:ext uri="{BB962C8B-B14F-4D97-AF65-F5344CB8AC3E}">
        <p14:creationId xmlns:p14="http://schemas.microsoft.com/office/powerpoint/2010/main" val="4140855633"/>
      </p:ext>
    </p:extLst>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endParaRPr/>
          </a:p>
        </p:txBody>
      </p:sp>
      <p:sp>
        <p:nvSpPr>
          <p:cNvPr id="2" name="Date Placeholder 1"/>
          <p:cNvSpPr>
            <a:spLocks noGrp="1"/>
          </p:cNvSpPr>
          <p:nvPr>
            <p:ph type="dt" sz="half" idx="10"/>
          </p:nvPr>
        </p:nvSpPr>
        <p:spPr/>
        <p:txBody>
          <a:bodyPr/>
          <a:lstStyle/>
          <a:p>
            <a:fld id="{37CC0096-1860-4642-9CD2-0079EA5E7CD1}" type="datetimeFigureOut">
              <a:rPr lang="en-US"/>
              <a:t>4/17/2024</a:t>
            </a:fld>
            <a:endParaRPr/>
          </a:p>
        </p:txBody>
      </p:sp>
      <p:sp>
        <p:nvSpPr>
          <p:cNvPr id="4" name="Slide Number Placeholder 3"/>
          <p:cNvSpPr>
            <a:spLocks noGrp="1"/>
          </p:cNvSpPr>
          <p:nvPr>
            <p:ph type="sldNum" sz="quarter" idx="12"/>
          </p:nvPr>
        </p:nvSpPr>
        <p:spPr/>
        <p:txBody>
          <a:bodyPr/>
          <a:lstStyle/>
          <a:p>
            <a:fld id="{E31375A4-56A4-47D6-9801-1991572033F7}" type="slidenum">
              <a:rPr/>
              <a:t>‹#›</a:t>
            </a:fld>
            <a:endParaRPr/>
          </a:p>
        </p:txBody>
      </p:sp>
    </p:spTree>
    <p:extLst>
      <p:ext uri="{BB962C8B-B14F-4D97-AF65-F5344CB8AC3E}">
        <p14:creationId xmlns:p14="http://schemas.microsoft.com/office/powerpoint/2010/main" val="2422118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1.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descr="Rectangle"/>
          <p:cNvSpPr/>
          <p:nvPr/>
        </p:nvSpPr>
        <p:spPr>
          <a:xfrm>
            <a:off x="7008812" y="0"/>
            <a:ext cx="5180013" cy="6858000"/>
          </a:xfrm>
          <a:prstGeom prst="rect">
            <a:avLst/>
          </a:prstGeom>
          <a:gradFill flip="none" rotWithShape="1">
            <a:gsLst>
              <a:gs pos="0">
                <a:schemeClr val="accent1"/>
              </a:gs>
              <a:gs pos="100000">
                <a:schemeClr val="accent1">
                  <a:lumMod val="7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9" name="Rectangle 8" descr="Rectangle"/>
          <p:cNvSpPr/>
          <p:nvPr/>
        </p:nvSpPr>
        <p:spPr>
          <a:xfrm>
            <a:off x="7255668" y="228600"/>
            <a:ext cx="4686300" cy="6400800"/>
          </a:xfrm>
          <a:prstGeom prst="rect">
            <a:avLst/>
          </a:prstGeom>
          <a:noFill/>
          <a:ln w="15875">
            <a:gradFill flip="none" rotWithShape="1">
              <a:gsLst>
                <a:gs pos="0">
                  <a:schemeClr val="bg1">
                    <a:lumMod val="75000"/>
                  </a:schemeClr>
                </a:gs>
                <a:gs pos="100000">
                  <a:schemeClr val="bg1">
                    <a:lumMod val="95000"/>
                  </a:schemeClr>
                </a:gs>
              </a:gsLst>
              <a:lin ang="2700000" scaled="1"/>
              <a:tileRect/>
            </a:gra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7632700" y="3200400"/>
            <a:ext cx="3932237" cy="1752600"/>
          </a:xfrm>
        </p:spPr>
        <p:txBody>
          <a:bodyPr anchor="b">
            <a:normAutofit/>
          </a:bodyPr>
          <a:lstStyle>
            <a:lvl1pPr>
              <a:defRPr sz="3600"/>
            </a:lvl1pPr>
          </a:lstStyle>
          <a:p>
            <a:r>
              <a:rPr lang="en-US"/>
              <a:t>Click to edit Master title style</a:t>
            </a:r>
            <a:endParaRPr/>
          </a:p>
        </p:txBody>
      </p:sp>
      <p:sp>
        <p:nvSpPr>
          <p:cNvPr id="3" name="Content Placeholder 2"/>
          <p:cNvSpPr>
            <a:spLocks noGrp="1"/>
          </p:cNvSpPr>
          <p:nvPr>
            <p:ph idx="1"/>
          </p:nvPr>
        </p:nvSpPr>
        <p:spPr>
          <a:xfrm>
            <a:off x="609600" y="457201"/>
            <a:ext cx="5943600" cy="5943600"/>
          </a:xfrm>
        </p:spPr>
        <p:txBody>
          <a:bodyPr>
            <a:normAutofit/>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Text Placeholder 3"/>
          <p:cNvSpPr>
            <a:spLocks noGrp="1"/>
          </p:cNvSpPr>
          <p:nvPr>
            <p:ph type="body" sz="half" idx="2"/>
          </p:nvPr>
        </p:nvSpPr>
        <p:spPr>
          <a:xfrm>
            <a:off x="7632699" y="5029200"/>
            <a:ext cx="3932237" cy="1371600"/>
          </a:xfrm>
        </p:spPr>
        <p:txBody>
          <a:bodyPr>
            <a:normAutofit/>
          </a:bodyPr>
          <a:lstStyle>
            <a:lvl1pPr marL="0" indent="0">
              <a:buNone/>
              <a:defRPr sz="16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39306408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2.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descr="Rectangle"/>
          <p:cNvSpPr/>
          <p:nvPr/>
        </p:nvSpPr>
        <p:spPr>
          <a:xfrm>
            <a:off x="7008812" y="0"/>
            <a:ext cx="5180013" cy="6858000"/>
          </a:xfrm>
          <a:prstGeom prst="rect">
            <a:avLst/>
          </a:prstGeom>
          <a:gradFill flip="none" rotWithShape="1">
            <a:gsLst>
              <a:gs pos="0">
                <a:schemeClr val="accent1"/>
              </a:gs>
              <a:gs pos="100000">
                <a:schemeClr val="accent1">
                  <a:lumMod val="7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9" name="Rectangle 8" descr="Rectangle"/>
          <p:cNvSpPr/>
          <p:nvPr/>
        </p:nvSpPr>
        <p:spPr>
          <a:xfrm>
            <a:off x="7255668" y="228600"/>
            <a:ext cx="4686300" cy="6400800"/>
          </a:xfrm>
          <a:prstGeom prst="rect">
            <a:avLst/>
          </a:prstGeom>
          <a:noFill/>
          <a:ln w="15875">
            <a:gradFill flip="none" rotWithShape="1">
              <a:gsLst>
                <a:gs pos="0">
                  <a:schemeClr val="bg1">
                    <a:lumMod val="75000"/>
                  </a:schemeClr>
                </a:gs>
                <a:gs pos="100000">
                  <a:schemeClr val="bg1">
                    <a:lumMod val="95000"/>
                  </a:schemeClr>
                </a:gs>
              </a:gsLst>
              <a:lin ang="2700000" scaled="1"/>
              <a:tileRect/>
            </a:gra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7635240" y="3200400"/>
            <a:ext cx="3932237" cy="1752600"/>
          </a:xfrm>
        </p:spPr>
        <p:txBody>
          <a:bodyPr anchor="b">
            <a:normAutofit/>
          </a:bodyPr>
          <a:lstStyle>
            <a:lvl1pPr>
              <a:defRPr sz="3600"/>
            </a:lvl1pPr>
          </a:lstStyle>
          <a:p>
            <a:r>
              <a:rPr lang="en-US"/>
              <a:t>Click to edit Master title style</a:t>
            </a:r>
            <a:endParaRPr/>
          </a:p>
        </p:txBody>
      </p:sp>
      <p:sp>
        <p:nvSpPr>
          <p:cNvPr id="3" name="Picture Placeholder 2" descr="An empty placeholder to add an image. Click on the placeholder and select the image that you wish to add."/>
          <p:cNvSpPr>
            <a:spLocks noGrp="1"/>
          </p:cNvSpPr>
          <p:nvPr>
            <p:ph type="pic" idx="1"/>
          </p:nvPr>
        </p:nvSpPr>
        <p:spPr>
          <a:xfrm>
            <a:off x="1" y="0"/>
            <a:ext cx="7008810" cy="6857999"/>
          </a:xfrm>
        </p:spPr>
        <p:txBody>
          <a:bodyPr tIns="457200">
            <a:norm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dirty="0"/>
          </a:p>
        </p:txBody>
      </p:sp>
      <p:sp>
        <p:nvSpPr>
          <p:cNvPr id="4" name="Text Placeholder 3"/>
          <p:cNvSpPr>
            <a:spLocks noGrp="1"/>
          </p:cNvSpPr>
          <p:nvPr>
            <p:ph type="body" sz="half" idx="2"/>
          </p:nvPr>
        </p:nvSpPr>
        <p:spPr>
          <a:xfrm>
            <a:off x="7635240" y="5029200"/>
            <a:ext cx="3932237" cy="1374648"/>
          </a:xfrm>
        </p:spPr>
        <p:txBody>
          <a:bodyPr/>
          <a:lstStyle>
            <a:lvl1pPr marL="0" indent="0">
              <a:buNone/>
              <a:defRPr sz="16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1905232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Footer Placeholder 4"/>
          <p:cNvSpPr>
            <a:spLocks noGrp="1"/>
          </p:cNvSpPr>
          <p:nvPr>
            <p:ph type="ftr" sz="quarter" idx="11"/>
          </p:nvPr>
        </p:nvSpPr>
        <p:spPr/>
        <p:txBody>
          <a:bodyPr/>
          <a:lstStyle/>
          <a:p>
            <a:endParaRPr/>
          </a:p>
        </p:txBody>
      </p:sp>
      <p:sp>
        <p:nvSpPr>
          <p:cNvPr id="4" name="Date Placeholder 3"/>
          <p:cNvSpPr>
            <a:spLocks noGrp="1"/>
          </p:cNvSpPr>
          <p:nvPr>
            <p:ph type="dt" sz="half" idx="10"/>
          </p:nvPr>
        </p:nvSpPr>
        <p:spPr/>
        <p:txBody>
          <a:bodyPr/>
          <a:lstStyle/>
          <a:p>
            <a:fld id="{37CC0096-1860-4642-9CD2-0079EA5E7CD1}" type="datetimeFigureOut">
              <a:rPr lang="en-US"/>
              <a:t>4/17/2024</a:t>
            </a:fld>
            <a:endParaRPr/>
          </a:p>
        </p:txBody>
      </p:sp>
      <p:sp>
        <p:nvSpPr>
          <p:cNvPr id="6" name="Slide Number Placeholder 5"/>
          <p:cNvSpPr>
            <a:spLocks noGrp="1"/>
          </p:cNvSpPr>
          <p:nvPr>
            <p:ph type="sldNum" sz="quarter" idx="12"/>
          </p:nvPr>
        </p:nvSpPr>
        <p:spPr/>
        <p:txBody>
          <a:bodyPr/>
          <a:lstStyle/>
          <a:p>
            <a:fld id="{E31375A4-56A4-47D6-9801-1991572033F7}" type="slidenum">
              <a:rPr/>
              <a:t>‹#›</a:t>
            </a:fld>
            <a:endParaRPr/>
          </a:p>
        </p:txBody>
      </p:sp>
    </p:spTree>
    <p:extLst>
      <p:ext uri="{BB962C8B-B14F-4D97-AF65-F5344CB8AC3E}">
        <p14:creationId xmlns:p14="http://schemas.microsoft.com/office/powerpoint/2010/main" val="15136296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4.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descr="Rectangle"/>
          <p:cNvSpPr/>
          <p:nvPr/>
        </p:nvSpPr>
        <p:spPr>
          <a:xfrm>
            <a:off x="9982200" y="0"/>
            <a:ext cx="2209800" cy="6858000"/>
          </a:xfrm>
          <a:prstGeom prst="rect">
            <a:avLst/>
          </a:prstGeom>
          <a:gradFill flip="none" rotWithShape="1">
            <a:gsLst>
              <a:gs pos="0">
                <a:schemeClr val="accent1"/>
              </a:gs>
              <a:gs pos="100000">
                <a:schemeClr val="accent1">
                  <a:lumMod val="75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Vertical Title 1"/>
          <p:cNvSpPr>
            <a:spLocks noGrp="1"/>
          </p:cNvSpPr>
          <p:nvPr>
            <p:ph type="title" orient="vert"/>
          </p:nvPr>
        </p:nvSpPr>
        <p:spPr>
          <a:xfrm>
            <a:off x="10058399" y="457201"/>
            <a:ext cx="2057401" cy="5943600"/>
          </a:xfrm>
        </p:spPr>
        <p:txBody>
          <a:bodyPr vert="eaVert"/>
          <a:lstStyle/>
          <a:p>
            <a:r>
              <a:rPr lang="en-US"/>
              <a:t>Click to edit Master title style</a:t>
            </a:r>
            <a:endParaRPr/>
          </a:p>
        </p:txBody>
      </p:sp>
      <p:sp>
        <p:nvSpPr>
          <p:cNvPr id="3" name="Vertical Text Placeholder 2"/>
          <p:cNvSpPr>
            <a:spLocks noGrp="1"/>
          </p:cNvSpPr>
          <p:nvPr>
            <p:ph type="body" orient="vert" idx="1"/>
          </p:nvPr>
        </p:nvSpPr>
        <p:spPr>
          <a:xfrm>
            <a:off x="609600" y="457200"/>
            <a:ext cx="9067800" cy="594359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Footer Placeholder 4"/>
          <p:cNvSpPr>
            <a:spLocks noGrp="1"/>
          </p:cNvSpPr>
          <p:nvPr>
            <p:ph type="ftr" sz="quarter" idx="11"/>
          </p:nvPr>
        </p:nvSpPr>
        <p:spPr/>
        <p:txBody>
          <a:bodyPr/>
          <a:lstStyle/>
          <a:p>
            <a:endParaRPr/>
          </a:p>
        </p:txBody>
      </p:sp>
      <p:sp>
        <p:nvSpPr>
          <p:cNvPr id="4" name="Date Placeholder 3"/>
          <p:cNvSpPr>
            <a:spLocks noGrp="1"/>
          </p:cNvSpPr>
          <p:nvPr>
            <p:ph type="dt" sz="half" idx="10"/>
          </p:nvPr>
        </p:nvSpPr>
        <p:spPr/>
        <p:txBody>
          <a:bodyPr/>
          <a:lstStyle/>
          <a:p>
            <a:fld id="{37CC0096-1860-4642-9CD2-0079EA5E7CD1}" type="datetimeFigureOut">
              <a:rPr lang="en-US"/>
              <a:t>4/17/2024</a:t>
            </a:fld>
            <a:endParaRPr/>
          </a:p>
        </p:txBody>
      </p:sp>
      <p:sp>
        <p:nvSpPr>
          <p:cNvPr id="6" name="Slide Number Placeholder 5"/>
          <p:cNvSpPr>
            <a:spLocks noGrp="1"/>
          </p:cNvSpPr>
          <p:nvPr>
            <p:ph type="sldNum" sz="quarter" idx="12"/>
          </p:nvPr>
        </p:nvSpPr>
        <p:spPr/>
        <p:txBody>
          <a:bodyPr/>
          <a:lstStyle/>
          <a:p>
            <a:fld id="{E31375A4-56A4-47D6-9801-1991572033F7}" type="slidenum">
              <a:rPr/>
              <a:t>‹#›</a:t>
            </a:fld>
            <a:endParaRPr/>
          </a:p>
        </p:txBody>
      </p:sp>
    </p:spTree>
    <p:extLst>
      <p:ext uri="{BB962C8B-B14F-4D97-AF65-F5344CB8AC3E}">
        <p14:creationId xmlns:p14="http://schemas.microsoft.com/office/powerpoint/2010/main" val="42562846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732655" y="685800"/>
            <a:ext cx="1770369" cy="51054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484312" y="685800"/>
            <a:ext cx="8019742" cy="5105400"/>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4929172-4BF7-429F-BA25-7E9D1A4215EE}" type="datetimeFigureOut">
              <a:rPr lang="en-US" smtClean="0"/>
              <a:t>4/17/2024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966EA62-41C5-4F9A-A915-5B0BC739C923}" type="slidenum">
              <a:rPr lang="en-US" smtClean="0"/>
              <a:t>‹#›</a:t>
            </a:fld>
            <a:endParaRPr lang="en-US"/>
          </a:p>
        </p:txBody>
      </p:sp>
    </p:spTree>
    <p:extLst>
      <p:ext uri="{BB962C8B-B14F-4D97-AF65-F5344CB8AC3E}">
        <p14:creationId xmlns:p14="http://schemas.microsoft.com/office/powerpoint/2010/main" val="359254680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5"/>
        </a:solidFill>
        <a:effectLst/>
      </p:bgPr>
    </p:bg>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4CB4665C-96C9-4826-9680-96D3C10F7589}"/>
              </a:ext>
            </a:extLst>
          </p:cNvPr>
          <p:cNvSpPr/>
          <p:nvPr userDrawn="1"/>
        </p:nvSpPr>
        <p:spPr>
          <a:xfrm>
            <a:off x="0" y="1491639"/>
            <a:ext cx="12192000" cy="4224042"/>
          </a:xfrm>
          <a:prstGeom prst="roundRect">
            <a:avLst>
              <a:gd name="adj" fmla="val 0"/>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733CB19-43D5-4BDF-BFC4-9F0FD2AFF565}"/>
              </a:ext>
            </a:extLst>
          </p:cNvPr>
          <p:cNvSpPr>
            <a:spLocks noGrp="1"/>
          </p:cNvSpPr>
          <p:nvPr>
            <p:ph type="ctrTitle" hasCustomPrompt="1"/>
          </p:nvPr>
        </p:nvSpPr>
        <p:spPr>
          <a:xfrm>
            <a:off x="2359630" y="408674"/>
            <a:ext cx="7472740" cy="602377"/>
          </a:xfrm>
        </p:spPr>
        <p:txBody>
          <a:bodyPr anchor="b">
            <a:noAutofit/>
          </a:bodyPr>
          <a:lstStyle>
            <a:lvl1pPr algn="l">
              <a:defRPr sz="3600" b="1">
                <a:solidFill>
                  <a:schemeClr val="bg1"/>
                </a:solidFill>
              </a:defRPr>
            </a:lvl1pPr>
          </a:lstStyle>
          <a:p>
            <a:r>
              <a:rPr lang="en-US" dirty="0"/>
              <a:t>CLICK TO EDIT MASTER TITLE STYLE</a:t>
            </a:r>
          </a:p>
        </p:txBody>
      </p:sp>
      <p:sp>
        <p:nvSpPr>
          <p:cNvPr id="4" name="Date Placeholder 3">
            <a:extLst>
              <a:ext uri="{FF2B5EF4-FFF2-40B4-BE49-F238E27FC236}">
                <a16:creationId xmlns:a16="http://schemas.microsoft.com/office/drawing/2014/main" id="{515B1859-BF60-436C-AE47-CDCA33B6F549}"/>
              </a:ext>
            </a:extLst>
          </p:cNvPr>
          <p:cNvSpPr>
            <a:spLocks noGrp="1"/>
          </p:cNvSpPr>
          <p:nvPr>
            <p:ph type="dt" sz="half" idx="10"/>
          </p:nvPr>
        </p:nvSpPr>
        <p:spPr/>
        <p:txBody>
          <a:bodyPr/>
          <a:lstStyle/>
          <a:p>
            <a:fld id="{1C72D579-680B-4C5C-B357-2E0F08617743}" type="datetimeFigureOut">
              <a:rPr lang="en-US" smtClean="0"/>
              <a:t>4/17/2024</a:t>
            </a:fld>
            <a:endParaRPr lang="en-US" dirty="0"/>
          </a:p>
        </p:txBody>
      </p:sp>
      <p:sp>
        <p:nvSpPr>
          <p:cNvPr id="5" name="Footer Placeholder 4">
            <a:extLst>
              <a:ext uri="{FF2B5EF4-FFF2-40B4-BE49-F238E27FC236}">
                <a16:creationId xmlns:a16="http://schemas.microsoft.com/office/drawing/2014/main" id="{75020DB4-3D79-4FC2-BEFF-27B0663686C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9D4AE51-E9C8-4F5C-AB0C-CD40ED24BCA8}"/>
              </a:ext>
            </a:extLst>
          </p:cNvPr>
          <p:cNvSpPr>
            <a:spLocks noGrp="1"/>
          </p:cNvSpPr>
          <p:nvPr>
            <p:ph type="sldNum" sz="quarter" idx="12"/>
          </p:nvPr>
        </p:nvSpPr>
        <p:spPr/>
        <p:txBody>
          <a:bodyPr/>
          <a:lstStyle/>
          <a:p>
            <a:fld id="{073EEA1D-F294-4872-A789-B0B343E9D0B7}" type="slidenum">
              <a:rPr lang="en-US" smtClean="0"/>
              <a:t>‹#›</a:t>
            </a:fld>
            <a:endParaRPr lang="en-US"/>
          </a:p>
        </p:txBody>
      </p:sp>
      <p:grpSp>
        <p:nvGrpSpPr>
          <p:cNvPr id="28" name="Group 27">
            <a:extLst>
              <a:ext uri="{FF2B5EF4-FFF2-40B4-BE49-F238E27FC236}">
                <a16:creationId xmlns:a16="http://schemas.microsoft.com/office/drawing/2014/main" id="{88CF1267-4931-45F4-8CE7-0A164EC5D2A4}"/>
              </a:ext>
            </a:extLst>
          </p:cNvPr>
          <p:cNvGrpSpPr/>
          <p:nvPr userDrawn="1"/>
        </p:nvGrpSpPr>
        <p:grpSpPr>
          <a:xfrm>
            <a:off x="1602768" y="2537718"/>
            <a:ext cx="123290" cy="585626"/>
            <a:chOff x="1602768" y="2537718"/>
            <a:chExt cx="123290" cy="585626"/>
          </a:xfrm>
          <a:solidFill>
            <a:schemeClr val="tx2"/>
          </a:solidFill>
        </p:grpSpPr>
        <p:cxnSp>
          <p:nvCxnSpPr>
            <p:cNvPr id="14" name="Straight Connector 13">
              <a:extLst>
                <a:ext uri="{FF2B5EF4-FFF2-40B4-BE49-F238E27FC236}">
                  <a16:creationId xmlns:a16="http://schemas.microsoft.com/office/drawing/2014/main" id="{D9593919-88D8-4B1C-9F23-B2DF8B6784FA}"/>
                </a:ext>
              </a:extLst>
            </p:cNvPr>
            <p:cNvCxnSpPr>
              <a:cxnSpLocks/>
            </p:cNvCxnSpPr>
            <p:nvPr userDrawn="1"/>
          </p:nvCxnSpPr>
          <p:spPr>
            <a:xfrm flipV="1">
              <a:off x="1664413" y="2661007"/>
              <a:ext cx="0" cy="462337"/>
            </a:xfrm>
            <a:prstGeom prst="line">
              <a:avLst/>
            </a:prstGeom>
            <a:grpFill/>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5" name="Oval 14">
              <a:extLst>
                <a:ext uri="{FF2B5EF4-FFF2-40B4-BE49-F238E27FC236}">
                  <a16:creationId xmlns:a16="http://schemas.microsoft.com/office/drawing/2014/main" id="{8BF71FD9-BB00-4C9D-824F-09198BBF74FA}"/>
                </a:ext>
              </a:extLst>
            </p:cNvPr>
            <p:cNvSpPr/>
            <p:nvPr userDrawn="1"/>
          </p:nvSpPr>
          <p:spPr>
            <a:xfrm>
              <a:off x="1602768" y="2537718"/>
              <a:ext cx="123290" cy="123290"/>
            </a:xfrm>
            <a:prstGeom prst="ellipse">
              <a:avLst/>
            </a:prstGeom>
            <a:grp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7" name="Group 16">
            <a:extLst>
              <a:ext uri="{FF2B5EF4-FFF2-40B4-BE49-F238E27FC236}">
                <a16:creationId xmlns:a16="http://schemas.microsoft.com/office/drawing/2014/main" id="{F99B1172-2E36-48DA-92A9-BF06B06B5917}"/>
              </a:ext>
            </a:extLst>
          </p:cNvPr>
          <p:cNvGrpSpPr/>
          <p:nvPr userDrawn="1"/>
        </p:nvGrpSpPr>
        <p:grpSpPr>
          <a:xfrm>
            <a:off x="409252" y="3217095"/>
            <a:ext cx="11373494" cy="506002"/>
            <a:chOff x="406685" y="3175999"/>
            <a:chExt cx="11373494" cy="506002"/>
          </a:xfrm>
        </p:grpSpPr>
        <p:sp>
          <p:nvSpPr>
            <p:cNvPr id="18" name="Parallelogram 17">
              <a:extLst>
                <a:ext uri="{FF2B5EF4-FFF2-40B4-BE49-F238E27FC236}">
                  <a16:creationId xmlns:a16="http://schemas.microsoft.com/office/drawing/2014/main" id="{A699446E-101F-4020-B253-BAA59A10ED48}"/>
                </a:ext>
              </a:extLst>
            </p:cNvPr>
            <p:cNvSpPr/>
            <p:nvPr userDrawn="1"/>
          </p:nvSpPr>
          <p:spPr>
            <a:xfrm>
              <a:off x="406685" y="3175999"/>
              <a:ext cx="2322816" cy="506002"/>
            </a:xfrm>
            <a:prstGeom prst="parallelogram">
              <a:avLst>
                <a:gd name="adj" fmla="val 5951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2"/>
                  </a:solidFill>
                </a:rPr>
                <a:t>JANUARY</a:t>
              </a:r>
            </a:p>
          </p:txBody>
        </p:sp>
        <p:sp>
          <p:nvSpPr>
            <p:cNvPr id="19" name="Parallelogram 18">
              <a:extLst>
                <a:ext uri="{FF2B5EF4-FFF2-40B4-BE49-F238E27FC236}">
                  <a16:creationId xmlns:a16="http://schemas.microsoft.com/office/drawing/2014/main" id="{4546DEA4-99BF-4F38-AD25-66E535451EC7}"/>
                </a:ext>
              </a:extLst>
            </p:cNvPr>
            <p:cNvSpPr/>
            <p:nvPr userDrawn="1"/>
          </p:nvSpPr>
          <p:spPr>
            <a:xfrm>
              <a:off x="2669354" y="3175999"/>
              <a:ext cx="2322816" cy="506002"/>
            </a:xfrm>
            <a:prstGeom prst="parallelogram">
              <a:avLst>
                <a:gd name="adj" fmla="val 59518"/>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2"/>
                  </a:solidFill>
                </a:rPr>
                <a:t>FEBRUARY</a:t>
              </a:r>
            </a:p>
          </p:txBody>
        </p:sp>
        <p:sp>
          <p:nvSpPr>
            <p:cNvPr id="20" name="Parallelogram 19">
              <a:extLst>
                <a:ext uri="{FF2B5EF4-FFF2-40B4-BE49-F238E27FC236}">
                  <a16:creationId xmlns:a16="http://schemas.microsoft.com/office/drawing/2014/main" id="{F7649109-A946-4122-A4F0-7AB3740318ED}"/>
                </a:ext>
              </a:extLst>
            </p:cNvPr>
            <p:cNvSpPr/>
            <p:nvPr userDrawn="1"/>
          </p:nvSpPr>
          <p:spPr>
            <a:xfrm>
              <a:off x="4932023" y="3175999"/>
              <a:ext cx="2322816" cy="506002"/>
            </a:xfrm>
            <a:prstGeom prst="parallelogram">
              <a:avLst>
                <a:gd name="adj" fmla="val 5951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2"/>
                  </a:solidFill>
                </a:rPr>
                <a:t>MARCH</a:t>
              </a:r>
            </a:p>
          </p:txBody>
        </p:sp>
        <p:sp>
          <p:nvSpPr>
            <p:cNvPr id="21" name="Parallelogram 20">
              <a:extLst>
                <a:ext uri="{FF2B5EF4-FFF2-40B4-BE49-F238E27FC236}">
                  <a16:creationId xmlns:a16="http://schemas.microsoft.com/office/drawing/2014/main" id="{FF21E5CE-E72B-4E92-BD31-1687D038F53A}"/>
                </a:ext>
              </a:extLst>
            </p:cNvPr>
            <p:cNvSpPr/>
            <p:nvPr userDrawn="1"/>
          </p:nvSpPr>
          <p:spPr>
            <a:xfrm>
              <a:off x="7194693" y="3175999"/>
              <a:ext cx="2322816" cy="506002"/>
            </a:xfrm>
            <a:prstGeom prst="parallelogram">
              <a:avLst>
                <a:gd name="adj" fmla="val 59518"/>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2"/>
                  </a:solidFill>
                </a:rPr>
                <a:t>APRIL</a:t>
              </a:r>
            </a:p>
          </p:txBody>
        </p:sp>
        <p:sp>
          <p:nvSpPr>
            <p:cNvPr id="22" name="Parallelogram 21">
              <a:extLst>
                <a:ext uri="{FF2B5EF4-FFF2-40B4-BE49-F238E27FC236}">
                  <a16:creationId xmlns:a16="http://schemas.microsoft.com/office/drawing/2014/main" id="{03427C2E-DFAB-4FB9-A611-F9B5E45F94C9}"/>
                </a:ext>
              </a:extLst>
            </p:cNvPr>
            <p:cNvSpPr/>
            <p:nvPr userDrawn="1"/>
          </p:nvSpPr>
          <p:spPr>
            <a:xfrm>
              <a:off x="9457363" y="3175999"/>
              <a:ext cx="2322816" cy="506002"/>
            </a:xfrm>
            <a:prstGeom prst="parallelogram">
              <a:avLst>
                <a:gd name="adj" fmla="val 5951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2"/>
                  </a:solidFill>
                </a:rPr>
                <a:t>MAY</a:t>
              </a:r>
            </a:p>
          </p:txBody>
        </p:sp>
      </p:grpSp>
      <p:sp>
        <p:nvSpPr>
          <p:cNvPr id="24" name="Text Placeholder 23">
            <a:extLst>
              <a:ext uri="{FF2B5EF4-FFF2-40B4-BE49-F238E27FC236}">
                <a16:creationId xmlns:a16="http://schemas.microsoft.com/office/drawing/2014/main" id="{FE98CF56-49D9-4EE0-8948-7B306B044B64}"/>
              </a:ext>
            </a:extLst>
          </p:cNvPr>
          <p:cNvSpPr>
            <a:spLocks noGrp="1"/>
          </p:cNvSpPr>
          <p:nvPr>
            <p:ph type="body" sz="quarter" idx="13" hasCustomPrompt="1"/>
          </p:nvPr>
        </p:nvSpPr>
        <p:spPr>
          <a:xfrm>
            <a:off x="409252" y="2014037"/>
            <a:ext cx="2541588" cy="415460"/>
          </a:xfrm>
        </p:spPr>
        <p:txBody>
          <a:bodyPr/>
          <a:lstStyle>
            <a:lvl1pPr marL="0" marR="0" indent="0" algn="l" defTabSz="914400" rtl="0" eaLnBrk="1" fontAlgn="auto" latinLnBrk="0" hangingPunct="1">
              <a:lnSpc>
                <a:spcPct val="100000"/>
              </a:lnSpc>
              <a:spcBef>
                <a:spcPts val="0"/>
              </a:spcBef>
              <a:spcAft>
                <a:spcPts val="0"/>
              </a:spcAft>
              <a:buClrTx/>
              <a:buSzTx/>
              <a:buFontTx/>
              <a:buNone/>
              <a:tabLst/>
              <a:defRPr>
                <a:no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err="1">
                <a:ln>
                  <a:noFill/>
                </a:ln>
                <a:solidFill>
                  <a:srgbClr val="FFFFFF"/>
                </a:solidFill>
                <a:effectLst/>
                <a:uLnTx/>
                <a:uFillTx/>
                <a:latin typeface="+mn-lt"/>
                <a:ea typeface="+mn-ea"/>
                <a:cs typeface="+mn-cs"/>
              </a:rPr>
              <a:t>Consectetur</a:t>
            </a:r>
            <a:r>
              <a:rPr kumimoji="0" lang="en-US" sz="1200" b="0" i="0" u="none" strike="noStrike" kern="1200" cap="none" spc="0" normalizeH="0" baseline="0" noProof="0" dirty="0">
                <a:ln>
                  <a:noFill/>
                </a:ln>
                <a:solidFill>
                  <a:srgbClr val="FFFFFF"/>
                </a:solidFill>
                <a:effectLst/>
                <a:uLnTx/>
                <a:uFillTx/>
                <a:latin typeface="+mn-lt"/>
                <a:ea typeface="+mn-ea"/>
                <a:cs typeface="+mn-cs"/>
              </a:rPr>
              <a:t> </a:t>
            </a:r>
            <a:r>
              <a:rPr kumimoji="0" lang="en-US" sz="1200" b="0" i="0" u="none" strike="noStrike" kern="1200" cap="none" spc="0" normalizeH="0" baseline="0" noProof="0" dirty="0" err="1">
                <a:ln>
                  <a:noFill/>
                </a:ln>
                <a:solidFill>
                  <a:srgbClr val="FFFFFF"/>
                </a:solidFill>
                <a:effectLst/>
                <a:uLnTx/>
                <a:uFillTx/>
                <a:latin typeface="+mn-lt"/>
                <a:ea typeface="+mn-ea"/>
                <a:cs typeface="+mn-cs"/>
              </a:rPr>
              <a:t>adipiscing</a:t>
            </a:r>
            <a:r>
              <a:rPr kumimoji="0" lang="en-US" sz="1200" b="0" i="0" u="none" strike="noStrike" kern="1200" cap="none" spc="0" normalizeH="0" baseline="0" noProof="0" dirty="0">
                <a:ln>
                  <a:noFill/>
                </a:ln>
                <a:solidFill>
                  <a:srgbClr val="FFFFFF"/>
                </a:solidFill>
                <a:effectLst/>
                <a:uLnTx/>
                <a:uFillTx/>
                <a:latin typeface="+mn-lt"/>
                <a:ea typeface="+mn-ea"/>
                <a:cs typeface="+mn-cs"/>
              </a:rPr>
              <a:t> </a:t>
            </a:r>
            <a:r>
              <a:rPr kumimoji="0" lang="en-US" sz="1200" b="0" i="0" u="none" strike="noStrike" kern="1200" cap="none" spc="0" normalizeH="0" baseline="0" noProof="0" dirty="0" err="1">
                <a:ln>
                  <a:noFill/>
                </a:ln>
                <a:solidFill>
                  <a:srgbClr val="FFFFFF"/>
                </a:solidFill>
                <a:effectLst/>
                <a:uLnTx/>
                <a:uFillTx/>
                <a:latin typeface="+mn-lt"/>
                <a:ea typeface="+mn-ea"/>
                <a:cs typeface="+mn-cs"/>
              </a:rPr>
              <a:t>elit</a:t>
            </a:r>
            <a:r>
              <a:rPr kumimoji="0" lang="en-US" sz="1200" b="0" i="0" u="none" strike="noStrike" kern="1200" cap="none" spc="0" normalizeH="0" baseline="0" noProof="0" dirty="0">
                <a:ln>
                  <a:noFill/>
                </a:ln>
                <a:solidFill>
                  <a:srgbClr val="FFFFFF"/>
                </a:solidFill>
                <a:effectLst/>
                <a:uLnTx/>
                <a:uFillTx/>
                <a:latin typeface="+mn-lt"/>
                <a:ea typeface="+mn-ea"/>
                <a:cs typeface="+mn-cs"/>
              </a:rPr>
              <a:t>, </a:t>
            </a:r>
            <a:r>
              <a:rPr kumimoji="0" lang="en-US" sz="1200" b="0" i="0" u="none" strike="noStrike" kern="1200" cap="none" spc="0" normalizeH="0" baseline="0" noProof="0" dirty="0" err="1">
                <a:ln>
                  <a:noFill/>
                </a:ln>
                <a:solidFill>
                  <a:srgbClr val="FFFFFF"/>
                </a:solidFill>
                <a:effectLst/>
                <a:uLnTx/>
                <a:uFillTx/>
                <a:latin typeface="+mn-lt"/>
                <a:ea typeface="+mn-ea"/>
                <a:cs typeface="+mn-cs"/>
              </a:rPr>
              <a:t>sed</a:t>
            </a:r>
            <a:r>
              <a:rPr kumimoji="0" lang="en-US" sz="1200" b="0" i="0" u="none" strike="noStrike" kern="1200" cap="none" spc="0" normalizeH="0" baseline="0" noProof="0" dirty="0">
                <a:ln>
                  <a:noFill/>
                </a:ln>
                <a:solidFill>
                  <a:srgbClr val="FFFFFF"/>
                </a:solidFill>
                <a:effectLst/>
                <a:uLnTx/>
                <a:uFillTx/>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uLnTx/>
                <a:uFillTx/>
                <a:latin typeface="+mn-lt"/>
                <a:ea typeface="+mn-ea"/>
                <a:cs typeface="+mn-cs"/>
              </a:rPr>
              <a:t>do </a:t>
            </a:r>
            <a:r>
              <a:rPr kumimoji="0" lang="en-US" sz="1200" b="0" i="0" u="none" strike="noStrike" kern="1200" cap="none" spc="0" normalizeH="0" baseline="0" noProof="0" dirty="0" err="1">
                <a:ln>
                  <a:noFill/>
                </a:ln>
                <a:solidFill>
                  <a:srgbClr val="FFFFFF"/>
                </a:solidFill>
                <a:effectLst/>
                <a:uLnTx/>
                <a:uFillTx/>
                <a:latin typeface="+mn-lt"/>
                <a:ea typeface="+mn-ea"/>
                <a:cs typeface="+mn-cs"/>
              </a:rPr>
              <a:t>eiusmod</a:t>
            </a:r>
            <a:r>
              <a:rPr kumimoji="0" lang="en-US" sz="1200" b="0" i="0" u="none" strike="noStrike" kern="1200" cap="none" spc="0" normalizeH="0" baseline="0" noProof="0" dirty="0">
                <a:ln>
                  <a:noFill/>
                </a:ln>
                <a:solidFill>
                  <a:srgbClr val="FFFFFF"/>
                </a:solidFill>
                <a:effectLst/>
                <a:uLnTx/>
                <a:uFillTx/>
                <a:latin typeface="+mn-lt"/>
                <a:ea typeface="+mn-ea"/>
                <a:cs typeface="+mn-cs"/>
              </a:rPr>
              <a:t> </a:t>
            </a:r>
            <a:r>
              <a:rPr kumimoji="0" lang="en-US" sz="1200" b="0" i="0" u="none" strike="noStrike" kern="1200" cap="none" spc="0" normalizeH="0" baseline="0" noProof="0" dirty="0" err="1">
                <a:ln>
                  <a:noFill/>
                </a:ln>
                <a:solidFill>
                  <a:srgbClr val="FFFFFF"/>
                </a:solidFill>
                <a:effectLst/>
                <a:uLnTx/>
                <a:uFillTx/>
                <a:latin typeface="+mn-lt"/>
                <a:ea typeface="+mn-ea"/>
                <a:cs typeface="+mn-cs"/>
              </a:rPr>
              <a:t>tempor</a:t>
            </a:r>
            <a:r>
              <a:rPr kumimoji="0" lang="en-US" sz="1200" b="0" i="0" u="none" strike="noStrike" kern="1200" cap="none" spc="0" normalizeH="0" baseline="0" noProof="0" dirty="0">
                <a:ln>
                  <a:noFill/>
                </a:ln>
                <a:solidFill>
                  <a:srgbClr val="FFFFFF"/>
                </a:solidFill>
                <a:effectLst/>
                <a:uLnTx/>
                <a:uFillTx/>
                <a:latin typeface="+mn-lt"/>
                <a:ea typeface="+mn-ea"/>
                <a:cs typeface="+mn-cs"/>
              </a:rPr>
              <a:t> </a:t>
            </a:r>
            <a:r>
              <a:rPr kumimoji="0" lang="en-US" sz="1200" b="0" i="0" u="none" strike="noStrike" kern="1200" cap="none" spc="0" normalizeH="0" baseline="0" noProof="0" dirty="0" err="1">
                <a:ln>
                  <a:noFill/>
                </a:ln>
                <a:solidFill>
                  <a:srgbClr val="FFFFFF"/>
                </a:solidFill>
                <a:effectLst/>
                <a:uLnTx/>
                <a:uFillTx/>
                <a:latin typeface="+mn-lt"/>
                <a:ea typeface="+mn-ea"/>
                <a:cs typeface="+mn-cs"/>
              </a:rPr>
              <a:t>incididunt</a:t>
            </a:r>
            <a:r>
              <a:rPr kumimoji="0" lang="en-US" sz="1200" b="0" i="0" u="none" strike="noStrike" kern="1200" cap="none" spc="0" normalizeH="0" baseline="0" noProof="0" dirty="0">
                <a:ln>
                  <a:noFill/>
                </a:ln>
                <a:solidFill>
                  <a:srgbClr val="FFFFFF"/>
                </a:solidFill>
                <a:effectLst/>
                <a:uLnTx/>
                <a:uFillTx/>
                <a:latin typeface="+mn-lt"/>
                <a:ea typeface="+mn-ea"/>
                <a:cs typeface="+mn-cs"/>
              </a:rPr>
              <a:t>.</a:t>
            </a:r>
          </a:p>
        </p:txBody>
      </p:sp>
      <p:grpSp>
        <p:nvGrpSpPr>
          <p:cNvPr id="29" name="Group 28">
            <a:extLst>
              <a:ext uri="{FF2B5EF4-FFF2-40B4-BE49-F238E27FC236}">
                <a16:creationId xmlns:a16="http://schemas.microsoft.com/office/drawing/2014/main" id="{2836CD16-3EF1-4753-8B0C-05095A81A9EE}"/>
              </a:ext>
            </a:extLst>
          </p:cNvPr>
          <p:cNvGrpSpPr/>
          <p:nvPr userDrawn="1"/>
        </p:nvGrpSpPr>
        <p:grpSpPr>
          <a:xfrm rot="10800000">
            <a:off x="3690559" y="3840950"/>
            <a:ext cx="123290" cy="585626"/>
            <a:chOff x="1602768" y="2537718"/>
            <a:chExt cx="123290" cy="585626"/>
          </a:xfrm>
          <a:solidFill>
            <a:schemeClr val="tx2"/>
          </a:solidFill>
        </p:grpSpPr>
        <p:cxnSp>
          <p:nvCxnSpPr>
            <p:cNvPr id="30" name="Straight Connector 29">
              <a:extLst>
                <a:ext uri="{FF2B5EF4-FFF2-40B4-BE49-F238E27FC236}">
                  <a16:creationId xmlns:a16="http://schemas.microsoft.com/office/drawing/2014/main" id="{7C07BB6C-738F-4079-841F-97F39F4D45B7}"/>
                </a:ext>
              </a:extLst>
            </p:cNvPr>
            <p:cNvCxnSpPr>
              <a:cxnSpLocks/>
            </p:cNvCxnSpPr>
            <p:nvPr userDrawn="1"/>
          </p:nvCxnSpPr>
          <p:spPr>
            <a:xfrm flipV="1">
              <a:off x="1664413" y="2661007"/>
              <a:ext cx="0" cy="462337"/>
            </a:xfrm>
            <a:prstGeom prst="line">
              <a:avLst/>
            </a:prstGeom>
            <a:grpFill/>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31" name="Oval 30">
              <a:extLst>
                <a:ext uri="{FF2B5EF4-FFF2-40B4-BE49-F238E27FC236}">
                  <a16:creationId xmlns:a16="http://schemas.microsoft.com/office/drawing/2014/main" id="{9AF7367F-B016-4736-BD59-3AB55DA60F75}"/>
                </a:ext>
              </a:extLst>
            </p:cNvPr>
            <p:cNvSpPr/>
            <p:nvPr userDrawn="1"/>
          </p:nvSpPr>
          <p:spPr>
            <a:xfrm>
              <a:off x="1602768" y="2537718"/>
              <a:ext cx="123290" cy="123290"/>
            </a:xfrm>
            <a:prstGeom prst="ellipse">
              <a:avLst/>
            </a:prstGeom>
            <a:grp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2" name="Text Placeholder 23">
            <a:extLst>
              <a:ext uri="{FF2B5EF4-FFF2-40B4-BE49-F238E27FC236}">
                <a16:creationId xmlns:a16="http://schemas.microsoft.com/office/drawing/2014/main" id="{7F96BFBA-B6DC-4545-A84F-FC358D802210}"/>
              </a:ext>
            </a:extLst>
          </p:cNvPr>
          <p:cNvSpPr>
            <a:spLocks noGrp="1"/>
          </p:cNvSpPr>
          <p:nvPr>
            <p:ph type="body" sz="quarter" idx="15" hasCustomPrompt="1"/>
          </p:nvPr>
        </p:nvSpPr>
        <p:spPr>
          <a:xfrm>
            <a:off x="2481409" y="4831273"/>
            <a:ext cx="2541588" cy="415460"/>
          </a:xfrm>
        </p:spPr>
        <p:txBody>
          <a:bodyPr/>
          <a:lstStyle>
            <a:lvl1pPr marL="0" marR="0" indent="0" algn="l" defTabSz="914400" rtl="0" eaLnBrk="1" fontAlgn="auto" latinLnBrk="0" hangingPunct="1">
              <a:lnSpc>
                <a:spcPct val="100000"/>
              </a:lnSpc>
              <a:spcBef>
                <a:spcPts val="0"/>
              </a:spcBef>
              <a:spcAft>
                <a:spcPts val="0"/>
              </a:spcAft>
              <a:buClrTx/>
              <a:buSzTx/>
              <a:buFontTx/>
              <a:buNone/>
              <a:tabLst/>
              <a:defRPr>
                <a:no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err="1">
                <a:ln>
                  <a:noFill/>
                </a:ln>
                <a:solidFill>
                  <a:srgbClr val="FFFFFF"/>
                </a:solidFill>
                <a:effectLst/>
                <a:uLnTx/>
                <a:uFillTx/>
                <a:latin typeface="+mn-lt"/>
                <a:ea typeface="+mn-ea"/>
                <a:cs typeface="+mn-cs"/>
              </a:rPr>
              <a:t>Consectetur</a:t>
            </a:r>
            <a:r>
              <a:rPr kumimoji="0" lang="en-US" sz="1200" b="0" i="0" u="none" strike="noStrike" kern="1200" cap="none" spc="0" normalizeH="0" baseline="0" noProof="0" dirty="0">
                <a:ln>
                  <a:noFill/>
                </a:ln>
                <a:solidFill>
                  <a:srgbClr val="FFFFFF"/>
                </a:solidFill>
                <a:effectLst/>
                <a:uLnTx/>
                <a:uFillTx/>
                <a:latin typeface="+mn-lt"/>
                <a:ea typeface="+mn-ea"/>
                <a:cs typeface="+mn-cs"/>
              </a:rPr>
              <a:t> </a:t>
            </a:r>
            <a:r>
              <a:rPr kumimoji="0" lang="en-US" sz="1200" b="0" i="0" u="none" strike="noStrike" kern="1200" cap="none" spc="0" normalizeH="0" baseline="0" noProof="0" dirty="0" err="1">
                <a:ln>
                  <a:noFill/>
                </a:ln>
                <a:solidFill>
                  <a:srgbClr val="FFFFFF"/>
                </a:solidFill>
                <a:effectLst/>
                <a:uLnTx/>
                <a:uFillTx/>
                <a:latin typeface="+mn-lt"/>
                <a:ea typeface="+mn-ea"/>
                <a:cs typeface="+mn-cs"/>
              </a:rPr>
              <a:t>adipiscing</a:t>
            </a:r>
            <a:r>
              <a:rPr kumimoji="0" lang="en-US" sz="1200" b="0" i="0" u="none" strike="noStrike" kern="1200" cap="none" spc="0" normalizeH="0" baseline="0" noProof="0" dirty="0">
                <a:ln>
                  <a:noFill/>
                </a:ln>
                <a:solidFill>
                  <a:srgbClr val="FFFFFF"/>
                </a:solidFill>
                <a:effectLst/>
                <a:uLnTx/>
                <a:uFillTx/>
                <a:latin typeface="+mn-lt"/>
                <a:ea typeface="+mn-ea"/>
                <a:cs typeface="+mn-cs"/>
              </a:rPr>
              <a:t> </a:t>
            </a:r>
            <a:r>
              <a:rPr kumimoji="0" lang="en-US" sz="1200" b="0" i="0" u="none" strike="noStrike" kern="1200" cap="none" spc="0" normalizeH="0" baseline="0" noProof="0" dirty="0" err="1">
                <a:ln>
                  <a:noFill/>
                </a:ln>
                <a:solidFill>
                  <a:srgbClr val="FFFFFF"/>
                </a:solidFill>
                <a:effectLst/>
                <a:uLnTx/>
                <a:uFillTx/>
                <a:latin typeface="+mn-lt"/>
                <a:ea typeface="+mn-ea"/>
                <a:cs typeface="+mn-cs"/>
              </a:rPr>
              <a:t>elit</a:t>
            </a:r>
            <a:r>
              <a:rPr kumimoji="0" lang="en-US" sz="1200" b="0" i="0" u="none" strike="noStrike" kern="1200" cap="none" spc="0" normalizeH="0" baseline="0" noProof="0" dirty="0">
                <a:ln>
                  <a:noFill/>
                </a:ln>
                <a:solidFill>
                  <a:srgbClr val="FFFFFF"/>
                </a:solidFill>
                <a:effectLst/>
                <a:uLnTx/>
                <a:uFillTx/>
                <a:latin typeface="+mn-lt"/>
                <a:ea typeface="+mn-ea"/>
                <a:cs typeface="+mn-cs"/>
              </a:rPr>
              <a:t>, </a:t>
            </a:r>
            <a:r>
              <a:rPr kumimoji="0" lang="en-US" sz="1200" b="0" i="0" u="none" strike="noStrike" kern="1200" cap="none" spc="0" normalizeH="0" baseline="0" noProof="0" dirty="0" err="1">
                <a:ln>
                  <a:noFill/>
                </a:ln>
                <a:solidFill>
                  <a:srgbClr val="FFFFFF"/>
                </a:solidFill>
                <a:effectLst/>
                <a:uLnTx/>
                <a:uFillTx/>
                <a:latin typeface="+mn-lt"/>
                <a:ea typeface="+mn-ea"/>
                <a:cs typeface="+mn-cs"/>
              </a:rPr>
              <a:t>sed</a:t>
            </a:r>
            <a:r>
              <a:rPr kumimoji="0" lang="en-US" sz="1200" b="0" i="0" u="none" strike="noStrike" kern="1200" cap="none" spc="0" normalizeH="0" baseline="0" noProof="0" dirty="0">
                <a:ln>
                  <a:noFill/>
                </a:ln>
                <a:solidFill>
                  <a:srgbClr val="FFFFFF"/>
                </a:solidFill>
                <a:effectLst/>
                <a:uLnTx/>
                <a:uFillTx/>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uLnTx/>
                <a:uFillTx/>
                <a:latin typeface="+mn-lt"/>
                <a:ea typeface="+mn-ea"/>
                <a:cs typeface="+mn-cs"/>
              </a:rPr>
              <a:t>do </a:t>
            </a:r>
            <a:r>
              <a:rPr kumimoji="0" lang="en-US" sz="1200" b="0" i="0" u="none" strike="noStrike" kern="1200" cap="none" spc="0" normalizeH="0" baseline="0" noProof="0" dirty="0" err="1">
                <a:ln>
                  <a:noFill/>
                </a:ln>
                <a:solidFill>
                  <a:srgbClr val="FFFFFF"/>
                </a:solidFill>
                <a:effectLst/>
                <a:uLnTx/>
                <a:uFillTx/>
                <a:latin typeface="+mn-lt"/>
                <a:ea typeface="+mn-ea"/>
                <a:cs typeface="+mn-cs"/>
              </a:rPr>
              <a:t>eiusmod</a:t>
            </a:r>
            <a:r>
              <a:rPr kumimoji="0" lang="en-US" sz="1200" b="0" i="0" u="none" strike="noStrike" kern="1200" cap="none" spc="0" normalizeH="0" baseline="0" noProof="0" dirty="0">
                <a:ln>
                  <a:noFill/>
                </a:ln>
                <a:solidFill>
                  <a:srgbClr val="FFFFFF"/>
                </a:solidFill>
                <a:effectLst/>
                <a:uLnTx/>
                <a:uFillTx/>
                <a:latin typeface="+mn-lt"/>
                <a:ea typeface="+mn-ea"/>
                <a:cs typeface="+mn-cs"/>
              </a:rPr>
              <a:t> </a:t>
            </a:r>
            <a:r>
              <a:rPr kumimoji="0" lang="en-US" sz="1200" b="0" i="0" u="none" strike="noStrike" kern="1200" cap="none" spc="0" normalizeH="0" baseline="0" noProof="0" dirty="0" err="1">
                <a:ln>
                  <a:noFill/>
                </a:ln>
                <a:solidFill>
                  <a:srgbClr val="FFFFFF"/>
                </a:solidFill>
                <a:effectLst/>
                <a:uLnTx/>
                <a:uFillTx/>
                <a:latin typeface="+mn-lt"/>
                <a:ea typeface="+mn-ea"/>
                <a:cs typeface="+mn-cs"/>
              </a:rPr>
              <a:t>tempor</a:t>
            </a:r>
            <a:r>
              <a:rPr kumimoji="0" lang="en-US" sz="1200" b="0" i="0" u="none" strike="noStrike" kern="1200" cap="none" spc="0" normalizeH="0" baseline="0" noProof="0" dirty="0">
                <a:ln>
                  <a:noFill/>
                </a:ln>
                <a:solidFill>
                  <a:srgbClr val="FFFFFF"/>
                </a:solidFill>
                <a:effectLst/>
                <a:uLnTx/>
                <a:uFillTx/>
                <a:latin typeface="+mn-lt"/>
                <a:ea typeface="+mn-ea"/>
                <a:cs typeface="+mn-cs"/>
              </a:rPr>
              <a:t> </a:t>
            </a:r>
            <a:r>
              <a:rPr kumimoji="0" lang="en-US" sz="1200" b="0" i="0" u="none" strike="noStrike" kern="1200" cap="none" spc="0" normalizeH="0" baseline="0" noProof="0" dirty="0" err="1">
                <a:ln>
                  <a:noFill/>
                </a:ln>
                <a:solidFill>
                  <a:srgbClr val="FFFFFF"/>
                </a:solidFill>
                <a:effectLst/>
                <a:uLnTx/>
                <a:uFillTx/>
                <a:latin typeface="+mn-lt"/>
                <a:ea typeface="+mn-ea"/>
                <a:cs typeface="+mn-cs"/>
              </a:rPr>
              <a:t>incididunt</a:t>
            </a:r>
            <a:r>
              <a:rPr kumimoji="0" lang="en-US" sz="1200" b="0" i="0" u="none" strike="noStrike" kern="1200" cap="none" spc="0" normalizeH="0" baseline="0" noProof="0" dirty="0">
                <a:ln>
                  <a:noFill/>
                </a:ln>
                <a:solidFill>
                  <a:srgbClr val="FFFFFF"/>
                </a:solidFill>
                <a:effectLst/>
                <a:uLnTx/>
                <a:uFillTx/>
                <a:latin typeface="+mn-lt"/>
                <a:ea typeface="+mn-ea"/>
                <a:cs typeface="+mn-cs"/>
              </a:rPr>
              <a:t>.</a:t>
            </a:r>
          </a:p>
        </p:txBody>
      </p:sp>
      <p:sp>
        <p:nvSpPr>
          <p:cNvPr id="33" name="Text Placeholder 23">
            <a:extLst>
              <a:ext uri="{FF2B5EF4-FFF2-40B4-BE49-F238E27FC236}">
                <a16:creationId xmlns:a16="http://schemas.microsoft.com/office/drawing/2014/main" id="{09F7AE02-7B72-41CA-BBBA-690477320ED4}"/>
              </a:ext>
            </a:extLst>
          </p:cNvPr>
          <p:cNvSpPr>
            <a:spLocks noGrp="1"/>
          </p:cNvSpPr>
          <p:nvPr>
            <p:ph type="body" sz="quarter" idx="16" hasCustomPrompt="1"/>
          </p:nvPr>
        </p:nvSpPr>
        <p:spPr>
          <a:xfrm>
            <a:off x="2481409" y="4520326"/>
            <a:ext cx="2541588" cy="287509"/>
          </a:xfrm>
        </p:spPr>
        <p:txBody>
          <a:bodyPr/>
          <a:lstStyle>
            <a:lvl1pPr marL="0" marR="0" indent="0" algn="l" defTabSz="914400" rtl="0" eaLnBrk="1" fontAlgn="auto" latinLnBrk="0" hangingPunct="1">
              <a:lnSpc>
                <a:spcPct val="100000"/>
              </a:lnSpc>
              <a:spcBef>
                <a:spcPts val="0"/>
              </a:spcBef>
              <a:spcAft>
                <a:spcPts val="0"/>
              </a:spcAft>
              <a:buClrTx/>
              <a:buSzTx/>
              <a:buFontTx/>
              <a:buNone/>
              <a:tabLst/>
              <a:defRPr>
                <a:no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FFFFFF"/>
                </a:solidFill>
                <a:effectLst/>
                <a:uLnTx/>
                <a:uFillTx/>
                <a:latin typeface="+mn-lt"/>
                <a:ea typeface="+mn-ea"/>
                <a:cs typeface="+mn-cs"/>
              </a:rPr>
              <a:t>Lorem Ipsum Dolor </a:t>
            </a:r>
          </a:p>
        </p:txBody>
      </p:sp>
      <p:grpSp>
        <p:nvGrpSpPr>
          <p:cNvPr id="34" name="Group 33">
            <a:extLst>
              <a:ext uri="{FF2B5EF4-FFF2-40B4-BE49-F238E27FC236}">
                <a16:creationId xmlns:a16="http://schemas.microsoft.com/office/drawing/2014/main" id="{4091BA52-5A79-4CAB-AA26-A5756F64F583}"/>
              </a:ext>
            </a:extLst>
          </p:cNvPr>
          <p:cNvGrpSpPr/>
          <p:nvPr userDrawn="1"/>
        </p:nvGrpSpPr>
        <p:grpSpPr>
          <a:xfrm>
            <a:off x="6034353" y="2537718"/>
            <a:ext cx="123290" cy="585626"/>
            <a:chOff x="1602768" y="2537718"/>
            <a:chExt cx="123290" cy="585626"/>
          </a:xfrm>
          <a:solidFill>
            <a:schemeClr val="tx2"/>
          </a:solidFill>
        </p:grpSpPr>
        <p:cxnSp>
          <p:nvCxnSpPr>
            <p:cNvPr id="35" name="Straight Connector 34">
              <a:extLst>
                <a:ext uri="{FF2B5EF4-FFF2-40B4-BE49-F238E27FC236}">
                  <a16:creationId xmlns:a16="http://schemas.microsoft.com/office/drawing/2014/main" id="{25FF8A3A-6415-482C-8089-34FDE6C49116}"/>
                </a:ext>
              </a:extLst>
            </p:cNvPr>
            <p:cNvCxnSpPr>
              <a:cxnSpLocks/>
            </p:cNvCxnSpPr>
            <p:nvPr userDrawn="1"/>
          </p:nvCxnSpPr>
          <p:spPr>
            <a:xfrm flipV="1">
              <a:off x="1664413" y="2661007"/>
              <a:ext cx="0" cy="462337"/>
            </a:xfrm>
            <a:prstGeom prst="line">
              <a:avLst/>
            </a:prstGeom>
            <a:grpFill/>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36" name="Oval 35">
              <a:extLst>
                <a:ext uri="{FF2B5EF4-FFF2-40B4-BE49-F238E27FC236}">
                  <a16:creationId xmlns:a16="http://schemas.microsoft.com/office/drawing/2014/main" id="{6BE66E73-E607-49A1-B68F-EA52DE35CB07}"/>
                </a:ext>
              </a:extLst>
            </p:cNvPr>
            <p:cNvSpPr/>
            <p:nvPr userDrawn="1"/>
          </p:nvSpPr>
          <p:spPr>
            <a:xfrm>
              <a:off x="1602768" y="2537718"/>
              <a:ext cx="123290" cy="123290"/>
            </a:xfrm>
            <a:prstGeom prst="ellipse">
              <a:avLst/>
            </a:prstGeom>
            <a:grp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7" name="Text Placeholder 23">
            <a:extLst>
              <a:ext uri="{FF2B5EF4-FFF2-40B4-BE49-F238E27FC236}">
                <a16:creationId xmlns:a16="http://schemas.microsoft.com/office/drawing/2014/main" id="{FC353EB4-FA83-4005-9982-8EDF80209855}"/>
              </a:ext>
            </a:extLst>
          </p:cNvPr>
          <p:cNvSpPr>
            <a:spLocks noGrp="1"/>
          </p:cNvSpPr>
          <p:nvPr>
            <p:ph type="body" sz="quarter" idx="17" hasCustomPrompt="1"/>
          </p:nvPr>
        </p:nvSpPr>
        <p:spPr>
          <a:xfrm>
            <a:off x="4886849" y="2014037"/>
            <a:ext cx="2541588" cy="415460"/>
          </a:xfrm>
        </p:spPr>
        <p:txBody>
          <a:bodyPr/>
          <a:lstStyle>
            <a:lvl1pPr marL="0" marR="0" indent="0" algn="l" defTabSz="914400" rtl="0" eaLnBrk="1" fontAlgn="auto" latinLnBrk="0" hangingPunct="1">
              <a:lnSpc>
                <a:spcPct val="100000"/>
              </a:lnSpc>
              <a:spcBef>
                <a:spcPts val="0"/>
              </a:spcBef>
              <a:spcAft>
                <a:spcPts val="0"/>
              </a:spcAft>
              <a:buClrTx/>
              <a:buSzTx/>
              <a:buFontTx/>
              <a:buNone/>
              <a:tabLst/>
              <a:defRPr>
                <a:no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err="1">
                <a:ln>
                  <a:noFill/>
                </a:ln>
                <a:solidFill>
                  <a:srgbClr val="FFFFFF"/>
                </a:solidFill>
                <a:effectLst/>
                <a:uLnTx/>
                <a:uFillTx/>
                <a:latin typeface="+mn-lt"/>
                <a:ea typeface="+mn-ea"/>
                <a:cs typeface="+mn-cs"/>
              </a:rPr>
              <a:t>Consectetur</a:t>
            </a:r>
            <a:r>
              <a:rPr kumimoji="0" lang="en-US" sz="1200" b="0" i="0" u="none" strike="noStrike" kern="1200" cap="none" spc="0" normalizeH="0" baseline="0" noProof="0" dirty="0">
                <a:ln>
                  <a:noFill/>
                </a:ln>
                <a:solidFill>
                  <a:srgbClr val="FFFFFF"/>
                </a:solidFill>
                <a:effectLst/>
                <a:uLnTx/>
                <a:uFillTx/>
                <a:latin typeface="+mn-lt"/>
                <a:ea typeface="+mn-ea"/>
                <a:cs typeface="+mn-cs"/>
              </a:rPr>
              <a:t> </a:t>
            </a:r>
            <a:r>
              <a:rPr kumimoji="0" lang="en-US" sz="1200" b="0" i="0" u="none" strike="noStrike" kern="1200" cap="none" spc="0" normalizeH="0" baseline="0" noProof="0" dirty="0" err="1">
                <a:ln>
                  <a:noFill/>
                </a:ln>
                <a:solidFill>
                  <a:srgbClr val="FFFFFF"/>
                </a:solidFill>
                <a:effectLst/>
                <a:uLnTx/>
                <a:uFillTx/>
                <a:latin typeface="+mn-lt"/>
                <a:ea typeface="+mn-ea"/>
                <a:cs typeface="+mn-cs"/>
              </a:rPr>
              <a:t>adipiscing</a:t>
            </a:r>
            <a:r>
              <a:rPr kumimoji="0" lang="en-US" sz="1200" b="0" i="0" u="none" strike="noStrike" kern="1200" cap="none" spc="0" normalizeH="0" baseline="0" noProof="0" dirty="0">
                <a:ln>
                  <a:noFill/>
                </a:ln>
                <a:solidFill>
                  <a:srgbClr val="FFFFFF"/>
                </a:solidFill>
                <a:effectLst/>
                <a:uLnTx/>
                <a:uFillTx/>
                <a:latin typeface="+mn-lt"/>
                <a:ea typeface="+mn-ea"/>
                <a:cs typeface="+mn-cs"/>
              </a:rPr>
              <a:t> </a:t>
            </a:r>
            <a:r>
              <a:rPr kumimoji="0" lang="en-US" sz="1200" b="0" i="0" u="none" strike="noStrike" kern="1200" cap="none" spc="0" normalizeH="0" baseline="0" noProof="0" dirty="0" err="1">
                <a:ln>
                  <a:noFill/>
                </a:ln>
                <a:solidFill>
                  <a:srgbClr val="FFFFFF"/>
                </a:solidFill>
                <a:effectLst/>
                <a:uLnTx/>
                <a:uFillTx/>
                <a:latin typeface="+mn-lt"/>
                <a:ea typeface="+mn-ea"/>
                <a:cs typeface="+mn-cs"/>
              </a:rPr>
              <a:t>elit</a:t>
            </a:r>
            <a:r>
              <a:rPr kumimoji="0" lang="en-US" sz="1200" b="0" i="0" u="none" strike="noStrike" kern="1200" cap="none" spc="0" normalizeH="0" baseline="0" noProof="0" dirty="0">
                <a:ln>
                  <a:noFill/>
                </a:ln>
                <a:solidFill>
                  <a:srgbClr val="FFFFFF"/>
                </a:solidFill>
                <a:effectLst/>
                <a:uLnTx/>
                <a:uFillTx/>
                <a:latin typeface="+mn-lt"/>
                <a:ea typeface="+mn-ea"/>
                <a:cs typeface="+mn-cs"/>
              </a:rPr>
              <a:t>, </a:t>
            </a:r>
            <a:r>
              <a:rPr kumimoji="0" lang="en-US" sz="1200" b="0" i="0" u="none" strike="noStrike" kern="1200" cap="none" spc="0" normalizeH="0" baseline="0" noProof="0" dirty="0" err="1">
                <a:ln>
                  <a:noFill/>
                </a:ln>
                <a:solidFill>
                  <a:srgbClr val="FFFFFF"/>
                </a:solidFill>
                <a:effectLst/>
                <a:uLnTx/>
                <a:uFillTx/>
                <a:latin typeface="+mn-lt"/>
                <a:ea typeface="+mn-ea"/>
                <a:cs typeface="+mn-cs"/>
              </a:rPr>
              <a:t>sed</a:t>
            </a:r>
            <a:r>
              <a:rPr kumimoji="0" lang="en-US" sz="1200" b="0" i="0" u="none" strike="noStrike" kern="1200" cap="none" spc="0" normalizeH="0" baseline="0" noProof="0" dirty="0">
                <a:ln>
                  <a:noFill/>
                </a:ln>
                <a:solidFill>
                  <a:srgbClr val="FFFFFF"/>
                </a:solidFill>
                <a:effectLst/>
                <a:uLnTx/>
                <a:uFillTx/>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uLnTx/>
                <a:uFillTx/>
                <a:latin typeface="+mn-lt"/>
                <a:ea typeface="+mn-ea"/>
                <a:cs typeface="+mn-cs"/>
              </a:rPr>
              <a:t>do </a:t>
            </a:r>
            <a:r>
              <a:rPr kumimoji="0" lang="en-US" sz="1200" b="0" i="0" u="none" strike="noStrike" kern="1200" cap="none" spc="0" normalizeH="0" baseline="0" noProof="0" dirty="0" err="1">
                <a:ln>
                  <a:noFill/>
                </a:ln>
                <a:solidFill>
                  <a:srgbClr val="FFFFFF"/>
                </a:solidFill>
                <a:effectLst/>
                <a:uLnTx/>
                <a:uFillTx/>
                <a:latin typeface="+mn-lt"/>
                <a:ea typeface="+mn-ea"/>
                <a:cs typeface="+mn-cs"/>
              </a:rPr>
              <a:t>eiusmod</a:t>
            </a:r>
            <a:r>
              <a:rPr kumimoji="0" lang="en-US" sz="1200" b="0" i="0" u="none" strike="noStrike" kern="1200" cap="none" spc="0" normalizeH="0" baseline="0" noProof="0" dirty="0">
                <a:ln>
                  <a:noFill/>
                </a:ln>
                <a:solidFill>
                  <a:srgbClr val="FFFFFF"/>
                </a:solidFill>
                <a:effectLst/>
                <a:uLnTx/>
                <a:uFillTx/>
                <a:latin typeface="+mn-lt"/>
                <a:ea typeface="+mn-ea"/>
                <a:cs typeface="+mn-cs"/>
              </a:rPr>
              <a:t> </a:t>
            </a:r>
            <a:r>
              <a:rPr kumimoji="0" lang="en-US" sz="1200" b="0" i="0" u="none" strike="noStrike" kern="1200" cap="none" spc="0" normalizeH="0" baseline="0" noProof="0" dirty="0" err="1">
                <a:ln>
                  <a:noFill/>
                </a:ln>
                <a:solidFill>
                  <a:srgbClr val="FFFFFF"/>
                </a:solidFill>
                <a:effectLst/>
                <a:uLnTx/>
                <a:uFillTx/>
                <a:latin typeface="+mn-lt"/>
                <a:ea typeface="+mn-ea"/>
                <a:cs typeface="+mn-cs"/>
              </a:rPr>
              <a:t>tempor</a:t>
            </a:r>
            <a:r>
              <a:rPr kumimoji="0" lang="en-US" sz="1200" b="0" i="0" u="none" strike="noStrike" kern="1200" cap="none" spc="0" normalizeH="0" baseline="0" noProof="0" dirty="0">
                <a:ln>
                  <a:noFill/>
                </a:ln>
                <a:solidFill>
                  <a:srgbClr val="FFFFFF"/>
                </a:solidFill>
                <a:effectLst/>
                <a:uLnTx/>
                <a:uFillTx/>
                <a:latin typeface="+mn-lt"/>
                <a:ea typeface="+mn-ea"/>
                <a:cs typeface="+mn-cs"/>
              </a:rPr>
              <a:t> </a:t>
            </a:r>
            <a:r>
              <a:rPr kumimoji="0" lang="en-US" sz="1200" b="0" i="0" u="none" strike="noStrike" kern="1200" cap="none" spc="0" normalizeH="0" baseline="0" noProof="0" dirty="0" err="1">
                <a:ln>
                  <a:noFill/>
                </a:ln>
                <a:solidFill>
                  <a:srgbClr val="FFFFFF"/>
                </a:solidFill>
                <a:effectLst/>
                <a:uLnTx/>
                <a:uFillTx/>
                <a:latin typeface="+mn-lt"/>
                <a:ea typeface="+mn-ea"/>
                <a:cs typeface="+mn-cs"/>
              </a:rPr>
              <a:t>incididunt</a:t>
            </a:r>
            <a:r>
              <a:rPr kumimoji="0" lang="en-US" sz="1200" b="0" i="0" u="none" strike="noStrike" kern="1200" cap="none" spc="0" normalizeH="0" baseline="0" noProof="0" dirty="0">
                <a:ln>
                  <a:noFill/>
                </a:ln>
                <a:solidFill>
                  <a:srgbClr val="FFFFFF"/>
                </a:solidFill>
                <a:effectLst/>
                <a:uLnTx/>
                <a:uFillTx/>
                <a:latin typeface="+mn-lt"/>
                <a:ea typeface="+mn-ea"/>
                <a:cs typeface="+mn-cs"/>
              </a:rPr>
              <a:t>.</a:t>
            </a:r>
          </a:p>
        </p:txBody>
      </p:sp>
      <p:sp>
        <p:nvSpPr>
          <p:cNvPr id="38" name="Text Placeholder 23">
            <a:extLst>
              <a:ext uri="{FF2B5EF4-FFF2-40B4-BE49-F238E27FC236}">
                <a16:creationId xmlns:a16="http://schemas.microsoft.com/office/drawing/2014/main" id="{F50F63B2-7BE2-458F-B8F4-C5D34029839B}"/>
              </a:ext>
            </a:extLst>
          </p:cNvPr>
          <p:cNvSpPr>
            <a:spLocks noGrp="1"/>
          </p:cNvSpPr>
          <p:nvPr>
            <p:ph type="body" sz="quarter" idx="18" hasCustomPrompt="1"/>
          </p:nvPr>
        </p:nvSpPr>
        <p:spPr>
          <a:xfrm>
            <a:off x="4886849" y="1703090"/>
            <a:ext cx="2541588" cy="287509"/>
          </a:xfrm>
        </p:spPr>
        <p:txBody>
          <a:bodyPr/>
          <a:lstStyle>
            <a:lvl1pPr marL="0" marR="0" indent="0" algn="l" defTabSz="914400" rtl="0" eaLnBrk="1" fontAlgn="auto" latinLnBrk="0" hangingPunct="1">
              <a:lnSpc>
                <a:spcPct val="100000"/>
              </a:lnSpc>
              <a:spcBef>
                <a:spcPts val="0"/>
              </a:spcBef>
              <a:spcAft>
                <a:spcPts val="0"/>
              </a:spcAft>
              <a:buClrTx/>
              <a:buSzTx/>
              <a:buFontTx/>
              <a:buNone/>
              <a:tabLst/>
              <a:defRPr>
                <a:no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FFFFFF"/>
                </a:solidFill>
                <a:effectLst/>
                <a:uLnTx/>
                <a:uFillTx/>
                <a:latin typeface="+mn-lt"/>
                <a:ea typeface="+mn-ea"/>
                <a:cs typeface="+mn-cs"/>
              </a:rPr>
              <a:t>Lorem Ipsum Dolor </a:t>
            </a:r>
          </a:p>
        </p:txBody>
      </p:sp>
      <p:grpSp>
        <p:nvGrpSpPr>
          <p:cNvPr id="39" name="Group 38">
            <a:extLst>
              <a:ext uri="{FF2B5EF4-FFF2-40B4-BE49-F238E27FC236}">
                <a16:creationId xmlns:a16="http://schemas.microsoft.com/office/drawing/2014/main" id="{859E1E28-F81D-47AB-B89E-D20C3A12D0D5}"/>
              </a:ext>
            </a:extLst>
          </p:cNvPr>
          <p:cNvGrpSpPr/>
          <p:nvPr userDrawn="1"/>
        </p:nvGrpSpPr>
        <p:grpSpPr>
          <a:xfrm rot="10800000">
            <a:off x="8272833" y="3840950"/>
            <a:ext cx="123290" cy="585626"/>
            <a:chOff x="1602768" y="2537718"/>
            <a:chExt cx="123290" cy="585626"/>
          </a:xfrm>
          <a:solidFill>
            <a:schemeClr val="tx2"/>
          </a:solidFill>
        </p:grpSpPr>
        <p:cxnSp>
          <p:nvCxnSpPr>
            <p:cNvPr id="40" name="Straight Connector 39">
              <a:extLst>
                <a:ext uri="{FF2B5EF4-FFF2-40B4-BE49-F238E27FC236}">
                  <a16:creationId xmlns:a16="http://schemas.microsoft.com/office/drawing/2014/main" id="{437426DB-4E59-460D-BA07-91C2AA7000A7}"/>
                </a:ext>
              </a:extLst>
            </p:cNvPr>
            <p:cNvCxnSpPr>
              <a:cxnSpLocks/>
            </p:cNvCxnSpPr>
            <p:nvPr userDrawn="1"/>
          </p:nvCxnSpPr>
          <p:spPr>
            <a:xfrm flipV="1">
              <a:off x="1664413" y="2661007"/>
              <a:ext cx="0" cy="462337"/>
            </a:xfrm>
            <a:prstGeom prst="line">
              <a:avLst/>
            </a:prstGeom>
            <a:grpFill/>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41" name="Oval 40">
              <a:extLst>
                <a:ext uri="{FF2B5EF4-FFF2-40B4-BE49-F238E27FC236}">
                  <a16:creationId xmlns:a16="http://schemas.microsoft.com/office/drawing/2014/main" id="{F18C1D25-F344-4CE1-876B-EB44E6EB37A8}"/>
                </a:ext>
              </a:extLst>
            </p:cNvPr>
            <p:cNvSpPr/>
            <p:nvPr userDrawn="1"/>
          </p:nvSpPr>
          <p:spPr>
            <a:xfrm>
              <a:off x="1602768" y="2537718"/>
              <a:ext cx="123290" cy="123290"/>
            </a:xfrm>
            <a:prstGeom prst="ellipse">
              <a:avLst/>
            </a:prstGeom>
            <a:grp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2" name="Text Placeholder 23">
            <a:extLst>
              <a:ext uri="{FF2B5EF4-FFF2-40B4-BE49-F238E27FC236}">
                <a16:creationId xmlns:a16="http://schemas.microsoft.com/office/drawing/2014/main" id="{FC4C199B-1DF3-4B6C-9044-FBE141DB7267}"/>
              </a:ext>
            </a:extLst>
          </p:cNvPr>
          <p:cNvSpPr>
            <a:spLocks noGrp="1"/>
          </p:cNvSpPr>
          <p:nvPr>
            <p:ph type="body" sz="quarter" idx="19" hasCustomPrompt="1"/>
          </p:nvPr>
        </p:nvSpPr>
        <p:spPr>
          <a:xfrm>
            <a:off x="7063683" y="4831273"/>
            <a:ext cx="2541588" cy="415460"/>
          </a:xfrm>
        </p:spPr>
        <p:txBody>
          <a:bodyPr/>
          <a:lstStyle>
            <a:lvl1pPr marL="0" marR="0" indent="0" algn="l" defTabSz="914400" rtl="0" eaLnBrk="1" fontAlgn="auto" latinLnBrk="0" hangingPunct="1">
              <a:lnSpc>
                <a:spcPct val="100000"/>
              </a:lnSpc>
              <a:spcBef>
                <a:spcPts val="0"/>
              </a:spcBef>
              <a:spcAft>
                <a:spcPts val="0"/>
              </a:spcAft>
              <a:buClrTx/>
              <a:buSzTx/>
              <a:buFontTx/>
              <a:buNone/>
              <a:tabLst/>
              <a:defRPr>
                <a:no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err="1">
                <a:ln>
                  <a:noFill/>
                </a:ln>
                <a:solidFill>
                  <a:srgbClr val="FFFFFF"/>
                </a:solidFill>
                <a:effectLst/>
                <a:uLnTx/>
                <a:uFillTx/>
                <a:latin typeface="+mn-lt"/>
                <a:ea typeface="+mn-ea"/>
                <a:cs typeface="+mn-cs"/>
              </a:rPr>
              <a:t>Consectetur</a:t>
            </a:r>
            <a:r>
              <a:rPr kumimoji="0" lang="en-US" sz="1200" b="0" i="0" u="none" strike="noStrike" kern="1200" cap="none" spc="0" normalizeH="0" baseline="0" noProof="0" dirty="0">
                <a:ln>
                  <a:noFill/>
                </a:ln>
                <a:solidFill>
                  <a:srgbClr val="FFFFFF"/>
                </a:solidFill>
                <a:effectLst/>
                <a:uLnTx/>
                <a:uFillTx/>
                <a:latin typeface="+mn-lt"/>
                <a:ea typeface="+mn-ea"/>
                <a:cs typeface="+mn-cs"/>
              </a:rPr>
              <a:t> </a:t>
            </a:r>
            <a:r>
              <a:rPr kumimoji="0" lang="en-US" sz="1200" b="0" i="0" u="none" strike="noStrike" kern="1200" cap="none" spc="0" normalizeH="0" baseline="0" noProof="0" dirty="0" err="1">
                <a:ln>
                  <a:noFill/>
                </a:ln>
                <a:solidFill>
                  <a:srgbClr val="FFFFFF"/>
                </a:solidFill>
                <a:effectLst/>
                <a:uLnTx/>
                <a:uFillTx/>
                <a:latin typeface="+mn-lt"/>
                <a:ea typeface="+mn-ea"/>
                <a:cs typeface="+mn-cs"/>
              </a:rPr>
              <a:t>adipiscing</a:t>
            </a:r>
            <a:r>
              <a:rPr kumimoji="0" lang="en-US" sz="1200" b="0" i="0" u="none" strike="noStrike" kern="1200" cap="none" spc="0" normalizeH="0" baseline="0" noProof="0" dirty="0">
                <a:ln>
                  <a:noFill/>
                </a:ln>
                <a:solidFill>
                  <a:srgbClr val="FFFFFF"/>
                </a:solidFill>
                <a:effectLst/>
                <a:uLnTx/>
                <a:uFillTx/>
                <a:latin typeface="+mn-lt"/>
                <a:ea typeface="+mn-ea"/>
                <a:cs typeface="+mn-cs"/>
              </a:rPr>
              <a:t> </a:t>
            </a:r>
            <a:r>
              <a:rPr kumimoji="0" lang="en-US" sz="1200" b="0" i="0" u="none" strike="noStrike" kern="1200" cap="none" spc="0" normalizeH="0" baseline="0" noProof="0" dirty="0" err="1">
                <a:ln>
                  <a:noFill/>
                </a:ln>
                <a:solidFill>
                  <a:srgbClr val="FFFFFF"/>
                </a:solidFill>
                <a:effectLst/>
                <a:uLnTx/>
                <a:uFillTx/>
                <a:latin typeface="+mn-lt"/>
                <a:ea typeface="+mn-ea"/>
                <a:cs typeface="+mn-cs"/>
              </a:rPr>
              <a:t>elit</a:t>
            </a:r>
            <a:r>
              <a:rPr kumimoji="0" lang="en-US" sz="1200" b="0" i="0" u="none" strike="noStrike" kern="1200" cap="none" spc="0" normalizeH="0" baseline="0" noProof="0" dirty="0">
                <a:ln>
                  <a:noFill/>
                </a:ln>
                <a:solidFill>
                  <a:srgbClr val="FFFFFF"/>
                </a:solidFill>
                <a:effectLst/>
                <a:uLnTx/>
                <a:uFillTx/>
                <a:latin typeface="+mn-lt"/>
                <a:ea typeface="+mn-ea"/>
                <a:cs typeface="+mn-cs"/>
              </a:rPr>
              <a:t>, </a:t>
            </a:r>
            <a:r>
              <a:rPr kumimoji="0" lang="en-US" sz="1200" b="0" i="0" u="none" strike="noStrike" kern="1200" cap="none" spc="0" normalizeH="0" baseline="0" noProof="0" dirty="0" err="1">
                <a:ln>
                  <a:noFill/>
                </a:ln>
                <a:solidFill>
                  <a:srgbClr val="FFFFFF"/>
                </a:solidFill>
                <a:effectLst/>
                <a:uLnTx/>
                <a:uFillTx/>
                <a:latin typeface="+mn-lt"/>
                <a:ea typeface="+mn-ea"/>
                <a:cs typeface="+mn-cs"/>
              </a:rPr>
              <a:t>sed</a:t>
            </a:r>
            <a:r>
              <a:rPr kumimoji="0" lang="en-US" sz="1200" b="0" i="0" u="none" strike="noStrike" kern="1200" cap="none" spc="0" normalizeH="0" baseline="0" noProof="0" dirty="0">
                <a:ln>
                  <a:noFill/>
                </a:ln>
                <a:solidFill>
                  <a:srgbClr val="FFFFFF"/>
                </a:solidFill>
                <a:effectLst/>
                <a:uLnTx/>
                <a:uFillTx/>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uLnTx/>
                <a:uFillTx/>
                <a:latin typeface="+mn-lt"/>
                <a:ea typeface="+mn-ea"/>
                <a:cs typeface="+mn-cs"/>
              </a:rPr>
              <a:t>do </a:t>
            </a:r>
            <a:r>
              <a:rPr kumimoji="0" lang="en-US" sz="1200" b="0" i="0" u="none" strike="noStrike" kern="1200" cap="none" spc="0" normalizeH="0" baseline="0" noProof="0" dirty="0" err="1">
                <a:ln>
                  <a:noFill/>
                </a:ln>
                <a:solidFill>
                  <a:srgbClr val="FFFFFF"/>
                </a:solidFill>
                <a:effectLst/>
                <a:uLnTx/>
                <a:uFillTx/>
                <a:latin typeface="+mn-lt"/>
                <a:ea typeface="+mn-ea"/>
                <a:cs typeface="+mn-cs"/>
              </a:rPr>
              <a:t>eiusmod</a:t>
            </a:r>
            <a:r>
              <a:rPr kumimoji="0" lang="en-US" sz="1200" b="0" i="0" u="none" strike="noStrike" kern="1200" cap="none" spc="0" normalizeH="0" baseline="0" noProof="0" dirty="0">
                <a:ln>
                  <a:noFill/>
                </a:ln>
                <a:solidFill>
                  <a:srgbClr val="FFFFFF"/>
                </a:solidFill>
                <a:effectLst/>
                <a:uLnTx/>
                <a:uFillTx/>
                <a:latin typeface="+mn-lt"/>
                <a:ea typeface="+mn-ea"/>
                <a:cs typeface="+mn-cs"/>
              </a:rPr>
              <a:t> </a:t>
            </a:r>
            <a:r>
              <a:rPr kumimoji="0" lang="en-US" sz="1200" b="0" i="0" u="none" strike="noStrike" kern="1200" cap="none" spc="0" normalizeH="0" baseline="0" noProof="0" dirty="0" err="1">
                <a:ln>
                  <a:noFill/>
                </a:ln>
                <a:solidFill>
                  <a:srgbClr val="FFFFFF"/>
                </a:solidFill>
                <a:effectLst/>
                <a:uLnTx/>
                <a:uFillTx/>
                <a:latin typeface="+mn-lt"/>
                <a:ea typeface="+mn-ea"/>
                <a:cs typeface="+mn-cs"/>
              </a:rPr>
              <a:t>tempor</a:t>
            </a:r>
            <a:r>
              <a:rPr kumimoji="0" lang="en-US" sz="1200" b="0" i="0" u="none" strike="noStrike" kern="1200" cap="none" spc="0" normalizeH="0" baseline="0" noProof="0" dirty="0">
                <a:ln>
                  <a:noFill/>
                </a:ln>
                <a:solidFill>
                  <a:srgbClr val="FFFFFF"/>
                </a:solidFill>
                <a:effectLst/>
                <a:uLnTx/>
                <a:uFillTx/>
                <a:latin typeface="+mn-lt"/>
                <a:ea typeface="+mn-ea"/>
                <a:cs typeface="+mn-cs"/>
              </a:rPr>
              <a:t> </a:t>
            </a:r>
            <a:r>
              <a:rPr kumimoji="0" lang="en-US" sz="1200" b="0" i="0" u="none" strike="noStrike" kern="1200" cap="none" spc="0" normalizeH="0" baseline="0" noProof="0" dirty="0" err="1">
                <a:ln>
                  <a:noFill/>
                </a:ln>
                <a:solidFill>
                  <a:srgbClr val="FFFFFF"/>
                </a:solidFill>
                <a:effectLst/>
                <a:uLnTx/>
                <a:uFillTx/>
                <a:latin typeface="+mn-lt"/>
                <a:ea typeface="+mn-ea"/>
                <a:cs typeface="+mn-cs"/>
              </a:rPr>
              <a:t>incididunt</a:t>
            </a:r>
            <a:r>
              <a:rPr kumimoji="0" lang="en-US" sz="1200" b="0" i="0" u="none" strike="noStrike" kern="1200" cap="none" spc="0" normalizeH="0" baseline="0" noProof="0" dirty="0">
                <a:ln>
                  <a:noFill/>
                </a:ln>
                <a:solidFill>
                  <a:srgbClr val="FFFFFF"/>
                </a:solidFill>
                <a:effectLst/>
                <a:uLnTx/>
                <a:uFillTx/>
                <a:latin typeface="+mn-lt"/>
                <a:ea typeface="+mn-ea"/>
                <a:cs typeface="+mn-cs"/>
              </a:rPr>
              <a:t>.</a:t>
            </a:r>
          </a:p>
        </p:txBody>
      </p:sp>
      <p:sp>
        <p:nvSpPr>
          <p:cNvPr id="43" name="Text Placeholder 23">
            <a:extLst>
              <a:ext uri="{FF2B5EF4-FFF2-40B4-BE49-F238E27FC236}">
                <a16:creationId xmlns:a16="http://schemas.microsoft.com/office/drawing/2014/main" id="{2F14D7D9-4C8A-47B7-B803-E0E49F49187F}"/>
              </a:ext>
            </a:extLst>
          </p:cNvPr>
          <p:cNvSpPr>
            <a:spLocks noGrp="1"/>
          </p:cNvSpPr>
          <p:nvPr>
            <p:ph type="body" sz="quarter" idx="20" hasCustomPrompt="1"/>
          </p:nvPr>
        </p:nvSpPr>
        <p:spPr>
          <a:xfrm>
            <a:off x="7063683" y="4520326"/>
            <a:ext cx="2541588" cy="287509"/>
          </a:xfrm>
        </p:spPr>
        <p:txBody>
          <a:bodyPr/>
          <a:lstStyle>
            <a:lvl1pPr marL="0" marR="0" indent="0" algn="l" defTabSz="914400" rtl="0" eaLnBrk="1" fontAlgn="auto" latinLnBrk="0" hangingPunct="1">
              <a:lnSpc>
                <a:spcPct val="100000"/>
              </a:lnSpc>
              <a:spcBef>
                <a:spcPts val="0"/>
              </a:spcBef>
              <a:spcAft>
                <a:spcPts val="0"/>
              </a:spcAft>
              <a:buClrTx/>
              <a:buSzTx/>
              <a:buFontTx/>
              <a:buNone/>
              <a:tabLst/>
              <a:defRPr>
                <a:no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FFFFFF"/>
                </a:solidFill>
                <a:effectLst/>
                <a:uLnTx/>
                <a:uFillTx/>
                <a:latin typeface="+mn-lt"/>
                <a:ea typeface="+mn-ea"/>
                <a:cs typeface="+mn-cs"/>
              </a:rPr>
              <a:t>Lorem Ipsum Dolor </a:t>
            </a:r>
          </a:p>
        </p:txBody>
      </p:sp>
      <p:grpSp>
        <p:nvGrpSpPr>
          <p:cNvPr id="44" name="Group 43">
            <a:extLst>
              <a:ext uri="{FF2B5EF4-FFF2-40B4-BE49-F238E27FC236}">
                <a16:creationId xmlns:a16="http://schemas.microsoft.com/office/drawing/2014/main" id="{2040D7BD-F169-4920-BAF9-2345E09B5B24}"/>
              </a:ext>
            </a:extLst>
          </p:cNvPr>
          <p:cNvGrpSpPr/>
          <p:nvPr userDrawn="1"/>
        </p:nvGrpSpPr>
        <p:grpSpPr>
          <a:xfrm>
            <a:off x="10607434" y="2537718"/>
            <a:ext cx="123290" cy="585626"/>
            <a:chOff x="1602768" y="2537718"/>
            <a:chExt cx="123290" cy="585626"/>
          </a:xfrm>
          <a:solidFill>
            <a:schemeClr val="tx2"/>
          </a:solidFill>
        </p:grpSpPr>
        <p:cxnSp>
          <p:nvCxnSpPr>
            <p:cNvPr id="45" name="Straight Connector 44">
              <a:extLst>
                <a:ext uri="{FF2B5EF4-FFF2-40B4-BE49-F238E27FC236}">
                  <a16:creationId xmlns:a16="http://schemas.microsoft.com/office/drawing/2014/main" id="{5845E547-4652-4580-AF15-6CA8B15BFE9A}"/>
                </a:ext>
              </a:extLst>
            </p:cNvPr>
            <p:cNvCxnSpPr>
              <a:cxnSpLocks/>
            </p:cNvCxnSpPr>
            <p:nvPr userDrawn="1"/>
          </p:nvCxnSpPr>
          <p:spPr>
            <a:xfrm flipV="1">
              <a:off x="1664413" y="2661007"/>
              <a:ext cx="0" cy="462337"/>
            </a:xfrm>
            <a:prstGeom prst="line">
              <a:avLst/>
            </a:prstGeom>
            <a:grpFill/>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46" name="Oval 45">
              <a:extLst>
                <a:ext uri="{FF2B5EF4-FFF2-40B4-BE49-F238E27FC236}">
                  <a16:creationId xmlns:a16="http://schemas.microsoft.com/office/drawing/2014/main" id="{8D0CC5E6-846A-47C4-BE82-A7C5C5E21E17}"/>
                </a:ext>
              </a:extLst>
            </p:cNvPr>
            <p:cNvSpPr/>
            <p:nvPr userDrawn="1"/>
          </p:nvSpPr>
          <p:spPr>
            <a:xfrm>
              <a:off x="1602768" y="2537718"/>
              <a:ext cx="123290" cy="123290"/>
            </a:xfrm>
            <a:prstGeom prst="ellipse">
              <a:avLst/>
            </a:prstGeom>
            <a:grp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7" name="Text Placeholder 23">
            <a:extLst>
              <a:ext uri="{FF2B5EF4-FFF2-40B4-BE49-F238E27FC236}">
                <a16:creationId xmlns:a16="http://schemas.microsoft.com/office/drawing/2014/main" id="{BA236539-C2F4-4FF6-8131-8834E1268017}"/>
              </a:ext>
            </a:extLst>
          </p:cNvPr>
          <p:cNvSpPr>
            <a:spLocks noGrp="1"/>
          </p:cNvSpPr>
          <p:nvPr>
            <p:ph type="body" sz="quarter" idx="21" hasCustomPrompt="1"/>
          </p:nvPr>
        </p:nvSpPr>
        <p:spPr>
          <a:xfrm>
            <a:off x="9459930" y="2014037"/>
            <a:ext cx="2541588" cy="415460"/>
          </a:xfrm>
        </p:spPr>
        <p:txBody>
          <a:bodyPr/>
          <a:lstStyle>
            <a:lvl1pPr marL="0" marR="0" indent="0" algn="l" defTabSz="914400" rtl="0" eaLnBrk="1" fontAlgn="auto" latinLnBrk="0" hangingPunct="1">
              <a:lnSpc>
                <a:spcPct val="100000"/>
              </a:lnSpc>
              <a:spcBef>
                <a:spcPts val="0"/>
              </a:spcBef>
              <a:spcAft>
                <a:spcPts val="0"/>
              </a:spcAft>
              <a:buClrTx/>
              <a:buSzTx/>
              <a:buFontTx/>
              <a:buNone/>
              <a:tabLst/>
              <a:defRPr>
                <a:no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err="1">
                <a:ln>
                  <a:noFill/>
                </a:ln>
                <a:solidFill>
                  <a:srgbClr val="FFFFFF"/>
                </a:solidFill>
                <a:effectLst/>
                <a:uLnTx/>
                <a:uFillTx/>
                <a:latin typeface="+mn-lt"/>
                <a:ea typeface="+mn-ea"/>
                <a:cs typeface="+mn-cs"/>
              </a:rPr>
              <a:t>Consectetur</a:t>
            </a:r>
            <a:r>
              <a:rPr kumimoji="0" lang="en-US" sz="1200" b="0" i="0" u="none" strike="noStrike" kern="1200" cap="none" spc="0" normalizeH="0" baseline="0" noProof="0" dirty="0">
                <a:ln>
                  <a:noFill/>
                </a:ln>
                <a:solidFill>
                  <a:srgbClr val="FFFFFF"/>
                </a:solidFill>
                <a:effectLst/>
                <a:uLnTx/>
                <a:uFillTx/>
                <a:latin typeface="+mn-lt"/>
                <a:ea typeface="+mn-ea"/>
                <a:cs typeface="+mn-cs"/>
              </a:rPr>
              <a:t> </a:t>
            </a:r>
            <a:r>
              <a:rPr kumimoji="0" lang="en-US" sz="1200" b="0" i="0" u="none" strike="noStrike" kern="1200" cap="none" spc="0" normalizeH="0" baseline="0" noProof="0" dirty="0" err="1">
                <a:ln>
                  <a:noFill/>
                </a:ln>
                <a:solidFill>
                  <a:srgbClr val="FFFFFF"/>
                </a:solidFill>
                <a:effectLst/>
                <a:uLnTx/>
                <a:uFillTx/>
                <a:latin typeface="+mn-lt"/>
                <a:ea typeface="+mn-ea"/>
                <a:cs typeface="+mn-cs"/>
              </a:rPr>
              <a:t>adipiscing</a:t>
            </a:r>
            <a:r>
              <a:rPr kumimoji="0" lang="en-US" sz="1200" b="0" i="0" u="none" strike="noStrike" kern="1200" cap="none" spc="0" normalizeH="0" baseline="0" noProof="0" dirty="0">
                <a:ln>
                  <a:noFill/>
                </a:ln>
                <a:solidFill>
                  <a:srgbClr val="FFFFFF"/>
                </a:solidFill>
                <a:effectLst/>
                <a:uLnTx/>
                <a:uFillTx/>
                <a:latin typeface="+mn-lt"/>
                <a:ea typeface="+mn-ea"/>
                <a:cs typeface="+mn-cs"/>
              </a:rPr>
              <a:t> </a:t>
            </a:r>
            <a:r>
              <a:rPr kumimoji="0" lang="en-US" sz="1200" b="0" i="0" u="none" strike="noStrike" kern="1200" cap="none" spc="0" normalizeH="0" baseline="0" noProof="0" dirty="0" err="1">
                <a:ln>
                  <a:noFill/>
                </a:ln>
                <a:solidFill>
                  <a:srgbClr val="FFFFFF"/>
                </a:solidFill>
                <a:effectLst/>
                <a:uLnTx/>
                <a:uFillTx/>
                <a:latin typeface="+mn-lt"/>
                <a:ea typeface="+mn-ea"/>
                <a:cs typeface="+mn-cs"/>
              </a:rPr>
              <a:t>elit</a:t>
            </a:r>
            <a:r>
              <a:rPr kumimoji="0" lang="en-US" sz="1200" b="0" i="0" u="none" strike="noStrike" kern="1200" cap="none" spc="0" normalizeH="0" baseline="0" noProof="0" dirty="0">
                <a:ln>
                  <a:noFill/>
                </a:ln>
                <a:solidFill>
                  <a:srgbClr val="FFFFFF"/>
                </a:solidFill>
                <a:effectLst/>
                <a:uLnTx/>
                <a:uFillTx/>
                <a:latin typeface="+mn-lt"/>
                <a:ea typeface="+mn-ea"/>
                <a:cs typeface="+mn-cs"/>
              </a:rPr>
              <a:t>, </a:t>
            </a:r>
            <a:r>
              <a:rPr kumimoji="0" lang="en-US" sz="1200" b="0" i="0" u="none" strike="noStrike" kern="1200" cap="none" spc="0" normalizeH="0" baseline="0" noProof="0" dirty="0" err="1">
                <a:ln>
                  <a:noFill/>
                </a:ln>
                <a:solidFill>
                  <a:srgbClr val="FFFFFF"/>
                </a:solidFill>
                <a:effectLst/>
                <a:uLnTx/>
                <a:uFillTx/>
                <a:latin typeface="+mn-lt"/>
                <a:ea typeface="+mn-ea"/>
                <a:cs typeface="+mn-cs"/>
              </a:rPr>
              <a:t>sed</a:t>
            </a:r>
            <a:r>
              <a:rPr kumimoji="0" lang="en-US" sz="1200" b="0" i="0" u="none" strike="noStrike" kern="1200" cap="none" spc="0" normalizeH="0" baseline="0" noProof="0" dirty="0">
                <a:ln>
                  <a:noFill/>
                </a:ln>
                <a:solidFill>
                  <a:srgbClr val="FFFFFF"/>
                </a:solidFill>
                <a:effectLst/>
                <a:uLnTx/>
                <a:uFillTx/>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uLnTx/>
                <a:uFillTx/>
                <a:latin typeface="+mn-lt"/>
                <a:ea typeface="+mn-ea"/>
                <a:cs typeface="+mn-cs"/>
              </a:rPr>
              <a:t>do </a:t>
            </a:r>
            <a:r>
              <a:rPr kumimoji="0" lang="en-US" sz="1200" b="0" i="0" u="none" strike="noStrike" kern="1200" cap="none" spc="0" normalizeH="0" baseline="0" noProof="0" dirty="0" err="1">
                <a:ln>
                  <a:noFill/>
                </a:ln>
                <a:solidFill>
                  <a:srgbClr val="FFFFFF"/>
                </a:solidFill>
                <a:effectLst/>
                <a:uLnTx/>
                <a:uFillTx/>
                <a:latin typeface="+mn-lt"/>
                <a:ea typeface="+mn-ea"/>
                <a:cs typeface="+mn-cs"/>
              </a:rPr>
              <a:t>eiusmod</a:t>
            </a:r>
            <a:r>
              <a:rPr kumimoji="0" lang="en-US" sz="1200" b="0" i="0" u="none" strike="noStrike" kern="1200" cap="none" spc="0" normalizeH="0" baseline="0" noProof="0" dirty="0">
                <a:ln>
                  <a:noFill/>
                </a:ln>
                <a:solidFill>
                  <a:srgbClr val="FFFFFF"/>
                </a:solidFill>
                <a:effectLst/>
                <a:uLnTx/>
                <a:uFillTx/>
                <a:latin typeface="+mn-lt"/>
                <a:ea typeface="+mn-ea"/>
                <a:cs typeface="+mn-cs"/>
              </a:rPr>
              <a:t> </a:t>
            </a:r>
            <a:r>
              <a:rPr kumimoji="0" lang="en-US" sz="1200" b="0" i="0" u="none" strike="noStrike" kern="1200" cap="none" spc="0" normalizeH="0" baseline="0" noProof="0" dirty="0" err="1">
                <a:ln>
                  <a:noFill/>
                </a:ln>
                <a:solidFill>
                  <a:srgbClr val="FFFFFF"/>
                </a:solidFill>
                <a:effectLst/>
                <a:uLnTx/>
                <a:uFillTx/>
                <a:latin typeface="+mn-lt"/>
                <a:ea typeface="+mn-ea"/>
                <a:cs typeface="+mn-cs"/>
              </a:rPr>
              <a:t>tempor</a:t>
            </a:r>
            <a:r>
              <a:rPr kumimoji="0" lang="en-US" sz="1200" b="0" i="0" u="none" strike="noStrike" kern="1200" cap="none" spc="0" normalizeH="0" baseline="0" noProof="0" dirty="0">
                <a:ln>
                  <a:noFill/>
                </a:ln>
                <a:solidFill>
                  <a:srgbClr val="FFFFFF"/>
                </a:solidFill>
                <a:effectLst/>
                <a:uLnTx/>
                <a:uFillTx/>
                <a:latin typeface="+mn-lt"/>
                <a:ea typeface="+mn-ea"/>
                <a:cs typeface="+mn-cs"/>
              </a:rPr>
              <a:t> </a:t>
            </a:r>
            <a:r>
              <a:rPr kumimoji="0" lang="en-US" sz="1200" b="0" i="0" u="none" strike="noStrike" kern="1200" cap="none" spc="0" normalizeH="0" baseline="0" noProof="0" dirty="0" err="1">
                <a:ln>
                  <a:noFill/>
                </a:ln>
                <a:solidFill>
                  <a:srgbClr val="FFFFFF"/>
                </a:solidFill>
                <a:effectLst/>
                <a:uLnTx/>
                <a:uFillTx/>
                <a:latin typeface="+mn-lt"/>
                <a:ea typeface="+mn-ea"/>
                <a:cs typeface="+mn-cs"/>
              </a:rPr>
              <a:t>incididunt</a:t>
            </a:r>
            <a:r>
              <a:rPr kumimoji="0" lang="en-US" sz="1200" b="0" i="0" u="none" strike="noStrike" kern="1200" cap="none" spc="0" normalizeH="0" baseline="0" noProof="0" dirty="0">
                <a:ln>
                  <a:noFill/>
                </a:ln>
                <a:solidFill>
                  <a:srgbClr val="FFFFFF"/>
                </a:solidFill>
                <a:effectLst/>
                <a:uLnTx/>
                <a:uFillTx/>
                <a:latin typeface="+mn-lt"/>
                <a:ea typeface="+mn-ea"/>
                <a:cs typeface="+mn-cs"/>
              </a:rPr>
              <a:t>.</a:t>
            </a:r>
          </a:p>
        </p:txBody>
      </p:sp>
      <p:sp>
        <p:nvSpPr>
          <p:cNvPr id="48" name="Text Placeholder 23">
            <a:extLst>
              <a:ext uri="{FF2B5EF4-FFF2-40B4-BE49-F238E27FC236}">
                <a16:creationId xmlns:a16="http://schemas.microsoft.com/office/drawing/2014/main" id="{0AF894AB-DA10-4943-A121-DC105788137F}"/>
              </a:ext>
            </a:extLst>
          </p:cNvPr>
          <p:cNvSpPr>
            <a:spLocks noGrp="1"/>
          </p:cNvSpPr>
          <p:nvPr>
            <p:ph type="body" sz="quarter" idx="22" hasCustomPrompt="1"/>
          </p:nvPr>
        </p:nvSpPr>
        <p:spPr>
          <a:xfrm>
            <a:off x="9459930" y="1703090"/>
            <a:ext cx="2541588" cy="287509"/>
          </a:xfrm>
        </p:spPr>
        <p:txBody>
          <a:bodyPr/>
          <a:lstStyle>
            <a:lvl1pPr marL="0" marR="0" indent="0" algn="l" defTabSz="914400" rtl="0" eaLnBrk="1" fontAlgn="auto" latinLnBrk="0" hangingPunct="1">
              <a:lnSpc>
                <a:spcPct val="100000"/>
              </a:lnSpc>
              <a:spcBef>
                <a:spcPts val="0"/>
              </a:spcBef>
              <a:spcAft>
                <a:spcPts val="0"/>
              </a:spcAft>
              <a:buClrTx/>
              <a:buSzTx/>
              <a:buFontTx/>
              <a:buNone/>
              <a:tabLst/>
              <a:defRPr>
                <a:no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FFFFFF"/>
                </a:solidFill>
                <a:effectLst/>
                <a:uLnTx/>
                <a:uFillTx/>
                <a:latin typeface="+mn-lt"/>
                <a:ea typeface="+mn-ea"/>
                <a:cs typeface="+mn-cs"/>
              </a:rPr>
              <a:t>Lorem Ipsum Dolor </a:t>
            </a:r>
          </a:p>
        </p:txBody>
      </p:sp>
      <p:sp>
        <p:nvSpPr>
          <p:cNvPr id="27" name="Text Placeholder 23">
            <a:extLst>
              <a:ext uri="{FF2B5EF4-FFF2-40B4-BE49-F238E27FC236}">
                <a16:creationId xmlns:a16="http://schemas.microsoft.com/office/drawing/2014/main" id="{6D1A5D58-B929-4B60-A518-F2EFDEE4CD0E}"/>
              </a:ext>
            </a:extLst>
          </p:cNvPr>
          <p:cNvSpPr>
            <a:spLocks noGrp="1"/>
          </p:cNvSpPr>
          <p:nvPr>
            <p:ph type="body" sz="quarter" idx="14" hasCustomPrompt="1"/>
          </p:nvPr>
        </p:nvSpPr>
        <p:spPr>
          <a:xfrm>
            <a:off x="409252" y="1703090"/>
            <a:ext cx="2541588" cy="287509"/>
          </a:xfrm>
        </p:spPr>
        <p:txBody>
          <a:bodyPr/>
          <a:lstStyle>
            <a:lvl1pPr marL="0" marR="0" indent="0" algn="l" defTabSz="914400" rtl="0" eaLnBrk="1" fontAlgn="auto" latinLnBrk="0" hangingPunct="1">
              <a:lnSpc>
                <a:spcPct val="100000"/>
              </a:lnSpc>
              <a:spcBef>
                <a:spcPts val="0"/>
              </a:spcBef>
              <a:spcAft>
                <a:spcPts val="0"/>
              </a:spcAft>
              <a:buClrTx/>
              <a:buSzTx/>
              <a:buFontTx/>
              <a:buNone/>
              <a:tabLst/>
              <a:defRPr>
                <a:solidFill>
                  <a:schemeClr val="tx1"/>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FFFFFF"/>
                </a:solidFill>
                <a:effectLst/>
                <a:uLnTx/>
                <a:uFillTx/>
                <a:latin typeface="+mn-lt"/>
                <a:ea typeface="+mn-ea"/>
                <a:cs typeface="+mn-cs"/>
              </a:rPr>
              <a:t>Lorem Ipsum Dolor </a:t>
            </a:r>
          </a:p>
        </p:txBody>
      </p:sp>
    </p:spTree>
    <p:extLst>
      <p:ext uri="{BB962C8B-B14F-4D97-AF65-F5344CB8AC3E}">
        <p14:creationId xmlns:p14="http://schemas.microsoft.com/office/powerpoint/2010/main" val="94180765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8C86C3-57AD-40E0-B176-2B882F49684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40290BE-8CEA-41FD-933B-AD5E232C602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7E2B6AA-5999-4AA3-A4E8-CD3817FC474C}"/>
              </a:ext>
            </a:extLst>
          </p:cNvPr>
          <p:cNvSpPr>
            <a:spLocks noGrp="1"/>
          </p:cNvSpPr>
          <p:nvPr>
            <p:ph type="dt" sz="half" idx="10"/>
          </p:nvPr>
        </p:nvSpPr>
        <p:spPr/>
        <p:txBody>
          <a:bodyPr/>
          <a:lstStyle/>
          <a:p>
            <a:fld id="{1C72D579-680B-4C5C-B357-2E0F08617743}" type="datetimeFigureOut">
              <a:rPr lang="en-US" smtClean="0"/>
              <a:t>4/17/2024</a:t>
            </a:fld>
            <a:endParaRPr lang="en-US"/>
          </a:p>
        </p:txBody>
      </p:sp>
      <p:sp>
        <p:nvSpPr>
          <p:cNvPr id="5" name="Footer Placeholder 4">
            <a:extLst>
              <a:ext uri="{FF2B5EF4-FFF2-40B4-BE49-F238E27FC236}">
                <a16:creationId xmlns:a16="http://schemas.microsoft.com/office/drawing/2014/main" id="{D6A4FDED-A6D0-4EF3-B62A-7615CBB1B0B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591ABA3-8701-4AD6-AA81-EF95F15CCF6C}"/>
              </a:ext>
            </a:extLst>
          </p:cNvPr>
          <p:cNvSpPr>
            <a:spLocks noGrp="1"/>
          </p:cNvSpPr>
          <p:nvPr>
            <p:ph type="sldNum" sz="quarter" idx="12"/>
          </p:nvPr>
        </p:nvSpPr>
        <p:spPr/>
        <p:txBody>
          <a:bodyPr/>
          <a:lstStyle/>
          <a:p>
            <a:fld id="{073EEA1D-F294-4872-A789-B0B343E9D0B7}" type="slidenum">
              <a:rPr lang="en-US" smtClean="0"/>
              <a:t>‹#›</a:t>
            </a:fld>
            <a:endParaRPr lang="en-US"/>
          </a:p>
        </p:txBody>
      </p:sp>
    </p:spTree>
    <p:extLst>
      <p:ext uri="{BB962C8B-B14F-4D97-AF65-F5344CB8AC3E}">
        <p14:creationId xmlns:p14="http://schemas.microsoft.com/office/powerpoint/2010/main" val="25565738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bwMode="auto"/>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4929172-4BF7-429F-BA25-7E9D1A4215EE}" type="datetimeFigureOut">
              <a:rPr lang="en-US" smtClean="0"/>
              <a:t>4/17/2024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10951856" y="5867131"/>
            <a:ext cx="551167" cy="365125"/>
          </a:xfrm>
        </p:spPr>
        <p:txBody>
          <a:bodyPr/>
          <a:lstStyle/>
          <a:p>
            <a:fld id="{7966EA62-41C5-4F9A-A915-5B0BC739C923}" type="slidenum">
              <a:rPr lang="en-US" smtClean="0"/>
              <a:t>‹#›</a:t>
            </a:fld>
            <a:endParaRPr lang="en-US"/>
          </a:p>
        </p:txBody>
      </p:sp>
    </p:spTree>
    <p:extLst>
      <p:ext uri="{BB962C8B-B14F-4D97-AF65-F5344CB8AC3E}">
        <p14:creationId xmlns:p14="http://schemas.microsoft.com/office/powerpoint/2010/main" val="101216364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B1AF50-FA45-49E2-B295-BA261714732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DE3E638-8811-427A-A627-6C8B9C6CBFC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CA4E5A6-72B7-4C8F-BD1A-3094F85C9F91}"/>
              </a:ext>
            </a:extLst>
          </p:cNvPr>
          <p:cNvSpPr>
            <a:spLocks noGrp="1"/>
          </p:cNvSpPr>
          <p:nvPr>
            <p:ph type="dt" sz="half" idx="10"/>
          </p:nvPr>
        </p:nvSpPr>
        <p:spPr/>
        <p:txBody>
          <a:bodyPr/>
          <a:lstStyle/>
          <a:p>
            <a:fld id="{1C72D579-680B-4C5C-B357-2E0F08617743}" type="datetimeFigureOut">
              <a:rPr lang="en-US" smtClean="0"/>
              <a:t>4/17/2024</a:t>
            </a:fld>
            <a:endParaRPr lang="en-US"/>
          </a:p>
        </p:txBody>
      </p:sp>
      <p:sp>
        <p:nvSpPr>
          <p:cNvPr id="5" name="Footer Placeholder 4">
            <a:extLst>
              <a:ext uri="{FF2B5EF4-FFF2-40B4-BE49-F238E27FC236}">
                <a16:creationId xmlns:a16="http://schemas.microsoft.com/office/drawing/2014/main" id="{8B9392D7-B80E-454C-BC75-E1DBBEA214F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CC0BE35-009A-4EF7-806D-4D9C17FAE983}"/>
              </a:ext>
            </a:extLst>
          </p:cNvPr>
          <p:cNvSpPr>
            <a:spLocks noGrp="1"/>
          </p:cNvSpPr>
          <p:nvPr>
            <p:ph type="sldNum" sz="quarter" idx="12"/>
          </p:nvPr>
        </p:nvSpPr>
        <p:spPr/>
        <p:txBody>
          <a:bodyPr/>
          <a:lstStyle/>
          <a:p>
            <a:fld id="{073EEA1D-F294-4872-A789-B0B343E9D0B7}" type="slidenum">
              <a:rPr lang="en-US" smtClean="0"/>
              <a:t>‹#›</a:t>
            </a:fld>
            <a:endParaRPr lang="en-US"/>
          </a:p>
        </p:txBody>
      </p:sp>
    </p:spTree>
    <p:extLst>
      <p:ext uri="{BB962C8B-B14F-4D97-AF65-F5344CB8AC3E}">
        <p14:creationId xmlns:p14="http://schemas.microsoft.com/office/powerpoint/2010/main" val="353867946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CEFA98-0AA3-488E-8591-1D47FA736EA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AB7EEAF-A3EF-47D7-AA3F-27D975686F9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2C400D4-A5F0-434C-8D28-9CE0603C98E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F108E0E-1CFA-4608-822A-2FAF203DBFD4}"/>
              </a:ext>
            </a:extLst>
          </p:cNvPr>
          <p:cNvSpPr>
            <a:spLocks noGrp="1"/>
          </p:cNvSpPr>
          <p:nvPr>
            <p:ph type="dt" sz="half" idx="10"/>
          </p:nvPr>
        </p:nvSpPr>
        <p:spPr/>
        <p:txBody>
          <a:bodyPr/>
          <a:lstStyle/>
          <a:p>
            <a:fld id="{1C72D579-680B-4C5C-B357-2E0F08617743}" type="datetimeFigureOut">
              <a:rPr lang="en-US" smtClean="0"/>
              <a:t>4/17/2024</a:t>
            </a:fld>
            <a:endParaRPr lang="en-US"/>
          </a:p>
        </p:txBody>
      </p:sp>
      <p:sp>
        <p:nvSpPr>
          <p:cNvPr id="6" name="Footer Placeholder 5">
            <a:extLst>
              <a:ext uri="{FF2B5EF4-FFF2-40B4-BE49-F238E27FC236}">
                <a16:creationId xmlns:a16="http://schemas.microsoft.com/office/drawing/2014/main" id="{6AE7FE4B-2475-47E6-8694-A5DE9E20E8C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E217348-8A1C-4AF3-AAA3-61836571559C}"/>
              </a:ext>
            </a:extLst>
          </p:cNvPr>
          <p:cNvSpPr>
            <a:spLocks noGrp="1"/>
          </p:cNvSpPr>
          <p:nvPr>
            <p:ph type="sldNum" sz="quarter" idx="12"/>
          </p:nvPr>
        </p:nvSpPr>
        <p:spPr/>
        <p:txBody>
          <a:bodyPr/>
          <a:lstStyle/>
          <a:p>
            <a:fld id="{073EEA1D-F294-4872-A789-B0B343E9D0B7}" type="slidenum">
              <a:rPr lang="en-US" smtClean="0"/>
              <a:t>‹#›</a:t>
            </a:fld>
            <a:endParaRPr lang="en-US"/>
          </a:p>
        </p:txBody>
      </p:sp>
    </p:spTree>
    <p:extLst>
      <p:ext uri="{BB962C8B-B14F-4D97-AF65-F5344CB8AC3E}">
        <p14:creationId xmlns:p14="http://schemas.microsoft.com/office/powerpoint/2010/main" val="10865529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634772-E5D6-4ABA-803D-DF89AEB4B223}"/>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0DD21D5D-F19D-4AD8-85D2-9A919F0AE65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10DB26E-B51E-4F80-BC1F-74EEB6CA486D}"/>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BE771E0-93DE-408B-9DF6-C139C7E1A9F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B417B7A-7AB7-4980-B590-8395ABF3958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04B6D86-868B-4478-844C-3CE402943E02}"/>
              </a:ext>
            </a:extLst>
          </p:cNvPr>
          <p:cNvSpPr>
            <a:spLocks noGrp="1"/>
          </p:cNvSpPr>
          <p:nvPr>
            <p:ph type="dt" sz="half" idx="10"/>
          </p:nvPr>
        </p:nvSpPr>
        <p:spPr/>
        <p:txBody>
          <a:bodyPr/>
          <a:lstStyle/>
          <a:p>
            <a:fld id="{1C72D579-680B-4C5C-B357-2E0F08617743}" type="datetimeFigureOut">
              <a:rPr lang="en-US" smtClean="0"/>
              <a:t>4/17/2024</a:t>
            </a:fld>
            <a:endParaRPr lang="en-US"/>
          </a:p>
        </p:txBody>
      </p:sp>
      <p:sp>
        <p:nvSpPr>
          <p:cNvPr id="8" name="Footer Placeholder 7">
            <a:extLst>
              <a:ext uri="{FF2B5EF4-FFF2-40B4-BE49-F238E27FC236}">
                <a16:creationId xmlns:a16="http://schemas.microsoft.com/office/drawing/2014/main" id="{1CC2C1D0-FFD3-4C1F-8736-6C2823F2867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DD0A93DF-6F93-41BA-A3B5-7127306F09BE}"/>
              </a:ext>
            </a:extLst>
          </p:cNvPr>
          <p:cNvSpPr>
            <a:spLocks noGrp="1"/>
          </p:cNvSpPr>
          <p:nvPr>
            <p:ph type="sldNum" sz="quarter" idx="12"/>
          </p:nvPr>
        </p:nvSpPr>
        <p:spPr/>
        <p:txBody>
          <a:bodyPr/>
          <a:lstStyle/>
          <a:p>
            <a:fld id="{073EEA1D-F294-4872-A789-B0B343E9D0B7}" type="slidenum">
              <a:rPr lang="en-US" smtClean="0"/>
              <a:t>‹#›</a:t>
            </a:fld>
            <a:endParaRPr lang="en-US"/>
          </a:p>
        </p:txBody>
      </p:sp>
    </p:spTree>
    <p:extLst>
      <p:ext uri="{BB962C8B-B14F-4D97-AF65-F5344CB8AC3E}">
        <p14:creationId xmlns:p14="http://schemas.microsoft.com/office/powerpoint/2010/main" val="243997591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C66EFE-46E1-49F6-BCED-4D784E27559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ACB2628-78C5-4F39-8219-EADA7B183B2E}"/>
              </a:ext>
            </a:extLst>
          </p:cNvPr>
          <p:cNvSpPr>
            <a:spLocks noGrp="1"/>
          </p:cNvSpPr>
          <p:nvPr>
            <p:ph type="dt" sz="half" idx="10"/>
          </p:nvPr>
        </p:nvSpPr>
        <p:spPr/>
        <p:txBody>
          <a:bodyPr/>
          <a:lstStyle/>
          <a:p>
            <a:fld id="{1C72D579-680B-4C5C-B357-2E0F08617743}" type="datetimeFigureOut">
              <a:rPr lang="en-US" smtClean="0"/>
              <a:t>4/17/2024</a:t>
            </a:fld>
            <a:endParaRPr lang="en-US"/>
          </a:p>
        </p:txBody>
      </p:sp>
      <p:sp>
        <p:nvSpPr>
          <p:cNvPr id="4" name="Footer Placeholder 3">
            <a:extLst>
              <a:ext uri="{FF2B5EF4-FFF2-40B4-BE49-F238E27FC236}">
                <a16:creationId xmlns:a16="http://schemas.microsoft.com/office/drawing/2014/main" id="{30E6EC7A-7352-40AF-986A-CECEDFBB55ED}"/>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8DB4E9D-D092-416F-8571-3D25BBD72622}"/>
              </a:ext>
            </a:extLst>
          </p:cNvPr>
          <p:cNvSpPr>
            <a:spLocks noGrp="1"/>
          </p:cNvSpPr>
          <p:nvPr>
            <p:ph type="sldNum" sz="quarter" idx="12"/>
          </p:nvPr>
        </p:nvSpPr>
        <p:spPr/>
        <p:txBody>
          <a:bodyPr/>
          <a:lstStyle/>
          <a:p>
            <a:fld id="{073EEA1D-F294-4872-A789-B0B343E9D0B7}" type="slidenum">
              <a:rPr lang="en-US" smtClean="0"/>
              <a:t>‹#›</a:t>
            </a:fld>
            <a:endParaRPr lang="en-US"/>
          </a:p>
        </p:txBody>
      </p:sp>
    </p:spTree>
    <p:extLst>
      <p:ext uri="{BB962C8B-B14F-4D97-AF65-F5344CB8AC3E}">
        <p14:creationId xmlns:p14="http://schemas.microsoft.com/office/powerpoint/2010/main" val="293042852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A3E3852-1FE7-45C0-8ACA-4CA18F271006}"/>
              </a:ext>
            </a:extLst>
          </p:cNvPr>
          <p:cNvSpPr>
            <a:spLocks noGrp="1"/>
          </p:cNvSpPr>
          <p:nvPr>
            <p:ph type="dt" sz="half" idx="10"/>
          </p:nvPr>
        </p:nvSpPr>
        <p:spPr/>
        <p:txBody>
          <a:bodyPr/>
          <a:lstStyle/>
          <a:p>
            <a:fld id="{1C72D579-680B-4C5C-B357-2E0F08617743}" type="datetimeFigureOut">
              <a:rPr lang="en-US" smtClean="0"/>
              <a:t>4/17/2024</a:t>
            </a:fld>
            <a:endParaRPr lang="en-US"/>
          </a:p>
        </p:txBody>
      </p:sp>
      <p:sp>
        <p:nvSpPr>
          <p:cNvPr id="3" name="Footer Placeholder 2">
            <a:extLst>
              <a:ext uri="{FF2B5EF4-FFF2-40B4-BE49-F238E27FC236}">
                <a16:creationId xmlns:a16="http://schemas.microsoft.com/office/drawing/2014/main" id="{128EA1CA-E316-44E5-A0B3-962D8986EF5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68EBB75-8A5B-4A13-8DC6-EAD6D2E7ED93}"/>
              </a:ext>
            </a:extLst>
          </p:cNvPr>
          <p:cNvSpPr>
            <a:spLocks noGrp="1"/>
          </p:cNvSpPr>
          <p:nvPr>
            <p:ph type="sldNum" sz="quarter" idx="12"/>
          </p:nvPr>
        </p:nvSpPr>
        <p:spPr/>
        <p:txBody>
          <a:bodyPr/>
          <a:lstStyle/>
          <a:p>
            <a:fld id="{073EEA1D-F294-4872-A789-B0B343E9D0B7}" type="slidenum">
              <a:rPr lang="en-US" smtClean="0"/>
              <a:t>‹#›</a:t>
            </a:fld>
            <a:endParaRPr lang="en-US"/>
          </a:p>
        </p:txBody>
      </p:sp>
    </p:spTree>
    <p:extLst>
      <p:ext uri="{BB962C8B-B14F-4D97-AF65-F5344CB8AC3E}">
        <p14:creationId xmlns:p14="http://schemas.microsoft.com/office/powerpoint/2010/main" val="272590571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DCE950-A012-418E-9244-034871AB96B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61CCFE0-A5BC-4517-A9D2-8D45AB4DDF4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5AACF9C-5AF6-4C39-9DF9-F8C38B30294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89042FB-ADC0-40B1-9BF1-0F78DC48CF34}"/>
              </a:ext>
            </a:extLst>
          </p:cNvPr>
          <p:cNvSpPr>
            <a:spLocks noGrp="1"/>
          </p:cNvSpPr>
          <p:nvPr>
            <p:ph type="dt" sz="half" idx="10"/>
          </p:nvPr>
        </p:nvSpPr>
        <p:spPr/>
        <p:txBody>
          <a:bodyPr/>
          <a:lstStyle/>
          <a:p>
            <a:fld id="{1C72D579-680B-4C5C-B357-2E0F08617743}" type="datetimeFigureOut">
              <a:rPr lang="en-US" smtClean="0"/>
              <a:t>4/17/2024</a:t>
            </a:fld>
            <a:endParaRPr lang="en-US"/>
          </a:p>
        </p:txBody>
      </p:sp>
      <p:sp>
        <p:nvSpPr>
          <p:cNvPr id="6" name="Footer Placeholder 5">
            <a:extLst>
              <a:ext uri="{FF2B5EF4-FFF2-40B4-BE49-F238E27FC236}">
                <a16:creationId xmlns:a16="http://schemas.microsoft.com/office/drawing/2014/main" id="{BBC34994-6818-456F-8F12-F02109F44D5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397E645-FA71-4362-957D-D17C3F0C6488}"/>
              </a:ext>
            </a:extLst>
          </p:cNvPr>
          <p:cNvSpPr>
            <a:spLocks noGrp="1"/>
          </p:cNvSpPr>
          <p:nvPr>
            <p:ph type="sldNum" sz="quarter" idx="12"/>
          </p:nvPr>
        </p:nvSpPr>
        <p:spPr/>
        <p:txBody>
          <a:bodyPr/>
          <a:lstStyle/>
          <a:p>
            <a:fld id="{073EEA1D-F294-4872-A789-B0B343E9D0B7}" type="slidenum">
              <a:rPr lang="en-US" smtClean="0"/>
              <a:t>‹#›</a:t>
            </a:fld>
            <a:endParaRPr lang="en-US"/>
          </a:p>
        </p:txBody>
      </p:sp>
    </p:spTree>
    <p:extLst>
      <p:ext uri="{BB962C8B-B14F-4D97-AF65-F5344CB8AC3E}">
        <p14:creationId xmlns:p14="http://schemas.microsoft.com/office/powerpoint/2010/main" val="63666664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64094E-58C1-49FC-B97F-CD72EB9A7E6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6233FE3-1EBD-49AA-94A9-965B34AA361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8EEF402F-6A08-4354-8C50-0AE33C540EE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ECA6D5F-C099-43ED-9D74-89055C43D529}"/>
              </a:ext>
            </a:extLst>
          </p:cNvPr>
          <p:cNvSpPr>
            <a:spLocks noGrp="1"/>
          </p:cNvSpPr>
          <p:nvPr>
            <p:ph type="dt" sz="half" idx="10"/>
          </p:nvPr>
        </p:nvSpPr>
        <p:spPr/>
        <p:txBody>
          <a:bodyPr/>
          <a:lstStyle/>
          <a:p>
            <a:fld id="{1C72D579-680B-4C5C-B357-2E0F08617743}" type="datetimeFigureOut">
              <a:rPr lang="en-US" smtClean="0"/>
              <a:t>4/17/2024</a:t>
            </a:fld>
            <a:endParaRPr lang="en-US"/>
          </a:p>
        </p:txBody>
      </p:sp>
      <p:sp>
        <p:nvSpPr>
          <p:cNvPr id="6" name="Footer Placeholder 5">
            <a:extLst>
              <a:ext uri="{FF2B5EF4-FFF2-40B4-BE49-F238E27FC236}">
                <a16:creationId xmlns:a16="http://schemas.microsoft.com/office/drawing/2014/main" id="{007D3C75-BF3D-4291-875C-2A7F8CB0BE1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4AA99A9-8D07-4B25-A064-64787E9E8434}"/>
              </a:ext>
            </a:extLst>
          </p:cNvPr>
          <p:cNvSpPr>
            <a:spLocks noGrp="1"/>
          </p:cNvSpPr>
          <p:nvPr>
            <p:ph type="sldNum" sz="quarter" idx="12"/>
          </p:nvPr>
        </p:nvSpPr>
        <p:spPr/>
        <p:txBody>
          <a:bodyPr/>
          <a:lstStyle/>
          <a:p>
            <a:fld id="{073EEA1D-F294-4872-A789-B0B343E9D0B7}" type="slidenum">
              <a:rPr lang="en-US" smtClean="0"/>
              <a:t>‹#›</a:t>
            </a:fld>
            <a:endParaRPr lang="en-US"/>
          </a:p>
        </p:txBody>
      </p:sp>
    </p:spTree>
    <p:extLst>
      <p:ext uri="{BB962C8B-B14F-4D97-AF65-F5344CB8AC3E}">
        <p14:creationId xmlns:p14="http://schemas.microsoft.com/office/powerpoint/2010/main" val="326487706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14D77A-4CE9-43B6-893A-2622E867193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D94EBB2-BB55-4472-A6C9-31F4E7E7B7C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5F22562-82F2-4D10-9185-A3FCD39D688A}"/>
              </a:ext>
            </a:extLst>
          </p:cNvPr>
          <p:cNvSpPr>
            <a:spLocks noGrp="1"/>
          </p:cNvSpPr>
          <p:nvPr>
            <p:ph type="dt" sz="half" idx="10"/>
          </p:nvPr>
        </p:nvSpPr>
        <p:spPr/>
        <p:txBody>
          <a:bodyPr/>
          <a:lstStyle/>
          <a:p>
            <a:fld id="{1C72D579-680B-4C5C-B357-2E0F08617743}" type="datetimeFigureOut">
              <a:rPr lang="en-US" smtClean="0"/>
              <a:t>4/17/2024</a:t>
            </a:fld>
            <a:endParaRPr lang="en-US"/>
          </a:p>
        </p:txBody>
      </p:sp>
      <p:sp>
        <p:nvSpPr>
          <p:cNvPr id="5" name="Footer Placeholder 4">
            <a:extLst>
              <a:ext uri="{FF2B5EF4-FFF2-40B4-BE49-F238E27FC236}">
                <a16:creationId xmlns:a16="http://schemas.microsoft.com/office/drawing/2014/main" id="{D816FE74-3BBD-44F6-8734-284ADE01273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8117E49-05F2-4791-A671-0D160C09FFFB}"/>
              </a:ext>
            </a:extLst>
          </p:cNvPr>
          <p:cNvSpPr>
            <a:spLocks noGrp="1"/>
          </p:cNvSpPr>
          <p:nvPr>
            <p:ph type="sldNum" sz="quarter" idx="12"/>
          </p:nvPr>
        </p:nvSpPr>
        <p:spPr/>
        <p:txBody>
          <a:bodyPr/>
          <a:lstStyle/>
          <a:p>
            <a:fld id="{073EEA1D-F294-4872-A789-B0B343E9D0B7}" type="slidenum">
              <a:rPr lang="en-US" smtClean="0"/>
              <a:t>‹#›</a:t>
            </a:fld>
            <a:endParaRPr lang="en-US"/>
          </a:p>
        </p:txBody>
      </p:sp>
    </p:spTree>
    <p:extLst>
      <p:ext uri="{BB962C8B-B14F-4D97-AF65-F5344CB8AC3E}">
        <p14:creationId xmlns:p14="http://schemas.microsoft.com/office/powerpoint/2010/main" val="261978743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4712253-5E2B-487B-B94A-255315CBE9F3}"/>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5924888-9EA6-4350-8F80-8E8C582F2584}"/>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5065BB7-DE7F-4C95-A5E5-A2BF0999C6C8}"/>
              </a:ext>
            </a:extLst>
          </p:cNvPr>
          <p:cNvSpPr>
            <a:spLocks noGrp="1"/>
          </p:cNvSpPr>
          <p:nvPr>
            <p:ph type="dt" sz="half" idx="10"/>
          </p:nvPr>
        </p:nvSpPr>
        <p:spPr/>
        <p:txBody>
          <a:bodyPr/>
          <a:lstStyle/>
          <a:p>
            <a:fld id="{1C72D579-680B-4C5C-B357-2E0F08617743}" type="datetimeFigureOut">
              <a:rPr lang="en-US" smtClean="0"/>
              <a:t>4/17/2024</a:t>
            </a:fld>
            <a:endParaRPr lang="en-US"/>
          </a:p>
        </p:txBody>
      </p:sp>
      <p:sp>
        <p:nvSpPr>
          <p:cNvPr id="5" name="Footer Placeholder 4">
            <a:extLst>
              <a:ext uri="{FF2B5EF4-FFF2-40B4-BE49-F238E27FC236}">
                <a16:creationId xmlns:a16="http://schemas.microsoft.com/office/drawing/2014/main" id="{E7D2B124-CC9F-4331-B286-E51F1E3DD13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1C5E707-F95E-4F1C-AA88-6C94665FDCEA}"/>
              </a:ext>
            </a:extLst>
          </p:cNvPr>
          <p:cNvSpPr>
            <a:spLocks noGrp="1"/>
          </p:cNvSpPr>
          <p:nvPr>
            <p:ph type="sldNum" sz="quarter" idx="12"/>
          </p:nvPr>
        </p:nvSpPr>
        <p:spPr/>
        <p:txBody>
          <a:bodyPr/>
          <a:lstStyle/>
          <a:p>
            <a:fld id="{073EEA1D-F294-4872-A789-B0B343E9D0B7}" type="slidenum">
              <a:rPr lang="en-US" smtClean="0"/>
              <a:t>‹#›</a:t>
            </a:fld>
            <a:endParaRPr lang="en-US"/>
          </a:p>
        </p:txBody>
      </p:sp>
    </p:spTree>
    <p:extLst>
      <p:ext uri="{BB962C8B-B14F-4D97-AF65-F5344CB8AC3E}">
        <p14:creationId xmlns:p14="http://schemas.microsoft.com/office/powerpoint/2010/main" val="255406081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065491" y="1828800"/>
            <a:ext cx="8231744" cy="2895600"/>
          </a:xfrm>
        </p:spPr>
        <p:txBody>
          <a:bodyPr anchor="b">
            <a:normAutofit/>
          </a:bodyPr>
          <a:lstStyle>
            <a:lvl1pPr>
              <a:lnSpc>
                <a:spcPct val="80000"/>
              </a:lnSpc>
              <a:defRPr sz="6600">
                <a:solidFill>
                  <a:schemeClr val="tx1"/>
                </a:solidFill>
              </a:defRPr>
            </a:lvl1pPr>
          </a:lstStyle>
          <a:p>
            <a:r>
              <a:rPr lang="en-US"/>
              <a:t>Click to edit Master title style</a:t>
            </a:r>
            <a:endParaRPr/>
          </a:p>
        </p:txBody>
      </p:sp>
      <p:sp>
        <p:nvSpPr>
          <p:cNvPr id="3" name="Subtitle 2"/>
          <p:cNvSpPr>
            <a:spLocks noGrp="1"/>
          </p:cNvSpPr>
          <p:nvPr>
            <p:ph type="subTitle" idx="1"/>
          </p:nvPr>
        </p:nvSpPr>
        <p:spPr>
          <a:xfrm>
            <a:off x="1065490" y="4800600"/>
            <a:ext cx="8231744" cy="1219200"/>
          </a:xfrm>
        </p:spPr>
        <p:txBody>
          <a:bodyPr>
            <a:normAutofit/>
          </a:bodyPr>
          <a:lstStyle>
            <a:lvl1pPr marL="0" indent="0" algn="l">
              <a:spcBef>
                <a:spcPts val="0"/>
              </a:spcBef>
              <a:buNone/>
              <a:defRPr sz="2000" cap="all" spc="200" baseline="0">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a:p>
        </p:txBody>
      </p:sp>
    </p:spTree>
    <p:extLst>
      <p:ext uri="{BB962C8B-B14F-4D97-AF65-F5344CB8AC3E}">
        <p14:creationId xmlns:p14="http://schemas.microsoft.com/office/powerpoint/2010/main" val="39727144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72279" y="2666999"/>
            <a:ext cx="8930747" cy="2110382"/>
          </a:xfrm>
        </p:spPr>
        <p:txBody>
          <a:bodyPr anchor="b"/>
          <a:lstStyle>
            <a:lvl1pPr algn="r">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2572278" y="4777381"/>
            <a:ext cx="8930748"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4929172-4BF7-429F-BA25-7E9D1A4215EE}" type="datetimeFigureOut">
              <a:rPr lang="en-US" smtClean="0"/>
              <a:t>4/17/2024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966EA62-41C5-4F9A-A915-5B0BC739C923}" type="slidenum">
              <a:rPr lang="en-US" smtClean="0"/>
              <a:t>‹#›</a:t>
            </a:fld>
            <a:endParaRPr lang="en-US"/>
          </a:p>
        </p:txBody>
      </p:sp>
    </p:spTree>
    <p:extLst>
      <p:ext uri="{BB962C8B-B14F-4D97-AF65-F5344CB8AC3E}">
        <p14:creationId xmlns:p14="http://schemas.microsoft.com/office/powerpoint/2010/main" val="69737556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Content Placeholder 2"/>
          <p:cNvSpPr>
            <a:spLocks noGrp="1"/>
          </p:cNvSpPr>
          <p:nvPr>
            <p:ph idx="1"/>
          </p:nvPr>
        </p:nvSpPr>
        <p:spPr/>
        <p:txBody>
          <a:bodyPr/>
          <a:lstStyle>
            <a:lvl5pPr>
              <a:defRPr/>
            </a:lvl5pPr>
            <a:lvl6pPr>
              <a:defRPr/>
            </a:lvl6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Footer Placeholder 4"/>
          <p:cNvSpPr>
            <a:spLocks noGrp="1"/>
          </p:cNvSpPr>
          <p:nvPr>
            <p:ph type="ftr" sz="quarter" idx="11"/>
          </p:nvPr>
        </p:nvSpPr>
        <p:spPr/>
        <p:txBody>
          <a:bodyPr/>
          <a:lstStyle/>
          <a:p>
            <a:endParaRPr dirty="0"/>
          </a:p>
        </p:txBody>
      </p:sp>
      <p:sp>
        <p:nvSpPr>
          <p:cNvPr id="4" name="Date Placeholder 3"/>
          <p:cNvSpPr>
            <a:spLocks noGrp="1"/>
          </p:cNvSpPr>
          <p:nvPr>
            <p:ph type="dt" sz="half" idx="10"/>
          </p:nvPr>
        </p:nvSpPr>
        <p:spPr/>
        <p:txBody>
          <a:bodyPr/>
          <a:lstStyle/>
          <a:p>
            <a:fld id="{03F41C87-7AD9-4845-A077-840E4A0F3F06}" type="datetimeFigureOut">
              <a:rPr lang="en-US"/>
              <a:t>4/17/2024</a:t>
            </a:fld>
            <a:endParaRPr/>
          </a:p>
        </p:txBody>
      </p:sp>
      <p:sp>
        <p:nvSpPr>
          <p:cNvPr id="6" name="Slide Number Placeholder 5"/>
          <p:cNvSpPr>
            <a:spLocks noGrp="1"/>
          </p:cNvSpPr>
          <p:nvPr>
            <p:ph type="sldNum" sz="quarter" idx="12"/>
          </p:nvPr>
        </p:nvSpPr>
        <p:spPr/>
        <p:txBody>
          <a:bodyPr/>
          <a:lstStyle/>
          <a:p>
            <a:fld id="{2A013F82-EE5E-44EE-A61D-E31C6657F26F}" type="slidenum">
              <a:rPr/>
              <a:t>‹#›</a:t>
            </a:fld>
            <a:endParaRPr/>
          </a:p>
        </p:txBody>
      </p:sp>
    </p:spTree>
    <p:extLst>
      <p:ext uri="{BB962C8B-B14F-4D97-AF65-F5344CB8AC3E}">
        <p14:creationId xmlns:p14="http://schemas.microsoft.com/office/powerpoint/2010/main" val="8047774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reserve="1">
  <p:cSld name="Section Hea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059891" y="2514600"/>
            <a:ext cx="8694663" cy="2819400"/>
          </a:xfrm>
        </p:spPr>
        <p:txBody>
          <a:bodyPr anchor="b">
            <a:normAutofit/>
          </a:bodyPr>
          <a:lstStyle>
            <a:lvl1pPr algn="l">
              <a:lnSpc>
                <a:spcPct val="80000"/>
              </a:lnSpc>
              <a:defRPr sz="4800" b="0" cap="none" baseline="0"/>
            </a:lvl1pPr>
          </a:lstStyle>
          <a:p>
            <a:r>
              <a:rPr lang="en-US"/>
              <a:t>Click to edit Master title style</a:t>
            </a:r>
            <a:endParaRPr/>
          </a:p>
        </p:txBody>
      </p:sp>
      <p:sp>
        <p:nvSpPr>
          <p:cNvPr id="3" name="Text Placeholder 2"/>
          <p:cNvSpPr>
            <a:spLocks noGrp="1"/>
          </p:cNvSpPr>
          <p:nvPr>
            <p:ph type="body" idx="1"/>
          </p:nvPr>
        </p:nvSpPr>
        <p:spPr>
          <a:xfrm>
            <a:off x="1065491" y="5410201"/>
            <a:ext cx="8689596" cy="609601"/>
          </a:xfrm>
        </p:spPr>
        <p:txBody>
          <a:bodyPr anchor="t">
            <a:normAutofit/>
          </a:bodyPr>
          <a:lstStyle>
            <a:lvl1pPr marL="0" indent="0">
              <a:spcBef>
                <a:spcPts val="0"/>
              </a:spcBef>
              <a:buNone/>
              <a:defRPr sz="2000" cap="all" spc="200" baseline="0">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5" name="Footer Placeholder 4"/>
          <p:cNvSpPr>
            <a:spLocks noGrp="1"/>
          </p:cNvSpPr>
          <p:nvPr>
            <p:ph type="ftr" sz="quarter" idx="11"/>
          </p:nvPr>
        </p:nvSpPr>
        <p:spPr/>
        <p:txBody>
          <a:bodyPr/>
          <a:lstStyle/>
          <a:p>
            <a:endParaRPr dirty="0"/>
          </a:p>
        </p:txBody>
      </p:sp>
      <p:sp>
        <p:nvSpPr>
          <p:cNvPr id="4" name="Date Placeholder 3"/>
          <p:cNvSpPr>
            <a:spLocks noGrp="1"/>
          </p:cNvSpPr>
          <p:nvPr>
            <p:ph type="dt" sz="half" idx="10"/>
          </p:nvPr>
        </p:nvSpPr>
        <p:spPr/>
        <p:txBody>
          <a:bodyPr/>
          <a:lstStyle/>
          <a:p>
            <a:fld id="{03F41C87-7AD9-4845-A077-840E4A0F3F06}" type="datetimeFigureOut">
              <a:rPr lang="en-US"/>
              <a:t>4/17/2024</a:t>
            </a:fld>
            <a:endParaRPr/>
          </a:p>
        </p:txBody>
      </p:sp>
      <p:sp>
        <p:nvSpPr>
          <p:cNvPr id="6" name="Slide Number Placeholder 5"/>
          <p:cNvSpPr>
            <a:spLocks noGrp="1"/>
          </p:cNvSpPr>
          <p:nvPr>
            <p:ph type="sldNum" sz="quarter" idx="12"/>
          </p:nvPr>
        </p:nvSpPr>
        <p:spPr/>
        <p:txBody>
          <a:bodyPr/>
          <a:lstStyle/>
          <a:p>
            <a:fld id="{2A013F82-EE5E-44EE-A61D-E31C6657F26F}" type="slidenum">
              <a:rPr/>
              <a:t>‹#›</a:t>
            </a:fld>
            <a:endParaRPr/>
          </a:p>
        </p:txBody>
      </p:sp>
    </p:spTree>
    <p:extLst>
      <p:ext uri="{BB962C8B-B14F-4D97-AF65-F5344CB8AC3E}">
        <p14:creationId xmlns:p14="http://schemas.microsoft.com/office/powerpoint/2010/main" val="549093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Content Placeholder 2"/>
          <p:cNvSpPr>
            <a:spLocks noGrp="1"/>
          </p:cNvSpPr>
          <p:nvPr>
            <p:ph sz="half" idx="1"/>
          </p:nvPr>
        </p:nvSpPr>
        <p:spPr>
          <a:xfrm>
            <a:off x="1505174" y="1905001"/>
            <a:ext cx="4420750" cy="4114800"/>
          </a:xfrm>
        </p:spPr>
        <p:txBody>
          <a:bodyPr>
            <a:normAutofit/>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Content Placeholder 3"/>
          <p:cNvSpPr>
            <a:spLocks noGrp="1"/>
          </p:cNvSpPr>
          <p:nvPr>
            <p:ph sz="half" idx="2"/>
          </p:nvPr>
        </p:nvSpPr>
        <p:spPr>
          <a:xfrm>
            <a:off x="6230806" y="1905001"/>
            <a:ext cx="4420751" cy="4114800"/>
          </a:xfrm>
        </p:spPr>
        <p:txBody>
          <a:bodyPr>
            <a:normAutofit/>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6" name="Footer Placeholder 5"/>
          <p:cNvSpPr>
            <a:spLocks noGrp="1"/>
          </p:cNvSpPr>
          <p:nvPr>
            <p:ph type="ftr" sz="quarter" idx="11"/>
          </p:nvPr>
        </p:nvSpPr>
        <p:spPr/>
        <p:txBody>
          <a:bodyPr/>
          <a:lstStyle/>
          <a:p>
            <a:endParaRPr dirty="0"/>
          </a:p>
        </p:txBody>
      </p:sp>
      <p:sp>
        <p:nvSpPr>
          <p:cNvPr id="5" name="Date Placeholder 4"/>
          <p:cNvSpPr>
            <a:spLocks noGrp="1"/>
          </p:cNvSpPr>
          <p:nvPr>
            <p:ph type="dt" sz="half" idx="10"/>
          </p:nvPr>
        </p:nvSpPr>
        <p:spPr/>
        <p:txBody>
          <a:bodyPr/>
          <a:lstStyle/>
          <a:p>
            <a:fld id="{03F41C87-7AD9-4845-A077-840E4A0F3F06}" type="datetimeFigureOut">
              <a:rPr lang="en-US"/>
              <a:t>4/17/2024</a:t>
            </a:fld>
            <a:endParaRPr/>
          </a:p>
        </p:txBody>
      </p:sp>
      <p:sp>
        <p:nvSpPr>
          <p:cNvPr id="7" name="Slide Number Placeholder 6"/>
          <p:cNvSpPr>
            <a:spLocks noGrp="1"/>
          </p:cNvSpPr>
          <p:nvPr>
            <p:ph type="sldNum" sz="quarter" idx="12"/>
          </p:nvPr>
        </p:nvSpPr>
        <p:spPr/>
        <p:txBody>
          <a:bodyPr/>
          <a:lstStyle/>
          <a:p>
            <a:fld id="{2A013F82-EE5E-44EE-A61D-E31C6657F26F}" type="slidenum">
              <a:rPr/>
              <a:t>‹#›</a:t>
            </a:fld>
            <a:endParaRPr/>
          </a:p>
        </p:txBody>
      </p:sp>
    </p:spTree>
    <p:extLst>
      <p:ext uri="{BB962C8B-B14F-4D97-AF65-F5344CB8AC3E}">
        <p14:creationId xmlns:p14="http://schemas.microsoft.com/office/powerpoint/2010/main" val="37828218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a:p>
        </p:txBody>
      </p:sp>
      <p:sp>
        <p:nvSpPr>
          <p:cNvPr id="3" name="Text Placeholder 2"/>
          <p:cNvSpPr>
            <a:spLocks noGrp="1"/>
          </p:cNvSpPr>
          <p:nvPr>
            <p:ph type="body" idx="1"/>
          </p:nvPr>
        </p:nvSpPr>
        <p:spPr>
          <a:xfrm>
            <a:off x="1522808" y="1905000"/>
            <a:ext cx="4417702" cy="762000"/>
          </a:xfrm>
        </p:spPr>
        <p:txBody>
          <a:bodyPr anchor="ctr">
            <a:noAutofit/>
          </a:bodyPr>
          <a:lstStyle>
            <a:lvl1pPr marL="0" indent="0">
              <a:spcBef>
                <a:spcPts val="0"/>
              </a:spcBef>
              <a:buNone/>
              <a:defRPr sz="2000" b="0" cap="all" spc="200"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522808" y="2743201"/>
            <a:ext cx="4417702" cy="3276600"/>
          </a:xfrm>
        </p:spPr>
        <p:txBody>
          <a:bodyPr>
            <a:normAutofit/>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Text Placeholder 4"/>
          <p:cNvSpPr>
            <a:spLocks noGrp="1"/>
          </p:cNvSpPr>
          <p:nvPr>
            <p:ph type="body" sz="quarter" idx="3"/>
          </p:nvPr>
        </p:nvSpPr>
        <p:spPr>
          <a:xfrm>
            <a:off x="6251489" y="1905000"/>
            <a:ext cx="4417702" cy="762000"/>
          </a:xfrm>
        </p:spPr>
        <p:txBody>
          <a:bodyPr anchor="ctr">
            <a:noAutofit/>
          </a:bodyPr>
          <a:lstStyle>
            <a:lvl1pPr marL="0" indent="0">
              <a:spcBef>
                <a:spcPts val="0"/>
              </a:spcBef>
              <a:buNone/>
              <a:defRPr sz="2000" b="0" cap="all" spc="200"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51489" y="2743201"/>
            <a:ext cx="4417702" cy="3276600"/>
          </a:xfrm>
        </p:spPr>
        <p:txBody>
          <a:bodyPr>
            <a:normAutofit/>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8" name="Footer Placeholder 7"/>
          <p:cNvSpPr>
            <a:spLocks noGrp="1"/>
          </p:cNvSpPr>
          <p:nvPr>
            <p:ph type="ftr" sz="quarter" idx="11"/>
          </p:nvPr>
        </p:nvSpPr>
        <p:spPr/>
        <p:txBody>
          <a:bodyPr/>
          <a:lstStyle/>
          <a:p>
            <a:endParaRPr dirty="0"/>
          </a:p>
        </p:txBody>
      </p:sp>
      <p:sp>
        <p:nvSpPr>
          <p:cNvPr id="7" name="Date Placeholder 6"/>
          <p:cNvSpPr>
            <a:spLocks noGrp="1"/>
          </p:cNvSpPr>
          <p:nvPr>
            <p:ph type="dt" sz="half" idx="10"/>
          </p:nvPr>
        </p:nvSpPr>
        <p:spPr/>
        <p:txBody>
          <a:bodyPr/>
          <a:lstStyle/>
          <a:p>
            <a:fld id="{03F41C87-7AD9-4845-A077-840E4A0F3F06}" type="datetimeFigureOut">
              <a:rPr lang="en-US"/>
              <a:t>4/17/2024</a:t>
            </a:fld>
            <a:endParaRPr/>
          </a:p>
        </p:txBody>
      </p:sp>
      <p:sp>
        <p:nvSpPr>
          <p:cNvPr id="9" name="Slide Number Placeholder 8"/>
          <p:cNvSpPr>
            <a:spLocks noGrp="1"/>
          </p:cNvSpPr>
          <p:nvPr>
            <p:ph type="sldNum" sz="quarter" idx="12"/>
          </p:nvPr>
        </p:nvSpPr>
        <p:spPr/>
        <p:txBody>
          <a:bodyPr/>
          <a:lstStyle/>
          <a:p>
            <a:fld id="{2A013F82-EE5E-44EE-A61D-E31C6657F26F}" type="slidenum">
              <a:rPr/>
              <a:t>‹#›</a:t>
            </a:fld>
            <a:endParaRPr/>
          </a:p>
        </p:txBody>
      </p:sp>
    </p:spTree>
    <p:extLst>
      <p:ext uri="{BB962C8B-B14F-4D97-AF65-F5344CB8AC3E}">
        <p14:creationId xmlns:p14="http://schemas.microsoft.com/office/powerpoint/2010/main" val="20847133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4" name="Footer Placeholder 3"/>
          <p:cNvSpPr>
            <a:spLocks noGrp="1"/>
          </p:cNvSpPr>
          <p:nvPr>
            <p:ph type="ftr" sz="quarter" idx="11"/>
          </p:nvPr>
        </p:nvSpPr>
        <p:spPr/>
        <p:txBody>
          <a:bodyPr/>
          <a:lstStyle/>
          <a:p>
            <a:endParaRPr/>
          </a:p>
        </p:txBody>
      </p:sp>
      <p:sp>
        <p:nvSpPr>
          <p:cNvPr id="3" name="Date Placeholder 2"/>
          <p:cNvSpPr>
            <a:spLocks noGrp="1"/>
          </p:cNvSpPr>
          <p:nvPr>
            <p:ph type="dt" sz="half" idx="10"/>
          </p:nvPr>
        </p:nvSpPr>
        <p:spPr/>
        <p:txBody>
          <a:bodyPr/>
          <a:lstStyle/>
          <a:p>
            <a:fld id="{03F41C87-7AD9-4845-A077-840E4A0F3F06}" type="datetimeFigureOut">
              <a:rPr lang="en-US"/>
              <a:t>4/17/2024</a:t>
            </a:fld>
            <a:endParaRPr/>
          </a:p>
        </p:txBody>
      </p:sp>
      <p:sp>
        <p:nvSpPr>
          <p:cNvPr id="5" name="Slide Number Placeholder 4"/>
          <p:cNvSpPr>
            <a:spLocks noGrp="1"/>
          </p:cNvSpPr>
          <p:nvPr>
            <p:ph type="sldNum" sz="quarter" idx="12"/>
          </p:nvPr>
        </p:nvSpPr>
        <p:spPr/>
        <p:txBody>
          <a:bodyPr/>
          <a:lstStyle/>
          <a:p>
            <a:fld id="{2A013F82-EE5E-44EE-A61D-E31C6657F26F}" type="slidenum">
              <a:rPr/>
              <a:t>‹#›</a:t>
            </a:fld>
            <a:endParaRPr/>
          </a:p>
        </p:txBody>
      </p:sp>
    </p:spTree>
    <p:extLst>
      <p:ext uri="{BB962C8B-B14F-4D97-AF65-F5344CB8AC3E}">
        <p14:creationId xmlns:p14="http://schemas.microsoft.com/office/powerpoint/2010/main" val="34653552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Blank">
    <p:bg>
      <p:bgPr>
        <a:solidFill>
          <a:schemeClr val="bg2"/>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endParaRPr/>
          </a:p>
        </p:txBody>
      </p:sp>
      <p:sp>
        <p:nvSpPr>
          <p:cNvPr id="2" name="Date Placeholder 1"/>
          <p:cNvSpPr>
            <a:spLocks noGrp="1"/>
          </p:cNvSpPr>
          <p:nvPr>
            <p:ph type="dt" sz="half" idx="10"/>
          </p:nvPr>
        </p:nvSpPr>
        <p:spPr/>
        <p:txBody>
          <a:bodyPr/>
          <a:lstStyle/>
          <a:p>
            <a:fld id="{03F41C87-7AD9-4845-A077-840E4A0F3F06}" type="datetimeFigureOut">
              <a:rPr lang="en-US"/>
              <a:t>4/17/2024</a:t>
            </a:fld>
            <a:endParaRPr/>
          </a:p>
        </p:txBody>
      </p:sp>
      <p:sp>
        <p:nvSpPr>
          <p:cNvPr id="4" name="Slide Number Placeholder 3"/>
          <p:cNvSpPr>
            <a:spLocks noGrp="1"/>
          </p:cNvSpPr>
          <p:nvPr>
            <p:ph type="sldNum" sz="quarter" idx="12"/>
          </p:nvPr>
        </p:nvSpPr>
        <p:spPr/>
        <p:txBody>
          <a:bodyPr/>
          <a:lstStyle/>
          <a:p>
            <a:fld id="{2A013F82-EE5E-44EE-A61D-E31C6657F26F}" type="slidenum">
              <a:rPr/>
              <a:t>‹#›</a:t>
            </a:fld>
            <a:endParaRPr/>
          </a:p>
        </p:txBody>
      </p:sp>
    </p:spTree>
    <p:extLst>
      <p:ext uri="{BB962C8B-B14F-4D97-AF65-F5344CB8AC3E}">
        <p14:creationId xmlns:p14="http://schemas.microsoft.com/office/powerpoint/2010/main" val="36257967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type="objTx" preserve="1">
  <p:cSld name="Content with Capti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055879" y="1905000"/>
            <a:ext cx="3597544" cy="2667000"/>
          </a:xfrm>
        </p:spPr>
        <p:txBody>
          <a:bodyPr anchor="b">
            <a:noAutofit/>
          </a:bodyPr>
          <a:lstStyle>
            <a:lvl1pPr algn="l">
              <a:lnSpc>
                <a:spcPct val="90000"/>
              </a:lnSpc>
              <a:defRPr sz="3600" b="0" baseline="0">
                <a:solidFill>
                  <a:schemeClr val="tx1"/>
                </a:solidFill>
              </a:defRPr>
            </a:lvl1pPr>
          </a:lstStyle>
          <a:p>
            <a:r>
              <a:rPr lang="en-US"/>
              <a:t>Click to edit Master title style</a:t>
            </a:r>
            <a:endParaRPr/>
          </a:p>
        </p:txBody>
      </p:sp>
      <p:sp>
        <p:nvSpPr>
          <p:cNvPr id="4" name="Text Placeholder 3"/>
          <p:cNvSpPr>
            <a:spLocks noGrp="1"/>
          </p:cNvSpPr>
          <p:nvPr>
            <p:ph type="body" sz="half" idx="2"/>
          </p:nvPr>
        </p:nvSpPr>
        <p:spPr>
          <a:xfrm>
            <a:off x="1065491" y="4648200"/>
            <a:ext cx="3582332" cy="1371600"/>
          </a:xfrm>
        </p:spPr>
        <p:txBody>
          <a:bodyPr>
            <a:normAutofit/>
          </a:bodyPr>
          <a:lstStyle>
            <a:lvl1pPr marL="0" indent="0">
              <a:lnSpc>
                <a:spcPct val="90000"/>
              </a:lnSpc>
              <a:spcBef>
                <a:spcPts val="1200"/>
              </a:spcBef>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Content Placeholder 2"/>
          <p:cNvSpPr>
            <a:spLocks noGrp="1"/>
          </p:cNvSpPr>
          <p:nvPr>
            <p:ph idx="1"/>
          </p:nvPr>
        </p:nvSpPr>
        <p:spPr>
          <a:xfrm>
            <a:off x="4952704" y="685800"/>
            <a:ext cx="6402467" cy="5334000"/>
          </a:xfrm>
        </p:spPr>
        <p:txBody>
          <a:bodyPr>
            <a:normAutofit/>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6" name="Footer Placeholder 5"/>
          <p:cNvSpPr>
            <a:spLocks noGrp="1"/>
          </p:cNvSpPr>
          <p:nvPr>
            <p:ph type="ftr" sz="quarter" idx="11"/>
          </p:nvPr>
        </p:nvSpPr>
        <p:spPr/>
        <p:txBody>
          <a:bodyPr/>
          <a:lstStyle/>
          <a:p>
            <a:endParaRPr/>
          </a:p>
        </p:txBody>
      </p:sp>
      <p:sp>
        <p:nvSpPr>
          <p:cNvPr id="5" name="Date Placeholder 4"/>
          <p:cNvSpPr>
            <a:spLocks noGrp="1"/>
          </p:cNvSpPr>
          <p:nvPr>
            <p:ph type="dt" sz="half" idx="10"/>
          </p:nvPr>
        </p:nvSpPr>
        <p:spPr/>
        <p:txBody>
          <a:bodyPr/>
          <a:lstStyle/>
          <a:p>
            <a:fld id="{03F41C87-7AD9-4845-A077-840E4A0F3F06}" type="datetimeFigureOut">
              <a:rPr lang="en-US"/>
              <a:t>4/17/2024</a:t>
            </a:fld>
            <a:endParaRPr/>
          </a:p>
        </p:txBody>
      </p:sp>
      <p:sp>
        <p:nvSpPr>
          <p:cNvPr id="7" name="Slide Number Placeholder 6"/>
          <p:cNvSpPr>
            <a:spLocks noGrp="1"/>
          </p:cNvSpPr>
          <p:nvPr>
            <p:ph type="sldNum" sz="quarter" idx="12"/>
          </p:nvPr>
        </p:nvSpPr>
        <p:spPr/>
        <p:txBody>
          <a:bodyPr/>
          <a:lstStyle/>
          <a:p>
            <a:fld id="{2A013F82-EE5E-44EE-A61D-E31C6657F26F}" type="slidenum">
              <a:rPr/>
              <a:t>‹#›</a:t>
            </a:fld>
            <a:endParaRPr/>
          </a:p>
        </p:txBody>
      </p:sp>
    </p:spTree>
    <p:extLst>
      <p:ext uri="{BB962C8B-B14F-4D97-AF65-F5344CB8AC3E}">
        <p14:creationId xmlns:p14="http://schemas.microsoft.com/office/powerpoint/2010/main" val="36172789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type="picTx" preserve="1">
  <p:cSld name="Picture with Capti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055879" y="1905000"/>
            <a:ext cx="3597544" cy="2667000"/>
          </a:xfrm>
        </p:spPr>
        <p:txBody>
          <a:bodyPr anchor="b">
            <a:normAutofit/>
          </a:bodyPr>
          <a:lstStyle>
            <a:lvl1pPr algn="l">
              <a:lnSpc>
                <a:spcPct val="90000"/>
              </a:lnSpc>
              <a:defRPr sz="3600" b="0" i="0" baseline="0">
                <a:solidFill>
                  <a:schemeClr val="tx1"/>
                </a:solidFill>
              </a:defRPr>
            </a:lvl1pPr>
          </a:lstStyle>
          <a:p>
            <a:r>
              <a:rPr lang="en-US"/>
              <a:t>Click to edit Master title style</a:t>
            </a:r>
            <a:endParaRPr/>
          </a:p>
        </p:txBody>
      </p:sp>
      <p:sp>
        <p:nvSpPr>
          <p:cNvPr id="4" name="Text Placeholder 3"/>
          <p:cNvSpPr>
            <a:spLocks noGrp="1"/>
          </p:cNvSpPr>
          <p:nvPr>
            <p:ph type="body" sz="half" idx="2"/>
          </p:nvPr>
        </p:nvSpPr>
        <p:spPr>
          <a:xfrm>
            <a:off x="1065491" y="4648200"/>
            <a:ext cx="3582332" cy="1371600"/>
          </a:xfrm>
        </p:spPr>
        <p:txBody>
          <a:bodyPr>
            <a:normAutofit/>
          </a:bodyPr>
          <a:lstStyle>
            <a:lvl1pPr marL="0" indent="0">
              <a:lnSpc>
                <a:spcPct val="90000"/>
              </a:lnSpc>
              <a:spcBef>
                <a:spcPts val="1200"/>
              </a:spcBef>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2" descr="An empty placeholder to add an image. Click on the placeholder and select the image that you wish to add."/>
          <p:cNvSpPr>
            <a:spLocks noGrp="1"/>
          </p:cNvSpPr>
          <p:nvPr>
            <p:ph type="pic" idx="1"/>
          </p:nvPr>
        </p:nvSpPr>
        <p:spPr>
          <a:xfrm>
            <a:off x="4952704" y="685800"/>
            <a:ext cx="6402466" cy="5334000"/>
          </a:xfrm>
          <a:solidFill>
            <a:schemeClr val="bg2"/>
          </a:solidFill>
          <a:ln w="76200">
            <a:solidFill>
              <a:schemeClr val="tx1"/>
            </a:solidFill>
            <a:miter lim="800000"/>
          </a:ln>
        </p:spPr>
        <p:txBody>
          <a:bodyPr>
            <a:norm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a:p>
        </p:txBody>
      </p:sp>
      <p:sp>
        <p:nvSpPr>
          <p:cNvPr id="6" name="Footer Placeholder 5"/>
          <p:cNvSpPr>
            <a:spLocks noGrp="1"/>
          </p:cNvSpPr>
          <p:nvPr>
            <p:ph type="ftr" sz="quarter" idx="11"/>
          </p:nvPr>
        </p:nvSpPr>
        <p:spPr/>
        <p:txBody>
          <a:bodyPr/>
          <a:lstStyle/>
          <a:p>
            <a:endParaRPr dirty="0"/>
          </a:p>
        </p:txBody>
      </p:sp>
      <p:sp>
        <p:nvSpPr>
          <p:cNvPr id="5" name="Date Placeholder 4"/>
          <p:cNvSpPr>
            <a:spLocks noGrp="1"/>
          </p:cNvSpPr>
          <p:nvPr>
            <p:ph type="dt" sz="half" idx="10"/>
          </p:nvPr>
        </p:nvSpPr>
        <p:spPr/>
        <p:txBody>
          <a:bodyPr/>
          <a:lstStyle/>
          <a:p>
            <a:fld id="{03F41C87-7AD9-4845-A077-840E4A0F3F06}" type="datetimeFigureOut">
              <a:rPr lang="en-US"/>
              <a:pPr/>
              <a:t>4/17/2024</a:t>
            </a:fld>
            <a:endParaRPr/>
          </a:p>
        </p:txBody>
      </p:sp>
      <p:sp>
        <p:nvSpPr>
          <p:cNvPr id="7" name="Slide Number Placeholder 6"/>
          <p:cNvSpPr>
            <a:spLocks noGrp="1"/>
          </p:cNvSpPr>
          <p:nvPr>
            <p:ph type="sldNum" sz="quarter" idx="12"/>
          </p:nvPr>
        </p:nvSpPr>
        <p:spPr/>
        <p:txBody>
          <a:bodyPr/>
          <a:lstStyle/>
          <a:p>
            <a:fld id="{2A013F82-EE5E-44EE-A61D-E31C6657F26F}" type="slidenum">
              <a:rPr/>
              <a:pPr/>
              <a:t>‹#›</a:t>
            </a:fld>
            <a:endParaRPr/>
          </a:p>
        </p:txBody>
      </p:sp>
    </p:spTree>
    <p:extLst>
      <p:ext uri="{BB962C8B-B14F-4D97-AF65-F5344CB8AC3E}">
        <p14:creationId xmlns:p14="http://schemas.microsoft.com/office/powerpoint/2010/main" val="40717419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Footer Placeholder 4"/>
          <p:cNvSpPr>
            <a:spLocks noGrp="1"/>
          </p:cNvSpPr>
          <p:nvPr>
            <p:ph type="ftr" sz="quarter" idx="11"/>
          </p:nvPr>
        </p:nvSpPr>
        <p:spPr/>
        <p:txBody>
          <a:bodyPr/>
          <a:lstStyle/>
          <a:p>
            <a:endParaRPr/>
          </a:p>
        </p:txBody>
      </p:sp>
      <p:sp>
        <p:nvSpPr>
          <p:cNvPr id="4" name="Date Placeholder 3"/>
          <p:cNvSpPr>
            <a:spLocks noGrp="1"/>
          </p:cNvSpPr>
          <p:nvPr>
            <p:ph type="dt" sz="half" idx="10"/>
          </p:nvPr>
        </p:nvSpPr>
        <p:spPr/>
        <p:txBody>
          <a:bodyPr/>
          <a:lstStyle/>
          <a:p>
            <a:fld id="{03F41C87-7AD9-4845-A077-840E4A0F3F06}" type="datetimeFigureOut">
              <a:rPr lang="en-US"/>
              <a:t>4/17/2024</a:t>
            </a:fld>
            <a:endParaRPr/>
          </a:p>
        </p:txBody>
      </p:sp>
      <p:sp>
        <p:nvSpPr>
          <p:cNvPr id="6" name="Slide Number Placeholder 5"/>
          <p:cNvSpPr>
            <a:spLocks noGrp="1"/>
          </p:cNvSpPr>
          <p:nvPr>
            <p:ph type="sldNum" sz="quarter" idx="12"/>
          </p:nvPr>
        </p:nvSpPr>
        <p:spPr/>
        <p:txBody>
          <a:bodyPr/>
          <a:lstStyle/>
          <a:p>
            <a:fld id="{2A013F82-EE5E-44EE-A61D-E31C6657F26F}" type="slidenum">
              <a:rPr/>
              <a:t>‹#›</a:t>
            </a:fld>
            <a:endParaRPr/>
          </a:p>
        </p:txBody>
      </p:sp>
    </p:spTree>
    <p:extLst>
      <p:ext uri="{BB962C8B-B14F-4D97-AF65-F5344CB8AC3E}">
        <p14:creationId xmlns:p14="http://schemas.microsoft.com/office/powerpoint/2010/main" val="13579624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44794" y="381001"/>
            <a:ext cx="1524398" cy="5638800"/>
          </a:xfrm>
        </p:spPr>
        <p:txBody>
          <a:bodyPr vert="eaVert"/>
          <a:lstStyle/>
          <a:p>
            <a:r>
              <a:rPr lang="en-US"/>
              <a:t>Click to edit Master title style</a:t>
            </a:r>
            <a:endParaRPr/>
          </a:p>
        </p:txBody>
      </p:sp>
      <p:sp>
        <p:nvSpPr>
          <p:cNvPr id="3" name="Vertical Text Placeholder 2"/>
          <p:cNvSpPr>
            <a:spLocks noGrp="1"/>
          </p:cNvSpPr>
          <p:nvPr>
            <p:ph type="body" orient="vert" idx="1"/>
          </p:nvPr>
        </p:nvSpPr>
        <p:spPr>
          <a:xfrm>
            <a:off x="1522809" y="381001"/>
            <a:ext cx="7393324" cy="56388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Footer Placeholder 4"/>
          <p:cNvSpPr>
            <a:spLocks noGrp="1"/>
          </p:cNvSpPr>
          <p:nvPr>
            <p:ph type="ftr" sz="quarter" idx="11"/>
          </p:nvPr>
        </p:nvSpPr>
        <p:spPr/>
        <p:txBody>
          <a:bodyPr/>
          <a:lstStyle/>
          <a:p>
            <a:endParaRPr/>
          </a:p>
        </p:txBody>
      </p:sp>
      <p:sp>
        <p:nvSpPr>
          <p:cNvPr id="4" name="Date Placeholder 3"/>
          <p:cNvSpPr>
            <a:spLocks noGrp="1"/>
          </p:cNvSpPr>
          <p:nvPr>
            <p:ph type="dt" sz="half" idx="10"/>
          </p:nvPr>
        </p:nvSpPr>
        <p:spPr/>
        <p:txBody>
          <a:bodyPr/>
          <a:lstStyle/>
          <a:p>
            <a:fld id="{03F41C87-7AD9-4845-A077-840E4A0F3F06}" type="datetimeFigureOut">
              <a:rPr lang="en-US"/>
              <a:t>4/17/2024</a:t>
            </a:fld>
            <a:endParaRPr/>
          </a:p>
        </p:txBody>
      </p:sp>
      <p:sp>
        <p:nvSpPr>
          <p:cNvPr id="6" name="Slide Number Placeholder 5"/>
          <p:cNvSpPr>
            <a:spLocks noGrp="1"/>
          </p:cNvSpPr>
          <p:nvPr>
            <p:ph type="sldNum" sz="quarter" idx="12"/>
          </p:nvPr>
        </p:nvSpPr>
        <p:spPr/>
        <p:txBody>
          <a:bodyPr/>
          <a:lstStyle/>
          <a:p>
            <a:fld id="{2A013F82-EE5E-44EE-A61D-E31C6657F26F}" type="slidenum">
              <a:rPr/>
              <a:t>‹#›</a:t>
            </a:fld>
            <a:endParaRPr/>
          </a:p>
        </p:txBody>
      </p:sp>
    </p:spTree>
    <p:extLst>
      <p:ext uri="{BB962C8B-B14F-4D97-AF65-F5344CB8AC3E}">
        <p14:creationId xmlns:p14="http://schemas.microsoft.com/office/powerpoint/2010/main" val="3139946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84311" y="685800"/>
            <a:ext cx="10018713" cy="1752599"/>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484312" y="2666999"/>
            <a:ext cx="4895055" cy="3124201"/>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607967" y="2667000"/>
            <a:ext cx="4895056" cy="3124200"/>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74929172-4BF7-429F-BA25-7E9D1A4215EE}" type="datetimeFigureOut">
              <a:rPr lang="en-US" smtClean="0"/>
              <a:t>4/17/2024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966EA62-41C5-4F9A-A915-5B0BC739C923}" type="slidenum">
              <a:rPr lang="en-US" smtClean="0"/>
              <a:t>‹#›</a:t>
            </a:fld>
            <a:endParaRPr lang="en-US"/>
          </a:p>
        </p:txBody>
      </p:sp>
    </p:spTree>
    <p:extLst>
      <p:ext uri="{BB962C8B-B14F-4D97-AF65-F5344CB8AC3E}">
        <p14:creationId xmlns:p14="http://schemas.microsoft.com/office/powerpoint/2010/main" val="413894939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17" name="Picture 16"/>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hidden">
          <a:xfrm>
            <a:off x="1" y="0"/>
            <a:ext cx="12192000" cy="6858000"/>
          </a:xfrm>
          <a:prstGeom prst="rect">
            <a:avLst/>
          </a:prstGeom>
        </p:spPr>
      </p:pic>
      <p:sp>
        <p:nvSpPr>
          <p:cNvPr id="13" name="Rectangle 12"/>
          <p:cNvSpPr/>
          <p:nvPr/>
        </p:nvSpPr>
        <p:spPr bwMode="hidden">
          <a:xfrm>
            <a:off x="1" y="1"/>
            <a:ext cx="12192000" cy="4810560"/>
          </a:xfrm>
          <a:prstGeom prst="rect">
            <a:avLst/>
          </a:prstGeom>
          <a:solidFill>
            <a:schemeClr val="accent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1800"/>
          </a:p>
        </p:txBody>
      </p:sp>
      <p:sp>
        <p:nvSpPr>
          <p:cNvPr id="15" name="Rectangle 14"/>
          <p:cNvSpPr/>
          <p:nvPr/>
        </p:nvSpPr>
        <p:spPr bwMode="hidden">
          <a:xfrm>
            <a:off x="1" y="4810563"/>
            <a:ext cx="12192000" cy="2047439"/>
          </a:xfrm>
          <a:prstGeom prst="rect">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1800"/>
          </a:p>
        </p:txBody>
      </p:sp>
      <p:sp>
        <p:nvSpPr>
          <p:cNvPr id="2" name="Title 1"/>
          <p:cNvSpPr>
            <a:spLocks noGrp="1"/>
          </p:cNvSpPr>
          <p:nvPr>
            <p:ph type="ctrTitle"/>
          </p:nvPr>
        </p:nvSpPr>
        <p:spPr>
          <a:xfrm>
            <a:off x="1522810" y="1905000"/>
            <a:ext cx="9146382" cy="2667000"/>
          </a:xfrm>
        </p:spPr>
        <p:txBody>
          <a:bodyPr>
            <a:normAutofit/>
          </a:bodyPr>
          <a:lstStyle>
            <a:lvl1pPr>
              <a:lnSpc>
                <a:spcPct val="80000"/>
              </a:lnSpc>
              <a:defRPr sz="6000"/>
            </a:lvl1pPr>
          </a:lstStyle>
          <a:p>
            <a:r>
              <a:rPr lang="en-US"/>
              <a:t>Click to edit Master title style</a:t>
            </a:r>
            <a:endParaRPr/>
          </a:p>
        </p:txBody>
      </p:sp>
      <p:sp>
        <p:nvSpPr>
          <p:cNvPr id="3" name="Subtitle 2"/>
          <p:cNvSpPr>
            <a:spLocks noGrp="1"/>
          </p:cNvSpPr>
          <p:nvPr>
            <p:ph type="subTitle" idx="1"/>
          </p:nvPr>
        </p:nvSpPr>
        <p:spPr>
          <a:xfrm>
            <a:off x="1522809" y="5029200"/>
            <a:ext cx="8231744" cy="1143000"/>
          </a:xfrm>
        </p:spPr>
        <p:txBody>
          <a:bodyPr/>
          <a:lstStyle>
            <a:lvl1pPr marL="0" indent="0" algn="l">
              <a:spcBef>
                <a:spcPts val="0"/>
              </a:spcBef>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a:p>
        </p:txBody>
      </p:sp>
      <p:sp>
        <p:nvSpPr>
          <p:cNvPr id="5" name="Footer Placeholder 4"/>
          <p:cNvSpPr>
            <a:spLocks noGrp="1"/>
          </p:cNvSpPr>
          <p:nvPr>
            <p:ph type="ftr" sz="quarter" idx="11"/>
          </p:nvPr>
        </p:nvSpPr>
        <p:spPr/>
        <p:txBody>
          <a:bodyPr/>
          <a:lstStyle/>
          <a:p>
            <a:r>
              <a:rPr lang="en-US" dirty="0"/>
              <a:t>Add a footer</a:t>
            </a:r>
          </a:p>
        </p:txBody>
      </p:sp>
      <p:sp>
        <p:nvSpPr>
          <p:cNvPr id="4" name="Date Placeholder 3"/>
          <p:cNvSpPr>
            <a:spLocks noGrp="1"/>
          </p:cNvSpPr>
          <p:nvPr>
            <p:ph type="dt" sz="half" idx="10"/>
          </p:nvPr>
        </p:nvSpPr>
        <p:spPr/>
        <p:txBody>
          <a:bodyPr/>
          <a:lstStyle/>
          <a:p>
            <a:fld id="{52466975-C014-42E5-BFA6-B8D5FDD3B81F}" type="datetimeFigureOut">
              <a:rPr lang="en-US"/>
              <a:t>4/17/2024</a:t>
            </a:fld>
            <a:endParaRPr/>
          </a:p>
        </p:txBody>
      </p:sp>
      <p:sp>
        <p:nvSpPr>
          <p:cNvPr id="6" name="Slide Number Placeholder 5"/>
          <p:cNvSpPr>
            <a:spLocks noGrp="1"/>
          </p:cNvSpPr>
          <p:nvPr>
            <p:ph type="sldNum" sz="quarter" idx="12"/>
          </p:nvPr>
        </p:nvSpPr>
        <p:spPr/>
        <p:txBody>
          <a:bodyPr/>
          <a:lstStyle/>
          <a:p>
            <a:fld id="{693B167E-EA96-4147-81DE-549160052C22}" type="slidenum">
              <a:rPr/>
              <a:t>‹#›</a:t>
            </a:fld>
            <a:endParaRPr/>
          </a:p>
        </p:txBody>
      </p:sp>
      <p:sp useBgFill="1">
        <p:nvSpPr>
          <p:cNvPr id="20" name="Freeform 9"/>
          <p:cNvSpPr>
            <a:spLocks/>
          </p:cNvSpPr>
          <p:nvPr/>
        </p:nvSpPr>
        <p:spPr bwMode="white">
          <a:xfrm>
            <a:off x="1057" y="4714633"/>
            <a:ext cx="12189884" cy="191857"/>
          </a:xfrm>
          <a:custGeom>
            <a:avLst/>
            <a:gdLst/>
            <a:ahLst/>
            <a:cxnLst/>
            <a:rect l="l" t="t" r="r" b="b"/>
            <a:pathLst>
              <a:path w="12186710" h="191857">
                <a:moveTo>
                  <a:pt x="1733297" y="74"/>
                </a:moveTo>
                <a:cubicBezTo>
                  <a:pt x="1757698" y="-386"/>
                  <a:pt x="1802930" y="1455"/>
                  <a:pt x="1802930" y="1455"/>
                </a:cubicBezTo>
                <a:cubicBezTo>
                  <a:pt x="1802930" y="1473"/>
                  <a:pt x="1802930" y="4738"/>
                  <a:pt x="1802930" y="8004"/>
                </a:cubicBezTo>
                <a:lnTo>
                  <a:pt x="1807163" y="1455"/>
                </a:lnTo>
                <a:cubicBezTo>
                  <a:pt x="1811395" y="1455"/>
                  <a:pt x="1815627" y="1455"/>
                  <a:pt x="1819859" y="1455"/>
                </a:cubicBezTo>
                <a:lnTo>
                  <a:pt x="1828324" y="1455"/>
                </a:lnTo>
                <a:cubicBezTo>
                  <a:pt x="1830440" y="3093"/>
                  <a:pt x="1830440" y="3093"/>
                  <a:pt x="1832556" y="4730"/>
                </a:cubicBezTo>
                <a:cubicBezTo>
                  <a:pt x="1836788" y="8004"/>
                  <a:pt x="1841021" y="4730"/>
                  <a:pt x="1845253" y="1455"/>
                </a:cubicBezTo>
                <a:lnTo>
                  <a:pt x="1849485" y="8004"/>
                </a:lnTo>
                <a:cubicBezTo>
                  <a:pt x="1857949" y="8004"/>
                  <a:pt x="1857949" y="4730"/>
                  <a:pt x="1870646" y="4730"/>
                </a:cubicBezTo>
                <a:cubicBezTo>
                  <a:pt x="1879111" y="8004"/>
                  <a:pt x="1887575" y="8004"/>
                  <a:pt x="1896040" y="8004"/>
                </a:cubicBezTo>
                <a:cubicBezTo>
                  <a:pt x="1896044" y="11278"/>
                  <a:pt x="1896177" y="11278"/>
                  <a:pt x="1900272" y="11278"/>
                </a:cubicBezTo>
                <a:cubicBezTo>
                  <a:pt x="1908736" y="8004"/>
                  <a:pt x="1921433" y="4730"/>
                  <a:pt x="1934130" y="4730"/>
                </a:cubicBezTo>
                <a:cubicBezTo>
                  <a:pt x="1938362" y="8004"/>
                  <a:pt x="1942594" y="8004"/>
                  <a:pt x="1946826" y="4730"/>
                </a:cubicBezTo>
                <a:cubicBezTo>
                  <a:pt x="1951059" y="8004"/>
                  <a:pt x="1951059" y="8004"/>
                  <a:pt x="1955291" y="8004"/>
                </a:cubicBezTo>
                <a:lnTo>
                  <a:pt x="1972220" y="11278"/>
                </a:lnTo>
                <a:cubicBezTo>
                  <a:pt x="1972220" y="11281"/>
                  <a:pt x="1972220" y="11388"/>
                  <a:pt x="1972220" y="14552"/>
                </a:cubicBezTo>
                <a:cubicBezTo>
                  <a:pt x="1976452" y="11278"/>
                  <a:pt x="1980684" y="11278"/>
                  <a:pt x="1984917" y="11278"/>
                </a:cubicBezTo>
                <a:cubicBezTo>
                  <a:pt x="1989149" y="11278"/>
                  <a:pt x="2018774" y="17826"/>
                  <a:pt x="2023006" y="14552"/>
                </a:cubicBezTo>
                <a:cubicBezTo>
                  <a:pt x="2031471" y="11278"/>
                  <a:pt x="2039935" y="11278"/>
                  <a:pt x="2048400" y="11278"/>
                </a:cubicBezTo>
                <a:cubicBezTo>
                  <a:pt x="2048400" y="8004"/>
                  <a:pt x="2048400" y="8004"/>
                  <a:pt x="2052632" y="4730"/>
                </a:cubicBezTo>
                <a:lnTo>
                  <a:pt x="2056864" y="8004"/>
                </a:lnTo>
                <a:cubicBezTo>
                  <a:pt x="2065329" y="8004"/>
                  <a:pt x="2073793" y="8004"/>
                  <a:pt x="2082258" y="8004"/>
                </a:cubicBezTo>
                <a:cubicBezTo>
                  <a:pt x="2086490" y="8004"/>
                  <a:pt x="2090722" y="8004"/>
                  <a:pt x="2090722" y="4730"/>
                </a:cubicBezTo>
                <a:lnTo>
                  <a:pt x="2094955" y="8004"/>
                </a:lnTo>
                <a:cubicBezTo>
                  <a:pt x="2111883" y="8004"/>
                  <a:pt x="2128812" y="8004"/>
                  <a:pt x="2141509" y="8004"/>
                </a:cubicBezTo>
                <a:cubicBezTo>
                  <a:pt x="2145741" y="11278"/>
                  <a:pt x="2145741" y="11278"/>
                  <a:pt x="2145741" y="14552"/>
                </a:cubicBezTo>
                <a:cubicBezTo>
                  <a:pt x="2149973" y="11278"/>
                  <a:pt x="2154206" y="11278"/>
                  <a:pt x="2158438" y="11278"/>
                </a:cubicBezTo>
                <a:cubicBezTo>
                  <a:pt x="2166902" y="11278"/>
                  <a:pt x="2171135" y="11278"/>
                  <a:pt x="2179599" y="11278"/>
                </a:cubicBezTo>
                <a:cubicBezTo>
                  <a:pt x="2179599" y="11281"/>
                  <a:pt x="2179599" y="11388"/>
                  <a:pt x="2179599" y="14552"/>
                </a:cubicBezTo>
                <a:cubicBezTo>
                  <a:pt x="2183831" y="11278"/>
                  <a:pt x="2183831" y="11278"/>
                  <a:pt x="2188064" y="8004"/>
                </a:cubicBezTo>
                <a:cubicBezTo>
                  <a:pt x="2188069" y="8004"/>
                  <a:pt x="2188211" y="8004"/>
                  <a:pt x="2192296" y="8004"/>
                </a:cubicBezTo>
                <a:cubicBezTo>
                  <a:pt x="2196528" y="8004"/>
                  <a:pt x="2196528" y="4730"/>
                  <a:pt x="2209225" y="4730"/>
                </a:cubicBezTo>
                <a:cubicBezTo>
                  <a:pt x="2209225" y="8004"/>
                  <a:pt x="2213457" y="11278"/>
                  <a:pt x="2217689" y="14552"/>
                </a:cubicBezTo>
                <a:cubicBezTo>
                  <a:pt x="2226154" y="11278"/>
                  <a:pt x="2226154" y="8004"/>
                  <a:pt x="2230386" y="4730"/>
                </a:cubicBezTo>
                <a:cubicBezTo>
                  <a:pt x="2234618" y="4730"/>
                  <a:pt x="2238850" y="11278"/>
                  <a:pt x="2251547" y="8004"/>
                </a:cubicBezTo>
                <a:cubicBezTo>
                  <a:pt x="2251547" y="7999"/>
                  <a:pt x="2251547" y="7876"/>
                  <a:pt x="2251547" y="4730"/>
                </a:cubicBezTo>
                <a:cubicBezTo>
                  <a:pt x="2260011" y="8004"/>
                  <a:pt x="2264244" y="4730"/>
                  <a:pt x="2272708" y="4730"/>
                </a:cubicBezTo>
                <a:cubicBezTo>
                  <a:pt x="2272708" y="8004"/>
                  <a:pt x="2276940" y="8004"/>
                  <a:pt x="2276940" y="11278"/>
                </a:cubicBezTo>
                <a:cubicBezTo>
                  <a:pt x="2281173" y="8004"/>
                  <a:pt x="2281173" y="4730"/>
                  <a:pt x="2281173" y="1455"/>
                </a:cubicBezTo>
                <a:cubicBezTo>
                  <a:pt x="2285405" y="4730"/>
                  <a:pt x="2289637" y="4730"/>
                  <a:pt x="2293869" y="4730"/>
                </a:cubicBezTo>
                <a:lnTo>
                  <a:pt x="2302334" y="1455"/>
                </a:lnTo>
                <a:cubicBezTo>
                  <a:pt x="2319263" y="4730"/>
                  <a:pt x="2323495" y="4730"/>
                  <a:pt x="2331959" y="1455"/>
                </a:cubicBezTo>
                <a:lnTo>
                  <a:pt x="2344656" y="4730"/>
                </a:lnTo>
                <a:cubicBezTo>
                  <a:pt x="2348888" y="4730"/>
                  <a:pt x="2357353" y="4730"/>
                  <a:pt x="2365817" y="1455"/>
                </a:cubicBezTo>
                <a:cubicBezTo>
                  <a:pt x="2370049" y="8004"/>
                  <a:pt x="2374282" y="8004"/>
                  <a:pt x="2382746" y="8004"/>
                </a:cubicBezTo>
                <a:cubicBezTo>
                  <a:pt x="2386978" y="11278"/>
                  <a:pt x="2386978" y="8004"/>
                  <a:pt x="2399675" y="8004"/>
                </a:cubicBezTo>
                <a:cubicBezTo>
                  <a:pt x="2416604" y="11278"/>
                  <a:pt x="2437765" y="8004"/>
                  <a:pt x="2454694" y="8004"/>
                </a:cubicBezTo>
                <a:cubicBezTo>
                  <a:pt x="2454694" y="7999"/>
                  <a:pt x="2454694" y="7876"/>
                  <a:pt x="2454694" y="4730"/>
                </a:cubicBezTo>
                <a:cubicBezTo>
                  <a:pt x="2458926" y="4730"/>
                  <a:pt x="2463159" y="4730"/>
                  <a:pt x="2467391" y="1455"/>
                </a:cubicBezTo>
                <a:cubicBezTo>
                  <a:pt x="2471623" y="4730"/>
                  <a:pt x="2471623" y="8004"/>
                  <a:pt x="2471623" y="11278"/>
                </a:cubicBezTo>
                <a:cubicBezTo>
                  <a:pt x="2480087" y="8004"/>
                  <a:pt x="2484320" y="8004"/>
                  <a:pt x="2492784" y="11278"/>
                </a:cubicBezTo>
                <a:cubicBezTo>
                  <a:pt x="2492784" y="11281"/>
                  <a:pt x="2492784" y="11388"/>
                  <a:pt x="2492784" y="14552"/>
                </a:cubicBezTo>
                <a:cubicBezTo>
                  <a:pt x="2501249" y="11278"/>
                  <a:pt x="2505481" y="11278"/>
                  <a:pt x="2509713" y="11278"/>
                </a:cubicBezTo>
                <a:cubicBezTo>
                  <a:pt x="2530874" y="11278"/>
                  <a:pt x="2556268" y="11278"/>
                  <a:pt x="2577429" y="11278"/>
                </a:cubicBezTo>
                <a:cubicBezTo>
                  <a:pt x="2577429" y="11281"/>
                  <a:pt x="2577429" y="11388"/>
                  <a:pt x="2577429" y="14552"/>
                </a:cubicBezTo>
                <a:lnTo>
                  <a:pt x="2584835" y="12915"/>
                </a:lnTo>
                <a:cubicBezTo>
                  <a:pt x="2598590" y="11278"/>
                  <a:pt x="2615519" y="11278"/>
                  <a:pt x="2628216" y="14552"/>
                </a:cubicBezTo>
                <a:cubicBezTo>
                  <a:pt x="2632448" y="11278"/>
                  <a:pt x="2632448" y="11278"/>
                  <a:pt x="2632448" y="8004"/>
                </a:cubicBezTo>
                <a:cubicBezTo>
                  <a:pt x="2636680" y="8004"/>
                  <a:pt x="2640912" y="11278"/>
                  <a:pt x="2645144" y="11278"/>
                </a:cubicBezTo>
                <a:cubicBezTo>
                  <a:pt x="2657841" y="8004"/>
                  <a:pt x="2670538" y="8004"/>
                  <a:pt x="2683235" y="8004"/>
                </a:cubicBezTo>
                <a:cubicBezTo>
                  <a:pt x="2691699" y="11278"/>
                  <a:pt x="2700163" y="8004"/>
                  <a:pt x="2708628" y="8004"/>
                </a:cubicBezTo>
                <a:cubicBezTo>
                  <a:pt x="2712860" y="11278"/>
                  <a:pt x="2717092" y="11278"/>
                  <a:pt x="2721325" y="11278"/>
                </a:cubicBezTo>
                <a:cubicBezTo>
                  <a:pt x="2721325" y="11281"/>
                  <a:pt x="2721325" y="11388"/>
                  <a:pt x="2721325" y="14552"/>
                </a:cubicBezTo>
                <a:lnTo>
                  <a:pt x="2738254" y="14552"/>
                </a:lnTo>
                <a:cubicBezTo>
                  <a:pt x="2750950" y="14552"/>
                  <a:pt x="2763647" y="11278"/>
                  <a:pt x="2776344" y="11278"/>
                </a:cubicBezTo>
                <a:cubicBezTo>
                  <a:pt x="2776367" y="11287"/>
                  <a:pt x="2784808" y="14552"/>
                  <a:pt x="2784808" y="14552"/>
                </a:cubicBezTo>
                <a:cubicBezTo>
                  <a:pt x="2801737" y="11278"/>
                  <a:pt x="2827130" y="11278"/>
                  <a:pt x="2839827" y="8004"/>
                </a:cubicBezTo>
                <a:cubicBezTo>
                  <a:pt x="2839827" y="4730"/>
                  <a:pt x="2839827" y="1455"/>
                  <a:pt x="2844059" y="1455"/>
                </a:cubicBezTo>
                <a:cubicBezTo>
                  <a:pt x="2844066" y="1455"/>
                  <a:pt x="2844231" y="1455"/>
                  <a:pt x="2848292" y="1455"/>
                </a:cubicBezTo>
                <a:cubicBezTo>
                  <a:pt x="2852524" y="4730"/>
                  <a:pt x="2860988" y="4730"/>
                  <a:pt x="2869453" y="1455"/>
                </a:cubicBezTo>
                <a:lnTo>
                  <a:pt x="2869453" y="8004"/>
                </a:lnTo>
                <a:cubicBezTo>
                  <a:pt x="2877917" y="8004"/>
                  <a:pt x="2886382" y="8004"/>
                  <a:pt x="2894846" y="4730"/>
                </a:cubicBezTo>
                <a:cubicBezTo>
                  <a:pt x="2894868" y="4747"/>
                  <a:pt x="2899100" y="8004"/>
                  <a:pt x="2907543" y="8004"/>
                </a:cubicBezTo>
                <a:cubicBezTo>
                  <a:pt x="2907543" y="7979"/>
                  <a:pt x="2907576" y="4730"/>
                  <a:pt x="2916007" y="4730"/>
                </a:cubicBezTo>
                <a:lnTo>
                  <a:pt x="2937168" y="8004"/>
                </a:lnTo>
                <a:cubicBezTo>
                  <a:pt x="2941401" y="11278"/>
                  <a:pt x="2941401" y="11278"/>
                  <a:pt x="2941401" y="14552"/>
                </a:cubicBezTo>
                <a:cubicBezTo>
                  <a:pt x="2945633" y="11278"/>
                  <a:pt x="2949865" y="11278"/>
                  <a:pt x="2954097" y="11278"/>
                </a:cubicBezTo>
                <a:cubicBezTo>
                  <a:pt x="2958330" y="8004"/>
                  <a:pt x="2958330" y="4730"/>
                  <a:pt x="2958330" y="1455"/>
                </a:cubicBezTo>
                <a:cubicBezTo>
                  <a:pt x="2975258" y="4730"/>
                  <a:pt x="2987955" y="4730"/>
                  <a:pt x="3000652" y="8004"/>
                </a:cubicBezTo>
                <a:cubicBezTo>
                  <a:pt x="3000660" y="8004"/>
                  <a:pt x="3004888" y="8001"/>
                  <a:pt x="3009116" y="4730"/>
                </a:cubicBezTo>
                <a:cubicBezTo>
                  <a:pt x="3013349" y="8004"/>
                  <a:pt x="3017581" y="8004"/>
                  <a:pt x="3021813" y="8004"/>
                </a:cubicBezTo>
                <a:cubicBezTo>
                  <a:pt x="3030277" y="11278"/>
                  <a:pt x="3042974" y="11278"/>
                  <a:pt x="3051439" y="11278"/>
                </a:cubicBezTo>
                <a:cubicBezTo>
                  <a:pt x="3051439" y="11281"/>
                  <a:pt x="3051439" y="11388"/>
                  <a:pt x="3051439" y="14552"/>
                </a:cubicBezTo>
                <a:cubicBezTo>
                  <a:pt x="3059903" y="8004"/>
                  <a:pt x="3059903" y="8004"/>
                  <a:pt x="3059903" y="1455"/>
                </a:cubicBezTo>
                <a:cubicBezTo>
                  <a:pt x="3059903" y="1455"/>
                  <a:pt x="3076832" y="4730"/>
                  <a:pt x="3068368" y="4730"/>
                </a:cubicBezTo>
                <a:cubicBezTo>
                  <a:pt x="3064135" y="8004"/>
                  <a:pt x="3064135" y="11278"/>
                  <a:pt x="3064135" y="14552"/>
                </a:cubicBezTo>
                <a:cubicBezTo>
                  <a:pt x="3068368" y="11278"/>
                  <a:pt x="3072600" y="11278"/>
                  <a:pt x="3076832" y="11278"/>
                </a:cubicBezTo>
                <a:cubicBezTo>
                  <a:pt x="3076832" y="11281"/>
                  <a:pt x="3076832" y="11388"/>
                  <a:pt x="3076832" y="14552"/>
                </a:cubicBezTo>
                <a:lnTo>
                  <a:pt x="3089529" y="11278"/>
                </a:lnTo>
                <a:lnTo>
                  <a:pt x="3110690" y="11278"/>
                </a:lnTo>
                <a:cubicBezTo>
                  <a:pt x="3119154" y="8004"/>
                  <a:pt x="3119154" y="11278"/>
                  <a:pt x="3127619" y="11278"/>
                </a:cubicBezTo>
                <a:cubicBezTo>
                  <a:pt x="3136083" y="8004"/>
                  <a:pt x="3136083" y="14552"/>
                  <a:pt x="3144548" y="14552"/>
                </a:cubicBezTo>
                <a:cubicBezTo>
                  <a:pt x="3144566" y="11278"/>
                  <a:pt x="3148789" y="11278"/>
                  <a:pt x="3153012" y="11278"/>
                </a:cubicBezTo>
                <a:cubicBezTo>
                  <a:pt x="3161477" y="8004"/>
                  <a:pt x="3161477" y="11278"/>
                  <a:pt x="3169941" y="11278"/>
                </a:cubicBezTo>
                <a:cubicBezTo>
                  <a:pt x="3169967" y="11258"/>
                  <a:pt x="3174199" y="8004"/>
                  <a:pt x="3182638" y="8004"/>
                </a:cubicBezTo>
                <a:cubicBezTo>
                  <a:pt x="3182642" y="11278"/>
                  <a:pt x="3182773" y="11278"/>
                  <a:pt x="3186870" y="11278"/>
                </a:cubicBezTo>
                <a:cubicBezTo>
                  <a:pt x="3186870" y="8004"/>
                  <a:pt x="3191102" y="8004"/>
                  <a:pt x="3191102" y="4730"/>
                </a:cubicBezTo>
                <a:cubicBezTo>
                  <a:pt x="3199567" y="8004"/>
                  <a:pt x="3212263" y="8004"/>
                  <a:pt x="3220728" y="8004"/>
                </a:cubicBezTo>
                <a:cubicBezTo>
                  <a:pt x="3233425" y="11278"/>
                  <a:pt x="3250354" y="11278"/>
                  <a:pt x="3263050" y="11278"/>
                </a:cubicBezTo>
                <a:cubicBezTo>
                  <a:pt x="3263050" y="11281"/>
                  <a:pt x="3263050" y="11388"/>
                  <a:pt x="3263050" y="14552"/>
                </a:cubicBezTo>
                <a:lnTo>
                  <a:pt x="3274689" y="12915"/>
                </a:lnTo>
                <a:lnTo>
                  <a:pt x="3284211" y="14552"/>
                </a:lnTo>
                <a:cubicBezTo>
                  <a:pt x="3292676" y="14552"/>
                  <a:pt x="3296908" y="14552"/>
                  <a:pt x="3305373" y="14552"/>
                </a:cubicBezTo>
                <a:cubicBezTo>
                  <a:pt x="3309605" y="14552"/>
                  <a:pt x="3309605" y="17826"/>
                  <a:pt x="3322301" y="14552"/>
                </a:cubicBezTo>
                <a:cubicBezTo>
                  <a:pt x="3330766" y="11278"/>
                  <a:pt x="3334998" y="17826"/>
                  <a:pt x="3339230" y="14552"/>
                </a:cubicBezTo>
                <a:cubicBezTo>
                  <a:pt x="3339261" y="14529"/>
                  <a:pt x="3347703" y="8004"/>
                  <a:pt x="3351927" y="8004"/>
                </a:cubicBezTo>
                <a:cubicBezTo>
                  <a:pt x="3351927" y="8022"/>
                  <a:pt x="3351939" y="14552"/>
                  <a:pt x="3360392" y="14552"/>
                </a:cubicBezTo>
                <a:cubicBezTo>
                  <a:pt x="3364624" y="11278"/>
                  <a:pt x="3364624" y="11278"/>
                  <a:pt x="3368856" y="8004"/>
                </a:cubicBezTo>
                <a:cubicBezTo>
                  <a:pt x="3368856" y="7999"/>
                  <a:pt x="3368856" y="7876"/>
                  <a:pt x="3368856" y="4730"/>
                </a:cubicBezTo>
                <a:cubicBezTo>
                  <a:pt x="3373088" y="8004"/>
                  <a:pt x="3377320" y="8004"/>
                  <a:pt x="3381553" y="8004"/>
                </a:cubicBezTo>
                <a:cubicBezTo>
                  <a:pt x="3385785" y="8004"/>
                  <a:pt x="3385785" y="8004"/>
                  <a:pt x="3390017" y="4730"/>
                </a:cubicBezTo>
                <a:cubicBezTo>
                  <a:pt x="3390017" y="8004"/>
                  <a:pt x="3394249" y="8004"/>
                  <a:pt x="3394249" y="11278"/>
                </a:cubicBezTo>
                <a:cubicBezTo>
                  <a:pt x="3398482" y="11278"/>
                  <a:pt x="3402714" y="11278"/>
                  <a:pt x="3406946" y="11278"/>
                </a:cubicBezTo>
                <a:cubicBezTo>
                  <a:pt x="3411178" y="8004"/>
                  <a:pt x="3415411" y="11278"/>
                  <a:pt x="3419643" y="11278"/>
                </a:cubicBezTo>
                <a:cubicBezTo>
                  <a:pt x="3419643" y="8004"/>
                  <a:pt x="3419643" y="4730"/>
                  <a:pt x="3415411" y="1455"/>
                </a:cubicBezTo>
                <a:cubicBezTo>
                  <a:pt x="3419643" y="1455"/>
                  <a:pt x="3423875" y="1455"/>
                  <a:pt x="3428107" y="1455"/>
                </a:cubicBezTo>
                <a:lnTo>
                  <a:pt x="3436572" y="4730"/>
                </a:lnTo>
                <a:cubicBezTo>
                  <a:pt x="3436572" y="8004"/>
                  <a:pt x="3436572" y="8004"/>
                  <a:pt x="3436572" y="11278"/>
                </a:cubicBezTo>
                <a:cubicBezTo>
                  <a:pt x="3445036" y="11278"/>
                  <a:pt x="3453501" y="8004"/>
                  <a:pt x="3461965" y="8004"/>
                </a:cubicBezTo>
                <a:lnTo>
                  <a:pt x="3461965" y="14552"/>
                </a:lnTo>
                <a:cubicBezTo>
                  <a:pt x="3470430" y="14552"/>
                  <a:pt x="3487358" y="8004"/>
                  <a:pt x="3508520" y="11278"/>
                </a:cubicBezTo>
                <a:cubicBezTo>
                  <a:pt x="3508520" y="11281"/>
                  <a:pt x="3508520" y="11388"/>
                  <a:pt x="3508520" y="14552"/>
                </a:cubicBezTo>
                <a:cubicBezTo>
                  <a:pt x="3516984" y="14552"/>
                  <a:pt x="3525449" y="14552"/>
                  <a:pt x="3533913" y="14552"/>
                </a:cubicBezTo>
                <a:cubicBezTo>
                  <a:pt x="3538145" y="14552"/>
                  <a:pt x="3538145" y="14552"/>
                  <a:pt x="3542377" y="14552"/>
                </a:cubicBezTo>
                <a:cubicBezTo>
                  <a:pt x="3550842" y="11278"/>
                  <a:pt x="3559306" y="11278"/>
                  <a:pt x="3567771" y="11278"/>
                </a:cubicBezTo>
                <a:cubicBezTo>
                  <a:pt x="3588932" y="11278"/>
                  <a:pt x="3605861" y="11278"/>
                  <a:pt x="3627022" y="14552"/>
                </a:cubicBezTo>
                <a:cubicBezTo>
                  <a:pt x="3635487" y="8004"/>
                  <a:pt x="3639719" y="14552"/>
                  <a:pt x="3639719" y="14552"/>
                </a:cubicBezTo>
                <a:cubicBezTo>
                  <a:pt x="3643951" y="11278"/>
                  <a:pt x="3648183" y="11278"/>
                  <a:pt x="3656648" y="11278"/>
                </a:cubicBezTo>
                <a:cubicBezTo>
                  <a:pt x="3656648" y="11281"/>
                  <a:pt x="3656648" y="11388"/>
                  <a:pt x="3656648" y="14552"/>
                </a:cubicBezTo>
                <a:cubicBezTo>
                  <a:pt x="3656653" y="14552"/>
                  <a:pt x="3656807" y="14552"/>
                  <a:pt x="3660880" y="14552"/>
                </a:cubicBezTo>
                <a:cubicBezTo>
                  <a:pt x="3660893" y="14532"/>
                  <a:pt x="3665125" y="8009"/>
                  <a:pt x="3673577" y="11278"/>
                </a:cubicBezTo>
                <a:cubicBezTo>
                  <a:pt x="3677809" y="11278"/>
                  <a:pt x="3673577" y="17826"/>
                  <a:pt x="3682041" y="14552"/>
                </a:cubicBezTo>
                <a:lnTo>
                  <a:pt x="3686273" y="11278"/>
                </a:lnTo>
                <a:cubicBezTo>
                  <a:pt x="3690506" y="11278"/>
                  <a:pt x="3694738" y="11278"/>
                  <a:pt x="3698970" y="11278"/>
                </a:cubicBezTo>
                <a:cubicBezTo>
                  <a:pt x="3703202" y="8022"/>
                  <a:pt x="3703226" y="11278"/>
                  <a:pt x="3711667" y="11278"/>
                </a:cubicBezTo>
                <a:cubicBezTo>
                  <a:pt x="3728596" y="8004"/>
                  <a:pt x="3741292" y="8004"/>
                  <a:pt x="3753989" y="8004"/>
                </a:cubicBezTo>
                <a:cubicBezTo>
                  <a:pt x="3762453" y="11278"/>
                  <a:pt x="3770918" y="8004"/>
                  <a:pt x="3783615" y="8004"/>
                </a:cubicBezTo>
                <a:cubicBezTo>
                  <a:pt x="3787847" y="11278"/>
                  <a:pt x="3792079" y="11278"/>
                  <a:pt x="3796311" y="11278"/>
                </a:cubicBezTo>
                <a:cubicBezTo>
                  <a:pt x="3796311" y="11281"/>
                  <a:pt x="3796311" y="11388"/>
                  <a:pt x="3796311" y="14552"/>
                </a:cubicBezTo>
                <a:cubicBezTo>
                  <a:pt x="3800544" y="14552"/>
                  <a:pt x="3804776" y="14552"/>
                  <a:pt x="3809008" y="14552"/>
                </a:cubicBezTo>
                <a:lnTo>
                  <a:pt x="3813240" y="14552"/>
                </a:lnTo>
                <a:cubicBezTo>
                  <a:pt x="3813246" y="14552"/>
                  <a:pt x="3813396" y="14552"/>
                  <a:pt x="3817472" y="14552"/>
                </a:cubicBezTo>
                <a:cubicBezTo>
                  <a:pt x="3817476" y="11278"/>
                  <a:pt x="3817603" y="11278"/>
                  <a:pt x="3821705" y="11278"/>
                </a:cubicBezTo>
                <a:cubicBezTo>
                  <a:pt x="3821705" y="11290"/>
                  <a:pt x="3821712" y="14552"/>
                  <a:pt x="3825937" y="14552"/>
                </a:cubicBezTo>
                <a:cubicBezTo>
                  <a:pt x="3834401" y="14552"/>
                  <a:pt x="3842866" y="14552"/>
                  <a:pt x="3851330" y="14552"/>
                </a:cubicBezTo>
                <a:cubicBezTo>
                  <a:pt x="3859795" y="11278"/>
                  <a:pt x="3868259" y="14552"/>
                  <a:pt x="3876724" y="14552"/>
                </a:cubicBezTo>
                <a:cubicBezTo>
                  <a:pt x="3889420" y="11278"/>
                  <a:pt x="3902117" y="11278"/>
                  <a:pt x="3910582" y="11278"/>
                </a:cubicBezTo>
                <a:cubicBezTo>
                  <a:pt x="3910582" y="11281"/>
                  <a:pt x="3910582" y="11388"/>
                  <a:pt x="3910582" y="14552"/>
                </a:cubicBezTo>
                <a:lnTo>
                  <a:pt x="3919046" y="14552"/>
                </a:lnTo>
                <a:cubicBezTo>
                  <a:pt x="3923278" y="17826"/>
                  <a:pt x="3948672" y="11278"/>
                  <a:pt x="3961368" y="14552"/>
                </a:cubicBezTo>
                <a:cubicBezTo>
                  <a:pt x="3965601" y="14552"/>
                  <a:pt x="3974065" y="14552"/>
                  <a:pt x="3982529" y="14552"/>
                </a:cubicBezTo>
                <a:cubicBezTo>
                  <a:pt x="3982533" y="17826"/>
                  <a:pt x="3982661" y="17826"/>
                  <a:pt x="3986762" y="17826"/>
                </a:cubicBezTo>
                <a:cubicBezTo>
                  <a:pt x="3990994" y="14552"/>
                  <a:pt x="3990994" y="14552"/>
                  <a:pt x="3995226" y="11278"/>
                </a:cubicBezTo>
                <a:cubicBezTo>
                  <a:pt x="4003691" y="11278"/>
                  <a:pt x="4012155" y="11278"/>
                  <a:pt x="4020620" y="14552"/>
                </a:cubicBezTo>
                <a:cubicBezTo>
                  <a:pt x="4024852" y="11278"/>
                  <a:pt x="4024852" y="11278"/>
                  <a:pt x="4029084" y="11278"/>
                </a:cubicBezTo>
                <a:lnTo>
                  <a:pt x="4036490" y="9641"/>
                </a:lnTo>
                <a:cubicBezTo>
                  <a:pt x="4040723" y="8822"/>
                  <a:pt x="4039665" y="8004"/>
                  <a:pt x="4041781" y="8004"/>
                </a:cubicBezTo>
                <a:lnTo>
                  <a:pt x="4052890" y="9641"/>
                </a:lnTo>
                <a:cubicBezTo>
                  <a:pt x="4071406" y="14552"/>
                  <a:pt x="4088335" y="8004"/>
                  <a:pt x="4088335" y="8004"/>
                </a:cubicBezTo>
                <a:cubicBezTo>
                  <a:pt x="4096800" y="8004"/>
                  <a:pt x="4101032" y="8004"/>
                  <a:pt x="4109496" y="8004"/>
                </a:cubicBezTo>
                <a:cubicBezTo>
                  <a:pt x="4126425" y="11278"/>
                  <a:pt x="4147586" y="11278"/>
                  <a:pt x="4168748" y="11278"/>
                </a:cubicBezTo>
                <a:cubicBezTo>
                  <a:pt x="4168748" y="11284"/>
                  <a:pt x="4168748" y="11421"/>
                  <a:pt x="4168748" y="14552"/>
                </a:cubicBezTo>
                <a:cubicBezTo>
                  <a:pt x="4189909" y="11278"/>
                  <a:pt x="4215302" y="8004"/>
                  <a:pt x="4236463" y="4730"/>
                </a:cubicBezTo>
                <a:cubicBezTo>
                  <a:pt x="4236463" y="8004"/>
                  <a:pt x="4236463" y="8004"/>
                  <a:pt x="4236463" y="11278"/>
                </a:cubicBezTo>
                <a:lnTo>
                  <a:pt x="4244928" y="11278"/>
                </a:lnTo>
                <a:cubicBezTo>
                  <a:pt x="4244928" y="8004"/>
                  <a:pt x="4244928" y="8004"/>
                  <a:pt x="4244928" y="4730"/>
                </a:cubicBezTo>
                <a:cubicBezTo>
                  <a:pt x="4257625" y="4730"/>
                  <a:pt x="4266089" y="4730"/>
                  <a:pt x="4278786" y="4730"/>
                </a:cubicBezTo>
                <a:cubicBezTo>
                  <a:pt x="4278786" y="8004"/>
                  <a:pt x="4278786" y="8004"/>
                  <a:pt x="4283018" y="11278"/>
                </a:cubicBezTo>
                <a:cubicBezTo>
                  <a:pt x="4283030" y="11278"/>
                  <a:pt x="4287256" y="11278"/>
                  <a:pt x="4291482" y="11278"/>
                </a:cubicBezTo>
                <a:cubicBezTo>
                  <a:pt x="4291482" y="11284"/>
                  <a:pt x="4291482" y="11421"/>
                  <a:pt x="4291482" y="14552"/>
                </a:cubicBezTo>
                <a:cubicBezTo>
                  <a:pt x="4291487" y="14552"/>
                  <a:pt x="4291616" y="14552"/>
                  <a:pt x="4295715" y="14552"/>
                </a:cubicBezTo>
                <a:cubicBezTo>
                  <a:pt x="4304179" y="11278"/>
                  <a:pt x="4316876" y="11278"/>
                  <a:pt x="4325340" y="11278"/>
                </a:cubicBezTo>
                <a:cubicBezTo>
                  <a:pt x="4325352" y="11288"/>
                  <a:pt x="4329585" y="14552"/>
                  <a:pt x="4338037" y="14552"/>
                </a:cubicBezTo>
                <a:cubicBezTo>
                  <a:pt x="4338037" y="11278"/>
                  <a:pt x="4342269" y="11278"/>
                  <a:pt x="4342269" y="8004"/>
                </a:cubicBezTo>
                <a:cubicBezTo>
                  <a:pt x="4350734" y="8004"/>
                  <a:pt x="4363430" y="11278"/>
                  <a:pt x="4371895" y="11278"/>
                </a:cubicBezTo>
                <a:lnTo>
                  <a:pt x="4376127" y="14552"/>
                </a:lnTo>
                <a:cubicBezTo>
                  <a:pt x="4397288" y="14552"/>
                  <a:pt x="4409985" y="14552"/>
                  <a:pt x="4426914" y="14552"/>
                </a:cubicBezTo>
                <a:cubicBezTo>
                  <a:pt x="4426914" y="14529"/>
                  <a:pt x="4426929" y="11267"/>
                  <a:pt x="4431146" y="8004"/>
                </a:cubicBezTo>
                <a:cubicBezTo>
                  <a:pt x="4443843" y="8004"/>
                  <a:pt x="4456539" y="8004"/>
                  <a:pt x="4473468" y="8004"/>
                </a:cubicBezTo>
                <a:cubicBezTo>
                  <a:pt x="4473468" y="7996"/>
                  <a:pt x="4473468" y="7841"/>
                  <a:pt x="4473468" y="4730"/>
                </a:cubicBezTo>
                <a:cubicBezTo>
                  <a:pt x="4486165" y="8004"/>
                  <a:pt x="4490397" y="8004"/>
                  <a:pt x="4498862" y="8004"/>
                </a:cubicBezTo>
                <a:cubicBezTo>
                  <a:pt x="4503094" y="11278"/>
                  <a:pt x="4507326" y="11278"/>
                  <a:pt x="4511558" y="11278"/>
                </a:cubicBezTo>
                <a:cubicBezTo>
                  <a:pt x="4511558" y="11285"/>
                  <a:pt x="4511558" y="11432"/>
                  <a:pt x="4511558" y="14552"/>
                </a:cubicBezTo>
                <a:lnTo>
                  <a:pt x="4528487" y="14552"/>
                </a:lnTo>
                <a:lnTo>
                  <a:pt x="4535894" y="15780"/>
                </a:lnTo>
                <a:cubicBezTo>
                  <a:pt x="4549649" y="11278"/>
                  <a:pt x="4562345" y="14552"/>
                  <a:pt x="4562345" y="14552"/>
                </a:cubicBezTo>
                <a:cubicBezTo>
                  <a:pt x="4570810" y="11278"/>
                  <a:pt x="4583506" y="11278"/>
                  <a:pt x="4591971" y="11278"/>
                </a:cubicBezTo>
                <a:cubicBezTo>
                  <a:pt x="4600435" y="8004"/>
                  <a:pt x="4608900" y="8004"/>
                  <a:pt x="4621596" y="8004"/>
                </a:cubicBezTo>
                <a:cubicBezTo>
                  <a:pt x="4621600" y="11278"/>
                  <a:pt x="4621719" y="11278"/>
                  <a:pt x="4625829" y="11278"/>
                </a:cubicBezTo>
                <a:cubicBezTo>
                  <a:pt x="4625849" y="8004"/>
                  <a:pt x="4630071" y="8004"/>
                  <a:pt x="4634293" y="8004"/>
                </a:cubicBezTo>
                <a:cubicBezTo>
                  <a:pt x="4634293" y="7996"/>
                  <a:pt x="4634293" y="7841"/>
                  <a:pt x="4634293" y="4730"/>
                </a:cubicBezTo>
                <a:cubicBezTo>
                  <a:pt x="4651222" y="1455"/>
                  <a:pt x="4668151" y="8004"/>
                  <a:pt x="4680848" y="1455"/>
                </a:cubicBezTo>
                <a:cubicBezTo>
                  <a:pt x="4689312" y="4730"/>
                  <a:pt x="4689312" y="8004"/>
                  <a:pt x="4689312" y="11278"/>
                </a:cubicBezTo>
                <a:cubicBezTo>
                  <a:pt x="4693544" y="8004"/>
                  <a:pt x="4693544" y="4730"/>
                  <a:pt x="4693544" y="1455"/>
                </a:cubicBezTo>
                <a:cubicBezTo>
                  <a:pt x="4697777" y="1455"/>
                  <a:pt x="4702009" y="1455"/>
                  <a:pt x="4706241" y="1455"/>
                </a:cubicBezTo>
                <a:cubicBezTo>
                  <a:pt x="4710473" y="1455"/>
                  <a:pt x="4710473" y="4730"/>
                  <a:pt x="4710473" y="8004"/>
                </a:cubicBezTo>
                <a:cubicBezTo>
                  <a:pt x="4718938" y="8004"/>
                  <a:pt x="4752796" y="4730"/>
                  <a:pt x="4769725" y="8004"/>
                </a:cubicBezTo>
                <a:cubicBezTo>
                  <a:pt x="4778189" y="11278"/>
                  <a:pt x="4795118" y="17826"/>
                  <a:pt x="4812047" y="14552"/>
                </a:cubicBezTo>
                <a:cubicBezTo>
                  <a:pt x="4812081" y="14526"/>
                  <a:pt x="4820520" y="7997"/>
                  <a:pt x="4824744" y="4730"/>
                </a:cubicBezTo>
                <a:cubicBezTo>
                  <a:pt x="4828976" y="11278"/>
                  <a:pt x="4828976" y="11278"/>
                  <a:pt x="4828976" y="14552"/>
                </a:cubicBezTo>
                <a:lnTo>
                  <a:pt x="4837440" y="4730"/>
                </a:lnTo>
                <a:lnTo>
                  <a:pt x="4850137" y="8004"/>
                </a:lnTo>
                <a:cubicBezTo>
                  <a:pt x="4867066" y="8004"/>
                  <a:pt x="4883995" y="8004"/>
                  <a:pt x="4905156" y="8004"/>
                </a:cubicBezTo>
                <a:cubicBezTo>
                  <a:pt x="4909388" y="11278"/>
                  <a:pt x="4913620" y="11278"/>
                  <a:pt x="4922085" y="11278"/>
                </a:cubicBezTo>
                <a:cubicBezTo>
                  <a:pt x="4922085" y="11295"/>
                  <a:pt x="4922095" y="14552"/>
                  <a:pt x="4926317" y="14552"/>
                </a:cubicBezTo>
                <a:cubicBezTo>
                  <a:pt x="4934782" y="14552"/>
                  <a:pt x="4955943" y="11278"/>
                  <a:pt x="4968639" y="14552"/>
                </a:cubicBezTo>
                <a:lnTo>
                  <a:pt x="4985568" y="14552"/>
                </a:lnTo>
                <a:cubicBezTo>
                  <a:pt x="4989801" y="17826"/>
                  <a:pt x="4994033" y="17826"/>
                  <a:pt x="5002497" y="14552"/>
                </a:cubicBezTo>
                <a:cubicBezTo>
                  <a:pt x="5004613" y="12915"/>
                  <a:pt x="5004613" y="12915"/>
                  <a:pt x="5006729" y="11278"/>
                </a:cubicBezTo>
                <a:cubicBezTo>
                  <a:pt x="5010962" y="8004"/>
                  <a:pt x="5027891" y="11278"/>
                  <a:pt x="5036355" y="11278"/>
                </a:cubicBezTo>
                <a:cubicBezTo>
                  <a:pt x="5057516" y="4730"/>
                  <a:pt x="5082910" y="11278"/>
                  <a:pt x="5099839" y="11278"/>
                </a:cubicBezTo>
                <a:cubicBezTo>
                  <a:pt x="5099839" y="8004"/>
                  <a:pt x="5099839" y="4730"/>
                  <a:pt x="5099839" y="1455"/>
                </a:cubicBezTo>
                <a:cubicBezTo>
                  <a:pt x="5099844" y="1455"/>
                  <a:pt x="5099984" y="1455"/>
                  <a:pt x="5104071" y="1455"/>
                </a:cubicBezTo>
                <a:cubicBezTo>
                  <a:pt x="5104071" y="4730"/>
                  <a:pt x="5108303" y="4730"/>
                  <a:pt x="5108303" y="11278"/>
                </a:cubicBezTo>
                <a:cubicBezTo>
                  <a:pt x="5116767" y="11278"/>
                  <a:pt x="5116767" y="11278"/>
                  <a:pt x="5125232" y="8004"/>
                </a:cubicBezTo>
                <a:cubicBezTo>
                  <a:pt x="5125232" y="7996"/>
                  <a:pt x="5125232" y="7841"/>
                  <a:pt x="5125232" y="4730"/>
                </a:cubicBezTo>
                <a:cubicBezTo>
                  <a:pt x="5129464" y="4730"/>
                  <a:pt x="5133696" y="11278"/>
                  <a:pt x="5133696" y="11278"/>
                </a:cubicBezTo>
                <a:cubicBezTo>
                  <a:pt x="5142161" y="11278"/>
                  <a:pt x="5146393" y="8004"/>
                  <a:pt x="5154858" y="8004"/>
                </a:cubicBezTo>
                <a:cubicBezTo>
                  <a:pt x="5154881" y="8022"/>
                  <a:pt x="5159113" y="11278"/>
                  <a:pt x="5167554" y="11278"/>
                </a:cubicBezTo>
                <a:cubicBezTo>
                  <a:pt x="5171786" y="8004"/>
                  <a:pt x="5171786" y="8004"/>
                  <a:pt x="5171786" y="4730"/>
                </a:cubicBezTo>
                <a:cubicBezTo>
                  <a:pt x="5180251" y="4730"/>
                  <a:pt x="5180251" y="8004"/>
                  <a:pt x="5188715" y="8004"/>
                </a:cubicBezTo>
                <a:cubicBezTo>
                  <a:pt x="5188715" y="7996"/>
                  <a:pt x="5188715" y="7841"/>
                  <a:pt x="5188715" y="4730"/>
                </a:cubicBezTo>
                <a:cubicBezTo>
                  <a:pt x="5197180" y="4730"/>
                  <a:pt x="5197180" y="11278"/>
                  <a:pt x="5205644" y="11278"/>
                </a:cubicBezTo>
                <a:cubicBezTo>
                  <a:pt x="5209877" y="8004"/>
                  <a:pt x="5209877" y="8004"/>
                  <a:pt x="5209877" y="4730"/>
                </a:cubicBezTo>
                <a:cubicBezTo>
                  <a:pt x="5218341" y="8004"/>
                  <a:pt x="5222573" y="8004"/>
                  <a:pt x="5231038" y="8004"/>
                </a:cubicBezTo>
                <a:cubicBezTo>
                  <a:pt x="5231038" y="7996"/>
                  <a:pt x="5231038" y="7841"/>
                  <a:pt x="5231038" y="4730"/>
                </a:cubicBezTo>
                <a:cubicBezTo>
                  <a:pt x="5235270" y="4730"/>
                  <a:pt x="5239502" y="4730"/>
                  <a:pt x="5243734" y="4730"/>
                </a:cubicBezTo>
                <a:cubicBezTo>
                  <a:pt x="5243738" y="8004"/>
                  <a:pt x="5243855" y="8004"/>
                  <a:pt x="5247967" y="8004"/>
                </a:cubicBezTo>
                <a:cubicBezTo>
                  <a:pt x="5247967" y="7996"/>
                  <a:pt x="5247967" y="7841"/>
                  <a:pt x="5247967" y="4730"/>
                </a:cubicBezTo>
                <a:cubicBezTo>
                  <a:pt x="5252199" y="4730"/>
                  <a:pt x="5256431" y="4730"/>
                  <a:pt x="5264896" y="4730"/>
                </a:cubicBezTo>
                <a:cubicBezTo>
                  <a:pt x="5264896" y="8004"/>
                  <a:pt x="5264896" y="8004"/>
                  <a:pt x="5264896" y="11278"/>
                </a:cubicBezTo>
                <a:cubicBezTo>
                  <a:pt x="5269128" y="11278"/>
                  <a:pt x="5277592" y="11278"/>
                  <a:pt x="5281824" y="14552"/>
                </a:cubicBezTo>
                <a:cubicBezTo>
                  <a:pt x="5281824" y="14525"/>
                  <a:pt x="5281860" y="11278"/>
                  <a:pt x="5290289" y="11278"/>
                </a:cubicBezTo>
                <a:cubicBezTo>
                  <a:pt x="5290289" y="11294"/>
                  <a:pt x="5290309" y="14552"/>
                  <a:pt x="5298753" y="14552"/>
                </a:cubicBezTo>
                <a:cubicBezTo>
                  <a:pt x="5298753" y="14525"/>
                  <a:pt x="5298789" y="11278"/>
                  <a:pt x="5307218" y="11278"/>
                </a:cubicBezTo>
                <a:cubicBezTo>
                  <a:pt x="5307218" y="11285"/>
                  <a:pt x="5307218" y="11432"/>
                  <a:pt x="5307218" y="14552"/>
                </a:cubicBezTo>
                <a:cubicBezTo>
                  <a:pt x="5311450" y="14552"/>
                  <a:pt x="5311450" y="14552"/>
                  <a:pt x="5315682" y="14552"/>
                </a:cubicBezTo>
                <a:cubicBezTo>
                  <a:pt x="5319915" y="17826"/>
                  <a:pt x="5328379" y="11278"/>
                  <a:pt x="5336843" y="14552"/>
                </a:cubicBezTo>
                <a:lnTo>
                  <a:pt x="5345308" y="11278"/>
                </a:lnTo>
                <a:cubicBezTo>
                  <a:pt x="5358005" y="11278"/>
                  <a:pt x="5370701" y="11278"/>
                  <a:pt x="5387630" y="11278"/>
                </a:cubicBezTo>
                <a:cubicBezTo>
                  <a:pt x="5387630" y="11285"/>
                  <a:pt x="5387630" y="11432"/>
                  <a:pt x="5387630" y="14552"/>
                </a:cubicBezTo>
                <a:lnTo>
                  <a:pt x="5395037" y="12915"/>
                </a:lnTo>
                <a:cubicBezTo>
                  <a:pt x="5404559" y="11278"/>
                  <a:pt x="5413024" y="11278"/>
                  <a:pt x="5425720" y="11278"/>
                </a:cubicBezTo>
                <a:cubicBezTo>
                  <a:pt x="5425720" y="11295"/>
                  <a:pt x="5425731" y="14552"/>
                  <a:pt x="5429953" y="14552"/>
                </a:cubicBezTo>
                <a:cubicBezTo>
                  <a:pt x="5438417" y="17826"/>
                  <a:pt x="5442649" y="14552"/>
                  <a:pt x="5442649" y="14552"/>
                </a:cubicBezTo>
                <a:cubicBezTo>
                  <a:pt x="5463810" y="11278"/>
                  <a:pt x="5489204" y="14552"/>
                  <a:pt x="5497668" y="17826"/>
                </a:cubicBezTo>
                <a:cubicBezTo>
                  <a:pt x="5506133" y="11278"/>
                  <a:pt x="5514597" y="11278"/>
                  <a:pt x="5518829" y="8004"/>
                </a:cubicBezTo>
                <a:cubicBezTo>
                  <a:pt x="5518852" y="8027"/>
                  <a:pt x="5531522" y="21095"/>
                  <a:pt x="5527294" y="14552"/>
                </a:cubicBezTo>
                <a:cubicBezTo>
                  <a:pt x="5535758" y="8004"/>
                  <a:pt x="5535758" y="8004"/>
                  <a:pt x="5539991" y="4730"/>
                </a:cubicBezTo>
                <a:cubicBezTo>
                  <a:pt x="5540007" y="4730"/>
                  <a:pt x="5544231" y="4730"/>
                  <a:pt x="5548455" y="4730"/>
                </a:cubicBezTo>
                <a:cubicBezTo>
                  <a:pt x="5547397" y="9641"/>
                  <a:pt x="5548455" y="9641"/>
                  <a:pt x="5552687" y="11278"/>
                </a:cubicBezTo>
                <a:cubicBezTo>
                  <a:pt x="5552687" y="11285"/>
                  <a:pt x="5552687" y="11432"/>
                  <a:pt x="5552687" y="14552"/>
                </a:cubicBezTo>
                <a:cubicBezTo>
                  <a:pt x="5552694" y="14552"/>
                  <a:pt x="5552844" y="14552"/>
                  <a:pt x="5556919" y="14552"/>
                </a:cubicBezTo>
                <a:cubicBezTo>
                  <a:pt x="5556919" y="11278"/>
                  <a:pt x="5556919" y="8004"/>
                  <a:pt x="5556919" y="4730"/>
                </a:cubicBezTo>
                <a:cubicBezTo>
                  <a:pt x="5561152" y="4730"/>
                  <a:pt x="5569616" y="4730"/>
                  <a:pt x="5578081" y="4730"/>
                </a:cubicBezTo>
                <a:cubicBezTo>
                  <a:pt x="5578081" y="8004"/>
                  <a:pt x="5578081" y="8004"/>
                  <a:pt x="5582313" y="11278"/>
                </a:cubicBezTo>
                <a:cubicBezTo>
                  <a:pt x="5599242" y="11278"/>
                  <a:pt x="5611938" y="11278"/>
                  <a:pt x="5628867" y="11278"/>
                </a:cubicBezTo>
                <a:lnTo>
                  <a:pt x="5638390" y="10050"/>
                </a:lnTo>
                <a:cubicBezTo>
                  <a:pt x="5639448" y="11278"/>
                  <a:pt x="5639448" y="12915"/>
                  <a:pt x="5641564" y="14552"/>
                </a:cubicBezTo>
                <a:cubicBezTo>
                  <a:pt x="5645796" y="14552"/>
                  <a:pt x="5650029" y="14552"/>
                  <a:pt x="5654261" y="14552"/>
                </a:cubicBezTo>
                <a:cubicBezTo>
                  <a:pt x="5654261" y="11278"/>
                  <a:pt x="5654261" y="11278"/>
                  <a:pt x="5654261" y="8004"/>
                </a:cubicBezTo>
                <a:lnTo>
                  <a:pt x="5661667" y="11278"/>
                </a:lnTo>
                <a:cubicBezTo>
                  <a:pt x="5662725" y="12097"/>
                  <a:pt x="5662725" y="12915"/>
                  <a:pt x="5662725" y="14552"/>
                </a:cubicBezTo>
                <a:cubicBezTo>
                  <a:pt x="5671190" y="11278"/>
                  <a:pt x="5683886" y="8004"/>
                  <a:pt x="5692351" y="11278"/>
                </a:cubicBezTo>
                <a:cubicBezTo>
                  <a:pt x="5692351" y="11285"/>
                  <a:pt x="5692351" y="11432"/>
                  <a:pt x="5692351" y="14552"/>
                </a:cubicBezTo>
                <a:cubicBezTo>
                  <a:pt x="5696583" y="14552"/>
                  <a:pt x="5696583" y="14552"/>
                  <a:pt x="5700815" y="14552"/>
                </a:cubicBezTo>
                <a:cubicBezTo>
                  <a:pt x="5709280" y="11278"/>
                  <a:pt x="5717744" y="11278"/>
                  <a:pt x="5726209" y="11278"/>
                </a:cubicBezTo>
                <a:cubicBezTo>
                  <a:pt x="5730441" y="11278"/>
                  <a:pt x="5734673" y="11278"/>
                  <a:pt x="5743138" y="14552"/>
                </a:cubicBezTo>
                <a:cubicBezTo>
                  <a:pt x="5743138" y="11278"/>
                  <a:pt x="5747370" y="8004"/>
                  <a:pt x="5751602" y="4730"/>
                </a:cubicBezTo>
                <a:cubicBezTo>
                  <a:pt x="5755834" y="8004"/>
                  <a:pt x="5760067" y="8004"/>
                  <a:pt x="5764299" y="8004"/>
                </a:cubicBezTo>
                <a:cubicBezTo>
                  <a:pt x="5764299" y="7996"/>
                  <a:pt x="5764299" y="7841"/>
                  <a:pt x="5764299" y="4730"/>
                </a:cubicBezTo>
                <a:cubicBezTo>
                  <a:pt x="5781228" y="4730"/>
                  <a:pt x="5785460" y="4730"/>
                  <a:pt x="5798157" y="4730"/>
                </a:cubicBezTo>
                <a:lnTo>
                  <a:pt x="5806621" y="1455"/>
                </a:lnTo>
                <a:cubicBezTo>
                  <a:pt x="5808737" y="3093"/>
                  <a:pt x="5808737" y="3093"/>
                  <a:pt x="5810853" y="4730"/>
                </a:cubicBezTo>
                <a:cubicBezTo>
                  <a:pt x="5815086" y="8004"/>
                  <a:pt x="5819318" y="8004"/>
                  <a:pt x="5823550" y="4730"/>
                </a:cubicBezTo>
                <a:lnTo>
                  <a:pt x="5832015" y="8004"/>
                </a:lnTo>
                <a:cubicBezTo>
                  <a:pt x="5857408" y="14552"/>
                  <a:pt x="5903962" y="8004"/>
                  <a:pt x="5920891" y="4730"/>
                </a:cubicBezTo>
                <a:cubicBezTo>
                  <a:pt x="5929356" y="8004"/>
                  <a:pt x="5937820" y="8004"/>
                  <a:pt x="5946285" y="8004"/>
                </a:cubicBezTo>
                <a:cubicBezTo>
                  <a:pt x="5946285" y="11278"/>
                  <a:pt x="5950517" y="11278"/>
                  <a:pt x="5950517" y="14552"/>
                </a:cubicBezTo>
                <a:cubicBezTo>
                  <a:pt x="5958981" y="11278"/>
                  <a:pt x="5971678" y="11278"/>
                  <a:pt x="5980143" y="11278"/>
                </a:cubicBezTo>
                <a:cubicBezTo>
                  <a:pt x="5980143" y="8004"/>
                  <a:pt x="5980143" y="8004"/>
                  <a:pt x="5980143" y="4730"/>
                </a:cubicBezTo>
                <a:lnTo>
                  <a:pt x="5988607" y="4730"/>
                </a:lnTo>
                <a:cubicBezTo>
                  <a:pt x="5988607" y="8004"/>
                  <a:pt x="5988607" y="11278"/>
                  <a:pt x="5988607" y="14552"/>
                </a:cubicBezTo>
                <a:cubicBezTo>
                  <a:pt x="5997072" y="11278"/>
                  <a:pt x="6001304" y="11278"/>
                  <a:pt x="6005536" y="11278"/>
                </a:cubicBezTo>
                <a:lnTo>
                  <a:pt x="6022465" y="11278"/>
                </a:lnTo>
                <a:cubicBezTo>
                  <a:pt x="6039394" y="8004"/>
                  <a:pt x="6056323" y="11278"/>
                  <a:pt x="6077484" y="11278"/>
                </a:cubicBezTo>
                <a:cubicBezTo>
                  <a:pt x="6077501" y="11291"/>
                  <a:pt x="6081733" y="14552"/>
                  <a:pt x="6090181" y="14552"/>
                </a:cubicBezTo>
                <a:cubicBezTo>
                  <a:pt x="6107110" y="11278"/>
                  <a:pt x="6128271" y="11278"/>
                  <a:pt x="6145200" y="11278"/>
                </a:cubicBezTo>
                <a:cubicBezTo>
                  <a:pt x="6149432" y="8004"/>
                  <a:pt x="6149432" y="8004"/>
                  <a:pt x="6149432" y="4730"/>
                </a:cubicBezTo>
                <a:lnTo>
                  <a:pt x="6156838" y="6367"/>
                </a:lnTo>
                <a:cubicBezTo>
                  <a:pt x="6162129" y="7998"/>
                  <a:pt x="6162129" y="7867"/>
                  <a:pt x="6162129" y="4730"/>
                </a:cubicBezTo>
                <a:cubicBezTo>
                  <a:pt x="6179057" y="8004"/>
                  <a:pt x="6191754" y="8004"/>
                  <a:pt x="6208683" y="8004"/>
                </a:cubicBezTo>
                <a:cubicBezTo>
                  <a:pt x="6212915" y="11278"/>
                  <a:pt x="6217148" y="8004"/>
                  <a:pt x="6225612" y="8004"/>
                </a:cubicBezTo>
                <a:cubicBezTo>
                  <a:pt x="6234076" y="11278"/>
                  <a:pt x="6242541" y="11278"/>
                  <a:pt x="6251005" y="11278"/>
                </a:cubicBezTo>
                <a:cubicBezTo>
                  <a:pt x="6251005" y="11252"/>
                  <a:pt x="6251057" y="7990"/>
                  <a:pt x="6263702" y="4730"/>
                </a:cubicBezTo>
                <a:cubicBezTo>
                  <a:pt x="6263702" y="8004"/>
                  <a:pt x="6267934" y="11278"/>
                  <a:pt x="6267934" y="14552"/>
                </a:cubicBezTo>
                <a:cubicBezTo>
                  <a:pt x="6272167" y="14552"/>
                  <a:pt x="6272167" y="14552"/>
                  <a:pt x="6276399" y="14552"/>
                </a:cubicBezTo>
                <a:cubicBezTo>
                  <a:pt x="6276399" y="11278"/>
                  <a:pt x="6280631" y="11278"/>
                  <a:pt x="6280631" y="8004"/>
                </a:cubicBezTo>
                <a:cubicBezTo>
                  <a:pt x="6289095" y="8004"/>
                  <a:pt x="6284863" y="14552"/>
                  <a:pt x="6297560" y="14552"/>
                </a:cubicBezTo>
                <a:lnTo>
                  <a:pt x="6310257" y="14552"/>
                </a:lnTo>
                <a:cubicBezTo>
                  <a:pt x="6314489" y="11278"/>
                  <a:pt x="6318721" y="11278"/>
                  <a:pt x="6322953" y="11278"/>
                </a:cubicBezTo>
                <a:cubicBezTo>
                  <a:pt x="6327186" y="11283"/>
                  <a:pt x="6327186" y="11408"/>
                  <a:pt x="6327186" y="14552"/>
                </a:cubicBezTo>
                <a:cubicBezTo>
                  <a:pt x="6339882" y="14552"/>
                  <a:pt x="6344114" y="11278"/>
                  <a:pt x="6344114" y="11278"/>
                </a:cubicBezTo>
                <a:cubicBezTo>
                  <a:pt x="6356811" y="11278"/>
                  <a:pt x="6369508" y="11278"/>
                  <a:pt x="6386437" y="14552"/>
                </a:cubicBezTo>
                <a:cubicBezTo>
                  <a:pt x="6394901" y="14552"/>
                  <a:pt x="6407598" y="14552"/>
                  <a:pt x="6416062" y="14552"/>
                </a:cubicBezTo>
                <a:cubicBezTo>
                  <a:pt x="6432991" y="14552"/>
                  <a:pt x="6449920" y="14552"/>
                  <a:pt x="6466849" y="14552"/>
                </a:cubicBezTo>
                <a:lnTo>
                  <a:pt x="6474256" y="15780"/>
                </a:lnTo>
                <a:cubicBezTo>
                  <a:pt x="6492243" y="11278"/>
                  <a:pt x="6509171" y="14552"/>
                  <a:pt x="6517636" y="14552"/>
                </a:cubicBezTo>
                <a:cubicBezTo>
                  <a:pt x="6534565" y="17826"/>
                  <a:pt x="6572655" y="14552"/>
                  <a:pt x="6576887" y="11278"/>
                </a:cubicBezTo>
                <a:cubicBezTo>
                  <a:pt x="6576887" y="14552"/>
                  <a:pt x="6581119" y="14552"/>
                  <a:pt x="6581119" y="17826"/>
                </a:cubicBezTo>
                <a:cubicBezTo>
                  <a:pt x="6585352" y="14552"/>
                  <a:pt x="6585352" y="14552"/>
                  <a:pt x="6585352" y="11278"/>
                </a:cubicBezTo>
                <a:cubicBezTo>
                  <a:pt x="6602281" y="11278"/>
                  <a:pt x="6619209" y="11278"/>
                  <a:pt x="6631906" y="14552"/>
                </a:cubicBezTo>
                <a:cubicBezTo>
                  <a:pt x="6636138" y="14552"/>
                  <a:pt x="6636138" y="21101"/>
                  <a:pt x="6640371" y="17826"/>
                </a:cubicBezTo>
                <a:lnTo>
                  <a:pt x="6644603" y="14552"/>
                </a:lnTo>
                <a:cubicBezTo>
                  <a:pt x="6665764" y="8004"/>
                  <a:pt x="6661532" y="14552"/>
                  <a:pt x="6682693" y="14552"/>
                </a:cubicBezTo>
                <a:cubicBezTo>
                  <a:pt x="6686925" y="11278"/>
                  <a:pt x="6703854" y="17826"/>
                  <a:pt x="6703854" y="14552"/>
                </a:cubicBezTo>
                <a:cubicBezTo>
                  <a:pt x="6703854" y="14521"/>
                  <a:pt x="6703874" y="11262"/>
                  <a:pt x="6708086" y="8004"/>
                </a:cubicBezTo>
                <a:cubicBezTo>
                  <a:pt x="6729247" y="11278"/>
                  <a:pt x="6746176" y="11278"/>
                  <a:pt x="6767338" y="14552"/>
                </a:cubicBezTo>
                <a:cubicBezTo>
                  <a:pt x="6784266" y="8004"/>
                  <a:pt x="6788499" y="14552"/>
                  <a:pt x="6796963" y="14552"/>
                </a:cubicBezTo>
                <a:cubicBezTo>
                  <a:pt x="6813892" y="11278"/>
                  <a:pt x="6830821" y="11278"/>
                  <a:pt x="6847750" y="11278"/>
                </a:cubicBezTo>
                <a:cubicBezTo>
                  <a:pt x="6856214" y="11278"/>
                  <a:pt x="6864679" y="11278"/>
                  <a:pt x="6873143" y="14552"/>
                </a:cubicBezTo>
                <a:cubicBezTo>
                  <a:pt x="6877376" y="11278"/>
                  <a:pt x="6877376" y="11278"/>
                  <a:pt x="6881608" y="11278"/>
                </a:cubicBezTo>
                <a:cubicBezTo>
                  <a:pt x="6890072" y="4730"/>
                  <a:pt x="6911233" y="11278"/>
                  <a:pt x="6911233" y="11278"/>
                </a:cubicBezTo>
                <a:cubicBezTo>
                  <a:pt x="6919698" y="8004"/>
                  <a:pt x="6928162" y="8004"/>
                  <a:pt x="6932395" y="4730"/>
                </a:cubicBezTo>
                <a:lnTo>
                  <a:pt x="6936958" y="9794"/>
                </a:lnTo>
                <a:cubicBezTo>
                  <a:pt x="6940330" y="10869"/>
                  <a:pt x="6941917" y="2274"/>
                  <a:pt x="6957788" y="4730"/>
                </a:cubicBezTo>
                <a:lnTo>
                  <a:pt x="6966252" y="14552"/>
                </a:lnTo>
                <a:cubicBezTo>
                  <a:pt x="6983181" y="11278"/>
                  <a:pt x="6974717" y="11278"/>
                  <a:pt x="6991646" y="14552"/>
                </a:cubicBezTo>
                <a:cubicBezTo>
                  <a:pt x="6991651" y="11278"/>
                  <a:pt x="6991792" y="11278"/>
                  <a:pt x="6995878" y="11278"/>
                </a:cubicBezTo>
                <a:cubicBezTo>
                  <a:pt x="6991646" y="8004"/>
                  <a:pt x="6991646" y="8004"/>
                  <a:pt x="6991646" y="1455"/>
                </a:cubicBezTo>
                <a:cubicBezTo>
                  <a:pt x="6991679" y="1455"/>
                  <a:pt x="6995895" y="1455"/>
                  <a:pt x="7000110" y="1455"/>
                </a:cubicBezTo>
                <a:cubicBezTo>
                  <a:pt x="7000110" y="1481"/>
                  <a:pt x="7000110" y="4743"/>
                  <a:pt x="7000110" y="8004"/>
                </a:cubicBezTo>
                <a:cubicBezTo>
                  <a:pt x="7000143" y="8004"/>
                  <a:pt x="7004358" y="8004"/>
                  <a:pt x="7008575" y="8004"/>
                </a:cubicBezTo>
                <a:cubicBezTo>
                  <a:pt x="7008575" y="11278"/>
                  <a:pt x="7008575" y="11278"/>
                  <a:pt x="7008575" y="14552"/>
                </a:cubicBezTo>
                <a:cubicBezTo>
                  <a:pt x="7025504" y="11278"/>
                  <a:pt x="7042433" y="11278"/>
                  <a:pt x="7059361" y="8004"/>
                </a:cubicBezTo>
                <a:cubicBezTo>
                  <a:pt x="7067826" y="11278"/>
                  <a:pt x="7076290" y="11278"/>
                  <a:pt x="7084755" y="14552"/>
                </a:cubicBezTo>
                <a:cubicBezTo>
                  <a:pt x="7088987" y="11278"/>
                  <a:pt x="7088987" y="8004"/>
                  <a:pt x="7088987" y="4730"/>
                </a:cubicBezTo>
                <a:lnTo>
                  <a:pt x="7096394" y="7132"/>
                </a:lnTo>
                <a:cubicBezTo>
                  <a:pt x="7097452" y="7116"/>
                  <a:pt x="7097452" y="6299"/>
                  <a:pt x="7097452" y="4730"/>
                </a:cubicBezTo>
                <a:lnTo>
                  <a:pt x="7104858" y="8004"/>
                </a:lnTo>
                <a:cubicBezTo>
                  <a:pt x="7105916" y="8823"/>
                  <a:pt x="7105916" y="9641"/>
                  <a:pt x="7105916" y="11278"/>
                </a:cubicBezTo>
                <a:cubicBezTo>
                  <a:pt x="7110148" y="11278"/>
                  <a:pt x="7114380" y="8004"/>
                  <a:pt x="7118613" y="8004"/>
                </a:cubicBezTo>
                <a:cubicBezTo>
                  <a:pt x="7118613" y="11278"/>
                  <a:pt x="7118613" y="11278"/>
                  <a:pt x="7118613" y="14552"/>
                </a:cubicBezTo>
                <a:cubicBezTo>
                  <a:pt x="7127077" y="11278"/>
                  <a:pt x="7135542" y="11278"/>
                  <a:pt x="7144006" y="11278"/>
                </a:cubicBezTo>
                <a:cubicBezTo>
                  <a:pt x="7144006" y="11294"/>
                  <a:pt x="7144027" y="14552"/>
                  <a:pt x="7152471" y="14552"/>
                </a:cubicBezTo>
                <a:cubicBezTo>
                  <a:pt x="7156703" y="11278"/>
                  <a:pt x="7165167" y="11278"/>
                  <a:pt x="7173632" y="11278"/>
                </a:cubicBezTo>
                <a:cubicBezTo>
                  <a:pt x="7173632" y="8004"/>
                  <a:pt x="7173632" y="8004"/>
                  <a:pt x="7177864" y="4730"/>
                </a:cubicBezTo>
                <a:cubicBezTo>
                  <a:pt x="7190561" y="4730"/>
                  <a:pt x="7207490" y="4730"/>
                  <a:pt x="7220186" y="1455"/>
                </a:cubicBezTo>
                <a:lnTo>
                  <a:pt x="7224418" y="8004"/>
                </a:lnTo>
                <a:lnTo>
                  <a:pt x="7228651" y="1455"/>
                </a:lnTo>
                <a:cubicBezTo>
                  <a:pt x="7232883" y="1455"/>
                  <a:pt x="7232883" y="1455"/>
                  <a:pt x="7237115" y="1455"/>
                </a:cubicBezTo>
                <a:cubicBezTo>
                  <a:pt x="7237115" y="4730"/>
                  <a:pt x="7237115" y="8004"/>
                  <a:pt x="7237115" y="11278"/>
                </a:cubicBezTo>
                <a:cubicBezTo>
                  <a:pt x="7245580" y="11278"/>
                  <a:pt x="7249812" y="11278"/>
                  <a:pt x="7254044" y="11278"/>
                </a:cubicBezTo>
                <a:cubicBezTo>
                  <a:pt x="7262509" y="8004"/>
                  <a:pt x="7266741" y="11278"/>
                  <a:pt x="7270973" y="11278"/>
                </a:cubicBezTo>
                <a:cubicBezTo>
                  <a:pt x="7275205" y="8004"/>
                  <a:pt x="7275205" y="8004"/>
                  <a:pt x="7275205" y="4730"/>
                </a:cubicBezTo>
                <a:lnTo>
                  <a:pt x="7287902" y="8004"/>
                </a:lnTo>
                <a:cubicBezTo>
                  <a:pt x="7296366" y="8004"/>
                  <a:pt x="7300599" y="8004"/>
                  <a:pt x="7304831" y="4730"/>
                </a:cubicBezTo>
                <a:cubicBezTo>
                  <a:pt x="7304842" y="4730"/>
                  <a:pt x="7305049" y="4730"/>
                  <a:pt x="7309063" y="4730"/>
                </a:cubicBezTo>
                <a:cubicBezTo>
                  <a:pt x="7309063" y="8004"/>
                  <a:pt x="7313295" y="11278"/>
                  <a:pt x="7317528" y="14552"/>
                </a:cubicBezTo>
                <a:cubicBezTo>
                  <a:pt x="7321760" y="11278"/>
                  <a:pt x="7325992" y="11278"/>
                  <a:pt x="7330224" y="11278"/>
                </a:cubicBezTo>
                <a:cubicBezTo>
                  <a:pt x="7330224" y="11294"/>
                  <a:pt x="7330245" y="14552"/>
                  <a:pt x="7338689" y="14552"/>
                </a:cubicBezTo>
                <a:cubicBezTo>
                  <a:pt x="7338689" y="11278"/>
                  <a:pt x="7338689" y="11278"/>
                  <a:pt x="7342921" y="8004"/>
                </a:cubicBezTo>
                <a:cubicBezTo>
                  <a:pt x="7347153" y="8004"/>
                  <a:pt x="7351385" y="11278"/>
                  <a:pt x="7355618" y="11278"/>
                </a:cubicBezTo>
                <a:cubicBezTo>
                  <a:pt x="7355618" y="8004"/>
                  <a:pt x="7355618" y="4730"/>
                  <a:pt x="7355618" y="1455"/>
                </a:cubicBezTo>
                <a:lnTo>
                  <a:pt x="7360908" y="3093"/>
                </a:lnTo>
                <a:cubicBezTo>
                  <a:pt x="7361437" y="3502"/>
                  <a:pt x="7360908" y="3912"/>
                  <a:pt x="7359850" y="4730"/>
                </a:cubicBezTo>
                <a:cubicBezTo>
                  <a:pt x="7359850" y="8004"/>
                  <a:pt x="7359850" y="11278"/>
                  <a:pt x="7359850" y="14552"/>
                </a:cubicBezTo>
                <a:lnTo>
                  <a:pt x="7368314" y="4730"/>
                </a:lnTo>
                <a:cubicBezTo>
                  <a:pt x="7372547" y="4730"/>
                  <a:pt x="7372547" y="4730"/>
                  <a:pt x="7376779" y="4730"/>
                </a:cubicBezTo>
                <a:cubicBezTo>
                  <a:pt x="7376779" y="8004"/>
                  <a:pt x="7376779" y="8004"/>
                  <a:pt x="7376779" y="11278"/>
                </a:cubicBezTo>
                <a:cubicBezTo>
                  <a:pt x="7385243" y="11278"/>
                  <a:pt x="7385243" y="1455"/>
                  <a:pt x="7402172" y="4730"/>
                </a:cubicBezTo>
                <a:cubicBezTo>
                  <a:pt x="7419101" y="8004"/>
                  <a:pt x="7436030" y="8004"/>
                  <a:pt x="7457191" y="4730"/>
                </a:cubicBezTo>
                <a:cubicBezTo>
                  <a:pt x="7461423" y="1455"/>
                  <a:pt x="7465656" y="1455"/>
                  <a:pt x="7469888" y="1455"/>
                </a:cubicBezTo>
                <a:cubicBezTo>
                  <a:pt x="7469888" y="4730"/>
                  <a:pt x="7469888" y="8004"/>
                  <a:pt x="7469888" y="11278"/>
                </a:cubicBezTo>
                <a:cubicBezTo>
                  <a:pt x="7499514" y="11278"/>
                  <a:pt x="7507978" y="11278"/>
                  <a:pt x="7529139" y="4730"/>
                </a:cubicBezTo>
                <a:cubicBezTo>
                  <a:pt x="7529139" y="8004"/>
                  <a:pt x="7529139" y="8004"/>
                  <a:pt x="7529139" y="11278"/>
                </a:cubicBezTo>
                <a:cubicBezTo>
                  <a:pt x="7541836" y="11278"/>
                  <a:pt x="7550300" y="8004"/>
                  <a:pt x="7562997" y="8004"/>
                </a:cubicBezTo>
                <a:cubicBezTo>
                  <a:pt x="7575694" y="11278"/>
                  <a:pt x="7584158" y="11278"/>
                  <a:pt x="7592623" y="11278"/>
                </a:cubicBezTo>
                <a:cubicBezTo>
                  <a:pt x="7595797" y="8822"/>
                  <a:pt x="7594739" y="8004"/>
                  <a:pt x="7596855" y="8004"/>
                </a:cubicBezTo>
                <a:cubicBezTo>
                  <a:pt x="7601087" y="11278"/>
                  <a:pt x="7605319" y="11278"/>
                  <a:pt x="7609552" y="14552"/>
                </a:cubicBezTo>
                <a:cubicBezTo>
                  <a:pt x="7618016" y="14552"/>
                  <a:pt x="7622248" y="11278"/>
                  <a:pt x="7634945" y="14552"/>
                </a:cubicBezTo>
                <a:cubicBezTo>
                  <a:pt x="7634945" y="14566"/>
                  <a:pt x="7634963" y="17819"/>
                  <a:pt x="7643409" y="14552"/>
                </a:cubicBezTo>
                <a:cubicBezTo>
                  <a:pt x="7656106" y="14552"/>
                  <a:pt x="7668803" y="17826"/>
                  <a:pt x="7681499" y="17826"/>
                </a:cubicBezTo>
                <a:cubicBezTo>
                  <a:pt x="7681499" y="17818"/>
                  <a:pt x="7681499" y="17656"/>
                  <a:pt x="7681499" y="14552"/>
                </a:cubicBezTo>
                <a:cubicBezTo>
                  <a:pt x="7685732" y="14552"/>
                  <a:pt x="7685732" y="14552"/>
                  <a:pt x="7689964" y="14552"/>
                </a:cubicBezTo>
                <a:cubicBezTo>
                  <a:pt x="7698428" y="11278"/>
                  <a:pt x="7702661" y="14552"/>
                  <a:pt x="7702661" y="14552"/>
                </a:cubicBezTo>
                <a:cubicBezTo>
                  <a:pt x="7715357" y="14552"/>
                  <a:pt x="7728054" y="14552"/>
                  <a:pt x="7736518" y="14552"/>
                </a:cubicBezTo>
                <a:lnTo>
                  <a:pt x="7744983" y="4730"/>
                </a:lnTo>
                <a:cubicBezTo>
                  <a:pt x="7757680" y="4730"/>
                  <a:pt x="7770376" y="4730"/>
                  <a:pt x="7783073" y="4730"/>
                </a:cubicBezTo>
                <a:cubicBezTo>
                  <a:pt x="7787305" y="1455"/>
                  <a:pt x="7795770" y="1455"/>
                  <a:pt x="7804234" y="1455"/>
                </a:cubicBezTo>
                <a:cubicBezTo>
                  <a:pt x="7804234" y="1481"/>
                  <a:pt x="7804234" y="4743"/>
                  <a:pt x="7804234" y="8004"/>
                </a:cubicBezTo>
                <a:cubicBezTo>
                  <a:pt x="7804245" y="8004"/>
                  <a:pt x="7804445" y="8004"/>
                  <a:pt x="7808466" y="8004"/>
                </a:cubicBezTo>
                <a:lnTo>
                  <a:pt x="7808466" y="1455"/>
                </a:lnTo>
                <a:cubicBezTo>
                  <a:pt x="7808481" y="1455"/>
                  <a:pt x="7812707" y="1455"/>
                  <a:pt x="7816931" y="1455"/>
                </a:cubicBezTo>
                <a:cubicBezTo>
                  <a:pt x="7816931" y="4730"/>
                  <a:pt x="7816931" y="8004"/>
                  <a:pt x="7816931" y="11278"/>
                </a:cubicBezTo>
                <a:cubicBezTo>
                  <a:pt x="7816942" y="11278"/>
                  <a:pt x="7817142" y="11278"/>
                  <a:pt x="7821163" y="11278"/>
                </a:cubicBezTo>
                <a:cubicBezTo>
                  <a:pt x="7821163" y="11285"/>
                  <a:pt x="7821163" y="11432"/>
                  <a:pt x="7821163" y="14552"/>
                </a:cubicBezTo>
                <a:cubicBezTo>
                  <a:pt x="7821174" y="14552"/>
                  <a:pt x="7821372" y="14552"/>
                  <a:pt x="7825395" y="14552"/>
                </a:cubicBezTo>
                <a:cubicBezTo>
                  <a:pt x="7829628" y="11278"/>
                  <a:pt x="7833860" y="11278"/>
                  <a:pt x="7842324" y="11278"/>
                </a:cubicBezTo>
                <a:cubicBezTo>
                  <a:pt x="7842324" y="11285"/>
                  <a:pt x="7842324" y="11432"/>
                  <a:pt x="7842324" y="14552"/>
                </a:cubicBezTo>
                <a:cubicBezTo>
                  <a:pt x="7855021" y="11278"/>
                  <a:pt x="7859253" y="11278"/>
                  <a:pt x="7867718" y="14552"/>
                </a:cubicBezTo>
                <a:cubicBezTo>
                  <a:pt x="7867718" y="11278"/>
                  <a:pt x="7871950" y="8004"/>
                  <a:pt x="7871950" y="4730"/>
                </a:cubicBezTo>
                <a:cubicBezTo>
                  <a:pt x="7888879" y="8004"/>
                  <a:pt x="7905808" y="8004"/>
                  <a:pt x="7918504" y="8004"/>
                </a:cubicBezTo>
                <a:cubicBezTo>
                  <a:pt x="7926969" y="8004"/>
                  <a:pt x="7939666" y="8004"/>
                  <a:pt x="7948130" y="4730"/>
                </a:cubicBezTo>
                <a:cubicBezTo>
                  <a:pt x="7948130" y="8004"/>
                  <a:pt x="7948130" y="8004"/>
                  <a:pt x="7952362" y="11278"/>
                </a:cubicBezTo>
                <a:cubicBezTo>
                  <a:pt x="7952426" y="11285"/>
                  <a:pt x="7981988" y="14552"/>
                  <a:pt x="7981988" y="14552"/>
                </a:cubicBezTo>
                <a:cubicBezTo>
                  <a:pt x="7981992" y="11278"/>
                  <a:pt x="7986223" y="11278"/>
                  <a:pt x="7990452" y="11278"/>
                </a:cubicBezTo>
                <a:cubicBezTo>
                  <a:pt x="7998917" y="11278"/>
                  <a:pt x="8003149" y="11278"/>
                  <a:pt x="8007381" y="11278"/>
                </a:cubicBezTo>
                <a:lnTo>
                  <a:pt x="8024310" y="11278"/>
                </a:lnTo>
                <a:cubicBezTo>
                  <a:pt x="8024310" y="8004"/>
                  <a:pt x="8028542" y="8004"/>
                  <a:pt x="8028542" y="4730"/>
                </a:cubicBezTo>
                <a:cubicBezTo>
                  <a:pt x="8037007" y="4730"/>
                  <a:pt x="8049704" y="4730"/>
                  <a:pt x="8058168" y="4730"/>
                </a:cubicBezTo>
                <a:cubicBezTo>
                  <a:pt x="8062400" y="8004"/>
                  <a:pt x="8062400" y="8004"/>
                  <a:pt x="8062400" y="11278"/>
                </a:cubicBezTo>
                <a:lnTo>
                  <a:pt x="8070865" y="8004"/>
                </a:lnTo>
                <a:cubicBezTo>
                  <a:pt x="8075097" y="11278"/>
                  <a:pt x="8075097" y="11278"/>
                  <a:pt x="8075097" y="14552"/>
                </a:cubicBezTo>
                <a:cubicBezTo>
                  <a:pt x="8083561" y="11278"/>
                  <a:pt x="8083561" y="8004"/>
                  <a:pt x="8083561" y="1455"/>
                </a:cubicBezTo>
                <a:cubicBezTo>
                  <a:pt x="8092026" y="4730"/>
                  <a:pt x="8092026" y="8004"/>
                  <a:pt x="8096258" y="8004"/>
                </a:cubicBezTo>
                <a:cubicBezTo>
                  <a:pt x="8096299" y="8004"/>
                  <a:pt x="8100511" y="8004"/>
                  <a:pt x="8104723" y="8004"/>
                </a:cubicBezTo>
                <a:cubicBezTo>
                  <a:pt x="8117419" y="11278"/>
                  <a:pt x="8130116" y="8004"/>
                  <a:pt x="8147045" y="8004"/>
                </a:cubicBezTo>
                <a:cubicBezTo>
                  <a:pt x="8151277" y="11278"/>
                  <a:pt x="8155509" y="8004"/>
                  <a:pt x="8159742" y="8004"/>
                </a:cubicBezTo>
                <a:cubicBezTo>
                  <a:pt x="8176670" y="14552"/>
                  <a:pt x="8197832" y="11278"/>
                  <a:pt x="8202064" y="11278"/>
                </a:cubicBezTo>
                <a:cubicBezTo>
                  <a:pt x="8210528" y="11278"/>
                  <a:pt x="8210528" y="17826"/>
                  <a:pt x="8218993" y="14552"/>
                </a:cubicBezTo>
                <a:lnTo>
                  <a:pt x="8223225" y="11278"/>
                </a:lnTo>
                <a:cubicBezTo>
                  <a:pt x="8235922" y="8004"/>
                  <a:pt x="8235922" y="17826"/>
                  <a:pt x="8257083" y="14552"/>
                </a:cubicBezTo>
                <a:cubicBezTo>
                  <a:pt x="8261315" y="14552"/>
                  <a:pt x="8265547" y="14552"/>
                  <a:pt x="8274012" y="14552"/>
                </a:cubicBezTo>
                <a:cubicBezTo>
                  <a:pt x="8282476" y="11278"/>
                  <a:pt x="8290941" y="11278"/>
                  <a:pt x="8299405" y="11278"/>
                </a:cubicBezTo>
                <a:cubicBezTo>
                  <a:pt x="8299405" y="11285"/>
                  <a:pt x="8299405" y="11432"/>
                  <a:pt x="8299405" y="14552"/>
                </a:cubicBezTo>
                <a:cubicBezTo>
                  <a:pt x="8299415" y="14552"/>
                  <a:pt x="8299606" y="14552"/>
                  <a:pt x="8303637" y="14552"/>
                </a:cubicBezTo>
                <a:cubicBezTo>
                  <a:pt x="8316334" y="11278"/>
                  <a:pt x="8329031" y="14552"/>
                  <a:pt x="8341727" y="14552"/>
                </a:cubicBezTo>
                <a:lnTo>
                  <a:pt x="8345960" y="11278"/>
                </a:lnTo>
                <a:cubicBezTo>
                  <a:pt x="8354424" y="11278"/>
                  <a:pt x="8358656" y="11278"/>
                  <a:pt x="8367121" y="11278"/>
                </a:cubicBezTo>
                <a:cubicBezTo>
                  <a:pt x="8367121" y="11285"/>
                  <a:pt x="8367121" y="11432"/>
                  <a:pt x="8367121" y="14552"/>
                </a:cubicBezTo>
                <a:lnTo>
                  <a:pt x="8388282" y="14552"/>
                </a:lnTo>
                <a:lnTo>
                  <a:pt x="8396746" y="8004"/>
                </a:lnTo>
                <a:cubicBezTo>
                  <a:pt x="8409443" y="4730"/>
                  <a:pt x="8439069" y="8004"/>
                  <a:pt x="8460230" y="8004"/>
                </a:cubicBezTo>
                <a:cubicBezTo>
                  <a:pt x="8472926" y="8004"/>
                  <a:pt x="8468694" y="8004"/>
                  <a:pt x="8477159" y="11278"/>
                </a:cubicBezTo>
                <a:lnTo>
                  <a:pt x="8485623" y="1455"/>
                </a:lnTo>
                <a:cubicBezTo>
                  <a:pt x="8489855" y="4730"/>
                  <a:pt x="8489855" y="8004"/>
                  <a:pt x="8489855" y="11278"/>
                </a:cubicBezTo>
                <a:cubicBezTo>
                  <a:pt x="8502552" y="14552"/>
                  <a:pt x="8511016" y="8004"/>
                  <a:pt x="8527945" y="11278"/>
                </a:cubicBezTo>
                <a:cubicBezTo>
                  <a:pt x="8527945" y="11285"/>
                  <a:pt x="8527945" y="11432"/>
                  <a:pt x="8527945" y="14552"/>
                </a:cubicBezTo>
                <a:lnTo>
                  <a:pt x="8536410" y="11278"/>
                </a:lnTo>
                <a:lnTo>
                  <a:pt x="8543816" y="13734"/>
                </a:lnTo>
                <a:cubicBezTo>
                  <a:pt x="8544874" y="12915"/>
                  <a:pt x="8544874" y="11278"/>
                  <a:pt x="8544874" y="11278"/>
                </a:cubicBezTo>
                <a:cubicBezTo>
                  <a:pt x="8561803" y="11278"/>
                  <a:pt x="8578732" y="8004"/>
                  <a:pt x="8595661" y="8004"/>
                </a:cubicBezTo>
                <a:cubicBezTo>
                  <a:pt x="8595668" y="11278"/>
                  <a:pt x="8595835" y="11278"/>
                  <a:pt x="8599893" y="11278"/>
                </a:cubicBezTo>
                <a:cubicBezTo>
                  <a:pt x="8599893" y="8004"/>
                  <a:pt x="8604126" y="4730"/>
                  <a:pt x="8608358" y="1455"/>
                </a:cubicBezTo>
                <a:cubicBezTo>
                  <a:pt x="8608369" y="1455"/>
                  <a:pt x="8608572" y="1455"/>
                  <a:pt x="8612590" y="1455"/>
                </a:cubicBezTo>
                <a:cubicBezTo>
                  <a:pt x="8616822" y="4730"/>
                  <a:pt x="8625287" y="4730"/>
                  <a:pt x="8633751" y="4730"/>
                </a:cubicBezTo>
                <a:cubicBezTo>
                  <a:pt x="8633751" y="4722"/>
                  <a:pt x="8633751" y="4563"/>
                  <a:pt x="8633751" y="1455"/>
                </a:cubicBezTo>
                <a:lnTo>
                  <a:pt x="8641158" y="3093"/>
                </a:lnTo>
                <a:cubicBezTo>
                  <a:pt x="8650680" y="4730"/>
                  <a:pt x="8659145" y="4730"/>
                  <a:pt x="8667609" y="1455"/>
                </a:cubicBezTo>
                <a:lnTo>
                  <a:pt x="8684538" y="8004"/>
                </a:lnTo>
                <a:lnTo>
                  <a:pt x="8684538" y="1455"/>
                </a:lnTo>
                <a:cubicBezTo>
                  <a:pt x="8693002" y="1455"/>
                  <a:pt x="8701467" y="1455"/>
                  <a:pt x="8709931" y="1455"/>
                </a:cubicBezTo>
                <a:cubicBezTo>
                  <a:pt x="8709931" y="4730"/>
                  <a:pt x="8709931" y="8004"/>
                  <a:pt x="8709931" y="11278"/>
                </a:cubicBezTo>
                <a:cubicBezTo>
                  <a:pt x="8726860" y="11278"/>
                  <a:pt x="8739557" y="11278"/>
                  <a:pt x="8756486" y="11278"/>
                </a:cubicBezTo>
                <a:cubicBezTo>
                  <a:pt x="8756486" y="11285"/>
                  <a:pt x="8756486" y="11432"/>
                  <a:pt x="8756486" y="14552"/>
                </a:cubicBezTo>
                <a:cubicBezTo>
                  <a:pt x="8756517" y="14552"/>
                  <a:pt x="8760734" y="14552"/>
                  <a:pt x="8764950" y="14552"/>
                </a:cubicBezTo>
                <a:cubicBezTo>
                  <a:pt x="8777647" y="14552"/>
                  <a:pt x="8786111" y="14552"/>
                  <a:pt x="8794576" y="14552"/>
                </a:cubicBezTo>
                <a:lnTo>
                  <a:pt x="8811505" y="14552"/>
                </a:lnTo>
                <a:cubicBezTo>
                  <a:pt x="8819969" y="11278"/>
                  <a:pt x="8828434" y="11278"/>
                  <a:pt x="8836898" y="11278"/>
                </a:cubicBezTo>
                <a:cubicBezTo>
                  <a:pt x="8836898" y="11285"/>
                  <a:pt x="8836898" y="11432"/>
                  <a:pt x="8836898" y="14552"/>
                </a:cubicBezTo>
                <a:lnTo>
                  <a:pt x="8844305" y="11278"/>
                </a:lnTo>
                <a:cubicBezTo>
                  <a:pt x="8845363" y="10460"/>
                  <a:pt x="8845363" y="9641"/>
                  <a:pt x="8845363" y="8004"/>
                </a:cubicBezTo>
                <a:cubicBezTo>
                  <a:pt x="8862292" y="4730"/>
                  <a:pt x="8883453" y="11278"/>
                  <a:pt x="8896149" y="14552"/>
                </a:cubicBezTo>
                <a:cubicBezTo>
                  <a:pt x="8896160" y="14552"/>
                  <a:pt x="8896362" y="14552"/>
                  <a:pt x="8900382" y="14552"/>
                </a:cubicBezTo>
                <a:cubicBezTo>
                  <a:pt x="8900393" y="14552"/>
                  <a:pt x="8900600" y="14552"/>
                  <a:pt x="8904614" y="14552"/>
                </a:cubicBezTo>
                <a:cubicBezTo>
                  <a:pt x="8917311" y="11278"/>
                  <a:pt x="8930007" y="11278"/>
                  <a:pt x="8942704" y="11278"/>
                </a:cubicBezTo>
                <a:cubicBezTo>
                  <a:pt x="8942704" y="8004"/>
                  <a:pt x="8942704" y="4730"/>
                  <a:pt x="8946936" y="1455"/>
                </a:cubicBezTo>
                <a:lnTo>
                  <a:pt x="8955401" y="11278"/>
                </a:lnTo>
                <a:cubicBezTo>
                  <a:pt x="8959633" y="11278"/>
                  <a:pt x="8959633" y="11278"/>
                  <a:pt x="8963865" y="11278"/>
                </a:cubicBezTo>
                <a:cubicBezTo>
                  <a:pt x="8965981" y="6367"/>
                  <a:pt x="8965981" y="6367"/>
                  <a:pt x="8968097" y="4730"/>
                </a:cubicBezTo>
                <a:cubicBezTo>
                  <a:pt x="8968097" y="4722"/>
                  <a:pt x="8968097" y="4563"/>
                  <a:pt x="8968097" y="1455"/>
                </a:cubicBezTo>
                <a:cubicBezTo>
                  <a:pt x="8972330" y="4730"/>
                  <a:pt x="8976562" y="8004"/>
                  <a:pt x="8980794" y="8004"/>
                </a:cubicBezTo>
                <a:cubicBezTo>
                  <a:pt x="8985026" y="8004"/>
                  <a:pt x="8985026" y="4730"/>
                  <a:pt x="8993491" y="4730"/>
                </a:cubicBezTo>
                <a:lnTo>
                  <a:pt x="9010420" y="8004"/>
                </a:lnTo>
                <a:cubicBezTo>
                  <a:pt x="9014652" y="8004"/>
                  <a:pt x="9014652" y="4730"/>
                  <a:pt x="9014652" y="1455"/>
                </a:cubicBezTo>
                <a:cubicBezTo>
                  <a:pt x="9018884" y="4730"/>
                  <a:pt x="9023116" y="4730"/>
                  <a:pt x="9027349" y="4730"/>
                </a:cubicBezTo>
                <a:cubicBezTo>
                  <a:pt x="9031581" y="8004"/>
                  <a:pt x="9035813" y="8004"/>
                  <a:pt x="9040045" y="4730"/>
                </a:cubicBezTo>
                <a:cubicBezTo>
                  <a:pt x="9048510" y="8004"/>
                  <a:pt x="9061206" y="8004"/>
                  <a:pt x="9069671" y="8004"/>
                </a:cubicBezTo>
                <a:cubicBezTo>
                  <a:pt x="9069679" y="11278"/>
                  <a:pt x="9069853" y="11278"/>
                  <a:pt x="9073903" y="11278"/>
                </a:cubicBezTo>
                <a:cubicBezTo>
                  <a:pt x="9082368" y="8004"/>
                  <a:pt x="9090832" y="11278"/>
                  <a:pt x="9099297" y="11278"/>
                </a:cubicBezTo>
                <a:cubicBezTo>
                  <a:pt x="9099297" y="8004"/>
                  <a:pt x="9099297" y="8004"/>
                  <a:pt x="9103529" y="4730"/>
                </a:cubicBezTo>
                <a:cubicBezTo>
                  <a:pt x="9111993" y="4730"/>
                  <a:pt x="9116225" y="4730"/>
                  <a:pt x="9124690" y="1455"/>
                </a:cubicBezTo>
                <a:cubicBezTo>
                  <a:pt x="9128922" y="4730"/>
                  <a:pt x="9128922" y="8004"/>
                  <a:pt x="9133154" y="11278"/>
                </a:cubicBezTo>
                <a:cubicBezTo>
                  <a:pt x="9135271" y="10459"/>
                  <a:pt x="9135271" y="9641"/>
                  <a:pt x="9137387" y="8004"/>
                </a:cubicBezTo>
                <a:cubicBezTo>
                  <a:pt x="9145851" y="8004"/>
                  <a:pt x="9158548" y="11278"/>
                  <a:pt x="9158548" y="11278"/>
                </a:cubicBezTo>
                <a:cubicBezTo>
                  <a:pt x="9171244" y="8004"/>
                  <a:pt x="9179709" y="8004"/>
                  <a:pt x="9188173" y="8004"/>
                </a:cubicBezTo>
                <a:cubicBezTo>
                  <a:pt x="9196638" y="11278"/>
                  <a:pt x="9200870" y="11278"/>
                  <a:pt x="9205102" y="11278"/>
                </a:cubicBezTo>
                <a:cubicBezTo>
                  <a:pt x="9213567" y="8004"/>
                  <a:pt x="9217799" y="8004"/>
                  <a:pt x="9226263" y="8004"/>
                </a:cubicBezTo>
                <a:cubicBezTo>
                  <a:pt x="9238960" y="14552"/>
                  <a:pt x="9247425" y="8004"/>
                  <a:pt x="9260121" y="8004"/>
                </a:cubicBezTo>
                <a:cubicBezTo>
                  <a:pt x="9264354" y="8004"/>
                  <a:pt x="9268586" y="11278"/>
                  <a:pt x="9272818" y="11278"/>
                </a:cubicBezTo>
                <a:cubicBezTo>
                  <a:pt x="9285515" y="8004"/>
                  <a:pt x="9298211" y="11278"/>
                  <a:pt x="9310908" y="11278"/>
                </a:cubicBezTo>
                <a:cubicBezTo>
                  <a:pt x="9315140" y="8004"/>
                  <a:pt x="9315140" y="8004"/>
                  <a:pt x="9319373" y="8004"/>
                </a:cubicBezTo>
                <a:cubicBezTo>
                  <a:pt x="9319373" y="7996"/>
                  <a:pt x="9319373" y="7841"/>
                  <a:pt x="9319373" y="4730"/>
                </a:cubicBezTo>
                <a:cubicBezTo>
                  <a:pt x="9323605" y="8004"/>
                  <a:pt x="9327837" y="8004"/>
                  <a:pt x="9332069" y="8004"/>
                </a:cubicBezTo>
                <a:lnTo>
                  <a:pt x="9340534" y="8004"/>
                </a:lnTo>
                <a:cubicBezTo>
                  <a:pt x="9340534" y="7996"/>
                  <a:pt x="9340534" y="7841"/>
                  <a:pt x="9340534" y="4730"/>
                </a:cubicBezTo>
                <a:lnTo>
                  <a:pt x="9357463" y="8004"/>
                </a:lnTo>
                <a:cubicBezTo>
                  <a:pt x="9365927" y="11278"/>
                  <a:pt x="9378624" y="11278"/>
                  <a:pt x="9387088" y="11278"/>
                </a:cubicBezTo>
                <a:cubicBezTo>
                  <a:pt x="9387088" y="11285"/>
                  <a:pt x="9387088" y="11432"/>
                  <a:pt x="9387088" y="14552"/>
                </a:cubicBezTo>
                <a:cubicBezTo>
                  <a:pt x="9387098" y="14552"/>
                  <a:pt x="9387302" y="14552"/>
                  <a:pt x="9391320" y="14552"/>
                </a:cubicBezTo>
                <a:cubicBezTo>
                  <a:pt x="9395553" y="11278"/>
                  <a:pt x="9399785" y="11278"/>
                  <a:pt x="9404017" y="11278"/>
                </a:cubicBezTo>
                <a:cubicBezTo>
                  <a:pt x="9404025" y="8004"/>
                  <a:pt x="9404203" y="8004"/>
                  <a:pt x="9408249" y="8004"/>
                </a:cubicBezTo>
                <a:cubicBezTo>
                  <a:pt x="9412482" y="11278"/>
                  <a:pt x="9416714" y="11278"/>
                  <a:pt x="9425178" y="11278"/>
                </a:cubicBezTo>
                <a:cubicBezTo>
                  <a:pt x="9425203" y="11298"/>
                  <a:pt x="9429424" y="14552"/>
                  <a:pt x="9433643" y="14552"/>
                </a:cubicBezTo>
                <a:cubicBezTo>
                  <a:pt x="9433643" y="11278"/>
                  <a:pt x="9437875" y="11278"/>
                  <a:pt x="9437875" y="4730"/>
                </a:cubicBezTo>
                <a:cubicBezTo>
                  <a:pt x="9450572" y="8004"/>
                  <a:pt x="9467501" y="8004"/>
                  <a:pt x="9480197" y="8004"/>
                </a:cubicBezTo>
                <a:cubicBezTo>
                  <a:pt x="9480197" y="7996"/>
                  <a:pt x="9480197" y="7841"/>
                  <a:pt x="9480197" y="4730"/>
                </a:cubicBezTo>
                <a:lnTo>
                  <a:pt x="9501358" y="4730"/>
                </a:lnTo>
                <a:cubicBezTo>
                  <a:pt x="9509823" y="8004"/>
                  <a:pt x="9518287" y="8004"/>
                  <a:pt x="9526752" y="8004"/>
                </a:cubicBezTo>
                <a:cubicBezTo>
                  <a:pt x="9543681" y="11278"/>
                  <a:pt x="9556378" y="11278"/>
                  <a:pt x="9569074" y="11278"/>
                </a:cubicBezTo>
                <a:lnTo>
                  <a:pt x="9572676" y="13212"/>
                </a:lnTo>
                <a:lnTo>
                  <a:pt x="9573306" y="14552"/>
                </a:lnTo>
                <a:lnTo>
                  <a:pt x="9581771" y="14552"/>
                </a:lnTo>
                <a:cubicBezTo>
                  <a:pt x="9577326" y="14552"/>
                  <a:pt x="9574438" y="14151"/>
                  <a:pt x="9572676" y="13212"/>
                </a:cubicBezTo>
                <a:cubicBezTo>
                  <a:pt x="9571190" y="9641"/>
                  <a:pt x="9571190" y="9641"/>
                  <a:pt x="9569074" y="8004"/>
                </a:cubicBezTo>
                <a:cubicBezTo>
                  <a:pt x="9570132" y="3093"/>
                  <a:pt x="9571190" y="3093"/>
                  <a:pt x="9573306" y="1455"/>
                </a:cubicBezTo>
                <a:cubicBezTo>
                  <a:pt x="9577539" y="1455"/>
                  <a:pt x="9581771" y="1455"/>
                  <a:pt x="9586003" y="1455"/>
                </a:cubicBezTo>
                <a:cubicBezTo>
                  <a:pt x="9590235" y="4730"/>
                  <a:pt x="9590235" y="4730"/>
                  <a:pt x="9594468" y="1455"/>
                </a:cubicBezTo>
                <a:cubicBezTo>
                  <a:pt x="9598700" y="4730"/>
                  <a:pt x="9598700" y="4730"/>
                  <a:pt x="9602932" y="4730"/>
                </a:cubicBezTo>
                <a:cubicBezTo>
                  <a:pt x="9628325" y="8004"/>
                  <a:pt x="9657951" y="11278"/>
                  <a:pt x="9683344" y="11278"/>
                </a:cubicBezTo>
                <a:cubicBezTo>
                  <a:pt x="9696041" y="8004"/>
                  <a:pt x="9708738" y="14552"/>
                  <a:pt x="9717202" y="14552"/>
                </a:cubicBezTo>
                <a:cubicBezTo>
                  <a:pt x="9721435" y="17826"/>
                  <a:pt x="9717202" y="14552"/>
                  <a:pt x="9721435" y="14552"/>
                </a:cubicBezTo>
                <a:cubicBezTo>
                  <a:pt x="9725667" y="14552"/>
                  <a:pt x="9729899" y="14552"/>
                  <a:pt x="9734131" y="14552"/>
                </a:cubicBezTo>
                <a:cubicBezTo>
                  <a:pt x="9738363" y="14552"/>
                  <a:pt x="9742596" y="14552"/>
                  <a:pt x="9746828" y="14552"/>
                </a:cubicBezTo>
                <a:cubicBezTo>
                  <a:pt x="9755292" y="14552"/>
                  <a:pt x="9759525" y="14552"/>
                  <a:pt x="9767989" y="14552"/>
                </a:cubicBezTo>
                <a:lnTo>
                  <a:pt x="9776454" y="17826"/>
                </a:lnTo>
                <a:cubicBezTo>
                  <a:pt x="9780686" y="17821"/>
                  <a:pt x="9780686" y="17688"/>
                  <a:pt x="9780686" y="14552"/>
                </a:cubicBezTo>
                <a:cubicBezTo>
                  <a:pt x="9789150" y="14552"/>
                  <a:pt x="9793382" y="14552"/>
                  <a:pt x="9801847" y="14552"/>
                </a:cubicBezTo>
                <a:cubicBezTo>
                  <a:pt x="9818776" y="11278"/>
                  <a:pt x="9839937" y="17826"/>
                  <a:pt x="9848401" y="17826"/>
                </a:cubicBezTo>
                <a:cubicBezTo>
                  <a:pt x="9861098" y="14552"/>
                  <a:pt x="9873795" y="14552"/>
                  <a:pt x="9886492" y="14552"/>
                </a:cubicBezTo>
                <a:cubicBezTo>
                  <a:pt x="9886492" y="14523"/>
                  <a:pt x="9886492" y="11263"/>
                  <a:pt x="9886492" y="8004"/>
                </a:cubicBezTo>
                <a:cubicBezTo>
                  <a:pt x="9886515" y="8022"/>
                  <a:pt x="9890736" y="11278"/>
                  <a:pt x="9894956" y="11278"/>
                </a:cubicBezTo>
                <a:cubicBezTo>
                  <a:pt x="9894956" y="8004"/>
                  <a:pt x="9894956" y="8004"/>
                  <a:pt x="9894956" y="4730"/>
                </a:cubicBezTo>
                <a:cubicBezTo>
                  <a:pt x="9894966" y="4730"/>
                  <a:pt x="9895163" y="4730"/>
                  <a:pt x="9899188" y="4730"/>
                </a:cubicBezTo>
                <a:cubicBezTo>
                  <a:pt x="9899188" y="8004"/>
                  <a:pt x="9899188" y="8004"/>
                  <a:pt x="9899188" y="11278"/>
                </a:cubicBezTo>
                <a:cubicBezTo>
                  <a:pt x="9907653" y="11278"/>
                  <a:pt x="9916117" y="11278"/>
                  <a:pt x="9924582" y="14552"/>
                </a:cubicBezTo>
                <a:cubicBezTo>
                  <a:pt x="9933046" y="11278"/>
                  <a:pt x="9945743" y="11278"/>
                  <a:pt x="9954207" y="11278"/>
                </a:cubicBezTo>
                <a:cubicBezTo>
                  <a:pt x="9954207" y="11285"/>
                  <a:pt x="9954207" y="11432"/>
                  <a:pt x="9954207" y="14552"/>
                </a:cubicBezTo>
                <a:lnTo>
                  <a:pt x="9962672" y="14552"/>
                </a:lnTo>
                <a:cubicBezTo>
                  <a:pt x="9971136" y="14552"/>
                  <a:pt x="9979601" y="14552"/>
                  <a:pt x="9988065" y="14552"/>
                </a:cubicBezTo>
                <a:cubicBezTo>
                  <a:pt x="9988065" y="14513"/>
                  <a:pt x="9988078" y="8014"/>
                  <a:pt x="9992297" y="11278"/>
                </a:cubicBezTo>
                <a:cubicBezTo>
                  <a:pt x="9992297" y="11285"/>
                  <a:pt x="9992297" y="11432"/>
                  <a:pt x="9992297" y="14552"/>
                </a:cubicBezTo>
                <a:cubicBezTo>
                  <a:pt x="10013458" y="11278"/>
                  <a:pt x="10021923" y="17826"/>
                  <a:pt x="10043084" y="14552"/>
                </a:cubicBezTo>
                <a:cubicBezTo>
                  <a:pt x="10051549" y="11278"/>
                  <a:pt x="10060013" y="11278"/>
                  <a:pt x="10068477" y="14552"/>
                </a:cubicBezTo>
                <a:cubicBezTo>
                  <a:pt x="10072710" y="11278"/>
                  <a:pt x="10076942" y="11278"/>
                  <a:pt x="10081174" y="11278"/>
                </a:cubicBezTo>
                <a:cubicBezTo>
                  <a:pt x="10085406" y="8004"/>
                  <a:pt x="10089639" y="8004"/>
                  <a:pt x="10093871" y="8004"/>
                </a:cubicBezTo>
                <a:cubicBezTo>
                  <a:pt x="10093871" y="7996"/>
                  <a:pt x="10093871" y="7841"/>
                  <a:pt x="10093871" y="4730"/>
                </a:cubicBezTo>
                <a:lnTo>
                  <a:pt x="10101277" y="6367"/>
                </a:lnTo>
                <a:cubicBezTo>
                  <a:pt x="10110800" y="8004"/>
                  <a:pt x="10119264" y="8004"/>
                  <a:pt x="10127729" y="4730"/>
                </a:cubicBezTo>
                <a:lnTo>
                  <a:pt x="10136193" y="8004"/>
                </a:lnTo>
                <a:lnTo>
                  <a:pt x="10144658" y="8004"/>
                </a:lnTo>
                <a:cubicBezTo>
                  <a:pt x="10148890" y="8004"/>
                  <a:pt x="10153122" y="11278"/>
                  <a:pt x="10157354" y="11278"/>
                </a:cubicBezTo>
                <a:cubicBezTo>
                  <a:pt x="10159471" y="6367"/>
                  <a:pt x="10159471" y="6367"/>
                  <a:pt x="10161587" y="4730"/>
                </a:cubicBezTo>
                <a:cubicBezTo>
                  <a:pt x="10161587" y="4722"/>
                  <a:pt x="10161587" y="4563"/>
                  <a:pt x="10161587" y="1455"/>
                </a:cubicBezTo>
                <a:cubicBezTo>
                  <a:pt x="10170051" y="4730"/>
                  <a:pt x="10174283" y="4730"/>
                  <a:pt x="10182748" y="4730"/>
                </a:cubicBezTo>
                <a:cubicBezTo>
                  <a:pt x="10182748" y="8004"/>
                  <a:pt x="10182748" y="8004"/>
                  <a:pt x="10186980" y="11278"/>
                </a:cubicBezTo>
                <a:cubicBezTo>
                  <a:pt x="10187040" y="11274"/>
                  <a:pt x="10233542" y="8004"/>
                  <a:pt x="10246231" y="8004"/>
                </a:cubicBezTo>
                <a:lnTo>
                  <a:pt x="10250463" y="1455"/>
                </a:lnTo>
                <a:cubicBezTo>
                  <a:pt x="10254696" y="1455"/>
                  <a:pt x="10258928" y="1455"/>
                  <a:pt x="10263160" y="1455"/>
                </a:cubicBezTo>
                <a:cubicBezTo>
                  <a:pt x="10267392" y="4730"/>
                  <a:pt x="10267392" y="4730"/>
                  <a:pt x="10267392" y="11278"/>
                </a:cubicBezTo>
                <a:cubicBezTo>
                  <a:pt x="10271625" y="8004"/>
                  <a:pt x="10271625" y="4730"/>
                  <a:pt x="10275857" y="1455"/>
                </a:cubicBezTo>
                <a:lnTo>
                  <a:pt x="10281676" y="1455"/>
                </a:lnTo>
                <a:cubicBezTo>
                  <a:pt x="10282205" y="2274"/>
                  <a:pt x="10282205" y="3093"/>
                  <a:pt x="10284321" y="1455"/>
                </a:cubicBezTo>
                <a:lnTo>
                  <a:pt x="10304953" y="2683"/>
                </a:lnTo>
                <a:cubicBezTo>
                  <a:pt x="10308657" y="3911"/>
                  <a:pt x="10309715" y="6367"/>
                  <a:pt x="10309715" y="11278"/>
                </a:cubicBezTo>
                <a:lnTo>
                  <a:pt x="10318179" y="11278"/>
                </a:lnTo>
                <a:cubicBezTo>
                  <a:pt x="10318179" y="8004"/>
                  <a:pt x="10318179" y="8004"/>
                  <a:pt x="10318179" y="4730"/>
                </a:cubicBezTo>
                <a:cubicBezTo>
                  <a:pt x="10322411" y="8004"/>
                  <a:pt x="10360501" y="11278"/>
                  <a:pt x="10373198" y="8004"/>
                </a:cubicBezTo>
                <a:cubicBezTo>
                  <a:pt x="10373198" y="7996"/>
                  <a:pt x="10373198" y="7841"/>
                  <a:pt x="10373198" y="4730"/>
                </a:cubicBezTo>
                <a:cubicBezTo>
                  <a:pt x="10394359" y="1455"/>
                  <a:pt x="10398591" y="14552"/>
                  <a:pt x="10423985" y="11278"/>
                </a:cubicBezTo>
                <a:cubicBezTo>
                  <a:pt x="10432449" y="8004"/>
                  <a:pt x="10436682" y="11278"/>
                  <a:pt x="10445146" y="11278"/>
                </a:cubicBezTo>
                <a:cubicBezTo>
                  <a:pt x="10449378" y="11278"/>
                  <a:pt x="10445146" y="8004"/>
                  <a:pt x="10453610" y="8004"/>
                </a:cubicBezTo>
                <a:cubicBezTo>
                  <a:pt x="10466307" y="8004"/>
                  <a:pt x="10470539" y="8004"/>
                  <a:pt x="10474772" y="8004"/>
                </a:cubicBezTo>
                <a:lnTo>
                  <a:pt x="10487468" y="8004"/>
                </a:lnTo>
                <a:cubicBezTo>
                  <a:pt x="10500165" y="8004"/>
                  <a:pt x="10508629" y="8004"/>
                  <a:pt x="10517094" y="4730"/>
                </a:cubicBezTo>
                <a:cubicBezTo>
                  <a:pt x="10517094" y="8004"/>
                  <a:pt x="10517094" y="8004"/>
                  <a:pt x="10521326" y="11278"/>
                </a:cubicBezTo>
                <a:cubicBezTo>
                  <a:pt x="10525558" y="11278"/>
                  <a:pt x="10529791" y="8004"/>
                  <a:pt x="10538255" y="8004"/>
                </a:cubicBezTo>
                <a:cubicBezTo>
                  <a:pt x="10538255" y="11278"/>
                  <a:pt x="10538255" y="11278"/>
                  <a:pt x="10538255" y="14552"/>
                </a:cubicBezTo>
                <a:cubicBezTo>
                  <a:pt x="10546720" y="11278"/>
                  <a:pt x="10567881" y="8004"/>
                  <a:pt x="10584810" y="11278"/>
                </a:cubicBezTo>
                <a:cubicBezTo>
                  <a:pt x="10584810" y="11301"/>
                  <a:pt x="10584854" y="14552"/>
                  <a:pt x="10597506" y="14552"/>
                </a:cubicBezTo>
                <a:cubicBezTo>
                  <a:pt x="10597534" y="14531"/>
                  <a:pt x="10601753" y="11278"/>
                  <a:pt x="10605971" y="11278"/>
                </a:cubicBezTo>
                <a:cubicBezTo>
                  <a:pt x="10605971" y="11285"/>
                  <a:pt x="10605971" y="11432"/>
                  <a:pt x="10605971" y="14552"/>
                </a:cubicBezTo>
                <a:cubicBezTo>
                  <a:pt x="10610203" y="14552"/>
                  <a:pt x="10614435" y="14552"/>
                  <a:pt x="10618667" y="14552"/>
                </a:cubicBezTo>
                <a:lnTo>
                  <a:pt x="10627132" y="8004"/>
                </a:lnTo>
                <a:cubicBezTo>
                  <a:pt x="10639829" y="8004"/>
                  <a:pt x="10656758" y="11278"/>
                  <a:pt x="10669454" y="11278"/>
                </a:cubicBezTo>
                <a:cubicBezTo>
                  <a:pt x="10669454" y="8004"/>
                  <a:pt x="10669454" y="8004"/>
                  <a:pt x="10669454" y="4730"/>
                </a:cubicBezTo>
                <a:cubicBezTo>
                  <a:pt x="10673686" y="4730"/>
                  <a:pt x="10686383" y="8004"/>
                  <a:pt x="10686383" y="8004"/>
                </a:cubicBezTo>
                <a:cubicBezTo>
                  <a:pt x="10686383" y="7996"/>
                  <a:pt x="10686383" y="7841"/>
                  <a:pt x="10686383" y="4730"/>
                </a:cubicBezTo>
                <a:cubicBezTo>
                  <a:pt x="10690615" y="4730"/>
                  <a:pt x="10699080" y="4730"/>
                  <a:pt x="10707544" y="1455"/>
                </a:cubicBezTo>
                <a:cubicBezTo>
                  <a:pt x="10711777" y="4730"/>
                  <a:pt x="10711777" y="4730"/>
                  <a:pt x="10716009" y="4730"/>
                </a:cubicBezTo>
                <a:cubicBezTo>
                  <a:pt x="10720241" y="8004"/>
                  <a:pt x="10724473" y="8004"/>
                  <a:pt x="10728705" y="8004"/>
                </a:cubicBezTo>
                <a:cubicBezTo>
                  <a:pt x="10749867" y="11278"/>
                  <a:pt x="10762563" y="11278"/>
                  <a:pt x="10775260" y="11278"/>
                </a:cubicBezTo>
                <a:cubicBezTo>
                  <a:pt x="10779492" y="11278"/>
                  <a:pt x="10783724" y="1455"/>
                  <a:pt x="10787957" y="1455"/>
                </a:cubicBezTo>
                <a:lnTo>
                  <a:pt x="10792189" y="8004"/>
                </a:lnTo>
                <a:lnTo>
                  <a:pt x="10796421" y="4730"/>
                </a:lnTo>
                <a:lnTo>
                  <a:pt x="10804886" y="8004"/>
                </a:lnTo>
                <a:cubicBezTo>
                  <a:pt x="10809118" y="8004"/>
                  <a:pt x="10813350" y="8004"/>
                  <a:pt x="10817582" y="4730"/>
                </a:cubicBezTo>
                <a:cubicBezTo>
                  <a:pt x="10830279" y="11278"/>
                  <a:pt x="10851440" y="8004"/>
                  <a:pt x="10859905" y="4730"/>
                </a:cubicBezTo>
                <a:cubicBezTo>
                  <a:pt x="10859905" y="8004"/>
                  <a:pt x="10859905" y="8004"/>
                  <a:pt x="10859905" y="11278"/>
                </a:cubicBezTo>
                <a:cubicBezTo>
                  <a:pt x="10872601" y="11278"/>
                  <a:pt x="10889530" y="8004"/>
                  <a:pt x="10906459" y="11278"/>
                </a:cubicBezTo>
                <a:cubicBezTo>
                  <a:pt x="10906459" y="11285"/>
                  <a:pt x="10906459" y="11432"/>
                  <a:pt x="10906459" y="14552"/>
                </a:cubicBezTo>
                <a:cubicBezTo>
                  <a:pt x="10914924" y="14552"/>
                  <a:pt x="10931853" y="17826"/>
                  <a:pt x="10944549" y="14552"/>
                </a:cubicBezTo>
                <a:lnTo>
                  <a:pt x="10955659" y="13324"/>
                </a:lnTo>
                <a:lnTo>
                  <a:pt x="10969943" y="8004"/>
                </a:lnTo>
                <a:cubicBezTo>
                  <a:pt x="10978407" y="8004"/>
                  <a:pt x="10978407" y="11278"/>
                  <a:pt x="10991104" y="11278"/>
                </a:cubicBezTo>
                <a:cubicBezTo>
                  <a:pt x="10999568" y="8004"/>
                  <a:pt x="11008033" y="8004"/>
                  <a:pt x="11020729" y="8004"/>
                </a:cubicBezTo>
                <a:cubicBezTo>
                  <a:pt x="11024962" y="8004"/>
                  <a:pt x="11016497" y="11278"/>
                  <a:pt x="11024962" y="11278"/>
                </a:cubicBezTo>
                <a:cubicBezTo>
                  <a:pt x="11024962" y="11231"/>
                  <a:pt x="11025008" y="4730"/>
                  <a:pt x="11037658" y="4730"/>
                </a:cubicBezTo>
                <a:cubicBezTo>
                  <a:pt x="11041891" y="8004"/>
                  <a:pt x="11041891" y="8004"/>
                  <a:pt x="11046123" y="8004"/>
                </a:cubicBezTo>
                <a:cubicBezTo>
                  <a:pt x="11046123" y="11278"/>
                  <a:pt x="11050355" y="11278"/>
                  <a:pt x="11050355" y="14552"/>
                </a:cubicBezTo>
                <a:cubicBezTo>
                  <a:pt x="11054587" y="11278"/>
                  <a:pt x="11058819" y="8004"/>
                  <a:pt x="11067284" y="11278"/>
                </a:cubicBezTo>
                <a:cubicBezTo>
                  <a:pt x="11067305" y="11294"/>
                  <a:pt x="11071537" y="14552"/>
                  <a:pt x="11079981" y="14552"/>
                </a:cubicBezTo>
                <a:cubicBezTo>
                  <a:pt x="11083155" y="11278"/>
                  <a:pt x="11082097" y="11278"/>
                  <a:pt x="11084213" y="11278"/>
                </a:cubicBezTo>
                <a:cubicBezTo>
                  <a:pt x="11084213" y="11285"/>
                  <a:pt x="11084213" y="11432"/>
                  <a:pt x="11084213" y="14552"/>
                </a:cubicBezTo>
                <a:cubicBezTo>
                  <a:pt x="11096910" y="11278"/>
                  <a:pt x="11105374" y="11278"/>
                  <a:pt x="11113838" y="11278"/>
                </a:cubicBezTo>
                <a:cubicBezTo>
                  <a:pt x="11113838" y="11285"/>
                  <a:pt x="11113838" y="11432"/>
                  <a:pt x="11113838" y="14552"/>
                </a:cubicBezTo>
                <a:lnTo>
                  <a:pt x="11121245" y="11278"/>
                </a:lnTo>
                <a:cubicBezTo>
                  <a:pt x="11122303" y="10460"/>
                  <a:pt x="11122303" y="9641"/>
                  <a:pt x="11122303" y="8004"/>
                </a:cubicBezTo>
                <a:lnTo>
                  <a:pt x="11139232" y="11278"/>
                </a:lnTo>
                <a:cubicBezTo>
                  <a:pt x="11139232" y="11285"/>
                  <a:pt x="11139232" y="11432"/>
                  <a:pt x="11139232" y="14552"/>
                </a:cubicBezTo>
                <a:cubicBezTo>
                  <a:pt x="11143464" y="11278"/>
                  <a:pt x="11147696" y="11278"/>
                  <a:pt x="11151929" y="11278"/>
                </a:cubicBezTo>
                <a:lnTo>
                  <a:pt x="11164625" y="14552"/>
                </a:lnTo>
                <a:cubicBezTo>
                  <a:pt x="11168857" y="11278"/>
                  <a:pt x="11173090" y="11278"/>
                  <a:pt x="11177322" y="11278"/>
                </a:cubicBezTo>
                <a:cubicBezTo>
                  <a:pt x="11177322" y="11285"/>
                  <a:pt x="11177322" y="11432"/>
                  <a:pt x="11177322" y="14552"/>
                </a:cubicBezTo>
                <a:cubicBezTo>
                  <a:pt x="11181554" y="11278"/>
                  <a:pt x="11190019" y="11278"/>
                  <a:pt x="11198483" y="11278"/>
                </a:cubicBezTo>
                <a:cubicBezTo>
                  <a:pt x="11198483" y="11285"/>
                  <a:pt x="11198483" y="11432"/>
                  <a:pt x="11198483" y="14552"/>
                </a:cubicBezTo>
                <a:cubicBezTo>
                  <a:pt x="11202715" y="14552"/>
                  <a:pt x="11202715" y="14552"/>
                  <a:pt x="11206948" y="14552"/>
                </a:cubicBezTo>
                <a:cubicBezTo>
                  <a:pt x="11215412" y="11278"/>
                  <a:pt x="11219644" y="11278"/>
                  <a:pt x="11228109" y="11278"/>
                </a:cubicBezTo>
                <a:cubicBezTo>
                  <a:pt x="11231283" y="8822"/>
                  <a:pt x="11230225" y="8004"/>
                  <a:pt x="11232341" y="8004"/>
                </a:cubicBezTo>
                <a:cubicBezTo>
                  <a:pt x="11236573" y="8004"/>
                  <a:pt x="11240805" y="14552"/>
                  <a:pt x="11249270" y="11278"/>
                </a:cubicBezTo>
                <a:cubicBezTo>
                  <a:pt x="11253502" y="8004"/>
                  <a:pt x="11253502" y="8004"/>
                  <a:pt x="11253502" y="4730"/>
                </a:cubicBezTo>
                <a:cubicBezTo>
                  <a:pt x="11261967" y="4730"/>
                  <a:pt x="11266199" y="4730"/>
                  <a:pt x="11270431" y="4730"/>
                </a:cubicBezTo>
                <a:cubicBezTo>
                  <a:pt x="11270431" y="4722"/>
                  <a:pt x="11270431" y="4563"/>
                  <a:pt x="11270431" y="1455"/>
                </a:cubicBezTo>
                <a:cubicBezTo>
                  <a:pt x="11278896" y="4730"/>
                  <a:pt x="11283128" y="4730"/>
                  <a:pt x="11287360" y="4730"/>
                </a:cubicBezTo>
                <a:cubicBezTo>
                  <a:pt x="11295824" y="8004"/>
                  <a:pt x="11304289" y="8004"/>
                  <a:pt x="11312753" y="8004"/>
                </a:cubicBezTo>
                <a:cubicBezTo>
                  <a:pt x="11312753" y="7996"/>
                  <a:pt x="11312753" y="7841"/>
                  <a:pt x="11312753" y="4730"/>
                </a:cubicBezTo>
                <a:cubicBezTo>
                  <a:pt x="11312763" y="4730"/>
                  <a:pt x="11312959" y="4730"/>
                  <a:pt x="11316986" y="4730"/>
                </a:cubicBezTo>
                <a:lnTo>
                  <a:pt x="11321747" y="10050"/>
                </a:lnTo>
                <a:cubicBezTo>
                  <a:pt x="11322276" y="10460"/>
                  <a:pt x="11323334" y="9641"/>
                  <a:pt x="11329682" y="8004"/>
                </a:cubicBezTo>
                <a:cubicBezTo>
                  <a:pt x="11329682" y="7996"/>
                  <a:pt x="11329682" y="7841"/>
                  <a:pt x="11329682" y="4730"/>
                </a:cubicBezTo>
                <a:cubicBezTo>
                  <a:pt x="11329692" y="4730"/>
                  <a:pt x="11329885" y="4730"/>
                  <a:pt x="11333915" y="4730"/>
                </a:cubicBezTo>
                <a:cubicBezTo>
                  <a:pt x="11338147" y="8004"/>
                  <a:pt x="11346611" y="8004"/>
                  <a:pt x="11355076" y="8004"/>
                </a:cubicBezTo>
                <a:cubicBezTo>
                  <a:pt x="11359308" y="11278"/>
                  <a:pt x="11363540" y="8004"/>
                  <a:pt x="11372005" y="8004"/>
                </a:cubicBezTo>
                <a:cubicBezTo>
                  <a:pt x="11376237" y="11278"/>
                  <a:pt x="11380469" y="11278"/>
                  <a:pt x="11384701" y="11278"/>
                </a:cubicBezTo>
                <a:cubicBezTo>
                  <a:pt x="11384701" y="11285"/>
                  <a:pt x="11384701" y="11432"/>
                  <a:pt x="11384701" y="14552"/>
                </a:cubicBezTo>
                <a:cubicBezTo>
                  <a:pt x="11393166" y="14552"/>
                  <a:pt x="11397398" y="11278"/>
                  <a:pt x="11401630" y="11278"/>
                </a:cubicBezTo>
                <a:cubicBezTo>
                  <a:pt x="11401630" y="11285"/>
                  <a:pt x="11401630" y="11432"/>
                  <a:pt x="11401630" y="14552"/>
                </a:cubicBezTo>
                <a:cubicBezTo>
                  <a:pt x="11410095" y="14552"/>
                  <a:pt x="11414327" y="14552"/>
                  <a:pt x="11418559" y="14552"/>
                </a:cubicBezTo>
                <a:cubicBezTo>
                  <a:pt x="11422791" y="14552"/>
                  <a:pt x="11427024" y="14552"/>
                  <a:pt x="11431256" y="14552"/>
                </a:cubicBezTo>
                <a:lnTo>
                  <a:pt x="11439720" y="11278"/>
                </a:lnTo>
                <a:cubicBezTo>
                  <a:pt x="11439720" y="8004"/>
                  <a:pt x="11439720" y="8004"/>
                  <a:pt x="11439720" y="4730"/>
                </a:cubicBezTo>
                <a:cubicBezTo>
                  <a:pt x="11456649" y="11278"/>
                  <a:pt x="11460881" y="4730"/>
                  <a:pt x="11473578" y="4730"/>
                </a:cubicBezTo>
                <a:cubicBezTo>
                  <a:pt x="11477810" y="8004"/>
                  <a:pt x="11486275" y="8004"/>
                  <a:pt x="11494739" y="8004"/>
                </a:cubicBezTo>
                <a:cubicBezTo>
                  <a:pt x="11494739" y="4730"/>
                  <a:pt x="11494739" y="1455"/>
                  <a:pt x="11498972" y="1455"/>
                </a:cubicBezTo>
                <a:cubicBezTo>
                  <a:pt x="11503204" y="1455"/>
                  <a:pt x="11511668" y="1455"/>
                  <a:pt x="11520133" y="1455"/>
                </a:cubicBezTo>
                <a:cubicBezTo>
                  <a:pt x="11522249" y="3093"/>
                  <a:pt x="11522249" y="3093"/>
                  <a:pt x="11524365" y="4730"/>
                </a:cubicBezTo>
                <a:cubicBezTo>
                  <a:pt x="11537062" y="11278"/>
                  <a:pt x="11549758" y="8004"/>
                  <a:pt x="11566687" y="11278"/>
                </a:cubicBezTo>
                <a:cubicBezTo>
                  <a:pt x="11566687" y="11285"/>
                  <a:pt x="11566687" y="11432"/>
                  <a:pt x="11566687" y="14552"/>
                </a:cubicBezTo>
                <a:lnTo>
                  <a:pt x="11574094" y="10050"/>
                </a:lnTo>
                <a:cubicBezTo>
                  <a:pt x="11579384" y="8004"/>
                  <a:pt x="11583616" y="8004"/>
                  <a:pt x="11587848" y="8004"/>
                </a:cubicBezTo>
                <a:cubicBezTo>
                  <a:pt x="11587848" y="7996"/>
                  <a:pt x="11587848" y="7841"/>
                  <a:pt x="11587848" y="4730"/>
                </a:cubicBezTo>
                <a:cubicBezTo>
                  <a:pt x="11609010" y="8004"/>
                  <a:pt x="11630171" y="8004"/>
                  <a:pt x="11651332" y="8004"/>
                </a:cubicBezTo>
                <a:lnTo>
                  <a:pt x="11651332" y="1455"/>
                </a:lnTo>
                <a:cubicBezTo>
                  <a:pt x="11664029" y="1455"/>
                  <a:pt x="11680957" y="1455"/>
                  <a:pt x="11693654" y="1455"/>
                </a:cubicBezTo>
                <a:cubicBezTo>
                  <a:pt x="11693654" y="1455"/>
                  <a:pt x="11697886" y="4730"/>
                  <a:pt x="11697886" y="8004"/>
                </a:cubicBezTo>
                <a:cubicBezTo>
                  <a:pt x="11706351" y="4730"/>
                  <a:pt x="11731744" y="4730"/>
                  <a:pt x="11740209" y="4730"/>
                </a:cubicBezTo>
                <a:cubicBezTo>
                  <a:pt x="11748673" y="8004"/>
                  <a:pt x="11740209" y="8004"/>
                  <a:pt x="11744441" y="4730"/>
                </a:cubicBezTo>
                <a:cubicBezTo>
                  <a:pt x="11748673" y="4730"/>
                  <a:pt x="11752905" y="4730"/>
                  <a:pt x="11752905" y="1455"/>
                </a:cubicBezTo>
                <a:cubicBezTo>
                  <a:pt x="11756079" y="3911"/>
                  <a:pt x="11755021" y="4730"/>
                  <a:pt x="11757138" y="4730"/>
                </a:cubicBezTo>
                <a:cubicBezTo>
                  <a:pt x="11765602" y="4730"/>
                  <a:pt x="11778299" y="4730"/>
                  <a:pt x="11786763" y="4730"/>
                </a:cubicBezTo>
                <a:cubicBezTo>
                  <a:pt x="11790995" y="8004"/>
                  <a:pt x="11790995" y="4730"/>
                  <a:pt x="11795228" y="1455"/>
                </a:cubicBezTo>
                <a:lnTo>
                  <a:pt x="11803692" y="4730"/>
                </a:lnTo>
                <a:cubicBezTo>
                  <a:pt x="11812157" y="8004"/>
                  <a:pt x="11816389" y="1455"/>
                  <a:pt x="11816389" y="1455"/>
                </a:cubicBezTo>
                <a:lnTo>
                  <a:pt x="11833318" y="4730"/>
                </a:lnTo>
                <a:cubicBezTo>
                  <a:pt x="11837550" y="1455"/>
                  <a:pt x="11837550" y="1455"/>
                  <a:pt x="11841782" y="1455"/>
                </a:cubicBezTo>
                <a:cubicBezTo>
                  <a:pt x="11854479" y="8004"/>
                  <a:pt x="11867176" y="8004"/>
                  <a:pt x="11879872" y="8004"/>
                </a:cubicBezTo>
                <a:cubicBezTo>
                  <a:pt x="11879872" y="7996"/>
                  <a:pt x="11879872" y="7841"/>
                  <a:pt x="11879872" y="4730"/>
                </a:cubicBezTo>
                <a:cubicBezTo>
                  <a:pt x="11888337" y="4730"/>
                  <a:pt x="11892569" y="4730"/>
                  <a:pt x="11896801" y="4730"/>
                </a:cubicBezTo>
                <a:cubicBezTo>
                  <a:pt x="11901033" y="4730"/>
                  <a:pt x="11913730" y="11278"/>
                  <a:pt x="11922195" y="8004"/>
                </a:cubicBezTo>
                <a:cubicBezTo>
                  <a:pt x="11926427" y="8004"/>
                  <a:pt x="11930659" y="1455"/>
                  <a:pt x="11939124" y="1455"/>
                </a:cubicBezTo>
                <a:cubicBezTo>
                  <a:pt x="11939155" y="1479"/>
                  <a:pt x="11943371" y="4742"/>
                  <a:pt x="11947588" y="8004"/>
                </a:cubicBezTo>
                <a:cubicBezTo>
                  <a:pt x="11964517" y="11278"/>
                  <a:pt x="11981446" y="11278"/>
                  <a:pt x="11998375" y="14552"/>
                </a:cubicBezTo>
                <a:cubicBezTo>
                  <a:pt x="11998375" y="11278"/>
                  <a:pt x="12002607" y="11278"/>
                  <a:pt x="12002607" y="8004"/>
                </a:cubicBezTo>
                <a:cubicBezTo>
                  <a:pt x="12011071" y="8004"/>
                  <a:pt x="12019536" y="11278"/>
                  <a:pt x="12028000" y="11278"/>
                </a:cubicBezTo>
                <a:cubicBezTo>
                  <a:pt x="12049162" y="4730"/>
                  <a:pt x="12070323" y="4730"/>
                  <a:pt x="12087252" y="8004"/>
                </a:cubicBezTo>
                <a:lnTo>
                  <a:pt x="12087252" y="1455"/>
                </a:lnTo>
                <a:cubicBezTo>
                  <a:pt x="12095716" y="1455"/>
                  <a:pt x="12099948" y="1455"/>
                  <a:pt x="12108413" y="1455"/>
                </a:cubicBezTo>
                <a:cubicBezTo>
                  <a:pt x="12108413" y="1481"/>
                  <a:pt x="12108413" y="4743"/>
                  <a:pt x="12108413" y="8004"/>
                </a:cubicBezTo>
                <a:cubicBezTo>
                  <a:pt x="12112645" y="8004"/>
                  <a:pt x="12116877" y="8004"/>
                  <a:pt x="12121109" y="8004"/>
                </a:cubicBezTo>
                <a:cubicBezTo>
                  <a:pt x="12125342" y="8004"/>
                  <a:pt x="12121109" y="1455"/>
                  <a:pt x="12133806" y="1455"/>
                </a:cubicBezTo>
                <a:cubicBezTo>
                  <a:pt x="12133821" y="4730"/>
                  <a:pt x="12138045" y="4724"/>
                  <a:pt x="12142271" y="1455"/>
                </a:cubicBezTo>
                <a:lnTo>
                  <a:pt x="12159200" y="8004"/>
                </a:lnTo>
                <a:cubicBezTo>
                  <a:pt x="12167664" y="11278"/>
                  <a:pt x="12176128" y="11278"/>
                  <a:pt x="12184593" y="11278"/>
                </a:cubicBezTo>
                <a:lnTo>
                  <a:pt x="12184593" y="52503"/>
                </a:lnTo>
                <a:lnTo>
                  <a:pt x="12186710" y="52503"/>
                </a:lnTo>
                <a:cubicBezTo>
                  <a:pt x="12186710" y="182034"/>
                  <a:pt x="12186710" y="182034"/>
                  <a:pt x="12186710" y="182034"/>
                </a:cubicBezTo>
                <a:cubicBezTo>
                  <a:pt x="12174013" y="182034"/>
                  <a:pt x="12165549" y="182034"/>
                  <a:pt x="12152852" y="182034"/>
                </a:cubicBezTo>
                <a:cubicBezTo>
                  <a:pt x="12148620" y="182034"/>
                  <a:pt x="12148620" y="182034"/>
                  <a:pt x="12148620" y="182034"/>
                </a:cubicBezTo>
                <a:lnTo>
                  <a:pt x="12127459" y="182034"/>
                </a:lnTo>
                <a:cubicBezTo>
                  <a:pt x="12118994" y="182034"/>
                  <a:pt x="12114762" y="182034"/>
                  <a:pt x="12110530" y="182034"/>
                </a:cubicBezTo>
                <a:cubicBezTo>
                  <a:pt x="12102065" y="175486"/>
                  <a:pt x="12097833" y="182034"/>
                  <a:pt x="12097833" y="182034"/>
                </a:cubicBezTo>
                <a:cubicBezTo>
                  <a:pt x="12093601" y="178760"/>
                  <a:pt x="12089369" y="178760"/>
                  <a:pt x="12085136" y="178760"/>
                </a:cubicBezTo>
                <a:cubicBezTo>
                  <a:pt x="12072440" y="178760"/>
                  <a:pt x="12059743" y="182034"/>
                  <a:pt x="12047046" y="182034"/>
                </a:cubicBezTo>
                <a:cubicBezTo>
                  <a:pt x="12042814" y="175486"/>
                  <a:pt x="12021653" y="168938"/>
                  <a:pt x="12017421" y="168938"/>
                </a:cubicBezTo>
                <a:cubicBezTo>
                  <a:pt x="12017421" y="172212"/>
                  <a:pt x="12013188" y="172212"/>
                  <a:pt x="12013188" y="175486"/>
                </a:cubicBezTo>
                <a:cubicBezTo>
                  <a:pt x="12008956" y="175486"/>
                  <a:pt x="12004724" y="172212"/>
                  <a:pt x="11996260" y="172212"/>
                </a:cubicBezTo>
                <a:cubicBezTo>
                  <a:pt x="11987795" y="175486"/>
                  <a:pt x="11966634" y="178760"/>
                  <a:pt x="11953937" y="175486"/>
                </a:cubicBezTo>
                <a:cubicBezTo>
                  <a:pt x="11937008" y="172212"/>
                  <a:pt x="11915847" y="162389"/>
                  <a:pt x="11890454" y="168938"/>
                </a:cubicBezTo>
                <a:cubicBezTo>
                  <a:pt x="11873525" y="168938"/>
                  <a:pt x="11856596" y="168938"/>
                  <a:pt x="11839667" y="168938"/>
                </a:cubicBezTo>
                <a:cubicBezTo>
                  <a:pt x="11826970" y="172212"/>
                  <a:pt x="11788880" y="185309"/>
                  <a:pt x="11767719" y="182034"/>
                </a:cubicBezTo>
                <a:cubicBezTo>
                  <a:pt x="11759255" y="178760"/>
                  <a:pt x="11750790" y="178760"/>
                  <a:pt x="11738093" y="178760"/>
                </a:cubicBezTo>
                <a:cubicBezTo>
                  <a:pt x="11738066" y="175486"/>
                  <a:pt x="11733847" y="175486"/>
                  <a:pt x="11729629" y="175486"/>
                </a:cubicBezTo>
                <a:cubicBezTo>
                  <a:pt x="11725397" y="172212"/>
                  <a:pt x="11716932" y="172212"/>
                  <a:pt x="11708468" y="168938"/>
                </a:cubicBezTo>
                <a:cubicBezTo>
                  <a:pt x="11700003" y="165663"/>
                  <a:pt x="11691539" y="172212"/>
                  <a:pt x="11678842" y="168938"/>
                </a:cubicBezTo>
                <a:cubicBezTo>
                  <a:pt x="11670378" y="165663"/>
                  <a:pt x="11661913" y="165663"/>
                  <a:pt x="11653449" y="165663"/>
                </a:cubicBezTo>
                <a:lnTo>
                  <a:pt x="11649217" y="168938"/>
                </a:lnTo>
                <a:cubicBezTo>
                  <a:pt x="11636520" y="168938"/>
                  <a:pt x="11628055" y="168938"/>
                  <a:pt x="11619591" y="168938"/>
                </a:cubicBezTo>
                <a:cubicBezTo>
                  <a:pt x="11611127" y="168938"/>
                  <a:pt x="11606894" y="168938"/>
                  <a:pt x="11598430" y="168938"/>
                </a:cubicBezTo>
                <a:cubicBezTo>
                  <a:pt x="11598421" y="168938"/>
                  <a:pt x="11598230" y="168938"/>
                  <a:pt x="11594198" y="168938"/>
                </a:cubicBezTo>
                <a:cubicBezTo>
                  <a:pt x="11573036" y="168938"/>
                  <a:pt x="11547643" y="168938"/>
                  <a:pt x="11526482" y="168938"/>
                </a:cubicBezTo>
                <a:cubicBezTo>
                  <a:pt x="11522250" y="172212"/>
                  <a:pt x="11518017" y="172212"/>
                  <a:pt x="11513785" y="172212"/>
                </a:cubicBezTo>
                <a:lnTo>
                  <a:pt x="11505321" y="175486"/>
                </a:lnTo>
                <a:cubicBezTo>
                  <a:pt x="11502147" y="176305"/>
                  <a:pt x="11503205" y="175486"/>
                  <a:pt x="11501089" y="175486"/>
                </a:cubicBezTo>
                <a:cubicBezTo>
                  <a:pt x="11484160" y="178760"/>
                  <a:pt x="11458766" y="175486"/>
                  <a:pt x="11437605" y="178760"/>
                </a:cubicBezTo>
                <a:cubicBezTo>
                  <a:pt x="11437605" y="178769"/>
                  <a:pt x="11437605" y="178919"/>
                  <a:pt x="11437605" y="182034"/>
                </a:cubicBezTo>
                <a:cubicBezTo>
                  <a:pt x="11416444" y="182034"/>
                  <a:pt x="11391051" y="165663"/>
                  <a:pt x="11357193" y="172212"/>
                </a:cubicBezTo>
                <a:cubicBezTo>
                  <a:pt x="11352960" y="175486"/>
                  <a:pt x="11348728" y="175486"/>
                  <a:pt x="11344496" y="175486"/>
                </a:cubicBezTo>
                <a:cubicBezTo>
                  <a:pt x="11331799" y="175486"/>
                  <a:pt x="11323335" y="175486"/>
                  <a:pt x="11314870" y="175486"/>
                </a:cubicBezTo>
                <a:cubicBezTo>
                  <a:pt x="11306406" y="178760"/>
                  <a:pt x="11297941" y="178760"/>
                  <a:pt x="11289477" y="182034"/>
                </a:cubicBezTo>
                <a:cubicBezTo>
                  <a:pt x="11281013" y="178760"/>
                  <a:pt x="11272548" y="178760"/>
                  <a:pt x="11264084" y="178760"/>
                </a:cubicBezTo>
                <a:lnTo>
                  <a:pt x="11242922" y="178760"/>
                </a:lnTo>
                <a:cubicBezTo>
                  <a:pt x="11230226" y="175486"/>
                  <a:pt x="11217529" y="175486"/>
                  <a:pt x="11204832" y="175486"/>
                </a:cubicBezTo>
                <a:cubicBezTo>
                  <a:pt x="11196368" y="178760"/>
                  <a:pt x="11192136" y="178760"/>
                  <a:pt x="11183671" y="178760"/>
                </a:cubicBezTo>
                <a:cubicBezTo>
                  <a:pt x="11183671" y="178769"/>
                  <a:pt x="11183671" y="178919"/>
                  <a:pt x="11183671" y="182034"/>
                </a:cubicBezTo>
                <a:cubicBezTo>
                  <a:pt x="11170974" y="182034"/>
                  <a:pt x="11158278" y="182034"/>
                  <a:pt x="11149813" y="182034"/>
                </a:cubicBezTo>
                <a:cubicBezTo>
                  <a:pt x="11141349" y="182034"/>
                  <a:pt x="11128652" y="178760"/>
                  <a:pt x="11120188" y="178760"/>
                </a:cubicBezTo>
                <a:cubicBezTo>
                  <a:pt x="11120188" y="178769"/>
                  <a:pt x="11120188" y="178919"/>
                  <a:pt x="11120188" y="182034"/>
                </a:cubicBezTo>
                <a:cubicBezTo>
                  <a:pt x="11120150" y="182034"/>
                  <a:pt x="11115936" y="182034"/>
                  <a:pt x="11111723" y="182034"/>
                </a:cubicBezTo>
                <a:cubicBezTo>
                  <a:pt x="11111713" y="182034"/>
                  <a:pt x="11111511" y="182034"/>
                  <a:pt x="11107491" y="182034"/>
                </a:cubicBezTo>
                <a:cubicBezTo>
                  <a:pt x="11099027" y="182034"/>
                  <a:pt x="11090562" y="182034"/>
                  <a:pt x="11082098" y="182034"/>
                </a:cubicBezTo>
                <a:cubicBezTo>
                  <a:pt x="11073633" y="182034"/>
                  <a:pt x="11069401" y="182034"/>
                  <a:pt x="11065169" y="182034"/>
                </a:cubicBezTo>
                <a:cubicBezTo>
                  <a:pt x="11056704" y="182034"/>
                  <a:pt x="11052472" y="182034"/>
                  <a:pt x="11044008" y="182034"/>
                </a:cubicBezTo>
                <a:lnTo>
                  <a:pt x="11036601" y="180397"/>
                </a:lnTo>
                <a:cubicBezTo>
                  <a:pt x="11027079" y="182034"/>
                  <a:pt x="11010150" y="178760"/>
                  <a:pt x="11001685" y="178760"/>
                </a:cubicBezTo>
                <a:cubicBezTo>
                  <a:pt x="11001685" y="175486"/>
                  <a:pt x="11001685" y="175486"/>
                  <a:pt x="11001685" y="172212"/>
                </a:cubicBezTo>
                <a:cubicBezTo>
                  <a:pt x="10972060" y="172212"/>
                  <a:pt x="10959363" y="168938"/>
                  <a:pt x="10933970" y="175486"/>
                </a:cubicBezTo>
                <a:cubicBezTo>
                  <a:pt x="10929737" y="172212"/>
                  <a:pt x="10929737" y="172212"/>
                  <a:pt x="10925505" y="165663"/>
                </a:cubicBezTo>
                <a:cubicBezTo>
                  <a:pt x="10921273" y="165663"/>
                  <a:pt x="10912808" y="165663"/>
                  <a:pt x="10908576" y="168938"/>
                </a:cubicBezTo>
                <a:cubicBezTo>
                  <a:pt x="10900112" y="165663"/>
                  <a:pt x="10887415" y="165663"/>
                  <a:pt x="10878951" y="165663"/>
                </a:cubicBezTo>
                <a:cubicBezTo>
                  <a:pt x="10878951" y="165671"/>
                  <a:pt x="10878951" y="165816"/>
                  <a:pt x="10878951" y="168938"/>
                </a:cubicBezTo>
                <a:cubicBezTo>
                  <a:pt x="10874718" y="168938"/>
                  <a:pt x="10870486" y="168938"/>
                  <a:pt x="10866254" y="168938"/>
                </a:cubicBezTo>
                <a:cubicBezTo>
                  <a:pt x="10853557" y="168938"/>
                  <a:pt x="10840860" y="168938"/>
                  <a:pt x="10828164" y="168938"/>
                </a:cubicBezTo>
                <a:cubicBezTo>
                  <a:pt x="10819699" y="172212"/>
                  <a:pt x="10802770" y="178760"/>
                  <a:pt x="10790074" y="178760"/>
                </a:cubicBezTo>
                <a:cubicBezTo>
                  <a:pt x="10785841" y="175486"/>
                  <a:pt x="10781609" y="175486"/>
                  <a:pt x="10777377" y="175486"/>
                </a:cubicBezTo>
                <a:cubicBezTo>
                  <a:pt x="10777377" y="172212"/>
                  <a:pt x="10777377" y="172212"/>
                  <a:pt x="10773145" y="168938"/>
                </a:cubicBezTo>
                <a:cubicBezTo>
                  <a:pt x="10760448" y="165663"/>
                  <a:pt x="10726590" y="172212"/>
                  <a:pt x="10722358" y="172212"/>
                </a:cubicBezTo>
                <a:cubicBezTo>
                  <a:pt x="10722358" y="172204"/>
                  <a:pt x="10722358" y="172055"/>
                  <a:pt x="10722358" y="168938"/>
                </a:cubicBezTo>
                <a:cubicBezTo>
                  <a:pt x="10718126" y="168938"/>
                  <a:pt x="10718126" y="168938"/>
                  <a:pt x="10713894" y="168938"/>
                </a:cubicBezTo>
                <a:cubicBezTo>
                  <a:pt x="10710720" y="169756"/>
                  <a:pt x="10711778" y="168938"/>
                  <a:pt x="10709661" y="168938"/>
                </a:cubicBezTo>
                <a:cubicBezTo>
                  <a:pt x="10705429" y="172212"/>
                  <a:pt x="10701197" y="172212"/>
                  <a:pt x="10696965" y="172212"/>
                </a:cubicBezTo>
                <a:cubicBezTo>
                  <a:pt x="10688500" y="172212"/>
                  <a:pt x="10684268" y="172212"/>
                  <a:pt x="10680036" y="172212"/>
                </a:cubicBezTo>
                <a:cubicBezTo>
                  <a:pt x="10680036" y="172204"/>
                  <a:pt x="10680036" y="172055"/>
                  <a:pt x="10680036" y="168938"/>
                </a:cubicBezTo>
                <a:cubicBezTo>
                  <a:pt x="10675803" y="172212"/>
                  <a:pt x="10671571" y="172212"/>
                  <a:pt x="10667339" y="172212"/>
                </a:cubicBezTo>
                <a:cubicBezTo>
                  <a:pt x="10667339" y="172204"/>
                  <a:pt x="10667339" y="172055"/>
                  <a:pt x="10667339" y="168938"/>
                </a:cubicBezTo>
                <a:cubicBezTo>
                  <a:pt x="10654642" y="172212"/>
                  <a:pt x="10646178" y="172212"/>
                  <a:pt x="10637713" y="172212"/>
                </a:cubicBezTo>
                <a:cubicBezTo>
                  <a:pt x="10637713" y="172204"/>
                  <a:pt x="10637713" y="172055"/>
                  <a:pt x="10637713" y="168938"/>
                </a:cubicBezTo>
                <a:cubicBezTo>
                  <a:pt x="10637702" y="168938"/>
                  <a:pt x="10637500" y="168938"/>
                  <a:pt x="10633481" y="168938"/>
                </a:cubicBezTo>
                <a:cubicBezTo>
                  <a:pt x="10633481" y="172212"/>
                  <a:pt x="10633481" y="172212"/>
                  <a:pt x="10629249" y="175486"/>
                </a:cubicBezTo>
                <a:cubicBezTo>
                  <a:pt x="10629222" y="175465"/>
                  <a:pt x="10625004" y="172212"/>
                  <a:pt x="10620784" y="172212"/>
                </a:cubicBezTo>
                <a:cubicBezTo>
                  <a:pt x="10616552" y="175486"/>
                  <a:pt x="10612320" y="175486"/>
                  <a:pt x="10608088" y="175486"/>
                </a:cubicBezTo>
                <a:cubicBezTo>
                  <a:pt x="10608088" y="174668"/>
                  <a:pt x="10608088" y="175486"/>
                  <a:pt x="10603856" y="175486"/>
                </a:cubicBezTo>
                <a:cubicBezTo>
                  <a:pt x="10595391" y="175486"/>
                  <a:pt x="10586927" y="175486"/>
                  <a:pt x="10578462" y="175486"/>
                </a:cubicBezTo>
                <a:cubicBezTo>
                  <a:pt x="10569998" y="178760"/>
                  <a:pt x="10557301" y="178760"/>
                  <a:pt x="10548837" y="178760"/>
                </a:cubicBezTo>
                <a:lnTo>
                  <a:pt x="10544604" y="182034"/>
                </a:lnTo>
                <a:cubicBezTo>
                  <a:pt x="10527675" y="182034"/>
                  <a:pt x="10510746" y="182034"/>
                  <a:pt x="10498050" y="182034"/>
                </a:cubicBezTo>
                <a:cubicBezTo>
                  <a:pt x="10493818" y="178760"/>
                  <a:pt x="10489585" y="178760"/>
                  <a:pt x="10485353" y="182034"/>
                </a:cubicBezTo>
                <a:cubicBezTo>
                  <a:pt x="10485353" y="178760"/>
                  <a:pt x="10485353" y="178760"/>
                  <a:pt x="10485353" y="175486"/>
                </a:cubicBezTo>
                <a:cubicBezTo>
                  <a:pt x="10472656" y="172212"/>
                  <a:pt x="10438799" y="168938"/>
                  <a:pt x="10417637" y="172212"/>
                </a:cubicBezTo>
                <a:lnTo>
                  <a:pt x="10409173" y="175486"/>
                </a:lnTo>
                <a:cubicBezTo>
                  <a:pt x="10404941" y="175486"/>
                  <a:pt x="10404941" y="172212"/>
                  <a:pt x="10400708" y="172212"/>
                </a:cubicBezTo>
                <a:lnTo>
                  <a:pt x="10379547" y="175486"/>
                </a:lnTo>
                <a:cubicBezTo>
                  <a:pt x="10371083" y="172212"/>
                  <a:pt x="10366851" y="172212"/>
                  <a:pt x="10362618" y="172212"/>
                </a:cubicBezTo>
                <a:cubicBezTo>
                  <a:pt x="10362618" y="172204"/>
                  <a:pt x="10362618" y="172055"/>
                  <a:pt x="10362618" y="168938"/>
                </a:cubicBezTo>
                <a:lnTo>
                  <a:pt x="10341457" y="172212"/>
                </a:lnTo>
                <a:cubicBezTo>
                  <a:pt x="10341457" y="172204"/>
                  <a:pt x="10341457" y="172055"/>
                  <a:pt x="10341457" y="168938"/>
                </a:cubicBezTo>
                <a:cubicBezTo>
                  <a:pt x="10320296" y="168938"/>
                  <a:pt x="10299135" y="168938"/>
                  <a:pt x="10277974" y="168938"/>
                </a:cubicBezTo>
                <a:cubicBezTo>
                  <a:pt x="10269509" y="172212"/>
                  <a:pt x="10261045" y="175486"/>
                  <a:pt x="10252580" y="175486"/>
                </a:cubicBezTo>
                <a:lnTo>
                  <a:pt x="10235651" y="172212"/>
                </a:lnTo>
                <a:cubicBezTo>
                  <a:pt x="10235651" y="172204"/>
                  <a:pt x="10235651" y="172055"/>
                  <a:pt x="10235651" y="168938"/>
                </a:cubicBezTo>
                <a:cubicBezTo>
                  <a:pt x="10227187" y="168938"/>
                  <a:pt x="10227187" y="175486"/>
                  <a:pt x="10218723" y="172212"/>
                </a:cubicBezTo>
                <a:cubicBezTo>
                  <a:pt x="10218723" y="172204"/>
                  <a:pt x="10218723" y="172055"/>
                  <a:pt x="10218723" y="168938"/>
                </a:cubicBezTo>
                <a:cubicBezTo>
                  <a:pt x="10214490" y="168938"/>
                  <a:pt x="10210258" y="168938"/>
                  <a:pt x="10206026" y="168938"/>
                </a:cubicBezTo>
                <a:cubicBezTo>
                  <a:pt x="10189097" y="165663"/>
                  <a:pt x="10172168" y="172212"/>
                  <a:pt x="10159471" y="172212"/>
                </a:cubicBezTo>
                <a:cubicBezTo>
                  <a:pt x="10159471" y="172204"/>
                  <a:pt x="10159471" y="172055"/>
                  <a:pt x="10159471" y="168938"/>
                </a:cubicBezTo>
                <a:cubicBezTo>
                  <a:pt x="10146775" y="172212"/>
                  <a:pt x="10134078" y="172212"/>
                  <a:pt x="10121381" y="172212"/>
                </a:cubicBezTo>
                <a:cubicBezTo>
                  <a:pt x="10117149" y="175486"/>
                  <a:pt x="10112917" y="172212"/>
                  <a:pt x="10100220" y="172212"/>
                </a:cubicBezTo>
                <a:lnTo>
                  <a:pt x="10079059" y="172212"/>
                </a:lnTo>
                <a:lnTo>
                  <a:pt x="10062130" y="175486"/>
                </a:lnTo>
                <a:lnTo>
                  <a:pt x="10040969" y="175486"/>
                </a:lnTo>
                <a:cubicBezTo>
                  <a:pt x="10028272" y="178760"/>
                  <a:pt x="10011343" y="175486"/>
                  <a:pt x="9998647" y="175486"/>
                </a:cubicBezTo>
                <a:cubicBezTo>
                  <a:pt x="9998640" y="178760"/>
                  <a:pt x="9998477" y="178760"/>
                  <a:pt x="9994414" y="178760"/>
                </a:cubicBezTo>
                <a:cubicBezTo>
                  <a:pt x="9977485" y="175486"/>
                  <a:pt x="9960556" y="175486"/>
                  <a:pt x="9943628" y="175486"/>
                </a:cubicBezTo>
                <a:cubicBezTo>
                  <a:pt x="9935163" y="172212"/>
                  <a:pt x="9926699" y="172212"/>
                  <a:pt x="9918234" y="172212"/>
                </a:cubicBezTo>
                <a:cubicBezTo>
                  <a:pt x="9914002" y="175486"/>
                  <a:pt x="9909770" y="172212"/>
                  <a:pt x="9905537" y="172212"/>
                </a:cubicBezTo>
                <a:cubicBezTo>
                  <a:pt x="9901305" y="172212"/>
                  <a:pt x="9901305" y="178760"/>
                  <a:pt x="9897073" y="178760"/>
                </a:cubicBezTo>
                <a:cubicBezTo>
                  <a:pt x="9880144" y="175486"/>
                  <a:pt x="9863215" y="175486"/>
                  <a:pt x="9846286" y="175486"/>
                </a:cubicBezTo>
                <a:cubicBezTo>
                  <a:pt x="9842054" y="172212"/>
                  <a:pt x="9833590" y="172212"/>
                  <a:pt x="9825125" y="172212"/>
                </a:cubicBezTo>
                <a:cubicBezTo>
                  <a:pt x="9825125" y="172204"/>
                  <a:pt x="9825125" y="172055"/>
                  <a:pt x="9825125" y="168938"/>
                </a:cubicBezTo>
                <a:lnTo>
                  <a:pt x="9816661" y="172212"/>
                </a:lnTo>
                <a:cubicBezTo>
                  <a:pt x="9803964" y="172212"/>
                  <a:pt x="9791267" y="172212"/>
                  <a:pt x="9778571" y="168938"/>
                </a:cubicBezTo>
                <a:cubicBezTo>
                  <a:pt x="9774338" y="168938"/>
                  <a:pt x="9774338" y="168938"/>
                  <a:pt x="9774338" y="168938"/>
                </a:cubicBezTo>
                <a:cubicBezTo>
                  <a:pt x="9770106" y="168938"/>
                  <a:pt x="9770106" y="168938"/>
                  <a:pt x="9765874" y="168938"/>
                </a:cubicBezTo>
                <a:cubicBezTo>
                  <a:pt x="9748945" y="168938"/>
                  <a:pt x="9736248" y="168938"/>
                  <a:pt x="9727784" y="168938"/>
                </a:cubicBezTo>
                <a:lnTo>
                  <a:pt x="9723552" y="168938"/>
                </a:lnTo>
                <a:cubicBezTo>
                  <a:pt x="9710855" y="172212"/>
                  <a:pt x="9702390" y="172212"/>
                  <a:pt x="9689694" y="172212"/>
                </a:cubicBezTo>
                <a:cubicBezTo>
                  <a:pt x="9685461" y="175486"/>
                  <a:pt x="9681229" y="175486"/>
                  <a:pt x="9672765" y="175486"/>
                </a:cubicBezTo>
                <a:cubicBezTo>
                  <a:pt x="9668533" y="178760"/>
                  <a:pt x="9660068" y="175486"/>
                  <a:pt x="9651604" y="175486"/>
                </a:cubicBezTo>
                <a:lnTo>
                  <a:pt x="9630442" y="175486"/>
                </a:lnTo>
                <a:cubicBezTo>
                  <a:pt x="9621978" y="172212"/>
                  <a:pt x="9617746" y="172212"/>
                  <a:pt x="9609281" y="172212"/>
                </a:cubicBezTo>
                <a:cubicBezTo>
                  <a:pt x="9609281" y="172204"/>
                  <a:pt x="9609281" y="172055"/>
                  <a:pt x="9609281" y="168938"/>
                </a:cubicBezTo>
                <a:lnTo>
                  <a:pt x="9592352" y="168938"/>
                </a:lnTo>
                <a:cubicBezTo>
                  <a:pt x="9588120" y="168938"/>
                  <a:pt x="9583888" y="168938"/>
                  <a:pt x="9579656" y="168938"/>
                </a:cubicBezTo>
                <a:cubicBezTo>
                  <a:pt x="9558495" y="168938"/>
                  <a:pt x="9533101" y="168938"/>
                  <a:pt x="9511940" y="168938"/>
                </a:cubicBezTo>
                <a:lnTo>
                  <a:pt x="9503475" y="168938"/>
                </a:lnTo>
                <a:cubicBezTo>
                  <a:pt x="9499243" y="172212"/>
                  <a:pt x="9495011" y="172212"/>
                  <a:pt x="9486547" y="172212"/>
                </a:cubicBezTo>
                <a:cubicBezTo>
                  <a:pt x="9486522" y="175467"/>
                  <a:pt x="9482301" y="172212"/>
                  <a:pt x="9478082" y="172212"/>
                </a:cubicBezTo>
                <a:cubicBezTo>
                  <a:pt x="9473850" y="175486"/>
                  <a:pt x="9469618" y="175486"/>
                  <a:pt x="9465385" y="175486"/>
                </a:cubicBezTo>
                <a:lnTo>
                  <a:pt x="9456921" y="175486"/>
                </a:lnTo>
                <a:lnTo>
                  <a:pt x="9439992" y="178760"/>
                </a:lnTo>
                <a:lnTo>
                  <a:pt x="9423063" y="175486"/>
                </a:lnTo>
                <a:cubicBezTo>
                  <a:pt x="9410366" y="172212"/>
                  <a:pt x="9397670" y="172212"/>
                  <a:pt x="9389205" y="172212"/>
                </a:cubicBezTo>
                <a:cubicBezTo>
                  <a:pt x="9389205" y="172204"/>
                  <a:pt x="9389205" y="172055"/>
                  <a:pt x="9389205" y="168938"/>
                </a:cubicBezTo>
                <a:cubicBezTo>
                  <a:pt x="9380741" y="168938"/>
                  <a:pt x="9376509" y="168938"/>
                  <a:pt x="9368044" y="168938"/>
                </a:cubicBezTo>
                <a:cubicBezTo>
                  <a:pt x="9359580" y="175486"/>
                  <a:pt x="9351115" y="168938"/>
                  <a:pt x="9346883" y="168938"/>
                </a:cubicBezTo>
                <a:cubicBezTo>
                  <a:pt x="9346883" y="172212"/>
                  <a:pt x="9346883" y="172212"/>
                  <a:pt x="9342651" y="175486"/>
                </a:cubicBezTo>
                <a:cubicBezTo>
                  <a:pt x="9338418" y="175486"/>
                  <a:pt x="9338418" y="172212"/>
                  <a:pt x="9325722" y="172212"/>
                </a:cubicBezTo>
                <a:cubicBezTo>
                  <a:pt x="9325722" y="172237"/>
                  <a:pt x="9325690" y="175486"/>
                  <a:pt x="9317257" y="175486"/>
                </a:cubicBezTo>
                <a:cubicBezTo>
                  <a:pt x="9308793" y="172212"/>
                  <a:pt x="9300328" y="172212"/>
                  <a:pt x="9291864" y="168938"/>
                </a:cubicBezTo>
                <a:cubicBezTo>
                  <a:pt x="9291864" y="172212"/>
                  <a:pt x="9291864" y="172212"/>
                  <a:pt x="9291864" y="175486"/>
                </a:cubicBezTo>
                <a:cubicBezTo>
                  <a:pt x="9287632" y="175486"/>
                  <a:pt x="9287632" y="175486"/>
                  <a:pt x="9283399" y="175486"/>
                </a:cubicBezTo>
                <a:cubicBezTo>
                  <a:pt x="9283399" y="172212"/>
                  <a:pt x="9283399" y="172212"/>
                  <a:pt x="9283399" y="168938"/>
                </a:cubicBezTo>
                <a:lnTo>
                  <a:pt x="9262238" y="168938"/>
                </a:lnTo>
                <a:cubicBezTo>
                  <a:pt x="9253774" y="168938"/>
                  <a:pt x="9262238" y="165663"/>
                  <a:pt x="9258006" y="168938"/>
                </a:cubicBezTo>
                <a:lnTo>
                  <a:pt x="9236845" y="168938"/>
                </a:lnTo>
                <a:cubicBezTo>
                  <a:pt x="9236818" y="168916"/>
                  <a:pt x="9232586" y="165674"/>
                  <a:pt x="9224148" y="168938"/>
                </a:cubicBezTo>
                <a:cubicBezTo>
                  <a:pt x="9207219" y="168938"/>
                  <a:pt x="9194523" y="168938"/>
                  <a:pt x="9181826" y="168938"/>
                </a:cubicBezTo>
                <a:cubicBezTo>
                  <a:pt x="9181797" y="172212"/>
                  <a:pt x="9177580" y="172212"/>
                  <a:pt x="9173361" y="172212"/>
                </a:cubicBezTo>
                <a:cubicBezTo>
                  <a:pt x="9169129" y="175486"/>
                  <a:pt x="9164897" y="172212"/>
                  <a:pt x="9160665" y="172212"/>
                </a:cubicBezTo>
                <a:cubicBezTo>
                  <a:pt x="9160665" y="175486"/>
                  <a:pt x="9156433" y="175486"/>
                  <a:pt x="9156433" y="178760"/>
                </a:cubicBezTo>
                <a:cubicBezTo>
                  <a:pt x="9152200" y="178760"/>
                  <a:pt x="9147968" y="178760"/>
                  <a:pt x="9143736" y="178760"/>
                </a:cubicBezTo>
                <a:cubicBezTo>
                  <a:pt x="9143736" y="178769"/>
                  <a:pt x="9143736" y="178919"/>
                  <a:pt x="9143736" y="182034"/>
                </a:cubicBezTo>
                <a:cubicBezTo>
                  <a:pt x="9139504" y="182034"/>
                  <a:pt x="9139504" y="182034"/>
                  <a:pt x="9135271" y="182034"/>
                </a:cubicBezTo>
                <a:cubicBezTo>
                  <a:pt x="9126807" y="182034"/>
                  <a:pt x="9122575" y="185309"/>
                  <a:pt x="9114110" y="182034"/>
                </a:cubicBezTo>
                <a:cubicBezTo>
                  <a:pt x="9105646" y="182034"/>
                  <a:pt x="9101414" y="182034"/>
                  <a:pt x="9097181" y="182034"/>
                </a:cubicBezTo>
                <a:lnTo>
                  <a:pt x="9088717" y="182034"/>
                </a:lnTo>
                <a:cubicBezTo>
                  <a:pt x="9084485" y="182034"/>
                  <a:pt x="9080252" y="182034"/>
                  <a:pt x="9076020" y="182034"/>
                </a:cubicBezTo>
                <a:cubicBezTo>
                  <a:pt x="9063323" y="182034"/>
                  <a:pt x="9054859" y="182034"/>
                  <a:pt x="9042162" y="182034"/>
                </a:cubicBezTo>
                <a:cubicBezTo>
                  <a:pt x="9042152" y="182034"/>
                  <a:pt x="9041958" y="182034"/>
                  <a:pt x="9037930" y="182034"/>
                </a:cubicBezTo>
                <a:cubicBezTo>
                  <a:pt x="9037930" y="182015"/>
                  <a:pt x="9037917" y="178760"/>
                  <a:pt x="9033698" y="178760"/>
                </a:cubicBezTo>
                <a:cubicBezTo>
                  <a:pt x="9029466" y="178760"/>
                  <a:pt x="9021001" y="175486"/>
                  <a:pt x="9012537" y="175486"/>
                </a:cubicBezTo>
                <a:cubicBezTo>
                  <a:pt x="9004072" y="159115"/>
                  <a:pt x="8999840" y="175486"/>
                  <a:pt x="8974447" y="168938"/>
                </a:cubicBezTo>
                <a:cubicBezTo>
                  <a:pt x="8970214" y="168938"/>
                  <a:pt x="8970214" y="168938"/>
                  <a:pt x="8965982" y="168938"/>
                </a:cubicBezTo>
                <a:cubicBezTo>
                  <a:pt x="8961750" y="165663"/>
                  <a:pt x="8936357" y="172212"/>
                  <a:pt x="8919428" y="168938"/>
                </a:cubicBezTo>
                <a:cubicBezTo>
                  <a:pt x="8910963" y="168938"/>
                  <a:pt x="8906731" y="168938"/>
                  <a:pt x="8902499" y="168938"/>
                </a:cubicBezTo>
                <a:lnTo>
                  <a:pt x="8885570" y="168938"/>
                </a:lnTo>
                <a:cubicBezTo>
                  <a:pt x="8877105" y="162389"/>
                  <a:pt x="8872873" y="168938"/>
                  <a:pt x="8872873" y="168938"/>
                </a:cubicBezTo>
                <a:cubicBezTo>
                  <a:pt x="8860176" y="168938"/>
                  <a:pt x="8843247" y="168938"/>
                  <a:pt x="8826319" y="168938"/>
                </a:cubicBezTo>
                <a:lnTo>
                  <a:pt x="8809390" y="168938"/>
                </a:lnTo>
                <a:lnTo>
                  <a:pt x="8792461" y="172212"/>
                </a:lnTo>
                <a:cubicBezTo>
                  <a:pt x="8788228" y="175486"/>
                  <a:pt x="8783996" y="175486"/>
                  <a:pt x="8779764" y="175486"/>
                </a:cubicBezTo>
                <a:cubicBezTo>
                  <a:pt x="8775532" y="178760"/>
                  <a:pt x="8775532" y="178760"/>
                  <a:pt x="8775532" y="182034"/>
                </a:cubicBezTo>
                <a:lnTo>
                  <a:pt x="8767067" y="178760"/>
                </a:lnTo>
                <a:cubicBezTo>
                  <a:pt x="8767067" y="178769"/>
                  <a:pt x="8767067" y="178919"/>
                  <a:pt x="8767067" y="182034"/>
                </a:cubicBezTo>
                <a:cubicBezTo>
                  <a:pt x="8762835" y="182034"/>
                  <a:pt x="8758603" y="182034"/>
                  <a:pt x="8754371" y="182034"/>
                </a:cubicBezTo>
                <a:cubicBezTo>
                  <a:pt x="8750138" y="182034"/>
                  <a:pt x="8745906" y="182034"/>
                  <a:pt x="8741674" y="182034"/>
                </a:cubicBezTo>
                <a:cubicBezTo>
                  <a:pt x="8733209" y="182034"/>
                  <a:pt x="8728977" y="182034"/>
                  <a:pt x="8724745" y="182034"/>
                </a:cubicBezTo>
                <a:cubicBezTo>
                  <a:pt x="8720513" y="178760"/>
                  <a:pt x="8720513" y="185309"/>
                  <a:pt x="8707816" y="182034"/>
                </a:cubicBezTo>
                <a:cubicBezTo>
                  <a:pt x="8707816" y="182017"/>
                  <a:pt x="8707793" y="178769"/>
                  <a:pt x="8699352" y="182034"/>
                </a:cubicBezTo>
                <a:cubicBezTo>
                  <a:pt x="8699218" y="183620"/>
                  <a:pt x="8700103" y="183962"/>
                  <a:pt x="8695119" y="182034"/>
                </a:cubicBezTo>
                <a:cubicBezTo>
                  <a:pt x="8690887" y="182034"/>
                  <a:pt x="8686655" y="182034"/>
                  <a:pt x="8678190" y="182034"/>
                </a:cubicBezTo>
                <a:cubicBezTo>
                  <a:pt x="8673958" y="178760"/>
                  <a:pt x="8673958" y="178760"/>
                  <a:pt x="8669726" y="178760"/>
                </a:cubicBezTo>
                <a:cubicBezTo>
                  <a:pt x="8657029" y="175486"/>
                  <a:pt x="8644333" y="172212"/>
                  <a:pt x="8631636" y="172212"/>
                </a:cubicBezTo>
                <a:lnTo>
                  <a:pt x="8606243" y="168938"/>
                </a:lnTo>
                <a:lnTo>
                  <a:pt x="8595133" y="171802"/>
                </a:lnTo>
                <a:cubicBezTo>
                  <a:pt x="8589314" y="172212"/>
                  <a:pt x="8585081" y="172212"/>
                  <a:pt x="8580849" y="172212"/>
                </a:cubicBezTo>
                <a:cubicBezTo>
                  <a:pt x="8580832" y="172198"/>
                  <a:pt x="8576600" y="168938"/>
                  <a:pt x="8568152" y="168938"/>
                </a:cubicBezTo>
                <a:cubicBezTo>
                  <a:pt x="8563920" y="172212"/>
                  <a:pt x="8572385" y="172212"/>
                  <a:pt x="8563920" y="172212"/>
                </a:cubicBezTo>
                <a:cubicBezTo>
                  <a:pt x="8563920" y="172204"/>
                  <a:pt x="8563920" y="172055"/>
                  <a:pt x="8563920" y="168938"/>
                </a:cubicBezTo>
                <a:cubicBezTo>
                  <a:pt x="8555456" y="168938"/>
                  <a:pt x="8546991" y="168938"/>
                  <a:pt x="8538527" y="168938"/>
                </a:cubicBezTo>
                <a:cubicBezTo>
                  <a:pt x="8538527" y="168916"/>
                  <a:pt x="8538499" y="165674"/>
                  <a:pt x="8530062" y="168938"/>
                </a:cubicBezTo>
                <a:cubicBezTo>
                  <a:pt x="8525830" y="168938"/>
                  <a:pt x="8517366" y="168938"/>
                  <a:pt x="8508901" y="168938"/>
                </a:cubicBezTo>
                <a:cubicBezTo>
                  <a:pt x="8504669" y="172212"/>
                  <a:pt x="8504669" y="172212"/>
                  <a:pt x="8500437" y="168938"/>
                </a:cubicBezTo>
                <a:cubicBezTo>
                  <a:pt x="8479276" y="172212"/>
                  <a:pt x="8458114" y="172212"/>
                  <a:pt x="8436953" y="172212"/>
                </a:cubicBezTo>
                <a:cubicBezTo>
                  <a:pt x="8436953" y="172204"/>
                  <a:pt x="8436953" y="172055"/>
                  <a:pt x="8436953" y="168938"/>
                </a:cubicBezTo>
                <a:lnTo>
                  <a:pt x="8429547" y="170575"/>
                </a:lnTo>
                <a:cubicBezTo>
                  <a:pt x="8415792" y="172212"/>
                  <a:pt x="8407328" y="172212"/>
                  <a:pt x="8394631" y="172212"/>
                </a:cubicBezTo>
                <a:cubicBezTo>
                  <a:pt x="8390399" y="175486"/>
                  <a:pt x="8386167" y="172212"/>
                  <a:pt x="8381935" y="172212"/>
                </a:cubicBezTo>
                <a:lnTo>
                  <a:pt x="8374528" y="173849"/>
                </a:lnTo>
                <a:cubicBezTo>
                  <a:pt x="8356541" y="172212"/>
                  <a:pt x="8339612" y="172212"/>
                  <a:pt x="8322683" y="172212"/>
                </a:cubicBezTo>
                <a:cubicBezTo>
                  <a:pt x="8322683" y="172204"/>
                  <a:pt x="8322683" y="172055"/>
                  <a:pt x="8322683" y="168938"/>
                </a:cubicBezTo>
                <a:cubicBezTo>
                  <a:pt x="8297290" y="168938"/>
                  <a:pt x="8271897" y="168938"/>
                  <a:pt x="8246503" y="168938"/>
                </a:cubicBezTo>
                <a:lnTo>
                  <a:pt x="8239097" y="168938"/>
                </a:lnTo>
                <a:cubicBezTo>
                  <a:pt x="8216878" y="168938"/>
                  <a:pt x="8191484" y="168938"/>
                  <a:pt x="8166091" y="168938"/>
                </a:cubicBezTo>
                <a:cubicBezTo>
                  <a:pt x="8153394" y="172212"/>
                  <a:pt x="8140697" y="172212"/>
                  <a:pt x="8132233" y="172212"/>
                </a:cubicBezTo>
                <a:lnTo>
                  <a:pt x="8123768" y="172212"/>
                </a:lnTo>
                <a:cubicBezTo>
                  <a:pt x="8115304" y="175486"/>
                  <a:pt x="8115304" y="182034"/>
                  <a:pt x="8111072" y="182034"/>
                </a:cubicBezTo>
                <a:cubicBezTo>
                  <a:pt x="8108956" y="180397"/>
                  <a:pt x="8108956" y="180397"/>
                  <a:pt x="8106840" y="178760"/>
                </a:cubicBezTo>
                <a:cubicBezTo>
                  <a:pt x="8106840" y="178720"/>
                  <a:pt x="8106831" y="168944"/>
                  <a:pt x="8102607" y="172212"/>
                </a:cubicBezTo>
                <a:cubicBezTo>
                  <a:pt x="8094143" y="172212"/>
                  <a:pt x="8094143" y="172212"/>
                  <a:pt x="8089911" y="168938"/>
                </a:cubicBezTo>
                <a:cubicBezTo>
                  <a:pt x="8081446" y="168938"/>
                  <a:pt x="8068749" y="175486"/>
                  <a:pt x="8056053" y="175486"/>
                </a:cubicBezTo>
                <a:cubicBezTo>
                  <a:pt x="8051821" y="172212"/>
                  <a:pt x="8047588" y="172212"/>
                  <a:pt x="8043356" y="168938"/>
                </a:cubicBezTo>
                <a:cubicBezTo>
                  <a:pt x="8039124" y="172212"/>
                  <a:pt x="8017963" y="178760"/>
                  <a:pt x="8009498" y="175486"/>
                </a:cubicBezTo>
                <a:cubicBezTo>
                  <a:pt x="8001034" y="168938"/>
                  <a:pt x="8001034" y="168938"/>
                  <a:pt x="7992569" y="168938"/>
                </a:cubicBezTo>
                <a:cubicBezTo>
                  <a:pt x="7988337" y="168938"/>
                  <a:pt x="7971408" y="168938"/>
                  <a:pt x="7967176" y="168938"/>
                </a:cubicBezTo>
                <a:lnTo>
                  <a:pt x="7958711" y="172212"/>
                </a:lnTo>
                <a:cubicBezTo>
                  <a:pt x="7958711" y="172204"/>
                  <a:pt x="7958711" y="172055"/>
                  <a:pt x="7958711" y="168938"/>
                </a:cubicBezTo>
                <a:cubicBezTo>
                  <a:pt x="7946015" y="168938"/>
                  <a:pt x="7933318" y="168938"/>
                  <a:pt x="7920621" y="168938"/>
                </a:cubicBezTo>
                <a:cubicBezTo>
                  <a:pt x="7920621" y="168963"/>
                  <a:pt x="7920589" y="172212"/>
                  <a:pt x="7912157" y="172212"/>
                </a:cubicBezTo>
                <a:cubicBezTo>
                  <a:pt x="7912157" y="172204"/>
                  <a:pt x="7912157" y="172055"/>
                  <a:pt x="7912157" y="168938"/>
                </a:cubicBezTo>
                <a:cubicBezTo>
                  <a:pt x="7903692" y="168938"/>
                  <a:pt x="7895228" y="168938"/>
                  <a:pt x="7886764" y="168938"/>
                </a:cubicBezTo>
                <a:cubicBezTo>
                  <a:pt x="7878299" y="168938"/>
                  <a:pt x="7865602" y="168938"/>
                  <a:pt x="7857138" y="168938"/>
                </a:cubicBezTo>
                <a:cubicBezTo>
                  <a:pt x="7852906" y="168938"/>
                  <a:pt x="7852906" y="168938"/>
                  <a:pt x="7852906" y="168938"/>
                </a:cubicBezTo>
                <a:lnTo>
                  <a:pt x="7835977" y="168938"/>
                </a:lnTo>
                <a:cubicBezTo>
                  <a:pt x="7831745" y="172212"/>
                  <a:pt x="7831745" y="172212"/>
                  <a:pt x="7827512" y="168938"/>
                </a:cubicBezTo>
                <a:cubicBezTo>
                  <a:pt x="7810583" y="172212"/>
                  <a:pt x="7797887" y="172212"/>
                  <a:pt x="7785190" y="172212"/>
                </a:cubicBezTo>
                <a:cubicBezTo>
                  <a:pt x="7772493" y="175486"/>
                  <a:pt x="7764029" y="175486"/>
                  <a:pt x="7751332" y="175486"/>
                </a:cubicBezTo>
                <a:cubicBezTo>
                  <a:pt x="7747100" y="178760"/>
                  <a:pt x="7742868" y="178760"/>
                  <a:pt x="7734403" y="178760"/>
                </a:cubicBezTo>
                <a:cubicBezTo>
                  <a:pt x="7734403" y="178785"/>
                  <a:pt x="7734388" y="182034"/>
                  <a:pt x="7730171" y="182034"/>
                </a:cubicBezTo>
                <a:cubicBezTo>
                  <a:pt x="7721707" y="182034"/>
                  <a:pt x="7709010" y="182034"/>
                  <a:pt x="7700545" y="182034"/>
                </a:cubicBezTo>
                <a:lnTo>
                  <a:pt x="7696313" y="178760"/>
                </a:lnTo>
                <a:cubicBezTo>
                  <a:pt x="7692081" y="178760"/>
                  <a:pt x="7692081" y="178760"/>
                  <a:pt x="7687849" y="178760"/>
                </a:cubicBezTo>
                <a:cubicBezTo>
                  <a:pt x="7683616" y="175486"/>
                  <a:pt x="7679384" y="175486"/>
                  <a:pt x="7675152" y="175486"/>
                </a:cubicBezTo>
                <a:cubicBezTo>
                  <a:pt x="7670920" y="175486"/>
                  <a:pt x="7675152" y="172212"/>
                  <a:pt x="7662455" y="168938"/>
                </a:cubicBezTo>
                <a:cubicBezTo>
                  <a:pt x="7658223" y="172212"/>
                  <a:pt x="7662455" y="175486"/>
                  <a:pt x="7653991" y="172212"/>
                </a:cubicBezTo>
                <a:cubicBezTo>
                  <a:pt x="7653991" y="172204"/>
                  <a:pt x="7653991" y="172055"/>
                  <a:pt x="7653991" y="168938"/>
                </a:cubicBezTo>
                <a:cubicBezTo>
                  <a:pt x="7645526" y="168938"/>
                  <a:pt x="7641294" y="168938"/>
                  <a:pt x="7637062" y="168938"/>
                </a:cubicBezTo>
                <a:cubicBezTo>
                  <a:pt x="7624365" y="165663"/>
                  <a:pt x="7607436" y="165663"/>
                  <a:pt x="7594740" y="168938"/>
                </a:cubicBezTo>
                <a:cubicBezTo>
                  <a:pt x="7594733" y="165663"/>
                  <a:pt x="7594565" y="165663"/>
                  <a:pt x="7590507" y="165663"/>
                </a:cubicBezTo>
                <a:cubicBezTo>
                  <a:pt x="7590507" y="165671"/>
                  <a:pt x="7590507" y="165816"/>
                  <a:pt x="7590507" y="168938"/>
                </a:cubicBezTo>
                <a:cubicBezTo>
                  <a:pt x="7586275" y="168938"/>
                  <a:pt x="7577811" y="168938"/>
                  <a:pt x="7569346" y="168938"/>
                </a:cubicBezTo>
                <a:lnTo>
                  <a:pt x="7552417" y="168938"/>
                </a:lnTo>
                <a:lnTo>
                  <a:pt x="7535488" y="172212"/>
                </a:lnTo>
                <a:cubicBezTo>
                  <a:pt x="7527024" y="178760"/>
                  <a:pt x="7522792" y="172212"/>
                  <a:pt x="7518559" y="172212"/>
                </a:cubicBezTo>
                <a:cubicBezTo>
                  <a:pt x="7514327" y="175486"/>
                  <a:pt x="7518559" y="178760"/>
                  <a:pt x="7510095" y="178760"/>
                </a:cubicBezTo>
                <a:lnTo>
                  <a:pt x="7501631" y="175486"/>
                </a:lnTo>
                <a:cubicBezTo>
                  <a:pt x="7488934" y="172212"/>
                  <a:pt x="7476237" y="172212"/>
                  <a:pt x="7463540" y="168938"/>
                </a:cubicBezTo>
                <a:cubicBezTo>
                  <a:pt x="7459308" y="172212"/>
                  <a:pt x="7455076" y="172212"/>
                  <a:pt x="7450844" y="172212"/>
                </a:cubicBezTo>
                <a:cubicBezTo>
                  <a:pt x="7450844" y="172204"/>
                  <a:pt x="7450844" y="172055"/>
                  <a:pt x="7450844" y="168938"/>
                </a:cubicBezTo>
                <a:cubicBezTo>
                  <a:pt x="7425450" y="168938"/>
                  <a:pt x="7395825" y="168938"/>
                  <a:pt x="7366199" y="168938"/>
                </a:cubicBezTo>
                <a:cubicBezTo>
                  <a:pt x="7361967" y="168938"/>
                  <a:pt x="7361967" y="168938"/>
                  <a:pt x="7361967" y="168938"/>
                </a:cubicBezTo>
                <a:lnTo>
                  <a:pt x="7345038" y="168938"/>
                </a:lnTo>
                <a:cubicBezTo>
                  <a:pt x="7323877" y="168938"/>
                  <a:pt x="7306948" y="168938"/>
                  <a:pt x="7285787" y="168938"/>
                </a:cubicBezTo>
                <a:cubicBezTo>
                  <a:pt x="7277322" y="175486"/>
                  <a:pt x="7273090" y="168938"/>
                  <a:pt x="7264626" y="168938"/>
                </a:cubicBezTo>
                <a:cubicBezTo>
                  <a:pt x="7256161" y="172212"/>
                  <a:pt x="7251929" y="168938"/>
                  <a:pt x="7235000" y="172212"/>
                </a:cubicBezTo>
                <a:cubicBezTo>
                  <a:pt x="7230768" y="175486"/>
                  <a:pt x="7226535" y="172212"/>
                  <a:pt x="7222303" y="172212"/>
                </a:cubicBezTo>
                <a:cubicBezTo>
                  <a:pt x="7209607" y="175486"/>
                  <a:pt x="7196910" y="175486"/>
                  <a:pt x="7184213" y="175486"/>
                </a:cubicBezTo>
                <a:cubicBezTo>
                  <a:pt x="7179981" y="172212"/>
                  <a:pt x="7175749" y="172212"/>
                  <a:pt x="7171516" y="172212"/>
                </a:cubicBezTo>
                <a:cubicBezTo>
                  <a:pt x="7171516" y="172204"/>
                  <a:pt x="7171516" y="172055"/>
                  <a:pt x="7171516" y="168938"/>
                </a:cubicBezTo>
                <a:cubicBezTo>
                  <a:pt x="7158820" y="172212"/>
                  <a:pt x="7137659" y="165663"/>
                  <a:pt x="7116497" y="168938"/>
                </a:cubicBezTo>
                <a:cubicBezTo>
                  <a:pt x="7091104" y="172212"/>
                  <a:pt x="7065711" y="175486"/>
                  <a:pt x="7040317" y="175486"/>
                </a:cubicBezTo>
                <a:cubicBezTo>
                  <a:pt x="7023388" y="172212"/>
                  <a:pt x="7010692" y="175486"/>
                  <a:pt x="6997995" y="175486"/>
                </a:cubicBezTo>
                <a:cubicBezTo>
                  <a:pt x="6985298" y="178760"/>
                  <a:pt x="6976834" y="178760"/>
                  <a:pt x="6964137" y="178760"/>
                </a:cubicBezTo>
                <a:cubicBezTo>
                  <a:pt x="6951440" y="175486"/>
                  <a:pt x="6934512" y="175486"/>
                  <a:pt x="6917583" y="175486"/>
                </a:cubicBezTo>
                <a:cubicBezTo>
                  <a:pt x="6904886" y="175486"/>
                  <a:pt x="6896421" y="175486"/>
                  <a:pt x="6887957" y="175486"/>
                </a:cubicBezTo>
                <a:cubicBezTo>
                  <a:pt x="6883725" y="172212"/>
                  <a:pt x="6883725" y="172212"/>
                  <a:pt x="6879493" y="172212"/>
                </a:cubicBezTo>
                <a:cubicBezTo>
                  <a:pt x="6879493" y="172204"/>
                  <a:pt x="6879493" y="172055"/>
                  <a:pt x="6879493" y="168938"/>
                </a:cubicBezTo>
                <a:cubicBezTo>
                  <a:pt x="6849867" y="172212"/>
                  <a:pt x="6820241" y="172212"/>
                  <a:pt x="6790616" y="172212"/>
                </a:cubicBezTo>
                <a:cubicBezTo>
                  <a:pt x="6790616" y="172188"/>
                  <a:pt x="6790601" y="168938"/>
                  <a:pt x="6786383" y="168938"/>
                </a:cubicBezTo>
                <a:cubicBezTo>
                  <a:pt x="6773687" y="168938"/>
                  <a:pt x="6756758" y="172212"/>
                  <a:pt x="6739829" y="172212"/>
                </a:cubicBezTo>
                <a:cubicBezTo>
                  <a:pt x="6735597" y="168938"/>
                  <a:pt x="6735597" y="168938"/>
                  <a:pt x="6731364" y="165663"/>
                </a:cubicBezTo>
                <a:cubicBezTo>
                  <a:pt x="6722900" y="162389"/>
                  <a:pt x="6672113" y="162389"/>
                  <a:pt x="6667881" y="165663"/>
                </a:cubicBezTo>
                <a:cubicBezTo>
                  <a:pt x="6667881" y="165671"/>
                  <a:pt x="6667881" y="165816"/>
                  <a:pt x="6667881" y="168938"/>
                </a:cubicBezTo>
                <a:cubicBezTo>
                  <a:pt x="6663649" y="168938"/>
                  <a:pt x="6659417" y="168938"/>
                  <a:pt x="6650952" y="168938"/>
                </a:cubicBezTo>
                <a:cubicBezTo>
                  <a:pt x="6642488" y="168938"/>
                  <a:pt x="6634023" y="168938"/>
                  <a:pt x="6625559" y="168938"/>
                </a:cubicBezTo>
                <a:cubicBezTo>
                  <a:pt x="6625559" y="172212"/>
                  <a:pt x="6625559" y="172212"/>
                  <a:pt x="6621326" y="175486"/>
                </a:cubicBezTo>
                <a:cubicBezTo>
                  <a:pt x="6617094" y="175486"/>
                  <a:pt x="6612862" y="178760"/>
                  <a:pt x="6608630" y="178760"/>
                </a:cubicBezTo>
                <a:cubicBezTo>
                  <a:pt x="6608630" y="178769"/>
                  <a:pt x="6608630" y="178919"/>
                  <a:pt x="6608630" y="182034"/>
                </a:cubicBezTo>
                <a:cubicBezTo>
                  <a:pt x="6600165" y="182034"/>
                  <a:pt x="6570540" y="175486"/>
                  <a:pt x="6566307" y="175486"/>
                </a:cubicBezTo>
                <a:cubicBezTo>
                  <a:pt x="6557843" y="175486"/>
                  <a:pt x="6545146" y="172212"/>
                  <a:pt x="6536682" y="172212"/>
                </a:cubicBezTo>
                <a:cubicBezTo>
                  <a:pt x="6536664" y="172226"/>
                  <a:pt x="6532441" y="175486"/>
                  <a:pt x="6528217" y="175486"/>
                </a:cubicBezTo>
                <a:cubicBezTo>
                  <a:pt x="6519753" y="172212"/>
                  <a:pt x="6511288" y="172212"/>
                  <a:pt x="6502824" y="172212"/>
                </a:cubicBezTo>
                <a:cubicBezTo>
                  <a:pt x="6502824" y="172204"/>
                  <a:pt x="6502824" y="172055"/>
                  <a:pt x="6502824" y="168938"/>
                </a:cubicBezTo>
                <a:cubicBezTo>
                  <a:pt x="6468966" y="172212"/>
                  <a:pt x="6435108" y="175486"/>
                  <a:pt x="6401250" y="178760"/>
                </a:cubicBezTo>
                <a:cubicBezTo>
                  <a:pt x="6397018" y="175486"/>
                  <a:pt x="6392786" y="172212"/>
                  <a:pt x="6388554" y="172212"/>
                </a:cubicBezTo>
                <a:cubicBezTo>
                  <a:pt x="6388554" y="172204"/>
                  <a:pt x="6388554" y="172055"/>
                  <a:pt x="6388554" y="168938"/>
                </a:cubicBezTo>
                <a:cubicBezTo>
                  <a:pt x="6380089" y="172212"/>
                  <a:pt x="6371625" y="172212"/>
                  <a:pt x="6363160" y="175486"/>
                </a:cubicBezTo>
                <a:cubicBezTo>
                  <a:pt x="6358928" y="172212"/>
                  <a:pt x="6354696" y="172212"/>
                  <a:pt x="6350464" y="172212"/>
                </a:cubicBezTo>
                <a:cubicBezTo>
                  <a:pt x="6350464" y="172204"/>
                  <a:pt x="6350464" y="172055"/>
                  <a:pt x="6350464" y="168938"/>
                </a:cubicBezTo>
                <a:cubicBezTo>
                  <a:pt x="6341999" y="168938"/>
                  <a:pt x="6329303" y="168938"/>
                  <a:pt x="6320838" y="168938"/>
                </a:cubicBezTo>
                <a:cubicBezTo>
                  <a:pt x="6278516" y="168938"/>
                  <a:pt x="6253122" y="172212"/>
                  <a:pt x="6223497" y="182034"/>
                </a:cubicBezTo>
                <a:cubicBezTo>
                  <a:pt x="6219265" y="175486"/>
                  <a:pt x="6215032" y="175486"/>
                  <a:pt x="6210800" y="172212"/>
                </a:cubicBezTo>
                <a:lnTo>
                  <a:pt x="6204981" y="171393"/>
                </a:lnTo>
                <a:cubicBezTo>
                  <a:pt x="6204452" y="172212"/>
                  <a:pt x="6204452" y="173849"/>
                  <a:pt x="6202336" y="175486"/>
                </a:cubicBezTo>
                <a:cubicBezTo>
                  <a:pt x="6172710" y="175486"/>
                  <a:pt x="6155781" y="178760"/>
                  <a:pt x="6147317" y="165663"/>
                </a:cubicBezTo>
                <a:cubicBezTo>
                  <a:pt x="6138852" y="165663"/>
                  <a:pt x="6126155" y="165663"/>
                  <a:pt x="6113459" y="168938"/>
                </a:cubicBezTo>
                <a:cubicBezTo>
                  <a:pt x="6113459" y="168914"/>
                  <a:pt x="6113429" y="165663"/>
                  <a:pt x="6104994" y="165663"/>
                </a:cubicBezTo>
                <a:cubicBezTo>
                  <a:pt x="6104994" y="165671"/>
                  <a:pt x="6104994" y="165816"/>
                  <a:pt x="6104994" y="168938"/>
                </a:cubicBezTo>
                <a:cubicBezTo>
                  <a:pt x="6092298" y="168938"/>
                  <a:pt x="6083833" y="168938"/>
                  <a:pt x="6071136" y="168938"/>
                </a:cubicBezTo>
                <a:cubicBezTo>
                  <a:pt x="6062672" y="168938"/>
                  <a:pt x="6058440" y="168938"/>
                  <a:pt x="6054208" y="168938"/>
                </a:cubicBezTo>
                <a:cubicBezTo>
                  <a:pt x="6045743" y="172212"/>
                  <a:pt x="6037279" y="172212"/>
                  <a:pt x="6028814" y="168938"/>
                </a:cubicBezTo>
                <a:cubicBezTo>
                  <a:pt x="6020350" y="172212"/>
                  <a:pt x="6016117" y="172212"/>
                  <a:pt x="6007653" y="172212"/>
                </a:cubicBezTo>
                <a:cubicBezTo>
                  <a:pt x="6003421" y="172212"/>
                  <a:pt x="6011885" y="168938"/>
                  <a:pt x="6003421" y="168938"/>
                </a:cubicBezTo>
                <a:cubicBezTo>
                  <a:pt x="5994956" y="172212"/>
                  <a:pt x="5986492" y="172212"/>
                  <a:pt x="5978027" y="172212"/>
                </a:cubicBezTo>
                <a:cubicBezTo>
                  <a:pt x="5965331" y="178760"/>
                  <a:pt x="5944170" y="172212"/>
                  <a:pt x="5935705" y="172212"/>
                </a:cubicBezTo>
                <a:cubicBezTo>
                  <a:pt x="5927241" y="172212"/>
                  <a:pt x="5918776" y="175486"/>
                  <a:pt x="5910312" y="175486"/>
                </a:cubicBezTo>
                <a:cubicBezTo>
                  <a:pt x="5906079" y="172212"/>
                  <a:pt x="5901847" y="172212"/>
                  <a:pt x="5897615" y="172212"/>
                </a:cubicBezTo>
                <a:cubicBezTo>
                  <a:pt x="5897615" y="172204"/>
                  <a:pt x="5897615" y="172055"/>
                  <a:pt x="5897615" y="168938"/>
                </a:cubicBezTo>
                <a:cubicBezTo>
                  <a:pt x="5884918" y="168938"/>
                  <a:pt x="5872222" y="168938"/>
                  <a:pt x="5863757" y="168938"/>
                </a:cubicBezTo>
                <a:cubicBezTo>
                  <a:pt x="5851060" y="168938"/>
                  <a:pt x="5846828" y="168938"/>
                  <a:pt x="5838364" y="168938"/>
                </a:cubicBezTo>
                <a:cubicBezTo>
                  <a:pt x="5825667" y="168938"/>
                  <a:pt x="5812970" y="168938"/>
                  <a:pt x="5796041" y="168938"/>
                </a:cubicBezTo>
                <a:cubicBezTo>
                  <a:pt x="5783345" y="172212"/>
                  <a:pt x="5770648" y="172212"/>
                  <a:pt x="5757951" y="172212"/>
                </a:cubicBezTo>
                <a:cubicBezTo>
                  <a:pt x="5757951" y="172204"/>
                  <a:pt x="5757951" y="172055"/>
                  <a:pt x="5757951" y="168938"/>
                </a:cubicBezTo>
                <a:cubicBezTo>
                  <a:pt x="5753719" y="172212"/>
                  <a:pt x="5749487" y="172212"/>
                  <a:pt x="5745255" y="172212"/>
                </a:cubicBezTo>
                <a:cubicBezTo>
                  <a:pt x="5745255" y="172204"/>
                  <a:pt x="5745255" y="172055"/>
                  <a:pt x="5745255" y="168938"/>
                </a:cubicBezTo>
                <a:cubicBezTo>
                  <a:pt x="5736790" y="168938"/>
                  <a:pt x="5732558" y="168938"/>
                  <a:pt x="5728326" y="168938"/>
                </a:cubicBezTo>
                <a:cubicBezTo>
                  <a:pt x="5707165" y="172212"/>
                  <a:pt x="5686003" y="168938"/>
                  <a:pt x="5673307" y="172212"/>
                </a:cubicBezTo>
                <a:cubicBezTo>
                  <a:pt x="5673301" y="172212"/>
                  <a:pt x="5673142" y="172212"/>
                  <a:pt x="5669075" y="172212"/>
                </a:cubicBezTo>
                <a:cubicBezTo>
                  <a:pt x="5669075" y="168938"/>
                  <a:pt x="5664842" y="168938"/>
                  <a:pt x="5660610" y="165663"/>
                </a:cubicBezTo>
                <a:cubicBezTo>
                  <a:pt x="5656378" y="165663"/>
                  <a:pt x="5647913" y="165663"/>
                  <a:pt x="5639449" y="165663"/>
                </a:cubicBezTo>
                <a:cubicBezTo>
                  <a:pt x="5639449" y="165671"/>
                  <a:pt x="5639449" y="165816"/>
                  <a:pt x="5639449" y="168938"/>
                </a:cubicBezTo>
                <a:lnTo>
                  <a:pt x="5632042" y="167300"/>
                </a:lnTo>
                <a:cubicBezTo>
                  <a:pt x="5597127" y="168938"/>
                  <a:pt x="5563269" y="172212"/>
                  <a:pt x="5529411" y="178760"/>
                </a:cubicBezTo>
                <a:cubicBezTo>
                  <a:pt x="5529411" y="178769"/>
                  <a:pt x="5529411" y="178919"/>
                  <a:pt x="5529411" y="182034"/>
                </a:cubicBezTo>
                <a:cubicBezTo>
                  <a:pt x="5525179" y="178760"/>
                  <a:pt x="5520946" y="178760"/>
                  <a:pt x="5516714" y="178760"/>
                </a:cubicBezTo>
                <a:cubicBezTo>
                  <a:pt x="5495553" y="175486"/>
                  <a:pt x="5470160" y="175486"/>
                  <a:pt x="5444766" y="175486"/>
                </a:cubicBezTo>
                <a:cubicBezTo>
                  <a:pt x="5415141" y="172212"/>
                  <a:pt x="5377051" y="175486"/>
                  <a:pt x="5343193" y="172212"/>
                </a:cubicBezTo>
                <a:cubicBezTo>
                  <a:pt x="5343193" y="175486"/>
                  <a:pt x="5343193" y="175486"/>
                  <a:pt x="5343193" y="178760"/>
                </a:cubicBezTo>
                <a:cubicBezTo>
                  <a:pt x="5334728" y="175486"/>
                  <a:pt x="5326264" y="172212"/>
                  <a:pt x="5313567" y="175486"/>
                </a:cubicBezTo>
                <a:cubicBezTo>
                  <a:pt x="5313567" y="175511"/>
                  <a:pt x="5313536" y="178760"/>
                  <a:pt x="5305103" y="178760"/>
                </a:cubicBezTo>
                <a:cubicBezTo>
                  <a:pt x="5305103" y="175486"/>
                  <a:pt x="5300870" y="175486"/>
                  <a:pt x="5300870" y="172212"/>
                </a:cubicBezTo>
                <a:cubicBezTo>
                  <a:pt x="5296638" y="172212"/>
                  <a:pt x="5296638" y="172212"/>
                  <a:pt x="5292406" y="172212"/>
                </a:cubicBezTo>
                <a:cubicBezTo>
                  <a:pt x="5292406" y="172204"/>
                  <a:pt x="5292406" y="172055"/>
                  <a:pt x="5292406" y="168938"/>
                </a:cubicBezTo>
                <a:cubicBezTo>
                  <a:pt x="5271245" y="168938"/>
                  <a:pt x="5250084" y="168938"/>
                  <a:pt x="5233155" y="168938"/>
                </a:cubicBezTo>
                <a:cubicBezTo>
                  <a:pt x="5224690" y="172212"/>
                  <a:pt x="5216226" y="172212"/>
                  <a:pt x="5207761" y="172212"/>
                </a:cubicBezTo>
                <a:cubicBezTo>
                  <a:pt x="5203529" y="175486"/>
                  <a:pt x="5195065" y="175486"/>
                  <a:pt x="5186600" y="175486"/>
                </a:cubicBezTo>
                <a:cubicBezTo>
                  <a:pt x="5178136" y="178760"/>
                  <a:pt x="5173903" y="175486"/>
                  <a:pt x="5169671" y="175486"/>
                </a:cubicBezTo>
                <a:lnTo>
                  <a:pt x="5152742" y="178760"/>
                </a:lnTo>
                <a:cubicBezTo>
                  <a:pt x="5152742" y="178769"/>
                  <a:pt x="5152742" y="178919"/>
                  <a:pt x="5152742" y="182034"/>
                </a:cubicBezTo>
                <a:cubicBezTo>
                  <a:pt x="5144278" y="178760"/>
                  <a:pt x="5140046" y="178760"/>
                  <a:pt x="5135813" y="178760"/>
                </a:cubicBezTo>
                <a:cubicBezTo>
                  <a:pt x="5131581" y="175486"/>
                  <a:pt x="5127349" y="175486"/>
                  <a:pt x="5123117" y="175486"/>
                </a:cubicBezTo>
                <a:cubicBezTo>
                  <a:pt x="5114652" y="172212"/>
                  <a:pt x="5080794" y="182034"/>
                  <a:pt x="5063865" y="175486"/>
                </a:cubicBezTo>
                <a:cubicBezTo>
                  <a:pt x="5059633" y="172212"/>
                  <a:pt x="5059633" y="172212"/>
                  <a:pt x="5059633" y="168938"/>
                </a:cubicBezTo>
                <a:cubicBezTo>
                  <a:pt x="5034240" y="168938"/>
                  <a:pt x="5008846" y="168938"/>
                  <a:pt x="4983453" y="168938"/>
                </a:cubicBezTo>
                <a:cubicBezTo>
                  <a:pt x="4979221" y="172212"/>
                  <a:pt x="4958060" y="175486"/>
                  <a:pt x="4949595" y="175486"/>
                </a:cubicBezTo>
                <a:cubicBezTo>
                  <a:pt x="4945363" y="172212"/>
                  <a:pt x="4941131" y="172212"/>
                  <a:pt x="4936899" y="172212"/>
                </a:cubicBezTo>
                <a:cubicBezTo>
                  <a:pt x="4936899" y="172204"/>
                  <a:pt x="4936899" y="172055"/>
                  <a:pt x="4936899" y="168938"/>
                </a:cubicBezTo>
                <a:lnTo>
                  <a:pt x="4915737" y="168938"/>
                </a:lnTo>
                <a:lnTo>
                  <a:pt x="4908331" y="167710"/>
                </a:lnTo>
                <a:cubicBezTo>
                  <a:pt x="4886112" y="168938"/>
                  <a:pt x="4869183" y="168938"/>
                  <a:pt x="4852254" y="168938"/>
                </a:cubicBezTo>
                <a:cubicBezTo>
                  <a:pt x="4852250" y="172212"/>
                  <a:pt x="4852128" y="172212"/>
                  <a:pt x="4848022" y="172212"/>
                </a:cubicBezTo>
                <a:cubicBezTo>
                  <a:pt x="4848022" y="172204"/>
                  <a:pt x="4848022" y="172055"/>
                  <a:pt x="4848022" y="168938"/>
                </a:cubicBezTo>
                <a:lnTo>
                  <a:pt x="4831093" y="168938"/>
                </a:lnTo>
                <a:cubicBezTo>
                  <a:pt x="4822628" y="165663"/>
                  <a:pt x="4818396" y="172212"/>
                  <a:pt x="4814164" y="168938"/>
                </a:cubicBezTo>
                <a:lnTo>
                  <a:pt x="4806757" y="168938"/>
                </a:lnTo>
                <a:cubicBezTo>
                  <a:pt x="4788770" y="168938"/>
                  <a:pt x="4771842" y="168938"/>
                  <a:pt x="4759145" y="168938"/>
                </a:cubicBezTo>
                <a:cubicBezTo>
                  <a:pt x="4746448" y="172212"/>
                  <a:pt x="4729519" y="172212"/>
                  <a:pt x="4716823" y="172212"/>
                </a:cubicBezTo>
                <a:cubicBezTo>
                  <a:pt x="4708358" y="175486"/>
                  <a:pt x="4695661" y="178760"/>
                  <a:pt x="4682965" y="178760"/>
                </a:cubicBezTo>
                <a:cubicBezTo>
                  <a:pt x="4681907" y="173849"/>
                  <a:pt x="4680848" y="173849"/>
                  <a:pt x="4678732" y="172212"/>
                </a:cubicBezTo>
                <a:cubicBezTo>
                  <a:pt x="4670268" y="168938"/>
                  <a:pt x="4627946" y="168938"/>
                  <a:pt x="4611017" y="168938"/>
                </a:cubicBezTo>
                <a:cubicBezTo>
                  <a:pt x="4606785" y="168938"/>
                  <a:pt x="4606785" y="168938"/>
                  <a:pt x="4606785" y="168938"/>
                </a:cubicBezTo>
                <a:cubicBezTo>
                  <a:pt x="4594088" y="168938"/>
                  <a:pt x="4581391" y="168938"/>
                  <a:pt x="4568694" y="168938"/>
                </a:cubicBezTo>
                <a:cubicBezTo>
                  <a:pt x="4568690" y="168938"/>
                  <a:pt x="4568552" y="168938"/>
                  <a:pt x="4564462" y="168938"/>
                </a:cubicBezTo>
                <a:cubicBezTo>
                  <a:pt x="4547533" y="172212"/>
                  <a:pt x="4530604" y="172212"/>
                  <a:pt x="4509443" y="175486"/>
                </a:cubicBezTo>
                <a:cubicBezTo>
                  <a:pt x="4505211" y="172212"/>
                  <a:pt x="4505211" y="172212"/>
                  <a:pt x="4500979" y="172212"/>
                </a:cubicBezTo>
                <a:cubicBezTo>
                  <a:pt x="4500979" y="172204"/>
                  <a:pt x="4500979" y="172055"/>
                  <a:pt x="4500979" y="168938"/>
                </a:cubicBezTo>
                <a:cubicBezTo>
                  <a:pt x="4492514" y="172212"/>
                  <a:pt x="4488282" y="172212"/>
                  <a:pt x="4479818" y="172212"/>
                </a:cubicBezTo>
                <a:cubicBezTo>
                  <a:pt x="4479818" y="172204"/>
                  <a:pt x="4479818" y="172055"/>
                  <a:pt x="4479818" y="168938"/>
                </a:cubicBezTo>
                <a:cubicBezTo>
                  <a:pt x="4458656" y="172212"/>
                  <a:pt x="4437495" y="172212"/>
                  <a:pt x="4420566" y="175486"/>
                </a:cubicBezTo>
                <a:cubicBezTo>
                  <a:pt x="4412102" y="178760"/>
                  <a:pt x="4407870" y="175486"/>
                  <a:pt x="4403637" y="175486"/>
                </a:cubicBezTo>
                <a:cubicBezTo>
                  <a:pt x="4386709" y="178760"/>
                  <a:pt x="4369780" y="178760"/>
                  <a:pt x="4348618" y="178760"/>
                </a:cubicBezTo>
                <a:cubicBezTo>
                  <a:pt x="4340154" y="175486"/>
                  <a:pt x="4331690" y="178760"/>
                  <a:pt x="4323225" y="178760"/>
                </a:cubicBezTo>
                <a:cubicBezTo>
                  <a:pt x="4318993" y="175486"/>
                  <a:pt x="4318993" y="178760"/>
                  <a:pt x="4314761" y="178760"/>
                </a:cubicBezTo>
                <a:cubicBezTo>
                  <a:pt x="4302064" y="175486"/>
                  <a:pt x="4293599" y="175486"/>
                  <a:pt x="4285135" y="175486"/>
                </a:cubicBezTo>
                <a:cubicBezTo>
                  <a:pt x="4280903" y="178760"/>
                  <a:pt x="4276671" y="175486"/>
                  <a:pt x="4272438" y="175486"/>
                </a:cubicBezTo>
                <a:cubicBezTo>
                  <a:pt x="4263974" y="178760"/>
                  <a:pt x="4259742" y="175486"/>
                  <a:pt x="4251277" y="175486"/>
                </a:cubicBezTo>
                <a:cubicBezTo>
                  <a:pt x="4251267" y="178760"/>
                  <a:pt x="4247040" y="178760"/>
                  <a:pt x="4242813" y="178760"/>
                </a:cubicBezTo>
                <a:cubicBezTo>
                  <a:pt x="4242813" y="178767"/>
                  <a:pt x="4242813" y="178906"/>
                  <a:pt x="4242813" y="182034"/>
                </a:cubicBezTo>
                <a:cubicBezTo>
                  <a:pt x="4242809" y="182034"/>
                  <a:pt x="4242675" y="182034"/>
                  <a:pt x="4238580" y="182034"/>
                </a:cubicBezTo>
                <a:cubicBezTo>
                  <a:pt x="4234348" y="178760"/>
                  <a:pt x="4230116" y="178760"/>
                  <a:pt x="4221652" y="178760"/>
                </a:cubicBezTo>
                <a:cubicBezTo>
                  <a:pt x="4221652" y="178732"/>
                  <a:pt x="4221633" y="172212"/>
                  <a:pt x="4213187" y="172212"/>
                </a:cubicBezTo>
                <a:cubicBezTo>
                  <a:pt x="4204723" y="175486"/>
                  <a:pt x="4200490" y="172212"/>
                  <a:pt x="4196258" y="172212"/>
                </a:cubicBezTo>
                <a:cubicBezTo>
                  <a:pt x="4192026" y="175486"/>
                  <a:pt x="4187794" y="175486"/>
                  <a:pt x="4183561" y="175486"/>
                </a:cubicBezTo>
                <a:cubicBezTo>
                  <a:pt x="4179329" y="178760"/>
                  <a:pt x="4175097" y="175486"/>
                  <a:pt x="4170865" y="175486"/>
                </a:cubicBezTo>
                <a:cubicBezTo>
                  <a:pt x="4166632" y="178760"/>
                  <a:pt x="4166632" y="178760"/>
                  <a:pt x="4162400" y="178760"/>
                </a:cubicBezTo>
                <a:cubicBezTo>
                  <a:pt x="4162400" y="178767"/>
                  <a:pt x="4162400" y="178906"/>
                  <a:pt x="4162400" y="182034"/>
                </a:cubicBezTo>
                <a:lnTo>
                  <a:pt x="4150762" y="180397"/>
                </a:lnTo>
                <a:lnTo>
                  <a:pt x="4128542" y="178760"/>
                </a:lnTo>
                <a:cubicBezTo>
                  <a:pt x="4120078" y="162389"/>
                  <a:pt x="4081988" y="178760"/>
                  <a:pt x="4048130" y="172212"/>
                </a:cubicBezTo>
                <a:cubicBezTo>
                  <a:pt x="4048130" y="172206"/>
                  <a:pt x="4048130" y="172065"/>
                  <a:pt x="4048130" y="168938"/>
                </a:cubicBezTo>
                <a:cubicBezTo>
                  <a:pt x="4035433" y="168938"/>
                  <a:pt x="4026969" y="168938"/>
                  <a:pt x="4014272" y="168938"/>
                </a:cubicBezTo>
                <a:cubicBezTo>
                  <a:pt x="4012156" y="172212"/>
                  <a:pt x="4012156" y="172212"/>
                  <a:pt x="4010040" y="172212"/>
                </a:cubicBezTo>
                <a:cubicBezTo>
                  <a:pt x="4010040" y="172208"/>
                  <a:pt x="4010040" y="172094"/>
                  <a:pt x="4010040" y="168938"/>
                </a:cubicBezTo>
                <a:cubicBezTo>
                  <a:pt x="3980414" y="172212"/>
                  <a:pt x="3955021" y="172212"/>
                  <a:pt x="3925395" y="172212"/>
                </a:cubicBezTo>
                <a:cubicBezTo>
                  <a:pt x="3925377" y="175486"/>
                  <a:pt x="3921154" y="175486"/>
                  <a:pt x="3916931" y="175486"/>
                </a:cubicBezTo>
                <a:cubicBezTo>
                  <a:pt x="3912699" y="178760"/>
                  <a:pt x="3908466" y="175486"/>
                  <a:pt x="3904234" y="175486"/>
                </a:cubicBezTo>
                <a:cubicBezTo>
                  <a:pt x="3904214" y="178760"/>
                  <a:pt x="3899992" y="178760"/>
                  <a:pt x="3895770" y="178760"/>
                </a:cubicBezTo>
                <a:cubicBezTo>
                  <a:pt x="3895770" y="178765"/>
                  <a:pt x="3895770" y="178881"/>
                  <a:pt x="3895770" y="182034"/>
                </a:cubicBezTo>
                <a:cubicBezTo>
                  <a:pt x="3895764" y="182034"/>
                  <a:pt x="3895614" y="182034"/>
                  <a:pt x="3891537" y="182034"/>
                </a:cubicBezTo>
                <a:cubicBezTo>
                  <a:pt x="3883073" y="188583"/>
                  <a:pt x="3900002" y="188583"/>
                  <a:pt x="3878841" y="191857"/>
                </a:cubicBezTo>
                <a:cubicBezTo>
                  <a:pt x="3878841" y="188583"/>
                  <a:pt x="3874608" y="185309"/>
                  <a:pt x="3874608" y="182034"/>
                </a:cubicBezTo>
                <a:cubicBezTo>
                  <a:pt x="3857680" y="182034"/>
                  <a:pt x="3844983" y="175486"/>
                  <a:pt x="3832286" y="172212"/>
                </a:cubicBezTo>
                <a:cubicBezTo>
                  <a:pt x="3828054" y="172212"/>
                  <a:pt x="3823822" y="175486"/>
                  <a:pt x="3819589" y="175486"/>
                </a:cubicBezTo>
                <a:cubicBezTo>
                  <a:pt x="3806893" y="172212"/>
                  <a:pt x="3785732" y="165663"/>
                  <a:pt x="3764570" y="168938"/>
                </a:cubicBezTo>
                <a:cubicBezTo>
                  <a:pt x="3760338" y="172212"/>
                  <a:pt x="3756106" y="172212"/>
                  <a:pt x="3751874" y="168938"/>
                </a:cubicBezTo>
                <a:cubicBezTo>
                  <a:pt x="3751874" y="172212"/>
                  <a:pt x="3751874" y="172212"/>
                  <a:pt x="3747642" y="175486"/>
                </a:cubicBezTo>
                <a:cubicBezTo>
                  <a:pt x="3743409" y="175486"/>
                  <a:pt x="3739177" y="178760"/>
                  <a:pt x="3730713" y="178760"/>
                </a:cubicBezTo>
                <a:cubicBezTo>
                  <a:pt x="3730713" y="178765"/>
                  <a:pt x="3730713" y="178881"/>
                  <a:pt x="3730713" y="182034"/>
                </a:cubicBezTo>
                <a:cubicBezTo>
                  <a:pt x="3726480" y="182034"/>
                  <a:pt x="3718016" y="175486"/>
                  <a:pt x="3709551" y="178760"/>
                </a:cubicBezTo>
                <a:lnTo>
                  <a:pt x="3705319" y="182034"/>
                </a:lnTo>
                <a:cubicBezTo>
                  <a:pt x="3696855" y="182034"/>
                  <a:pt x="3688390" y="182034"/>
                  <a:pt x="3679926" y="182034"/>
                </a:cubicBezTo>
                <a:cubicBezTo>
                  <a:pt x="3662997" y="178760"/>
                  <a:pt x="3646068" y="178760"/>
                  <a:pt x="3633371" y="178760"/>
                </a:cubicBezTo>
                <a:cubicBezTo>
                  <a:pt x="3633371" y="178765"/>
                  <a:pt x="3633371" y="178881"/>
                  <a:pt x="3633371" y="182034"/>
                </a:cubicBezTo>
                <a:lnTo>
                  <a:pt x="3624907" y="182034"/>
                </a:lnTo>
                <a:cubicBezTo>
                  <a:pt x="3620675" y="182034"/>
                  <a:pt x="3620675" y="185309"/>
                  <a:pt x="3612210" y="185309"/>
                </a:cubicBezTo>
                <a:cubicBezTo>
                  <a:pt x="3607978" y="178760"/>
                  <a:pt x="3603746" y="178760"/>
                  <a:pt x="3599513" y="178760"/>
                </a:cubicBezTo>
                <a:cubicBezTo>
                  <a:pt x="3595281" y="175486"/>
                  <a:pt x="3591049" y="178760"/>
                  <a:pt x="3586817" y="178760"/>
                </a:cubicBezTo>
                <a:cubicBezTo>
                  <a:pt x="3586817" y="175486"/>
                  <a:pt x="3586817" y="175486"/>
                  <a:pt x="3582585" y="172212"/>
                </a:cubicBezTo>
                <a:cubicBezTo>
                  <a:pt x="3574120" y="172212"/>
                  <a:pt x="3574120" y="175486"/>
                  <a:pt x="3569888" y="178760"/>
                </a:cubicBezTo>
                <a:lnTo>
                  <a:pt x="3565656" y="175486"/>
                </a:lnTo>
                <a:cubicBezTo>
                  <a:pt x="3557191" y="175486"/>
                  <a:pt x="3548727" y="175486"/>
                  <a:pt x="3540262" y="175486"/>
                </a:cubicBezTo>
                <a:cubicBezTo>
                  <a:pt x="3527566" y="172212"/>
                  <a:pt x="3502172" y="178760"/>
                  <a:pt x="3485243" y="175486"/>
                </a:cubicBezTo>
                <a:lnTo>
                  <a:pt x="3476779" y="168938"/>
                </a:lnTo>
                <a:cubicBezTo>
                  <a:pt x="3468314" y="168938"/>
                  <a:pt x="3464082" y="168938"/>
                  <a:pt x="3459850" y="168938"/>
                </a:cubicBezTo>
                <a:cubicBezTo>
                  <a:pt x="3442921" y="168938"/>
                  <a:pt x="3425992" y="172212"/>
                  <a:pt x="3409063" y="172212"/>
                </a:cubicBezTo>
                <a:cubicBezTo>
                  <a:pt x="3409063" y="172208"/>
                  <a:pt x="3409063" y="172094"/>
                  <a:pt x="3409063" y="168938"/>
                </a:cubicBezTo>
                <a:cubicBezTo>
                  <a:pt x="3409056" y="168938"/>
                  <a:pt x="3408890" y="168938"/>
                  <a:pt x="3404831" y="168938"/>
                </a:cubicBezTo>
                <a:cubicBezTo>
                  <a:pt x="3404831" y="172212"/>
                  <a:pt x="3400599" y="172212"/>
                  <a:pt x="3400599" y="175486"/>
                </a:cubicBezTo>
                <a:cubicBezTo>
                  <a:pt x="3396366" y="175486"/>
                  <a:pt x="3392134" y="175486"/>
                  <a:pt x="3387902" y="175486"/>
                </a:cubicBezTo>
                <a:cubicBezTo>
                  <a:pt x="3379437" y="178760"/>
                  <a:pt x="3370973" y="175486"/>
                  <a:pt x="3362509" y="175486"/>
                </a:cubicBezTo>
                <a:cubicBezTo>
                  <a:pt x="3354044" y="175486"/>
                  <a:pt x="3349812" y="175486"/>
                  <a:pt x="3345580" y="175486"/>
                </a:cubicBezTo>
                <a:cubicBezTo>
                  <a:pt x="3328651" y="175486"/>
                  <a:pt x="3311722" y="175486"/>
                  <a:pt x="3294793" y="178760"/>
                </a:cubicBezTo>
                <a:cubicBezTo>
                  <a:pt x="3294793" y="175486"/>
                  <a:pt x="3294793" y="175486"/>
                  <a:pt x="3294793" y="172212"/>
                </a:cubicBezTo>
                <a:cubicBezTo>
                  <a:pt x="3290561" y="172212"/>
                  <a:pt x="3282096" y="175486"/>
                  <a:pt x="3273632" y="175486"/>
                </a:cubicBezTo>
                <a:cubicBezTo>
                  <a:pt x="3269399" y="178760"/>
                  <a:pt x="3260935" y="175486"/>
                  <a:pt x="3252471" y="175486"/>
                </a:cubicBezTo>
                <a:cubicBezTo>
                  <a:pt x="3244006" y="172212"/>
                  <a:pt x="3222845" y="175486"/>
                  <a:pt x="3222845" y="175486"/>
                </a:cubicBezTo>
                <a:cubicBezTo>
                  <a:pt x="3218613" y="172212"/>
                  <a:pt x="3218613" y="172212"/>
                  <a:pt x="3214380" y="172212"/>
                </a:cubicBezTo>
                <a:cubicBezTo>
                  <a:pt x="3214380" y="172208"/>
                  <a:pt x="3214380" y="172094"/>
                  <a:pt x="3214380" y="168938"/>
                </a:cubicBezTo>
                <a:cubicBezTo>
                  <a:pt x="3201684" y="168938"/>
                  <a:pt x="3193219" y="168938"/>
                  <a:pt x="3180523" y="168938"/>
                </a:cubicBezTo>
                <a:cubicBezTo>
                  <a:pt x="3172058" y="168938"/>
                  <a:pt x="3180523" y="172212"/>
                  <a:pt x="3176290" y="168938"/>
                </a:cubicBezTo>
                <a:lnTo>
                  <a:pt x="3155129" y="168938"/>
                </a:lnTo>
                <a:cubicBezTo>
                  <a:pt x="3142432" y="165663"/>
                  <a:pt x="3125504" y="165663"/>
                  <a:pt x="3112807" y="168938"/>
                </a:cubicBezTo>
                <a:cubicBezTo>
                  <a:pt x="3104342" y="165663"/>
                  <a:pt x="3095878" y="165663"/>
                  <a:pt x="3087413" y="168938"/>
                </a:cubicBezTo>
                <a:cubicBezTo>
                  <a:pt x="3074717" y="168938"/>
                  <a:pt x="3066252" y="168938"/>
                  <a:pt x="3053556" y="168938"/>
                </a:cubicBezTo>
                <a:cubicBezTo>
                  <a:pt x="3049323" y="172212"/>
                  <a:pt x="3045091" y="172212"/>
                  <a:pt x="3040859" y="168938"/>
                </a:cubicBezTo>
                <a:cubicBezTo>
                  <a:pt x="3040859" y="172212"/>
                  <a:pt x="3036627" y="172212"/>
                  <a:pt x="3036627" y="175486"/>
                </a:cubicBezTo>
                <a:cubicBezTo>
                  <a:pt x="3032394" y="175486"/>
                  <a:pt x="3028162" y="172212"/>
                  <a:pt x="3023930" y="172212"/>
                </a:cubicBezTo>
                <a:cubicBezTo>
                  <a:pt x="3019698" y="175486"/>
                  <a:pt x="3019698" y="175486"/>
                  <a:pt x="3019698" y="178760"/>
                </a:cubicBezTo>
                <a:cubicBezTo>
                  <a:pt x="3015466" y="178760"/>
                  <a:pt x="3011233" y="175486"/>
                  <a:pt x="3007001" y="175486"/>
                </a:cubicBezTo>
                <a:cubicBezTo>
                  <a:pt x="3002769" y="175486"/>
                  <a:pt x="3002769" y="178760"/>
                  <a:pt x="2998537" y="178760"/>
                </a:cubicBezTo>
                <a:cubicBezTo>
                  <a:pt x="2994304" y="178760"/>
                  <a:pt x="2994304" y="175486"/>
                  <a:pt x="2990072" y="175486"/>
                </a:cubicBezTo>
                <a:cubicBezTo>
                  <a:pt x="2986898" y="177942"/>
                  <a:pt x="2987956" y="178760"/>
                  <a:pt x="2985840" y="178760"/>
                </a:cubicBezTo>
                <a:cubicBezTo>
                  <a:pt x="2982666" y="176305"/>
                  <a:pt x="2983724" y="175486"/>
                  <a:pt x="2981608" y="175486"/>
                </a:cubicBezTo>
                <a:cubicBezTo>
                  <a:pt x="2977375" y="175486"/>
                  <a:pt x="2977375" y="178760"/>
                  <a:pt x="2968911" y="178760"/>
                </a:cubicBezTo>
                <a:cubicBezTo>
                  <a:pt x="2968911" y="178737"/>
                  <a:pt x="2968881" y="175486"/>
                  <a:pt x="2960447" y="175486"/>
                </a:cubicBezTo>
                <a:cubicBezTo>
                  <a:pt x="2956214" y="178760"/>
                  <a:pt x="2947750" y="178760"/>
                  <a:pt x="2939285" y="178760"/>
                </a:cubicBezTo>
                <a:cubicBezTo>
                  <a:pt x="2930821" y="175486"/>
                  <a:pt x="2922356" y="175486"/>
                  <a:pt x="2913892" y="175486"/>
                </a:cubicBezTo>
                <a:cubicBezTo>
                  <a:pt x="2909660" y="172212"/>
                  <a:pt x="2909660" y="175486"/>
                  <a:pt x="2905428" y="175486"/>
                </a:cubicBezTo>
                <a:cubicBezTo>
                  <a:pt x="2892731" y="168938"/>
                  <a:pt x="2888499" y="172212"/>
                  <a:pt x="2880034" y="172212"/>
                </a:cubicBezTo>
                <a:cubicBezTo>
                  <a:pt x="2863105" y="168938"/>
                  <a:pt x="2846176" y="168938"/>
                  <a:pt x="2833480" y="168938"/>
                </a:cubicBezTo>
                <a:cubicBezTo>
                  <a:pt x="2825015" y="172212"/>
                  <a:pt x="2816551" y="172212"/>
                  <a:pt x="2808086" y="172212"/>
                </a:cubicBezTo>
                <a:cubicBezTo>
                  <a:pt x="2808082" y="175486"/>
                  <a:pt x="2807961" y="175486"/>
                  <a:pt x="2803854" y="175486"/>
                </a:cubicBezTo>
                <a:cubicBezTo>
                  <a:pt x="2799622" y="172212"/>
                  <a:pt x="2791157" y="172212"/>
                  <a:pt x="2782693" y="172212"/>
                </a:cubicBezTo>
                <a:cubicBezTo>
                  <a:pt x="2782693" y="172192"/>
                  <a:pt x="2782680" y="168938"/>
                  <a:pt x="2778461" y="168938"/>
                </a:cubicBezTo>
                <a:cubicBezTo>
                  <a:pt x="2748835" y="168938"/>
                  <a:pt x="2723442" y="172212"/>
                  <a:pt x="2693816" y="172212"/>
                </a:cubicBezTo>
                <a:cubicBezTo>
                  <a:pt x="2693816" y="172208"/>
                  <a:pt x="2693816" y="172094"/>
                  <a:pt x="2693816" y="168938"/>
                </a:cubicBezTo>
                <a:cubicBezTo>
                  <a:pt x="2681119" y="172212"/>
                  <a:pt x="2664190" y="172212"/>
                  <a:pt x="2647261" y="168938"/>
                </a:cubicBezTo>
                <a:cubicBezTo>
                  <a:pt x="2647261" y="168916"/>
                  <a:pt x="2647233" y="165674"/>
                  <a:pt x="2638797" y="168938"/>
                </a:cubicBezTo>
                <a:cubicBezTo>
                  <a:pt x="2638797" y="168961"/>
                  <a:pt x="2638782" y="172212"/>
                  <a:pt x="2634565" y="172212"/>
                </a:cubicBezTo>
                <a:cubicBezTo>
                  <a:pt x="2630333" y="172212"/>
                  <a:pt x="2626100" y="172212"/>
                  <a:pt x="2617636" y="168938"/>
                </a:cubicBezTo>
                <a:cubicBezTo>
                  <a:pt x="2617636" y="172212"/>
                  <a:pt x="2617636" y="172212"/>
                  <a:pt x="2613404" y="175486"/>
                </a:cubicBezTo>
                <a:cubicBezTo>
                  <a:pt x="2613392" y="175477"/>
                  <a:pt x="2609165" y="172212"/>
                  <a:pt x="2604939" y="172212"/>
                </a:cubicBezTo>
                <a:cubicBezTo>
                  <a:pt x="2596475" y="172212"/>
                  <a:pt x="2592242" y="175486"/>
                  <a:pt x="2583778" y="175486"/>
                </a:cubicBezTo>
                <a:cubicBezTo>
                  <a:pt x="2571081" y="175486"/>
                  <a:pt x="2558385" y="175486"/>
                  <a:pt x="2549920" y="175486"/>
                </a:cubicBezTo>
                <a:cubicBezTo>
                  <a:pt x="2541456" y="178760"/>
                  <a:pt x="2532991" y="178760"/>
                  <a:pt x="2524527" y="178760"/>
                </a:cubicBezTo>
                <a:cubicBezTo>
                  <a:pt x="2524527" y="178765"/>
                  <a:pt x="2524527" y="178881"/>
                  <a:pt x="2524527" y="182034"/>
                </a:cubicBezTo>
                <a:lnTo>
                  <a:pt x="2503366" y="178760"/>
                </a:lnTo>
                <a:cubicBezTo>
                  <a:pt x="2499133" y="178760"/>
                  <a:pt x="2499133" y="182034"/>
                  <a:pt x="2494901" y="182034"/>
                </a:cubicBezTo>
                <a:cubicBezTo>
                  <a:pt x="2494894" y="182034"/>
                  <a:pt x="2494727" y="182034"/>
                  <a:pt x="2490669" y="182034"/>
                </a:cubicBezTo>
                <a:cubicBezTo>
                  <a:pt x="2486437" y="182034"/>
                  <a:pt x="2482204" y="182034"/>
                  <a:pt x="2473740" y="182034"/>
                </a:cubicBezTo>
                <a:cubicBezTo>
                  <a:pt x="2473735" y="178760"/>
                  <a:pt x="2473591" y="178760"/>
                  <a:pt x="2469508" y="178760"/>
                </a:cubicBezTo>
                <a:cubicBezTo>
                  <a:pt x="2469508" y="178765"/>
                  <a:pt x="2469508" y="178881"/>
                  <a:pt x="2469508" y="182034"/>
                </a:cubicBezTo>
                <a:cubicBezTo>
                  <a:pt x="2456811" y="178760"/>
                  <a:pt x="2439882" y="178760"/>
                  <a:pt x="2427185" y="178760"/>
                </a:cubicBezTo>
                <a:cubicBezTo>
                  <a:pt x="2418721" y="175486"/>
                  <a:pt x="2414489" y="175486"/>
                  <a:pt x="2406024" y="175486"/>
                </a:cubicBezTo>
                <a:cubicBezTo>
                  <a:pt x="2406008" y="175473"/>
                  <a:pt x="2401784" y="172206"/>
                  <a:pt x="2397560" y="168938"/>
                </a:cubicBezTo>
                <a:lnTo>
                  <a:pt x="2389095" y="168938"/>
                </a:lnTo>
                <a:cubicBezTo>
                  <a:pt x="2384863" y="172212"/>
                  <a:pt x="2384863" y="172212"/>
                  <a:pt x="2384863" y="175486"/>
                </a:cubicBezTo>
                <a:cubicBezTo>
                  <a:pt x="2384816" y="175474"/>
                  <a:pt x="2372151" y="172212"/>
                  <a:pt x="2363702" y="172212"/>
                </a:cubicBezTo>
                <a:cubicBezTo>
                  <a:pt x="2355238" y="175486"/>
                  <a:pt x="2351005" y="172212"/>
                  <a:pt x="2346773" y="172212"/>
                </a:cubicBezTo>
                <a:cubicBezTo>
                  <a:pt x="2334076" y="175486"/>
                  <a:pt x="2325612" y="175486"/>
                  <a:pt x="2317147" y="175486"/>
                </a:cubicBezTo>
                <a:cubicBezTo>
                  <a:pt x="2317142" y="178760"/>
                  <a:pt x="2316998" y="178760"/>
                  <a:pt x="2312915" y="178760"/>
                </a:cubicBezTo>
                <a:cubicBezTo>
                  <a:pt x="2312915" y="175486"/>
                  <a:pt x="2312915" y="175486"/>
                  <a:pt x="2304451" y="175486"/>
                </a:cubicBezTo>
                <a:cubicBezTo>
                  <a:pt x="2304451" y="175509"/>
                  <a:pt x="2304422" y="178760"/>
                  <a:pt x="2295986" y="178760"/>
                </a:cubicBezTo>
                <a:cubicBezTo>
                  <a:pt x="2291754" y="175486"/>
                  <a:pt x="2291754" y="178760"/>
                  <a:pt x="2287522" y="182034"/>
                </a:cubicBezTo>
                <a:cubicBezTo>
                  <a:pt x="2283290" y="182034"/>
                  <a:pt x="2279057" y="182034"/>
                  <a:pt x="2274825" y="182034"/>
                </a:cubicBezTo>
                <a:cubicBezTo>
                  <a:pt x="2270593" y="188583"/>
                  <a:pt x="2274825" y="185309"/>
                  <a:pt x="2262128" y="188583"/>
                </a:cubicBezTo>
                <a:cubicBezTo>
                  <a:pt x="2262128" y="185309"/>
                  <a:pt x="2262128" y="182034"/>
                  <a:pt x="2262128" y="178760"/>
                </a:cubicBezTo>
                <a:lnTo>
                  <a:pt x="2245200" y="175486"/>
                </a:lnTo>
                <a:lnTo>
                  <a:pt x="2224038" y="178760"/>
                </a:lnTo>
                <a:cubicBezTo>
                  <a:pt x="2224015" y="178743"/>
                  <a:pt x="2219783" y="175486"/>
                  <a:pt x="2211342" y="175486"/>
                </a:cubicBezTo>
                <a:cubicBezTo>
                  <a:pt x="2194413" y="178760"/>
                  <a:pt x="2185948" y="175486"/>
                  <a:pt x="2173252" y="175486"/>
                </a:cubicBezTo>
                <a:cubicBezTo>
                  <a:pt x="2164787" y="175486"/>
                  <a:pt x="2143626" y="182034"/>
                  <a:pt x="2126697" y="182034"/>
                </a:cubicBezTo>
                <a:lnTo>
                  <a:pt x="2109768" y="178760"/>
                </a:lnTo>
                <a:lnTo>
                  <a:pt x="2092839" y="172212"/>
                </a:lnTo>
                <a:cubicBezTo>
                  <a:pt x="2092839" y="172208"/>
                  <a:pt x="2092839" y="172094"/>
                  <a:pt x="2092839" y="168938"/>
                </a:cubicBezTo>
                <a:cubicBezTo>
                  <a:pt x="2084375" y="168938"/>
                  <a:pt x="2071678" y="168938"/>
                  <a:pt x="2063214" y="168938"/>
                </a:cubicBezTo>
                <a:cubicBezTo>
                  <a:pt x="2050517" y="175486"/>
                  <a:pt x="2020891" y="168938"/>
                  <a:pt x="2020891" y="168938"/>
                </a:cubicBezTo>
                <a:cubicBezTo>
                  <a:pt x="2016659" y="172212"/>
                  <a:pt x="2016659" y="172212"/>
                  <a:pt x="2012427" y="175486"/>
                </a:cubicBezTo>
                <a:cubicBezTo>
                  <a:pt x="2008194" y="175486"/>
                  <a:pt x="1999730" y="175486"/>
                  <a:pt x="1991266" y="175486"/>
                </a:cubicBezTo>
                <a:cubicBezTo>
                  <a:pt x="1987033" y="178760"/>
                  <a:pt x="1982801" y="175486"/>
                  <a:pt x="1974337" y="175486"/>
                </a:cubicBezTo>
                <a:lnTo>
                  <a:pt x="1957408" y="178760"/>
                </a:lnTo>
                <a:cubicBezTo>
                  <a:pt x="1948943" y="178760"/>
                  <a:pt x="1940479" y="178760"/>
                  <a:pt x="1932014" y="182034"/>
                </a:cubicBezTo>
                <a:cubicBezTo>
                  <a:pt x="1923550" y="178760"/>
                  <a:pt x="1910853" y="185309"/>
                  <a:pt x="1898157" y="182034"/>
                </a:cubicBezTo>
                <a:lnTo>
                  <a:pt x="1889692" y="172212"/>
                </a:lnTo>
                <a:lnTo>
                  <a:pt x="1881228" y="172212"/>
                </a:lnTo>
                <a:cubicBezTo>
                  <a:pt x="1881228" y="172208"/>
                  <a:pt x="1881228" y="172094"/>
                  <a:pt x="1881228" y="168938"/>
                </a:cubicBezTo>
                <a:lnTo>
                  <a:pt x="1870118" y="172212"/>
                </a:lnTo>
                <a:cubicBezTo>
                  <a:pt x="1855834" y="172212"/>
                  <a:pt x="1851602" y="175486"/>
                  <a:pt x="1843138" y="175486"/>
                </a:cubicBezTo>
                <a:cubicBezTo>
                  <a:pt x="1838905" y="172212"/>
                  <a:pt x="1834673" y="172212"/>
                  <a:pt x="1826209" y="172212"/>
                </a:cubicBezTo>
                <a:cubicBezTo>
                  <a:pt x="1826204" y="175486"/>
                  <a:pt x="1826070" y="175486"/>
                  <a:pt x="1821976" y="175486"/>
                </a:cubicBezTo>
                <a:cubicBezTo>
                  <a:pt x="1813512" y="172212"/>
                  <a:pt x="1800815" y="168938"/>
                  <a:pt x="1792351" y="168938"/>
                </a:cubicBezTo>
                <a:lnTo>
                  <a:pt x="1775422" y="168938"/>
                </a:lnTo>
                <a:cubicBezTo>
                  <a:pt x="1771190" y="172212"/>
                  <a:pt x="1766957" y="172212"/>
                  <a:pt x="1762725" y="168938"/>
                </a:cubicBezTo>
                <a:cubicBezTo>
                  <a:pt x="1758493" y="172212"/>
                  <a:pt x="1733100" y="175486"/>
                  <a:pt x="1728867" y="175486"/>
                </a:cubicBezTo>
                <a:lnTo>
                  <a:pt x="1720403" y="175486"/>
                </a:lnTo>
                <a:cubicBezTo>
                  <a:pt x="1699242" y="175486"/>
                  <a:pt x="1695009" y="172212"/>
                  <a:pt x="1682313" y="168938"/>
                </a:cubicBezTo>
                <a:cubicBezTo>
                  <a:pt x="1682313" y="172212"/>
                  <a:pt x="1678081" y="172212"/>
                  <a:pt x="1673848" y="172212"/>
                </a:cubicBezTo>
                <a:cubicBezTo>
                  <a:pt x="1673848" y="172208"/>
                  <a:pt x="1673848" y="172094"/>
                  <a:pt x="1673848" y="168938"/>
                </a:cubicBezTo>
                <a:cubicBezTo>
                  <a:pt x="1673842" y="168938"/>
                  <a:pt x="1673685" y="168938"/>
                  <a:pt x="1669616" y="168938"/>
                </a:cubicBezTo>
                <a:cubicBezTo>
                  <a:pt x="1652687" y="172212"/>
                  <a:pt x="1635758" y="172212"/>
                  <a:pt x="1618829" y="172212"/>
                </a:cubicBezTo>
                <a:cubicBezTo>
                  <a:pt x="1614597" y="172212"/>
                  <a:pt x="1618829" y="175486"/>
                  <a:pt x="1614597" y="175486"/>
                </a:cubicBezTo>
                <a:cubicBezTo>
                  <a:pt x="1610365" y="172212"/>
                  <a:pt x="1610365" y="172212"/>
                  <a:pt x="1606133" y="172212"/>
                </a:cubicBezTo>
                <a:cubicBezTo>
                  <a:pt x="1606133" y="172208"/>
                  <a:pt x="1606133" y="172094"/>
                  <a:pt x="1606133" y="168938"/>
                </a:cubicBezTo>
                <a:cubicBezTo>
                  <a:pt x="1593436" y="168938"/>
                  <a:pt x="1555346" y="168938"/>
                  <a:pt x="1546881" y="168938"/>
                </a:cubicBezTo>
                <a:cubicBezTo>
                  <a:pt x="1542649" y="172212"/>
                  <a:pt x="1538417" y="172212"/>
                  <a:pt x="1534185" y="168938"/>
                </a:cubicBezTo>
                <a:cubicBezTo>
                  <a:pt x="1534185" y="168961"/>
                  <a:pt x="1534154" y="172212"/>
                  <a:pt x="1525720" y="172212"/>
                </a:cubicBezTo>
                <a:cubicBezTo>
                  <a:pt x="1525720" y="172208"/>
                  <a:pt x="1525720" y="172094"/>
                  <a:pt x="1525720" y="168938"/>
                </a:cubicBezTo>
                <a:cubicBezTo>
                  <a:pt x="1525715" y="168938"/>
                  <a:pt x="1525565" y="168938"/>
                  <a:pt x="1521488" y="168938"/>
                </a:cubicBezTo>
                <a:cubicBezTo>
                  <a:pt x="1517256" y="172212"/>
                  <a:pt x="1513024" y="172212"/>
                  <a:pt x="1508791" y="172212"/>
                </a:cubicBezTo>
                <a:cubicBezTo>
                  <a:pt x="1508787" y="175486"/>
                  <a:pt x="1508654" y="175486"/>
                  <a:pt x="1504559" y="175486"/>
                </a:cubicBezTo>
                <a:cubicBezTo>
                  <a:pt x="1504559" y="175463"/>
                  <a:pt x="1504529" y="172212"/>
                  <a:pt x="1496095" y="172212"/>
                </a:cubicBezTo>
                <a:cubicBezTo>
                  <a:pt x="1496095" y="175486"/>
                  <a:pt x="1496095" y="175486"/>
                  <a:pt x="1491862" y="178760"/>
                </a:cubicBezTo>
                <a:cubicBezTo>
                  <a:pt x="1487630" y="178760"/>
                  <a:pt x="1483398" y="178760"/>
                  <a:pt x="1479166" y="178760"/>
                </a:cubicBezTo>
                <a:lnTo>
                  <a:pt x="1474934" y="182034"/>
                </a:lnTo>
                <a:cubicBezTo>
                  <a:pt x="1462237" y="182034"/>
                  <a:pt x="1453772" y="178760"/>
                  <a:pt x="1441076" y="178760"/>
                </a:cubicBezTo>
                <a:cubicBezTo>
                  <a:pt x="1441076" y="178765"/>
                  <a:pt x="1441076" y="178881"/>
                  <a:pt x="1441076" y="182034"/>
                </a:cubicBezTo>
                <a:cubicBezTo>
                  <a:pt x="1424147" y="182034"/>
                  <a:pt x="1402986" y="175486"/>
                  <a:pt x="1394521" y="172212"/>
                </a:cubicBezTo>
                <a:cubicBezTo>
                  <a:pt x="1381824" y="172212"/>
                  <a:pt x="1373360" y="175486"/>
                  <a:pt x="1364896" y="175486"/>
                </a:cubicBezTo>
                <a:lnTo>
                  <a:pt x="1356431" y="175486"/>
                </a:lnTo>
                <a:cubicBezTo>
                  <a:pt x="1352199" y="175486"/>
                  <a:pt x="1360663" y="172212"/>
                  <a:pt x="1352199" y="172212"/>
                </a:cubicBezTo>
                <a:cubicBezTo>
                  <a:pt x="1343734" y="172212"/>
                  <a:pt x="1335270" y="172212"/>
                  <a:pt x="1326805" y="172212"/>
                </a:cubicBezTo>
                <a:cubicBezTo>
                  <a:pt x="1322573" y="168938"/>
                  <a:pt x="1322573" y="168938"/>
                  <a:pt x="1318341" y="168938"/>
                </a:cubicBezTo>
                <a:cubicBezTo>
                  <a:pt x="1314109" y="175486"/>
                  <a:pt x="1301412" y="168938"/>
                  <a:pt x="1288715" y="168938"/>
                </a:cubicBezTo>
                <a:cubicBezTo>
                  <a:pt x="1288715" y="168961"/>
                  <a:pt x="1288685" y="172212"/>
                  <a:pt x="1280251" y="172212"/>
                </a:cubicBezTo>
                <a:cubicBezTo>
                  <a:pt x="1280251" y="172208"/>
                  <a:pt x="1280251" y="172094"/>
                  <a:pt x="1280251" y="168938"/>
                </a:cubicBezTo>
                <a:cubicBezTo>
                  <a:pt x="1276019" y="172212"/>
                  <a:pt x="1271786" y="172212"/>
                  <a:pt x="1271786" y="175486"/>
                </a:cubicBezTo>
                <a:cubicBezTo>
                  <a:pt x="1267554" y="175486"/>
                  <a:pt x="1263322" y="172212"/>
                  <a:pt x="1259090" y="172212"/>
                </a:cubicBezTo>
                <a:cubicBezTo>
                  <a:pt x="1254857" y="175486"/>
                  <a:pt x="1254857" y="178760"/>
                  <a:pt x="1250625" y="178760"/>
                </a:cubicBezTo>
                <a:cubicBezTo>
                  <a:pt x="1246393" y="175486"/>
                  <a:pt x="1242161" y="172212"/>
                  <a:pt x="1237929" y="172212"/>
                </a:cubicBezTo>
                <a:cubicBezTo>
                  <a:pt x="1233696" y="175486"/>
                  <a:pt x="1233696" y="175486"/>
                  <a:pt x="1233696" y="178760"/>
                </a:cubicBezTo>
                <a:cubicBezTo>
                  <a:pt x="1229464" y="178760"/>
                  <a:pt x="1225232" y="175486"/>
                  <a:pt x="1221000" y="175486"/>
                </a:cubicBezTo>
                <a:cubicBezTo>
                  <a:pt x="1212535" y="178760"/>
                  <a:pt x="1208303" y="178760"/>
                  <a:pt x="1199838" y="178760"/>
                </a:cubicBezTo>
                <a:cubicBezTo>
                  <a:pt x="1199831" y="175486"/>
                  <a:pt x="1195602" y="175486"/>
                  <a:pt x="1191374" y="175486"/>
                </a:cubicBezTo>
                <a:cubicBezTo>
                  <a:pt x="1191374" y="172212"/>
                  <a:pt x="1187142" y="168938"/>
                  <a:pt x="1182909" y="168938"/>
                </a:cubicBezTo>
                <a:cubicBezTo>
                  <a:pt x="1178677" y="168938"/>
                  <a:pt x="1174445" y="168938"/>
                  <a:pt x="1165981" y="168938"/>
                </a:cubicBezTo>
                <a:cubicBezTo>
                  <a:pt x="1140587" y="165663"/>
                  <a:pt x="1119426" y="172212"/>
                  <a:pt x="1098265" y="168938"/>
                </a:cubicBezTo>
                <a:cubicBezTo>
                  <a:pt x="1089800" y="172212"/>
                  <a:pt x="1081336" y="172212"/>
                  <a:pt x="1072871" y="172212"/>
                </a:cubicBezTo>
                <a:lnTo>
                  <a:pt x="1068639" y="168938"/>
                </a:lnTo>
                <a:cubicBezTo>
                  <a:pt x="1060175" y="168938"/>
                  <a:pt x="1055943" y="168938"/>
                  <a:pt x="1047478" y="168938"/>
                </a:cubicBezTo>
                <a:cubicBezTo>
                  <a:pt x="1047474" y="165663"/>
                  <a:pt x="1047346" y="165663"/>
                  <a:pt x="1043246" y="165663"/>
                </a:cubicBezTo>
                <a:cubicBezTo>
                  <a:pt x="1043246" y="168938"/>
                  <a:pt x="1043246" y="168938"/>
                  <a:pt x="1039014" y="172212"/>
                </a:cubicBezTo>
                <a:cubicBezTo>
                  <a:pt x="1030549" y="172212"/>
                  <a:pt x="1005156" y="168938"/>
                  <a:pt x="988227" y="168938"/>
                </a:cubicBezTo>
                <a:cubicBezTo>
                  <a:pt x="983994" y="172189"/>
                  <a:pt x="983965" y="168938"/>
                  <a:pt x="975530" y="168938"/>
                </a:cubicBezTo>
                <a:cubicBezTo>
                  <a:pt x="971298" y="172212"/>
                  <a:pt x="967066" y="172212"/>
                  <a:pt x="962833" y="172212"/>
                </a:cubicBezTo>
                <a:cubicBezTo>
                  <a:pt x="950137" y="175486"/>
                  <a:pt x="937440" y="175486"/>
                  <a:pt x="928976" y="175486"/>
                </a:cubicBezTo>
                <a:lnTo>
                  <a:pt x="916279" y="175486"/>
                </a:lnTo>
                <a:cubicBezTo>
                  <a:pt x="912047" y="172212"/>
                  <a:pt x="907814" y="172212"/>
                  <a:pt x="903582" y="168938"/>
                </a:cubicBezTo>
                <a:cubicBezTo>
                  <a:pt x="903582" y="172212"/>
                  <a:pt x="903582" y="172212"/>
                  <a:pt x="903582" y="175486"/>
                </a:cubicBezTo>
                <a:cubicBezTo>
                  <a:pt x="899350" y="178760"/>
                  <a:pt x="899350" y="172212"/>
                  <a:pt x="890885" y="168938"/>
                </a:cubicBezTo>
                <a:cubicBezTo>
                  <a:pt x="890886" y="172212"/>
                  <a:pt x="890886" y="172212"/>
                  <a:pt x="890885" y="175486"/>
                </a:cubicBezTo>
                <a:cubicBezTo>
                  <a:pt x="886653" y="172212"/>
                  <a:pt x="882421" y="172212"/>
                  <a:pt x="873957" y="168938"/>
                </a:cubicBezTo>
                <a:cubicBezTo>
                  <a:pt x="873957" y="172212"/>
                  <a:pt x="873957" y="172212"/>
                  <a:pt x="873957" y="175486"/>
                </a:cubicBezTo>
                <a:cubicBezTo>
                  <a:pt x="873935" y="175486"/>
                  <a:pt x="869714" y="175486"/>
                  <a:pt x="865492" y="175486"/>
                </a:cubicBezTo>
                <a:cubicBezTo>
                  <a:pt x="865492" y="172212"/>
                  <a:pt x="865492" y="172212"/>
                  <a:pt x="861260" y="168938"/>
                </a:cubicBezTo>
                <a:cubicBezTo>
                  <a:pt x="857028" y="168938"/>
                  <a:pt x="852795" y="175486"/>
                  <a:pt x="844331" y="172212"/>
                </a:cubicBezTo>
                <a:cubicBezTo>
                  <a:pt x="844331" y="172208"/>
                  <a:pt x="844331" y="172094"/>
                  <a:pt x="844331" y="168938"/>
                </a:cubicBezTo>
                <a:cubicBezTo>
                  <a:pt x="840099" y="172212"/>
                  <a:pt x="840099" y="172212"/>
                  <a:pt x="835866" y="172212"/>
                </a:cubicBezTo>
                <a:cubicBezTo>
                  <a:pt x="835867" y="172208"/>
                  <a:pt x="835867" y="172094"/>
                  <a:pt x="835866" y="168938"/>
                </a:cubicBezTo>
                <a:cubicBezTo>
                  <a:pt x="806241" y="165663"/>
                  <a:pt x="776615" y="172212"/>
                  <a:pt x="759686" y="175486"/>
                </a:cubicBezTo>
                <a:cubicBezTo>
                  <a:pt x="746989" y="172212"/>
                  <a:pt x="708900" y="175486"/>
                  <a:pt x="687739" y="172212"/>
                </a:cubicBezTo>
                <a:cubicBezTo>
                  <a:pt x="687738" y="172208"/>
                  <a:pt x="687738" y="172094"/>
                  <a:pt x="687739" y="168938"/>
                </a:cubicBezTo>
                <a:cubicBezTo>
                  <a:pt x="675042" y="172212"/>
                  <a:pt x="662345" y="172212"/>
                  <a:pt x="649648" y="172212"/>
                </a:cubicBezTo>
                <a:cubicBezTo>
                  <a:pt x="649648" y="172208"/>
                  <a:pt x="649648" y="172094"/>
                  <a:pt x="649648" y="168938"/>
                </a:cubicBezTo>
                <a:cubicBezTo>
                  <a:pt x="632719" y="172212"/>
                  <a:pt x="620023" y="172212"/>
                  <a:pt x="611558" y="168938"/>
                </a:cubicBezTo>
                <a:cubicBezTo>
                  <a:pt x="607326" y="172212"/>
                  <a:pt x="603094" y="172212"/>
                  <a:pt x="598862" y="172212"/>
                </a:cubicBezTo>
                <a:cubicBezTo>
                  <a:pt x="590397" y="175486"/>
                  <a:pt x="586165" y="175486"/>
                  <a:pt x="581933" y="175486"/>
                </a:cubicBezTo>
                <a:cubicBezTo>
                  <a:pt x="565004" y="172212"/>
                  <a:pt x="552307" y="175486"/>
                  <a:pt x="539610" y="175486"/>
                </a:cubicBezTo>
                <a:cubicBezTo>
                  <a:pt x="539605" y="172212"/>
                  <a:pt x="539462" y="172212"/>
                  <a:pt x="535378" y="172212"/>
                </a:cubicBezTo>
                <a:lnTo>
                  <a:pt x="518449" y="175486"/>
                </a:lnTo>
                <a:cubicBezTo>
                  <a:pt x="509985" y="175486"/>
                  <a:pt x="505752" y="178760"/>
                  <a:pt x="501520" y="178760"/>
                </a:cubicBezTo>
                <a:cubicBezTo>
                  <a:pt x="497288" y="175486"/>
                  <a:pt x="497288" y="175486"/>
                  <a:pt x="493056" y="175486"/>
                </a:cubicBezTo>
                <a:cubicBezTo>
                  <a:pt x="488824" y="172212"/>
                  <a:pt x="484591" y="172212"/>
                  <a:pt x="480359" y="172212"/>
                </a:cubicBezTo>
                <a:cubicBezTo>
                  <a:pt x="480359" y="172208"/>
                  <a:pt x="480359" y="172094"/>
                  <a:pt x="480359" y="168938"/>
                </a:cubicBezTo>
                <a:cubicBezTo>
                  <a:pt x="476127" y="168938"/>
                  <a:pt x="476127" y="168938"/>
                  <a:pt x="471895" y="168938"/>
                </a:cubicBezTo>
                <a:lnTo>
                  <a:pt x="463430" y="168938"/>
                </a:lnTo>
                <a:cubicBezTo>
                  <a:pt x="450733" y="162389"/>
                  <a:pt x="429572" y="168938"/>
                  <a:pt x="425340" y="168938"/>
                </a:cubicBezTo>
                <a:cubicBezTo>
                  <a:pt x="404179" y="168938"/>
                  <a:pt x="383018" y="168938"/>
                  <a:pt x="361857" y="168938"/>
                </a:cubicBezTo>
                <a:cubicBezTo>
                  <a:pt x="357624" y="168938"/>
                  <a:pt x="357624" y="168938"/>
                  <a:pt x="357624" y="168938"/>
                </a:cubicBezTo>
                <a:cubicBezTo>
                  <a:pt x="349160" y="172212"/>
                  <a:pt x="340695" y="172212"/>
                  <a:pt x="332231" y="175486"/>
                </a:cubicBezTo>
                <a:cubicBezTo>
                  <a:pt x="323767" y="172212"/>
                  <a:pt x="319534" y="172212"/>
                  <a:pt x="311070" y="172212"/>
                </a:cubicBezTo>
                <a:cubicBezTo>
                  <a:pt x="311070" y="172208"/>
                  <a:pt x="311070" y="172094"/>
                  <a:pt x="311070" y="168938"/>
                </a:cubicBezTo>
                <a:cubicBezTo>
                  <a:pt x="289909" y="168938"/>
                  <a:pt x="272980" y="168938"/>
                  <a:pt x="251819" y="168938"/>
                </a:cubicBezTo>
                <a:cubicBezTo>
                  <a:pt x="243354" y="168938"/>
                  <a:pt x="234890" y="168938"/>
                  <a:pt x="226425" y="168938"/>
                </a:cubicBezTo>
                <a:cubicBezTo>
                  <a:pt x="217961" y="168938"/>
                  <a:pt x="209496" y="168938"/>
                  <a:pt x="201032" y="168938"/>
                </a:cubicBezTo>
                <a:lnTo>
                  <a:pt x="193625" y="170165"/>
                </a:lnTo>
                <a:cubicBezTo>
                  <a:pt x="179871" y="168938"/>
                  <a:pt x="167174" y="168938"/>
                  <a:pt x="154477" y="168938"/>
                </a:cubicBezTo>
                <a:lnTo>
                  <a:pt x="146013" y="168938"/>
                </a:lnTo>
                <a:cubicBezTo>
                  <a:pt x="137548" y="172212"/>
                  <a:pt x="133316" y="172212"/>
                  <a:pt x="129084" y="172212"/>
                </a:cubicBezTo>
                <a:cubicBezTo>
                  <a:pt x="124852" y="175486"/>
                  <a:pt x="120619" y="172212"/>
                  <a:pt x="116387" y="172212"/>
                </a:cubicBezTo>
                <a:cubicBezTo>
                  <a:pt x="103691" y="175486"/>
                  <a:pt x="95226" y="178760"/>
                  <a:pt x="82529" y="178760"/>
                </a:cubicBezTo>
                <a:cubicBezTo>
                  <a:pt x="82529" y="178780"/>
                  <a:pt x="82492" y="182034"/>
                  <a:pt x="69833" y="182034"/>
                </a:cubicBezTo>
                <a:cubicBezTo>
                  <a:pt x="61368" y="178760"/>
                  <a:pt x="48672" y="175486"/>
                  <a:pt x="35975" y="175486"/>
                </a:cubicBezTo>
                <a:lnTo>
                  <a:pt x="35975" y="168938"/>
                </a:lnTo>
                <a:lnTo>
                  <a:pt x="26452" y="168528"/>
                </a:lnTo>
                <a:cubicBezTo>
                  <a:pt x="25394" y="167300"/>
                  <a:pt x="25394" y="165663"/>
                  <a:pt x="23278" y="165663"/>
                </a:cubicBezTo>
                <a:cubicBezTo>
                  <a:pt x="19046" y="162389"/>
                  <a:pt x="10581" y="162389"/>
                  <a:pt x="2117" y="165663"/>
                </a:cubicBezTo>
                <a:cubicBezTo>
                  <a:pt x="2117" y="132036"/>
                  <a:pt x="2117" y="103563"/>
                  <a:pt x="2117" y="79454"/>
                </a:cubicBezTo>
                <a:lnTo>
                  <a:pt x="0" y="79454"/>
                </a:lnTo>
                <a:cubicBezTo>
                  <a:pt x="0" y="14552"/>
                  <a:pt x="0" y="14552"/>
                  <a:pt x="0" y="14552"/>
                </a:cubicBezTo>
                <a:cubicBezTo>
                  <a:pt x="8464" y="14552"/>
                  <a:pt x="12697" y="14552"/>
                  <a:pt x="16929" y="14552"/>
                </a:cubicBezTo>
                <a:cubicBezTo>
                  <a:pt x="21161" y="14552"/>
                  <a:pt x="21161" y="14552"/>
                  <a:pt x="25393" y="14552"/>
                </a:cubicBezTo>
                <a:cubicBezTo>
                  <a:pt x="29626" y="11278"/>
                  <a:pt x="33858" y="14552"/>
                  <a:pt x="42322" y="14552"/>
                </a:cubicBezTo>
                <a:lnTo>
                  <a:pt x="50787" y="11278"/>
                </a:lnTo>
                <a:cubicBezTo>
                  <a:pt x="55019" y="11278"/>
                  <a:pt x="55019" y="4730"/>
                  <a:pt x="59251" y="4730"/>
                </a:cubicBezTo>
                <a:lnTo>
                  <a:pt x="61963" y="10306"/>
                </a:lnTo>
                <a:cubicBezTo>
                  <a:pt x="64542" y="12301"/>
                  <a:pt x="67716" y="5548"/>
                  <a:pt x="80412" y="8004"/>
                </a:cubicBezTo>
                <a:cubicBezTo>
                  <a:pt x="84645" y="8004"/>
                  <a:pt x="80412" y="14552"/>
                  <a:pt x="93109" y="14552"/>
                </a:cubicBezTo>
                <a:lnTo>
                  <a:pt x="100515" y="14143"/>
                </a:lnTo>
                <a:cubicBezTo>
                  <a:pt x="105806" y="11278"/>
                  <a:pt x="110038" y="11278"/>
                  <a:pt x="114270" y="11278"/>
                </a:cubicBezTo>
                <a:cubicBezTo>
                  <a:pt x="114270" y="11281"/>
                  <a:pt x="114270" y="11388"/>
                  <a:pt x="114270" y="14552"/>
                </a:cubicBezTo>
                <a:cubicBezTo>
                  <a:pt x="131199" y="14552"/>
                  <a:pt x="148128" y="14552"/>
                  <a:pt x="165057" y="14552"/>
                </a:cubicBezTo>
                <a:lnTo>
                  <a:pt x="169289" y="11278"/>
                </a:lnTo>
                <a:cubicBezTo>
                  <a:pt x="177754" y="11278"/>
                  <a:pt x="186218" y="11278"/>
                  <a:pt x="194683" y="11278"/>
                </a:cubicBezTo>
                <a:cubicBezTo>
                  <a:pt x="198915" y="11278"/>
                  <a:pt x="203147" y="11278"/>
                  <a:pt x="203147" y="14552"/>
                </a:cubicBezTo>
                <a:cubicBezTo>
                  <a:pt x="211612" y="11278"/>
                  <a:pt x="215844" y="11278"/>
                  <a:pt x="220076" y="11278"/>
                </a:cubicBezTo>
                <a:cubicBezTo>
                  <a:pt x="224308" y="8004"/>
                  <a:pt x="228541" y="11278"/>
                  <a:pt x="232773" y="11278"/>
                </a:cubicBezTo>
                <a:cubicBezTo>
                  <a:pt x="232773" y="8004"/>
                  <a:pt x="232773" y="8004"/>
                  <a:pt x="232773" y="4730"/>
                </a:cubicBezTo>
                <a:cubicBezTo>
                  <a:pt x="245469" y="8004"/>
                  <a:pt x="258166" y="8004"/>
                  <a:pt x="270863" y="8004"/>
                </a:cubicBezTo>
                <a:cubicBezTo>
                  <a:pt x="270863" y="7985"/>
                  <a:pt x="270876" y="4720"/>
                  <a:pt x="275095" y="1455"/>
                </a:cubicBezTo>
                <a:cubicBezTo>
                  <a:pt x="279327" y="4730"/>
                  <a:pt x="283559" y="4730"/>
                  <a:pt x="287792" y="4730"/>
                </a:cubicBezTo>
                <a:cubicBezTo>
                  <a:pt x="287792" y="4725"/>
                  <a:pt x="287792" y="4602"/>
                  <a:pt x="287792" y="1455"/>
                </a:cubicBezTo>
                <a:cubicBezTo>
                  <a:pt x="287797" y="1455"/>
                  <a:pt x="287935" y="1455"/>
                  <a:pt x="292024" y="1455"/>
                </a:cubicBezTo>
                <a:cubicBezTo>
                  <a:pt x="292024" y="4730"/>
                  <a:pt x="292024" y="8004"/>
                  <a:pt x="296256" y="8004"/>
                </a:cubicBezTo>
                <a:cubicBezTo>
                  <a:pt x="296273" y="8004"/>
                  <a:pt x="300497" y="8004"/>
                  <a:pt x="304721" y="8004"/>
                </a:cubicBezTo>
                <a:cubicBezTo>
                  <a:pt x="321650" y="11278"/>
                  <a:pt x="334346" y="11278"/>
                  <a:pt x="351275" y="11278"/>
                </a:cubicBezTo>
                <a:cubicBezTo>
                  <a:pt x="355507" y="11278"/>
                  <a:pt x="351275" y="8004"/>
                  <a:pt x="363972" y="4730"/>
                </a:cubicBezTo>
                <a:lnTo>
                  <a:pt x="389365" y="8004"/>
                </a:lnTo>
                <a:lnTo>
                  <a:pt x="410526" y="11278"/>
                </a:lnTo>
                <a:cubicBezTo>
                  <a:pt x="410526" y="11281"/>
                  <a:pt x="410526" y="11388"/>
                  <a:pt x="410526" y="14552"/>
                </a:cubicBezTo>
                <a:lnTo>
                  <a:pt x="423223" y="11278"/>
                </a:lnTo>
                <a:cubicBezTo>
                  <a:pt x="427455" y="11278"/>
                  <a:pt x="431688" y="11278"/>
                  <a:pt x="440152" y="14552"/>
                </a:cubicBezTo>
                <a:cubicBezTo>
                  <a:pt x="444384" y="11278"/>
                  <a:pt x="448616" y="11278"/>
                  <a:pt x="452849" y="11278"/>
                </a:cubicBezTo>
                <a:cubicBezTo>
                  <a:pt x="452853" y="8004"/>
                  <a:pt x="452984" y="8004"/>
                  <a:pt x="457081" y="8004"/>
                </a:cubicBezTo>
                <a:cubicBezTo>
                  <a:pt x="457081" y="11278"/>
                  <a:pt x="457081" y="11278"/>
                  <a:pt x="461313" y="14552"/>
                </a:cubicBezTo>
                <a:lnTo>
                  <a:pt x="474010" y="11278"/>
                </a:lnTo>
                <a:cubicBezTo>
                  <a:pt x="482474" y="11278"/>
                  <a:pt x="490939" y="8004"/>
                  <a:pt x="499403" y="8004"/>
                </a:cubicBezTo>
                <a:cubicBezTo>
                  <a:pt x="499403" y="7999"/>
                  <a:pt x="499403" y="7876"/>
                  <a:pt x="499403" y="4730"/>
                </a:cubicBezTo>
                <a:cubicBezTo>
                  <a:pt x="503635" y="8004"/>
                  <a:pt x="507868" y="8004"/>
                  <a:pt x="507868" y="11278"/>
                </a:cubicBezTo>
                <a:cubicBezTo>
                  <a:pt x="524797" y="11278"/>
                  <a:pt x="529029" y="11278"/>
                  <a:pt x="529029" y="1455"/>
                </a:cubicBezTo>
                <a:cubicBezTo>
                  <a:pt x="537493" y="4730"/>
                  <a:pt x="541726" y="4730"/>
                  <a:pt x="545958" y="1455"/>
                </a:cubicBezTo>
                <a:cubicBezTo>
                  <a:pt x="554422" y="8004"/>
                  <a:pt x="558655" y="11278"/>
                  <a:pt x="562887" y="14552"/>
                </a:cubicBezTo>
                <a:lnTo>
                  <a:pt x="571351" y="11278"/>
                </a:lnTo>
                <a:cubicBezTo>
                  <a:pt x="571351" y="11281"/>
                  <a:pt x="571351" y="11388"/>
                  <a:pt x="571351" y="14552"/>
                </a:cubicBezTo>
                <a:cubicBezTo>
                  <a:pt x="579816" y="14552"/>
                  <a:pt x="579816" y="14552"/>
                  <a:pt x="592512" y="14552"/>
                </a:cubicBezTo>
                <a:cubicBezTo>
                  <a:pt x="596745" y="8004"/>
                  <a:pt x="596745" y="17826"/>
                  <a:pt x="617906" y="14552"/>
                </a:cubicBezTo>
                <a:cubicBezTo>
                  <a:pt x="622138" y="14552"/>
                  <a:pt x="626370" y="14552"/>
                  <a:pt x="630602" y="14552"/>
                </a:cubicBezTo>
                <a:cubicBezTo>
                  <a:pt x="634835" y="14552"/>
                  <a:pt x="634835" y="14552"/>
                  <a:pt x="639067" y="14552"/>
                </a:cubicBezTo>
                <a:cubicBezTo>
                  <a:pt x="643299" y="11278"/>
                  <a:pt x="643299" y="11278"/>
                  <a:pt x="647531" y="14552"/>
                </a:cubicBezTo>
                <a:cubicBezTo>
                  <a:pt x="655996" y="14552"/>
                  <a:pt x="660228" y="11278"/>
                  <a:pt x="664460" y="11278"/>
                </a:cubicBezTo>
                <a:cubicBezTo>
                  <a:pt x="664460" y="11281"/>
                  <a:pt x="664460" y="11388"/>
                  <a:pt x="664460" y="14552"/>
                </a:cubicBezTo>
                <a:cubicBezTo>
                  <a:pt x="668693" y="14552"/>
                  <a:pt x="672925" y="17826"/>
                  <a:pt x="677157" y="17826"/>
                </a:cubicBezTo>
                <a:cubicBezTo>
                  <a:pt x="677157" y="14552"/>
                  <a:pt x="681389" y="14552"/>
                  <a:pt x="681389" y="11278"/>
                </a:cubicBezTo>
                <a:cubicBezTo>
                  <a:pt x="694086" y="11278"/>
                  <a:pt x="702550" y="11278"/>
                  <a:pt x="711015" y="11278"/>
                </a:cubicBezTo>
                <a:cubicBezTo>
                  <a:pt x="711015" y="11281"/>
                  <a:pt x="711015" y="11388"/>
                  <a:pt x="711015" y="14552"/>
                </a:cubicBezTo>
                <a:lnTo>
                  <a:pt x="719479" y="11278"/>
                </a:lnTo>
                <a:cubicBezTo>
                  <a:pt x="719479" y="11281"/>
                  <a:pt x="719479" y="11388"/>
                  <a:pt x="719479" y="14552"/>
                </a:cubicBezTo>
                <a:cubicBezTo>
                  <a:pt x="723712" y="11278"/>
                  <a:pt x="723712" y="8004"/>
                  <a:pt x="723712" y="4730"/>
                </a:cubicBezTo>
                <a:cubicBezTo>
                  <a:pt x="732176" y="8004"/>
                  <a:pt x="736408" y="8004"/>
                  <a:pt x="744873" y="8004"/>
                </a:cubicBezTo>
                <a:cubicBezTo>
                  <a:pt x="744889" y="7965"/>
                  <a:pt x="749130" y="-1812"/>
                  <a:pt x="761802" y="1455"/>
                </a:cubicBezTo>
                <a:cubicBezTo>
                  <a:pt x="761807" y="1455"/>
                  <a:pt x="761957" y="1455"/>
                  <a:pt x="766034" y="1455"/>
                </a:cubicBezTo>
                <a:cubicBezTo>
                  <a:pt x="770266" y="1455"/>
                  <a:pt x="774498" y="1455"/>
                  <a:pt x="778731" y="1455"/>
                </a:cubicBezTo>
                <a:lnTo>
                  <a:pt x="786137" y="2683"/>
                </a:lnTo>
                <a:cubicBezTo>
                  <a:pt x="799892" y="1455"/>
                  <a:pt x="808356" y="1455"/>
                  <a:pt x="821053" y="1455"/>
                </a:cubicBezTo>
                <a:cubicBezTo>
                  <a:pt x="833750" y="4730"/>
                  <a:pt x="837982" y="4730"/>
                  <a:pt x="842214" y="4730"/>
                </a:cubicBezTo>
                <a:lnTo>
                  <a:pt x="854911" y="4730"/>
                </a:lnTo>
                <a:cubicBezTo>
                  <a:pt x="871840" y="4730"/>
                  <a:pt x="888769" y="4730"/>
                  <a:pt x="905698" y="4730"/>
                </a:cubicBezTo>
                <a:cubicBezTo>
                  <a:pt x="918394" y="1455"/>
                  <a:pt x="931091" y="1455"/>
                  <a:pt x="948020" y="1455"/>
                </a:cubicBezTo>
                <a:cubicBezTo>
                  <a:pt x="956484" y="4730"/>
                  <a:pt x="960716" y="4730"/>
                  <a:pt x="969181" y="4730"/>
                </a:cubicBezTo>
                <a:cubicBezTo>
                  <a:pt x="969181" y="4725"/>
                  <a:pt x="969181" y="4602"/>
                  <a:pt x="969181" y="1455"/>
                </a:cubicBezTo>
                <a:cubicBezTo>
                  <a:pt x="973413" y="4730"/>
                  <a:pt x="977645" y="4730"/>
                  <a:pt x="981878" y="4730"/>
                </a:cubicBezTo>
                <a:lnTo>
                  <a:pt x="986110" y="1455"/>
                </a:lnTo>
                <a:cubicBezTo>
                  <a:pt x="990342" y="1455"/>
                  <a:pt x="990342" y="1455"/>
                  <a:pt x="994574" y="1455"/>
                </a:cubicBezTo>
                <a:cubicBezTo>
                  <a:pt x="994574" y="1455"/>
                  <a:pt x="998807" y="4730"/>
                  <a:pt x="998806" y="8004"/>
                </a:cubicBezTo>
                <a:cubicBezTo>
                  <a:pt x="1003039" y="8004"/>
                  <a:pt x="1007271" y="11278"/>
                  <a:pt x="1011503" y="11278"/>
                </a:cubicBezTo>
                <a:cubicBezTo>
                  <a:pt x="1015735" y="8004"/>
                  <a:pt x="1015735" y="8004"/>
                  <a:pt x="1015735" y="1455"/>
                </a:cubicBezTo>
                <a:cubicBezTo>
                  <a:pt x="1028432" y="1455"/>
                  <a:pt x="1041129" y="1455"/>
                  <a:pt x="1053826" y="1455"/>
                </a:cubicBezTo>
                <a:cubicBezTo>
                  <a:pt x="1053826" y="4730"/>
                  <a:pt x="1053826" y="8004"/>
                  <a:pt x="1053826" y="11278"/>
                </a:cubicBezTo>
                <a:cubicBezTo>
                  <a:pt x="1062290" y="8004"/>
                  <a:pt x="1066522" y="8004"/>
                  <a:pt x="1070754" y="4730"/>
                </a:cubicBezTo>
                <a:cubicBezTo>
                  <a:pt x="1070754" y="8004"/>
                  <a:pt x="1070754" y="8004"/>
                  <a:pt x="1074987" y="11278"/>
                </a:cubicBezTo>
                <a:cubicBezTo>
                  <a:pt x="1079219" y="11278"/>
                  <a:pt x="1079219" y="8004"/>
                  <a:pt x="1083451" y="8004"/>
                </a:cubicBezTo>
                <a:cubicBezTo>
                  <a:pt x="1096148" y="8004"/>
                  <a:pt x="1100380" y="11278"/>
                  <a:pt x="1108845" y="11278"/>
                </a:cubicBezTo>
                <a:cubicBezTo>
                  <a:pt x="1108845" y="11249"/>
                  <a:pt x="1108883" y="8004"/>
                  <a:pt x="1117309" y="8004"/>
                </a:cubicBezTo>
                <a:cubicBezTo>
                  <a:pt x="1117309" y="11278"/>
                  <a:pt x="1121541" y="11278"/>
                  <a:pt x="1121541" y="14552"/>
                </a:cubicBezTo>
                <a:cubicBezTo>
                  <a:pt x="1125773" y="14552"/>
                  <a:pt x="1125773" y="14552"/>
                  <a:pt x="1130006" y="14552"/>
                </a:cubicBezTo>
                <a:cubicBezTo>
                  <a:pt x="1142702" y="14552"/>
                  <a:pt x="1146935" y="14552"/>
                  <a:pt x="1155399" y="14552"/>
                </a:cubicBezTo>
                <a:cubicBezTo>
                  <a:pt x="1172328" y="11278"/>
                  <a:pt x="1185025" y="14552"/>
                  <a:pt x="1197722" y="14552"/>
                </a:cubicBezTo>
                <a:cubicBezTo>
                  <a:pt x="1206186" y="11278"/>
                  <a:pt x="1218883" y="11278"/>
                  <a:pt x="1227347" y="14552"/>
                </a:cubicBezTo>
                <a:cubicBezTo>
                  <a:pt x="1227347" y="14528"/>
                  <a:pt x="1227393" y="11278"/>
                  <a:pt x="1240044" y="11278"/>
                </a:cubicBezTo>
                <a:cubicBezTo>
                  <a:pt x="1240044" y="11281"/>
                  <a:pt x="1240044" y="11388"/>
                  <a:pt x="1240044" y="14552"/>
                </a:cubicBezTo>
                <a:cubicBezTo>
                  <a:pt x="1240051" y="14552"/>
                  <a:pt x="1240222" y="14552"/>
                  <a:pt x="1244276" y="14552"/>
                </a:cubicBezTo>
                <a:cubicBezTo>
                  <a:pt x="1244281" y="11278"/>
                  <a:pt x="1244423" y="11278"/>
                  <a:pt x="1248508" y="11278"/>
                </a:cubicBezTo>
                <a:cubicBezTo>
                  <a:pt x="1248508" y="11281"/>
                  <a:pt x="1248508" y="11388"/>
                  <a:pt x="1248508" y="14552"/>
                </a:cubicBezTo>
                <a:cubicBezTo>
                  <a:pt x="1248538" y="14552"/>
                  <a:pt x="1252755" y="14552"/>
                  <a:pt x="1256973" y="14552"/>
                </a:cubicBezTo>
                <a:cubicBezTo>
                  <a:pt x="1265437" y="14552"/>
                  <a:pt x="1278134" y="14552"/>
                  <a:pt x="1286598" y="14552"/>
                </a:cubicBezTo>
                <a:cubicBezTo>
                  <a:pt x="1286598" y="11278"/>
                  <a:pt x="1290831" y="8004"/>
                  <a:pt x="1290830" y="4730"/>
                </a:cubicBezTo>
                <a:cubicBezTo>
                  <a:pt x="1299295" y="4730"/>
                  <a:pt x="1311992" y="4730"/>
                  <a:pt x="1320456" y="4730"/>
                </a:cubicBezTo>
                <a:cubicBezTo>
                  <a:pt x="1320456" y="4725"/>
                  <a:pt x="1320456" y="4602"/>
                  <a:pt x="1320456" y="1455"/>
                </a:cubicBezTo>
                <a:lnTo>
                  <a:pt x="1333153" y="4730"/>
                </a:lnTo>
                <a:lnTo>
                  <a:pt x="1342676" y="3093"/>
                </a:lnTo>
                <a:cubicBezTo>
                  <a:pt x="1343733" y="3911"/>
                  <a:pt x="1343733" y="4730"/>
                  <a:pt x="1345850" y="4730"/>
                </a:cubicBezTo>
                <a:cubicBezTo>
                  <a:pt x="1354314" y="4730"/>
                  <a:pt x="1358546" y="4730"/>
                  <a:pt x="1362779" y="4730"/>
                </a:cubicBezTo>
                <a:cubicBezTo>
                  <a:pt x="1367011" y="8004"/>
                  <a:pt x="1367011" y="8004"/>
                  <a:pt x="1367011" y="11278"/>
                </a:cubicBezTo>
                <a:cubicBezTo>
                  <a:pt x="1396636" y="11278"/>
                  <a:pt x="1422030" y="14552"/>
                  <a:pt x="1451655" y="14552"/>
                </a:cubicBezTo>
                <a:cubicBezTo>
                  <a:pt x="1455888" y="14552"/>
                  <a:pt x="1455888" y="8004"/>
                  <a:pt x="1464352" y="8004"/>
                </a:cubicBezTo>
                <a:cubicBezTo>
                  <a:pt x="1464352" y="11278"/>
                  <a:pt x="1468584" y="11278"/>
                  <a:pt x="1468584" y="14552"/>
                </a:cubicBezTo>
                <a:cubicBezTo>
                  <a:pt x="1485513" y="14552"/>
                  <a:pt x="1481281" y="8004"/>
                  <a:pt x="1485513" y="8004"/>
                </a:cubicBezTo>
                <a:cubicBezTo>
                  <a:pt x="1489745" y="8004"/>
                  <a:pt x="1493978" y="11278"/>
                  <a:pt x="1498210" y="11278"/>
                </a:cubicBezTo>
                <a:lnTo>
                  <a:pt x="1510907" y="11278"/>
                </a:lnTo>
                <a:cubicBezTo>
                  <a:pt x="1510907" y="11281"/>
                  <a:pt x="1510907" y="11388"/>
                  <a:pt x="1510907" y="14552"/>
                </a:cubicBezTo>
                <a:cubicBezTo>
                  <a:pt x="1523603" y="11278"/>
                  <a:pt x="1540532" y="14552"/>
                  <a:pt x="1561693" y="11278"/>
                </a:cubicBezTo>
                <a:cubicBezTo>
                  <a:pt x="1565926" y="8004"/>
                  <a:pt x="1565926" y="11278"/>
                  <a:pt x="1570158" y="11278"/>
                </a:cubicBezTo>
                <a:cubicBezTo>
                  <a:pt x="1578622" y="11278"/>
                  <a:pt x="1587087" y="11278"/>
                  <a:pt x="1599783" y="11278"/>
                </a:cubicBezTo>
                <a:cubicBezTo>
                  <a:pt x="1599783" y="11281"/>
                  <a:pt x="1599783" y="11388"/>
                  <a:pt x="1599783" y="14552"/>
                </a:cubicBezTo>
                <a:cubicBezTo>
                  <a:pt x="1608248" y="11278"/>
                  <a:pt x="1612480" y="11278"/>
                  <a:pt x="1616712" y="14552"/>
                </a:cubicBezTo>
                <a:cubicBezTo>
                  <a:pt x="1616731" y="14523"/>
                  <a:pt x="1620963" y="8011"/>
                  <a:pt x="1629409" y="11278"/>
                </a:cubicBezTo>
                <a:cubicBezTo>
                  <a:pt x="1629409" y="11281"/>
                  <a:pt x="1629409" y="11388"/>
                  <a:pt x="1629409" y="14552"/>
                </a:cubicBezTo>
                <a:cubicBezTo>
                  <a:pt x="1633641" y="14552"/>
                  <a:pt x="1637873" y="14552"/>
                  <a:pt x="1642106" y="14552"/>
                </a:cubicBezTo>
                <a:cubicBezTo>
                  <a:pt x="1650570" y="14552"/>
                  <a:pt x="1642106" y="17826"/>
                  <a:pt x="1646338" y="14552"/>
                </a:cubicBezTo>
                <a:cubicBezTo>
                  <a:pt x="1650570" y="14552"/>
                  <a:pt x="1654802" y="14552"/>
                  <a:pt x="1659035" y="14552"/>
                </a:cubicBezTo>
                <a:cubicBezTo>
                  <a:pt x="1667499" y="11278"/>
                  <a:pt x="1675964" y="8004"/>
                  <a:pt x="1684428" y="8004"/>
                </a:cubicBezTo>
                <a:cubicBezTo>
                  <a:pt x="1684438" y="8012"/>
                  <a:pt x="1688665" y="11278"/>
                  <a:pt x="1692892" y="11278"/>
                </a:cubicBezTo>
                <a:cubicBezTo>
                  <a:pt x="1709821" y="4730"/>
                  <a:pt x="1705589" y="8004"/>
                  <a:pt x="1714053" y="8004"/>
                </a:cubicBezTo>
                <a:cubicBezTo>
                  <a:pt x="1714054" y="4730"/>
                  <a:pt x="1714054" y="1455"/>
                  <a:pt x="1718286" y="1455"/>
                </a:cubicBezTo>
                <a:cubicBezTo>
                  <a:pt x="1719344" y="637"/>
                  <a:pt x="1725163" y="228"/>
                  <a:pt x="1733297" y="74"/>
                </a:cubicBezTo>
                <a:close/>
              </a:path>
            </a:pathLst>
          </a:custGeom>
          <a:ln>
            <a:noFill/>
          </a:ln>
        </p:spPr>
        <p:txBody>
          <a:bodyPr vert="horz" wrap="square" lIns="91440" tIns="45720" rIns="91440" bIns="45720" numCol="1" anchor="t" anchorCtr="0" compatLnSpc="1">
            <a:prstTxWarp prst="textNoShape">
              <a:avLst/>
            </a:prstTxWarp>
          </a:bodyPr>
          <a:lstStyle/>
          <a:p>
            <a:endParaRPr sz="1800"/>
          </a:p>
        </p:txBody>
      </p:sp>
    </p:spTree>
    <p:extLst>
      <p:ext uri="{BB962C8B-B14F-4D97-AF65-F5344CB8AC3E}">
        <p14:creationId xmlns:p14="http://schemas.microsoft.com/office/powerpoint/2010/main" val="31376558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3839">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Content Placeholder 2"/>
          <p:cNvSpPr>
            <a:spLocks noGrp="1"/>
          </p:cNvSpPr>
          <p:nvPr>
            <p:ph idx="1"/>
          </p:nvPr>
        </p:nvSpPr>
        <p:spPr/>
        <p:txBody>
          <a:bodyPr/>
          <a:lstStyle>
            <a:lvl5pPr>
              <a:defRPr/>
            </a:lvl5pPr>
            <a:lvl6pPr>
              <a:defRPr/>
            </a:lvl6pPr>
            <a:lvl7pPr>
              <a:defRPr/>
            </a:lvl7pPr>
            <a:lvl8pPr>
              <a:defRPr baseline="0"/>
            </a:lvl8pPr>
            <a:lvl9pPr>
              <a:defRPr baseline="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Footer Placeholder 4"/>
          <p:cNvSpPr>
            <a:spLocks noGrp="1"/>
          </p:cNvSpPr>
          <p:nvPr>
            <p:ph type="ftr" sz="quarter" idx="11"/>
          </p:nvPr>
        </p:nvSpPr>
        <p:spPr/>
        <p:txBody>
          <a:bodyPr/>
          <a:lstStyle/>
          <a:p>
            <a:r>
              <a:rPr lang="en-US" dirty="0"/>
              <a:t>Add a footer</a:t>
            </a:r>
          </a:p>
        </p:txBody>
      </p:sp>
      <p:sp>
        <p:nvSpPr>
          <p:cNvPr id="4" name="Date Placeholder 3"/>
          <p:cNvSpPr>
            <a:spLocks noGrp="1"/>
          </p:cNvSpPr>
          <p:nvPr>
            <p:ph type="dt" sz="half" idx="10"/>
          </p:nvPr>
        </p:nvSpPr>
        <p:spPr/>
        <p:txBody>
          <a:bodyPr/>
          <a:lstStyle/>
          <a:p>
            <a:fld id="{52466975-C014-42E5-BFA6-B8D5FDD3B81F}" type="datetimeFigureOut">
              <a:rPr lang="en-US"/>
              <a:t>4/17/2024</a:t>
            </a:fld>
            <a:endParaRPr/>
          </a:p>
        </p:txBody>
      </p:sp>
      <p:sp>
        <p:nvSpPr>
          <p:cNvPr id="6" name="Slide Number Placeholder 5"/>
          <p:cNvSpPr>
            <a:spLocks noGrp="1"/>
          </p:cNvSpPr>
          <p:nvPr>
            <p:ph type="sldNum" sz="quarter" idx="12"/>
          </p:nvPr>
        </p:nvSpPr>
        <p:spPr/>
        <p:txBody>
          <a:bodyPr/>
          <a:lstStyle/>
          <a:p>
            <a:fld id="{693B167E-EA96-4147-81DE-549160052C22}" type="slidenum">
              <a:rPr/>
              <a:t>‹#›</a:t>
            </a:fld>
            <a:endParaRPr/>
          </a:p>
        </p:txBody>
      </p:sp>
    </p:spTree>
    <p:extLst>
      <p:ext uri="{BB962C8B-B14F-4D97-AF65-F5344CB8AC3E}">
        <p14:creationId xmlns:p14="http://schemas.microsoft.com/office/powerpoint/2010/main" val="28504159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pic>
        <p:nvPicPr>
          <p:cNvPr id="14" name="Picture 13"/>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bwMode="hidden">
          <a:xfrm>
            <a:off x="1" y="1"/>
            <a:ext cx="12192000" cy="4810561"/>
          </a:xfrm>
          <a:prstGeom prst="rect">
            <a:avLst/>
          </a:prstGeom>
        </p:spPr>
      </p:pic>
      <p:sp>
        <p:nvSpPr>
          <p:cNvPr id="18" name="Rectangle 17"/>
          <p:cNvSpPr/>
          <p:nvPr/>
        </p:nvSpPr>
        <p:spPr bwMode="hidden">
          <a:xfrm>
            <a:off x="1" y="1"/>
            <a:ext cx="12192000" cy="4810560"/>
          </a:xfrm>
          <a:prstGeom prst="rect">
            <a:avLst/>
          </a:prstGeom>
          <a:solidFill>
            <a:schemeClr val="accent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1800"/>
          </a:p>
        </p:txBody>
      </p:sp>
      <p:sp>
        <p:nvSpPr>
          <p:cNvPr id="2" name="Title 1"/>
          <p:cNvSpPr>
            <a:spLocks noGrp="1"/>
          </p:cNvSpPr>
          <p:nvPr>
            <p:ph type="title"/>
          </p:nvPr>
        </p:nvSpPr>
        <p:spPr>
          <a:xfrm>
            <a:off x="1522757" y="1905000"/>
            <a:ext cx="9145381" cy="2667000"/>
          </a:xfrm>
        </p:spPr>
        <p:txBody>
          <a:bodyPr anchor="b">
            <a:noAutofit/>
          </a:bodyPr>
          <a:lstStyle>
            <a:lvl1pPr algn="l">
              <a:defRPr sz="4800" b="0" cap="none" baseline="0"/>
            </a:lvl1pPr>
          </a:lstStyle>
          <a:p>
            <a:r>
              <a:rPr lang="en-US"/>
              <a:t>Click to edit Master title style</a:t>
            </a:r>
            <a:endParaRPr/>
          </a:p>
        </p:txBody>
      </p:sp>
      <p:sp>
        <p:nvSpPr>
          <p:cNvPr id="3" name="Text Placeholder 2"/>
          <p:cNvSpPr>
            <a:spLocks noGrp="1"/>
          </p:cNvSpPr>
          <p:nvPr>
            <p:ph type="body" idx="1"/>
          </p:nvPr>
        </p:nvSpPr>
        <p:spPr>
          <a:xfrm>
            <a:off x="1522809" y="5029200"/>
            <a:ext cx="8231745" cy="1143000"/>
          </a:xfrm>
        </p:spPr>
        <p:txBody>
          <a:bodyPr anchor="t">
            <a:normAutofit/>
          </a:bodyPr>
          <a:lstStyle>
            <a:lvl1pPr marL="0" indent="0">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5" name="Footer Placeholder 4"/>
          <p:cNvSpPr>
            <a:spLocks noGrp="1"/>
          </p:cNvSpPr>
          <p:nvPr>
            <p:ph type="ftr" sz="quarter" idx="11"/>
          </p:nvPr>
        </p:nvSpPr>
        <p:spPr/>
        <p:txBody>
          <a:bodyPr/>
          <a:lstStyle/>
          <a:p>
            <a:r>
              <a:rPr lang="en-US" dirty="0"/>
              <a:t>Add a footer</a:t>
            </a:r>
          </a:p>
        </p:txBody>
      </p:sp>
      <p:sp>
        <p:nvSpPr>
          <p:cNvPr id="4" name="Date Placeholder 3"/>
          <p:cNvSpPr>
            <a:spLocks noGrp="1"/>
          </p:cNvSpPr>
          <p:nvPr>
            <p:ph type="dt" sz="half" idx="10"/>
          </p:nvPr>
        </p:nvSpPr>
        <p:spPr/>
        <p:txBody>
          <a:bodyPr/>
          <a:lstStyle/>
          <a:p>
            <a:fld id="{52466975-C014-42E5-BFA6-B8D5FDD3B81F}" type="datetimeFigureOut">
              <a:rPr lang="en-US"/>
              <a:t>4/17/2024</a:t>
            </a:fld>
            <a:endParaRPr/>
          </a:p>
        </p:txBody>
      </p:sp>
      <p:sp>
        <p:nvSpPr>
          <p:cNvPr id="6" name="Slide Number Placeholder 5"/>
          <p:cNvSpPr>
            <a:spLocks noGrp="1"/>
          </p:cNvSpPr>
          <p:nvPr>
            <p:ph type="sldNum" sz="quarter" idx="12"/>
          </p:nvPr>
        </p:nvSpPr>
        <p:spPr/>
        <p:txBody>
          <a:bodyPr/>
          <a:lstStyle/>
          <a:p>
            <a:fld id="{693B167E-EA96-4147-81DE-549160052C22}" type="slidenum">
              <a:rPr/>
              <a:t>‹#›</a:t>
            </a:fld>
            <a:endParaRPr/>
          </a:p>
        </p:txBody>
      </p:sp>
      <p:sp>
        <p:nvSpPr>
          <p:cNvPr id="16" name="Freeform 9"/>
          <p:cNvSpPr>
            <a:spLocks/>
          </p:cNvSpPr>
          <p:nvPr/>
        </p:nvSpPr>
        <p:spPr bwMode="hidden">
          <a:xfrm>
            <a:off x="1057" y="4714633"/>
            <a:ext cx="12189884" cy="191857"/>
          </a:xfrm>
          <a:custGeom>
            <a:avLst/>
            <a:gdLst/>
            <a:ahLst/>
            <a:cxnLst/>
            <a:rect l="l" t="t" r="r" b="b"/>
            <a:pathLst>
              <a:path w="12186710" h="191857">
                <a:moveTo>
                  <a:pt x="1733297" y="74"/>
                </a:moveTo>
                <a:cubicBezTo>
                  <a:pt x="1757698" y="-386"/>
                  <a:pt x="1802930" y="1455"/>
                  <a:pt x="1802930" y="1455"/>
                </a:cubicBezTo>
                <a:cubicBezTo>
                  <a:pt x="1802930" y="1473"/>
                  <a:pt x="1802930" y="4738"/>
                  <a:pt x="1802930" y="8004"/>
                </a:cubicBezTo>
                <a:lnTo>
                  <a:pt x="1807163" y="1455"/>
                </a:lnTo>
                <a:cubicBezTo>
                  <a:pt x="1811395" y="1455"/>
                  <a:pt x="1815627" y="1455"/>
                  <a:pt x="1819859" y="1455"/>
                </a:cubicBezTo>
                <a:lnTo>
                  <a:pt x="1828324" y="1455"/>
                </a:lnTo>
                <a:cubicBezTo>
                  <a:pt x="1830440" y="3093"/>
                  <a:pt x="1830440" y="3093"/>
                  <a:pt x="1832556" y="4730"/>
                </a:cubicBezTo>
                <a:cubicBezTo>
                  <a:pt x="1836788" y="8004"/>
                  <a:pt x="1841021" y="4730"/>
                  <a:pt x="1845253" y="1455"/>
                </a:cubicBezTo>
                <a:lnTo>
                  <a:pt x="1849485" y="8004"/>
                </a:lnTo>
                <a:cubicBezTo>
                  <a:pt x="1857949" y="8004"/>
                  <a:pt x="1857949" y="4730"/>
                  <a:pt x="1870646" y="4730"/>
                </a:cubicBezTo>
                <a:cubicBezTo>
                  <a:pt x="1879111" y="8004"/>
                  <a:pt x="1887575" y="8004"/>
                  <a:pt x="1896040" y="8004"/>
                </a:cubicBezTo>
                <a:cubicBezTo>
                  <a:pt x="1896044" y="11278"/>
                  <a:pt x="1896177" y="11278"/>
                  <a:pt x="1900272" y="11278"/>
                </a:cubicBezTo>
                <a:cubicBezTo>
                  <a:pt x="1908736" y="8004"/>
                  <a:pt x="1921433" y="4730"/>
                  <a:pt x="1934130" y="4730"/>
                </a:cubicBezTo>
                <a:cubicBezTo>
                  <a:pt x="1938362" y="8004"/>
                  <a:pt x="1942594" y="8004"/>
                  <a:pt x="1946826" y="4730"/>
                </a:cubicBezTo>
                <a:cubicBezTo>
                  <a:pt x="1951059" y="8004"/>
                  <a:pt x="1951059" y="8004"/>
                  <a:pt x="1955291" y="8004"/>
                </a:cubicBezTo>
                <a:lnTo>
                  <a:pt x="1972220" y="11278"/>
                </a:lnTo>
                <a:cubicBezTo>
                  <a:pt x="1972220" y="11281"/>
                  <a:pt x="1972220" y="11388"/>
                  <a:pt x="1972220" y="14552"/>
                </a:cubicBezTo>
                <a:cubicBezTo>
                  <a:pt x="1976452" y="11278"/>
                  <a:pt x="1980684" y="11278"/>
                  <a:pt x="1984917" y="11278"/>
                </a:cubicBezTo>
                <a:cubicBezTo>
                  <a:pt x="1989149" y="11278"/>
                  <a:pt x="2018774" y="17826"/>
                  <a:pt x="2023006" y="14552"/>
                </a:cubicBezTo>
                <a:cubicBezTo>
                  <a:pt x="2031471" y="11278"/>
                  <a:pt x="2039935" y="11278"/>
                  <a:pt x="2048400" y="11278"/>
                </a:cubicBezTo>
                <a:cubicBezTo>
                  <a:pt x="2048400" y="8004"/>
                  <a:pt x="2048400" y="8004"/>
                  <a:pt x="2052632" y="4730"/>
                </a:cubicBezTo>
                <a:lnTo>
                  <a:pt x="2056864" y="8004"/>
                </a:lnTo>
                <a:cubicBezTo>
                  <a:pt x="2065329" y="8004"/>
                  <a:pt x="2073793" y="8004"/>
                  <a:pt x="2082258" y="8004"/>
                </a:cubicBezTo>
                <a:cubicBezTo>
                  <a:pt x="2086490" y="8004"/>
                  <a:pt x="2090722" y="8004"/>
                  <a:pt x="2090722" y="4730"/>
                </a:cubicBezTo>
                <a:lnTo>
                  <a:pt x="2094955" y="8004"/>
                </a:lnTo>
                <a:cubicBezTo>
                  <a:pt x="2111883" y="8004"/>
                  <a:pt x="2128812" y="8004"/>
                  <a:pt x="2141509" y="8004"/>
                </a:cubicBezTo>
                <a:cubicBezTo>
                  <a:pt x="2145741" y="11278"/>
                  <a:pt x="2145741" y="11278"/>
                  <a:pt x="2145741" y="14552"/>
                </a:cubicBezTo>
                <a:cubicBezTo>
                  <a:pt x="2149973" y="11278"/>
                  <a:pt x="2154206" y="11278"/>
                  <a:pt x="2158438" y="11278"/>
                </a:cubicBezTo>
                <a:cubicBezTo>
                  <a:pt x="2166902" y="11278"/>
                  <a:pt x="2171135" y="11278"/>
                  <a:pt x="2179599" y="11278"/>
                </a:cubicBezTo>
                <a:cubicBezTo>
                  <a:pt x="2179599" y="11281"/>
                  <a:pt x="2179599" y="11388"/>
                  <a:pt x="2179599" y="14552"/>
                </a:cubicBezTo>
                <a:cubicBezTo>
                  <a:pt x="2183831" y="11278"/>
                  <a:pt x="2183831" y="11278"/>
                  <a:pt x="2188064" y="8004"/>
                </a:cubicBezTo>
                <a:cubicBezTo>
                  <a:pt x="2188069" y="8004"/>
                  <a:pt x="2188211" y="8004"/>
                  <a:pt x="2192296" y="8004"/>
                </a:cubicBezTo>
                <a:cubicBezTo>
                  <a:pt x="2196528" y="8004"/>
                  <a:pt x="2196528" y="4730"/>
                  <a:pt x="2209225" y="4730"/>
                </a:cubicBezTo>
                <a:cubicBezTo>
                  <a:pt x="2209225" y="8004"/>
                  <a:pt x="2213457" y="11278"/>
                  <a:pt x="2217689" y="14552"/>
                </a:cubicBezTo>
                <a:cubicBezTo>
                  <a:pt x="2226154" y="11278"/>
                  <a:pt x="2226154" y="8004"/>
                  <a:pt x="2230386" y="4730"/>
                </a:cubicBezTo>
                <a:cubicBezTo>
                  <a:pt x="2234618" y="4730"/>
                  <a:pt x="2238850" y="11278"/>
                  <a:pt x="2251547" y="8004"/>
                </a:cubicBezTo>
                <a:cubicBezTo>
                  <a:pt x="2251547" y="7999"/>
                  <a:pt x="2251547" y="7876"/>
                  <a:pt x="2251547" y="4730"/>
                </a:cubicBezTo>
                <a:cubicBezTo>
                  <a:pt x="2260011" y="8004"/>
                  <a:pt x="2264244" y="4730"/>
                  <a:pt x="2272708" y="4730"/>
                </a:cubicBezTo>
                <a:cubicBezTo>
                  <a:pt x="2272708" y="8004"/>
                  <a:pt x="2276940" y="8004"/>
                  <a:pt x="2276940" y="11278"/>
                </a:cubicBezTo>
                <a:cubicBezTo>
                  <a:pt x="2281173" y="8004"/>
                  <a:pt x="2281173" y="4730"/>
                  <a:pt x="2281173" y="1455"/>
                </a:cubicBezTo>
                <a:cubicBezTo>
                  <a:pt x="2285405" y="4730"/>
                  <a:pt x="2289637" y="4730"/>
                  <a:pt x="2293869" y="4730"/>
                </a:cubicBezTo>
                <a:lnTo>
                  <a:pt x="2302334" y="1455"/>
                </a:lnTo>
                <a:cubicBezTo>
                  <a:pt x="2319263" y="4730"/>
                  <a:pt x="2323495" y="4730"/>
                  <a:pt x="2331959" y="1455"/>
                </a:cubicBezTo>
                <a:lnTo>
                  <a:pt x="2344656" y="4730"/>
                </a:lnTo>
                <a:cubicBezTo>
                  <a:pt x="2348888" y="4730"/>
                  <a:pt x="2357353" y="4730"/>
                  <a:pt x="2365817" y="1455"/>
                </a:cubicBezTo>
                <a:cubicBezTo>
                  <a:pt x="2370049" y="8004"/>
                  <a:pt x="2374282" y="8004"/>
                  <a:pt x="2382746" y="8004"/>
                </a:cubicBezTo>
                <a:cubicBezTo>
                  <a:pt x="2386978" y="11278"/>
                  <a:pt x="2386978" y="8004"/>
                  <a:pt x="2399675" y="8004"/>
                </a:cubicBezTo>
                <a:cubicBezTo>
                  <a:pt x="2416604" y="11278"/>
                  <a:pt x="2437765" y="8004"/>
                  <a:pt x="2454694" y="8004"/>
                </a:cubicBezTo>
                <a:cubicBezTo>
                  <a:pt x="2454694" y="7999"/>
                  <a:pt x="2454694" y="7876"/>
                  <a:pt x="2454694" y="4730"/>
                </a:cubicBezTo>
                <a:cubicBezTo>
                  <a:pt x="2458926" y="4730"/>
                  <a:pt x="2463159" y="4730"/>
                  <a:pt x="2467391" y="1455"/>
                </a:cubicBezTo>
                <a:cubicBezTo>
                  <a:pt x="2471623" y="4730"/>
                  <a:pt x="2471623" y="8004"/>
                  <a:pt x="2471623" y="11278"/>
                </a:cubicBezTo>
                <a:cubicBezTo>
                  <a:pt x="2480087" y="8004"/>
                  <a:pt x="2484320" y="8004"/>
                  <a:pt x="2492784" y="11278"/>
                </a:cubicBezTo>
                <a:cubicBezTo>
                  <a:pt x="2492784" y="11281"/>
                  <a:pt x="2492784" y="11388"/>
                  <a:pt x="2492784" y="14552"/>
                </a:cubicBezTo>
                <a:cubicBezTo>
                  <a:pt x="2501249" y="11278"/>
                  <a:pt x="2505481" y="11278"/>
                  <a:pt x="2509713" y="11278"/>
                </a:cubicBezTo>
                <a:cubicBezTo>
                  <a:pt x="2530874" y="11278"/>
                  <a:pt x="2556268" y="11278"/>
                  <a:pt x="2577429" y="11278"/>
                </a:cubicBezTo>
                <a:cubicBezTo>
                  <a:pt x="2577429" y="11281"/>
                  <a:pt x="2577429" y="11388"/>
                  <a:pt x="2577429" y="14552"/>
                </a:cubicBezTo>
                <a:lnTo>
                  <a:pt x="2584835" y="12915"/>
                </a:lnTo>
                <a:cubicBezTo>
                  <a:pt x="2598590" y="11278"/>
                  <a:pt x="2615519" y="11278"/>
                  <a:pt x="2628216" y="14552"/>
                </a:cubicBezTo>
                <a:cubicBezTo>
                  <a:pt x="2632448" y="11278"/>
                  <a:pt x="2632448" y="11278"/>
                  <a:pt x="2632448" y="8004"/>
                </a:cubicBezTo>
                <a:cubicBezTo>
                  <a:pt x="2636680" y="8004"/>
                  <a:pt x="2640912" y="11278"/>
                  <a:pt x="2645144" y="11278"/>
                </a:cubicBezTo>
                <a:cubicBezTo>
                  <a:pt x="2657841" y="8004"/>
                  <a:pt x="2670538" y="8004"/>
                  <a:pt x="2683235" y="8004"/>
                </a:cubicBezTo>
                <a:cubicBezTo>
                  <a:pt x="2691699" y="11278"/>
                  <a:pt x="2700163" y="8004"/>
                  <a:pt x="2708628" y="8004"/>
                </a:cubicBezTo>
                <a:cubicBezTo>
                  <a:pt x="2712860" y="11278"/>
                  <a:pt x="2717092" y="11278"/>
                  <a:pt x="2721325" y="11278"/>
                </a:cubicBezTo>
                <a:cubicBezTo>
                  <a:pt x="2721325" y="11281"/>
                  <a:pt x="2721325" y="11388"/>
                  <a:pt x="2721325" y="14552"/>
                </a:cubicBezTo>
                <a:lnTo>
                  <a:pt x="2738254" y="14552"/>
                </a:lnTo>
                <a:cubicBezTo>
                  <a:pt x="2750950" y="14552"/>
                  <a:pt x="2763647" y="11278"/>
                  <a:pt x="2776344" y="11278"/>
                </a:cubicBezTo>
                <a:cubicBezTo>
                  <a:pt x="2776367" y="11287"/>
                  <a:pt x="2784808" y="14552"/>
                  <a:pt x="2784808" y="14552"/>
                </a:cubicBezTo>
                <a:cubicBezTo>
                  <a:pt x="2801737" y="11278"/>
                  <a:pt x="2827130" y="11278"/>
                  <a:pt x="2839827" y="8004"/>
                </a:cubicBezTo>
                <a:cubicBezTo>
                  <a:pt x="2839827" y="4730"/>
                  <a:pt x="2839827" y="1455"/>
                  <a:pt x="2844059" y="1455"/>
                </a:cubicBezTo>
                <a:cubicBezTo>
                  <a:pt x="2844066" y="1455"/>
                  <a:pt x="2844231" y="1455"/>
                  <a:pt x="2848292" y="1455"/>
                </a:cubicBezTo>
                <a:cubicBezTo>
                  <a:pt x="2852524" y="4730"/>
                  <a:pt x="2860988" y="4730"/>
                  <a:pt x="2869453" y="1455"/>
                </a:cubicBezTo>
                <a:lnTo>
                  <a:pt x="2869453" y="8004"/>
                </a:lnTo>
                <a:cubicBezTo>
                  <a:pt x="2877917" y="8004"/>
                  <a:pt x="2886382" y="8004"/>
                  <a:pt x="2894846" y="4730"/>
                </a:cubicBezTo>
                <a:cubicBezTo>
                  <a:pt x="2894868" y="4747"/>
                  <a:pt x="2899100" y="8004"/>
                  <a:pt x="2907543" y="8004"/>
                </a:cubicBezTo>
                <a:cubicBezTo>
                  <a:pt x="2907543" y="7979"/>
                  <a:pt x="2907576" y="4730"/>
                  <a:pt x="2916007" y="4730"/>
                </a:cubicBezTo>
                <a:lnTo>
                  <a:pt x="2937168" y="8004"/>
                </a:lnTo>
                <a:cubicBezTo>
                  <a:pt x="2941401" y="11278"/>
                  <a:pt x="2941401" y="11278"/>
                  <a:pt x="2941401" y="14552"/>
                </a:cubicBezTo>
                <a:cubicBezTo>
                  <a:pt x="2945633" y="11278"/>
                  <a:pt x="2949865" y="11278"/>
                  <a:pt x="2954097" y="11278"/>
                </a:cubicBezTo>
                <a:cubicBezTo>
                  <a:pt x="2958330" y="8004"/>
                  <a:pt x="2958330" y="4730"/>
                  <a:pt x="2958330" y="1455"/>
                </a:cubicBezTo>
                <a:cubicBezTo>
                  <a:pt x="2975258" y="4730"/>
                  <a:pt x="2987955" y="4730"/>
                  <a:pt x="3000652" y="8004"/>
                </a:cubicBezTo>
                <a:cubicBezTo>
                  <a:pt x="3000660" y="8004"/>
                  <a:pt x="3004888" y="8001"/>
                  <a:pt x="3009116" y="4730"/>
                </a:cubicBezTo>
                <a:cubicBezTo>
                  <a:pt x="3013349" y="8004"/>
                  <a:pt x="3017581" y="8004"/>
                  <a:pt x="3021813" y="8004"/>
                </a:cubicBezTo>
                <a:cubicBezTo>
                  <a:pt x="3030277" y="11278"/>
                  <a:pt x="3042974" y="11278"/>
                  <a:pt x="3051439" y="11278"/>
                </a:cubicBezTo>
                <a:cubicBezTo>
                  <a:pt x="3051439" y="11281"/>
                  <a:pt x="3051439" y="11388"/>
                  <a:pt x="3051439" y="14552"/>
                </a:cubicBezTo>
                <a:cubicBezTo>
                  <a:pt x="3059903" y="8004"/>
                  <a:pt x="3059903" y="8004"/>
                  <a:pt x="3059903" y="1455"/>
                </a:cubicBezTo>
                <a:cubicBezTo>
                  <a:pt x="3059903" y="1455"/>
                  <a:pt x="3076832" y="4730"/>
                  <a:pt x="3068368" y="4730"/>
                </a:cubicBezTo>
                <a:cubicBezTo>
                  <a:pt x="3064135" y="8004"/>
                  <a:pt x="3064135" y="11278"/>
                  <a:pt x="3064135" y="14552"/>
                </a:cubicBezTo>
                <a:cubicBezTo>
                  <a:pt x="3068368" y="11278"/>
                  <a:pt x="3072600" y="11278"/>
                  <a:pt x="3076832" y="11278"/>
                </a:cubicBezTo>
                <a:cubicBezTo>
                  <a:pt x="3076832" y="11281"/>
                  <a:pt x="3076832" y="11388"/>
                  <a:pt x="3076832" y="14552"/>
                </a:cubicBezTo>
                <a:lnTo>
                  <a:pt x="3089529" y="11278"/>
                </a:lnTo>
                <a:lnTo>
                  <a:pt x="3110690" y="11278"/>
                </a:lnTo>
                <a:cubicBezTo>
                  <a:pt x="3119154" y="8004"/>
                  <a:pt x="3119154" y="11278"/>
                  <a:pt x="3127619" y="11278"/>
                </a:cubicBezTo>
                <a:cubicBezTo>
                  <a:pt x="3136083" y="8004"/>
                  <a:pt x="3136083" y="14552"/>
                  <a:pt x="3144548" y="14552"/>
                </a:cubicBezTo>
                <a:cubicBezTo>
                  <a:pt x="3144566" y="11278"/>
                  <a:pt x="3148789" y="11278"/>
                  <a:pt x="3153012" y="11278"/>
                </a:cubicBezTo>
                <a:cubicBezTo>
                  <a:pt x="3161477" y="8004"/>
                  <a:pt x="3161477" y="11278"/>
                  <a:pt x="3169941" y="11278"/>
                </a:cubicBezTo>
                <a:cubicBezTo>
                  <a:pt x="3169967" y="11258"/>
                  <a:pt x="3174199" y="8004"/>
                  <a:pt x="3182638" y="8004"/>
                </a:cubicBezTo>
                <a:cubicBezTo>
                  <a:pt x="3182642" y="11278"/>
                  <a:pt x="3182773" y="11278"/>
                  <a:pt x="3186870" y="11278"/>
                </a:cubicBezTo>
                <a:cubicBezTo>
                  <a:pt x="3186870" y="8004"/>
                  <a:pt x="3191102" y="8004"/>
                  <a:pt x="3191102" y="4730"/>
                </a:cubicBezTo>
                <a:cubicBezTo>
                  <a:pt x="3199567" y="8004"/>
                  <a:pt x="3212263" y="8004"/>
                  <a:pt x="3220728" y="8004"/>
                </a:cubicBezTo>
                <a:cubicBezTo>
                  <a:pt x="3233425" y="11278"/>
                  <a:pt x="3250354" y="11278"/>
                  <a:pt x="3263050" y="11278"/>
                </a:cubicBezTo>
                <a:cubicBezTo>
                  <a:pt x="3263050" y="11281"/>
                  <a:pt x="3263050" y="11388"/>
                  <a:pt x="3263050" y="14552"/>
                </a:cubicBezTo>
                <a:lnTo>
                  <a:pt x="3274689" y="12915"/>
                </a:lnTo>
                <a:lnTo>
                  <a:pt x="3284211" y="14552"/>
                </a:lnTo>
                <a:cubicBezTo>
                  <a:pt x="3292676" y="14552"/>
                  <a:pt x="3296908" y="14552"/>
                  <a:pt x="3305373" y="14552"/>
                </a:cubicBezTo>
                <a:cubicBezTo>
                  <a:pt x="3309605" y="14552"/>
                  <a:pt x="3309605" y="17826"/>
                  <a:pt x="3322301" y="14552"/>
                </a:cubicBezTo>
                <a:cubicBezTo>
                  <a:pt x="3330766" y="11278"/>
                  <a:pt x="3334998" y="17826"/>
                  <a:pt x="3339230" y="14552"/>
                </a:cubicBezTo>
                <a:cubicBezTo>
                  <a:pt x="3339261" y="14529"/>
                  <a:pt x="3347703" y="8004"/>
                  <a:pt x="3351927" y="8004"/>
                </a:cubicBezTo>
                <a:cubicBezTo>
                  <a:pt x="3351927" y="8022"/>
                  <a:pt x="3351939" y="14552"/>
                  <a:pt x="3360392" y="14552"/>
                </a:cubicBezTo>
                <a:cubicBezTo>
                  <a:pt x="3364624" y="11278"/>
                  <a:pt x="3364624" y="11278"/>
                  <a:pt x="3368856" y="8004"/>
                </a:cubicBezTo>
                <a:cubicBezTo>
                  <a:pt x="3368856" y="7999"/>
                  <a:pt x="3368856" y="7876"/>
                  <a:pt x="3368856" y="4730"/>
                </a:cubicBezTo>
                <a:cubicBezTo>
                  <a:pt x="3373088" y="8004"/>
                  <a:pt x="3377320" y="8004"/>
                  <a:pt x="3381553" y="8004"/>
                </a:cubicBezTo>
                <a:cubicBezTo>
                  <a:pt x="3385785" y="8004"/>
                  <a:pt x="3385785" y="8004"/>
                  <a:pt x="3390017" y="4730"/>
                </a:cubicBezTo>
                <a:cubicBezTo>
                  <a:pt x="3390017" y="8004"/>
                  <a:pt x="3394249" y="8004"/>
                  <a:pt x="3394249" y="11278"/>
                </a:cubicBezTo>
                <a:cubicBezTo>
                  <a:pt x="3398482" y="11278"/>
                  <a:pt x="3402714" y="11278"/>
                  <a:pt x="3406946" y="11278"/>
                </a:cubicBezTo>
                <a:cubicBezTo>
                  <a:pt x="3411178" y="8004"/>
                  <a:pt x="3415411" y="11278"/>
                  <a:pt x="3419643" y="11278"/>
                </a:cubicBezTo>
                <a:cubicBezTo>
                  <a:pt x="3419643" y="8004"/>
                  <a:pt x="3419643" y="4730"/>
                  <a:pt x="3415411" y="1455"/>
                </a:cubicBezTo>
                <a:cubicBezTo>
                  <a:pt x="3419643" y="1455"/>
                  <a:pt x="3423875" y="1455"/>
                  <a:pt x="3428107" y="1455"/>
                </a:cubicBezTo>
                <a:lnTo>
                  <a:pt x="3436572" y="4730"/>
                </a:lnTo>
                <a:cubicBezTo>
                  <a:pt x="3436572" y="8004"/>
                  <a:pt x="3436572" y="8004"/>
                  <a:pt x="3436572" y="11278"/>
                </a:cubicBezTo>
                <a:cubicBezTo>
                  <a:pt x="3445036" y="11278"/>
                  <a:pt x="3453501" y="8004"/>
                  <a:pt x="3461965" y="8004"/>
                </a:cubicBezTo>
                <a:lnTo>
                  <a:pt x="3461965" y="14552"/>
                </a:lnTo>
                <a:cubicBezTo>
                  <a:pt x="3470430" y="14552"/>
                  <a:pt x="3487358" y="8004"/>
                  <a:pt x="3508520" y="11278"/>
                </a:cubicBezTo>
                <a:cubicBezTo>
                  <a:pt x="3508520" y="11281"/>
                  <a:pt x="3508520" y="11388"/>
                  <a:pt x="3508520" y="14552"/>
                </a:cubicBezTo>
                <a:cubicBezTo>
                  <a:pt x="3516984" y="14552"/>
                  <a:pt x="3525449" y="14552"/>
                  <a:pt x="3533913" y="14552"/>
                </a:cubicBezTo>
                <a:cubicBezTo>
                  <a:pt x="3538145" y="14552"/>
                  <a:pt x="3538145" y="14552"/>
                  <a:pt x="3542377" y="14552"/>
                </a:cubicBezTo>
                <a:cubicBezTo>
                  <a:pt x="3550842" y="11278"/>
                  <a:pt x="3559306" y="11278"/>
                  <a:pt x="3567771" y="11278"/>
                </a:cubicBezTo>
                <a:cubicBezTo>
                  <a:pt x="3588932" y="11278"/>
                  <a:pt x="3605861" y="11278"/>
                  <a:pt x="3627022" y="14552"/>
                </a:cubicBezTo>
                <a:cubicBezTo>
                  <a:pt x="3635487" y="8004"/>
                  <a:pt x="3639719" y="14552"/>
                  <a:pt x="3639719" y="14552"/>
                </a:cubicBezTo>
                <a:cubicBezTo>
                  <a:pt x="3643951" y="11278"/>
                  <a:pt x="3648183" y="11278"/>
                  <a:pt x="3656648" y="11278"/>
                </a:cubicBezTo>
                <a:cubicBezTo>
                  <a:pt x="3656648" y="11281"/>
                  <a:pt x="3656648" y="11388"/>
                  <a:pt x="3656648" y="14552"/>
                </a:cubicBezTo>
                <a:cubicBezTo>
                  <a:pt x="3656653" y="14552"/>
                  <a:pt x="3656807" y="14552"/>
                  <a:pt x="3660880" y="14552"/>
                </a:cubicBezTo>
                <a:cubicBezTo>
                  <a:pt x="3660893" y="14532"/>
                  <a:pt x="3665125" y="8009"/>
                  <a:pt x="3673577" y="11278"/>
                </a:cubicBezTo>
                <a:cubicBezTo>
                  <a:pt x="3677809" y="11278"/>
                  <a:pt x="3673577" y="17826"/>
                  <a:pt x="3682041" y="14552"/>
                </a:cubicBezTo>
                <a:lnTo>
                  <a:pt x="3686273" y="11278"/>
                </a:lnTo>
                <a:cubicBezTo>
                  <a:pt x="3690506" y="11278"/>
                  <a:pt x="3694738" y="11278"/>
                  <a:pt x="3698970" y="11278"/>
                </a:cubicBezTo>
                <a:cubicBezTo>
                  <a:pt x="3703202" y="8022"/>
                  <a:pt x="3703226" y="11278"/>
                  <a:pt x="3711667" y="11278"/>
                </a:cubicBezTo>
                <a:cubicBezTo>
                  <a:pt x="3728596" y="8004"/>
                  <a:pt x="3741292" y="8004"/>
                  <a:pt x="3753989" y="8004"/>
                </a:cubicBezTo>
                <a:cubicBezTo>
                  <a:pt x="3762453" y="11278"/>
                  <a:pt x="3770918" y="8004"/>
                  <a:pt x="3783615" y="8004"/>
                </a:cubicBezTo>
                <a:cubicBezTo>
                  <a:pt x="3787847" y="11278"/>
                  <a:pt x="3792079" y="11278"/>
                  <a:pt x="3796311" y="11278"/>
                </a:cubicBezTo>
                <a:cubicBezTo>
                  <a:pt x="3796311" y="11281"/>
                  <a:pt x="3796311" y="11388"/>
                  <a:pt x="3796311" y="14552"/>
                </a:cubicBezTo>
                <a:cubicBezTo>
                  <a:pt x="3800544" y="14552"/>
                  <a:pt x="3804776" y="14552"/>
                  <a:pt x="3809008" y="14552"/>
                </a:cubicBezTo>
                <a:lnTo>
                  <a:pt x="3813240" y="14552"/>
                </a:lnTo>
                <a:cubicBezTo>
                  <a:pt x="3813246" y="14552"/>
                  <a:pt x="3813396" y="14552"/>
                  <a:pt x="3817472" y="14552"/>
                </a:cubicBezTo>
                <a:cubicBezTo>
                  <a:pt x="3817476" y="11278"/>
                  <a:pt x="3817603" y="11278"/>
                  <a:pt x="3821705" y="11278"/>
                </a:cubicBezTo>
                <a:cubicBezTo>
                  <a:pt x="3821705" y="11290"/>
                  <a:pt x="3821712" y="14552"/>
                  <a:pt x="3825937" y="14552"/>
                </a:cubicBezTo>
                <a:cubicBezTo>
                  <a:pt x="3834401" y="14552"/>
                  <a:pt x="3842866" y="14552"/>
                  <a:pt x="3851330" y="14552"/>
                </a:cubicBezTo>
                <a:cubicBezTo>
                  <a:pt x="3859795" y="11278"/>
                  <a:pt x="3868259" y="14552"/>
                  <a:pt x="3876724" y="14552"/>
                </a:cubicBezTo>
                <a:cubicBezTo>
                  <a:pt x="3889420" y="11278"/>
                  <a:pt x="3902117" y="11278"/>
                  <a:pt x="3910582" y="11278"/>
                </a:cubicBezTo>
                <a:cubicBezTo>
                  <a:pt x="3910582" y="11281"/>
                  <a:pt x="3910582" y="11388"/>
                  <a:pt x="3910582" y="14552"/>
                </a:cubicBezTo>
                <a:lnTo>
                  <a:pt x="3919046" y="14552"/>
                </a:lnTo>
                <a:cubicBezTo>
                  <a:pt x="3923278" y="17826"/>
                  <a:pt x="3948672" y="11278"/>
                  <a:pt x="3961368" y="14552"/>
                </a:cubicBezTo>
                <a:cubicBezTo>
                  <a:pt x="3965601" y="14552"/>
                  <a:pt x="3974065" y="14552"/>
                  <a:pt x="3982529" y="14552"/>
                </a:cubicBezTo>
                <a:cubicBezTo>
                  <a:pt x="3982533" y="17826"/>
                  <a:pt x="3982661" y="17826"/>
                  <a:pt x="3986762" y="17826"/>
                </a:cubicBezTo>
                <a:cubicBezTo>
                  <a:pt x="3990994" y="14552"/>
                  <a:pt x="3990994" y="14552"/>
                  <a:pt x="3995226" y="11278"/>
                </a:cubicBezTo>
                <a:cubicBezTo>
                  <a:pt x="4003691" y="11278"/>
                  <a:pt x="4012155" y="11278"/>
                  <a:pt x="4020620" y="14552"/>
                </a:cubicBezTo>
                <a:cubicBezTo>
                  <a:pt x="4024852" y="11278"/>
                  <a:pt x="4024852" y="11278"/>
                  <a:pt x="4029084" y="11278"/>
                </a:cubicBezTo>
                <a:lnTo>
                  <a:pt x="4036490" y="9641"/>
                </a:lnTo>
                <a:cubicBezTo>
                  <a:pt x="4040723" y="8822"/>
                  <a:pt x="4039665" y="8004"/>
                  <a:pt x="4041781" y="8004"/>
                </a:cubicBezTo>
                <a:lnTo>
                  <a:pt x="4052890" y="9641"/>
                </a:lnTo>
                <a:cubicBezTo>
                  <a:pt x="4071406" y="14552"/>
                  <a:pt x="4088335" y="8004"/>
                  <a:pt x="4088335" y="8004"/>
                </a:cubicBezTo>
                <a:cubicBezTo>
                  <a:pt x="4096800" y="8004"/>
                  <a:pt x="4101032" y="8004"/>
                  <a:pt x="4109496" y="8004"/>
                </a:cubicBezTo>
                <a:cubicBezTo>
                  <a:pt x="4126425" y="11278"/>
                  <a:pt x="4147586" y="11278"/>
                  <a:pt x="4168748" y="11278"/>
                </a:cubicBezTo>
                <a:cubicBezTo>
                  <a:pt x="4168748" y="11284"/>
                  <a:pt x="4168748" y="11421"/>
                  <a:pt x="4168748" y="14552"/>
                </a:cubicBezTo>
                <a:cubicBezTo>
                  <a:pt x="4189909" y="11278"/>
                  <a:pt x="4215302" y="8004"/>
                  <a:pt x="4236463" y="4730"/>
                </a:cubicBezTo>
                <a:cubicBezTo>
                  <a:pt x="4236463" y="8004"/>
                  <a:pt x="4236463" y="8004"/>
                  <a:pt x="4236463" y="11278"/>
                </a:cubicBezTo>
                <a:lnTo>
                  <a:pt x="4244928" y="11278"/>
                </a:lnTo>
                <a:cubicBezTo>
                  <a:pt x="4244928" y="8004"/>
                  <a:pt x="4244928" y="8004"/>
                  <a:pt x="4244928" y="4730"/>
                </a:cubicBezTo>
                <a:cubicBezTo>
                  <a:pt x="4257625" y="4730"/>
                  <a:pt x="4266089" y="4730"/>
                  <a:pt x="4278786" y="4730"/>
                </a:cubicBezTo>
                <a:cubicBezTo>
                  <a:pt x="4278786" y="8004"/>
                  <a:pt x="4278786" y="8004"/>
                  <a:pt x="4283018" y="11278"/>
                </a:cubicBezTo>
                <a:cubicBezTo>
                  <a:pt x="4283030" y="11278"/>
                  <a:pt x="4287256" y="11278"/>
                  <a:pt x="4291482" y="11278"/>
                </a:cubicBezTo>
                <a:cubicBezTo>
                  <a:pt x="4291482" y="11284"/>
                  <a:pt x="4291482" y="11421"/>
                  <a:pt x="4291482" y="14552"/>
                </a:cubicBezTo>
                <a:cubicBezTo>
                  <a:pt x="4291487" y="14552"/>
                  <a:pt x="4291616" y="14552"/>
                  <a:pt x="4295715" y="14552"/>
                </a:cubicBezTo>
                <a:cubicBezTo>
                  <a:pt x="4304179" y="11278"/>
                  <a:pt x="4316876" y="11278"/>
                  <a:pt x="4325340" y="11278"/>
                </a:cubicBezTo>
                <a:cubicBezTo>
                  <a:pt x="4325352" y="11288"/>
                  <a:pt x="4329585" y="14552"/>
                  <a:pt x="4338037" y="14552"/>
                </a:cubicBezTo>
                <a:cubicBezTo>
                  <a:pt x="4338037" y="11278"/>
                  <a:pt x="4342269" y="11278"/>
                  <a:pt x="4342269" y="8004"/>
                </a:cubicBezTo>
                <a:cubicBezTo>
                  <a:pt x="4350734" y="8004"/>
                  <a:pt x="4363430" y="11278"/>
                  <a:pt x="4371895" y="11278"/>
                </a:cubicBezTo>
                <a:lnTo>
                  <a:pt x="4376127" y="14552"/>
                </a:lnTo>
                <a:cubicBezTo>
                  <a:pt x="4397288" y="14552"/>
                  <a:pt x="4409985" y="14552"/>
                  <a:pt x="4426914" y="14552"/>
                </a:cubicBezTo>
                <a:cubicBezTo>
                  <a:pt x="4426914" y="14529"/>
                  <a:pt x="4426929" y="11267"/>
                  <a:pt x="4431146" y="8004"/>
                </a:cubicBezTo>
                <a:cubicBezTo>
                  <a:pt x="4443843" y="8004"/>
                  <a:pt x="4456539" y="8004"/>
                  <a:pt x="4473468" y="8004"/>
                </a:cubicBezTo>
                <a:cubicBezTo>
                  <a:pt x="4473468" y="7996"/>
                  <a:pt x="4473468" y="7841"/>
                  <a:pt x="4473468" y="4730"/>
                </a:cubicBezTo>
                <a:cubicBezTo>
                  <a:pt x="4486165" y="8004"/>
                  <a:pt x="4490397" y="8004"/>
                  <a:pt x="4498862" y="8004"/>
                </a:cubicBezTo>
                <a:cubicBezTo>
                  <a:pt x="4503094" y="11278"/>
                  <a:pt x="4507326" y="11278"/>
                  <a:pt x="4511558" y="11278"/>
                </a:cubicBezTo>
                <a:cubicBezTo>
                  <a:pt x="4511558" y="11285"/>
                  <a:pt x="4511558" y="11432"/>
                  <a:pt x="4511558" y="14552"/>
                </a:cubicBezTo>
                <a:lnTo>
                  <a:pt x="4528487" y="14552"/>
                </a:lnTo>
                <a:lnTo>
                  <a:pt x="4535894" y="15780"/>
                </a:lnTo>
                <a:cubicBezTo>
                  <a:pt x="4549649" y="11278"/>
                  <a:pt x="4562345" y="14552"/>
                  <a:pt x="4562345" y="14552"/>
                </a:cubicBezTo>
                <a:cubicBezTo>
                  <a:pt x="4570810" y="11278"/>
                  <a:pt x="4583506" y="11278"/>
                  <a:pt x="4591971" y="11278"/>
                </a:cubicBezTo>
                <a:cubicBezTo>
                  <a:pt x="4600435" y="8004"/>
                  <a:pt x="4608900" y="8004"/>
                  <a:pt x="4621596" y="8004"/>
                </a:cubicBezTo>
                <a:cubicBezTo>
                  <a:pt x="4621600" y="11278"/>
                  <a:pt x="4621719" y="11278"/>
                  <a:pt x="4625829" y="11278"/>
                </a:cubicBezTo>
                <a:cubicBezTo>
                  <a:pt x="4625849" y="8004"/>
                  <a:pt x="4630071" y="8004"/>
                  <a:pt x="4634293" y="8004"/>
                </a:cubicBezTo>
                <a:cubicBezTo>
                  <a:pt x="4634293" y="7996"/>
                  <a:pt x="4634293" y="7841"/>
                  <a:pt x="4634293" y="4730"/>
                </a:cubicBezTo>
                <a:cubicBezTo>
                  <a:pt x="4651222" y="1455"/>
                  <a:pt x="4668151" y="8004"/>
                  <a:pt x="4680848" y="1455"/>
                </a:cubicBezTo>
                <a:cubicBezTo>
                  <a:pt x="4689312" y="4730"/>
                  <a:pt x="4689312" y="8004"/>
                  <a:pt x="4689312" y="11278"/>
                </a:cubicBezTo>
                <a:cubicBezTo>
                  <a:pt x="4693544" y="8004"/>
                  <a:pt x="4693544" y="4730"/>
                  <a:pt x="4693544" y="1455"/>
                </a:cubicBezTo>
                <a:cubicBezTo>
                  <a:pt x="4697777" y="1455"/>
                  <a:pt x="4702009" y="1455"/>
                  <a:pt x="4706241" y="1455"/>
                </a:cubicBezTo>
                <a:cubicBezTo>
                  <a:pt x="4710473" y="1455"/>
                  <a:pt x="4710473" y="4730"/>
                  <a:pt x="4710473" y="8004"/>
                </a:cubicBezTo>
                <a:cubicBezTo>
                  <a:pt x="4718938" y="8004"/>
                  <a:pt x="4752796" y="4730"/>
                  <a:pt x="4769725" y="8004"/>
                </a:cubicBezTo>
                <a:cubicBezTo>
                  <a:pt x="4778189" y="11278"/>
                  <a:pt x="4795118" y="17826"/>
                  <a:pt x="4812047" y="14552"/>
                </a:cubicBezTo>
                <a:cubicBezTo>
                  <a:pt x="4812081" y="14526"/>
                  <a:pt x="4820520" y="7997"/>
                  <a:pt x="4824744" y="4730"/>
                </a:cubicBezTo>
                <a:cubicBezTo>
                  <a:pt x="4828976" y="11278"/>
                  <a:pt x="4828976" y="11278"/>
                  <a:pt x="4828976" y="14552"/>
                </a:cubicBezTo>
                <a:lnTo>
                  <a:pt x="4837440" y="4730"/>
                </a:lnTo>
                <a:lnTo>
                  <a:pt x="4850137" y="8004"/>
                </a:lnTo>
                <a:cubicBezTo>
                  <a:pt x="4867066" y="8004"/>
                  <a:pt x="4883995" y="8004"/>
                  <a:pt x="4905156" y="8004"/>
                </a:cubicBezTo>
                <a:cubicBezTo>
                  <a:pt x="4909388" y="11278"/>
                  <a:pt x="4913620" y="11278"/>
                  <a:pt x="4922085" y="11278"/>
                </a:cubicBezTo>
                <a:cubicBezTo>
                  <a:pt x="4922085" y="11295"/>
                  <a:pt x="4922095" y="14552"/>
                  <a:pt x="4926317" y="14552"/>
                </a:cubicBezTo>
                <a:cubicBezTo>
                  <a:pt x="4934782" y="14552"/>
                  <a:pt x="4955943" y="11278"/>
                  <a:pt x="4968639" y="14552"/>
                </a:cubicBezTo>
                <a:lnTo>
                  <a:pt x="4985568" y="14552"/>
                </a:lnTo>
                <a:cubicBezTo>
                  <a:pt x="4989801" y="17826"/>
                  <a:pt x="4994033" y="17826"/>
                  <a:pt x="5002497" y="14552"/>
                </a:cubicBezTo>
                <a:cubicBezTo>
                  <a:pt x="5004613" y="12915"/>
                  <a:pt x="5004613" y="12915"/>
                  <a:pt x="5006729" y="11278"/>
                </a:cubicBezTo>
                <a:cubicBezTo>
                  <a:pt x="5010962" y="8004"/>
                  <a:pt x="5027891" y="11278"/>
                  <a:pt x="5036355" y="11278"/>
                </a:cubicBezTo>
                <a:cubicBezTo>
                  <a:pt x="5057516" y="4730"/>
                  <a:pt x="5082910" y="11278"/>
                  <a:pt x="5099839" y="11278"/>
                </a:cubicBezTo>
                <a:cubicBezTo>
                  <a:pt x="5099839" y="8004"/>
                  <a:pt x="5099839" y="4730"/>
                  <a:pt x="5099839" y="1455"/>
                </a:cubicBezTo>
                <a:cubicBezTo>
                  <a:pt x="5099844" y="1455"/>
                  <a:pt x="5099984" y="1455"/>
                  <a:pt x="5104071" y="1455"/>
                </a:cubicBezTo>
                <a:cubicBezTo>
                  <a:pt x="5104071" y="4730"/>
                  <a:pt x="5108303" y="4730"/>
                  <a:pt x="5108303" y="11278"/>
                </a:cubicBezTo>
                <a:cubicBezTo>
                  <a:pt x="5116767" y="11278"/>
                  <a:pt x="5116767" y="11278"/>
                  <a:pt x="5125232" y="8004"/>
                </a:cubicBezTo>
                <a:cubicBezTo>
                  <a:pt x="5125232" y="7996"/>
                  <a:pt x="5125232" y="7841"/>
                  <a:pt x="5125232" y="4730"/>
                </a:cubicBezTo>
                <a:cubicBezTo>
                  <a:pt x="5129464" y="4730"/>
                  <a:pt x="5133696" y="11278"/>
                  <a:pt x="5133696" y="11278"/>
                </a:cubicBezTo>
                <a:cubicBezTo>
                  <a:pt x="5142161" y="11278"/>
                  <a:pt x="5146393" y="8004"/>
                  <a:pt x="5154858" y="8004"/>
                </a:cubicBezTo>
                <a:cubicBezTo>
                  <a:pt x="5154881" y="8022"/>
                  <a:pt x="5159113" y="11278"/>
                  <a:pt x="5167554" y="11278"/>
                </a:cubicBezTo>
                <a:cubicBezTo>
                  <a:pt x="5171786" y="8004"/>
                  <a:pt x="5171786" y="8004"/>
                  <a:pt x="5171786" y="4730"/>
                </a:cubicBezTo>
                <a:cubicBezTo>
                  <a:pt x="5180251" y="4730"/>
                  <a:pt x="5180251" y="8004"/>
                  <a:pt x="5188715" y="8004"/>
                </a:cubicBezTo>
                <a:cubicBezTo>
                  <a:pt x="5188715" y="7996"/>
                  <a:pt x="5188715" y="7841"/>
                  <a:pt x="5188715" y="4730"/>
                </a:cubicBezTo>
                <a:cubicBezTo>
                  <a:pt x="5197180" y="4730"/>
                  <a:pt x="5197180" y="11278"/>
                  <a:pt x="5205644" y="11278"/>
                </a:cubicBezTo>
                <a:cubicBezTo>
                  <a:pt x="5209877" y="8004"/>
                  <a:pt x="5209877" y="8004"/>
                  <a:pt x="5209877" y="4730"/>
                </a:cubicBezTo>
                <a:cubicBezTo>
                  <a:pt x="5218341" y="8004"/>
                  <a:pt x="5222573" y="8004"/>
                  <a:pt x="5231038" y="8004"/>
                </a:cubicBezTo>
                <a:cubicBezTo>
                  <a:pt x="5231038" y="7996"/>
                  <a:pt x="5231038" y="7841"/>
                  <a:pt x="5231038" y="4730"/>
                </a:cubicBezTo>
                <a:cubicBezTo>
                  <a:pt x="5235270" y="4730"/>
                  <a:pt x="5239502" y="4730"/>
                  <a:pt x="5243734" y="4730"/>
                </a:cubicBezTo>
                <a:cubicBezTo>
                  <a:pt x="5243738" y="8004"/>
                  <a:pt x="5243855" y="8004"/>
                  <a:pt x="5247967" y="8004"/>
                </a:cubicBezTo>
                <a:cubicBezTo>
                  <a:pt x="5247967" y="7996"/>
                  <a:pt x="5247967" y="7841"/>
                  <a:pt x="5247967" y="4730"/>
                </a:cubicBezTo>
                <a:cubicBezTo>
                  <a:pt x="5252199" y="4730"/>
                  <a:pt x="5256431" y="4730"/>
                  <a:pt x="5264896" y="4730"/>
                </a:cubicBezTo>
                <a:cubicBezTo>
                  <a:pt x="5264896" y="8004"/>
                  <a:pt x="5264896" y="8004"/>
                  <a:pt x="5264896" y="11278"/>
                </a:cubicBezTo>
                <a:cubicBezTo>
                  <a:pt x="5269128" y="11278"/>
                  <a:pt x="5277592" y="11278"/>
                  <a:pt x="5281824" y="14552"/>
                </a:cubicBezTo>
                <a:cubicBezTo>
                  <a:pt x="5281824" y="14525"/>
                  <a:pt x="5281860" y="11278"/>
                  <a:pt x="5290289" y="11278"/>
                </a:cubicBezTo>
                <a:cubicBezTo>
                  <a:pt x="5290289" y="11294"/>
                  <a:pt x="5290309" y="14552"/>
                  <a:pt x="5298753" y="14552"/>
                </a:cubicBezTo>
                <a:cubicBezTo>
                  <a:pt x="5298753" y="14525"/>
                  <a:pt x="5298789" y="11278"/>
                  <a:pt x="5307218" y="11278"/>
                </a:cubicBezTo>
                <a:cubicBezTo>
                  <a:pt x="5307218" y="11285"/>
                  <a:pt x="5307218" y="11432"/>
                  <a:pt x="5307218" y="14552"/>
                </a:cubicBezTo>
                <a:cubicBezTo>
                  <a:pt x="5311450" y="14552"/>
                  <a:pt x="5311450" y="14552"/>
                  <a:pt x="5315682" y="14552"/>
                </a:cubicBezTo>
                <a:cubicBezTo>
                  <a:pt x="5319915" y="17826"/>
                  <a:pt x="5328379" y="11278"/>
                  <a:pt x="5336843" y="14552"/>
                </a:cubicBezTo>
                <a:lnTo>
                  <a:pt x="5345308" y="11278"/>
                </a:lnTo>
                <a:cubicBezTo>
                  <a:pt x="5358005" y="11278"/>
                  <a:pt x="5370701" y="11278"/>
                  <a:pt x="5387630" y="11278"/>
                </a:cubicBezTo>
                <a:cubicBezTo>
                  <a:pt x="5387630" y="11285"/>
                  <a:pt x="5387630" y="11432"/>
                  <a:pt x="5387630" y="14552"/>
                </a:cubicBezTo>
                <a:lnTo>
                  <a:pt x="5395037" y="12915"/>
                </a:lnTo>
                <a:cubicBezTo>
                  <a:pt x="5404559" y="11278"/>
                  <a:pt x="5413024" y="11278"/>
                  <a:pt x="5425720" y="11278"/>
                </a:cubicBezTo>
                <a:cubicBezTo>
                  <a:pt x="5425720" y="11295"/>
                  <a:pt x="5425731" y="14552"/>
                  <a:pt x="5429953" y="14552"/>
                </a:cubicBezTo>
                <a:cubicBezTo>
                  <a:pt x="5438417" y="17826"/>
                  <a:pt x="5442649" y="14552"/>
                  <a:pt x="5442649" y="14552"/>
                </a:cubicBezTo>
                <a:cubicBezTo>
                  <a:pt x="5463810" y="11278"/>
                  <a:pt x="5489204" y="14552"/>
                  <a:pt x="5497668" y="17826"/>
                </a:cubicBezTo>
                <a:cubicBezTo>
                  <a:pt x="5506133" y="11278"/>
                  <a:pt x="5514597" y="11278"/>
                  <a:pt x="5518829" y="8004"/>
                </a:cubicBezTo>
                <a:cubicBezTo>
                  <a:pt x="5518852" y="8027"/>
                  <a:pt x="5531522" y="21095"/>
                  <a:pt x="5527294" y="14552"/>
                </a:cubicBezTo>
                <a:cubicBezTo>
                  <a:pt x="5535758" y="8004"/>
                  <a:pt x="5535758" y="8004"/>
                  <a:pt x="5539991" y="4730"/>
                </a:cubicBezTo>
                <a:cubicBezTo>
                  <a:pt x="5540007" y="4730"/>
                  <a:pt x="5544231" y="4730"/>
                  <a:pt x="5548455" y="4730"/>
                </a:cubicBezTo>
                <a:cubicBezTo>
                  <a:pt x="5547397" y="9641"/>
                  <a:pt x="5548455" y="9641"/>
                  <a:pt x="5552687" y="11278"/>
                </a:cubicBezTo>
                <a:cubicBezTo>
                  <a:pt x="5552687" y="11285"/>
                  <a:pt x="5552687" y="11432"/>
                  <a:pt x="5552687" y="14552"/>
                </a:cubicBezTo>
                <a:cubicBezTo>
                  <a:pt x="5552694" y="14552"/>
                  <a:pt x="5552844" y="14552"/>
                  <a:pt x="5556919" y="14552"/>
                </a:cubicBezTo>
                <a:cubicBezTo>
                  <a:pt x="5556919" y="11278"/>
                  <a:pt x="5556919" y="8004"/>
                  <a:pt x="5556919" y="4730"/>
                </a:cubicBezTo>
                <a:cubicBezTo>
                  <a:pt x="5561152" y="4730"/>
                  <a:pt x="5569616" y="4730"/>
                  <a:pt x="5578081" y="4730"/>
                </a:cubicBezTo>
                <a:cubicBezTo>
                  <a:pt x="5578081" y="8004"/>
                  <a:pt x="5578081" y="8004"/>
                  <a:pt x="5582313" y="11278"/>
                </a:cubicBezTo>
                <a:cubicBezTo>
                  <a:pt x="5599242" y="11278"/>
                  <a:pt x="5611938" y="11278"/>
                  <a:pt x="5628867" y="11278"/>
                </a:cubicBezTo>
                <a:lnTo>
                  <a:pt x="5638390" y="10050"/>
                </a:lnTo>
                <a:cubicBezTo>
                  <a:pt x="5639448" y="11278"/>
                  <a:pt x="5639448" y="12915"/>
                  <a:pt x="5641564" y="14552"/>
                </a:cubicBezTo>
                <a:cubicBezTo>
                  <a:pt x="5645796" y="14552"/>
                  <a:pt x="5650029" y="14552"/>
                  <a:pt x="5654261" y="14552"/>
                </a:cubicBezTo>
                <a:cubicBezTo>
                  <a:pt x="5654261" y="11278"/>
                  <a:pt x="5654261" y="11278"/>
                  <a:pt x="5654261" y="8004"/>
                </a:cubicBezTo>
                <a:lnTo>
                  <a:pt x="5661667" y="11278"/>
                </a:lnTo>
                <a:cubicBezTo>
                  <a:pt x="5662725" y="12097"/>
                  <a:pt x="5662725" y="12915"/>
                  <a:pt x="5662725" y="14552"/>
                </a:cubicBezTo>
                <a:cubicBezTo>
                  <a:pt x="5671190" y="11278"/>
                  <a:pt x="5683886" y="8004"/>
                  <a:pt x="5692351" y="11278"/>
                </a:cubicBezTo>
                <a:cubicBezTo>
                  <a:pt x="5692351" y="11285"/>
                  <a:pt x="5692351" y="11432"/>
                  <a:pt x="5692351" y="14552"/>
                </a:cubicBezTo>
                <a:cubicBezTo>
                  <a:pt x="5696583" y="14552"/>
                  <a:pt x="5696583" y="14552"/>
                  <a:pt x="5700815" y="14552"/>
                </a:cubicBezTo>
                <a:cubicBezTo>
                  <a:pt x="5709280" y="11278"/>
                  <a:pt x="5717744" y="11278"/>
                  <a:pt x="5726209" y="11278"/>
                </a:cubicBezTo>
                <a:cubicBezTo>
                  <a:pt x="5730441" y="11278"/>
                  <a:pt x="5734673" y="11278"/>
                  <a:pt x="5743138" y="14552"/>
                </a:cubicBezTo>
                <a:cubicBezTo>
                  <a:pt x="5743138" y="11278"/>
                  <a:pt x="5747370" y="8004"/>
                  <a:pt x="5751602" y="4730"/>
                </a:cubicBezTo>
                <a:cubicBezTo>
                  <a:pt x="5755834" y="8004"/>
                  <a:pt x="5760067" y="8004"/>
                  <a:pt x="5764299" y="8004"/>
                </a:cubicBezTo>
                <a:cubicBezTo>
                  <a:pt x="5764299" y="7996"/>
                  <a:pt x="5764299" y="7841"/>
                  <a:pt x="5764299" y="4730"/>
                </a:cubicBezTo>
                <a:cubicBezTo>
                  <a:pt x="5781228" y="4730"/>
                  <a:pt x="5785460" y="4730"/>
                  <a:pt x="5798157" y="4730"/>
                </a:cubicBezTo>
                <a:lnTo>
                  <a:pt x="5806621" y="1455"/>
                </a:lnTo>
                <a:cubicBezTo>
                  <a:pt x="5808737" y="3093"/>
                  <a:pt x="5808737" y="3093"/>
                  <a:pt x="5810853" y="4730"/>
                </a:cubicBezTo>
                <a:cubicBezTo>
                  <a:pt x="5815086" y="8004"/>
                  <a:pt x="5819318" y="8004"/>
                  <a:pt x="5823550" y="4730"/>
                </a:cubicBezTo>
                <a:lnTo>
                  <a:pt x="5832015" y="8004"/>
                </a:lnTo>
                <a:cubicBezTo>
                  <a:pt x="5857408" y="14552"/>
                  <a:pt x="5903962" y="8004"/>
                  <a:pt x="5920891" y="4730"/>
                </a:cubicBezTo>
                <a:cubicBezTo>
                  <a:pt x="5929356" y="8004"/>
                  <a:pt x="5937820" y="8004"/>
                  <a:pt x="5946285" y="8004"/>
                </a:cubicBezTo>
                <a:cubicBezTo>
                  <a:pt x="5946285" y="11278"/>
                  <a:pt x="5950517" y="11278"/>
                  <a:pt x="5950517" y="14552"/>
                </a:cubicBezTo>
                <a:cubicBezTo>
                  <a:pt x="5958981" y="11278"/>
                  <a:pt x="5971678" y="11278"/>
                  <a:pt x="5980143" y="11278"/>
                </a:cubicBezTo>
                <a:cubicBezTo>
                  <a:pt x="5980143" y="8004"/>
                  <a:pt x="5980143" y="8004"/>
                  <a:pt x="5980143" y="4730"/>
                </a:cubicBezTo>
                <a:lnTo>
                  <a:pt x="5988607" y="4730"/>
                </a:lnTo>
                <a:cubicBezTo>
                  <a:pt x="5988607" y="8004"/>
                  <a:pt x="5988607" y="11278"/>
                  <a:pt x="5988607" y="14552"/>
                </a:cubicBezTo>
                <a:cubicBezTo>
                  <a:pt x="5997072" y="11278"/>
                  <a:pt x="6001304" y="11278"/>
                  <a:pt x="6005536" y="11278"/>
                </a:cubicBezTo>
                <a:lnTo>
                  <a:pt x="6022465" y="11278"/>
                </a:lnTo>
                <a:cubicBezTo>
                  <a:pt x="6039394" y="8004"/>
                  <a:pt x="6056323" y="11278"/>
                  <a:pt x="6077484" y="11278"/>
                </a:cubicBezTo>
                <a:cubicBezTo>
                  <a:pt x="6077501" y="11291"/>
                  <a:pt x="6081733" y="14552"/>
                  <a:pt x="6090181" y="14552"/>
                </a:cubicBezTo>
                <a:cubicBezTo>
                  <a:pt x="6107110" y="11278"/>
                  <a:pt x="6128271" y="11278"/>
                  <a:pt x="6145200" y="11278"/>
                </a:cubicBezTo>
                <a:cubicBezTo>
                  <a:pt x="6149432" y="8004"/>
                  <a:pt x="6149432" y="8004"/>
                  <a:pt x="6149432" y="4730"/>
                </a:cubicBezTo>
                <a:lnTo>
                  <a:pt x="6156838" y="6367"/>
                </a:lnTo>
                <a:cubicBezTo>
                  <a:pt x="6162129" y="7998"/>
                  <a:pt x="6162129" y="7867"/>
                  <a:pt x="6162129" y="4730"/>
                </a:cubicBezTo>
                <a:cubicBezTo>
                  <a:pt x="6179057" y="8004"/>
                  <a:pt x="6191754" y="8004"/>
                  <a:pt x="6208683" y="8004"/>
                </a:cubicBezTo>
                <a:cubicBezTo>
                  <a:pt x="6212915" y="11278"/>
                  <a:pt x="6217148" y="8004"/>
                  <a:pt x="6225612" y="8004"/>
                </a:cubicBezTo>
                <a:cubicBezTo>
                  <a:pt x="6234076" y="11278"/>
                  <a:pt x="6242541" y="11278"/>
                  <a:pt x="6251005" y="11278"/>
                </a:cubicBezTo>
                <a:cubicBezTo>
                  <a:pt x="6251005" y="11252"/>
                  <a:pt x="6251057" y="7990"/>
                  <a:pt x="6263702" y="4730"/>
                </a:cubicBezTo>
                <a:cubicBezTo>
                  <a:pt x="6263702" y="8004"/>
                  <a:pt x="6267934" y="11278"/>
                  <a:pt x="6267934" y="14552"/>
                </a:cubicBezTo>
                <a:cubicBezTo>
                  <a:pt x="6272167" y="14552"/>
                  <a:pt x="6272167" y="14552"/>
                  <a:pt x="6276399" y="14552"/>
                </a:cubicBezTo>
                <a:cubicBezTo>
                  <a:pt x="6276399" y="11278"/>
                  <a:pt x="6280631" y="11278"/>
                  <a:pt x="6280631" y="8004"/>
                </a:cubicBezTo>
                <a:cubicBezTo>
                  <a:pt x="6289095" y="8004"/>
                  <a:pt x="6284863" y="14552"/>
                  <a:pt x="6297560" y="14552"/>
                </a:cubicBezTo>
                <a:lnTo>
                  <a:pt x="6310257" y="14552"/>
                </a:lnTo>
                <a:cubicBezTo>
                  <a:pt x="6314489" y="11278"/>
                  <a:pt x="6318721" y="11278"/>
                  <a:pt x="6322953" y="11278"/>
                </a:cubicBezTo>
                <a:cubicBezTo>
                  <a:pt x="6327186" y="11283"/>
                  <a:pt x="6327186" y="11408"/>
                  <a:pt x="6327186" y="14552"/>
                </a:cubicBezTo>
                <a:cubicBezTo>
                  <a:pt x="6339882" y="14552"/>
                  <a:pt x="6344114" y="11278"/>
                  <a:pt x="6344114" y="11278"/>
                </a:cubicBezTo>
                <a:cubicBezTo>
                  <a:pt x="6356811" y="11278"/>
                  <a:pt x="6369508" y="11278"/>
                  <a:pt x="6386437" y="14552"/>
                </a:cubicBezTo>
                <a:cubicBezTo>
                  <a:pt x="6394901" y="14552"/>
                  <a:pt x="6407598" y="14552"/>
                  <a:pt x="6416062" y="14552"/>
                </a:cubicBezTo>
                <a:cubicBezTo>
                  <a:pt x="6432991" y="14552"/>
                  <a:pt x="6449920" y="14552"/>
                  <a:pt x="6466849" y="14552"/>
                </a:cubicBezTo>
                <a:lnTo>
                  <a:pt x="6474256" y="15780"/>
                </a:lnTo>
                <a:cubicBezTo>
                  <a:pt x="6492243" y="11278"/>
                  <a:pt x="6509171" y="14552"/>
                  <a:pt x="6517636" y="14552"/>
                </a:cubicBezTo>
                <a:cubicBezTo>
                  <a:pt x="6534565" y="17826"/>
                  <a:pt x="6572655" y="14552"/>
                  <a:pt x="6576887" y="11278"/>
                </a:cubicBezTo>
                <a:cubicBezTo>
                  <a:pt x="6576887" y="14552"/>
                  <a:pt x="6581119" y="14552"/>
                  <a:pt x="6581119" y="17826"/>
                </a:cubicBezTo>
                <a:cubicBezTo>
                  <a:pt x="6585352" y="14552"/>
                  <a:pt x="6585352" y="14552"/>
                  <a:pt x="6585352" y="11278"/>
                </a:cubicBezTo>
                <a:cubicBezTo>
                  <a:pt x="6602281" y="11278"/>
                  <a:pt x="6619209" y="11278"/>
                  <a:pt x="6631906" y="14552"/>
                </a:cubicBezTo>
                <a:cubicBezTo>
                  <a:pt x="6636138" y="14552"/>
                  <a:pt x="6636138" y="21101"/>
                  <a:pt x="6640371" y="17826"/>
                </a:cubicBezTo>
                <a:lnTo>
                  <a:pt x="6644603" y="14552"/>
                </a:lnTo>
                <a:cubicBezTo>
                  <a:pt x="6665764" y="8004"/>
                  <a:pt x="6661532" y="14552"/>
                  <a:pt x="6682693" y="14552"/>
                </a:cubicBezTo>
                <a:cubicBezTo>
                  <a:pt x="6686925" y="11278"/>
                  <a:pt x="6703854" y="17826"/>
                  <a:pt x="6703854" y="14552"/>
                </a:cubicBezTo>
                <a:cubicBezTo>
                  <a:pt x="6703854" y="14521"/>
                  <a:pt x="6703874" y="11262"/>
                  <a:pt x="6708086" y="8004"/>
                </a:cubicBezTo>
                <a:cubicBezTo>
                  <a:pt x="6729247" y="11278"/>
                  <a:pt x="6746176" y="11278"/>
                  <a:pt x="6767338" y="14552"/>
                </a:cubicBezTo>
                <a:cubicBezTo>
                  <a:pt x="6784266" y="8004"/>
                  <a:pt x="6788499" y="14552"/>
                  <a:pt x="6796963" y="14552"/>
                </a:cubicBezTo>
                <a:cubicBezTo>
                  <a:pt x="6813892" y="11278"/>
                  <a:pt x="6830821" y="11278"/>
                  <a:pt x="6847750" y="11278"/>
                </a:cubicBezTo>
                <a:cubicBezTo>
                  <a:pt x="6856214" y="11278"/>
                  <a:pt x="6864679" y="11278"/>
                  <a:pt x="6873143" y="14552"/>
                </a:cubicBezTo>
                <a:cubicBezTo>
                  <a:pt x="6877376" y="11278"/>
                  <a:pt x="6877376" y="11278"/>
                  <a:pt x="6881608" y="11278"/>
                </a:cubicBezTo>
                <a:cubicBezTo>
                  <a:pt x="6890072" y="4730"/>
                  <a:pt x="6911233" y="11278"/>
                  <a:pt x="6911233" y="11278"/>
                </a:cubicBezTo>
                <a:cubicBezTo>
                  <a:pt x="6919698" y="8004"/>
                  <a:pt x="6928162" y="8004"/>
                  <a:pt x="6932395" y="4730"/>
                </a:cubicBezTo>
                <a:lnTo>
                  <a:pt x="6936958" y="9794"/>
                </a:lnTo>
                <a:cubicBezTo>
                  <a:pt x="6940330" y="10869"/>
                  <a:pt x="6941917" y="2274"/>
                  <a:pt x="6957788" y="4730"/>
                </a:cubicBezTo>
                <a:lnTo>
                  <a:pt x="6966252" y="14552"/>
                </a:lnTo>
                <a:cubicBezTo>
                  <a:pt x="6983181" y="11278"/>
                  <a:pt x="6974717" y="11278"/>
                  <a:pt x="6991646" y="14552"/>
                </a:cubicBezTo>
                <a:cubicBezTo>
                  <a:pt x="6991651" y="11278"/>
                  <a:pt x="6991792" y="11278"/>
                  <a:pt x="6995878" y="11278"/>
                </a:cubicBezTo>
                <a:cubicBezTo>
                  <a:pt x="6991646" y="8004"/>
                  <a:pt x="6991646" y="8004"/>
                  <a:pt x="6991646" y="1455"/>
                </a:cubicBezTo>
                <a:cubicBezTo>
                  <a:pt x="6991679" y="1455"/>
                  <a:pt x="6995895" y="1455"/>
                  <a:pt x="7000110" y="1455"/>
                </a:cubicBezTo>
                <a:cubicBezTo>
                  <a:pt x="7000110" y="1481"/>
                  <a:pt x="7000110" y="4743"/>
                  <a:pt x="7000110" y="8004"/>
                </a:cubicBezTo>
                <a:cubicBezTo>
                  <a:pt x="7000143" y="8004"/>
                  <a:pt x="7004358" y="8004"/>
                  <a:pt x="7008575" y="8004"/>
                </a:cubicBezTo>
                <a:cubicBezTo>
                  <a:pt x="7008575" y="11278"/>
                  <a:pt x="7008575" y="11278"/>
                  <a:pt x="7008575" y="14552"/>
                </a:cubicBezTo>
                <a:cubicBezTo>
                  <a:pt x="7025504" y="11278"/>
                  <a:pt x="7042433" y="11278"/>
                  <a:pt x="7059361" y="8004"/>
                </a:cubicBezTo>
                <a:cubicBezTo>
                  <a:pt x="7067826" y="11278"/>
                  <a:pt x="7076290" y="11278"/>
                  <a:pt x="7084755" y="14552"/>
                </a:cubicBezTo>
                <a:cubicBezTo>
                  <a:pt x="7088987" y="11278"/>
                  <a:pt x="7088987" y="8004"/>
                  <a:pt x="7088987" y="4730"/>
                </a:cubicBezTo>
                <a:lnTo>
                  <a:pt x="7096394" y="7132"/>
                </a:lnTo>
                <a:cubicBezTo>
                  <a:pt x="7097452" y="7116"/>
                  <a:pt x="7097452" y="6299"/>
                  <a:pt x="7097452" y="4730"/>
                </a:cubicBezTo>
                <a:lnTo>
                  <a:pt x="7104858" y="8004"/>
                </a:lnTo>
                <a:cubicBezTo>
                  <a:pt x="7105916" y="8823"/>
                  <a:pt x="7105916" y="9641"/>
                  <a:pt x="7105916" y="11278"/>
                </a:cubicBezTo>
                <a:cubicBezTo>
                  <a:pt x="7110148" y="11278"/>
                  <a:pt x="7114380" y="8004"/>
                  <a:pt x="7118613" y="8004"/>
                </a:cubicBezTo>
                <a:cubicBezTo>
                  <a:pt x="7118613" y="11278"/>
                  <a:pt x="7118613" y="11278"/>
                  <a:pt x="7118613" y="14552"/>
                </a:cubicBezTo>
                <a:cubicBezTo>
                  <a:pt x="7127077" y="11278"/>
                  <a:pt x="7135542" y="11278"/>
                  <a:pt x="7144006" y="11278"/>
                </a:cubicBezTo>
                <a:cubicBezTo>
                  <a:pt x="7144006" y="11294"/>
                  <a:pt x="7144027" y="14552"/>
                  <a:pt x="7152471" y="14552"/>
                </a:cubicBezTo>
                <a:cubicBezTo>
                  <a:pt x="7156703" y="11278"/>
                  <a:pt x="7165167" y="11278"/>
                  <a:pt x="7173632" y="11278"/>
                </a:cubicBezTo>
                <a:cubicBezTo>
                  <a:pt x="7173632" y="8004"/>
                  <a:pt x="7173632" y="8004"/>
                  <a:pt x="7177864" y="4730"/>
                </a:cubicBezTo>
                <a:cubicBezTo>
                  <a:pt x="7190561" y="4730"/>
                  <a:pt x="7207490" y="4730"/>
                  <a:pt x="7220186" y="1455"/>
                </a:cubicBezTo>
                <a:lnTo>
                  <a:pt x="7224418" y="8004"/>
                </a:lnTo>
                <a:lnTo>
                  <a:pt x="7228651" y="1455"/>
                </a:lnTo>
                <a:cubicBezTo>
                  <a:pt x="7232883" y="1455"/>
                  <a:pt x="7232883" y="1455"/>
                  <a:pt x="7237115" y="1455"/>
                </a:cubicBezTo>
                <a:cubicBezTo>
                  <a:pt x="7237115" y="4730"/>
                  <a:pt x="7237115" y="8004"/>
                  <a:pt x="7237115" y="11278"/>
                </a:cubicBezTo>
                <a:cubicBezTo>
                  <a:pt x="7245580" y="11278"/>
                  <a:pt x="7249812" y="11278"/>
                  <a:pt x="7254044" y="11278"/>
                </a:cubicBezTo>
                <a:cubicBezTo>
                  <a:pt x="7262509" y="8004"/>
                  <a:pt x="7266741" y="11278"/>
                  <a:pt x="7270973" y="11278"/>
                </a:cubicBezTo>
                <a:cubicBezTo>
                  <a:pt x="7275205" y="8004"/>
                  <a:pt x="7275205" y="8004"/>
                  <a:pt x="7275205" y="4730"/>
                </a:cubicBezTo>
                <a:lnTo>
                  <a:pt x="7287902" y="8004"/>
                </a:lnTo>
                <a:cubicBezTo>
                  <a:pt x="7296366" y="8004"/>
                  <a:pt x="7300599" y="8004"/>
                  <a:pt x="7304831" y="4730"/>
                </a:cubicBezTo>
                <a:cubicBezTo>
                  <a:pt x="7304842" y="4730"/>
                  <a:pt x="7305049" y="4730"/>
                  <a:pt x="7309063" y="4730"/>
                </a:cubicBezTo>
                <a:cubicBezTo>
                  <a:pt x="7309063" y="8004"/>
                  <a:pt x="7313295" y="11278"/>
                  <a:pt x="7317528" y="14552"/>
                </a:cubicBezTo>
                <a:cubicBezTo>
                  <a:pt x="7321760" y="11278"/>
                  <a:pt x="7325992" y="11278"/>
                  <a:pt x="7330224" y="11278"/>
                </a:cubicBezTo>
                <a:cubicBezTo>
                  <a:pt x="7330224" y="11294"/>
                  <a:pt x="7330245" y="14552"/>
                  <a:pt x="7338689" y="14552"/>
                </a:cubicBezTo>
                <a:cubicBezTo>
                  <a:pt x="7338689" y="11278"/>
                  <a:pt x="7338689" y="11278"/>
                  <a:pt x="7342921" y="8004"/>
                </a:cubicBezTo>
                <a:cubicBezTo>
                  <a:pt x="7347153" y="8004"/>
                  <a:pt x="7351385" y="11278"/>
                  <a:pt x="7355618" y="11278"/>
                </a:cubicBezTo>
                <a:cubicBezTo>
                  <a:pt x="7355618" y="8004"/>
                  <a:pt x="7355618" y="4730"/>
                  <a:pt x="7355618" y="1455"/>
                </a:cubicBezTo>
                <a:lnTo>
                  <a:pt x="7360908" y="3093"/>
                </a:lnTo>
                <a:cubicBezTo>
                  <a:pt x="7361437" y="3502"/>
                  <a:pt x="7360908" y="3912"/>
                  <a:pt x="7359850" y="4730"/>
                </a:cubicBezTo>
                <a:cubicBezTo>
                  <a:pt x="7359850" y="8004"/>
                  <a:pt x="7359850" y="11278"/>
                  <a:pt x="7359850" y="14552"/>
                </a:cubicBezTo>
                <a:lnTo>
                  <a:pt x="7368314" y="4730"/>
                </a:lnTo>
                <a:cubicBezTo>
                  <a:pt x="7372547" y="4730"/>
                  <a:pt x="7372547" y="4730"/>
                  <a:pt x="7376779" y="4730"/>
                </a:cubicBezTo>
                <a:cubicBezTo>
                  <a:pt x="7376779" y="8004"/>
                  <a:pt x="7376779" y="8004"/>
                  <a:pt x="7376779" y="11278"/>
                </a:cubicBezTo>
                <a:cubicBezTo>
                  <a:pt x="7385243" y="11278"/>
                  <a:pt x="7385243" y="1455"/>
                  <a:pt x="7402172" y="4730"/>
                </a:cubicBezTo>
                <a:cubicBezTo>
                  <a:pt x="7419101" y="8004"/>
                  <a:pt x="7436030" y="8004"/>
                  <a:pt x="7457191" y="4730"/>
                </a:cubicBezTo>
                <a:cubicBezTo>
                  <a:pt x="7461423" y="1455"/>
                  <a:pt x="7465656" y="1455"/>
                  <a:pt x="7469888" y="1455"/>
                </a:cubicBezTo>
                <a:cubicBezTo>
                  <a:pt x="7469888" y="4730"/>
                  <a:pt x="7469888" y="8004"/>
                  <a:pt x="7469888" y="11278"/>
                </a:cubicBezTo>
                <a:cubicBezTo>
                  <a:pt x="7499514" y="11278"/>
                  <a:pt x="7507978" y="11278"/>
                  <a:pt x="7529139" y="4730"/>
                </a:cubicBezTo>
                <a:cubicBezTo>
                  <a:pt x="7529139" y="8004"/>
                  <a:pt x="7529139" y="8004"/>
                  <a:pt x="7529139" y="11278"/>
                </a:cubicBezTo>
                <a:cubicBezTo>
                  <a:pt x="7541836" y="11278"/>
                  <a:pt x="7550300" y="8004"/>
                  <a:pt x="7562997" y="8004"/>
                </a:cubicBezTo>
                <a:cubicBezTo>
                  <a:pt x="7575694" y="11278"/>
                  <a:pt x="7584158" y="11278"/>
                  <a:pt x="7592623" y="11278"/>
                </a:cubicBezTo>
                <a:cubicBezTo>
                  <a:pt x="7595797" y="8822"/>
                  <a:pt x="7594739" y="8004"/>
                  <a:pt x="7596855" y="8004"/>
                </a:cubicBezTo>
                <a:cubicBezTo>
                  <a:pt x="7601087" y="11278"/>
                  <a:pt x="7605319" y="11278"/>
                  <a:pt x="7609552" y="14552"/>
                </a:cubicBezTo>
                <a:cubicBezTo>
                  <a:pt x="7618016" y="14552"/>
                  <a:pt x="7622248" y="11278"/>
                  <a:pt x="7634945" y="14552"/>
                </a:cubicBezTo>
                <a:cubicBezTo>
                  <a:pt x="7634945" y="14566"/>
                  <a:pt x="7634963" y="17819"/>
                  <a:pt x="7643409" y="14552"/>
                </a:cubicBezTo>
                <a:cubicBezTo>
                  <a:pt x="7656106" y="14552"/>
                  <a:pt x="7668803" y="17826"/>
                  <a:pt x="7681499" y="17826"/>
                </a:cubicBezTo>
                <a:cubicBezTo>
                  <a:pt x="7681499" y="17818"/>
                  <a:pt x="7681499" y="17656"/>
                  <a:pt x="7681499" y="14552"/>
                </a:cubicBezTo>
                <a:cubicBezTo>
                  <a:pt x="7685732" y="14552"/>
                  <a:pt x="7685732" y="14552"/>
                  <a:pt x="7689964" y="14552"/>
                </a:cubicBezTo>
                <a:cubicBezTo>
                  <a:pt x="7698428" y="11278"/>
                  <a:pt x="7702661" y="14552"/>
                  <a:pt x="7702661" y="14552"/>
                </a:cubicBezTo>
                <a:cubicBezTo>
                  <a:pt x="7715357" y="14552"/>
                  <a:pt x="7728054" y="14552"/>
                  <a:pt x="7736518" y="14552"/>
                </a:cubicBezTo>
                <a:lnTo>
                  <a:pt x="7744983" y="4730"/>
                </a:lnTo>
                <a:cubicBezTo>
                  <a:pt x="7757680" y="4730"/>
                  <a:pt x="7770376" y="4730"/>
                  <a:pt x="7783073" y="4730"/>
                </a:cubicBezTo>
                <a:cubicBezTo>
                  <a:pt x="7787305" y="1455"/>
                  <a:pt x="7795770" y="1455"/>
                  <a:pt x="7804234" y="1455"/>
                </a:cubicBezTo>
                <a:cubicBezTo>
                  <a:pt x="7804234" y="1481"/>
                  <a:pt x="7804234" y="4743"/>
                  <a:pt x="7804234" y="8004"/>
                </a:cubicBezTo>
                <a:cubicBezTo>
                  <a:pt x="7804245" y="8004"/>
                  <a:pt x="7804445" y="8004"/>
                  <a:pt x="7808466" y="8004"/>
                </a:cubicBezTo>
                <a:lnTo>
                  <a:pt x="7808466" y="1455"/>
                </a:lnTo>
                <a:cubicBezTo>
                  <a:pt x="7808481" y="1455"/>
                  <a:pt x="7812707" y="1455"/>
                  <a:pt x="7816931" y="1455"/>
                </a:cubicBezTo>
                <a:cubicBezTo>
                  <a:pt x="7816931" y="4730"/>
                  <a:pt x="7816931" y="8004"/>
                  <a:pt x="7816931" y="11278"/>
                </a:cubicBezTo>
                <a:cubicBezTo>
                  <a:pt x="7816942" y="11278"/>
                  <a:pt x="7817142" y="11278"/>
                  <a:pt x="7821163" y="11278"/>
                </a:cubicBezTo>
                <a:cubicBezTo>
                  <a:pt x="7821163" y="11285"/>
                  <a:pt x="7821163" y="11432"/>
                  <a:pt x="7821163" y="14552"/>
                </a:cubicBezTo>
                <a:cubicBezTo>
                  <a:pt x="7821174" y="14552"/>
                  <a:pt x="7821372" y="14552"/>
                  <a:pt x="7825395" y="14552"/>
                </a:cubicBezTo>
                <a:cubicBezTo>
                  <a:pt x="7829628" y="11278"/>
                  <a:pt x="7833860" y="11278"/>
                  <a:pt x="7842324" y="11278"/>
                </a:cubicBezTo>
                <a:cubicBezTo>
                  <a:pt x="7842324" y="11285"/>
                  <a:pt x="7842324" y="11432"/>
                  <a:pt x="7842324" y="14552"/>
                </a:cubicBezTo>
                <a:cubicBezTo>
                  <a:pt x="7855021" y="11278"/>
                  <a:pt x="7859253" y="11278"/>
                  <a:pt x="7867718" y="14552"/>
                </a:cubicBezTo>
                <a:cubicBezTo>
                  <a:pt x="7867718" y="11278"/>
                  <a:pt x="7871950" y="8004"/>
                  <a:pt x="7871950" y="4730"/>
                </a:cubicBezTo>
                <a:cubicBezTo>
                  <a:pt x="7888879" y="8004"/>
                  <a:pt x="7905808" y="8004"/>
                  <a:pt x="7918504" y="8004"/>
                </a:cubicBezTo>
                <a:cubicBezTo>
                  <a:pt x="7926969" y="8004"/>
                  <a:pt x="7939666" y="8004"/>
                  <a:pt x="7948130" y="4730"/>
                </a:cubicBezTo>
                <a:cubicBezTo>
                  <a:pt x="7948130" y="8004"/>
                  <a:pt x="7948130" y="8004"/>
                  <a:pt x="7952362" y="11278"/>
                </a:cubicBezTo>
                <a:cubicBezTo>
                  <a:pt x="7952426" y="11285"/>
                  <a:pt x="7981988" y="14552"/>
                  <a:pt x="7981988" y="14552"/>
                </a:cubicBezTo>
                <a:cubicBezTo>
                  <a:pt x="7981992" y="11278"/>
                  <a:pt x="7986223" y="11278"/>
                  <a:pt x="7990452" y="11278"/>
                </a:cubicBezTo>
                <a:cubicBezTo>
                  <a:pt x="7998917" y="11278"/>
                  <a:pt x="8003149" y="11278"/>
                  <a:pt x="8007381" y="11278"/>
                </a:cubicBezTo>
                <a:lnTo>
                  <a:pt x="8024310" y="11278"/>
                </a:lnTo>
                <a:cubicBezTo>
                  <a:pt x="8024310" y="8004"/>
                  <a:pt x="8028542" y="8004"/>
                  <a:pt x="8028542" y="4730"/>
                </a:cubicBezTo>
                <a:cubicBezTo>
                  <a:pt x="8037007" y="4730"/>
                  <a:pt x="8049704" y="4730"/>
                  <a:pt x="8058168" y="4730"/>
                </a:cubicBezTo>
                <a:cubicBezTo>
                  <a:pt x="8062400" y="8004"/>
                  <a:pt x="8062400" y="8004"/>
                  <a:pt x="8062400" y="11278"/>
                </a:cubicBezTo>
                <a:lnTo>
                  <a:pt x="8070865" y="8004"/>
                </a:lnTo>
                <a:cubicBezTo>
                  <a:pt x="8075097" y="11278"/>
                  <a:pt x="8075097" y="11278"/>
                  <a:pt x="8075097" y="14552"/>
                </a:cubicBezTo>
                <a:cubicBezTo>
                  <a:pt x="8083561" y="11278"/>
                  <a:pt x="8083561" y="8004"/>
                  <a:pt x="8083561" y="1455"/>
                </a:cubicBezTo>
                <a:cubicBezTo>
                  <a:pt x="8092026" y="4730"/>
                  <a:pt x="8092026" y="8004"/>
                  <a:pt x="8096258" y="8004"/>
                </a:cubicBezTo>
                <a:cubicBezTo>
                  <a:pt x="8096299" y="8004"/>
                  <a:pt x="8100511" y="8004"/>
                  <a:pt x="8104723" y="8004"/>
                </a:cubicBezTo>
                <a:cubicBezTo>
                  <a:pt x="8117419" y="11278"/>
                  <a:pt x="8130116" y="8004"/>
                  <a:pt x="8147045" y="8004"/>
                </a:cubicBezTo>
                <a:cubicBezTo>
                  <a:pt x="8151277" y="11278"/>
                  <a:pt x="8155509" y="8004"/>
                  <a:pt x="8159742" y="8004"/>
                </a:cubicBezTo>
                <a:cubicBezTo>
                  <a:pt x="8176670" y="14552"/>
                  <a:pt x="8197832" y="11278"/>
                  <a:pt x="8202064" y="11278"/>
                </a:cubicBezTo>
                <a:cubicBezTo>
                  <a:pt x="8210528" y="11278"/>
                  <a:pt x="8210528" y="17826"/>
                  <a:pt x="8218993" y="14552"/>
                </a:cubicBezTo>
                <a:lnTo>
                  <a:pt x="8223225" y="11278"/>
                </a:lnTo>
                <a:cubicBezTo>
                  <a:pt x="8235922" y="8004"/>
                  <a:pt x="8235922" y="17826"/>
                  <a:pt x="8257083" y="14552"/>
                </a:cubicBezTo>
                <a:cubicBezTo>
                  <a:pt x="8261315" y="14552"/>
                  <a:pt x="8265547" y="14552"/>
                  <a:pt x="8274012" y="14552"/>
                </a:cubicBezTo>
                <a:cubicBezTo>
                  <a:pt x="8282476" y="11278"/>
                  <a:pt x="8290941" y="11278"/>
                  <a:pt x="8299405" y="11278"/>
                </a:cubicBezTo>
                <a:cubicBezTo>
                  <a:pt x="8299405" y="11285"/>
                  <a:pt x="8299405" y="11432"/>
                  <a:pt x="8299405" y="14552"/>
                </a:cubicBezTo>
                <a:cubicBezTo>
                  <a:pt x="8299415" y="14552"/>
                  <a:pt x="8299606" y="14552"/>
                  <a:pt x="8303637" y="14552"/>
                </a:cubicBezTo>
                <a:cubicBezTo>
                  <a:pt x="8316334" y="11278"/>
                  <a:pt x="8329031" y="14552"/>
                  <a:pt x="8341727" y="14552"/>
                </a:cubicBezTo>
                <a:lnTo>
                  <a:pt x="8345960" y="11278"/>
                </a:lnTo>
                <a:cubicBezTo>
                  <a:pt x="8354424" y="11278"/>
                  <a:pt x="8358656" y="11278"/>
                  <a:pt x="8367121" y="11278"/>
                </a:cubicBezTo>
                <a:cubicBezTo>
                  <a:pt x="8367121" y="11285"/>
                  <a:pt x="8367121" y="11432"/>
                  <a:pt x="8367121" y="14552"/>
                </a:cubicBezTo>
                <a:lnTo>
                  <a:pt x="8388282" y="14552"/>
                </a:lnTo>
                <a:lnTo>
                  <a:pt x="8396746" y="8004"/>
                </a:lnTo>
                <a:cubicBezTo>
                  <a:pt x="8409443" y="4730"/>
                  <a:pt x="8439069" y="8004"/>
                  <a:pt x="8460230" y="8004"/>
                </a:cubicBezTo>
                <a:cubicBezTo>
                  <a:pt x="8472926" y="8004"/>
                  <a:pt x="8468694" y="8004"/>
                  <a:pt x="8477159" y="11278"/>
                </a:cubicBezTo>
                <a:lnTo>
                  <a:pt x="8485623" y="1455"/>
                </a:lnTo>
                <a:cubicBezTo>
                  <a:pt x="8489855" y="4730"/>
                  <a:pt x="8489855" y="8004"/>
                  <a:pt x="8489855" y="11278"/>
                </a:cubicBezTo>
                <a:cubicBezTo>
                  <a:pt x="8502552" y="14552"/>
                  <a:pt x="8511016" y="8004"/>
                  <a:pt x="8527945" y="11278"/>
                </a:cubicBezTo>
                <a:cubicBezTo>
                  <a:pt x="8527945" y="11285"/>
                  <a:pt x="8527945" y="11432"/>
                  <a:pt x="8527945" y="14552"/>
                </a:cubicBezTo>
                <a:lnTo>
                  <a:pt x="8536410" y="11278"/>
                </a:lnTo>
                <a:lnTo>
                  <a:pt x="8543816" y="13734"/>
                </a:lnTo>
                <a:cubicBezTo>
                  <a:pt x="8544874" y="12915"/>
                  <a:pt x="8544874" y="11278"/>
                  <a:pt x="8544874" y="11278"/>
                </a:cubicBezTo>
                <a:cubicBezTo>
                  <a:pt x="8561803" y="11278"/>
                  <a:pt x="8578732" y="8004"/>
                  <a:pt x="8595661" y="8004"/>
                </a:cubicBezTo>
                <a:cubicBezTo>
                  <a:pt x="8595668" y="11278"/>
                  <a:pt x="8595835" y="11278"/>
                  <a:pt x="8599893" y="11278"/>
                </a:cubicBezTo>
                <a:cubicBezTo>
                  <a:pt x="8599893" y="8004"/>
                  <a:pt x="8604126" y="4730"/>
                  <a:pt x="8608358" y="1455"/>
                </a:cubicBezTo>
                <a:cubicBezTo>
                  <a:pt x="8608369" y="1455"/>
                  <a:pt x="8608572" y="1455"/>
                  <a:pt x="8612590" y="1455"/>
                </a:cubicBezTo>
                <a:cubicBezTo>
                  <a:pt x="8616822" y="4730"/>
                  <a:pt x="8625287" y="4730"/>
                  <a:pt x="8633751" y="4730"/>
                </a:cubicBezTo>
                <a:cubicBezTo>
                  <a:pt x="8633751" y="4722"/>
                  <a:pt x="8633751" y="4563"/>
                  <a:pt x="8633751" y="1455"/>
                </a:cubicBezTo>
                <a:lnTo>
                  <a:pt x="8641158" y="3093"/>
                </a:lnTo>
                <a:cubicBezTo>
                  <a:pt x="8650680" y="4730"/>
                  <a:pt x="8659145" y="4730"/>
                  <a:pt x="8667609" y="1455"/>
                </a:cubicBezTo>
                <a:lnTo>
                  <a:pt x="8684538" y="8004"/>
                </a:lnTo>
                <a:lnTo>
                  <a:pt x="8684538" y="1455"/>
                </a:lnTo>
                <a:cubicBezTo>
                  <a:pt x="8693002" y="1455"/>
                  <a:pt x="8701467" y="1455"/>
                  <a:pt x="8709931" y="1455"/>
                </a:cubicBezTo>
                <a:cubicBezTo>
                  <a:pt x="8709931" y="4730"/>
                  <a:pt x="8709931" y="8004"/>
                  <a:pt x="8709931" y="11278"/>
                </a:cubicBezTo>
                <a:cubicBezTo>
                  <a:pt x="8726860" y="11278"/>
                  <a:pt x="8739557" y="11278"/>
                  <a:pt x="8756486" y="11278"/>
                </a:cubicBezTo>
                <a:cubicBezTo>
                  <a:pt x="8756486" y="11285"/>
                  <a:pt x="8756486" y="11432"/>
                  <a:pt x="8756486" y="14552"/>
                </a:cubicBezTo>
                <a:cubicBezTo>
                  <a:pt x="8756517" y="14552"/>
                  <a:pt x="8760734" y="14552"/>
                  <a:pt x="8764950" y="14552"/>
                </a:cubicBezTo>
                <a:cubicBezTo>
                  <a:pt x="8777647" y="14552"/>
                  <a:pt x="8786111" y="14552"/>
                  <a:pt x="8794576" y="14552"/>
                </a:cubicBezTo>
                <a:lnTo>
                  <a:pt x="8811505" y="14552"/>
                </a:lnTo>
                <a:cubicBezTo>
                  <a:pt x="8819969" y="11278"/>
                  <a:pt x="8828434" y="11278"/>
                  <a:pt x="8836898" y="11278"/>
                </a:cubicBezTo>
                <a:cubicBezTo>
                  <a:pt x="8836898" y="11285"/>
                  <a:pt x="8836898" y="11432"/>
                  <a:pt x="8836898" y="14552"/>
                </a:cubicBezTo>
                <a:lnTo>
                  <a:pt x="8844305" y="11278"/>
                </a:lnTo>
                <a:cubicBezTo>
                  <a:pt x="8845363" y="10460"/>
                  <a:pt x="8845363" y="9641"/>
                  <a:pt x="8845363" y="8004"/>
                </a:cubicBezTo>
                <a:cubicBezTo>
                  <a:pt x="8862292" y="4730"/>
                  <a:pt x="8883453" y="11278"/>
                  <a:pt x="8896149" y="14552"/>
                </a:cubicBezTo>
                <a:cubicBezTo>
                  <a:pt x="8896160" y="14552"/>
                  <a:pt x="8896362" y="14552"/>
                  <a:pt x="8900382" y="14552"/>
                </a:cubicBezTo>
                <a:cubicBezTo>
                  <a:pt x="8900393" y="14552"/>
                  <a:pt x="8900600" y="14552"/>
                  <a:pt x="8904614" y="14552"/>
                </a:cubicBezTo>
                <a:cubicBezTo>
                  <a:pt x="8917311" y="11278"/>
                  <a:pt x="8930007" y="11278"/>
                  <a:pt x="8942704" y="11278"/>
                </a:cubicBezTo>
                <a:cubicBezTo>
                  <a:pt x="8942704" y="8004"/>
                  <a:pt x="8942704" y="4730"/>
                  <a:pt x="8946936" y="1455"/>
                </a:cubicBezTo>
                <a:lnTo>
                  <a:pt x="8955401" y="11278"/>
                </a:lnTo>
                <a:cubicBezTo>
                  <a:pt x="8959633" y="11278"/>
                  <a:pt x="8959633" y="11278"/>
                  <a:pt x="8963865" y="11278"/>
                </a:cubicBezTo>
                <a:cubicBezTo>
                  <a:pt x="8965981" y="6367"/>
                  <a:pt x="8965981" y="6367"/>
                  <a:pt x="8968097" y="4730"/>
                </a:cubicBezTo>
                <a:cubicBezTo>
                  <a:pt x="8968097" y="4722"/>
                  <a:pt x="8968097" y="4563"/>
                  <a:pt x="8968097" y="1455"/>
                </a:cubicBezTo>
                <a:cubicBezTo>
                  <a:pt x="8972330" y="4730"/>
                  <a:pt x="8976562" y="8004"/>
                  <a:pt x="8980794" y="8004"/>
                </a:cubicBezTo>
                <a:cubicBezTo>
                  <a:pt x="8985026" y="8004"/>
                  <a:pt x="8985026" y="4730"/>
                  <a:pt x="8993491" y="4730"/>
                </a:cubicBezTo>
                <a:lnTo>
                  <a:pt x="9010420" y="8004"/>
                </a:lnTo>
                <a:cubicBezTo>
                  <a:pt x="9014652" y="8004"/>
                  <a:pt x="9014652" y="4730"/>
                  <a:pt x="9014652" y="1455"/>
                </a:cubicBezTo>
                <a:cubicBezTo>
                  <a:pt x="9018884" y="4730"/>
                  <a:pt x="9023116" y="4730"/>
                  <a:pt x="9027349" y="4730"/>
                </a:cubicBezTo>
                <a:cubicBezTo>
                  <a:pt x="9031581" y="8004"/>
                  <a:pt x="9035813" y="8004"/>
                  <a:pt x="9040045" y="4730"/>
                </a:cubicBezTo>
                <a:cubicBezTo>
                  <a:pt x="9048510" y="8004"/>
                  <a:pt x="9061206" y="8004"/>
                  <a:pt x="9069671" y="8004"/>
                </a:cubicBezTo>
                <a:cubicBezTo>
                  <a:pt x="9069679" y="11278"/>
                  <a:pt x="9069853" y="11278"/>
                  <a:pt x="9073903" y="11278"/>
                </a:cubicBezTo>
                <a:cubicBezTo>
                  <a:pt x="9082368" y="8004"/>
                  <a:pt x="9090832" y="11278"/>
                  <a:pt x="9099297" y="11278"/>
                </a:cubicBezTo>
                <a:cubicBezTo>
                  <a:pt x="9099297" y="8004"/>
                  <a:pt x="9099297" y="8004"/>
                  <a:pt x="9103529" y="4730"/>
                </a:cubicBezTo>
                <a:cubicBezTo>
                  <a:pt x="9111993" y="4730"/>
                  <a:pt x="9116225" y="4730"/>
                  <a:pt x="9124690" y="1455"/>
                </a:cubicBezTo>
                <a:cubicBezTo>
                  <a:pt x="9128922" y="4730"/>
                  <a:pt x="9128922" y="8004"/>
                  <a:pt x="9133154" y="11278"/>
                </a:cubicBezTo>
                <a:cubicBezTo>
                  <a:pt x="9135271" y="10459"/>
                  <a:pt x="9135271" y="9641"/>
                  <a:pt x="9137387" y="8004"/>
                </a:cubicBezTo>
                <a:cubicBezTo>
                  <a:pt x="9145851" y="8004"/>
                  <a:pt x="9158548" y="11278"/>
                  <a:pt x="9158548" y="11278"/>
                </a:cubicBezTo>
                <a:cubicBezTo>
                  <a:pt x="9171244" y="8004"/>
                  <a:pt x="9179709" y="8004"/>
                  <a:pt x="9188173" y="8004"/>
                </a:cubicBezTo>
                <a:cubicBezTo>
                  <a:pt x="9196638" y="11278"/>
                  <a:pt x="9200870" y="11278"/>
                  <a:pt x="9205102" y="11278"/>
                </a:cubicBezTo>
                <a:cubicBezTo>
                  <a:pt x="9213567" y="8004"/>
                  <a:pt x="9217799" y="8004"/>
                  <a:pt x="9226263" y="8004"/>
                </a:cubicBezTo>
                <a:cubicBezTo>
                  <a:pt x="9238960" y="14552"/>
                  <a:pt x="9247425" y="8004"/>
                  <a:pt x="9260121" y="8004"/>
                </a:cubicBezTo>
                <a:cubicBezTo>
                  <a:pt x="9264354" y="8004"/>
                  <a:pt x="9268586" y="11278"/>
                  <a:pt x="9272818" y="11278"/>
                </a:cubicBezTo>
                <a:cubicBezTo>
                  <a:pt x="9285515" y="8004"/>
                  <a:pt x="9298211" y="11278"/>
                  <a:pt x="9310908" y="11278"/>
                </a:cubicBezTo>
                <a:cubicBezTo>
                  <a:pt x="9315140" y="8004"/>
                  <a:pt x="9315140" y="8004"/>
                  <a:pt x="9319373" y="8004"/>
                </a:cubicBezTo>
                <a:cubicBezTo>
                  <a:pt x="9319373" y="7996"/>
                  <a:pt x="9319373" y="7841"/>
                  <a:pt x="9319373" y="4730"/>
                </a:cubicBezTo>
                <a:cubicBezTo>
                  <a:pt x="9323605" y="8004"/>
                  <a:pt x="9327837" y="8004"/>
                  <a:pt x="9332069" y="8004"/>
                </a:cubicBezTo>
                <a:lnTo>
                  <a:pt x="9340534" y="8004"/>
                </a:lnTo>
                <a:cubicBezTo>
                  <a:pt x="9340534" y="7996"/>
                  <a:pt x="9340534" y="7841"/>
                  <a:pt x="9340534" y="4730"/>
                </a:cubicBezTo>
                <a:lnTo>
                  <a:pt x="9357463" y="8004"/>
                </a:lnTo>
                <a:cubicBezTo>
                  <a:pt x="9365927" y="11278"/>
                  <a:pt x="9378624" y="11278"/>
                  <a:pt x="9387088" y="11278"/>
                </a:cubicBezTo>
                <a:cubicBezTo>
                  <a:pt x="9387088" y="11285"/>
                  <a:pt x="9387088" y="11432"/>
                  <a:pt x="9387088" y="14552"/>
                </a:cubicBezTo>
                <a:cubicBezTo>
                  <a:pt x="9387098" y="14552"/>
                  <a:pt x="9387302" y="14552"/>
                  <a:pt x="9391320" y="14552"/>
                </a:cubicBezTo>
                <a:cubicBezTo>
                  <a:pt x="9395553" y="11278"/>
                  <a:pt x="9399785" y="11278"/>
                  <a:pt x="9404017" y="11278"/>
                </a:cubicBezTo>
                <a:cubicBezTo>
                  <a:pt x="9404025" y="8004"/>
                  <a:pt x="9404203" y="8004"/>
                  <a:pt x="9408249" y="8004"/>
                </a:cubicBezTo>
                <a:cubicBezTo>
                  <a:pt x="9412482" y="11278"/>
                  <a:pt x="9416714" y="11278"/>
                  <a:pt x="9425178" y="11278"/>
                </a:cubicBezTo>
                <a:cubicBezTo>
                  <a:pt x="9425203" y="11298"/>
                  <a:pt x="9429424" y="14552"/>
                  <a:pt x="9433643" y="14552"/>
                </a:cubicBezTo>
                <a:cubicBezTo>
                  <a:pt x="9433643" y="11278"/>
                  <a:pt x="9437875" y="11278"/>
                  <a:pt x="9437875" y="4730"/>
                </a:cubicBezTo>
                <a:cubicBezTo>
                  <a:pt x="9450572" y="8004"/>
                  <a:pt x="9467501" y="8004"/>
                  <a:pt x="9480197" y="8004"/>
                </a:cubicBezTo>
                <a:cubicBezTo>
                  <a:pt x="9480197" y="7996"/>
                  <a:pt x="9480197" y="7841"/>
                  <a:pt x="9480197" y="4730"/>
                </a:cubicBezTo>
                <a:lnTo>
                  <a:pt x="9501358" y="4730"/>
                </a:lnTo>
                <a:cubicBezTo>
                  <a:pt x="9509823" y="8004"/>
                  <a:pt x="9518287" y="8004"/>
                  <a:pt x="9526752" y="8004"/>
                </a:cubicBezTo>
                <a:cubicBezTo>
                  <a:pt x="9543681" y="11278"/>
                  <a:pt x="9556378" y="11278"/>
                  <a:pt x="9569074" y="11278"/>
                </a:cubicBezTo>
                <a:lnTo>
                  <a:pt x="9572676" y="13212"/>
                </a:lnTo>
                <a:lnTo>
                  <a:pt x="9573306" y="14552"/>
                </a:lnTo>
                <a:lnTo>
                  <a:pt x="9581771" y="14552"/>
                </a:lnTo>
                <a:cubicBezTo>
                  <a:pt x="9577326" y="14552"/>
                  <a:pt x="9574438" y="14151"/>
                  <a:pt x="9572676" y="13212"/>
                </a:cubicBezTo>
                <a:cubicBezTo>
                  <a:pt x="9571190" y="9641"/>
                  <a:pt x="9571190" y="9641"/>
                  <a:pt x="9569074" y="8004"/>
                </a:cubicBezTo>
                <a:cubicBezTo>
                  <a:pt x="9570132" y="3093"/>
                  <a:pt x="9571190" y="3093"/>
                  <a:pt x="9573306" y="1455"/>
                </a:cubicBezTo>
                <a:cubicBezTo>
                  <a:pt x="9577539" y="1455"/>
                  <a:pt x="9581771" y="1455"/>
                  <a:pt x="9586003" y="1455"/>
                </a:cubicBezTo>
                <a:cubicBezTo>
                  <a:pt x="9590235" y="4730"/>
                  <a:pt x="9590235" y="4730"/>
                  <a:pt x="9594468" y="1455"/>
                </a:cubicBezTo>
                <a:cubicBezTo>
                  <a:pt x="9598700" y="4730"/>
                  <a:pt x="9598700" y="4730"/>
                  <a:pt x="9602932" y="4730"/>
                </a:cubicBezTo>
                <a:cubicBezTo>
                  <a:pt x="9628325" y="8004"/>
                  <a:pt x="9657951" y="11278"/>
                  <a:pt x="9683344" y="11278"/>
                </a:cubicBezTo>
                <a:cubicBezTo>
                  <a:pt x="9696041" y="8004"/>
                  <a:pt x="9708738" y="14552"/>
                  <a:pt x="9717202" y="14552"/>
                </a:cubicBezTo>
                <a:cubicBezTo>
                  <a:pt x="9721435" y="17826"/>
                  <a:pt x="9717202" y="14552"/>
                  <a:pt x="9721435" y="14552"/>
                </a:cubicBezTo>
                <a:cubicBezTo>
                  <a:pt x="9725667" y="14552"/>
                  <a:pt x="9729899" y="14552"/>
                  <a:pt x="9734131" y="14552"/>
                </a:cubicBezTo>
                <a:cubicBezTo>
                  <a:pt x="9738363" y="14552"/>
                  <a:pt x="9742596" y="14552"/>
                  <a:pt x="9746828" y="14552"/>
                </a:cubicBezTo>
                <a:cubicBezTo>
                  <a:pt x="9755292" y="14552"/>
                  <a:pt x="9759525" y="14552"/>
                  <a:pt x="9767989" y="14552"/>
                </a:cubicBezTo>
                <a:lnTo>
                  <a:pt x="9776454" y="17826"/>
                </a:lnTo>
                <a:cubicBezTo>
                  <a:pt x="9780686" y="17821"/>
                  <a:pt x="9780686" y="17688"/>
                  <a:pt x="9780686" y="14552"/>
                </a:cubicBezTo>
                <a:cubicBezTo>
                  <a:pt x="9789150" y="14552"/>
                  <a:pt x="9793382" y="14552"/>
                  <a:pt x="9801847" y="14552"/>
                </a:cubicBezTo>
                <a:cubicBezTo>
                  <a:pt x="9818776" y="11278"/>
                  <a:pt x="9839937" y="17826"/>
                  <a:pt x="9848401" y="17826"/>
                </a:cubicBezTo>
                <a:cubicBezTo>
                  <a:pt x="9861098" y="14552"/>
                  <a:pt x="9873795" y="14552"/>
                  <a:pt x="9886492" y="14552"/>
                </a:cubicBezTo>
                <a:cubicBezTo>
                  <a:pt x="9886492" y="14523"/>
                  <a:pt x="9886492" y="11263"/>
                  <a:pt x="9886492" y="8004"/>
                </a:cubicBezTo>
                <a:cubicBezTo>
                  <a:pt x="9886515" y="8022"/>
                  <a:pt x="9890736" y="11278"/>
                  <a:pt x="9894956" y="11278"/>
                </a:cubicBezTo>
                <a:cubicBezTo>
                  <a:pt x="9894956" y="8004"/>
                  <a:pt x="9894956" y="8004"/>
                  <a:pt x="9894956" y="4730"/>
                </a:cubicBezTo>
                <a:cubicBezTo>
                  <a:pt x="9894966" y="4730"/>
                  <a:pt x="9895163" y="4730"/>
                  <a:pt x="9899188" y="4730"/>
                </a:cubicBezTo>
                <a:cubicBezTo>
                  <a:pt x="9899188" y="8004"/>
                  <a:pt x="9899188" y="8004"/>
                  <a:pt x="9899188" y="11278"/>
                </a:cubicBezTo>
                <a:cubicBezTo>
                  <a:pt x="9907653" y="11278"/>
                  <a:pt x="9916117" y="11278"/>
                  <a:pt x="9924582" y="14552"/>
                </a:cubicBezTo>
                <a:cubicBezTo>
                  <a:pt x="9933046" y="11278"/>
                  <a:pt x="9945743" y="11278"/>
                  <a:pt x="9954207" y="11278"/>
                </a:cubicBezTo>
                <a:cubicBezTo>
                  <a:pt x="9954207" y="11285"/>
                  <a:pt x="9954207" y="11432"/>
                  <a:pt x="9954207" y="14552"/>
                </a:cubicBezTo>
                <a:lnTo>
                  <a:pt x="9962672" y="14552"/>
                </a:lnTo>
                <a:cubicBezTo>
                  <a:pt x="9971136" y="14552"/>
                  <a:pt x="9979601" y="14552"/>
                  <a:pt x="9988065" y="14552"/>
                </a:cubicBezTo>
                <a:cubicBezTo>
                  <a:pt x="9988065" y="14513"/>
                  <a:pt x="9988078" y="8014"/>
                  <a:pt x="9992297" y="11278"/>
                </a:cubicBezTo>
                <a:cubicBezTo>
                  <a:pt x="9992297" y="11285"/>
                  <a:pt x="9992297" y="11432"/>
                  <a:pt x="9992297" y="14552"/>
                </a:cubicBezTo>
                <a:cubicBezTo>
                  <a:pt x="10013458" y="11278"/>
                  <a:pt x="10021923" y="17826"/>
                  <a:pt x="10043084" y="14552"/>
                </a:cubicBezTo>
                <a:cubicBezTo>
                  <a:pt x="10051549" y="11278"/>
                  <a:pt x="10060013" y="11278"/>
                  <a:pt x="10068477" y="14552"/>
                </a:cubicBezTo>
                <a:cubicBezTo>
                  <a:pt x="10072710" y="11278"/>
                  <a:pt x="10076942" y="11278"/>
                  <a:pt x="10081174" y="11278"/>
                </a:cubicBezTo>
                <a:cubicBezTo>
                  <a:pt x="10085406" y="8004"/>
                  <a:pt x="10089639" y="8004"/>
                  <a:pt x="10093871" y="8004"/>
                </a:cubicBezTo>
                <a:cubicBezTo>
                  <a:pt x="10093871" y="7996"/>
                  <a:pt x="10093871" y="7841"/>
                  <a:pt x="10093871" y="4730"/>
                </a:cubicBezTo>
                <a:lnTo>
                  <a:pt x="10101277" y="6367"/>
                </a:lnTo>
                <a:cubicBezTo>
                  <a:pt x="10110800" y="8004"/>
                  <a:pt x="10119264" y="8004"/>
                  <a:pt x="10127729" y="4730"/>
                </a:cubicBezTo>
                <a:lnTo>
                  <a:pt x="10136193" y="8004"/>
                </a:lnTo>
                <a:lnTo>
                  <a:pt x="10144658" y="8004"/>
                </a:lnTo>
                <a:cubicBezTo>
                  <a:pt x="10148890" y="8004"/>
                  <a:pt x="10153122" y="11278"/>
                  <a:pt x="10157354" y="11278"/>
                </a:cubicBezTo>
                <a:cubicBezTo>
                  <a:pt x="10159471" y="6367"/>
                  <a:pt x="10159471" y="6367"/>
                  <a:pt x="10161587" y="4730"/>
                </a:cubicBezTo>
                <a:cubicBezTo>
                  <a:pt x="10161587" y="4722"/>
                  <a:pt x="10161587" y="4563"/>
                  <a:pt x="10161587" y="1455"/>
                </a:cubicBezTo>
                <a:cubicBezTo>
                  <a:pt x="10170051" y="4730"/>
                  <a:pt x="10174283" y="4730"/>
                  <a:pt x="10182748" y="4730"/>
                </a:cubicBezTo>
                <a:cubicBezTo>
                  <a:pt x="10182748" y="8004"/>
                  <a:pt x="10182748" y="8004"/>
                  <a:pt x="10186980" y="11278"/>
                </a:cubicBezTo>
                <a:cubicBezTo>
                  <a:pt x="10187040" y="11274"/>
                  <a:pt x="10233542" y="8004"/>
                  <a:pt x="10246231" y="8004"/>
                </a:cubicBezTo>
                <a:lnTo>
                  <a:pt x="10250463" y="1455"/>
                </a:lnTo>
                <a:cubicBezTo>
                  <a:pt x="10254696" y="1455"/>
                  <a:pt x="10258928" y="1455"/>
                  <a:pt x="10263160" y="1455"/>
                </a:cubicBezTo>
                <a:cubicBezTo>
                  <a:pt x="10267392" y="4730"/>
                  <a:pt x="10267392" y="4730"/>
                  <a:pt x="10267392" y="11278"/>
                </a:cubicBezTo>
                <a:cubicBezTo>
                  <a:pt x="10271625" y="8004"/>
                  <a:pt x="10271625" y="4730"/>
                  <a:pt x="10275857" y="1455"/>
                </a:cubicBezTo>
                <a:lnTo>
                  <a:pt x="10281676" y="1455"/>
                </a:lnTo>
                <a:cubicBezTo>
                  <a:pt x="10282205" y="2274"/>
                  <a:pt x="10282205" y="3093"/>
                  <a:pt x="10284321" y="1455"/>
                </a:cubicBezTo>
                <a:lnTo>
                  <a:pt x="10304953" y="2683"/>
                </a:lnTo>
                <a:cubicBezTo>
                  <a:pt x="10308657" y="3911"/>
                  <a:pt x="10309715" y="6367"/>
                  <a:pt x="10309715" y="11278"/>
                </a:cubicBezTo>
                <a:lnTo>
                  <a:pt x="10318179" y="11278"/>
                </a:lnTo>
                <a:cubicBezTo>
                  <a:pt x="10318179" y="8004"/>
                  <a:pt x="10318179" y="8004"/>
                  <a:pt x="10318179" y="4730"/>
                </a:cubicBezTo>
                <a:cubicBezTo>
                  <a:pt x="10322411" y="8004"/>
                  <a:pt x="10360501" y="11278"/>
                  <a:pt x="10373198" y="8004"/>
                </a:cubicBezTo>
                <a:cubicBezTo>
                  <a:pt x="10373198" y="7996"/>
                  <a:pt x="10373198" y="7841"/>
                  <a:pt x="10373198" y="4730"/>
                </a:cubicBezTo>
                <a:cubicBezTo>
                  <a:pt x="10394359" y="1455"/>
                  <a:pt x="10398591" y="14552"/>
                  <a:pt x="10423985" y="11278"/>
                </a:cubicBezTo>
                <a:cubicBezTo>
                  <a:pt x="10432449" y="8004"/>
                  <a:pt x="10436682" y="11278"/>
                  <a:pt x="10445146" y="11278"/>
                </a:cubicBezTo>
                <a:cubicBezTo>
                  <a:pt x="10449378" y="11278"/>
                  <a:pt x="10445146" y="8004"/>
                  <a:pt x="10453610" y="8004"/>
                </a:cubicBezTo>
                <a:cubicBezTo>
                  <a:pt x="10466307" y="8004"/>
                  <a:pt x="10470539" y="8004"/>
                  <a:pt x="10474772" y="8004"/>
                </a:cubicBezTo>
                <a:lnTo>
                  <a:pt x="10487468" y="8004"/>
                </a:lnTo>
                <a:cubicBezTo>
                  <a:pt x="10500165" y="8004"/>
                  <a:pt x="10508629" y="8004"/>
                  <a:pt x="10517094" y="4730"/>
                </a:cubicBezTo>
                <a:cubicBezTo>
                  <a:pt x="10517094" y="8004"/>
                  <a:pt x="10517094" y="8004"/>
                  <a:pt x="10521326" y="11278"/>
                </a:cubicBezTo>
                <a:cubicBezTo>
                  <a:pt x="10525558" y="11278"/>
                  <a:pt x="10529791" y="8004"/>
                  <a:pt x="10538255" y="8004"/>
                </a:cubicBezTo>
                <a:cubicBezTo>
                  <a:pt x="10538255" y="11278"/>
                  <a:pt x="10538255" y="11278"/>
                  <a:pt x="10538255" y="14552"/>
                </a:cubicBezTo>
                <a:cubicBezTo>
                  <a:pt x="10546720" y="11278"/>
                  <a:pt x="10567881" y="8004"/>
                  <a:pt x="10584810" y="11278"/>
                </a:cubicBezTo>
                <a:cubicBezTo>
                  <a:pt x="10584810" y="11301"/>
                  <a:pt x="10584854" y="14552"/>
                  <a:pt x="10597506" y="14552"/>
                </a:cubicBezTo>
                <a:cubicBezTo>
                  <a:pt x="10597534" y="14531"/>
                  <a:pt x="10601753" y="11278"/>
                  <a:pt x="10605971" y="11278"/>
                </a:cubicBezTo>
                <a:cubicBezTo>
                  <a:pt x="10605971" y="11285"/>
                  <a:pt x="10605971" y="11432"/>
                  <a:pt x="10605971" y="14552"/>
                </a:cubicBezTo>
                <a:cubicBezTo>
                  <a:pt x="10610203" y="14552"/>
                  <a:pt x="10614435" y="14552"/>
                  <a:pt x="10618667" y="14552"/>
                </a:cubicBezTo>
                <a:lnTo>
                  <a:pt x="10627132" y="8004"/>
                </a:lnTo>
                <a:cubicBezTo>
                  <a:pt x="10639829" y="8004"/>
                  <a:pt x="10656758" y="11278"/>
                  <a:pt x="10669454" y="11278"/>
                </a:cubicBezTo>
                <a:cubicBezTo>
                  <a:pt x="10669454" y="8004"/>
                  <a:pt x="10669454" y="8004"/>
                  <a:pt x="10669454" y="4730"/>
                </a:cubicBezTo>
                <a:cubicBezTo>
                  <a:pt x="10673686" y="4730"/>
                  <a:pt x="10686383" y="8004"/>
                  <a:pt x="10686383" y="8004"/>
                </a:cubicBezTo>
                <a:cubicBezTo>
                  <a:pt x="10686383" y="7996"/>
                  <a:pt x="10686383" y="7841"/>
                  <a:pt x="10686383" y="4730"/>
                </a:cubicBezTo>
                <a:cubicBezTo>
                  <a:pt x="10690615" y="4730"/>
                  <a:pt x="10699080" y="4730"/>
                  <a:pt x="10707544" y="1455"/>
                </a:cubicBezTo>
                <a:cubicBezTo>
                  <a:pt x="10711777" y="4730"/>
                  <a:pt x="10711777" y="4730"/>
                  <a:pt x="10716009" y="4730"/>
                </a:cubicBezTo>
                <a:cubicBezTo>
                  <a:pt x="10720241" y="8004"/>
                  <a:pt x="10724473" y="8004"/>
                  <a:pt x="10728705" y="8004"/>
                </a:cubicBezTo>
                <a:cubicBezTo>
                  <a:pt x="10749867" y="11278"/>
                  <a:pt x="10762563" y="11278"/>
                  <a:pt x="10775260" y="11278"/>
                </a:cubicBezTo>
                <a:cubicBezTo>
                  <a:pt x="10779492" y="11278"/>
                  <a:pt x="10783724" y="1455"/>
                  <a:pt x="10787957" y="1455"/>
                </a:cubicBezTo>
                <a:lnTo>
                  <a:pt x="10792189" y="8004"/>
                </a:lnTo>
                <a:lnTo>
                  <a:pt x="10796421" y="4730"/>
                </a:lnTo>
                <a:lnTo>
                  <a:pt x="10804886" y="8004"/>
                </a:lnTo>
                <a:cubicBezTo>
                  <a:pt x="10809118" y="8004"/>
                  <a:pt x="10813350" y="8004"/>
                  <a:pt x="10817582" y="4730"/>
                </a:cubicBezTo>
                <a:cubicBezTo>
                  <a:pt x="10830279" y="11278"/>
                  <a:pt x="10851440" y="8004"/>
                  <a:pt x="10859905" y="4730"/>
                </a:cubicBezTo>
                <a:cubicBezTo>
                  <a:pt x="10859905" y="8004"/>
                  <a:pt x="10859905" y="8004"/>
                  <a:pt x="10859905" y="11278"/>
                </a:cubicBezTo>
                <a:cubicBezTo>
                  <a:pt x="10872601" y="11278"/>
                  <a:pt x="10889530" y="8004"/>
                  <a:pt x="10906459" y="11278"/>
                </a:cubicBezTo>
                <a:cubicBezTo>
                  <a:pt x="10906459" y="11285"/>
                  <a:pt x="10906459" y="11432"/>
                  <a:pt x="10906459" y="14552"/>
                </a:cubicBezTo>
                <a:cubicBezTo>
                  <a:pt x="10914924" y="14552"/>
                  <a:pt x="10931853" y="17826"/>
                  <a:pt x="10944549" y="14552"/>
                </a:cubicBezTo>
                <a:lnTo>
                  <a:pt x="10955659" y="13324"/>
                </a:lnTo>
                <a:lnTo>
                  <a:pt x="10969943" y="8004"/>
                </a:lnTo>
                <a:cubicBezTo>
                  <a:pt x="10978407" y="8004"/>
                  <a:pt x="10978407" y="11278"/>
                  <a:pt x="10991104" y="11278"/>
                </a:cubicBezTo>
                <a:cubicBezTo>
                  <a:pt x="10999568" y="8004"/>
                  <a:pt x="11008033" y="8004"/>
                  <a:pt x="11020729" y="8004"/>
                </a:cubicBezTo>
                <a:cubicBezTo>
                  <a:pt x="11024962" y="8004"/>
                  <a:pt x="11016497" y="11278"/>
                  <a:pt x="11024962" y="11278"/>
                </a:cubicBezTo>
                <a:cubicBezTo>
                  <a:pt x="11024962" y="11231"/>
                  <a:pt x="11025008" y="4730"/>
                  <a:pt x="11037658" y="4730"/>
                </a:cubicBezTo>
                <a:cubicBezTo>
                  <a:pt x="11041891" y="8004"/>
                  <a:pt x="11041891" y="8004"/>
                  <a:pt x="11046123" y="8004"/>
                </a:cubicBezTo>
                <a:cubicBezTo>
                  <a:pt x="11046123" y="11278"/>
                  <a:pt x="11050355" y="11278"/>
                  <a:pt x="11050355" y="14552"/>
                </a:cubicBezTo>
                <a:cubicBezTo>
                  <a:pt x="11054587" y="11278"/>
                  <a:pt x="11058819" y="8004"/>
                  <a:pt x="11067284" y="11278"/>
                </a:cubicBezTo>
                <a:cubicBezTo>
                  <a:pt x="11067305" y="11294"/>
                  <a:pt x="11071537" y="14552"/>
                  <a:pt x="11079981" y="14552"/>
                </a:cubicBezTo>
                <a:cubicBezTo>
                  <a:pt x="11083155" y="11278"/>
                  <a:pt x="11082097" y="11278"/>
                  <a:pt x="11084213" y="11278"/>
                </a:cubicBezTo>
                <a:cubicBezTo>
                  <a:pt x="11084213" y="11285"/>
                  <a:pt x="11084213" y="11432"/>
                  <a:pt x="11084213" y="14552"/>
                </a:cubicBezTo>
                <a:cubicBezTo>
                  <a:pt x="11096910" y="11278"/>
                  <a:pt x="11105374" y="11278"/>
                  <a:pt x="11113838" y="11278"/>
                </a:cubicBezTo>
                <a:cubicBezTo>
                  <a:pt x="11113838" y="11285"/>
                  <a:pt x="11113838" y="11432"/>
                  <a:pt x="11113838" y="14552"/>
                </a:cubicBezTo>
                <a:lnTo>
                  <a:pt x="11121245" y="11278"/>
                </a:lnTo>
                <a:cubicBezTo>
                  <a:pt x="11122303" y="10460"/>
                  <a:pt x="11122303" y="9641"/>
                  <a:pt x="11122303" y="8004"/>
                </a:cubicBezTo>
                <a:lnTo>
                  <a:pt x="11139232" y="11278"/>
                </a:lnTo>
                <a:cubicBezTo>
                  <a:pt x="11139232" y="11285"/>
                  <a:pt x="11139232" y="11432"/>
                  <a:pt x="11139232" y="14552"/>
                </a:cubicBezTo>
                <a:cubicBezTo>
                  <a:pt x="11143464" y="11278"/>
                  <a:pt x="11147696" y="11278"/>
                  <a:pt x="11151929" y="11278"/>
                </a:cubicBezTo>
                <a:lnTo>
                  <a:pt x="11164625" y="14552"/>
                </a:lnTo>
                <a:cubicBezTo>
                  <a:pt x="11168857" y="11278"/>
                  <a:pt x="11173090" y="11278"/>
                  <a:pt x="11177322" y="11278"/>
                </a:cubicBezTo>
                <a:cubicBezTo>
                  <a:pt x="11177322" y="11285"/>
                  <a:pt x="11177322" y="11432"/>
                  <a:pt x="11177322" y="14552"/>
                </a:cubicBezTo>
                <a:cubicBezTo>
                  <a:pt x="11181554" y="11278"/>
                  <a:pt x="11190019" y="11278"/>
                  <a:pt x="11198483" y="11278"/>
                </a:cubicBezTo>
                <a:cubicBezTo>
                  <a:pt x="11198483" y="11285"/>
                  <a:pt x="11198483" y="11432"/>
                  <a:pt x="11198483" y="14552"/>
                </a:cubicBezTo>
                <a:cubicBezTo>
                  <a:pt x="11202715" y="14552"/>
                  <a:pt x="11202715" y="14552"/>
                  <a:pt x="11206948" y="14552"/>
                </a:cubicBezTo>
                <a:cubicBezTo>
                  <a:pt x="11215412" y="11278"/>
                  <a:pt x="11219644" y="11278"/>
                  <a:pt x="11228109" y="11278"/>
                </a:cubicBezTo>
                <a:cubicBezTo>
                  <a:pt x="11231283" y="8822"/>
                  <a:pt x="11230225" y="8004"/>
                  <a:pt x="11232341" y="8004"/>
                </a:cubicBezTo>
                <a:cubicBezTo>
                  <a:pt x="11236573" y="8004"/>
                  <a:pt x="11240805" y="14552"/>
                  <a:pt x="11249270" y="11278"/>
                </a:cubicBezTo>
                <a:cubicBezTo>
                  <a:pt x="11253502" y="8004"/>
                  <a:pt x="11253502" y="8004"/>
                  <a:pt x="11253502" y="4730"/>
                </a:cubicBezTo>
                <a:cubicBezTo>
                  <a:pt x="11261967" y="4730"/>
                  <a:pt x="11266199" y="4730"/>
                  <a:pt x="11270431" y="4730"/>
                </a:cubicBezTo>
                <a:cubicBezTo>
                  <a:pt x="11270431" y="4722"/>
                  <a:pt x="11270431" y="4563"/>
                  <a:pt x="11270431" y="1455"/>
                </a:cubicBezTo>
                <a:cubicBezTo>
                  <a:pt x="11278896" y="4730"/>
                  <a:pt x="11283128" y="4730"/>
                  <a:pt x="11287360" y="4730"/>
                </a:cubicBezTo>
                <a:cubicBezTo>
                  <a:pt x="11295824" y="8004"/>
                  <a:pt x="11304289" y="8004"/>
                  <a:pt x="11312753" y="8004"/>
                </a:cubicBezTo>
                <a:cubicBezTo>
                  <a:pt x="11312753" y="7996"/>
                  <a:pt x="11312753" y="7841"/>
                  <a:pt x="11312753" y="4730"/>
                </a:cubicBezTo>
                <a:cubicBezTo>
                  <a:pt x="11312763" y="4730"/>
                  <a:pt x="11312959" y="4730"/>
                  <a:pt x="11316986" y="4730"/>
                </a:cubicBezTo>
                <a:lnTo>
                  <a:pt x="11321747" y="10050"/>
                </a:lnTo>
                <a:cubicBezTo>
                  <a:pt x="11322276" y="10460"/>
                  <a:pt x="11323334" y="9641"/>
                  <a:pt x="11329682" y="8004"/>
                </a:cubicBezTo>
                <a:cubicBezTo>
                  <a:pt x="11329682" y="7996"/>
                  <a:pt x="11329682" y="7841"/>
                  <a:pt x="11329682" y="4730"/>
                </a:cubicBezTo>
                <a:cubicBezTo>
                  <a:pt x="11329692" y="4730"/>
                  <a:pt x="11329885" y="4730"/>
                  <a:pt x="11333915" y="4730"/>
                </a:cubicBezTo>
                <a:cubicBezTo>
                  <a:pt x="11338147" y="8004"/>
                  <a:pt x="11346611" y="8004"/>
                  <a:pt x="11355076" y="8004"/>
                </a:cubicBezTo>
                <a:cubicBezTo>
                  <a:pt x="11359308" y="11278"/>
                  <a:pt x="11363540" y="8004"/>
                  <a:pt x="11372005" y="8004"/>
                </a:cubicBezTo>
                <a:cubicBezTo>
                  <a:pt x="11376237" y="11278"/>
                  <a:pt x="11380469" y="11278"/>
                  <a:pt x="11384701" y="11278"/>
                </a:cubicBezTo>
                <a:cubicBezTo>
                  <a:pt x="11384701" y="11285"/>
                  <a:pt x="11384701" y="11432"/>
                  <a:pt x="11384701" y="14552"/>
                </a:cubicBezTo>
                <a:cubicBezTo>
                  <a:pt x="11393166" y="14552"/>
                  <a:pt x="11397398" y="11278"/>
                  <a:pt x="11401630" y="11278"/>
                </a:cubicBezTo>
                <a:cubicBezTo>
                  <a:pt x="11401630" y="11285"/>
                  <a:pt x="11401630" y="11432"/>
                  <a:pt x="11401630" y="14552"/>
                </a:cubicBezTo>
                <a:cubicBezTo>
                  <a:pt x="11410095" y="14552"/>
                  <a:pt x="11414327" y="14552"/>
                  <a:pt x="11418559" y="14552"/>
                </a:cubicBezTo>
                <a:cubicBezTo>
                  <a:pt x="11422791" y="14552"/>
                  <a:pt x="11427024" y="14552"/>
                  <a:pt x="11431256" y="14552"/>
                </a:cubicBezTo>
                <a:lnTo>
                  <a:pt x="11439720" y="11278"/>
                </a:lnTo>
                <a:cubicBezTo>
                  <a:pt x="11439720" y="8004"/>
                  <a:pt x="11439720" y="8004"/>
                  <a:pt x="11439720" y="4730"/>
                </a:cubicBezTo>
                <a:cubicBezTo>
                  <a:pt x="11456649" y="11278"/>
                  <a:pt x="11460881" y="4730"/>
                  <a:pt x="11473578" y="4730"/>
                </a:cubicBezTo>
                <a:cubicBezTo>
                  <a:pt x="11477810" y="8004"/>
                  <a:pt x="11486275" y="8004"/>
                  <a:pt x="11494739" y="8004"/>
                </a:cubicBezTo>
                <a:cubicBezTo>
                  <a:pt x="11494739" y="4730"/>
                  <a:pt x="11494739" y="1455"/>
                  <a:pt x="11498972" y="1455"/>
                </a:cubicBezTo>
                <a:cubicBezTo>
                  <a:pt x="11503204" y="1455"/>
                  <a:pt x="11511668" y="1455"/>
                  <a:pt x="11520133" y="1455"/>
                </a:cubicBezTo>
                <a:cubicBezTo>
                  <a:pt x="11522249" y="3093"/>
                  <a:pt x="11522249" y="3093"/>
                  <a:pt x="11524365" y="4730"/>
                </a:cubicBezTo>
                <a:cubicBezTo>
                  <a:pt x="11537062" y="11278"/>
                  <a:pt x="11549758" y="8004"/>
                  <a:pt x="11566687" y="11278"/>
                </a:cubicBezTo>
                <a:cubicBezTo>
                  <a:pt x="11566687" y="11285"/>
                  <a:pt x="11566687" y="11432"/>
                  <a:pt x="11566687" y="14552"/>
                </a:cubicBezTo>
                <a:lnTo>
                  <a:pt x="11574094" y="10050"/>
                </a:lnTo>
                <a:cubicBezTo>
                  <a:pt x="11579384" y="8004"/>
                  <a:pt x="11583616" y="8004"/>
                  <a:pt x="11587848" y="8004"/>
                </a:cubicBezTo>
                <a:cubicBezTo>
                  <a:pt x="11587848" y="7996"/>
                  <a:pt x="11587848" y="7841"/>
                  <a:pt x="11587848" y="4730"/>
                </a:cubicBezTo>
                <a:cubicBezTo>
                  <a:pt x="11609010" y="8004"/>
                  <a:pt x="11630171" y="8004"/>
                  <a:pt x="11651332" y="8004"/>
                </a:cubicBezTo>
                <a:lnTo>
                  <a:pt x="11651332" y="1455"/>
                </a:lnTo>
                <a:cubicBezTo>
                  <a:pt x="11664029" y="1455"/>
                  <a:pt x="11680957" y="1455"/>
                  <a:pt x="11693654" y="1455"/>
                </a:cubicBezTo>
                <a:cubicBezTo>
                  <a:pt x="11693654" y="1455"/>
                  <a:pt x="11697886" y="4730"/>
                  <a:pt x="11697886" y="8004"/>
                </a:cubicBezTo>
                <a:cubicBezTo>
                  <a:pt x="11706351" y="4730"/>
                  <a:pt x="11731744" y="4730"/>
                  <a:pt x="11740209" y="4730"/>
                </a:cubicBezTo>
                <a:cubicBezTo>
                  <a:pt x="11748673" y="8004"/>
                  <a:pt x="11740209" y="8004"/>
                  <a:pt x="11744441" y="4730"/>
                </a:cubicBezTo>
                <a:cubicBezTo>
                  <a:pt x="11748673" y="4730"/>
                  <a:pt x="11752905" y="4730"/>
                  <a:pt x="11752905" y="1455"/>
                </a:cubicBezTo>
                <a:cubicBezTo>
                  <a:pt x="11756079" y="3911"/>
                  <a:pt x="11755021" y="4730"/>
                  <a:pt x="11757138" y="4730"/>
                </a:cubicBezTo>
                <a:cubicBezTo>
                  <a:pt x="11765602" y="4730"/>
                  <a:pt x="11778299" y="4730"/>
                  <a:pt x="11786763" y="4730"/>
                </a:cubicBezTo>
                <a:cubicBezTo>
                  <a:pt x="11790995" y="8004"/>
                  <a:pt x="11790995" y="4730"/>
                  <a:pt x="11795228" y="1455"/>
                </a:cubicBezTo>
                <a:lnTo>
                  <a:pt x="11803692" y="4730"/>
                </a:lnTo>
                <a:cubicBezTo>
                  <a:pt x="11812157" y="8004"/>
                  <a:pt x="11816389" y="1455"/>
                  <a:pt x="11816389" y="1455"/>
                </a:cubicBezTo>
                <a:lnTo>
                  <a:pt x="11833318" y="4730"/>
                </a:lnTo>
                <a:cubicBezTo>
                  <a:pt x="11837550" y="1455"/>
                  <a:pt x="11837550" y="1455"/>
                  <a:pt x="11841782" y="1455"/>
                </a:cubicBezTo>
                <a:cubicBezTo>
                  <a:pt x="11854479" y="8004"/>
                  <a:pt x="11867176" y="8004"/>
                  <a:pt x="11879872" y="8004"/>
                </a:cubicBezTo>
                <a:cubicBezTo>
                  <a:pt x="11879872" y="7996"/>
                  <a:pt x="11879872" y="7841"/>
                  <a:pt x="11879872" y="4730"/>
                </a:cubicBezTo>
                <a:cubicBezTo>
                  <a:pt x="11888337" y="4730"/>
                  <a:pt x="11892569" y="4730"/>
                  <a:pt x="11896801" y="4730"/>
                </a:cubicBezTo>
                <a:cubicBezTo>
                  <a:pt x="11901033" y="4730"/>
                  <a:pt x="11913730" y="11278"/>
                  <a:pt x="11922195" y="8004"/>
                </a:cubicBezTo>
                <a:cubicBezTo>
                  <a:pt x="11926427" y="8004"/>
                  <a:pt x="11930659" y="1455"/>
                  <a:pt x="11939124" y="1455"/>
                </a:cubicBezTo>
                <a:cubicBezTo>
                  <a:pt x="11939155" y="1479"/>
                  <a:pt x="11943371" y="4742"/>
                  <a:pt x="11947588" y="8004"/>
                </a:cubicBezTo>
                <a:cubicBezTo>
                  <a:pt x="11964517" y="11278"/>
                  <a:pt x="11981446" y="11278"/>
                  <a:pt x="11998375" y="14552"/>
                </a:cubicBezTo>
                <a:cubicBezTo>
                  <a:pt x="11998375" y="11278"/>
                  <a:pt x="12002607" y="11278"/>
                  <a:pt x="12002607" y="8004"/>
                </a:cubicBezTo>
                <a:cubicBezTo>
                  <a:pt x="12011071" y="8004"/>
                  <a:pt x="12019536" y="11278"/>
                  <a:pt x="12028000" y="11278"/>
                </a:cubicBezTo>
                <a:cubicBezTo>
                  <a:pt x="12049162" y="4730"/>
                  <a:pt x="12070323" y="4730"/>
                  <a:pt x="12087252" y="8004"/>
                </a:cubicBezTo>
                <a:lnTo>
                  <a:pt x="12087252" y="1455"/>
                </a:lnTo>
                <a:cubicBezTo>
                  <a:pt x="12095716" y="1455"/>
                  <a:pt x="12099948" y="1455"/>
                  <a:pt x="12108413" y="1455"/>
                </a:cubicBezTo>
                <a:cubicBezTo>
                  <a:pt x="12108413" y="1481"/>
                  <a:pt x="12108413" y="4743"/>
                  <a:pt x="12108413" y="8004"/>
                </a:cubicBezTo>
                <a:cubicBezTo>
                  <a:pt x="12112645" y="8004"/>
                  <a:pt x="12116877" y="8004"/>
                  <a:pt x="12121109" y="8004"/>
                </a:cubicBezTo>
                <a:cubicBezTo>
                  <a:pt x="12125342" y="8004"/>
                  <a:pt x="12121109" y="1455"/>
                  <a:pt x="12133806" y="1455"/>
                </a:cubicBezTo>
                <a:cubicBezTo>
                  <a:pt x="12133821" y="4730"/>
                  <a:pt x="12138045" y="4724"/>
                  <a:pt x="12142271" y="1455"/>
                </a:cubicBezTo>
                <a:lnTo>
                  <a:pt x="12159200" y="8004"/>
                </a:lnTo>
                <a:cubicBezTo>
                  <a:pt x="12167664" y="11278"/>
                  <a:pt x="12176128" y="11278"/>
                  <a:pt x="12184593" y="11278"/>
                </a:cubicBezTo>
                <a:lnTo>
                  <a:pt x="12184593" y="52503"/>
                </a:lnTo>
                <a:lnTo>
                  <a:pt x="12186710" y="52503"/>
                </a:lnTo>
                <a:cubicBezTo>
                  <a:pt x="12186710" y="182034"/>
                  <a:pt x="12186710" y="182034"/>
                  <a:pt x="12186710" y="182034"/>
                </a:cubicBezTo>
                <a:cubicBezTo>
                  <a:pt x="12174013" y="182034"/>
                  <a:pt x="12165549" y="182034"/>
                  <a:pt x="12152852" y="182034"/>
                </a:cubicBezTo>
                <a:cubicBezTo>
                  <a:pt x="12148620" y="182034"/>
                  <a:pt x="12148620" y="182034"/>
                  <a:pt x="12148620" y="182034"/>
                </a:cubicBezTo>
                <a:lnTo>
                  <a:pt x="12127459" y="182034"/>
                </a:lnTo>
                <a:cubicBezTo>
                  <a:pt x="12118994" y="182034"/>
                  <a:pt x="12114762" y="182034"/>
                  <a:pt x="12110530" y="182034"/>
                </a:cubicBezTo>
                <a:cubicBezTo>
                  <a:pt x="12102065" y="175486"/>
                  <a:pt x="12097833" y="182034"/>
                  <a:pt x="12097833" y="182034"/>
                </a:cubicBezTo>
                <a:cubicBezTo>
                  <a:pt x="12093601" y="178760"/>
                  <a:pt x="12089369" y="178760"/>
                  <a:pt x="12085136" y="178760"/>
                </a:cubicBezTo>
                <a:cubicBezTo>
                  <a:pt x="12072440" y="178760"/>
                  <a:pt x="12059743" y="182034"/>
                  <a:pt x="12047046" y="182034"/>
                </a:cubicBezTo>
                <a:cubicBezTo>
                  <a:pt x="12042814" y="175486"/>
                  <a:pt x="12021653" y="168938"/>
                  <a:pt x="12017421" y="168938"/>
                </a:cubicBezTo>
                <a:cubicBezTo>
                  <a:pt x="12017421" y="172212"/>
                  <a:pt x="12013188" y="172212"/>
                  <a:pt x="12013188" y="175486"/>
                </a:cubicBezTo>
                <a:cubicBezTo>
                  <a:pt x="12008956" y="175486"/>
                  <a:pt x="12004724" y="172212"/>
                  <a:pt x="11996260" y="172212"/>
                </a:cubicBezTo>
                <a:cubicBezTo>
                  <a:pt x="11987795" y="175486"/>
                  <a:pt x="11966634" y="178760"/>
                  <a:pt x="11953937" y="175486"/>
                </a:cubicBezTo>
                <a:cubicBezTo>
                  <a:pt x="11937008" y="172212"/>
                  <a:pt x="11915847" y="162389"/>
                  <a:pt x="11890454" y="168938"/>
                </a:cubicBezTo>
                <a:cubicBezTo>
                  <a:pt x="11873525" y="168938"/>
                  <a:pt x="11856596" y="168938"/>
                  <a:pt x="11839667" y="168938"/>
                </a:cubicBezTo>
                <a:cubicBezTo>
                  <a:pt x="11826970" y="172212"/>
                  <a:pt x="11788880" y="185309"/>
                  <a:pt x="11767719" y="182034"/>
                </a:cubicBezTo>
                <a:cubicBezTo>
                  <a:pt x="11759255" y="178760"/>
                  <a:pt x="11750790" y="178760"/>
                  <a:pt x="11738093" y="178760"/>
                </a:cubicBezTo>
                <a:cubicBezTo>
                  <a:pt x="11738066" y="175486"/>
                  <a:pt x="11733847" y="175486"/>
                  <a:pt x="11729629" y="175486"/>
                </a:cubicBezTo>
                <a:cubicBezTo>
                  <a:pt x="11725397" y="172212"/>
                  <a:pt x="11716932" y="172212"/>
                  <a:pt x="11708468" y="168938"/>
                </a:cubicBezTo>
                <a:cubicBezTo>
                  <a:pt x="11700003" y="165663"/>
                  <a:pt x="11691539" y="172212"/>
                  <a:pt x="11678842" y="168938"/>
                </a:cubicBezTo>
                <a:cubicBezTo>
                  <a:pt x="11670378" y="165663"/>
                  <a:pt x="11661913" y="165663"/>
                  <a:pt x="11653449" y="165663"/>
                </a:cubicBezTo>
                <a:lnTo>
                  <a:pt x="11649217" y="168938"/>
                </a:lnTo>
                <a:cubicBezTo>
                  <a:pt x="11636520" y="168938"/>
                  <a:pt x="11628055" y="168938"/>
                  <a:pt x="11619591" y="168938"/>
                </a:cubicBezTo>
                <a:cubicBezTo>
                  <a:pt x="11611127" y="168938"/>
                  <a:pt x="11606894" y="168938"/>
                  <a:pt x="11598430" y="168938"/>
                </a:cubicBezTo>
                <a:cubicBezTo>
                  <a:pt x="11598421" y="168938"/>
                  <a:pt x="11598230" y="168938"/>
                  <a:pt x="11594198" y="168938"/>
                </a:cubicBezTo>
                <a:cubicBezTo>
                  <a:pt x="11573036" y="168938"/>
                  <a:pt x="11547643" y="168938"/>
                  <a:pt x="11526482" y="168938"/>
                </a:cubicBezTo>
                <a:cubicBezTo>
                  <a:pt x="11522250" y="172212"/>
                  <a:pt x="11518017" y="172212"/>
                  <a:pt x="11513785" y="172212"/>
                </a:cubicBezTo>
                <a:lnTo>
                  <a:pt x="11505321" y="175486"/>
                </a:lnTo>
                <a:cubicBezTo>
                  <a:pt x="11502147" y="176305"/>
                  <a:pt x="11503205" y="175486"/>
                  <a:pt x="11501089" y="175486"/>
                </a:cubicBezTo>
                <a:cubicBezTo>
                  <a:pt x="11484160" y="178760"/>
                  <a:pt x="11458766" y="175486"/>
                  <a:pt x="11437605" y="178760"/>
                </a:cubicBezTo>
                <a:cubicBezTo>
                  <a:pt x="11437605" y="178769"/>
                  <a:pt x="11437605" y="178919"/>
                  <a:pt x="11437605" y="182034"/>
                </a:cubicBezTo>
                <a:cubicBezTo>
                  <a:pt x="11416444" y="182034"/>
                  <a:pt x="11391051" y="165663"/>
                  <a:pt x="11357193" y="172212"/>
                </a:cubicBezTo>
                <a:cubicBezTo>
                  <a:pt x="11352960" y="175486"/>
                  <a:pt x="11348728" y="175486"/>
                  <a:pt x="11344496" y="175486"/>
                </a:cubicBezTo>
                <a:cubicBezTo>
                  <a:pt x="11331799" y="175486"/>
                  <a:pt x="11323335" y="175486"/>
                  <a:pt x="11314870" y="175486"/>
                </a:cubicBezTo>
                <a:cubicBezTo>
                  <a:pt x="11306406" y="178760"/>
                  <a:pt x="11297941" y="178760"/>
                  <a:pt x="11289477" y="182034"/>
                </a:cubicBezTo>
                <a:cubicBezTo>
                  <a:pt x="11281013" y="178760"/>
                  <a:pt x="11272548" y="178760"/>
                  <a:pt x="11264084" y="178760"/>
                </a:cubicBezTo>
                <a:lnTo>
                  <a:pt x="11242922" y="178760"/>
                </a:lnTo>
                <a:cubicBezTo>
                  <a:pt x="11230226" y="175486"/>
                  <a:pt x="11217529" y="175486"/>
                  <a:pt x="11204832" y="175486"/>
                </a:cubicBezTo>
                <a:cubicBezTo>
                  <a:pt x="11196368" y="178760"/>
                  <a:pt x="11192136" y="178760"/>
                  <a:pt x="11183671" y="178760"/>
                </a:cubicBezTo>
                <a:cubicBezTo>
                  <a:pt x="11183671" y="178769"/>
                  <a:pt x="11183671" y="178919"/>
                  <a:pt x="11183671" y="182034"/>
                </a:cubicBezTo>
                <a:cubicBezTo>
                  <a:pt x="11170974" y="182034"/>
                  <a:pt x="11158278" y="182034"/>
                  <a:pt x="11149813" y="182034"/>
                </a:cubicBezTo>
                <a:cubicBezTo>
                  <a:pt x="11141349" y="182034"/>
                  <a:pt x="11128652" y="178760"/>
                  <a:pt x="11120188" y="178760"/>
                </a:cubicBezTo>
                <a:cubicBezTo>
                  <a:pt x="11120188" y="178769"/>
                  <a:pt x="11120188" y="178919"/>
                  <a:pt x="11120188" y="182034"/>
                </a:cubicBezTo>
                <a:cubicBezTo>
                  <a:pt x="11120150" y="182034"/>
                  <a:pt x="11115936" y="182034"/>
                  <a:pt x="11111723" y="182034"/>
                </a:cubicBezTo>
                <a:cubicBezTo>
                  <a:pt x="11111713" y="182034"/>
                  <a:pt x="11111511" y="182034"/>
                  <a:pt x="11107491" y="182034"/>
                </a:cubicBezTo>
                <a:cubicBezTo>
                  <a:pt x="11099027" y="182034"/>
                  <a:pt x="11090562" y="182034"/>
                  <a:pt x="11082098" y="182034"/>
                </a:cubicBezTo>
                <a:cubicBezTo>
                  <a:pt x="11073633" y="182034"/>
                  <a:pt x="11069401" y="182034"/>
                  <a:pt x="11065169" y="182034"/>
                </a:cubicBezTo>
                <a:cubicBezTo>
                  <a:pt x="11056704" y="182034"/>
                  <a:pt x="11052472" y="182034"/>
                  <a:pt x="11044008" y="182034"/>
                </a:cubicBezTo>
                <a:lnTo>
                  <a:pt x="11036601" y="180397"/>
                </a:lnTo>
                <a:cubicBezTo>
                  <a:pt x="11027079" y="182034"/>
                  <a:pt x="11010150" y="178760"/>
                  <a:pt x="11001685" y="178760"/>
                </a:cubicBezTo>
                <a:cubicBezTo>
                  <a:pt x="11001685" y="175486"/>
                  <a:pt x="11001685" y="175486"/>
                  <a:pt x="11001685" y="172212"/>
                </a:cubicBezTo>
                <a:cubicBezTo>
                  <a:pt x="10972060" y="172212"/>
                  <a:pt x="10959363" y="168938"/>
                  <a:pt x="10933970" y="175486"/>
                </a:cubicBezTo>
                <a:cubicBezTo>
                  <a:pt x="10929737" y="172212"/>
                  <a:pt x="10929737" y="172212"/>
                  <a:pt x="10925505" y="165663"/>
                </a:cubicBezTo>
                <a:cubicBezTo>
                  <a:pt x="10921273" y="165663"/>
                  <a:pt x="10912808" y="165663"/>
                  <a:pt x="10908576" y="168938"/>
                </a:cubicBezTo>
                <a:cubicBezTo>
                  <a:pt x="10900112" y="165663"/>
                  <a:pt x="10887415" y="165663"/>
                  <a:pt x="10878951" y="165663"/>
                </a:cubicBezTo>
                <a:cubicBezTo>
                  <a:pt x="10878951" y="165671"/>
                  <a:pt x="10878951" y="165816"/>
                  <a:pt x="10878951" y="168938"/>
                </a:cubicBezTo>
                <a:cubicBezTo>
                  <a:pt x="10874718" y="168938"/>
                  <a:pt x="10870486" y="168938"/>
                  <a:pt x="10866254" y="168938"/>
                </a:cubicBezTo>
                <a:cubicBezTo>
                  <a:pt x="10853557" y="168938"/>
                  <a:pt x="10840860" y="168938"/>
                  <a:pt x="10828164" y="168938"/>
                </a:cubicBezTo>
                <a:cubicBezTo>
                  <a:pt x="10819699" y="172212"/>
                  <a:pt x="10802770" y="178760"/>
                  <a:pt x="10790074" y="178760"/>
                </a:cubicBezTo>
                <a:cubicBezTo>
                  <a:pt x="10785841" y="175486"/>
                  <a:pt x="10781609" y="175486"/>
                  <a:pt x="10777377" y="175486"/>
                </a:cubicBezTo>
                <a:cubicBezTo>
                  <a:pt x="10777377" y="172212"/>
                  <a:pt x="10777377" y="172212"/>
                  <a:pt x="10773145" y="168938"/>
                </a:cubicBezTo>
                <a:cubicBezTo>
                  <a:pt x="10760448" y="165663"/>
                  <a:pt x="10726590" y="172212"/>
                  <a:pt x="10722358" y="172212"/>
                </a:cubicBezTo>
                <a:cubicBezTo>
                  <a:pt x="10722358" y="172204"/>
                  <a:pt x="10722358" y="172055"/>
                  <a:pt x="10722358" y="168938"/>
                </a:cubicBezTo>
                <a:cubicBezTo>
                  <a:pt x="10718126" y="168938"/>
                  <a:pt x="10718126" y="168938"/>
                  <a:pt x="10713894" y="168938"/>
                </a:cubicBezTo>
                <a:cubicBezTo>
                  <a:pt x="10710720" y="169756"/>
                  <a:pt x="10711778" y="168938"/>
                  <a:pt x="10709661" y="168938"/>
                </a:cubicBezTo>
                <a:cubicBezTo>
                  <a:pt x="10705429" y="172212"/>
                  <a:pt x="10701197" y="172212"/>
                  <a:pt x="10696965" y="172212"/>
                </a:cubicBezTo>
                <a:cubicBezTo>
                  <a:pt x="10688500" y="172212"/>
                  <a:pt x="10684268" y="172212"/>
                  <a:pt x="10680036" y="172212"/>
                </a:cubicBezTo>
                <a:cubicBezTo>
                  <a:pt x="10680036" y="172204"/>
                  <a:pt x="10680036" y="172055"/>
                  <a:pt x="10680036" y="168938"/>
                </a:cubicBezTo>
                <a:cubicBezTo>
                  <a:pt x="10675803" y="172212"/>
                  <a:pt x="10671571" y="172212"/>
                  <a:pt x="10667339" y="172212"/>
                </a:cubicBezTo>
                <a:cubicBezTo>
                  <a:pt x="10667339" y="172204"/>
                  <a:pt x="10667339" y="172055"/>
                  <a:pt x="10667339" y="168938"/>
                </a:cubicBezTo>
                <a:cubicBezTo>
                  <a:pt x="10654642" y="172212"/>
                  <a:pt x="10646178" y="172212"/>
                  <a:pt x="10637713" y="172212"/>
                </a:cubicBezTo>
                <a:cubicBezTo>
                  <a:pt x="10637713" y="172204"/>
                  <a:pt x="10637713" y="172055"/>
                  <a:pt x="10637713" y="168938"/>
                </a:cubicBezTo>
                <a:cubicBezTo>
                  <a:pt x="10637702" y="168938"/>
                  <a:pt x="10637500" y="168938"/>
                  <a:pt x="10633481" y="168938"/>
                </a:cubicBezTo>
                <a:cubicBezTo>
                  <a:pt x="10633481" y="172212"/>
                  <a:pt x="10633481" y="172212"/>
                  <a:pt x="10629249" y="175486"/>
                </a:cubicBezTo>
                <a:cubicBezTo>
                  <a:pt x="10629222" y="175465"/>
                  <a:pt x="10625004" y="172212"/>
                  <a:pt x="10620784" y="172212"/>
                </a:cubicBezTo>
                <a:cubicBezTo>
                  <a:pt x="10616552" y="175486"/>
                  <a:pt x="10612320" y="175486"/>
                  <a:pt x="10608088" y="175486"/>
                </a:cubicBezTo>
                <a:cubicBezTo>
                  <a:pt x="10608088" y="174668"/>
                  <a:pt x="10608088" y="175486"/>
                  <a:pt x="10603856" y="175486"/>
                </a:cubicBezTo>
                <a:cubicBezTo>
                  <a:pt x="10595391" y="175486"/>
                  <a:pt x="10586927" y="175486"/>
                  <a:pt x="10578462" y="175486"/>
                </a:cubicBezTo>
                <a:cubicBezTo>
                  <a:pt x="10569998" y="178760"/>
                  <a:pt x="10557301" y="178760"/>
                  <a:pt x="10548837" y="178760"/>
                </a:cubicBezTo>
                <a:lnTo>
                  <a:pt x="10544604" y="182034"/>
                </a:lnTo>
                <a:cubicBezTo>
                  <a:pt x="10527675" y="182034"/>
                  <a:pt x="10510746" y="182034"/>
                  <a:pt x="10498050" y="182034"/>
                </a:cubicBezTo>
                <a:cubicBezTo>
                  <a:pt x="10493818" y="178760"/>
                  <a:pt x="10489585" y="178760"/>
                  <a:pt x="10485353" y="182034"/>
                </a:cubicBezTo>
                <a:cubicBezTo>
                  <a:pt x="10485353" y="178760"/>
                  <a:pt x="10485353" y="178760"/>
                  <a:pt x="10485353" y="175486"/>
                </a:cubicBezTo>
                <a:cubicBezTo>
                  <a:pt x="10472656" y="172212"/>
                  <a:pt x="10438799" y="168938"/>
                  <a:pt x="10417637" y="172212"/>
                </a:cubicBezTo>
                <a:lnTo>
                  <a:pt x="10409173" y="175486"/>
                </a:lnTo>
                <a:cubicBezTo>
                  <a:pt x="10404941" y="175486"/>
                  <a:pt x="10404941" y="172212"/>
                  <a:pt x="10400708" y="172212"/>
                </a:cubicBezTo>
                <a:lnTo>
                  <a:pt x="10379547" y="175486"/>
                </a:lnTo>
                <a:cubicBezTo>
                  <a:pt x="10371083" y="172212"/>
                  <a:pt x="10366851" y="172212"/>
                  <a:pt x="10362618" y="172212"/>
                </a:cubicBezTo>
                <a:cubicBezTo>
                  <a:pt x="10362618" y="172204"/>
                  <a:pt x="10362618" y="172055"/>
                  <a:pt x="10362618" y="168938"/>
                </a:cubicBezTo>
                <a:lnTo>
                  <a:pt x="10341457" y="172212"/>
                </a:lnTo>
                <a:cubicBezTo>
                  <a:pt x="10341457" y="172204"/>
                  <a:pt x="10341457" y="172055"/>
                  <a:pt x="10341457" y="168938"/>
                </a:cubicBezTo>
                <a:cubicBezTo>
                  <a:pt x="10320296" y="168938"/>
                  <a:pt x="10299135" y="168938"/>
                  <a:pt x="10277974" y="168938"/>
                </a:cubicBezTo>
                <a:cubicBezTo>
                  <a:pt x="10269509" y="172212"/>
                  <a:pt x="10261045" y="175486"/>
                  <a:pt x="10252580" y="175486"/>
                </a:cubicBezTo>
                <a:lnTo>
                  <a:pt x="10235651" y="172212"/>
                </a:lnTo>
                <a:cubicBezTo>
                  <a:pt x="10235651" y="172204"/>
                  <a:pt x="10235651" y="172055"/>
                  <a:pt x="10235651" y="168938"/>
                </a:cubicBezTo>
                <a:cubicBezTo>
                  <a:pt x="10227187" y="168938"/>
                  <a:pt x="10227187" y="175486"/>
                  <a:pt x="10218723" y="172212"/>
                </a:cubicBezTo>
                <a:cubicBezTo>
                  <a:pt x="10218723" y="172204"/>
                  <a:pt x="10218723" y="172055"/>
                  <a:pt x="10218723" y="168938"/>
                </a:cubicBezTo>
                <a:cubicBezTo>
                  <a:pt x="10214490" y="168938"/>
                  <a:pt x="10210258" y="168938"/>
                  <a:pt x="10206026" y="168938"/>
                </a:cubicBezTo>
                <a:cubicBezTo>
                  <a:pt x="10189097" y="165663"/>
                  <a:pt x="10172168" y="172212"/>
                  <a:pt x="10159471" y="172212"/>
                </a:cubicBezTo>
                <a:cubicBezTo>
                  <a:pt x="10159471" y="172204"/>
                  <a:pt x="10159471" y="172055"/>
                  <a:pt x="10159471" y="168938"/>
                </a:cubicBezTo>
                <a:cubicBezTo>
                  <a:pt x="10146775" y="172212"/>
                  <a:pt x="10134078" y="172212"/>
                  <a:pt x="10121381" y="172212"/>
                </a:cubicBezTo>
                <a:cubicBezTo>
                  <a:pt x="10117149" y="175486"/>
                  <a:pt x="10112917" y="172212"/>
                  <a:pt x="10100220" y="172212"/>
                </a:cubicBezTo>
                <a:lnTo>
                  <a:pt x="10079059" y="172212"/>
                </a:lnTo>
                <a:lnTo>
                  <a:pt x="10062130" y="175486"/>
                </a:lnTo>
                <a:lnTo>
                  <a:pt x="10040969" y="175486"/>
                </a:lnTo>
                <a:cubicBezTo>
                  <a:pt x="10028272" y="178760"/>
                  <a:pt x="10011343" y="175486"/>
                  <a:pt x="9998647" y="175486"/>
                </a:cubicBezTo>
                <a:cubicBezTo>
                  <a:pt x="9998640" y="178760"/>
                  <a:pt x="9998477" y="178760"/>
                  <a:pt x="9994414" y="178760"/>
                </a:cubicBezTo>
                <a:cubicBezTo>
                  <a:pt x="9977485" y="175486"/>
                  <a:pt x="9960556" y="175486"/>
                  <a:pt x="9943628" y="175486"/>
                </a:cubicBezTo>
                <a:cubicBezTo>
                  <a:pt x="9935163" y="172212"/>
                  <a:pt x="9926699" y="172212"/>
                  <a:pt x="9918234" y="172212"/>
                </a:cubicBezTo>
                <a:cubicBezTo>
                  <a:pt x="9914002" y="175486"/>
                  <a:pt x="9909770" y="172212"/>
                  <a:pt x="9905537" y="172212"/>
                </a:cubicBezTo>
                <a:cubicBezTo>
                  <a:pt x="9901305" y="172212"/>
                  <a:pt x="9901305" y="178760"/>
                  <a:pt x="9897073" y="178760"/>
                </a:cubicBezTo>
                <a:cubicBezTo>
                  <a:pt x="9880144" y="175486"/>
                  <a:pt x="9863215" y="175486"/>
                  <a:pt x="9846286" y="175486"/>
                </a:cubicBezTo>
                <a:cubicBezTo>
                  <a:pt x="9842054" y="172212"/>
                  <a:pt x="9833590" y="172212"/>
                  <a:pt x="9825125" y="172212"/>
                </a:cubicBezTo>
                <a:cubicBezTo>
                  <a:pt x="9825125" y="172204"/>
                  <a:pt x="9825125" y="172055"/>
                  <a:pt x="9825125" y="168938"/>
                </a:cubicBezTo>
                <a:lnTo>
                  <a:pt x="9816661" y="172212"/>
                </a:lnTo>
                <a:cubicBezTo>
                  <a:pt x="9803964" y="172212"/>
                  <a:pt x="9791267" y="172212"/>
                  <a:pt x="9778571" y="168938"/>
                </a:cubicBezTo>
                <a:cubicBezTo>
                  <a:pt x="9774338" y="168938"/>
                  <a:pt x="9774338" y="168938"/>
                  <a:pt x="9774338" y="168938"/>
                </a:cubicBezTo>
                <a:cubicBezTo>
                  <a:pt x="9770106" y="168938"/>
                  <a:pt x="9770106" y="168938"/>
                  <a:pt x="9765874" y="168938"/>
                </a:cubicBezTo>
                <a:cubicBezTo>
                  <a:pt x="9748945" y="168938"/>
                  <a:pt x="9736248" y="168938"/>
                  <a:pt x="9727784" y="168938"/>
                </a:cubicBezTo>
                <a:lnTo>
                  <a:pt x="9723552" y="168938"/>
                </a:lnTo>
                <a:cubicBezTo>
                  <a:pt x="9710855" y="172212"/>
                  <a:pt x="9702390" y="172212"/>
                  <a:pt x="9689694" y="172212"/>
                </a:cubicBezTo>
                <a:cubicBezTo>
                  <a:pt x="9685461" y="175486"/>
                  <a:pt x="9681229" y="175486"/>
                  <a:pt x="9672765" y="175486"/>
                </a:cubicBezTo>
                <a:cubicBezTo>
                  <a:pt x="9668533" y="178760"/>
                  <a:pt x="9660068" y="175486"/>
                  <a:pt x="9651604" y="175486"/>
                </a:cubicBezTo>
                <a:lnTo>
                  <a:pt x="9630442" y="175486"/>
                </a:lnTo>
                <a:cubicBezTo>
                  <a:pt x="9621978" y="172212"/>
                  <a:pt x="9617746" y="172212"/>
                  <a:pt x="9609281" y="172212"/>
                </a:cubicBezTo>
                <a:cubicBezTo>
                  <a:pt x="9609281" y="172204"/>
                  <a:pt x="9609281" y="172055"/>
                  <a:pt x="9609281" y="168938"/>
                </a:cubicBezTo>
                <a:lnTo>
                  <a:pt x="9592352" y="168938"/>
                </a:lnTo>
                <a:cubicBezTo>
                  <a:pt x="9588120" y="168938"/>
                  <a:pt x="9583888" y="168938"/>
                  <a:pt x="9579656" y="168938"/>
                </a:cubicBezTo>
                <a:cubicBezTo>
                  <a:pt x="9558495" y="168938"/>
                  <a:pt x="9533101" y="168938"/>
                  <a:pt x="9511940" y="168938"/>
                </a:cubicBezTo>
                <a:lnTo>
                  <a:pt x="9503475" y="168938"/>
                </a:lnTo>
                <a:cubicBezTo>
                  <a:pt x="9499243" y="172212"/>
                  <a:pt x="9495011" y="172212"/>
                  <a:pt x="9486547" y="172212"/>
                </a:cubicBezTo>
                <a:cubicBezTo>
                  <a:pt x="9486522" y="175467"/>
                  <a:pt x="9482301" y="172212"/>
                  <a:pt x="9478082" y="172212"/>
                </a:cubicBezTo>
                <a:cubicBezTo>
                  <a:pt x="9473850" y="175486"/>
                  <a:pt x="9469618" y="175486"/>
                  <a:pt x="9465385" y="175486"/>
                </a:cubicBezTo>
                <a:lnTo>
                  <a:pt x="9456921" y="175486"/>
                </a:lnTo>
                <a:lnTo>
                  <a:pt x="9439992" y="178760"/>
                </a:lnTo>
                <a:lnTo>
                  <a:pt x="9423063" y="175486"/>
                </a:lnTo>
                <a:cubicBezTo>
                  <a:pt x="9410366" y="172212"/>
                  <a:pt x="9397670" y="172212"/>
                  <a:pt x="9389205" y="172212"/>
                </a:cubicBezTo>
                <a:cubicBezTo>
                  <a:pt x="9389205" y="172204"/>
                  <a:pt x="9389205" y="172055"/>
                  <a:pt x="9389205" y="168938"/>
                </a:cubicBezTo>
                <a:cubicBezTo>
                  <a:pt x="9380741" y="168938"/>
                  <a:pt x="9376509" y="168938"/>
                  <a:pt x="9368044" y="168938"/>
                </a:cubicBezTo>
                <a:cubicBezTo>
                  <a:pt x="9359580" y="175486"/>
                  <a:pt x="9351115" y="168938"/>
                  <a:pt x="9346883" y="168938"/>
                </a:cubicBezTo>
                <a:cubicBezTo>
                  <a:pt x="9346883" y="172212"/>
                  <a:pt x="9346883" y="172212"/>
                  <a:pt x="9342651" y="175486"/>
                </a:cubicBezTo>
                <a:cubicBezTo>
                  <a:pt x="9338418" y="175486"/>
                  <a:pt x="9338418" y="172212"/>
                  <a:pt x="9325722" y="172212"/>
                </a:cubicBezTo>
                <a:cubicBezTo>
                  <a:pt x="9325722" y="172237"/>
                  <a:pt x="9325690" y="175486"/>
                  <a:pt x="9317257" y="175486"/>
                </a:cubicBezTo>
                <a:cubicBezTo>
                  <a:pt x="9308793" y="172212"/>
                  <a:pt x="9300328" y="172212"/>
                  <a:pt x="9291864" y="168938"/>
                </a:cubicBezTo>
                <a:cubicBezTo>
                  <a:pt x="9291864" y="172212"/>
                  <a:pt x="9291864" y="172212"/>
                  <a:pt x="9291864" y="175486"/>
                </a:cubicBezTo>
                <a:cubicBezTo>
                  <a:pt x="9287632" y="175486"/>
                  <a:pt x="9287632" y="175486"/>
                  <a:pt x="9283399" y="175486"/>
                </a:cubicBezTo>
                <a:cubicBezTo>
                  <a:pt x="9283399" y="172212"/>
                  <a:pt x="9283399" y="172212"/>
                  <a:pt x="9283399" y="168938"/>
                </a:cubicBezTo>
                <a:lnTo>
                  <a:pt x="9262238" y="168938"/>
                </a:lnTo>
                <a:cubicBezTo>
                  <a:pt x="9253774" y="168938"/>
                  <a:pt x="9262238" y="165663"/>
                  <a:pt x="9258006" y="168938"/>
                </a:cubicBezTo>
                <a:lnTo>
                  <a:pt x="9236845" y="168938"/>
                </a:lnTo>
                <a:cubicBezTo>
                  <a:pt x="9236818" y="168916"/>
                  <a:pt x="9232586" y="165674"/>
                  <a:pt x="9224148" y="168938"/>
                </a:cubicBezTo>
                <a:cubicBezTo>
                  <a:pt x="9207219" y="168938"/>
                  <a:pt x="9194523" y="168938"/>
                  <a:pt x="9181826" y="168938"/>
                </a:cubicBezTo>
                <a:cubicBezTo>
                  <a:pt x="9181797" y="172212"/>
                  <a:pt x="9177580" y="172212"/>
                  <a:pt x="9173361" y="172212"/>
                </a:cubicBezTo>
                <a:cubicBezTo>
                  <a:pt x="9169129" y="175486"/>
                  <a:pt x="9164897" y="172212"/>
                  <a:pt x="9160665" y="172212"/>
                </a:cubicBezTo>
                <a:cubicBezTo>
                  <a:pt x="9160665" y="175486"/>
                  <a:pt x="9156433" y="175486"/>
                  <a:pt x="9156433" y="178760"/>
                </a:cubicBezTo>
                <a:cubicBezTo>
                  <a:pt x="9152200" y="178760"/>
                  <a:pt x="9147968" y="178760"/>
                  <a:pt x="9143736" y="178760"/>
                </a:cubicBezTo>
                <a:cubicBezTo>
                  <a:pt x="9143736" y="178769"/>
                  <a:pt x="9143736" y="178919"/>
                  <a:pt x="9143736" y="182034"/>
                </a:cubicBezTo>
                <a:cubicBezTo>
                  <a:pt x="9139504" y="182034"/>
                  <a:pt x="9139504" y="182034"/>
                  <a:pt x="9135271" y="182034"/>
                </a:cubicBezTo>
                <a:cubicBezTo>
                  <a:pt x="9126807" y="182034"/>
                  <a:pt x="9122575" y="185309"/>
                  <a:pt x="9114110" y="182034"/>
                </a:cubicBezTo>
                <a:cubicBezTo>
                  <a:pt x="9105646" y="182034"/>
                  <a:pt x="9101414" y="182034"/>
                  <a:pt x="9097181" y="182034"/>
                </a:cubicBezTo>
                <a:lnTo>
                  <a:pt x="9088717" y="182034"/>
                </a:lnTo>
                <a:cubicBezTo>
                  <a:pt x="9084485" y="182034"/>
                  <a:pt x="9080252" y="182034"/>
                  <a:pt x="9076020" y="182034"/>
                </a:cubicBezTo>
                <a:cubicBezTo>
                  <a:pt x="9063323" y="182034"/>
                  <a:pt x="9054859" y="182034"/>
                  <a:pt x="9042162" y="182034"/>
                </a:cubicBezTo>
                <a:cubicBezTo>
                  <a:pt x="9042152" y="182034"/>
                  <a:pt x="9041958" y="182034"/>
                  <a:pt x="9037930" y="182034"/>
                </a:cubicBezTo>
                <a:cubicBezTo>
                  <a:pt x="9037930" y="182015"/>
                  <a:pt x="9037917" y="178760"/>
                  <a:pt x="9033698" y="178760"/>
                </a:cubicBezTo>
                <a:cubicBezTo>
                  <a:pt x="9029466" y="178760"/>
                  <a:pt x="9021001" y="175486"/>
                  <a:pt x="9012537" y="175486"/>
                </a:cubicBezTo>
                <a:cubicBezTo>
                  <a:pt x="9004072" y="159115"/>
                  <a:pt x="8999840" y="175486"/>
                  <a:pt x="8974447" y="168938"/>
                </a:cubicBezTo>
                <a:cubicBezTo>
                  <a:pt x="8970214" y="168938"/>
                  <a:pt x="8970214" y="168938"/>
                  <a:pt x="8965982" y="168938"/>
                </a:cubicBezTo>
                <a:cubicBezTo>
                  <a:pt x="8961750" y="165663"/>
                  <a:pt x="8936357" y="172212"/>
                  <a:pt x="8919428" y="168938"/>
                </a:cubicBezTo>
                <a:cubicBezTo>
                  <a:pt x="8910963" y="168938"/>
                  <a:pt x="8906731" y="168938"/>
                  <a:pt x="8902499" y="168938"/>
                </a:cubicBezTo>
                <a:lnTo>
                  <a:pt x="8885570" y="168938"/>
                </a:lnTo>
                <a:cubicBezTo>
                  <a:pt x="8877105" y="162389"/>
                  <a:pt x="8872873" y="168938"/>
                  <a:pt x="8872873" y="168938"/>
                </a:cubicBezTo>
                <a:cubicBezTo>
                  <a:pt x="8860176" y="168938"/>
                  <a:pt x="8843247" y="168938"/>
                  <a:pt x="8826319" y="168938"/>
                </a:cubicBezTo>
                <a:lnTo>
                  <a:pt x="8809390" y="168938"/>
                </a:lnTo>
                <a:lnTo>
                  <a:pt x="8792461" y="172212"/>
                </a:lnTo>
                <a:cubicBezTo>
                  <a:pt x="8788228" y="175486"/>
                  <a:pt x="8783996" y="175486"/>
                  <a:pt x="8779764" y="175486"/>
                </a:cubicBezTo>
                <a:cubicBezTo>
                  <a:pt x="8775532" y="178760"/>
                  <a:pt x="8775532" y="178760"/>
                  <a:pt x="8775532" y="182034"/>
                </a:cubicBezTo>
                <a:lnTo>
                  <a:pt x="8767067" y="178760"/>
                </a:lnTo>
                <a:cubicBezTo>
                  <a:pt x="8767067" y="178769"/>
                  <a:pt x="8767067" y="178919"/>
                  <a:pt x="8767067" y="182034"/>
                </a:cubicBezTo>
                <a:cubicBezTo>
                  <a:pt x="8762835" y="182034"/>
                  <a:pt x="8758603" y="182034"/>
                  <a:pt x="8754371" y="182034"/>
                </a:cubicBezTo>
                <a:cubicBezTo>
                  <a:pt x="8750138" y="182034"/>
                  <a:pt x="8745906" y="182034"/>
                  <a:pt x="8741674" y="182034"/>
                </a:cubicBezTo>
                <a:cubicBezTo>
                  <a:pt x="8733209" y="182034"/>
                  <a:pt x="8728977" y="182034"/>
                  <a:pt x="8724745" y="182034"/>
                </a:cubicBezTo>
                <a:cubicBezTo>
                  <a:pt x="8720513" y="178760"/>
                  <a:pt x="8720513" y="185309"/>
                  <a:pt x="8707816" y="182034"/>
                </a:cubicBezTo>
                <a:cubicBezTo>
                  <a:pt x="8707816" y="182017"/>
                  <a:pt x="8707793" y="178769"/>
                  <a:pt x="8699352" y="182034"/>
                </a:cubicBezTo>
                <a:cubicBezTo>
                  <a:pt x="8699218" y="183620"/>
                  <a:pt x="8700103" y="183962"/>
                  <a:pt x="8695119" y="182034"/>
                </a:cubicBezTo>
                <a:cubicBezTo>
                  <a:pt x="8690887" y="182034"/>
                  <a:pt x="8686655" y="182034"/>
                  <a:pt x="8678190" y="182034"/>
                </a:cubicBezTo>
                <a:cubicBezTo>
                  <a:pt x="8673958" y="178760"/>
                  <a:pt x="8673958" y="178760"/>
                  <a:pt x="8669726" y="178760"/>
                </a:cubicBezTo>
                <a:cubicBezTo>
                  <a:pt x="8657029" y="175486"/>
                  <a:pt x="8644333" y="172212"/>
                  <a:pt x="8631636" y="172212"/>
                </a:cubicBezTo>
                <a:lnTo>
                  <a:pt x="8606243" y="168938"/>
                </a:lnTo>
                <a:lnTo>
                  <a:pt x="8595133" y="171802"/>
                </a:lnTo>
                <a:cubicBezTo>
                  <a:pt x="8589314" y="172212"/>
                  <a:pt x="8585081" y="172212"/>
                  <a:pt x="8580849" y="172212"/>
                </a:cubicBezTo>
                <a:cubicBezTo>
                  <a:pt x="8580832" y="172198"/>
                  <a:pt x="8576600" y="168938"/>
                  <a:pt x="8568152" y="168938"/>
                </a:cubicBezTo>
                <a:cubicBezTo>
                  <a:pt x="8563920" y="172212"/>
                  <a:pt x="8572385" y="172212"/>
                  <a:pt x="8563920" y="172212"/>
                </a:cubicBezTo>
                <a:cubicBezTo>
                  <a:pt x="8563920" y="172204"/>
                  <a:pt x="8563920" y="172055"/>
                  <a:pt x="8563920" y="168938"/>
                </a:cubicBezTo>
                <a:cubicBezTo>
                  <a:pt x="8555456" y="168938"/>
                  <a:pt x="8546991" y="168938"/>
                  <a:pt x="8538527" y="168938"/>
                </a:cubicBezTo>
                <a:cubicBezTo>
                  <a:pt x="8538527" y="168916"/>
                  <a:pt x="8538499" y="165674"/>
                  <a:pt x="8530062" y="168938"/>
                </a:cubicBezTo>
                <a:cubicBezTo>
                  <a:pt x="8525830" y="168938"/>
                  <a:pt x="8517366" y="168938"/>
                  <a:pt x="8508901" y="168938"/>
                </a:cubicBezTo>
                <a:cubicBezTo>
                  <a:pt x="8504669" y="172212"/>
                  <a:pt x="8504669" y="172212"/>
                  <a:pt x="8500437" y="168938"/>
                </a:cubicBezTo>
                <a:cubicBezTo>
                  <a:pt x="8479276" y="172212"/>
                  <a:pt x="8458114" y="172212"/>
                  <a:pt x="8436953" y="172212"/>
                </a:cubicBezTo>
                <a:cubicBezTo>
                  <a:pt x="8436953" y="172204"/>
                  <a:pt x="8436953" y="172055"/>
                  <a:pt x="8436953" y="168938"/>
                </a:cubicBezTo>
                <a:lnTo>
                  <a:pt x="8429547" y="170575"/>
                </a:lnTo>
                <a:cubicBezTo>
                  <a:pt x="8415792" y="172212"/>
                  <a:pt x="8407328" y="172212"/>
                  <a:pt x="8394631" y="172212"/>
                </a:cubicBezTo>
                <a:cubicBezTo>
                  <a:pt x="8390399" y="175486"/>
                  <a:pt x="8386167" y="172212"/>
                  <a:pt x="8381935" y="172212"/>
                </a:cubicBezTo>
                <a:lnTo>
                  <a:pt x="8374528" y="173849"/>
                </a:lnTo>
                <a:cubicBezTo>
                  <a:pt x="8356541" y="172212"/>
                  <a:pt x="8339612" y="172212"/>
                  <a:pt x="8322683" y="172212"/>
                </a:cubicBezTo>
                <a:cubicBezTo>
                  <a:pt x="8322683" y="172204"/>
                  <a:pt x="8322683" y="172055"/>
                  <a:pt x="8322683" y="168938"/>
                </a:cubicBezTo>
                <a:cubicBezTo>
                  <a:pt x="8297290" y="168938"/>
                  <a:pt x="8271897" y="168938"/>
                  <a:pt x="8246503" y="168938"/>
                </a:cubicBezTo>
                <a:lnTo>
                  <a:pt x="8239097" y="168938"/>
                </a:lnTo>
                <a:cubicBezTo>
                  <a:pt x="8216878" y="168938"/>
                  <a:pt x="8191484" y="168938"/>
                  <a:pt x="8166091" y="168938"/>
                </a:cubicBezTo>
                <a:cubicBezTo>
                  <a:pt x="8153394" y="172212"/>
                  <a:pt x="8140697" y="172212"/>
                  <a:pt x="8132233" y="172212"/>
                </a:cubicBezTo>
                <a:lnTo>
                  <a:pt x="8123768" y="172212"/>
                </a:lnTo>
                <a:cubicBezTo>
                  <a:pt x="8115304" y="175486"/>
                  <a:pt x="8115304" y="182034"/>
                  <a:pt x="8111072" y="182034"/>
                </a:cubicBezTo>
                <a:cubicBezTo>
                  <a:pt x="8108956" y="180397"/>
                  <a:pt x="8108956" y="180397"/>
                  <a:pt x="8106840" y="178760"/>
                </a:cubicBezTo>
                <a:cubicBezTo>
                  <a:pt x="8106840" y="178720"/>
                  <a:pt x="8106831" y="168944"/>
                  <a:pt x="8102607" y="172212"/>
                </a:cubicBezTo>
                <a:cubicBezTo>
                  <a:pt x="8094143" y="172212"/>
                  <a:pt x="8094143" y="172212"/>
                  <a:pt x="8089911" y="168938"/>
                </a:cubicBezTo>
                <a:cubicBezTo>
                  <a:pt x="8081446" y="168938"/>
                  <a:pt x="8068749" y="175486"/>
                  <a:pt x="8056053" y="175486"/>
                </a:cubicBezTo>
                <a:cubicBezTo>
                  <a:pt x="8051821" y="172212"/>
                  <a:pt x="8047588" y="172212"/>
                  <a:pt x="8043356" y="168938"/>
                </a:cubicBezTo>
                <a:cubicBezTo>
                  <a:pt x="8039124" y="172212"/>
                  <a:pt x="8017963" y="178760"/>
                  <a:pt x="8009498" y="175486"/>
                </a:cubicBezTo>
                <a:cubicBezTo>
                  <a:pt x="8001034" y="168938"/>
                  <a:pt x="8001034" y="168938"/>
                  <a:pt x="7992569" y="168938"/>
                </a:cubicBezTo>
                <a:cubicBezTo>
                  <a:pt x="7988337" y="168938"/>
                  <a:pt x="7971408" y="168938"/>
                  <a:pt x="7967176" y="168938"/>
                </a:cubicBezTo>
                <a:lnTo>
                  <a:pt x="7958711" y="172212"/>
                </a:lnTo>
                <a:cubicBezTo>
                  <a:pt x="7958711" y="172204"/>
                  <a:pt x="7958711" y="172055"/>
                  <a:pt x="7958711" y="168938"/>
                </a:cubicBezTo>
                <a:cubicBezTo>
                  <a:pt x="7946015" y="168938"/>
                  <a:pt x="7933318" y="168938"/>
                  <a:pt x="7920621" y="168938"/>
                </a:cubicBezTo>
                <a:cubicBezTo>
                  <a:pt x="7920621" y="168963"/>
                  <a:pt x="7920589" y="172212"/>
                  <a:pt x="7912157" y="172212"/>
                </a:cubicBezTo>
                <a:cubicBezTo>
                  <a:pt x="7912157" y="172204"/>
                  <a:pt x="7912157" y="172055"/>
                  <a:pt x="7912157" y="168938"/>
                </a:cubicBezTo>
                <a:cubicBezTo>
                  <a:pt x="7903692" y="168938"/>
                  <a:pt x="7895228" y="168938"/>
                  <a:pt x="7886764" y="168938"/>
                </a:cubicBezTo>
                <a:cubicBezTo>
                  <a:pt x="7878299" y="168938"/>
                  <a:pt x="7865602" y="168938"/>
                  <a:pt x="7857138" y="168938"/>
                </a:cubicBezTo>
                <a:cubicBezTo>
                  <a:pt x="7852906" y="168938"/>
                  <a:pt x="7852906" y="168938"/>
                  <a:pt x="7852906" y="168938"/>
                </a:cubicBezTo>
                <a:lnTo>
                  <a:pt x="7835977" y="168938"/>
                </a:lnTo>
                <a:cubicBezTo>
                  <a:pt x="7831745" y="172212"/>
                  <a:pt x="7831745" y="172212"/>
                  <a:pt x="7827512" y="168938"/>
                </a:cubicBezTo>
                <a:cubicBezTo>
                  <a:pt x="7810583" y="172212"/>
                  <a:pt x="7797887" y="172212"/>
                  <a:pt x="7785190" y="172212"/>
                </a:cubicBezTo>
                <a:cubicBezTo>
                  <a:pt x="7772493" y="175486"/>
                  <a:pt x="7764029" y="175486"/>
                  <a:pt x="7751332" y="175486"/>
                </a:cubicBezTo>
                <a:cubicBezTo>
                  <a:pt x="7747100" y="178760"/>
                  <a:pt x="7742868" y="178760"/>
                  <a:pt x="7734403" y="178760"/>
                </a:cubicBezTo>
                <a:cubicBezTo>
                  <a:pt x="7734403" y="178785"/>
                  <a:pt x="7734388" y="182034"/>
                  <a:pt x="7730171" y="182034"/>
                </a:cubicBezTo>
                <a:cubicBezTo>
                  <a:pt x="7721707" y="182034"/>
                  <a:pt x="7709010" y="182034"/>
                  <a:pt x="7700545" y="182034"/>
                </a:cubicBezTo>
                <a:lnTo>
                  <a:pt x="7696313" y="178760"/>
                </a:lnTo>
                <a:cubicBezTo>
                  <a:pt x="7692081" y="178760"/>
                  <a:pt x="7692081" y="178760"/>
                  <a:pt x="7687849" y="178760"/>
                </a:cubicBezTo>
                <a:cubicBezTo>
                  <a:pt x="7683616" y="175486"/>
                  <a:pt x="7679384" y="175486"/>
                  <a:pt x="7675152" y="175486"/>
                </a:cubicBezTo>
                <a:cubicBezTo>
                  <a:pt x="7670920" y="175486"/>
                  <a:pt x="7675152" y="172212"/>
                  <a:pt x="7662455" y="168938"/>
                </a:cubicBezTo>
                <a:cubicBezTo>
                  <a:pt x="7658223" y="172212"/>
                  <a:pt x="7662455" y="175486"/>
                  <a:pt x="7653991" y="172212"/>
                </a:cubicBezTo>
                <a:cubicBezTo>
                  <a:pt x="7653991" y="172204"/>
                  <a:pt x="7653991" y="172055"/>
                  <a:pt x="7653991" y="168938"/>
                </a:cubicBezTo>
                <a:cubicBezTo>
                  <a:pt x="7645526" y="168938"/>
                  <a:pt x="7641294" y="168938"/>
                  <a:pt x="7637062" y="168938"/>
                </a:cubicBezTo>
                <a:cubicBezTo>
                  <a:pt x="7624365" y="165663"/>
                  <a:pt x="7607436" y="165663"/>
                  <a:pt x="7594740" y="168938"/>
                </a:cubicBezTo>
                <a:cubicBezTo>
                  <a:pt x="7594733" y="165663"/>
                  <a:pt x="7594565" y="165663"/>
                  <a:pt x="7590507" y="165663"/>
                </a:cubicBezTo>
                <a:cubicBezTo>
                  <a:pt x="7590507" y="165671"/>
                  <a:pt x="7590507" y="165816"/>
                  <a:pt x="7590507" y="168938"/>
                </a:cubicBezTo>
                <a:cubicBezTo>
                  <a:pt x="7586275" y="168938"/>
                  <a:pt x="7577811" y="168938"/>
                  <a:pt x="7569346" y="168938"/>
                </a:cubicBezTo>
                <a:lnTo>
                  <a:pt x="7552417" y="168938"/>
                </a:lnTo>
                <a:lnTo>
                  <a:pt x="7535488" y="172212"/>
                </a:lnTo>
                <a:cubicBezTo>
                  <a:pt x="7527024" y="178760"/>
                  <a:pt x="7522792" y="172212"/>
                  <a:pt x="7518559" y="172212"/>
                </a:cubicBezTo>
                <a:cubicBezTo>
                  <a:pt x="7514327" y="175486"/>
                  <a:pt x="7518559" y="178760"/>
                  <a:pt x="7510095" y="178760"/>
                </a:cubicBezTo>
                <a:lnTo>
                  <a:pt x="7501631" y="175486"/>
                </a:lnTo>
                <a:cubicBezTo>
                  <a:pt x="7488934" y="172212"/>
                  <a:pt x="7476237" y="172212"/>
                  <a:pt x="7463540" y="168938"/>
                </a:cubicBezTo>
                <a:cubicBezTo>
                  <a:pt x="7459308" y="172212"/>
                  <a:pt x="7455076" y="172212"/>
                  <a:pt x="7450844" y="172212"/>
                </a:cubicBezTo>
                <a:cubicBezTo>
                  <a:pt x="7450844" y="172204"/>
                  <a:pt x="7450844" y="172055"/>
                  <a:pt x="7450844" y="168938"/>
                </a:cubicBezTo>
                <a:cubicBezTo>
                  <a:pt x="7425450" y="168938"/>
                  <a:pt x="7395825" y="168938"/>
                  <a:pt x="7366199" y="168938"/>
                </a:cubicBezTo>
                <a:cubicBezTo>
                  <a:pt x="7361967" y="168938"/>
                  <a:pt x="7361967" y="168938"/>
                  <a:pt x="7361967" y="168938"/>
                </a:cubicBezTo>
                <a:lnTo>
                  <a:pt x="7345038" y="168938"/>
                </a:lnTo>
                <a:cubicBezTo>
                  <a:pt x="7323877" y="168938"/>
                  <a:pt x="7306948" y="168938"/>
                  <a:pt x="7285787" y="168938"/>
                </a:cubicBezTo>
                <a:cubicBezTo>
                  <a:pt x="7277322" y="175486"/>
                  <a:pt x="7273090" y="168938"/>
                  <a:pt x="7264626" y="168938"/>
                </a:cubicBezTo>
                <a:cubicBezTo>
                  <a:pt x="7256161" y="172212"/>
                  <a:pt x="7251929" y="168938"/>
                  <a:pt x="7235000" y="172212"/>
                </a:cubicBezTo>
                <a:cubicBezTo>
                  <a:pt x="7230768" y="175486"/>
                  <a:pt x="7226535" y="172212"/>
                  <a:pt x="7222303" y="172212"/>
                </a:cubicBezTo>
                <a:cubicBezTo>
                  <a:pt x="7209607" y="175486"/>
                  <a:pt x="7196910" y="175486"/>
                  <a:pt x="7184213" y="175486"/>
                </a:cubicBezTo>
                <a:cubicBezTo>
                  <a:pt x="7179981" y="172212"/>
                  <a:pt x="7175749" y="172212"/>
                  <a:pt x="7171516" y="172212"/>
                </a:cubicBezTo>
                <a:cubicBezTo>
                  <a:pt x="7171516" y="172204"/>
                  <a:pt x="7171516" y="172055"/>
                  <a:pt x="7171516" y="168938"/>
                </a:cubicBezTo>
                <a:cubicBezTo>
                  <a:pt x="7158820" y="172212"/>
                  <a:pt x="7137659" y="165663"/>
                  <a:pt x="7116497" y="168938"/>
                </a:cubicBezTo>
                <a:cubicBezTo>
                  <a:pt x="7091104" y="172212"/>
                  <a:pt x="7065711" y="175486"/>
                  <a:pt x="7040317" y="175486"/>
                </a:cubicBezTo>
                <a:cubicBezTo>
                  <a:pt x="7023388" y="172212"/>
                  <a:pt x="7010692" y="175486"/>
                  <a:pt x="6997995" y="175486"/>
                </a:cubicBezTo>
                <a:cubicBezTo>
                  <a:pt x="6985298" y="178760"/>
                  <a:pt x="6976834" y="178760"/>
                  <a:pt x="6964137" y="178760"/>
                </a:cubicBezTo>
                <a:cubicBezTo>
                  <a:pt x="6951440" y="175486"/>
                  <a:pt x="6934512" y="175486"/>
                  <a:pt x="6917583" y="175486"/>
                </a:cubicBezTo>
                <a:cubicBezTo>
                  <a:pt x="6904886" y="175486"/>
                  <a:pt x="6896421" y="175486"/>
                  <a:pt x="6887957" y="175486"/>
                </a:cubicBezTo>
                <a:cubicBezTo>
                  <a:pt x="6883725" y="172212"/>
                  <a:pt x="6883725" y="172212"/>
                  <a:pt x="6879493" y="172212"/>
                </a:cubicBezTo>
                <a:cubicBezTo>
                  <a:pt x="6879493" y="172204"/>
                  <a:pt x="6879493" y="172055"/>
                  <a:pt x="6879493" y="168938"/>
                </a:cubicBezTo>
                <a:cubicBezTo>
                  <a:pt x="6849867" y="172212"/>
                  <a:pt x="6820241" y="172212"/>
                  <a:pt x="6790616" y="172212"/>
                </a:cubicBezTo>
                <a:cubicBezTo>
                  <a:pt x="6790616" y="172188"/>
                  <a:pt x="6790601" y="168938"/>
                  <a:pt x="6786383" y="168938"/>
                </a:cubicBezTo>
                <a:cubicBezTo>
                  <a:pt x="6773687" y="168938"/>
                  <a:pt x="6756758" y="172212"/>
                  <a:pt x="6739829" y="172212"/>
                </a:cubicBezTo>
                <a:cubicBezTo>
                  <a:pt x="6735597" y="168938"/>
                  <a:pt x="6735597" y="168938"/>
                  <a:pt x="6731364" y="165663"/>
                </a:cubicBezTo>
                <a:cubicBezTo>
                  <a:pt x="6722900" y="162389"/>
                  <a:pt x="6672113" y="162389"/>
                  <a:pt x="6667881" y="165663"/>
                </a:cubicBezTo>
                <a:cubicBezTo>
                  <a:pt x="6667881" y="165671"/>
                  <a:pt x="6667881" y="165816"/>
                  <a:pt x="6667881" y="168938"/>
                </a:cubicBezTo>
                <a:cubicBezTo>
                  <a:pt x="6663649" y="168938"/>
                  <a:pt x="6659417" y="168938"/>
                  <a:pt x="6650952" y="168938"/>
                </a:cubicBezTo>
                <a:cubicBezTo>
                  <a:pt x="6642488" y="168938"/>
                  <a:pt x="6634023" y="168938"/>
                  <a:pt x="6625559" y="168938"/>
                </a:cubicBezTo>
                <a:cubicBezTo>
                  <a:pt x="6625559" y="172212"/>
                  <a:pt x="6625559" y="172212"/>
                  <a:pt x="6621326" y="175486"/>
                </a:cubicBezTo>
                <a:cubicBezTo>
                  <a:pt x="6617094" y="175486"/>
                  <a:pt x="6612862" y="178760"/>
                  <a:pt x="6608630" y="178760"/>
                </a:cubicBezTo>
                <a:cubicBezTo>
                  <a:pt x="6608630" y="178769"/>
                  <a:pt x="6608630" y="178919"/>
                  <a:pt x="6608630" y="182034"/>
                </a:cubicBezTo>
                <a:cubicBezTo>
                  <a:pt x="6600165" y="182034"/>
                  <a:pt x="6570540" y="175486"/>
                  <a:pt x="6566307" y="175486"/>
                </a:cubicBezTo>
                <a:cubicBezTo>
                  <a:pt x="6557843" y="175486"/>
                  <a:pt x="6545146" y="172212"/>
                  <a:pt x="6536682" y="172212"/>
                </a:cubicBezTo>
                <a:cubicBezTo>
                  <a:pt x="6536664" y="172226"/>
                  <a:pt x="6532441" y="175486"/>
                  <a:pt x="6528217" y="175486"/>
                </a:cubicBezTo>
                <a:cubicBezTo>
                  <a:pt x="6519753" y="172212"/>
                  <a:pt x="6511288" y="172212"/>
                  <a:pt x="6502824" y="172212"/>
                </a:cubicBezTo>
                <a:cubicBezTo>
                  <a:pt x="6502824" y="172204"/>
                  <a:pt x="6502824" y="172055"/>
                  <a:pt x="6502824" y="168938"/>
                </a:cubicBezTo>
                <a:cubicBezTo>
                  <a:pt x="6468966" y="172212"/>
                  <a:pt x="6435108" y="175486"/>
                  <a:pt x="6401250" y="178760"/>
                </a:cubicBezTo>
                <a:cubicBezTo>
                  <a:pt x="6397018" y="175486"/>
                  <a:pt x="6392786" y="172212"/>
                  <a:pt x="6388554" y="172212"/>
                </a:cubicBezTo>
                <a:cubicBezTo>
                  <a:pt x="6388554" y="172204"/>
                  <a:pt x="6388554" y="172055"/>
                  <a:pt x="6388554" y="168938"/>
                </a:cubicBezTo>
                <a:cubicBezTo>
                  <a:pt x="6380089" y="172212"/>
                  <a:pt x="6371625" y="172212"/>
                  <a:pt x="6363160" y="175486"/>
                </a:cubicBezTo>
                <a:cubicBezTo>
                  <a:pt x="6358928" y="172212"/>
                  <a:pt x="6354696" y="172212"/>
                  <a:pt x="6350464" y="172212"/>
                </a:cubicBezTo>
                <a:cubicBezTo>
                  <a:pt x="6350464" y="172204"/>
                  <a:pt x="6350464" y="172055"/>
                  <a:pt x="6350464" y="168938"/>
                </a:cubicBezTo>
                <a:cubicBezTo>
                  <a:pt x="6341999" y="168938"/>
                  <a:pt x="6329303" y="168938"/>
                  <a:pt x="6320838" y="168938"/>
                </a:cubicBezTo>
                <a:cubicBezTo>
                  <a:pt x="6278516" y="168938"/>
                  <a:pt x="6253122" y="172212"/>
                  <a:pt x="6223497" y="182034"/>
                </a:cubicBezTo>
                <a:cubicBezTo>
                  <a:pt x="6219265" y="175486"/>
                  <a:pt x="6215032" y="175486"/>
                  <a:pt x="6210800" y="172212"/>
                </a:cubicBezTo>
                <a:lnTo>
                  <a:pt x="6204981" y="171393"/>
                </a:lnTo>
                <a:cubicBezTo>
                  <a:pt x="6204452" y="172212"/>
                  <a:pt x="6204452" y="173849"/>
                  <a:pt x="6202336" y="175486"/>
                </a:cubicBezTo>
                <a:cubicBezTo>
                  <a:pt x="6172710" y="175486"/>
                  <a:pt x="6155781" y="178760"/>
                  <a:pt x="6147317" y="165663"/>
                </a:cubicBezTo>
                <a:cubicBezTo>
                  <a:pt x="6138852" y="165663"/>
                  <a:pt x="6126155" y="165663"/>
                  <a:pt x="6113459" y="168938"/>
                </a:cubicBezTo>
                <a:cubicBezTo>
                  <a:pt x="6113459" y="168914"/>
                  <a:pt x="6113429" y="165663"/>
                  <a:pt x="6104994" y="165663"/>
                </a:cubicBezTo>
                <a:cubicBezTo>
                  <a:pt x="6104994" y="165671"/>
                  <a:pt x="6104994" y="165816"/>
                  <a:pt x="6104994" y="168938"/>
                </a:cubicBezTo>
                <a:cubicBezTo>
                  <a:pt x="6092298" y="168938"/>
                  <a:pt x="6083833" y="168938"/>
                  <a:pt x="6071136" y="168938"/>
                </a:cubicBezTo>
                <a:cubicBezTo>
                  <a:pt x="6062672" y="168938"/>
                  <a:pt x="6058440" y="168938"/>
                  <a:pt x="6054208" y="168938"/>
                </a:cubicBezTo>
                <a:cubicBezTo>
                  <a:pt x="6045743" y="172212"/>
                  <a:pt x="6037279" y="172212"/>
                  <a:pt x="6028814" y="168938"/>
                </a:cubicBezTo>
                <a:cubicBezTo>
                  <a:pt x="6020350" y="172212"/>
                  <a:pt x="6016117" y="172212"/>
                  <a:pt x="6007653" y="172212"/>
                </a:cubicBezTo>
                <a:cubicBezTo>
                  <a:pt x="6003421" y="172212"/>
                  <a:pt x="6011885" y="168938"/>
                  <a:pt x="6003421" y="168938"/>
                </a:cubicBezTo>
                <a:cubicBezTo>
                  <a:pt x="5994956" y="172212"/>
                  <a:pt x="5986492" y="172212"/>
                  <a:pt x="5978027" y="172212"/>
                </a:cubicBezTo>
                <a:cubicBezTo>
                  <a:pt x="5965331" y="178760"/>
                  <a:pt x="5944170" y="172212"/>
                  <a:pt x="5935705" y="172212"/>
                </a:cubicBezTo>
                <a:cubicBezTo>
                  <a:pt x="5927241" y="172212"/>
                  <a:pt x="5918776" y="175486"/>
                  <a:pt x="5910312" y="175486"/>
                </a:cubicBezTo>
                <a:cubicBezTo>
                  <a:pt x="5906079" y="172212"/>
                  <a:pt x="5901847" y="172212"/>
                  <a:pt x="5897615" y="172212"/>
                </a:cubicBezTo>
                <a:cubicBezTo>
                  <a:pt x="5897615" y="172204"/>
                  <a:pt x="5897615" y="172055"/>
                  <a:pt x="5897615" y="168938"/>
                </a:cubicBezTo>
                <a:cubicBezTo>
                  <a:pt x="5884918" y="168938"/>
                  <a:pt x="5872222" y="168938"/>
                  <a:pt x="5863757" y="168938"/>
                </a:cubicBezTo>
                <a:cubicBezTo>
                  <a:pt x="5851060" y="168938"/>
                  <a:pt x="5846828" y="168938"/>
                  <a:pt x="5838364" y="168938"/>
                </a:cubicBezTo>
                <a:cubicBezTo>
                  <a:pt x="5825667" y="168938"/>
                  <a:pt x="5812970" y="168938"/>
                  <a:pt x="5796041" y="168938"/>
                </a:cubicBezTo>
                <a:cubicBezTo>
                  <a:pt x="5783345" y="172212"/>
                  <a:pt x="5770648" y="172212"/>
                  <a:pt x="5757951" y="172212"/>
                </a:cubicBezTo>
                <a:cubicBezTo>
                  <a:pt x="5757951" y="172204"/>
                  <a:pt x="5757951" y="172055"/>
                  <a:pt x="5757951" y="168938"/>
                </a:cubicBezTo>
                <a:cubicBezTo>
                  <a:pt x="5753719" y="172212"/>
                  <a:pt x="5749487" y="172212"/>
                  <a:pt x="5745255" y="172212"/>
                </a:cubicBezTo>
                <a:cubicBezTo>
                  <a:pt x="5745255" y="172204"/>
                  <a:pt x="5745255" y="172055"/>
                  <a:pt x="5745255" y="168938"/>
                </a:cubicBezTo>
                <a:cubicBezTo>
                  <a:pt x="5736790" y="168938"/>
                  <a:pt x="5732558" y="168938"/>
                  <a:pt x="5728326" y="168938"/>
                </a:cubicBezTo>
                <a:cubicBezTo>
                  <a:pt x="5707165" y="172212"/>
                  <a:pt x="5686003" y="168938"/>
                  <a:pt x="5673307" y="172212"/>
                </a:cubicBezTo>
                <a:cubicBezTo>
                  <a:pt x="5673301" y="172212"/>
                  <a:pt x="5673142" y="172212"/>
                  <a:pt x="5669075" y="172212"/>
                </a:cubicBezTo>
                <a:cubicBezTo>
                  <a:pt x="5669075" y="168938"/>
                  <a:pt x="5664842" y="168938"/>
                  <a:pt x="5660610" y="165663"/>
                </a:cubicBezTo>
                <a:cubicBezTo>
                  <a:pt x="5656378" y="165663"/>
                  <a:pt x="5647913" y="165663"/>
                  <a:pt x="5639449" y="165663"/>
                </a:cubicBezTo>
                <a:cubicBezTo>
                  <a:pt x="5639449" y="165671"/>
                  <a:pt x="5639449" y="165816"/>
                  <a:pt x="5639449" y="168938"/>
                </a:cubicBezTo>
                <a:lnTo>
                  <a:pt x="5632042" y="167300"/>
                </a:lnTo>
                <a:cubicBezTo>
                  <a:pt x="5597127" y="168938"/>
                  <a:pt x="5563269" y="172212"/>
                  <a:pt x="5529411" y="178760"/>
                </a:cubicBezTo>
                <a:cubicBezTo>
                  <a:pt x="5529411" y="178769"/>
                  <a:pt x="5529411" y="178919"/>
                  <a:pt x="5529411" y="182034"/>
                </a:cubicBezTo>
                <a:cubicBezTo>
                  <a:pt x="5525179" y="178760"/>
                  <a:pt x="5520946" y="178760"/>
                  <a:pt x="5516714" y="178760"/>
                </a:cubicBezTo>
                <a:cubicBezTo>
                  <a:pt x="5495553" y="175486"/>
                  <a:pt x="5470160" y="175486"/>
                  <a:pt x="5444766" y="175486"/>
                </a:cubicBezTo>
                <a:cubicBezTo>
                  <a:pt x="5415141" y="172212"/>
                  <a:pt x="5377051" y="175486"/>
                  <a:pt x="5343193" y="172212"/>
                </a:cubicBezTo>
                <a:cubicBezTo>
                  <a:pt x="5343193" y="175486"/>
                  <a:pt x="5343193" y="175486"/>
                  <a:pt x="5343193" y="178760"/>
                </a:cubicBezTo>
                <a:cubicBezTo>
                  <a:pt x="5334728" y="175486"/>
                  <a:pt x="5326264" y="172212"/>
                  <a:pt x="5313567" y="175486"/>
                </a:cubicBezTo>
                <a:cubicBezTo>
                  <a:pt x="5313567" y="175511"/>
                  <a:pt x="5313536" y="178760"/>
                  <a:pt x="5305103" y="178760"/>
                </a:cubicBezTo>
                <a:cubicBezTo>
                  <a:pt x="5305103" y="175486"/>
                  <a:pt x="5300870" y="175486"/>
                  <a:pt x="5300870" y="172212"/>
                </a:cubicBezTo>
                <a:cubicBezTo>
                  <a:pt x="5296638" y="172212"/>
                  <a:pt x="5296638" y="172212"/>
                  <a:pt x="5292406" y="172212"/>
                </a:cubicBezTo>
                <a:cubicBezTo>
                  <a:pt x="5292406" y="172204"/>
                  <a:pt x="5292406" y="172055"/>
                  <a:pt x="5292406" y="168938"/>
                </a:cubicBezTo>
                <a:cubicBezTo>
                  <a:pt x="5271245" y="168938"/>
                  <a:pt x="5250084" y="168938"/>
                  <a:pt x="5233155" y="168938"/>
                </a:cubicBezTo>
                <a:cubicBezTo>
                  <a:pt x="5224690" y="172212"/>
                  <a:pt x="5216226" y="172212"/>
                  <a:pt x="5207761" y="172212"/>
                </a:cubicBezTo>
                <a:cubicBezTo>
                  <a:pt x="5203529" y="175486"/>
                  <a:pt x="5195065" y="175486"/>
                  <a:pt x="5186600" y="175486"/>
                </a:cubicBezTo>
                <a:cubicBezTo>
                  <a:pt x="5178136" y="178760"/>
                  <a:pt x="5173903" y="175486"/>
                  <a:pt x="5169671" y="175486"/>
                </a:cubicBezTo>
                <a:lnTo>
                  <a:pt x="5152742" y="178760"/>
                </a:lnTo>
                <a:cubicBezTo>
                  <a:pt x="5152742" y="178769"/>
                  <a:pt x="5152742" y="178919"/>
                  <a:pt x="5152742" y="182034"/>
                </a:cubicBezTo>
                <a:cubicBezTo>
                  <a:pt x="5144278" y="178760"/>
                  <a:pt x="5140046" y="178760"/>
                  <a:pt x="5135813" y="178760"/>
                </a:cubicBezTo>
                <a:cubicBezTo>
                  <a:pt x="5131581" y="175486"/>
                  <a:pt x="5127349" y="175486"/>
                  <a:pt x="5123117" y="175486"/>
                </a:cubicBezTo>
                <a:cubicBezTo>
                  <a:pt x="5114652" y="172212"/>
                  <a:pt x="5080794" y="182034"/>
                  <a:pt x="5063865" y="175486"/>
                </a:cubicBezTo>
                <a:cubicBezTo>
                  <a:pt x="5059633" y="172212"/>
                  <a:pt x="5059633" y="172212"/>
                  <a:pt x="5059633" y="168938"/>
                </a:cubicBezTo>
                <a:cubicBezTo>
                  <a:pt x="5034240" y="168938"/>
                  <a:pt x="5008846" y="168938"/>
                  <a:pt x="4983453" y="168938"/>
                </a:cubicBezTo>
                <a:cubicBezTo>
                  <a:pt x="4979221" y="172212"/>
                  <a:pt x="4958060" y="175486"/>
                  <a:pt x="4949595" y="175486"/>
                </a:cubicBezTo>
                <a:cubicBezTo>
                  <a:pt x="4945363" y="172212"/>
                  <a:pt x="4941131" y="172212"/>
                  <a:pt x="4936899" y="172212"/>
                </a:cubicBezTo>
                <a:cubicBezTo>
                  <a:pt x="4936899" y="172204"/>
                  <a:pt x="4936899" y="172055"/>
                  <a:pt x="4936899" y="168938"/>
                </a:cubicBezTo>
                <a:lnTo>
                  <a:pt x="4915737" y="168938"/>
                </a:lnTo>
                <a:lnTo>
                  <a:pt x="4908331" y="167710"/>
                </a:lnTo>
                <a:cubicBezTo>
                  <a:pt x="4886112" y="168938"/>
                  <a:pt x="4869183" y="168938"/>
                  <a:pt x="4852254" y="168938"/>
                </a:cubicBezTo>
                <a:cubicBezTo>
                  <a:pt x="4852250" y="172212"/>
                  <a:pt x="4852128" y="172212"/>
                  <a:pt x="4848022" y="172212"/>
                </a:cubicBezTo>
                <a:cubicBezTo>
                  <a:pt x="4848022" y="172204"/>
                  <a:pt x="4848022" y="172055"/>
                  <a:pt x="4848022" y="168938"/>
                </a:cubicBezTo>
                <a:lnTo>
                  <a:pt x="4831093" y="168938"/>
                </a:lnTo>
                <a:cubicBezTo>
                  <a:pt x="4822628" y="165663"/>
                  <a:pt x="4818396" y="172212"/>
                  <a:pt x="4814164" y="168938"/>
                </a:cubicBezTo>
                <a:lnTo>
                  <a:pt x="4806757" y="168938"/>
                </a:lnTo>
                <a:cubicBezTo>
                  <a:pt x="4788770" y="168938"/>
                  <a:pt x="4771842" y="168938"/>
                  <a:pt x="4759145" y="168938"/>
                </a:cubicBezTo>
                <a:cubicBezTo>
                  <a:pt x="4746448" y="172212"/>
                  <a:pt x="4729519" y="172212"/>
                  <a:pt x="4716823" y="172212"/>
                </a:cubicBezTo>
                <a:cubicBezTo>
                  <a:pt x="4708358" y="175486"/>
                  <a:pt x="4695661" y="178760"/>
                  <a:pt x="4682965" y="178760"/>
                </a:cubicBezTo>
                <a:cubicBezTo>
                  <a:pt x="4681907" y="173849"/>
                  <a:pt x="4680848" y="173849"/>
                  <a:pt x="4678732" y="172212"/>
                </a:cubicBezTo>
                <a:cubicBezTo>
                  <a:pt x="4670268" y="168938"/>
                  <a:pt x="4627946" y="168938"/>
                  <a:pt x="4611017" y="168938"/>
                </a:cubicBezTo>
                <a:cubicBezTo>
                  <a:pt x="4606785" y="168938"/>
                  <a:pt x="4606785" y="168938"/>
                  <a:pt x="4606785" y="168938"/>
                </a:cubicBezTo>
                <a:cubicBezTo>
                  <a:pt x="4594088" y="168938"/>
                  <a:pt x="4581391" y="168938"/>
                  <a:pt x="4568694" y="168938"/>
                </a:cubicBezTo>
                <a:cubicBezTo>
                  <a:pt x="4568690" y="168938"/>
                  <a:pt x="4568552" y="168938"/>
                  <a:pt x="4564462" y="168938"/>
                </a:cubicBezTo>
                <a:cubicBezTo>
                  <a:pt x="4547533" y="172212"/>
                  <a:pt x="4530604" y="172212"/>
                  <a:pt x="4509443" y="175486"/>
                </a:cubicBezTo>
                <a:cubicBezTo>
                  <a:pt x="4505211" y="172212"/>
                  <a:pt x="4505211" y="172212"/>
                  <a:pt x="4500979" y="172212"/>
                </a:cubicBezTo>
                <a:cubicBezTo>
                  <a:pt x="4500979" y="172204"/>
                  <a:pt x="4500979" y="172055"/>
                  <a:pt x="4500979" y="168938"/>
                </a:cubicBezTo>
                <a:cubicBezTo>
                  <a:pt x="4492514" y="172212"/>
                  <a:pt x="4488282" y="172212"/>
                  <a:pt x="4479818" y="172212"/>
                </a:cubicBezTo>
                <a:cubicBezTo>
                  <a:pt x="4479818" y="172204"/>
                  <a:pt x="4479818" y="172055"/>
                  <a:pt x="4479818" y="168938"/>
                </a:cubicBezTo>
                <a:cubicBezTo>
                  <a:pt x="4458656" y="172212"/>
                  <a:pt x="4437495" y="172212"/>
                  <a:pt x="4420566" y="175486"/>
                </a:cubicBezTo>
                <a:cubicBezTo>
                  <a:pt x="4412102" y="178760"/>
                  <a:pt x="4407870" y="175486"/>
                  <a:pt x="4403637" y="175486"/>
                </a:cubicBezTo>
                <a:cubicBezTo>
                  <a:pt x="4386709" y="178760"/>
                  <a:pt x="4369780" y="178760"/>
                  <a:pt x="4348618" y="178760"/>
                </a:cubicBezTo>
                <a:cubicBezTo>
                  <a:pt x="4340154" y="175486"/>
                  <a:pt x="4331690" y="178760"/>
                  <a:pt x="4323225" y="178760"/>
                </a:cubicBezTo>
                <a:cubicBezTo>
                  <a:pt x="4318993" y="175486"/>
                  <a:pt x="4318993" y="178760"/>
                  <a:pt x="4314761" y="178760"/>
                </a:cubicBezTo>
                <a:cubicBezTo>
                  <a:pt x="4302064" y="175486"/>
                  <a:pt x="4293599" y="175486"/>
                  <a:pt x="4285135" y="175486"/>
                </a:cubicBezTo>
                <a:cubicBezTo>
                  <a:pt x="4280903" y="178760"/>
                  <a:pt x="4276671" y="175486"/>
                  <a:pt x="4272438" y="175486"/>
                </a:cubicBezTo>
                <a:cubicBezTo>
                  <a:pt x="4263974" y="178760"/>
                  <a:pt x="4259742" y="175486"/>
                  <a:pt x="4251277" y="175486"/>
                </a:cubicBezTo>
                <a:cubicBezTo>
                  <a:pt x="4251267" y="178760"/>
                  <a:pt x="4247040" y="178760"/>
                  <a:pt x="4242813" y="178760"/>
                </a:cubicBezTo>
                <a:cubicBezTo>
                  <a:pt x="4242813" y="178767"/>
                  <a:pt x="4242813" y="178906"/>
                  <a:pt x="4242813" y="182034"/>
                </a:cubicBezTo>
                <a:cubicBezTo>
                  <a:pt x="4242809" y="182034"/>
                  <a:pt x="4242675" y="182034"/>
                  <a:pt x="4238580" y="182034"/>
                </a:cubicBezTo>
                <a:cubicBezTo>
                  <a:pt x="4234348" y="178760"/>
                  <a:pt x="4230116" y="178760"/>
                  <a:pt x="4221652" y="178760"/>
                </a:cubicBezTo>
                <a:cubicBezTo>
                  <a:pt x="4221652" y="178732"/>
                  <a:pt x="4221633" y="172212"/>
                  <a:pt x="4213187" y="172212"/>
                </a:cubicBezTo>
                <a:cubicBezTo>
                  <a:pt x="4204723" y="175486"/>
                  <a:pt x="4200490" y="172212"/>
                  <a:pt x="4196258" y="172212"/>
                </a:cubicBezTo>
                <a:cubicBezTo>
                  <a:pt x="4192026" y="175486"/>
                  <a:pt x="4187794" y="175486"/>
                  <a:pt x="4183561" y="175486"/>
                </a:cubicBezTo>
                <a:cubicBezTo>
                  <a:pt x="4179329" y="178760"/>
                  <a:pt x="4175097" y="175486"/>
                  <a:pt x="4170865" y="175486"/>
                </a:cubicBezTo>
                <a:cubicBezTo>
                  <a:pt x="4166632" y="178760"/>
                  <a:pt x="4166632" y="178760"/>
                  <a:pt x="4162400" y="178760"/>
                </a:cubicBezTo>
                <a:cubicBezTo>
                  <a:pt x="4162400" y="178767"/>
                  <a:pt x="4162400" y="178906"/>
                  <a:pt x="4162400" y="182034"/>
                </a:cubicBezTo>
                <a:lnTo>
                  <a:pt x="4150762" y="180397"/>
                </a:lnTo>
                <a:lnTo>
                  <a:pt x="4128542" y="178760"/>
                </a:lnTo>
                <a:cubicBezTo>
                  <a:pt x="4120078" y="162389"/>
                  <a:pt x="4081988" y="178760"/>
                  <a:pt x="4048130" y="172212"/>
                </a:cubicBezTo>
                <a:cubicBezTo>
                  <a:pt x="4048130" y="172206"/>
                  <a:pt x="4048130" y="172065"/>
                  <a:pt x="4048130" y="168938"/>
                </a:cubicBezTo>
                <a:cubicBezTo>
                  <a:pt x="4035433" y="168938"/>
                  <a:pt x="4026969" y="168938"/>
                  <a:pt x="4014272" y="168938"/>
                </a:cubicBezTo>
                <a:cubicBezTo>
                  <a:pt x="4012156" y="172212"/>
                  <a:pt x="4012156" y="172212"/>
                  <a:pt x="4010040" y="172212"/>
                </a:cubicBezTo>
                <a:cubicBezTo>
                  <a:pt x="4010040" y="172208"/>
                  <a:pt x="4010040" y="172094"/>
                  <a:pt x="4010040" y="168938"/>
                </a:cubicBezTo>
                <a:cubicBezTo>
                  <a:pt x="3980414" y="172212"/>
                  <a:pt x="3955021" y="172212"/>
                  <a:pt x="3925395" y="172212"/>
                </a:cubicBezTo>
                <a:cubicBezTo>
                  <a:pt x="3925377" y="175486"/>
                  <a:pt x="3921154" y="175486"/>
                  <a:pt x="3916931" y="175486"/>
                </a:cubicBezTo>
                <a:cubicBezTo>
                  <a:pt x="3912699" y="178760"/>
                  <a:pt x="3908466" y="175486"/>
                  <a:pt x="3904234" y="175486"/>
                </a:cubicBezTo>
                <a:cubicBezTo>
                  <a:pt x="3904214" y="178760"/>
                  <a:pt x="3899992" y="178760"/>
                  <a:pt x="3895770" y="178760"/>
                </a:cubicBezTo>
                <a:cubicBezTo>
                  <a:pt x="3895770" y="178765"/>
                  <a:pt x="3895770" y="178881"/>
                  <a:pt x="3895770" y="182034"/>
                </a:cubicBezTo>
                <a:cubicBezTo>
                  <a:pt x="3895764" y="182034"/>
                  <a:pt x="3895614" y="182034"/>
                  <a:pt x="3891537" y="182034"/>
                </a:cubicBezTo>
                <a:cubicBezTo>
                  <a:pt x="3883073" y="188583"/>
                  <a:pt x="3900002" y="188583"/>
                  <a:pt x="3878841" y="191857"/>
                </a:cubicBezTo>
                <a:cubicBezTo>
                  <a:pt x="3878841" y="188583"/>
                  <a:pt x="3874608" y="185309"/>
                  <a:pt x="3874608" y="182034"/>
                </a:cubicBezTo>
                <a:cubicBezTo>
                  <a:pt x="3857680" y="182034"/>
                  <a:pt x="3844983" y="175486"/>
                  <a:pt x="3832286" y="172212"/>
                </a:cubicBezTo>
                <a:cubicBezTo>
                  <a:pt x="3828054" y="172212"/>
                  <a:pt x="3823822" y="175486"/>
                  <a:pt x="3819589" y="175486"/>
                </a:cubicBezTo>
                <a:cubicBezTo>
                  <a:pt x="3806893" y="172212"/>
                  <a:pt x="3785732" y="165663"/>
                  <a:pt x="3764570" y="168938"/>
                </a:cubicBezTo>
                <a:cubicBezTo>
                  <a:pt x="3760338" y="172212"/>
                  <a:pt x="3756106" y="172212"/>
                  <a:pt x="3751874" y="168938"/>
                </a:cubicBezTo>
                <a:cubicBezTo>
                  <a:pt x="3751874" y="172212"/>
                  <a:pt x="3751874" y="172212"/>
                  <a:pt x="3747642" y="175486"/>
                </a:cubicBezTo>
                <a:cubicBezTo>
                  <a:pt x="3743409" y="175486"/>
                  <a:pt x="3739177" y="178760"/>
                  <a:pt x="3730713" y="178760"/>
                </a:cubicBezTo>
                <a:cubicBezTo>
                  <a:pt x="3730713" y="178765"/>
                  <a:pt x="3730713" y="178881"/>
                  <a:pt x="3730713" y="182034"/>
                </a:cubicBezTo>
                <a:cubicBezTo>
                  <a:pt x="3726480" y="182034"/>
                  <a:pt x="3718016" y="175486"/>
                  <a:pt x="3709551" y="178760"/>
                </a:cubicBezTo>
                <a:lnTo>
                  <a:pt x="3705319" y="182034"/>
                </a:lnTo>
                <a:cubicBezTo>
                  <a:pt x="3696855" y="182034"/>
                  <a:pt x="3688390" y="182034"/>
                  <a:pt x="3679926" y="182034"/>
                </a:cubicBezTo>
                <a:cubicBezTo>
                  <a:pt x="3662997" y="178760"/>
                  <a:pt x="3646068" y="178760"/>
                  <a:pt x="3633371" y="178760"/>
                </a:cubicBezTo>
                <a:cubicBezTo>
                  <a:pt x="3633371" y="178765"/>
                  <a:pt x="3633371" y="178881"/>
                  <a:pt x="3633371" y="182034"/>
                </a:cubicBezTo>
                <a:lnTo>
                  <a:pt x="3624907" y="182034"/>
                </a:lnTo>
                <a:cubicBezTo>
                  <a:pt x="3620675" y="182034"/>
                  <a:pt x="3620675" y="185309"/>
                  <a:pt x="3612210" y="185309"/>
                </a:cubicBezTo>
                <a:cubicBezTo>
                  <a:pt x="3607978" y="178760"/>
                  <a:pt x="3603746" y="178760"/>
                  <a:pt x="3599513" y="178760"/>
                </a:cubicBezTo>
                <a:cubicBezTo>
                  <a:pt x="3595281" y="175486"/>
                  <a:pt x="3591049" y="178760"/>
                  <a:pt x="3586817" y="178760"/>
                </a:cubicBezTo>
                <a:cubicBezTo>
                  <a:pt x="3586817" y="175486"/>
                  <a:pt x="3586817" y="175486"/>
                  <a:pt x="3582585" y="172212"/>
                </a:cubicBezTo>
                <a:cubicBezTo>
                  <a:pt x="3574120" y="172212"/>
                  <a:pt x="3574120" y="175486"/>
                  <a:pt x="3569888" y="178760"/>
                </a:cubicBezTo>
                <a:lnTo>
                  <a:pt x="3565656" y="175486"/>
                </a:lnTo>
                <a:cubicBezTo>
                  <a:pt x="3557191" y="175486"/>
                  <a:pt x="3548727" y="175486"/>
                  <a:pt x="3540262" y="175486"/>
                </a:cubicBezTo>
                <a:cubicBezTo>
                  <a:pt x="3527566" y="172212"/>
                  <a:pt x="3502172" y="178760"/>
                  <a:pt x="3485243" y="175486"/>
                </a:cubicBezTo>
                <a:lnTo>
                  <a:pt x="3476779" y="168938"/>
                </a:lnTo>
                <a:cubicBezTo>
                  <a:pt x="3468314" y="168938"/>
                  <a:pt x="3464082" y="168938"/>
                  <a:pt x="3459850" y="168938"/>
                </a:cubicBezTo>
                <a:cubicBezTo>
                  <a:pt x="3442921" y="168938"/>
                  <a:pt x="3425992" y="172212"/>
                  <a:pt x="3409063" y="172212"/>
                </a:cubicBezTo>
                <a:cubicBezTo>
                  <a:pt x="3409063" y="172208"/>
                  <a:pt x="3409063" y="172094"/>
                  <a:pt x="3409063" y="168938"/>
                </a:cubicBezTo>
                <a:cubicBezTo>
                  <a:pt x="3409056" y="168938"/>
                  <a:pt x="3408890" y="168938"/>
                  <a:pt x="3404831" y="168938"/>
                </a:cubicBezTo>
                <a:cubicBezTo>
                  <a:pt x="3404831" y="172212"/>
                  <a:pt x="3400599" y="172212"/>
                  <a:pt x="3400599" y="175486"/>
                </a:cubicBezTo>
                <a:cubicBezTo>
                  <a:pt x="3396366" y="175486"/>
                  <a:pt x="3392134" y="175486"/>
                  <a:pt x="3387902" y="175486"/>
                </a:cubicBezTo>
                <a:cubicBezTo>
                  <a:pt x="3379437" y="178760"/>
                  <a:pt x="3370973" y="175486"/>
                  <a:pt x="3362509" y="175486"/>
                </a:cubicBezTo>
                <a:cubicBezTo>
                  <a:pt x="3354044" y="175486"/>
                  <a:pt x="3349812" y="175486"/>
                  <a:pt x="3345580" y="175486"/>
                </a:cubicBezTo>
                <a:cubicBezTo>
                  <a:pt x="3328651" y="175486"/>
                  <a:pt x="3311722" y="175486"/>
                  <a:pt x="3294793" y="178760"/>
                </a:cubicBezTo>
                <a:cubicBezTo>
                  <a:pt x="3294793" y="175486"/>
                  <a:pt x="3294793" y="175486"/>
                  <a:pt x="3294793" y="172212"/>
                </a:cubicBezTo>
                <a:cubicBezTo>
                  <a:pt x="3290561" y="172212"/>
                  <a:pt x="3282096" y="175486"/>
                  <a:pt x="3273632" y="175486"/>
                </a:cubicBezTo>
                <a:cubicBezTo>
                  <a:pt x="3269399" y="178760"/>
                  <a:pt x="3260935" y="175486"/>
                  <a:pt x="3252471" y="175486"/>
                </a:cubicBezTo>
                <a:cubicBezTo>
                  <a:pt x="3244006" y="172212"/>
                  <a:pt x="3222845" y="175486"/>
                  <a:pt x="3222845" y="175486"/>
                </a:cubicBezTo>
                <a:cubicBezTo>
                  <a:pt x="3218613" y="172212"/>
                  <a:pt x="3218613" y="172212"/>
                  <a:pt x="3214380" y="172212"/>
                </a:cubicBezTo>
                <a:cubicBezTo>
                  <a:pt x="3214380" y="172208"/>
                  <a:pt x="3214380" y="172094"/>
                  <a:pt x="3214380" y="168938"/>
                </a:cubicBezTo>
                <a:cubicBezTo>
                  <a:pt x="3201684" y="168938"/>
                  <a:pt x="3193219" y="168938"/>
                  <a:pt x="3180523" y="168938"/>
                </a:cubicBezTo>
                <a:cubicBezTo>
                  <a:pt x="3172058" y="168938"/>
                  <a:pt x="3180523" y="172212"/>
                  <a:pt x="3176290" y="168938"/>
                </a:cubicBezTo>
                <a:lnTo>
                  <a:pt x="3155129" y="168938"/>
                </a:lnTo>
                <a:cubicBezTo>
                  <a:pt x="3142432" y="165663"/>
                  <a:pt x="3125504" y="165663"/>
                  <a:pt x="3112807" y="168938"/>
                </a:cubicBezTo>
                <a:cubicBezTo>
                  <a:pt x="3104342" y="165663"/>
                  <a:pt x="3095878" y="165663"/>
                  <a:pt x="3087413" y="168938"/>
                </a:cubicBezTo>
                <a:cubicBezTo>
                  <a:pt x="3074717" y="168938"/>
                  <a:pt x="3066252" y="168938"/>
                  <a:pt x="3053556" y="168938"/>
                </a:cubicBezTo>
                <a:cubicBezTo>
                  <a:pt x="3049323" y="172212"/>
                  <a:pt x="3045091" y="172212"/>
                  <a:pt x="3040859" y="168938"/>
                </a:cubicBezTo>
                <a:cubicBezTo>
                  <a:pt x="3040859" y="172212"/>
                  <a:pt x="3036627" y="172212"/>
                  <a:pt x="3036627" y="175486"/>
                </a:cubicBezTo>
                <a:cubicBezTo>
                  <a:pt x="3032394" y="175486"/>
                  <a:pt x="3028162" y="172212"/>
                  <a:pt x="3023930" y="172212"/>
                </a:cubicBezTo>
                <a:cubicBezTo>
                  <a:pt x="3019698" y="175486"/>
                  <a:pt x="3019698" y="175486"/>
                  <a:pt x="3019698" y="178760"/>
                </a:cubicBezTo>
                <a:cubicBezTo>
                  <a:pt x="3015466" y="178760"/>
                  <a:pt x="3011233" y="175486"/>
                  <a:pt x="3007001" y="175486"/>
                </a:cubicBezTo>
                <a:cubicBezTo>
                  <a:pt x="3002769" y="175486"/>
                  <a:pt x="3002769" y="178760"/>
                  <a:pt x="2998537" y="178760"/>
                </a:cubicBezTo>
                <a:cubicBezTo>
                  <a:pt x="2994304" y="178760"/>
                  <a:pt x="2994304" y="175486"/>
                  <a:pt x="2990072" y="175486"/>
                </a:cubicBezTo>
                <a:cubicBezTo>
                  <a:pt x="2986898" y="177942"/>
                  <a:pt x="2987956" y="178760"/>
                  <a:pt x="2985840" y="178760"/>
                </a:cubicBezTo>
                <a:cubicBezTo>
                  <a:pt x="2982666" y="176305"/>
                  <a:pt x="2983724" y="175486"/>
                  <a:pt x="2981608" y="175486"/>
                </a:cubicBezTo>
                <a:cubicBezTo>
                  <a:pt x="2977375" y="175486"/>
                  <a:pt x="2977375" y="178760"/>
                  <a:pt x="2968911" y="178760"/>
                </a:cubicBezTo>
                <a:cubicBezTo>
                  <a:pt x="2968911" y="178737"/>
                  <a:pt x="2968881" y="175486"/>
                  <a:pt x="2960447" y="175486"/>
                </a:cubicBezTo>
                <a:cubicBezTo>
                  <a:pt x="2956214" y="178760"/>
                  <a:pt x="2947750" y="178760"/>
                  <a:pt x="2939285" y="178760"/>
                </a:cubicBezTo>
                <a:cubicBezTo>
                  <a:pt x="2930821" y="175486"/>
                  <a:pt x="2922356" y="175486"/>
                  <a:pt x="2913892" y="175486"/>
                </a:cubicBezTo>
                <a:cubicBezTo>
                  <a:pt x="2909660" y="172212"/>
                  <a:pt x="2909660" y="175486"/>
                  <a:pt x="2905428" y="175486"/>
                </a:cubicBezTo>
                <a:cubicBezTo>
                  <a:pt x="2892731" y="168938"/>
                  <a:pt x="2888499" y="172212"/>
                  <a:pt x="2880034" y="172212"/>
                </a:cubicBezTo>
                <a:cubicBezTo>
                  <a:pt x="2863105" y="168938"/>
                  <a:pt x="2846176" y="168938"/>
                  <a:pt x="2833480" y="168938"/>
                </a:cubicBezTo>
                <a:cubicBezTo>
                  <a:pt x="2825015" y="172212"/>
                  <a:pt x="2816551" y="172212"/>
                  <a:pt x="2808086" y="172212"/>
                </a:cubicBezTo>
                <a:cubicBezTo>
                  <a:pt x="2808082" y="175486"/>
                  <a:pt x="2807961" y="175486"/>
                  <a:pt x="2803854" y="175486"/>
                </a:cubicBezTo>
                <a:cubicBezTo>
                  <a:pt x="2799622" y="172212"/>
                  <a:pt x="2791157" y="172212"/>
                  <a:pt x="2782693" y="172212"/>
                </a:cubicBezTo>
                <a:cubicBezTo>
                  <a:pt x="2782693" y="172192"/>
                  <a:pt x="2782680" y="168938"/>
                  <a:pt x="2778461" y="168938"/>
                </a:cubicBezTo>
                <a:cubicBezTo>
                  <a:pt x="2748835" y="168938"/>
                  <a:pt x="2723442" y="172212"/>
                  <a:pt x="2693816" y="172212"/>
                </a:cubicBezTo>
                <a:cubicBezTo>
                  <a:pt x="2693816" y="172208"/>
                  <a:pt x="2693816" y="172094"/>
                  <a:pt x="2693816" y="168938"/>
                </a:cubicBezTo>
                <a:cubicBezTo>
                  <a:pt x="2681119" y="172212"/>
                  <a:pt x="2664190" y="172212"/>
                  <a:pt x="2647261" y="168938"/>
                </a:cubicBezTo>
                <a:cubicBezTo>
                  <a:pt x="2647261" y="168916"/>
                  <a:pt x="2647233" y="165674"/>
                  <a:pt x="2638797" y="168938"/>
                </a:cubicBezTo>
                <a:cubicBezTo>
                  <a:pt x="2638797" y="168961"/>
                  <a:pt x="2638782" y="172212"/>
                  <a:pt x="2634565" y="172212"/>
                </a:cubicBezTo>
                <a:cubicBezTo>
                  <a:pt x="2630333" y="172212"/>
                  <a:pt x="2626100" y="172212"/>
                  <a:pt x="2617636" y="168938"/>
                </a:cubicBezTo>
                <a:cubicBezTo>
                  <a:pt x="2617636" y="172212"/>
                  <a:pt x="2617636" y="172212"/>
                  <a:pt x="2613404" y="175486"/>
                </a:cubicBezTo>
                <a:cubicBezTo>
                  <a:pt x="2613392" y="175477"/>
                  <a:pt x="2609165" y="172212"/>
                  <a:pt x="2604939" y="172212"/>
                </a:cubicBezTo>
                <a:cubicBezTo>
                  <a:pt x="2596475" y="172212"/>
                  <a:pt x="2592242" y="175486"/>
                  <a:pt x="2583778" y="175486"/>
                </a:cubicBezTo>
                <a:cubicBezTo>
                  <a:pt x="2571081" y="175486"/>
                  <a:pt x="2558385" y="175486"/>
                  <a:pt x="2549920" y="175486"/>
                </a:cubicBezTo>
                <a:cubicBezTo>
                  <a:pt x="2541456" y="178760"/>
                  <a:pt x="2532991" y="178760"/>
                  <a:pt x="2524527" y="178760"/>
                </a:cubicBezTo>
                <a:cubicBezTo>
                  <a:pt x="2524527" y="178765"/>
                  <a:pt x="2524527" y="178881"/>
                  <a:pt x="2524527" y="182034"/>
                </a:cubicBezTo>
                <a:lnTo>
                  <a:pt x="2503366" y="178760"/>
                </a:lnTo>
                <a:cubicBezTo>
                  <a:pt x="2499133" y="178760"/>
                  <a:pt x="2499133" y="182034"/>
                  <a:pt x="2494901" y="182034"/>
                </a:cubicBezTo>
                <a:cubicBezTo>
                  <a:pt x="2494894" y="182034"/>
                  <a:pt x="2494727" y="182034"/>
                  <a:pt x="2490669" y="182034"/>
                </a:cubicBezTo>
                <a:cubicBezTo>
                  <a:pt x="2486437" y="182034"/>
                  <a:pt x="2482204" y="182034"/>
                  <a:pt x="2473740" y="182034"/>
                </a:cubicBezTo>
                <a:cubicBezTo>
                  <a:pt x="2473735" y="178760"/>
                  <a:pt x="2473591" y="178760"/>
                  <a:pt x="2469508" y="178760"/>
                </a:cubicBezTo>
                <a:cubicBezTo>
                  <a:pt x="2469508" y="178765"/>
                  <a:pt x="2469508" y="178881"/>
                  <a:pt x="2469508" y="182034"/>
                </a:cubicBezTo>
                <a:cubicBezTo>
                  <a:pt x="2456811" y="178760"/>
                  <a:pt x="2439882" y="178760"/>
                  <a:pt x="2427185" y="178760"/>
                </a:cubicBezTo>
                <a:cubicBezTo>
                  <a:pt x="2418721" y="175486"/>
                  <a:pt x="2414489" y="175486"/>
                  <a:pt x="2406024" y="175486"/>
                </a:cubicBezTo>
                <a:cubicBezTo>
                  <a:pt x="2406008" y="175473"/>
                  <a:pt x="2401784" y="172206"/>
                  <a:pt x="2397560" y="168938"/>
                </a:cubicBezTo>
                <a:lnTo>
                  <a:pt x="2389095" y="168938"/>
                </a:lnTo>
                <a:cubicBezTo>
                  <a:pt x="2384863" y="172212"/>
                  <a:pt x="2384863" y="172212"/>
                  <a:pt x="2384863" y="175486"/>
                </a:cubicBezTo>
                <a:cubicBezTo>
                  <a:pt x="2384816" y="175474"/>
                  <a:pt x="2372151" y="172212"/>
                  <a:pt x="2363702" y="172212"/>
                </a:cubicBezTo>
                <a:cubicBezTo>
                  <a:pt x="2355238" y="175486"/>
                  <a:pt x="2351005" y="172212"/>
                  <a:pt x="2346773" y="172212"/>
                </a:cubicBezTo>
                <a:cubicBezTo>
                  <a:pt x="2334076" y="175486"/>
                  <a:pt x="2325612" y="175486"/>
                  <a:pt x="2317147" y="175486"/>
                </a:cubicBezTo>
                <a:cubicBezTo>
                  <a:pt x="2317142" y="178760"/>
                  <a:pt x="2316998" y="178760"/>
                  <a:pt x="2312915" y="178760"/>
                </a:cubicBezTo>
                <a:cubicBezTo>
                  <a:pt x="2312915" y="175486"/>
                  <a:pt x="2312915" y="175486"/>
                  <a:pt x="2304451" y="175486"/>
                </a:cubicBezTo>
                <a:cubicBezTo>
                  <a:pt x="2304451" y="175509"/>
                  <a:pt x="2304422" y="178760"/>
                  <a:pt x="2295986" y="178760"/>
                </a:cubicBezTo>
                <a:cubicBezTo>
                  <a:pt x="2291754" y="175486"/>
                  <a:pt x="2291754" y="178760"/>
                  <a:pt x="2287522" y="182034"/>
                </a:cubicBezTo>
                <a:cubicBezTo>
                  <a:pt x="2283290" y="182034"/>
                  <a:pt x="2279057" y="182034"/>
                  <a:pt x="2274825" y="182034"/>
                </a:cubicBezTo>
                <a:cubicBezTo>
                  <a:pt x="2270593" y="188583"/>
                  <a:pt x="2274825" y="185309"/>
                  <a:pt x="2262128" y="188583"/>
                </a:cubicBezTo>
                <a:cubicBezTo>
                  <a:pt x="2262128" y="185309"/>
                  <a:pt x="2262128" y="182034"/>
                  <a:pt x="2262128" y="178760"/>
                </a:cubicBezTo>
                <a:lnTo>
                  <a:pt x="2245200" y="175486"/>
                </a:lnTo>
                <a:lnTo>
                  <a:pt x="2224038" y="178760"/>
                </a:lnTo>
                <a:cubicBezTo>
                  <a:pt x="2224015" y="178743"/>
                  <a:pt x="2219783" y="175486"/>
                  <a:pt x="2211342" y="175486"/>
                </a:cubicBezTo>
                <a:cubicBezTo>
                  <a:pt x="2194413" y="178760"/>
                  <a:pt x="2185948" y="175486"/>
                  <a:pt x="2173252" y="175486"/>
                </a:cubicBezTo>
                <a:cubicBezTo>
                  <a:pt x="2164787" y="175486"/>
                  <a:pt x="2143626" y="182034"/>
                  <a:pt x="2126697" y="182034"/>
                </a:cubicBezTo>
                <a:lnTo>
                  <a:pt x="2109768" y="178760"/>
                </a:lnTo>
                <a:lnTo>
                  <a:pt x="2092839" y="172212"/>
                </a:lnTo>
                <a:cubicBezTo>
                  <a:pt x="2092839" y="172208"/>
                  <a:pt x="2092839" y="172094"/>
                  <a:pt x="2092839" y="168938"/>
                </a:cubicBezTo>
                <a:cubicBezTo>
                  <a:pt x="2084375" y="168938"/>
                  <a:pt x="2071678" y="168938"/>
                  <a:pt x="2063214" y="168938"/>
                </a:cubicBezTo>
                <a:cubicBezTo>
                  <a:pt x="2050517" y="175486"/>
                  <a:pt x="2020891" y="168938"/>
                  <a:pt x="2020891" y="168938"/>
                </a:cubicBezTo>
                <a:cubicBezTo>
                  <a:pt x="2016659" y="172212"/>
                  <a:pt x="2016659" y="172212"/>
                  <a:pt x="2012427" y="175486"/>
                </a:cubicBezTo>
                <a:cubicBezTo>
                  <a:pt x="2008194" y="175486"/>
                  <a:pt x="1999730" y="175486"/>
                  <a:pt x="1991266" y="175486"/>
                </a:cubicBezTo>
                <a:cubicBezTo>
                  <a:pt x="1987033" y="178760"/>
                  <a:pt x="1982801" y="175486"/>
                  <a:pt x="1974337" y="175486"/>
                </a:cubicBezTo>
                <a:lnTo>
                  <a:pt x="1957408" y="178760"/>
                </a:lnTo>
                <a:cubicBezTo>
                  <a:pt x="1948943" y="178760"/>
                  <a:pt x="1940479" y="178760"/>
                  <a:pt x="1932014" y="182034"/>
                </a:cubicBezTo>
                <a:cubicBezTo>
                  <a:pt x="1923550" y="178760"/>
                  <a:pt x="1910853" y="185309"/>
                  <a:pt x="1898157" y="182034"/>
                </a:cubicBezTo>
                <a:lnTo>
                  <a:pt x="1889692" y="172212"/>
                </a:lnTo>
                <a:lnTo>
                  <a:pt x="1881228" y="172212"/>
                </a:lnTo>
                <a:cubicBezTo>
                  <a:pt x="1881228" y="172208"/>
                  <a:pt x="1881228" y="172094"/>
                  <a:pt x="1881228" y="168938"/>
                </a:cubicBezTo>
                <a:lnTo>
                  <a:pt x="1870118" y="172212"/>
                </a:lnTo>
                <a:cubicBezTo>
                  <a:pt x="1855834" y="172212"/>
                  <a:pt x="1851602" y="175486"/>
                  <a:pt x="1843138" y="175486"/>
                </a:cubicBezTo>
                <a:cubicBezTo>
                  <a:pt x="1838905" y="172212"/>
                  <a:pt x="1834673" y="172212"/>
                  <a:pt x="1826209" y="172212"/>
                </a:cubicBezTo>
                <a:cubicBezTo>
                  <a:pt x="1826204" y="175486"/>
                  <a:pt x="1826070" y="175486"/>
                  <a:pt x="1821976" y="175486"/>
                </a:cubicBezTo>
                <a:cubicBezTo>
                  <a:pt x="1813512" y="172212"/>
                  <a:pt x="1800815" y="168938"/>
                  <a:pt x="1792351" y="168938"/>
                </a:cubicBezTo>
                <a:lnTo>
                  <a:pt x="1775422" y="168938"/>
                </a:lnTo>
                <a:cubicBezTo>
                  <a:pt x="1771190" y="172212"/>
                  <a:pt x="1766957" y="172212"/>
                  <a:pt x="1762725" y="168938"/>
                </a:cubicBezTo>
                <a:cubicBezTo>
                  <a:pt x="1758493" y="172212"/>
                  <a:pt x="1733100" y="175486"/>
                  <a:pt x="1728867" y="175486"/>
                </a:cubicBezTo>
                <a:lnTo>
                  <a:pt x="1720403" y="175486"/>
                </a:lnTo>
                <a:cubicBezTo>
                  <a:pt x="1699242" y="175486"/>
                  <a:pt x="1695009" y="172212"/>
                  <a:pt x="1682313" y="168938"/>
                </a:cubicBezTo>
                <a:cubicBezTo>
                  <a:pt x="1682313" y="172212"/>
                  <a:pt x="1678081" y="172212"/>
                  <a:pt x="1673848" y="172212"/>
                </a:cubicBezTo>
                <a:cubicBezTo>
                  <a:pt x="1673848" y="172208"/>
                  <a:pt x="1673848" y="172094"/>
                  <a:pt x="1673848" y="168938"/>
                </a:cubicBezTo>
                <a:cubicBezTo>
                  <a:pt x="1673842" y="168938"/>
                  <a:pt x="1673685" y="168938"/>
                  <a:pt x="1669616" y="168938"/>
                </a:cubicBezTo>
                <a:cubicBezTo>
                  <a:pt x="1652687" y="172212"/>
                  <a:pt x="1635758" y="172212"/>
                  <a:pt x="1618829" y="172212"/>
                </a:cubicBezTo>
                <a:cubicBezTo>
                  <a:pt x="1614597" y="172212"/>
                  <a:pt x="1618829" y="175486"/>
                  <a:pt x="1614597" y="175486"/>
                </a:cubicBezTo>
                <a:cubicBezTo>
                  <a:pt x="1610365" y="172212"/>
                  <a:pt x="1610365" y="172212"/>
                  <a:pt x="1606133" y="172212"/>
                </a:cubicBezTo>
                <a:cubicBezTo>
                  <a:pt x="1606133" y="172208"/>
                  <a:pt x="1606133" y="172094"/>
                  <a:pt x="1606133" y="168938"/>
                </a:cubicBezTo>
                <a:cubicBezTo>
                  <a:pt x="1593436" y="168938"/>
                  <a:pt x="1555346" y="168938"/>
                  <a:pt x="1546881" y="168938"/>
                </a:cubicBezTo>
                <a:cubicBezTo>
                  <a:pt x="1542649" y="172212"/>
                  <a:pt x="1538417" y="172212"/>
                  <a:pt x="1534185" y="168938"/>
                </a:cubicBezTo>
                <a:cubicBezTo>
                  <a:pt x="1534185" y="168961"/>
                  <a:pt x="1534154" y="172212"/>
                  <a:pt x="1525720" y="172212"/>
                </a:cubicBezTo>
                <a:cubicBezTo>
                  <a:pt x="1525720" y="172208"/>
                  <a:pt x="1525720" y="172094"/>
                  <a:pt x="1525720" y="168938"/>
                </a:cubicBezTo>
                <a:cubicBezTo>
                  <a:pt x="1525715" y="168938"/>
                  <a:pt x="1525565" y="168938"/>
                  <a:pt x="1521488" y="168938"/>
                </a:cubicBezTo>
                <a:cubicBezTo>
                  <a:pt x="1517256" y="172212"/>
                  <a:pt x="1513024" y="172212"/>
                  <a:pt x="1508791" y="172212"/>
                </a:cubicBezTo>
                <a:cubicBezTo>
                  <a:pt x="1508787" y="175486"/>
                  <a:pt x="1508654" y="175486"/>
                  <a:pt x="1504559" y="175486"/>
                </a:cubicBezTo>
                <a:cubicBezTo>
                  <a:pt x="1504559" y="175463"/>
                  <a:pt x="1504529" y="172212"/>
                  <a:pt x="1496095" y="172212"/>
                </a:cubicBezTo>
                <a:cubicBezTo>
                  <a:pt x="1496095" y="175486"/>
                  <a:pt x="1496095" y="175486"/>
                  <a:pt x="1491862" y="178760"/>
                </a:cubicBezTo>
                <a:cubicBezTo>
                  <a:pt x="1487630" y="178760"/>
                  <a:pt x="1483398" y="178760"/>
                  <a:pt x="1479166" y="178760"/>
                </a:cubicBezTo>
                <a:lnTo>
                  <a:pt x="1474934" y="182034"/>
                </a:lnTo>
                <a:cubicBezTo>
                  <a:pt x="1462237" y="182034"/>
                  <a:pt x="1453772" y="178760"/>
                  <a:pt x="1441076" y="178760"/>
                </a:cubicBezTo>
                <a:cubicBezTo>
                  <a:pt x="1441076" y="178765"/>
                  <a:pt x="1441076" y="178881"/>
                  <a:pt x="1441076" y="182034"/>
                </a:cubicBezTo>
                <a:cubicBezTo>
                  <a:pt x="1424147" y="182034"/>
                  <a:pt x="1402986" y="175486"/>
                  <a:pt x="1394521" y="172212"/>
                </a:cubicBezTo>
                <a:cubicBezTo>
                  <a:pt x="1381824" y="172212"/>
                  <a:pt x="1373360" y="175486"/>
                  <a:pt x="1364896" y="175486"/>
                </a:cubicBezTo>
                <a:lnTo>
                  <a:pt x="1356431" y="175486"/>
                </a:lnTo>
                <a:cubicBezTo>
                  <a:pt x="1352199" y="175486"/>
                  <a:pt x="1360663" y="172212"/>
                  <a:pt x="1352199" y="172212"/>
                </a:cubicBezTo>
                <a:cubicBezTo>
                  <a:pt x="1343734" y="172212"/>
                  <a:pt x="1335270" y="172212"/>
                  <a:pt x="1326805" y="172212"/>
                </a:cubicBezTo>
                <a:cubicBezTo>
                  <a:pt x="1322573" y="168938"/>
                  <a:pt x="1322573" y="168938"/>
                  <a:pt x="1318341" y="168938"/>
                </a:cubicBezTo>
                <a:cubicBezTo>
                  <a:pt x="1314109" y="175486"/>
                  <a:pt x="1301412" y="168938"/>
                  <a:pt x="1288715" y="168938"/>
                </a:cubicBezTo>
                <a:cubicBezTo>
                  <a:pt x="1288715" y="168961"/>
                  <a:pt x="1288685" y="172212"/>
                  <a:pt x="1280251" y="172212"/>
                </a:cubicBezTo>
                <a:cubicBezTo>
                  <a:pt x="1280251" y="172208"/>
                  <a:pt x="1280251" y="172094"/>
                  <a:pt x="1280251" y="168938"/>
                </a:cubicBezTo>
                <a:cubicBezTo>
                  <a:pt x="1276019" y="172212"/>
                  <a:pt x="1271786" y="172212"/>
                  <a:pt x="1271786" y="175486"/>
                </a:cubicBezTo>
                <a:cubicBezTo>
                  <a:pt x="1267554" y="175486"/>
                  <a:pt x="1263322" y="172212"/>
                  <a:pt x="1259090" y="172212"/>
                </a:cubicBezTo>
                <a:cubicBezTo>
                  <a:pt x="1254857" y="175486"/>
                  <a:pt x="1254857" y="178760"/>
                  <a:pt x="1250625" y="178760"/>
                </a:cubicBezTo>
                <a:cubicBezTo>
                  <a:pt x="1246393" y="175486"/>
                  <a:pt x="1242161" y="172212"/>
                  <a:pt x="1237929" y="172212"/>
                </a:cubicBezTo>
                <a:cubicBezTo>
                  <a:pt x="1233696" y="175486"/>
                  <a:pt x="1233696" y="175486"/>
                  <a:pt x="1233696" y="178760"/>
                </a:cubicBezTo>
                <a:cubicBezTo>
                  <a:pt x="1229464" y="178760"/>
                  <a:pt x="1225232" y="175486"/>
                  <a:pt x="1221000" y="175486"/>
                </a:cubicBezTo>
                <a:cubicBezTo>
                  <a:pt x="1212535" y="178760"/>
                  <a:pt x="1208303" y="178760"/>
                  <a:pt x="1199838" y="178760"/>
                </a:cubicBezTo>
                <a:cubicBezTo>
                  <a:pt x="1199831" y="175486"/>
                  <a:pt x="1195602" y="175486"/>
                  <a:pt x="1191374" y="175486"/>
                </a:cubicBezTo>
                <a:cubicBezTo>
                  <a:pt x="1191374" y="172212"/>
                  <a:pt x="1187142" y="168938"/>
                  <a:pt x="1182909" y="168938"/>
                </a:cubicBezTo>
                <a:cubicBezTo>
                  <a:pt x="1178677" y="168938"/>
                  <a:pt x="1174445" y="168938"/>
                  <a:pt x="1165981" y="168938"/>
                </a:cubicBezTo>
                <a:cubicBezTo>
                  <a:pt x="1140587" y="165663"/>
                  <a:pt x="1119426" y="172212"/>
                  <a:pt x="1098265" y="168938"/>
                </a:cubicBezTo>
                <a:cubicBezTo>
                  <a:pt x="1089800" y="172212"/>
                  <a:pt x="1081336" y="172212"/>
                  <a:pt x="1072871" y="172212"/>
                </a:cubicBezTo>
                <a:lnTo>
                  <a:pt x="1068639" y="168938"/>
                </a:lnTo>
                <a:cubicBezTo>
                  <a:pt x="1060175" y="168938"/>
                  <a:pt x="1055943" y="168938"/>
                  <a:pt x="1047478" y="168938"/>
                </a:cubicBezTo>
                <a:cubicBezTo>
                  <a:pt x="1047474" y="165663"/>
                  <a:pt x="1047346" y="165663"/>
                  <a:pt x="1043246" y="165663"/>
                </a:cubicBezTo>
                <a:cubicBezTo>
                  <a:pt x="1043246" y="168938"/>
                  <a:pt x="1043246" y="168938"/>
                  <a:pt x="1039014" y="172212"/>
                </a:cubicBezTo>
                <a:cubicBezTo>
                  <a:pt x="1030549" y="172212"/>
                  <a:pt x="1005156" y="168938"/>
                  <a:pt x="988227" y="168938"/>
                </a:cubicBezTo>
                <a:cubicBezTo>
                  <a:pt x="983994" y="172189"/>
                  <a:pt x="983965" y="168938"/>
                  <a:pt x="975530" y="168938"/>
                </a:cubicBezTo>
                <a:cubicBezTo>
                  <a:pt x="971298" y="172212"/>
                  <a:pt x="967066" y="172212"/>
                  <a:pt x="962833" y="172212"/>
                </a:cubicBezTo>
                <a:cubicBezTo>
                  <a:pt x="950137" y="175486"/>
                  <a:pt x="937440" y="175486"/>
                  <a:pt x="928976" y="175486"/>
                </a:cubicBezTo>
                <a:lnTo>
                  <a:pt x="916279" y="175486"/>
                </a:lnTo>
                <a:cubicBezTo>
                  <a:pt x="912047" y="172212"/>
                  <a:pt x="907814" y="172212"/>
                  <a:pt x="903582" y="168938"/>
                </a:cubicBezTo>
                <a:cubicBezTo>
                  <a:pt x="903582" y="172212"/>
                  <a:pt x="903582" y="172212"/>
                  <a:pt x="903582" y="175486"/>
                </a:cubicBezTo>
                <a:cubicBezTo>
                  <a:pt x="899350" y="178760"/>
                  <a:pt x="899350" y="172212"/>
                  <a:pt x="890885" y="168938"/>
                </a:cubicBezTo>
                <a:cubicBezTo>
                  <a:pt x="890886" y="172212"/>
                  <a:pt x="890886" y="172212"/>
                  <a:pt x="890885" y="175486"/>
                </a:cubicBezTo>
                <a:cubicBezTo>
                  <a:pt x="886653" y="172212"/>
                  <a:pt x="882421" y="172212"/>
                  <a:pt x="873957" y="168938"/>
                </a:cubicBezTo>
                <a:cubicBezTo>
                  <a:pt x="873957" y="172212"/>
                  <a:pt x="873957" y="172212"/>
                  <a:pt x="873957" y="175486"/>
                </a:cubicBezTo>
                <a:cubicBezTo>
                  <a:pt x="873935" y="175486"/>
                  <a:pt x="869714" y="175486"/>
                  <a:pt x="865492" y="175486"/>
                </a:cubicBezTo>
                <a:cubicBezTo>
                  <a:pt x="865492" y="172212"/>
                  <a:pt x="865492" y="172212"/>
                  <a:pt x="861260" y="168938"/>
                </a:cubicBezTo>
                <a:cubicBezTo>
                  <a:pt x="857028" y="168938"/>
                  <a:pt x="852795" y="175486"/>
                  <a:pt x="844331" y="172212"/>
                </a:cubicBezTo>
                <a:cubicBezTo>
                  <a:pt x="844331" y="172208"/>
                  <a:pt x="844331" y="172094"/>
                  <a:pt x="844331" y="168938"/>
                </a:cubicBezTo>
                <a:cubicBezTo>
                  <a:pt x="840099" y="172212"/>
                  <a:pt x="840099" y="172212"/>
                  <a:pt x="835866" y="172212"/>
                </a:cubicBezTo>
                <a:cubicBezTo>
                  <a:pt x="835867" y="172208"/>
                  <a:pt x="835867" y="172094"/>
                  <a:pt x="835866" y="168938"/>
                </a:cubicBezTo>
                <a:cubicBezTo>
                  <a:pt x="806241" y="165663"/>
                  <a:pt x="776615" y="172212"/>
                  <a:pt x="759686" y="175486"/>
                </a:cubicBezTo>
                <a:cubicBezTo>
                  <a:pt x="746989" y="172212"/>
                  <a:pt x="708900" y="175486"/>
                  <a:pt x="687739" y="172212"/>
                </a:cubicBezTo>
                <a:cubicBezTo>
                  <a:pt x="687738" y="172208"/>
                  <a:pt x="687738" y="172094"/>
                  <a:pt x="687739" y="168938"/>
                </a:cubicBezTo>
                <a:cubicBezTo>
                  <a:pt x="675042" y="172212"/>
                  <a:pt x="662345" y="172212"/>
                  <a:pt x="649648" y="172212"/>
                </a:cubicBezTo>
                <a:cubicBezTo>
                  <a:pt x="649648" y="172208"/>
                  <a:pt x="649648" y="172094"/>
                  <a:pt x="649648" y="168938"/>
                </a:cubicBezTo>
                <a:cubicBezTo>
                  <a:pt x="632719" y="172212"/>
                  <a:pt x="620023" y="172212"/>
                  <a:pt x="611558" y="168938"/>
                </a:cubicBezTo>
                <a:cubicBezTo>
                  <a:pt x="607326" y="172212"/>
                  <a:pt x="603094" y="172212"/>
                  <a:pt x="598862" y="172212"/>
                </a:cubicBezTo>
                <a:cubicBezTo>
                  <a:pt x="590397" y="175486"/>
                  <a:pt x="586165" y="175486"/>
                  <a:pt x="581933" y="175486"/>
                </a:cubicBezTo>
                <a:cubicBezTo>
                  <a:pt x="565004" y="172212"/>
                  <a:pt x="552307" y="175486"/>
                  <a:pt x="539610" y="175486"/>
                </a:cubicBezTo>
                <a:cubicBezTo>
                  <a:pt x="539605" y="172212"/>
                  <a:pt x="539462" y="172212"/>
                  <a:pt x="535378" y="172212"/>
                </a:cubicBezTo>
                <a:lnTo>
                  <a:pt x="518449" y="175486"/>
                </a:lnTo>
                <a:cubicBezTo>
                  <a:pt x="509985" y="175486"/>
                  <a:pt x="505752" y="178760"/>
                  <a:pt x="501520" y="178760"/>
                </a:cubicBezTo>
                <a:cubicBezTo>
                  <a:pt x="497288" y="175486"/>
                  <a:pt x="497288" y="175486"/>
                  <a:pt x="493056" y="175486"/>
                </a:cubicBezTo>
                <a:cubicBezTo>
                  <a:pt x="488824" y="172212"/>
                  <a:pt x="484591" y="172212"/>
                  <a:pt x="480359" y="172212"/>
                </a:cubicBezTo>
                <a:cubicBezTo>
                  <a:pt x="480359" y="172208"/>
                  <a:pt x="480359" y="172094"/>
                  <a:pt x="480359" y="168938"/>
                </a:cubicBezTo>
                <a:cubicBezTo>
                  <a:pt x="476127" y="168938"/>
                  <a:pt x="476127" y="168938"/>
                  <a:pt x="471895" y="168938"/>
                </a:cubicBezTo>
                <a:lnTo>
                  <a:pt x="463430" y="168938"/>
                </a:lnTo>
                <a:cubicBezTo>
                  <a:pt x="450733" y="162389"/>
                  <a:pt x="429572" y="168938"/>
                  <a:pt x="425340" y="168938"/>
                </a:cubicBezTo>
                <a:cubicBezTo>
                  <a:pt x="404179" y="168938"/>
                  <a:pt x="383018" y="168938"/>
                  <a:pt x="361857" y="168938"/>
                </a:cubicBezTo>
                <a:cubicBezTo>
                  <a:pt x="357624" y="168938"/>
                  <a:pt x="357624" y="168938"/>
                  <a:pt x="357624" y="168938"/>
                </a:cubicBezTo>
                <a:cubicBezTo>
                  <a:pt x="349160" y="172212"/>
                  <a:pt x="340695" y="172212"/>
                  <a:pt x="332231" y="175486"/>
                </a:cubicBezTo>
                <a:cubicBezTo>
                  <a:pt x="323767" y="172212"/>
                  <a:pt x="319534" y="172212"/>
                  <a:pt x="311070" y="172212"/>
                </a:cubicBezTo>
                <a:cubicBezTo>
                  <a:pt x="311070" y="172208"/>
                  <a:pt x="311070" y="172094"/>
                  <a:pt x="311070" y="168938"/>
                </a:cubicBezTo>
                <a:cubicBezTo>
                  <a:pt x="289909" y="168938"/>
                  <a:pt x="272980" y="168938"/>
                  <a:pt x="251819" y="168938"/>
                </a:cubicBezTo>
                <a:cubicBezTo>
                  <a:pt x="243354" y="168938"/>
                  <a:pt x="234890" y="168938"/>
                  <a:pt x="226425" y="168938"/>
                </a:cubicBezTo>
                <a:cubicBezTo>
                  <a:pt x="217961" y="168938"/>
                  <a:pt x="209496" y="168938"/>
                  <a:pt x="201032" y="168938"/>
                </a:cubicBezTo>
                <a:lnTo>
                  <a:pt x="193625" y="170165"/>
                </a:lnTo>
                <a:cubicBezTo>
                  <a:pt x="179871" y="168938"/>
                  <a:pt x="167174" y="168938"/>
                  <a:pt x="154477" y="168938"/>
                </a:cubicBezTo>
                <a:lnTo>
                  <a:pt x="146013" y="168938"/>
                </a:lnTo>
                <a:cubicBezTo>
                  <a:pt x="137548" y="172212"/>
                  <a:pt x="133316" y="172212"/>
                  <a:pt x="129084" y="172212"/>
                </a:cubicBezTo>
                <a:cubicBezTo>
                  <a:pt x="124852" y="175486"/>
                  <a:pt x="120619" y="172212"/>
                  <a:pt x="116387" y="172212"/>
                </a:cubicBezTo>
                <a:cubicBezTo>
                  <a:pt x="103691" y="175486"/>
                  <a:pt x="95226" y="178760"/>
                  <a:pt x="82529" y="178760"/>
                </a:cubicBezTo>
                <a:cubicBezTo>
                  <a:pt x="82529" y="178780"/>
                  <a:pt x="82492" y="182034"/>
                  <a:pt x="69833" y="182034"/>
                </a:cubicBezTo>
                <a:cubicBezTo>
                  <a:pt x="61368" y="178760"/>
                  <a:pt x="48672" y="175486"/>
                  <a:pt x="35975" y="175486"/>
                </a:cubicBezTo>
                <a:lnTo>
                  <a:pt x="35975" y="168938"/>
                </a:lnTo>
                <a:lnTo>
                  <a:pt x="26452" y="168528"/>
                </a:lnTo>
                <a:cubicBezTo>
                  <a:pt x="25394" y="167300"/>
                  <a:pt x="25394" y="165663"/>
                  <a:pt x="23278" y="165663"/>
                </a:cubicBezTo>
                <a:cubicBezTo>
                  <a:pt x="19046" y="162389"/>
                  <a:pt x="10581" y="162389"/>
                  <a:pt x="2117" y="165663"/>
                </a:cubicBezTo>
                <a:cubicBezTo>
                  <a:pt x="2117" y="132036"/>
                  <a:pt x="2117" y="103563"/>
                  <a:pt x="2117" y="79454"/>
                </a:cubicBezTo>
                <a:lnTo>
                  <a:pt x="0" y="79454"/>
                </a:lnTo>
                <a:cubicBezTo>
                  <a:pt x="0" y="14552"/>
                  <a:pt x="0" y="14552"/>
                  <a:pt x="0" y="14552"/>
                </a:cubicBezTo>
                <a:cubicBezTo>
                  <a:pt x="8464" y="14552"/>
                  <a:pt x="12697" y="14552"/>
                  <a:pt x="16929" y="14552"/>
                </a:cubicBezTo>
                <a:cubicBezTo>
                  <a:pt x="21161" y="14552"/>
                  <a:pt x="21161" y="14552"/>
                  <a:pt x="25393" y="14552"/>
                </a:cubicBezTo>
                <a:cubicBezTo>
                  <a:pt x="29626" y="11278"/>
                  <a:pt x="33858" y="14552"/>
                  <a:pt x="42322" y="14552"/>
                </a:cubicBezTo>
                <a:lnTo>
                  <a:pt x="50787" y="11278"/>
                </a:lnTo>
                <a:cubicBezTo>
                  <a:pt x="55019" y="11278"/>
                  <a:pt x="55019" y="4730"/>
                  <a:pt x="59251" y="4730"/>
                </a:cubicBezTo>
                <a:lnTo>
                  <a:pt x="61963" y="10306"/>
                </a:lnTo>
                <a:cubicBezTo>
                  <a:pt x="64542" y="12301"/>
                  <a:pt x="67716" y="5548"/>
                  <a:pt x="80412" y="8004"/>
                </a:cubicBezTo>
                <a:cubicBezTo>
                  <a:pt x="84645" y="8004"/>
                  <a:pt x="80412" y="14552"/>
                  <a:pt x="93109" y="14552"/>
                </a:cubicBezTo>
                <a:lnTo>
                  <a:pt x="100515" y="14143"/>
                </a:lnTo>
                <a:cubicBezTo>
                  <a:pt x="105806" y="11278"/>
                  <a:pt x="110038" y="11278"/>
                  <a:pt x="114270" y="11278"/>
                </a:cubicBezTo>
                <a:cubicBezTo>
                  <a:pt x="114270" y="11281"/>
                  <a:pt x="114270" y="11388"/>
                  <a:pt x="114270" y="14552"/>
                </a:cubicBezTo>
                <a:cubicBezTo>
                  <a:pt x="131199" y="14552"/>
                  <a:pt x="148128" y="14552"/>
                  <a:pt x="165057" y="14552"/>
                </a:cubicBezTo>
                <a:lnTo>
                  <a:pt x="169289" y="11278"/>
                </a:lnTo>
                <a:cubicBezTo>
                  <a:pt x="177754" y="11278"/>
                  <a:pt x="186218" y="11278"/>
                  <a:pt x="194683" y="11278"/>
                </a:cubicBezTo>
                <a:cubicBezTo>
                  <a:pt x="198915" y="11278"/>
                  <a:pt x="203147" y="11278"/>
                  <a:pt x="203147" y="14552"/>
                </a:cubicBezTo>
                <a:cubicBezTo>
                  <a:pt x="211612" y="11278"/>
                  <a:pt x="215844" y="11278"/>
                  <a:pt x="220076" y="11278"/>
                </a:cubicBezTo>
                <a:cubicBezTo>
                  <a:pt x="224308" y="8004"/>
                  <a:pt x="228541" y="11278"/>
                  <a:pt x="232773" y="11278"/>
                </a:cubicBezTo>
                <a:cubicBezTo>
                  <a:pt x="232773" y="8004"/>
                  <a:pt x="232773" y="8004"/>
                  <a:pt x="232773" y="4730"/>
                </a:cubicBezTo>
                <a:cubicBezTo>
                  <a:pt x="245469" y="8004"/>
                  <a:pt x="258166" y="8004"/>
                  <a:pt x="270863" y="8004"/>
                </a:cubicBezTo>
                <a:cubicBezTo>
                  <a:pt x="270863" y="7985"/>
                  <a:pt x="270876" y="4720"/>
                  <a:pt x="275095" y="1455"/>
                </a:cubicBezTo>
                <a:cubicBezTo>
                  <a:pt x="279327" y="4730"/>
                  <a:pt x="283559" y="4730"/>
                  <a:pt x="287792" y="4730"/>
                </a:cubicBezTo>
                <a:cubicBezTo>
                  <a:pt x="287792" y="4725"/>
                  <a:pt x="287792" y="4602"/>
                  <a:pt x="287792" y="1455"/>
                </a:cubicBezTo>
                <a:cubicBezTo>
                  <a:pt x="287797" y="1455"/>
                  <a:pt x="287935" y="1455"/>
                  <a:pt x="292024" y="1455"/>
                </a:cubicBezTo>
                <a:cubicBezTo>
                  <a:pt x="292024" y="4730"/>
                  <a:pt x="292024" y="8004"/>
                  <a:pt x="296256" y="8004"/>
                </a:cubicBezTo>
                <a:cubicBezTo>
                  <a:pt x="296273" y="8004"/>
                  <a:pt x="300497" y="8004"/>
                  <a:pt x="304721" y="8004"/>
                </a:cubicBezTo>
                <a:cubicBezTo>
                  <a:pt x="321650" y="11278"/>
                  <a:pt x="334346" y="11278"/>
                  <a:pt x="351275" y="11278"/>
                </a:cubicBezTo>
                <a:cubicBezTo>
                  <a:pt x="355507" y="11278"/>
                  <a:pt x="351275" y="8004"/>
                  <a:pt x="363972" y="4730"/>
                </a:cubicBezTo>
                <a:lnTo>
                  <a:pt x="389365" y="8004"/>
                </a:lnTo>
                <a:lnTo>
                  <a:pt x="410526" y="11278"/>
                </a:lnTo>
                <a:cubicBezTo>
                  <a:pt x="410526" y="11281"/>
                  <a:pt x="410526" y="11388"/>
                  <a:pt x="410526" y="14552"/>
                </a:cubicBezTo>
                <a:lnTo>
                  <a:pt x="423223" y="11278"/>
                </a:lnTo>
                <a:cubicBezTo>
                  <a:pt x="427455" y="11278"/>
                  <a:pt x="431688" y="11278"/>
                  <a:pt x="440152" y="14552"/>
                </a:cubicBezTo>
                <a:cubicBezTo>
                  <a:pt x="444384" y="11278"/>
                  <a:pt x="448616" y="11278"/>
                  <a:pt x="452849" y="11278"/>
                </a:cubicBezTo>
                <a:cubicBezTo>
                  <a:pt x="452853" y="8004"/>
                  <a:pt x="452984" y="8004"/>
                  <a:pt x="457081" y="8004"/>
                </a:cubicBezTo>
                <a:cubicBezTo>
                  <a:pt x="457081" y="11278"/>
                  <a:pt x="457081" y="11278"/>
                  <a:pt x="461313" y="14552"/>
                </a:cubicBezTo>
                <a:lnTo>
                  <a:pt x="474010" y="11278"/>
                </a:lnTo>
                <a:cubicBezTo>
                  <a:pt x="482474" y="11278"/>
                  <a:pt x="490939" y="8004"/>
                  <a:pt x="499403" y="8004"/>
                </a:cubicBezTo>
                <a:cubicBezTo>
                  <a:pt x="499403" y="7999"/>
                  <a:pt x="499403" y="7876"/>
                  <a:pt x="499403" y="4730"/>
                </a:cubicBezTo>
                <a:cubicBezTo>
                  <a:pt x="503635" y="8004"/>
                  <a:pt x="507868" y="8004"/>
                  <a:pt x="507868" y="11278"/>
                </a:cubicBezTo>
                <a:cubicBezTo>
                  <a:pt x="524797" y="11278"/>
                  <a:pt x="529029" y="11278"/>
                  <a:pt x="529029" y="1455"/>
                </a:cubicBezTo>
                <a:cubicBezTo>
                  <a:pt x="537493" y="4730"/>
                  <a:pt x="541726" y="4730"/>
                  <a:pt x="545958" y="1455"/>
                </a:cubicBezTo>
                <a:cubicBezTo>
                  <a:pt x="554422" y="8004"/>
                  <a:pt x="558655" y="11278"/>
                  <a:pt x="562887" y="14552"/>
                </a:cubicBezTo>
                <a:lnTo>
                  <a:pt x="571351" y="11278"/>
                </a:lnTo>
                <a:cubicBezTo>
                  <a:pt x="571351" y="11281"/>
                  <a:pt x="571351" y="11388"/>
                  <a:pt x="571351" y="14552"/>
                </a:cubicBezTo>
                <a:cubicBezTo>
                  <a:pt x="579816" y="14552"/>
                  <a:pt x="579816" y="14552"/>
                  <a:pt x="592512" y="14552"/>
                </a:cubicBezTo>
                <a:cubicBezTo>
                  <a:pt x="596745" y="8004"/>
                  <a:pt x="596745" y="17826"/>
                  <a:pt x="617906" y="14552"/>
                </a:cubicBezTo>
                <a:cubicBezTo>
                  <a:pt x="622138" y="14552"/>
                  <a:pt x="626370" y="14552"/>
                  <a:pt x="630602" y="14552"/>
                </a:cubicBezTo>
                <a:cubicBezTo>
                  <a:pt x="634835" y="14552"/>
                  <a:pt x="634835" y="14552"/>
                  <a:pt x="639067" y="14552"/>
                </a:cubicBezTo>
                <a:cubicBezTo>
                  <a:pt x="643299" y="11278"/>
                  <a:pt x="643299" y="11278"/>
                  <a:pt x="647531" y="14552"/>
                </a:cubicBezTo>
                <a:cubicBezTo>
                  <a:pt x="655996" y="14552"/>
                  <a:pt x="660228" y="11278"/>
                  <a:pt x="664460" y="11278"/>
                </a:cubicBezTo>
                <a:cubicBezTo>
                  <a:pt x="664460" y="11281"/>
                  <a:pt x="664460" y="11388"/>
                  <a:pt x="664460" y="14552"/>
                </a:cubicBezTo>
                <a:cubicBezTo>
                  <a:pt x="668693" y="14552"/>
                  <a:pt x="672925" y="17826"/>
                  <a:pt x="677157" y="17826"/>
                </a:cubicBezTo>
                <a:cubicBezTo>
                  <a:pt x="677157" y="14552"/>
                  <a:pt x="681389" y="14552"/>
                  <a:pt x="681389" y="11278"/>
                </a:cubicBezTo>
                <a:cubicBezTo>
                  <a:pt x="694086" y="11278"/>
                  <a:pt x="702550" y="11278"/>
                  <a:pt x="711015" y="11278"/>
                </a:cubicBezTo>
                <a:cubicBezTo>
                  <a:pt x="711015" y="11281"/>
                  <a:pt x="711015" y="11388"/>
                  <a:pt x="711015" y="14552"/>
                </a:cubicBezTo>
                <a:lnTo>
                  <a:pt x="719479" y="11278"/>
                </a:lnTo>
                <a:cubicBezTo>
                  <a:pt x="719479" y="11281"/>
                  <a:pt x="719479" y="11388"/>
                  <a:pt x="719479" y="14552"/>
                </a:cubicBezTo>
                <a:cubicBezTo>
                  <a:pt x="723712" y="11278"/>
                  <a:pt x="723712" y="8004"/>
                  <a:pt x="723712" y="4730"/>
                </a:cubicBezTo>
                <a:cubicBezTo>
                  <a:pt x="732176" y="8004"/>
                  <a:pt x="736408" y="8004"/>
                  <a:pt x="744873" y="8004"/>
                </a:cubicBezTo>
                <a:cubicBezTo>
                  <a:pt x="744889" y="7965"/>
                  <a:pt x="749130" y="-1812"/>
                  <a:pt x="761802" y="1455"/>
                </a:cubicBezTo>
                <a:cubicBezTo>
                  <a:pt x="761807" y="1455"/>
                  <a:pt x="761957" y="1455"/>
                  <a:pt x="766034" y="1455"/>
                </a:cubicBezTo>
                <a:cubicBezTo>
                  <a:pt x="770266" y="1455"/>
                  <a:pt x="774498" y="1455"/>
                  <a:pt x="778731" y="1455"/>
                </a:cubicBezTo>
                <a:lnTo>
                  <a:pt x="786137" y="2683"/>
                </a:lnTo>
                <a:cubicBezTo>
                  <a:pt x="799892" y="1455"/>
                  <a:pt x="808356" y="1455"/>
                  <a:pt x="821053" y="1455"/>
                </a:cubicBezTo>
                <a:cubicBezTo>
                  <a:pt x="833750" y="4730"/>
                  <a:pt x="837982" y="4730"/>
                  <a:pt x="842214" y="4730"/>
                </a:cubicBezTo>
                <a:lnTo>
                  <a:pt x="854911" y="4730"/>
                </a:lnTo>
                <a:cubicBezTo>
                  <a:pt x="871840" y="4730"/>
                  <a:pt x="888769" y="4730"/>
                  <a:pt x="905698" y="4730"/>
                </a:cubicBezTo>
                <a:cubicBezTo>
                  <a:pt x="918394" y="1455"/>
                  <a:pt x="931091" y="1455"/>
                  <a:pt x="948020" y="1455"/>
                </a:cubicBezTo>
                <a:cubicBezTo>
                  <a:pt x="956484" y="4730"/>
                  <a:pt x="960716" y="4730"/>
                  <a:pt x="969181" y="4730"/>
                </a:cubicBezTo>
                <a:cubicBezTo>
                  <a:pt x="969181" y="4725"/>
                  <a:pt x="969181" y="4602"/>
                  <a:pt x="969181" y="1455"/>
                </a:cubicBezTo>
                <a:cubicBezTo>
                  <a:pt x="973413" y="4730"/>
                  <a:pt x="977645" y="4730"/>
                  <a:pt x="981878" y="4730"/>
                </a:cubicBezTo>
                <a:lnTo>
                  <a:pt x="986110" y="1455"/>
                </a:lnTo>
                <a:cubicBezTo>
                  <a:pt x="990342" y="1455"/>
                  <a:pt x="990342" y="1455"/>
                  <a:pt x="994574" y="1455"/>
                </a:cubicBezTo>
                <a:cubicBezTo>
                  <a:pt x="994574" y="1455"/>
                  <a:pt x="998807" y="4730"/>
                  <a:pt x="998806" y="8004"/>
                </a:cubicBezTo>
                <a:cubicBezTo>
                  <a:pt x="1003039" y="8004"/>
                  <a:pt x="1007271" y="11278"/>
                  <a:pt x="1011503" y="11278"/>
                </a:cubicBezTo>
                <a:cubicBezTo>
                  <a:pt x="1015735" y="8004"/>
                  <a:pt x="1015735" y="8004"/>
                  <a:pt x="1015735" y="1455"/>
                </a:cubicBezTo>
                <a:cubicBezTo>
                  <a:pt x="1028432" y="1455"/>
                  <a:pt x="1041129" y="1455"/>
                  <a:pt x="1053826" y="1455"/>
                </a:cubicBezTo>
                <a:cubicBezTo>
                  <a:pt x="1053826" y="4730"/>
                  <a:pt x="1053826" y="8004"/>
                  <a:pt x="1053826" y="11278"/>
                </a:cubicBezTo>
                <a:cubicBezTo>
                  <a:pt x="1062290" y="8004"/>
                  <a:pt x="1066522" y="8004"/>
                  <a:pt x="1070754" y="4730"/>
                </a:cubicBezTo>
                <a:cubicBezTo>
                  <a:pt x="1070754" y="8004"/>
                  <a:pt x="1070754" y="8004"/>
                  <a:pt x="1074987" y="11278"/>
                </a:cubicBezTo>
                <a:cubicBezTo>
                  <a:pt x="1079219" y="11278"/>
                  <a:pt x="1079219" y="8004"/>
                  <a:pt x="1083451" y="8004"/>
                </a:cubicBezTo>
                <a:cubicBezTo>
                  <a:pt x="1096148" y="8004"/>
                  <a:pt x="1100380" y="11278"/>
                  <a:pt x="1108845" y="11278"/>
                </a:cubicBezTo>
                <a:cubicBezTo>
                  <a:pt x="1108845" y="11249"/>
                  <a:pt x="1108883" y="8004"/>
                  <a:pt x="1117309" y="8004"/>
                </a:cubicBezTo>
                <a:cubicBezTo>
                  <a:pt x="1117309" y="11278"/>
                  <a:pt x="1121541" y="11278"/>
                  <a:pt x="1121541" y="14552"/>
                </a:cubicBezTo>
                <a:cubicBezTo>
                  <a:pt x="1125773" y="14552"/>
                  <a:pt x="1125773" y="14552"/>
                  <a:pt x="1130006" y="14552"/>
                </a:cubicBezTo>
                <a:cubicBezTo>
                  <a:pt x="1142702" y="14552"/>
                  <a:pt x="1146935" y="14552"/>
                  <a:pt x="1155399" y="14552"/>
                </a:cubicBezTo>
                <a:cubicBezTo>
                  <a:pt x="1172328" y="11278"/>
                  <a:pt x="1185025" y="14552"/>
                  <a:pt x="1197722" y="14552"/>
                </a:cubicBezTo>
                <a:cubicBezTo>
                  <a:pt x="1206186" y="11278"/>
                  <a:pt x="1218883" y="11278"/>
                  <a:pt x="1227347" y="14552"/>
                </a:cubicBezTo>
                <a:cubicBezTo>
                  <a:pt x="1227347" y="14528"/>
                  <a:pt x="1227393" y="11278"/>
                  <a:pt x="1240044" y="11278"/>
                </a:cubicBezTo>
                <a:cubicBezTo>
                  <a:pt x="1240044" y="11281"/>
                  <a:pt x="1240044" y="11388"/>
                  <a:pt x="1240044" y="14552"/>
                </a:cubicBezTo>
                <a:cubicBezTo>
                  <a:pt x="1240051" y="14552"/>
                  <a:pt x="1240222" y="14552"/>
                  <a:pt x="1244276" y="14552"/>
                </a:cubicBezTo>
                <a:cubicBezTo>
                  <a:pt x="1244281" y="11278"/>
                  <a:pt x="1244423" y="11278"/>
                  <a:pt x="1248508" y="11278"/>
                </a:cubicBezTo>
                <a:cubicBezTo>
                  <a:pt x="1248508" y="11281"/>
                  <a:pt x="1248508" y="11388"/>
                  <a:pt x="1248508" y="14552"/>
                </a:cubicBezTo>
                <a:cubicBezTo>
                  <a:pt x="1248538" y="14552"/>
                  <a:pt x="1252755" y="14552"/>
                  <a:pt x="1256973" y="14552"/>
                </a:cubicBezTo>
                <a:cubicBezTo>
                  <a:pt x="1265437" y="14552"/>
                  <a:pt x="1278134" y="14552"/>
                  <a:pt x="1286598" y="14552"/>
                </a:cubicBezTo>
                <a:cubicBezTo>
                  <a:pt x="1286598" y="11278"/>
                  <a:pt x="1290831" y="8004"/>
                  <a:pt x="1290830" y="4730"/>
                </a:cubicBezTo>
                <a:cubicBezTo>
                  <a:pt x="1299295" y="4730"/>
                  <a:pt x="1311992" y="4730"/>
                  <a:pt x="1320456" y="4730"/>
                </a:cubicBezTo>
                <a:cubicBezTo>
                  <a:pt x="1320456" y="4725"/>
                  <a:pt x="1320456" y="4602"/>
                  <a:pt x="1320456" y="1455"/>
                </a:cubicBezTo>
                <a:lnTo>
                  <a:pt x="1333153" y="4730"/>
                </a:lnTo>
                <a:lnTo>
                  <a:pt x="1342676" y="3093"/>
                </a:lnTo>
                <a:cubicBezTo>
                  <a:pt x="1343733" y="3911"/>
                  <a:pt x="1343733" y="4730"/>
                  <a:pt x="1345850" y="4730"/>
                </a:cubicBezTo>
                <a:cubicBezTo>
                  <a:pt x="1354314" y="4730"/>
                  <a:pt x="1358546" y="4730"/>
                  <a:pt x="1362779" y="4730"/>
                </a:cubicBezTo>
                <a:cubicBezTo>
                  <a:pt x="1367011" y="8004"/>
                  <a:pt x="1367011" y="8004"/>
                  <a:pt x="1367011" y="11278"/>
                </a:cubicBezTo>
                <a:cubicBezTo>
                  <a:pt x="1396636" y="11278"/>
                  <a:pt x="1422030" y="14552"/>
                  <a:pt x="1451655" y="14552"/>
                </a:cubicBezTo>
                <a:cubicBezTo>
                  <a:pt x="1455888" y="14552"/>
                  <a:pt x="1455888" y="8004"/>
                  <a:pt x="1464352" y="8004"/>
                </a:cubicBezTo>
                <a:cubicBezTo>
                  <a:pt x="1464352" y="11278"/>
                  <a:pt x="1468584" y="11278"/>
                  <a:pt x="1468584" y="14552"/>
                </a:cubicBezTo>
                <a:cubicBezTo>
                  <a:pt x="1485513" y="14552"/>
                  <a:pt x="1481281" y="8004"/>
                  <a:pt x="1485513" y="8004"/>
                </a:cubicBezTo>
                <a:cubicBezTo>
                  <a:pt x="1489745" y="8004"/>
                  <a:pt x="1493978" y="11278"/>
                  <a:pt x="1498210" y="11278"/>
                </a:cubicBezTo>
                <a:lnTo>
                  <a:pt x="1510907" y="11278"/>
                </a:lnTo>
                <a:cubicBezTo>
                  <a:pt x="1510907" y="11281"/>
                  <a:pt x="1510907" y="11388"/>
                  <a:pt x="1510907" y="14552"/>
                </a:cubicBezTo>
                <a:cubicBezTo>
                  <a:pt x="1523603" y="11278"/>
                  <a:pt x="1540532" y="14552"/>
                  <a:pt x="1561693" y="11278"/>
                </a:cubicBezTo>
                <a:cubicBezTo>
                  <a:pt x="1565926" y="8004"/>
                  <a:pt x="1565926" y="11278"/>
                  <a:pt x="1570158" y="11278"/>
                </a:cubicBezTo>
                <a:cubicBezTo>
                  <a:pt x="1578622" y="11278"/>
                  <a:pt x="1587087" y="11278"/>
                  <a:pt x="1599783" y="11278"/>
                </a:cubicBezTo>
                <a:cubicBezTo>
                  <a:pt x="1599783" y="11281"/>
                  <a:pt x="1599783" y="11388"/>
                  <a:pt x="1599783" y="14552"/>
                </a:cubicBezTo>
                <a:cubicBezTo>
                  <a:pt x="1608248" y="11278"/>
                  <a:pt x="1612480" y="11278"/>
                  <a:pt x="1616712" y="14552"/>
                </a:cubicBezTo>
                <a:cubicBezTo>
                  <a:pt x="1616731" y="14523"/>
                  <a:pt x="1620963" y="8011"/>
                  <a:pt x="1629409" y="11278"/>
                </a:cubicBezTo>
                <a:cubicBezTo>
                  <a:pt x="1629409" y="11281"/>
                  <a:pt x="1629409" y="11388"/>
                  <a:pt x="1629409" y="14552"/>
                </a:cubicBezTo>
                <a:cubicBezTo>
                  <a:pt x="1633641" y="14552"/>
                  <a:pt x="1637873" y="14552"/>
                  <a:pt x="1642106" y="14552"/>
                </a:cubicBezTo>
                <a:cubicBezTo>
                  <a:pt x="1650570" y="14552"/>
                  <a:pt x="1642106" y="17826"/>
                  <a:pt x="1646338" y="14552"/>
                </a:cubicBezTo>
                <a:cubicBezTo>
                  <a:pt x="1650570" y="14552"/>
                  <a:pt x="1654802" y="14552"/>
                  <a:pt x="1659035" y="14552"/>
                </a:cubicBezTo>
                <a:cubicBezTo>
                  <a:pt x="1667499" y="11278"/>
                  <a:pt x="1675964" y="8004"/>
                  <a:pt x="1684428" y="8004"/>
                </a:cubicBezTo>
                <a:cubicBezTo>
                  <a:pt x="1684438" y="8012"/>
                  <a:pt x="1688665" y="11278"/>
                  <a:pt x="1692892" y="11278"/>
                </a:cubicBezTo>
                <a:cubicBezTo>
                  <a:pt x="1709821" y="4730"/>
                  <a:pt x="1705589" y="8004"/>
                  <a:pt x="1714053" y="8004"/>
                </a:cubicBezTo>
                <a:cubicBezTo>
                  <a:pt x="1714054" y="4730"/>
                  <a:pt x="1714054" y="1455"/>
                  <a:pt x="1718286" y="1455"/>
                </a:cubicBezTo>
                <a:cubicBezTo>
                  <a:pt x="1719344" y="637"/>
                  <a:pt x="1725163" y="228"/>
                  <a:pt x="1733297" y="74"/>
                </a:cubicBez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sz="1800"/>
          </a:p>
        </p:txBody>
      </p:sp>
    </p:spTree>
    <p:extLst>
      <p:ext uri="{BB962C8B-B14F-4D97-AF65-F5344CB8AC3E}">
        <p14:creationId xmlns:p14="http://schemas.microsoft.com/office/powerpoint/2010/main" val="37526446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Content Placeholder 2"/>
          <p:cNvSpPr>
            <a:spLocks noGrp="1"/>
          </p:cNvSpPr>
          <p:nvPr>
            <p:ph sz="half" idx="1"/>
          </p:nvPr>
        </p:nvSpPr>
        <p:spPr>
          <a:xfrm>
            <a:off x="1522810" y="1905000"/>
            <a:ext cx="4417702" cy="4267200"/>
          </a:xfrm>
        </p:spPr>
        <p:txBody>
          <a:bodyPr>
            <a:normAutofit/>
          </a:bodyPr>
          <a:lstStyle>
            <a:lvl1pPr>
              <a:defRPr sz="2400"/>
            </a:lvl1pPr>
            <a:lvl2pPr>
              <a:defRPr sz="2000"/>
            </a:lvl2pPr>
            <a:lvl3pPr>
              <a:defRPr sz="1800"/>
            </a:lvl3pPr>
            <a:lvl4pPr>
              <a:defRPr sz="1600"/>
            </a:lvl4pPr>
            <a:lvl5pPr>
              <a:defRPr sz="1600"/>
            </a:lvl5pPr>
            <a:lvl6pPr marL="1920240">
              <a:defRPr sz="1600"/>
            </a:lvl6pPr>
            <a:lvl7pPr marL="1920240">
              <a:defRPr sz="1600"/>
            </a:lvl7pPr>
            <a:lvl8pPr marL="1920240">
              <a:defRPr sz="1600"/>
            </a:lvl8pPr>
            <a:lvl9pPr marL="1920240">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Content Placeholder 3"/>
          <p:cNvSpPr>
            <a:spLocks noGrp="1"/>
          </p:cNvSpPr>
          <p:nvPr>
            <p:ph sz="half" idx="2"/>
          </p:nvPr>
        </p:nvSpPr>
        <p:spPr>
          <a:xfrm>
            <a:off x="6248439" y="1905000"/>
            <a:ext cx="4417702" cy="4267200"/>
          </a:xfrm>
        </p:spPr>
        <p:txBody>
          <a:bodyPr>
            <a:normAutofit/>
          </a:bodyPr>
          <a:lstStyle>
            <a:lvl1pPr>
              <a:defRPr sz="2400"/>
            </a:lvl1pPr>
            <a:lvl2pPr>
              <a:defRPr sz="2000"/>
            </a:lvl2pPr>
            <a:lvl3pPr>
              <a:defRPr sz="1800"/>
            </a:lvl3pPr>
            <a:lvl4pPr>
              <a:defRPr sz="1600"/>
            </a:lvl4pPr>
            <a:lvl5pPr marL="1920240">
              <a:defRPr sz="1600"/>
            </a:lvl5pPr>
            <a:lvl6pPr marL="1920240">
              <a:defRPr sz="1600"/>
            </a:lvl6pPr>
            <a:lvl7pPr marL="1920240">
              <a:defRPr sz="1600"/>
            </a:lvl7pPr>
            <a:lvl8pPr marL="1920240">
              <a:defRPr sz="1600"/>
            </a:lvl8pPr>
            <a:lvl9pPr marL="1920240">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6" name="Footer Placeholder 5"/>
          <p:cNvSpPr>
            <a:spLocks noGrp="1"/>
          </p:cNvSpPr>
          <p:nvPr>
            <p:ph type="ftr" sz="quarter" idx="11"/>
          </p:nvPr>
        </p:nvSpPr>
        <p:spPr/>
        <p:txBody>
          <a:bodyPr/>
          <a:lstStyle/>
          <a:p>
            <a:r>
              <a:rPr lang="en-US" dirty="0"/>
              <a:t>Add a footer</a:t>
            </a:r>
          </a:p>
        </p:txBody>
      </p:sp>
      <p:sp>
        <p:nvSpPr>
          <p:cNvPr id="5" name="Date Placeholder 4"/>
          <p:cNvSpPr>
            <a:spLocks noGrp="1"/>
          </p:cNvSpPr>
          <p:nvPr>
            <p:ph type="dt" sz="half" idx="10"/>
          </p:nvPr>
        </p:nvSpPr>
        <p:spPr/>
        <p:txBody>
          <a:bodyPr/>
          <a:lstStyle/>
          <a:p>
            <a:fld id="{52466975-C014-42E5-BFA6-B8D5FDD3B81F}" type="datetimeFigureOut">
              <a:rPr lang="en-US"/>
              <a:t>4/17/2024</a:t>
            </a:fld>
            <a:endParaRPr/>
          </a:p>
        </p:txBody>
      </p:sp>
      <p:sp>
        <p:nvSpPr>
          <p:cNvPr id="7" name="Slide Number Placeholder 6"/>
          <p:cNvSpPr>
            <a:spLocks noGrp="1"/>
          </p:cNvSpPr>
          <p:nvPr>
            <p:ph type="sldNum" sz="quarter" idx="12"/>
          </p:nvPr>
        </p:nvSpPr>
        <p:spPr/>
        <p:txBody>
          <a:bodyPr/>
          <a:lstStyle/>
          <a:p>
            <a:fld id="{693B167E-EA96-4147-81DE-549160052C22}" type="slidenum">
              <a:rPr/>
              <a:t>‹#›</a:t>
            </a:fld>
            <a:endParaRPr/>
          </a:p>
        </p:txBody>
      </p:sp>
    </p:spTree>
    <p:extLst>
      <p:ext uri="{BB962C8B-B14F-4D97-AF65-F5344CB8AC3E}">
        <p14:creationId xmlns:p14="http://schemas.microsoft.com/office/powerpoint/2010/main" val="8350107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a:p>
        </p:txBody>
      </p:sp>
      <p:sp>
        <p:nvSpPr>
          <p:cNvPr id="3" name="Text Placeholder 2"/>
          <p:cNvSpPr>
            <a:spLocks noGrp="1"/>
          </p:cNvSpPr>
          <p:nvPr>
            <p:ph type="body" idx="1"/>
          </p:nvPr>
        </p:nvSpPr>
        <p:spPr>
          <a:xfrm>
            <a:off x="1522810" y="1905000"/>
            <a:ext cx="4417702" cy="762000"/>
          </a:xfrm>
        </p:spPr>
        <p:txBody>
          <a:bodyPr anchor="ctr">
            <a:norm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522810" y="2743201"/>
            <a:ext cx="4417702" cy="3429001"/>
          </a:xfrm>
        </p:spPr>
        <p:txBody>
          <a:bodyPr/>
          <a:lstStyle>
            <a:lvl1pPr>
              <a:defRPr sz="2400"/>
            </a:lvl1pPr>
            <a:lvl2pPr>
              <a:defRPr sz="2000"/>
            </a:lvl2pPr>
            <a:lvl3pPr>
              <a:defRPr sz="1800"/>
            </a:lvl3pPr>
            <a:lvl4pPr>
              <a:defRPr sz="1600"/>
            </a:lvl4pPr>
            <a:lvl5pPr>
              <a:defRPr sz="1600"/>
            </a:lvl5pPr>
            <a:lvl6pPr marL="1920240">
              <a:defRPr sz="1600"/>
            </a:lvl6pPr>
            <a:lvl7pPr marL="1920240">
              <a:defRPr sz="1600"/>
            </a:lvl7pPr>
            <a:lvl8pPr marL="1920240">
              <a:defRPr sz="1600" baseline="0"/>
            </a:lvl8pPr>
            <a:lvl9pPr marL="1920240">
              <a:defRPr sz="1600" baseline="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Text Placeholder 4"/>
          <p:cNvSpPr>
            <a:spLocks noGrp="1"/>
          </p:cNvSpPr>
          <p:nvPr>
            <p:ph type="body" sz="quarter" idx="3"/>
          </p:nvPr>
        </p:nvSpPr>
        <p:spPr>
          <a:xfrm>
            <a:off x="6248439" y="1905000"/>
            <a:ext cx="4417702" cy="762000"/>
          </a:xfrm>
        </p:spPr>
        <p:txBody>
          <a:bodyPr anchor="ctr">
            <a:norm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48439" y="2743201"/>
            <a:ext cx="4417702" cy="3429001"/>
          </a:xfrm>
        </p:spPr>
        <p:txBody>
          <a:bodyPr/>
          <a:lstStyle>
            <a:lvl1pPr>
              <a:defRPr sz="2400"/>
            </a:lvl1pPr>
            <a:lvl2pPr>
              <a:defRPr sz="2000"/>
            </a:lvl2pPr>
            <a:lvl3pPr>
              <a:defRPr sz="1800"/>
            </a:lvl3pPr>
            <a:lvl4pPr>
              <a:defRPr sz="1600"/>
            </a:lvl4pPr>
            <a:lvl5pPr marL="1920240">
              <a:defRPr sz="1600"/>
            </a:lvl5pPr>
            <a:lvl6pPr marL="1920240">
              <a:defRPr sz="1600"/>
            </a:lvl6pPr>
            <a:lvl7pPr marL="1920240">
              <a:defRPr sz="1600"/>
            </a:lvl7pPr>
            <a:lvl8pPr marL="1920240">
              <a:defRPr sz="1600"/>
            </a:lvl8pPr>
            <a:lvl9pPr marL="1920240">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8" name="Footer Placeholder 7"/>
          <p:cNvSpPr>
            <a:spLocks noGrp="1"/>
          </p:cNvSpPr>
          <p:nvPr>
            <p:ph type="ftr" sz="quarter" idx="11"/>
          </p:nvPr>
        </p:nvSpPr>
        <p:spPr/>
        <p:txBody>
          <a:bodyPr/>
          <a:lstStyle/>
          <a:p>
            <a:r>
              <a:rPr lang="en-US" dirty="0"/>
              <a:t>Add a footer</a:t>
            </a:r>
          </a:p>
        </p:txBody>
      </p:sp>
      <p:sp>
        <p:nvSpPr>
          <p:cNvPr id="7" name="Date Placeholder 6"/>
          <p:cNvSpPr>
            <a:spLocks noGrp="1"/>
          </p:cNvSpPr>
          <p:nvPr>
            <p:ph type="dt" sz="half" idx="10"/>
          </p:nvPr>
        </p:nvSpPr>
        <p:spPr/>
        <p:txBody>
          <a:bodyPr/>
          <a:lstStyle/>
          <a:p>
            <a:fld id="{52466975-C014-42E5-BFA6-B8D5FDD3B81F}" type="datetimeFigureOut">
              <a:rPr lang="en-US"/>
              <a:t>4/17/2024</a:t>
            </a:fld>
            <a:endParaRPr/>
          </a:p>
        </p:txBody>
      </p:sp>
      <p:sp>
        <p:nvSpPr>
          <p:cNvPr id="9" name="Slide Number Placeholder 8"/>
          <p:cNvSpPr>
            <a:spLocks noGrp="1"/>
          </p:cNvSpPr>
          <p:nvPr>
            <p:ph type="sldNum" sz="quarter" idx="12"/>
          </p:nvPr>
        </p:nvSpPr>
        <p:spPr/>
        <p:txBody>
          <a:bodyPr/>
          <a:lstStyle/>
          <a:p>
            <a:fld id="{693B167E-EA96-4147-81DE-549160052C22}" type="slidenum">
              <a:rPr/>
              <a:t>‹#›</a:t>
            </a:fld>
            <a:endParaRPr/>
          </a:p>
        </p:txBody>
      </p:sp>
    </p:spTree>
    <p:extLst>
      <p:ext uri="{BB962C8B-B14F-4D97-AF65-F5344CB8AC3E}">
        <p14:creationId xmlns:p14="http://schemas.microsoft.com/office/powerpoint/2010/main" val="11407196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4" name="Footer Placeholder 3"/>
          <p:cNvSpPr>
            <a:spLocks noGrp="1"/>
          </p:cNvSpPr>
          <p:nvPr>
            <p:ph type="ftr" sz="quarter" idx="11"/>
          </p:nvPr>
        </p:nvSpPr>
        <p:spPr/>
        <p:txBody>
          <a:bodyPr/>
          <a:lstStyle/>
          <a:p>
            <a:r>
              <a:rPr lang="en-US" dirty="0"/>
              <a:t>Add a footer</a:t>
            </a:r>
          </a:p>
        </p:txBody>
      </p:sp>
      <p:sp>
        <p:nvSpPr>
          <p:cNvPr id="3" name="Date Placeholder 2"/>
          <p:cNvSpPr>
            <a:spLocks noGrp="1"/>
          </p:cNvSpPr>
          <p:nvPr>
            <p:ph type="dt" sz="half" idx="10"/>
          </p:nvPr>
        </p:nvSpPr>
        <p:spPr/>
        <p:txBody>
          <a:bodyPr/>
          <a:lstStyle/>
          <a:p>
            <a:fld id="{52466975-C014-42E5-BFA6-B8D5FDD3B81F}" type="datetimeFigureOut">
              <a:rPr lang="en-US"/>
              <a:t>4/17/2024</a:t>
            </a:fld>
            <a:endParaRPr/>
          </a:p>
        </p:txBody>
      </p:sp>
      <p:sp>
        <p:nvSpPr>
          <p:cNvPr id="5" name="Slide Number Placeholder 4"/>
          <p:cNvSpPr>
            <a:spLocks noGrp="1"/>
          </p:cNvSpPr>
          <p:nvPr>
            <p:ph type="sldNum" sz="quarter" idx="12"/>
          </p:nvPr>
        </p:nvSpPr>
        <p:spPr/>
        <p:txBody>
          <a:bodyPr/>
          <a:lstStyle/>
          <a:p>
            <a:fld id="{693B167E-EA96-4147-81DE-549160052C22}" type="slidenum">
              <a:rPr/>
              <a:t>‹#›</a:t>
            </a:fld>
            <a:endParaRPr/>
          </a:p>
        </p:txBody>
      </p:sp>
    </p:spTree>
    <p:extLst>
      <p:ext uri="{BB962C8B-B14F-4D97-AF65-F5344CB8AC3E}">
        <p14:creationId xmlns:p14="http://schemas.microsoft.com/office/powerpoint/2010/main" val="2440687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hidden">
          <a:xfrm>
            <a:off x="1" y="0"/>
            <a:ext cx="12192000" cy="6858000"/>
          </a:xfrm>
          <a:prstGeom prst="rect">
            <a:avLst/>
          </a:prstGeom>
        </p:spPr>
      </p:pic>
      <p:sp>
        <p:nvSpPr>
          <p:cNvPr id="5" name="Rectangle 4"/>
          <p:cNvSpPr/>
          <p:nvPr/>
        </p:nvSpPr>
        <p:spPr bwMode="hidden">
          <a:xfrm>
            <a:off x="1" y="1"/>
            <a:ext cx="12192000" cy="6858000"/>
          </a:xfrm>
          <a:prstGeom prst="rect">
            <a:avLst/>
          </a:prstGeom>
          <a:solidFill>
            <a:schemeClr val="accent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1800"/>
          </a:p>
        </p:txBody>
      </p:sp>
      <p:sp>
        <p:nvSpPr>
          <p:cNvPr id="3" name="Footer Placeholder 2"/>
          <p:cNvSpPr>
            <a:spLocks noGrp="1"/>
          </p:cNvSpPr>
          <p:nvPr>
            <p:ph type="ftr" sz="quarter" idx="11"/>
          </p:nvPr>
        </p:nvSpPr>
        <p:spPr/>
        <p:txBody>
          <a:bodyPr/>
          <a:lstStyle/>
          <a:p>
            <a:r>
              <a:rPr lang="en-US" dirty="0"/>
              <a:t>Add a footer</a:t>
            </a:r>
          </a:p>
        </p:txBody>
      </p:sp>
      <p:sp>
        <p:nvSpPr>
          <p:cNvPr id="2" name="Date Placeholder 1"/>
          <p:cNvSpPr>
            <a:spLocks noGrp="1"/>
          </p:cNvSpPr>
          <p:nvPr>
            <p:ph type="dt" sz="half" idx="10"/>
          </p:nvPr>
        </p:nvSpPr>
        <p:spPr/>
        <p:txBody>
          <a:bodyPr/>
          <a:lstStyle/>
          <a:p>
            <a:fld id="{52466975-C014-42E5-BFA6-B8D5FDD3B81F}" type="datetimeFigureOut">
              <a:rPr lang="en-US"/>
              <a:t>4/17/2024</a:t>
            </a:fld>
            <a:endParaRPr/>
          </a:p>
        </p:txBody>
      </p:sp>
      <p:sp>
        <p:nvSpPr>
          <p:cNvPr id="4" name="Slide Number Placeholder 3"/>
          <p:cNvSpPr>
            <a:spLocks noGrp="1"/>
          </p:cNvSpPr>
          <p:nvPr>
            <p:ph type="sldNum" sz="quarter" idx="12"/>
          </p:nvPr>
        </p:nvSpPr>
        <p:spPr/>
        <p:txBody>
          <a:bodyPr/>
          <a:lstStyle/>
          <a:p>
            <a:fld id="{693B167E-EA96-4147-81DE-549160052C22}" type="slidenum">
              <a:rPr/>
              <a:t>‹#›</a:t>
            </a:fld>
            <a:endParaRPr/>
          </a:p>
        </p:txBody>
      </p:sp>
    </p:spTree>
    <p:extLst>
      <p:ext uri="{BB962C8B-B14F-4D97-AF65-F5344CB8AC3E}">
        <p14:creationId xmlns:p14="http://schemas.microsoft.com/office/powerpoint/2010/main" val="29639569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9" name="Freeform 15"/>
          <p:cNvSpPr>
            <a:spLocks/>
          </p:cNvSpPr>
          <p:nvPr/>
        </p:nvSpPr>
        <p:spPr bwMode="auto">
          <a:xfrm>
            <a:off x="4495383" y="1905000"/>
            <a:ext cx="6155515" cy="4251960"/>
          </a:xfrm>
          <a:custGeom>
            <a:avLst/>
            <a:gdLst>
              <a:gd name="T0" fmla="*/ 696 w 1967"/>
              <a:gd name="T1" fmla="*/ 1361 h 1369"/>
              <a:gd name="T2" fmla="*/ 618 w 1967"/>
              <a:gd name="T3" fmla="*/ 1360 h 1369"/>
              <a:gd name="T4" fmla="*/ 517 w 1967"/>
              <a:gd name="T5" fmla="*/ 1359 h 1369"/>
              <a:gd name="T6" fmla="*/ 443 w 1967"/>
              <a:gd name="T7" fmla="*/ 1361 h 1369"/>
              <a:gd name="T8" fmla="*/ 361 w 1967"/>
              <a:gd name="T9" fmla="*/ 1358 h 1369"/>
              <a:gd name="T10" fmla="*/ 260 w 1967"/>
              <a:gd name="T11" fmla="*/ 1359 h 1369"/>
              <a:gd name="T12" fmla="*/ 166 w 1967"/>
              <a:gd name="T13" fmla="*/ 1359 h 1369"/>
              <a:gd name="T14" fmla="*/ 104 w 1967"/>
              <a:gd name="T15" fmla="*/ 1356 h 1369"/>
              <a:gd name="T16" fmla="*/ 7 w 1967"/>
              <a:gd name="T17" fmla="*/ 1327 h 1369"/>
              <a:gd name="T18" fmla="*/ 7 w 1967"/>
              <a:gd name="T19" fmla="*/ 1226 h 1369"/>
              <a:gd name="T20" fmla="*/ 9 w 1967"/>
              <a:gd name="T21" fmla="*/ 1139 h 1369"/>
              <a:gd name="T22" fmla="*/ 4 w 1967"/>
              <a:gd name="T23" fmla="*/ 1042 h 1369"/>
              <a:gd name="T24" fmla="*/ 9 w 1967"/>
              <a:gd name="T25" fmla="*/ 896 h 1369"/>
              <a:gd name="T26" fmla="*/ 7 w 1967"/>
              <a:gd name="T27" fmla="*/ 758 h 1369"/>
              <a:gd name="T28" fmla="*/ 9 w 1967"/>
              <a:gd name="T29" fmla="*/ 614 h 1369"/>
              <a:gd name="T30" fmla="*/ 5 w 1967"/>
              <a:gd name="T31" fmla="*/ 443 h 1369"/>
              <a:gd name="T32" fmla="*/ 9 w 1967"/>
              <a:gd name="T33" fmla="*/ 365 h 1369"/>
              <a:gd name="T34" fmla="*/ 5 w 1967"/>
              <a:gd name="T35" fmla="*/ 195 h 1369"/>
              <a:gd name="T36" fmla="*/ 6 w 1967"/>
              <a:gd name="T37" fmla="*/ 107 h 1369"/>
              <a:gd name="T38" fmla="*/ 8 w 1967"/>
              <a:gd name="T39" fmla="*/ 9 h 1369"/>
              <a:gd name="T40" fmla="*/ 120 w 1967"/>
              <a:gd name="T41" fmla="*/ 8 h 1369"/>
              <a:gd name="T42" fmla="*/ 192 w 1967"/>
              <a:gd name="T43" fmla="*/ 5 h 1369"/>
              <a:gd name="T44" fmla="*/ 279 w 1967"/>
              <a:gd name="T45" fmla="*/ 12 h 1369"/>
              <a:gd name="T46" fmla="*/ 374 w 1967"/>
              <a:gd name="T47" fmla="*/ 7 h 1369"/>
              <a:gd name="T48" fmla="*/ 447 w 1967"/>
              <a:gd name="T49" fmla="*/ 10 h 1369"/>
              <a:gd name="T50" fmla="*/ 552 w 1967"/>
              <a:gd name="T51" fmla="*/ 11 h 1369"/>
              <a:gd name="T52" fmla="*/ 630 w 1967"/>
              <a:gd name="T53" fmla="*/ 11 h 1369"/>
              <a:gd name="T54" fmla="*/ 706 w 1967"/>
              <a:gd name="T55" fmla="*/ 10 h 1369"/>
              <a:gd name="T56" fmla="*/ 799 w 1967"/>
              <a:gd name="T57" fmla="*/ 7 h 1369"/>
              <a:gd name="T58" fmla="*/ 879 w 1967"/>
              <a:gd name="T59" fmla="*/ 9 h 1369"/>
              <a:gd name="T60" fmla="*/ 956 w 1967"/>
              <a:gd name="T61" fmla="*/ 9 h 1369"/>
              <a:gd name="T62" fmla="*/ 1055 w 1967"/>
              <a:gd name="T63" fmla="*/ 12 h 1369"/>
              <a:gd name="T64" fmla="*/ 1188 w 1967"/>
              <a:gd name="T65" fmla="*/ 12 h 1369"/>
              <a:gd name="T66" fmla="*/ 1259 w 1967"/>
              <a:gd name="T67" fmla="*/ 9 h 1369"/>
              <a:gd name="T68" fmla="*/ 1378 w 1967"/>
              <a:gd name="T69" fmla="*/ 8 h 1369"/>
              <a:gd name="T70" fmla="*/ 1513 w 1967"/>
              <a:gd name="T71" fmla="*/ 10 h 1369"/>
              <a:gd name="T72" fmla="*/ 1634 w 1967"/>
              <a:gd name="T73" fmla="*/ 12 h 1369"/>
              <a:gd name="T74" fmla="*/ 1774 w 1967"/>
              <a:gd name="T75" fmla="*/ 11 h 1369"/>
              <a:gd name="T76" fmla="*/ 1869 w 1967"/>
              <a:gd name="T77" fmla="*/ 9 h 1369"/>
              <a:gd name="T78" fmla="*/ 1927 w 1967"/>
              <a:gd name="T79" fmla="*/ 6 h 1369"/>
              <a:gd name="T80" fmla="*/ 1963 w 1967"/>
              <a:gd name="T81" fmla="*/ 94 h 1369"/>
              <a:gd name="T82" fmla="*/ 1960 w 1967"/>
              <a:gd name="T83" fmla="*/ 185 h 1369"/>
              <a:gd name="T84" fmla="*/ 1959 w 1967"/>
              <a:gd name="T85" fmla="*/ 330 h 1369"/>
              <a:gd name="T86" fmla="*/ 1958 w 1967"/>
              <a:gd name="T87" fmla="*/ 428 h 1369"/>
              <a:gd name="T88" fmla="*/ 1958 w 1967"/>
              <a:gd name="T89" fmla="*/ 573 h 1369"/>
              <a:gd name="T90" fmla="*/ 1960 w 1967"/>
              <a:gd name="T91" fmla="*/ 721 h 1369"/>
              <a:gd name="T92" fmla="*/ 1957 w 1967"/>
              <a:gd name="T93" fmla="*/ 868 h 1369"/>
              <a:gd name="T94" fmla="*/ 1959 w 1967"/>
              <a:gd name="T95" fmla="*/ 1010 h 1369"/>
              <a:gd name="T96" fmla="*/ 1960 w 1967"/>
              <a:gd name="T97" fmla="*/ 1124 h 1369"/>
              <a:gd name="T98" fmla="*/ 1960 w 1967"/>
              <a:gd name="T99" fmla="*/ 1210 h 1369"/>
              <a:gd name="T100" fmla="*/ 1963 w 1967"/>
              <a:gd name="T101" fmla="*/ 1307 h 1369"/>
              <a:gd name="T102" fmla="*/ 1909 w 1967"/>
              <a:gd name="T103" fmla="*/ 1355 h 1369"/>
              <a:gd name="T104" fmla="*/ 1822 w 1967"/>
              <a:gd name="T105" fmla="*/ 1356 h 1369"/>
              <a:gd name="T106" fmla="*/ 1698 w 1967"/>
              <a:gd name="T107" fmla="*/ 1359 h 1369"/>
              <a:gd name="T108" fmla="*/ 1597 w 1967"/>
              <a:gd name="T109" fmla="*/ 1358 h 1369"/>
              <a:gd name="T110" fmla="*/ 1469 w 1967"/>
              <a:gd name="T111" fmla="*/ 1358 h 1369"/>
              <a:gd name="T112" fmla="*/ 1330 w 1967"/>
              <a:gd name="T113" fmla="*/ 1359 h 1369"/>
              <a:gd name="T114" fmla="*/ 1229 w 1967"/>
              <a:gd name="T115" fmla="*/ 1361 h 1369"/>
              <a:gd name="T116" fmla="*/ 1124 w 1967"/>
              <a:gd name="T117" fmla="*/ 1357 h 1369"/>
              <a:gd name="T118" fmla="*/ 981 w 1967"/>
              <a:gd name="T119" fmla="*/ 1363 h 1369"/>
              <a:gd name="T120" fmla="*/ 907 w 1967"/>
              <a:gd name="T121" fmla="*/ 1358 h 1369"/>
              <a:gd name="T122" fmla="*/ 830 w 1967"/>
              <a:gd name="T123" fmla="*/ 1358 h 1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67" h="1369">
                <a:moveTo>
                  <a:pt x="782" y="1369"/>
                </a:moveTo>
                <a:cubicBezTo>
                  <a:pt x="782" y="1360"/>
                  <a:pt x="782" y="1360"/>
                  <a:pt x="782" y="1360"/>
                </a:cubicBezTo>
                <a:cubicBezTo>
                  <a:pt x="777" y="1362"/>
                  <a:pt x="777" y="1362"/>
                  <a:pt x="777" y="1362"/>
                </a:cubicBezTo>
                <a:cubicBezTo>
                  <a:pt x="777" y="1361"/>
                  <a:pt x="777" y="1361"/>
                  <a:pt x="777" y="1361"/>
                </a:cubicBezTo>
                <a:cubicBezTo>
                  <a:pt x="774" y="1362"/>
                  <a:pt x="774" y="1362"/>
                  <a:pt x="774" y="1362"/>
                </a:cubicBezTo>
                <a:cubicBezTo>
                  <a:pt x="772" y="1359"/>
                  <a:pt x="772" y="1359"/>
                  <a:pt x="772" y="1359"/>
                </a:cubicBezTo>
                <a:cubicBezTo>
                  <a:pt x="761" y="1359"/>
                  <a:pt x="761" y="1359"/>
                  <a:pt x="761" y="1359"/>
                </a:cubicBezTo>
                <a:cubicBezTo>
                  <a:pt x="757" y="1360"/>
                  <a:pt x="752" y="1360"/>
                  <a:pt x="749" y="1359"/>
                </a:cubicBezTo>
                <a:cubicBezTo>
                  <a:pt x="747" y="1358"/>
                  <a:pt x="747" y="1358"/>
                  <a:pt x="747" y="1358"/>
                </a:cubicBezTo>
                <a:cubicBezTo>
                  <a:pt x="746" y="1356"/>
                  <a:pt x="746" y="1356"/>
                  <a:pt x="746" y="1356"/>
                </a:cubicBezTo>
                <a:cubicBezTo>
                  <a:pt x="738" y="1359"/>
                  <a:pt x="738" y="1359"/>
                  <a:pt x="738" y="1359"/>
                </a:cubicBezTo>
                <a:cubicBezTo>
                  <a:pt x="738" y="1357"/>
                  <a:pt x="738" y="1357"/>
                  <a:pt x="738" y="1357"/>
                </a:cubicBezTo>
                <a:cubicBezTo>
                  <a:pt x="733" y="1358"/>
                  <a:pt x="733" y="1358"/>
                  <a:pt x="733" y="1358"/>
                </a:cubicBezTo>
                <a:cubicBezTo>
                  <a:pt x="732" y="1359"/>
                  <a:pt x="732" y="1359"/>
                  <a:pt x="732" y="1359"/>
                </a:cubicBezTo>
                <a:cubicBezTo>
                  <a:pt x="730" y="1359"/>
                  <a:pt x="730" y="1359"/>
                  <a:pt x="730" y="1359"/>
                </a:cubicBezTo>
                <a:cubicBezTo>
                  <a:pt x="730" y="1362"/>
                  <a:pt x="730" y="1362"/>
                  <a:pt x="730" y="1362"/>
                </a:cubicBezTo>
                <a:cubicBezTo>
                  <a:pt x="723" y="1360"/>
                  <a:pt x="723" y="1360"/>
                  <a:pt x="723" y="1360"/>
                </a:cubicBezTo>
                <a:cubicBezTo>
                  <a:pt x="723" y="1361"/>
                  <a:pt x="723" y="1361"/>
                  <a:pt x="723" y="1361"/>
                </a:cubicBezTo>
                <a:cubicBezTo>
                  <a:pt x="710" y="1361"/>
                  <a:pt x="710" y="1361"/>
                  <a:pt x="710" y="1361"/>
                </a:cubicBezTo>
                <a:cubicBezTo>
                  <a:pt x="710" y="1359"/>
                  <a:pt x="710" y="1359"/>
                  <a:pt x="710" y="1359"/>
                </a:cubicBezTo>
                <a:cubicBezTo>
                  <a:pt x="706" y="1359"/>
                  <a:pt x="706" y="1359"/>
                  <a:pt x="706" y="1359"/>
                </a:cubicBezTo>
                <a:cubicBezTo>
                  <a:pt x="699" y="1361"/>
                  <a:pt x="699" y="1361"/>
                  <a:pt x="699" y="1361"/>
                </a:cubicBezTo>
                <a:cubicBezTo>
                  <a:pt x="699" y="1362"/>
                  <a:pt x="699" y="1362"/>
                  <a:pt x="699" y="1362"/>
                </a:cubicBezTo>
                <a:cubicBezTo>
                  <a:pt x="696" y="1361"/>
                  <a:pt x="696" y="1361"/>
                  <a:pt x="696" y="1361"/>
                </a:cubicBezTo>
                <a:cubicBezTo>
                  <a:pt x="693" y="1362"/>
                  <a:pt x="693" y="1362"/>
                  <a:pt x="693" y="1362"/>
                </a:cubicBezTo>
                <a:cubicBezTo>
                  <a:pt x="693" y="1361"/>
                  <a:pt x="693" y="1361"/>
                  <a:pt x="693" y="1361"/>
                </a:cubicBezTo>
                <a:cubicBezTo>
                  <a:pt x="682" y="1358"/>
                  <a:pt x="682" y="1358"/>
                  <a:pt x="682" y="1358"/>
                </a:cubicBezTo>
                <a:cubicBezTo>
                  <a:pt x="681" y="1359"/>
                  <a:pt x="681" y="1359"/>
                  <a:pt x="680" y="1359"/>
                </a:cubicBezTo>
                <a:cubicBezTo>
                  <a:pt x="672" y="1362"/>
                  <a:pt x="672" y="1362"/>
                  <a:pt x="672" y="1362"/>
                </a:cubicBezTo>
                <a:cubicBezTo>
                  <a:pt x="672" y="1358"/>
                  <a:pt x="672" y="1358"/>
                  <a:pt x="672" y="1358"/>
                </a:cubicBezTo>
                <a:cubicBezTo>
                  <a:pt x="670" y="1358"/>
                  <a:pt x="670" y="1358"/>
                  <a:pt x="670" y="1358"/>
                </a:cubicBezTo>
                <a:cubicBezTo>
                  <a:pt x="670" y="1356"/>
                  <a:pt x="670" y="1356"/>
                  <a:pt x="670" y="1356"/>
                </a:cubicBezTo>
                <a:cubicBezTo>
                  <a:pt x="669" y="1356"/>
                  <a:pt x="669" y="1356"/>
                  <a:pt x="669" y="1356"/>
                </a:cubicBezTo>
                <a:cubicBezTo>
                  <a:pt x="668" y="1357"/>
                  <a:pt x="666" y="1357"/>
                  <a:pt x="665" y="1357"/>
                </a:cubicBezTo>
                <a:cubicBezTo>
                  <a:pt x="665" y="1357"/>
                  <a:pt x="664" y="1357"/>
                  <a:pt x="664" y="1357"/>
                </a:cubicBezTo>
                <a:cubicBezTo>
                  <a:pt x="659" y="1356"/>
                  <a:pt x="659" y="1356"/>
                  <a:pt x="659" y="1356"/>
                </a:cubicBezTo>
                <a:cubicBezTo>
                  <a:pt x="659" y="1356"/>
                  <a:pt x="659" y="1356"/>
                  <a:pt x="659" y="1356"/>
                </a:cubicBezTo>
                <a:cubicBezTo>
                  <a:pt x="653" y="1356"/>
                  <a:pt x="653" y="1356"/>
                  <a:pt x="653" y="1356"/>
                </a:cubicBezTo>
                <a:cubicBezTo>
                  <a:pt x="653" y="1355"/>
                  <a:pt x="653" y="1355"/>
                  <a:pt x="653" y="1355"/>
                </a:cubicBezTo>
                <a:cubicBezTo>
                  <a:pt x="646" y="1356"/>
                  <a:pt x="646" y="1356"/>
                  <a:pt x="646" y="1356"/>
                </a:cubicBezTo>
                <a:cubicBezTo>
                  <a:pt x="646" y="1357"/>
                  <a:pt x="646" y="1357"/>
                  <a:pt x="646" y="1357"/>
                </a:cubicBezTo>
                <a:cubicBezTo>
                  <a:pt x="637" y="1357"/>
                  <a:pt x="637" y="1357"/>
                  <a:pt x="637" y="1357"/>
                </a:cubicBezTo>
                <a:cubicBezTo>
                  <a:pt x="637" y="1360"/>
                  <a:pt x="637" y="1360"/>
                  <a:pt x="637" y="1360"/>
                </a:cubicBezTo>
                <a:cubicBezTo>
                  <a:pt x="630" y="1358"/>
                  <a:pt x="630" y="1358"/>
                  <a:pt x="630" y="1358"/>
                </a:cubicBezTo>
                <a:cubicBezTo>
                  <a:pt x="629" y="1361"/>
                  <a:pt x="629" y="1361"/>
                  <a:pt x="629" y="1361"/>
                </a:cubicBezTo>
                <a:cubicBezTo>
                  <a:pt x="625" y="1359"/>
                  <a:pt x="625" y="1359"/>
                  <a:pt x="625" y="1359"/>
                </a:cubicBezTo>
                <a:cubicBezTo>
                  <a:pt x="624" y="1362"/>
                  <a:pt x="624" y="1362"/>
                  <a:pt x="624" y="1362"/>
                </a:cubicBezTo>
                <a:cubicBezTo>
                  <a:pt x="618" y="1360"/>
                  <a:pt x="618" y="1360"/>
                  <a:pt x="618" y="1360"/>
                </a:cubicBezTo>
                <a:cubicBezTo>
                  <a:pt x="617" y="1361"/>
                  <a:pt x="615" y="1361"/>
                  <a:pt x="614" y="1360"/>
                </a:cubicBezTo>
                <a:cubicBezTo>
                  <a:pt x="613" y="1360"/>
                  <a:pt x="613" y="1360"/>
                  <a:pt x="613" y="1360"/>
                </a:cubicBezTo>
                <a:cubicBezTo>
                  <a:pt x="613" y="1361"/>
                  <a:pt x="612" y="1361"/>
                  <a:pt x="612" y="1361"/>
                </a:cubicBezTo>
                <a:cubicBezTo>
                  <a:pt x="609" y="1361"/>
                  <a:pt x="609" y="1361"/>
                  <a:pt x="609" y="1361"/>
                </a:cubicBezTo>
                <a:cubicBezTo>
                  <a:pt x="608" y="1361"/>
                  <a:pt x="608" y="1361"/>
                  <a:pt x="607" y="1361"/>
                </a:cubicBezTo>
                <a:cubicBezTo>
                  <a:pt x="593" y="1361"/>
                  <a:pt x="593" y="1361"/>
                  <a:pt x="593" y="1361"/>
                </a:cubicBezTo>
                <a:cubicBezTo>
                  <a:pt x="593" y="1359"/>
                  <a:pt x="593" y="1359"/>
                  <a:pt x="593" y="1359"/>
                </a:cubicBezTo>
                <a:cubicBezTo>
                  <a:pt x="591" y="1359"/>
                  <a:pt x="591" y="1359"/>
                  <a:pt x="591" y="1359"/>
                </a:cubicBezTo>
                <a:cubicBezTo>
                  <a:pt x="583" y="1363"/>
                  <a:pt x="583" y="1363"/>
                  <a:pt x="583" y="1363"/>
                </a:cubicBezTo>
                <a:cubicBezTo>
                  <a:pt x="583" y="1358"/>
                  <a:pt x="583" y="1358"/>
                  <a:pt x="583" y="1358"/>
                </a:cubicBezTo>
                <a:cubicBezTo>
                  <a:pt x="576" y="1360"/>
                  <a:pt x="576" y="1360"/>
                  <a:pt x="576" y="1360"/>
                </a:cubicBezTo>
                <a:cubicBezTo>
                  <a:pt x="576" y="1356"/>
                  <a:pt x="576" y="1356"/>
                  <a:pt x="576" y="1356"/>
                </a:cubicBezTo>
                <a:cubicBezTo>
                  <a:pt x="575" y="1356"/>
                  <a:pt x="575" y="1356"/>
                  <a:pt x="575" y="1356"/>
                </a:cubicBezTo>
                <a:cubicBezTo>
                  <a:pt x="575" y="1358"/>
                  <a:pt x="575" y="1358"/>
                  <a:pt x="575" y="1358"/>
                </a:cubicBezTo>
                <a:cubicBezTo>
                  <a:pt x="569" y="1358"/>
                  <a:pt x="569" y="1358"/>
                  <a:pt x="569" y="1358"/>
                </a:cubicBezTo>
                <a:cubicBezTo>
                  <a:pt x="569" y="1359"/>
                  <a:pt x="569" y="1359"/>
                  <a:pt x="569" y="1359"/>
                </a:cubicBezTo>
                <a:cubicBezTo>
                  <a:pt x="555" y="1359"/>
                  <a:pt x="555" y="1359"/>
                  <a:pt x="555" y="1359"/>
                </a:cubicBezTo>
                <a:cubicBezTo>
                  <a:pt x="555" y="1358"/>
                  <a:pt x="555" y="1358"/>
                  <a:pt x="555" y="1358"/>
                </a:cubicBezTo>
                <a:cubicBezTo>
                  <a:pt x="552" y="1358"/>
                  <a:pt x="552" y="1358"/>
                  <a:pt x="552" y="1358"/>
                </a:cubicBezTo>
                <a:cubicBezTo>
                  <a:pt x="551" y="1356"/>
                  <a:pt x="551" y="1356"/>
                  <a:pt x="551" y="1356"/>
                </a:cubicBezTo>
                <a:cubicBezTo>
                  <a:pt x="524" y="1359"/>
                  <a:pt x="524" y="1359"/>
                  <a:pt x="524" y="1359"/>
                </a:cubicBezTo>
                <a:cubicBezTo>
                  <a:pt x="524" y="1358"/>
                  <a:pt x="524" y="1358"/>
                  <a:pt x="524" y="1358"/>
                </a:cubicBezTo>
                <a:cubicBezTo>
                  <a:pt x="522" y="1357"/>
                  <a:pt x="520" y="1357"/>
                  <a:pt x="518" y="1357"/>
                </a:cubicBezTo>
                <a:cubicBezTo>
                  <a:pt x="517" y="1359"/>
                  <a:pt x="517" y="1359"/>
                  <a:pt x="517" y="1359"/>
                </a:cubicBezTo>
                <a:cubicBezTo>
                  <a:pt x="512" y="1358"/>
                  <a:pt x="512" y="1358"/>
                  <a:pt x="512" y="1358"/>
                </a:cubicBezTo>
                <a:cubicBezTo>
                  <a:pt x="511" y="1361"/>
                  <a:pt x="511" y="1361"/>
                  <a:pt x="511" y="1361"/>
                </a:cubicBezTo>
                <a:cubicBezTo>
                  <a:pt x="505" y="1358"/>
                  <a:pt x="505" y="1358"/>
                  <a:pt x="505" y="1358"/>
                </a:cubicBezTo>
                <a:cubicBezTo>
                  <a:pt x="504" y="1358"/>
                  <a:pt x="504" y="1358"/>
                  <a:pt x="504" y="1358"/>
                </a:cubicBezTo>
                <a:cubicBezTo>
                  <a:pt x="504" y="1359"/>
                  <a:pt x="504" y="1359"/>
                  <a:pt x="504" y="1359"/>
                </a:cubicBezTo>
                <a:cubicBezTo>
                  <a:pt x="500" y="1359"/>
                  <a:pt x="500" y="1359"/>
                  <a:pt x="500" y="1359"/>
                </a:cubicBezTo>
                <a:cubicBezTo>
                  <a:pt x="496" y="1360"/>
                  <a:pt x="496" y="1360"/>
                  <a:pt x="496" y="1360"/>
                </a:cubicBezTo>
                <a:cubicBezTo>
                  <a:pt x="496" y="1361"/>
                  <a:pt x="496" y="1361"/>
                  <a:pt x="496" y="1361"/>
                </a:cubicBezTo>
                <a:cubicBezTo>
                  <a:pt x="488" y="1361"/>
                  <a:pt x="488" y="1361"/>
                  <a:pt x="488" y="1361"/>
                </a:cubicBezTo>
                <a:cubicBezTo>
                  <a:pt x="488" y="1363"/>
                  <a:pt x="488" y="1363"/>
                  <a:pt x="488" y="1363"/>
                </a:cubicBezTo>
                <a:cubicBezTo>
                  <a:pt x="480" y="1361"/>
                  <a:pt x="480" y="1361"/>
                  <a:pt x="480" y="1361"/>
                </a:cubicBezTo>
                <a:cubicBezTo>
                  <a:pt x="479" y="1363"/>
                  <a:pt x="479" y="1363"/>
                  <a:pt x="479" y="1363"/>
                </a:cubicBezTo>
                <a:cubicBezTo>
                  <a:pt x="468" y="1363"/>
                  <a:pt x="468" y="1363"/>
                  <a:pt x="468" y="1363"/>
                </a:cubicBezTo>
                <a:cubicBezTo>
                  <a:pt x="468" y="1362"/>
                  <a:pt x="468" y="1362"/>
                  <a:pt x="468" y="1362"/>
                </a:cubicBezTo>
                <a:cubicBezTo>
                  <a:pt x="467" y="1362"/>
                  <a:pt x="467" y="1362"/>
                  <a:pt x="467" y="1362"/>
                </a:cubicBezTo>
                <a:cubicBezTo>
                  <a:pt x="463" y="1362"/>
                  <a:pt x="463" y="1362"/>
                  <a:pt x="463" y="1362"/>
                </a:cubicBezTo>
                <a:cubicBezTo>
                  <a:pt x="463" y="1361"/>
                  <a:pt x="463" y="1361"/>
                  <a:pt x="463" y="1361"/>
                </a:cubicBezTo>
                <a:cubicBezTo>
                  <a:pt x="453" y="1360"/>
                  <a:pt x="453" y="1360"/>
                  <a:pt x="453" y="1360"/>
                </a:cubicBezTo>
                <a:cubicBezTo>
                  <a:pt x="453" y="1362"/>
                  <a:pt x="453" y="1362"/>
                  <a:pt x="453" y="1362"/>
                </a:cubicBezTo>
                <a:cubicBezTo>
                  <a:pt x="447" y="1359"/>
                  <a:pt x="447" y="1359"/>
                  <a:pt x="447" y="1359"/>
                </a:cubicBezTo>
                <a:cubicBezTo>
                  <a:pt x="447" y="1359"/>
                  <a:pt x="447" y="1359"/>
                  <a:pt x="447" y="1359"/>
                </a:cubicBezTo>
                <a:cubicBezTo>
                  <a:pt x="443" y="1359"/>
                  <a:pt x="443" y="1359"/>
                  <a:pt x="443" y="1359"/>
                </a:cubicBezTo>
                <a:cubicBezTo>
                  <a:pt x="443" y="1359"/>
                  <a:pt x="443" y="1359"/>
                  <a:pt x="443" y="1359"/>
                </a:cubicBezTo>
                <a:cubicBezTo>
                  <a:pt x="443" y="1361"/>
                  <a:pt x="443" y="1361"/>
                  <a:pt x="443" y="1361"/>
                </a:cubicBezTo>
                <a:cubicBezTo>
                  <a:pt x="437" y="1359"/>
                  <a:pt x="437" y="1359"/>
                  <a:pt x="437" y="1359"/>
                </a:cubicBezTo>
                <a:cubicBezTo>
                  <a:pt x="431" y="1359"/>
                  <a:pt x="431" y="1359"/>
                  <a:pt x="431" y="1359"/>
                </a:cubicBezTo>
                <a:cubicBezTo>
                  <a:pt x="431" y="1361"/>
                  <a:pt x="431" y="1361"/>
                  <a:pt x="431" y="1361"/>
                </a:cubicBezTo>
                <a:cubicBezTo>
                  <a:pt x="422" y="1361"/>
                  <a:pt x="422" y="1361"/>
                  <a:pt x="422" y="1361"/>
                </a:cubicBezTo>
                <a:cubicBezTo>
                  <a:pt x="422" y="1360"/>
                  <a:pt x="422" y="1360"/>
                  <a:pt x="422" y="1360"/>
                </a:cubicBezTo>
                <a:cubicBezTo>
                  <a:pt x="421" y="1360"/>
                  <a:pt x="421" y="1360"/>
                  <a:pt x="420" y="1361"/>
                </a:cubicBezTo>
                <a:cubicBezTo>
                  <a:pt x="420" y="1361"/>
                  <a:pt x="419" y="1361"/>
                  <a:pt x="419" y="1361"/>
                </a:cubicBezTo>
                <a:cubicBezTo>
                  <a:pt x="418" y="1362"/>
                  <a:pt x="418" y="1362"/>
                  <a:pt x="418" y="1362"/>
                </a:cubicBezTo>
                <a:cubicBezTo>
                  <a:pt x="417" y="1362"/>
                  <a:pt x="417" y="1362"/>
                  <a:pt x="417" y="1362"/>
                </a:cubicBezTo>
                <a:cubicBezTo>
                  <a:pt x="416" y="1363"/>
                  <a:pt x="414" y="1364"/>
                  <a:pt x="412" y="1365"/>
                </a:cubicBezTo>
                <a:cubicBezTo>
                  <a:pt x="403" y="1367"/>
                  <a:pt x="403" y="1367"/>
                  <a:pt x="403" y="1367"/>
                </a:cubicBezTo>
                <a:cubicBezTo>
                  <a:pt x="403" y="1361"/>
                  <a:pt x="403" y="1361"/>
                  <a:pt x="403" y="1361"/>
                </a:cubicBezTo>
                <a:cubicBezTo>
                  <a:pt x="398" y="1361"/>
                  <a:pt x="398" y="1361"/>
                  <a:pt x="398" y="1361"/>
                </a:cubicBezTo>
                <a:cubicBezTo>
                  <a:pt x="398" y="1362"/>
                  <a:pt x="398" y="1362"/>
                  <a:pt x="398" y="1362"/>
                </a:cubicBezTo>
                <a:cubicBezTo>
                  <a:pt x="392" y="1361"/>
                  <a:pt x="392" y="1361"/>
                  <a:pt x="392" y="1361"/>
                </a:cubicBezTo>
                <a:cubicBezTo>
                  <a:pt x="387" y="1361"/>
                  <a:pt x="387" y="1361"/>
                  <a:pt x="387" y="1361"/>
                </a:cubicBezTo>
                <a:cubicBezTo>
                  <a:pt x="387" y="1360"/>
                  <a:pt x="387" y="1360"/>
                  <a:pt x="387" y="1360"/>
                </a:cubicBezTo>
                <a:cubicBezTo>
                  <a:pt x="385" y="1359"/>
                  <a:pt x="385" y="1359"/>
                  <a:pt x="385" y="1359"/>
                </a:cubicBezTo>
                <a:cubicBezTo>
                  <a:pt x="385" y="1360"/>
                  <a:pt x="385" y="1360"/>
                  <a:pt x="385" y="1360"/>
                </a:cubicBezTo>
                <a:cubicBezTo>
                  <a:pt x="382" y="1361"/>
                  <a:pt x="378" y="1362"/>
                  <a:pt x="374" y="1362"/>
                </a:cubicBezTo>
                <a:cubicBezTo>
                  <a:pt x="373" y="1362"/>
                  <a:pt x="371" y="1362"/>
                  <a:pt x="370" y="1362"/>
                </a:cubicBezTo>
                <a:cubicBezTo>
                  <a:pt x="367" y="1361"/>
                  <a:pt x="367" y="1361"/>
                  <a:pt x="367" y="1361"/>
                </a:cubicBezTo>
                <a:cubicBezTo>
                  <a:pt x="361" y="1361"/>
                  <a:pt x="361" y="1361"/>
                  <a:pt x="361" y="1361"/>
                </a:cubicBezTo>
                <a:cubicBezTo>
                  <a:pt x="361" y="1358"/>
                  <a:pt x="361" y="1358"/>
                  <a:pt x="361" y="1358"/>
                </a:cubicBezTo>
                <a:cubicBezTo>
                  <a:pt x="357" y="1357"/>
                  <a:pt x="357" y="1357"/>
                  <a:pt x="357" y="1357"/>
                </a:cubicBezTo>
                <a:cubicBezTo>
                  <a:pt x="355" y="1358"/>
                  <a:pt x="355" y="1358"/>
                  <a:pt x="355" y="1358"/>
                </a:cubicBezTo>
                <a:cubicBezTo>
                  <a:pt x="352" y="1359"/>
                  <a:pt x="348" y="1358"/>
                  <a:pt x="345" y="1358"/>
                </a:cubicBezTo>
                <a:cubicBezTo>
                  <a:pt x="344" y="1359"/>
                  <a:pt x="344" y="1359"/>
                  <a:pt x="344" y="1359"/>
                </a:cubicBezTo>
                <a:cubicBezTo>
                  <a:pt x="340" y="1359"/>
                  <a:pt x="340" y="1359"/>
                  <a:pt x="340" y="1359"/>
                </a:cubicBezTo>
                <a:cubicBezTo>
                  <a:pt x="340" y="1362"/>
                  <a:pt x="340" y="1362"/>
                  <a:pt x="340" y="1362"/>
                </a:cubicBezTo>
                <a:cubicBezTo>
                  <a:pt x="333" y="1361"/>
                  <a:pt x="333" y="1361"/>
                  <a:pt x="333" y="1361"/>
                </a:cubicBezTo>
                <a:cubicBezTo>
                  <a:pt x="321" y="1361"/>
                  <a:pt x="321" y="1361"/>
                  <a:pt x="321" y="1361"/>
                </a:cubicBezTo>
                <a:cubicBezTo>
                  <a:pt x="311" y="1364"/>
                  <a:pt x="311" y="1364"/>
                  <a:pt x="311" y="1364"/>
                </a:cubicBezTo>
                <a:cubicBezTo>
                  <a:pt x="311" y="1362"/>
                  <a:pt x="311" y="1362"/>
                  <a:pt x="311" y="1362"/>
                </a:cubicBezTo>
                <a:cubicBezTo>
                  <a:pt x="309" y="1362"/>
                  <a:pt x="307" y="1362"/>
                  <a:pt x="305" y="1361"/>
                </a:cubicBezTo>
                <a:cubicBezTo>
                  <a:pt x="303" y="1361"/>
                  <a:pt x="303" y="1361"/>
                  <a:pt x="303" y="1361"/>
                </a:cubicBezTo>
                <a:cubicBezTo>
                  <a:pt x="302" y="1358"/>
                  <a:pt x="302" y="1358"/>
                  <a:pt x="302" y="1358"/>
                </a:cubicBezTo>
                <a:cubicBezTo>
                  <a:pt x="301" y="1359"/>
                  <a:pt x="301" y="1359"/>
                  <a:pt x="300" y="1359"/>
                </a:cubicBezTo>
                <a:cubicBezTo>
                  <a:pt x="299" y="1359"/>
                  <a:pt x="299" y="1359"/>
                  <a:pt x="299" y="1359"/>
                </a:cubicBezTo>
                <a:cubicBezTo>
                  <a:pt x="293" y="1359"/>
                  <a:pt x="293" y="1359"/>
                  <a:pt x="293" y="1359"/>
                </a:cubicBezTo>
                <a:cubicBezTo>
                  <a:pt x="287" y="1361"/>
                  <a:pt x="287" y="1361"/>
                  <a:pt x="287" y="1361"/>
                </a:cubicBezTo>
                <a:cubicBezTo>
                  <a:pt x="286" y="1359"/>
                  <a:pt x="286" y="1359"/>
                  <a:pt x="286" y="1359"/>
                </a:cubicBezTo>
                <a:cubicBezTo>
                  <a:pt x="280" y="1359"/>
                  <a:pt x="280" y="1359"/>
                  <a:pt x="280" y="1359"/>
                </a:cubicBezTo>
                <a:cubicBezTo>
                  <a:pt x="280" y="1357"/>
                  <a:pt x="280" y="1357"/>
                  <a:pt x="280" y="1357"/>
                </a:cubicBezTo>
                <a:cubicBezTo>
                  <a:pt x="279" y="1357"/>
                  <a:pt x="279" y="1357"/>
                  <a:pt x="279" y="1357"/>
                </a:cubicBezTo>
                <a:cubicBezTo>
                  <a:pt x="279" y="1360"/>
                  <a:pt x="279" y="1360"/>
                  <a:pt x="279" y="1360"/>
                </a:cubicBezTo>
                <a:cubicBezTo>
                  <a:pt x="269" y="1357"/>
                  <a:pt x="269" y="1357"/>
                  <a:pt x="269" y="1357"/>
                </a:cubicBezTo>
                <a:cubicBezTo>
                  <a:pt x="264" y="1359"/>
                  <a:pt x="262" y="1359"/>
                  <a:pt x="260" y="1359"/>
                </a:cubicBezTo>
                <a:cubicBezTo>
                  <a:pt x="258" y="1359"/>
                  <a:pt x="258" y="1359"/>
                  <a:pt x="258" y="1359"/>
                </a:cubicBezTo>
                <a:cubicBezTo>
                  <a:pt x="254" y="1360"/>
                  <a:pt x="251" y="1359"/>
                  <a:pt x="249" y="1358"/>
                </a:cubicBezTo>
                <a:cubicBezTo>
                  <a:pt x="247" y="1358"/>
                  <a:pt x="247" y="1358"/>
                  <a:pt x="247" y="1358"/>
                </a:cubicBezTo>
                <a:cubicBezTo>
                  <a:pt x="239" y="1362"/>
                  <a:pt x="239" y="1362"/>
                  <a:pt x="239" y="1362"/>
                </a:cubicBezTo>
                <a:cubicBezTo>
                  <a:pt x="239" y="1358"/>
                  <a:pt x="239" y="1358"/>
                  <a:pt x="239" y="1358"/>
                </a:cubicBezTo>
                <a:cubicBezTo>
                  <a:pt x="232" y="1358"/>
                  <a:pt x="232" y="1358"/>
                  <a:pt x="232" y="1358"/>
                </a:cubicBezTo>
                <a:cubicBezTo>
                  <a:pt x="231" y="1359"/>
                  <a:pt x="230" y="1359"/>
                  <a:pt x="228" y="1359"/>
                </a:cubicBezTo>
                <a:cubicBezTo>
                  <a:pt x="227" y="1359"/>
                  <a:pt x="227" y="1359"/>
                  <a:pt x="227" y="1359"/>
                </a:cubicBezTo>
                <a:cubicBezTo>
                  <a:pt x="222" y="1359"/>
                  <a:pt x="222" y="1359"/>
                  <a:pt x="222" y="1359"/>
                </a:cubicBezTo>
                <a:cubicBezTo>
                  <a:pt x="222" y="1358"/>
                  <a:pt x="222" y="1358"/>
                  <a:pt x="222" y="1358"/>
                </a:cubicBezTo>
                <a:cubicBezTo>
                  <a:pt x="220" y="1358"/>
                  <a:pt x="220" y="1358"/>
                  <a:pt x="220" y="1358"/>
                </a:cubicBezTo>
                <a:cubicBezTo>
                  <a:pt x="220" y="1356"/>
                  <a:pt x="220" y="1356"/>
                  <a:pt x="220" y="1356"/>
                </a:cubicBezTo>
                <a:cubicBezTo>
                  <a:pt x="218" y="1356"/>
                  <a:pt x="216" y="1356"/>
                  <a:pt x="215" y="1356"/>
                </a:cubicBezTo>
                <a:cubicBezTo>
                  <a:pt x="215" y="1362"/>
                  <a:pt x="215" y="1362"/>
                  <a:pt x="215" y="1362"/>
                </a:cubicBezTo>
                <a:cubicBezTo>
                  <a:pt x="207" y="1358"/>
                  <a:pt x="207" y="1358"/>
                  <a:pt x="207" y="1358"/>
                </a:cubicBezTo>
                <a:cubicBezTo>
                  <a:pt x="205" y="1358"/>
                  <a:pt x="205" y="1358"/>
                  <a:pt x="205" y="1358"/>
                </a:cubicBezTo>
                <a:cubicBezTo>
                  <a:pt x="205" y="1359"/>
                  <a:pt x="205" y="1359"/>
                  <a:pt x="205" y="1359"/>
                </a:cubicBezTo>
                <a:cubicBezTo>
                  <a:pt x="198" y="1359"/>
                  <a:pt x="198" y="1359"/>
                  <a:pt x="198" y="1359"/>
                </a:cubicBezTo>
                <a:cubicBezTo>
                  <a:pt x="198" y="1361"/>
                  <a:pt x="198" y="1361"/>
                  <a:pt x="198" y="1361"/>
                </a:cubicBezTo>
                <a:cubicBezTo>
                  <a:pt x="194" y="1361"/>
                  <a:pt x="194" y="1361"/>
                  <a:pt x="194" y="1361"/>
                </a:cubicBezTo>
                <a:cubicBezTo>
                  <a:pt x="192" y="1364"/>
                  <a:pt x="192" y="1364"/>
                  <a:pt x="192" y="1364"/>
                </a:cubicBezTo>
                <a:cubicBezTo>
                  <a:pt x="182" y="1361"/>
                  <a:pt x="182" y="1361"/>
                  <a:pt x="182" y="1361"/>
                </a:cubicBezTo>
                <a:cubicBezTo>
                  <a:pt x="181" y="1362"/>
                  <a:pt x="181" y="1362"/>
                  <a:pt x="181" y="1362"/>
                </a:cubicBezTo>
                <a:cubicBezTo>
                  <a:pt x="175" y="1363"/>
                  <a:pt x="170" y="1360"/>
                  <a:pt x="166" y="1359"/>
                </a:cubicBezTo>
                <a:cubicBezTo>
                  <a:pt x="166" y="1358"/>
                  <a:pt x="165" y="1358"/>
                  <a:pt x="164" y="1358"/>
                </a:cubicBezTo>
                <a:cubicBezTo>
                  <a:pt x="164" y="1358"/>
                  <a:pt x="163" y="1358"/>
                  <a:pt x="163" y="1358"/>
                </a:cubicBezTo>
                <a:cubicBezTo>
                  <a:pt x="162" y="1359"/>
                  <a:pt x="160" y="1359"/>
                  <a:pt x="159" y="1359"/>
                </a:cubicBezTo>
                <a:cubicBezTo>
                  <a:pt x="153" y="1360"/>
                  <a:pt x="153" y="1360"/>
                  <a:pt x="153" y="1360"/>
                </a:cubicBezTo>
                <a:cubicBezTo>
                  <a:pt x="153" y="1359"/>
                  <a:pt x="153" y="1359"/>
                  <a:pt x="153" y="1359"/>
                </a:cubicBezTo>
                <a:cubicBezTo>
                  <a:pt x="152" y="1358"/>
                  <a:pt x="152" y="1358"/>
                  <a:pt x="152" y="1358"/>
                </a:cubicBezTo>
                <a:cubicBezTo>
                  <a:pt x="146" y="1358"/>
                  <a:pt x="146" y="1358"/>
                  <a:pt x="146" y="1358"/>
                </a:cubicBezTo>
                <a:cubicBezTo>
                  <a:pt x="145" y="1358"/>
                  <a:pt x="144" y="1358"/>
                  <a:pt x="144" y="1358"/>
                </a:cubicBezTo>
                <a:cubicBezTo>
                  <a:pt x="142" y="1358"/>
                  <a:pt x="142" y="1358"/>
                  <a:pt x="142" y="1358"/>
                </a:cubicBezTo>
                <a:cubicBezTo>
                  <a:pt x="142" y="1358"/>
                  <a:pt x="142" y="1358"/>
                  <a:pt x="142" y="1358"/>
                </a:cubicBezTo>
                <a:cubicBezTo>
                  <a:pt x="141" y="1358"/>
                  <a:pt x="141" y="1357"/>
                  <a:pt x="140" y="1357"/>
                </a:cubicBezTo>
                <a:cubicBezTo>
                  <a:pt x="140" y="1357"/>
                  <a:pt x="140" y="1357"/>
                  <a:pt x="139" y="1357"/>
                </a:cubicBezTo>
                <a:cubicBezTo>
                  <a:pt x="139" y="1357"/>
                  <a:pt x="138" y="1358"/>
                  <a:pt x="136" y="1358"/>
                </a:cubicBezTo>
                <a:cubicBezTo>
                  <a:pt x="135" y="1361"/>
                  <a:pt x="135" y="1361"/>
                  <a:pt x="135" y="1361"/>
                </a:cubicBezTo>
                <a:cubicBezTo>
                  <a:pt x="130" y="1359"/>
                  <a:pt x="130" y="1359"/>
                  <a:pt x="130" y="1359"/>
                </a:cubicBezTo>
                <a:cubicBezTo>
                  <a:pt x="129" y="1360"/>
                  <a:pt x="128" y="1360"/>
                  <a:pt x="126" y="1361"/>
                </a:cubicBezTo>
                <a:cubicBezTo>
                  <a:pt x="125" y="1361"/>
                  <a:pt x="125" y="1361"/>
                  <a:pt x="125" y="1361"/>
                </a:cubicBezTo>
                <a:cubicBezTo>
                  <a:pt x="124" y="1362"/>
                  <a:pt x="124" y="1362"/>
                  <a:pt x="124" y="1362"/>
                </a:cubicBezTo>
                <a:cubicBezTo>
                  <a:pt x="121" y="1361"/>
                  <a:pt x="121" y="1361"/>
                  <a:pt x="121" y="1361"/>
                </a:cubicBezTo>
                <a:cubicBezTo>
                  <a:pt x="120" y="1361"/>
                  <a:pt x="120" y="1361"/>
                  <a:pt x="120" y="1361"/>
                </a:cubicBezTo>
                <a:cubicBezTo>
                  <a:pt x="120" y="1361"/>
                  <a:pt x="120" y="1361"/>
                  <a:pt x="120" y="1361"/>
                </a:cubicBezTo>
                <a:cubicBezTo>
                  <a:pt x="106" y="1361"/>
                  <a:pt x="106" y="1361"/>
                  <a:pt x="106" y="1361"/>
                </a:cubicBezTo>
                <a:cubicBezTo>
                  <a:pt x="106" y="1359"/>
                  <a:pt x="106" y="1359"/>
                  <a:pt x="106" y="1359"/>
                </a:cubicBezTo>
                <a:cubicBezTo>
                  <a:pt x="104" y="1356"/>
                  <a:pt x="104" y="1356"/>
                  <a:pt x="104" y="1356"/>
                </a:cubicBezTo>
                <a:cubicBezTo>
                  <a:pt x="102" y="1356"/>
                  <a:pt x="102" y="1356"/>
                  <a:pt x="102" y="1356"/>
                </a:cubicBezTo>
                <a:cubicBezTo>
                  <a:pt x="99" y="1356"/>
                  <a:pt x="97" y="1356"/>
                  <a:pt x="95" y="1356"/>
                </a:cubicBezTo>
                <a:cubicBezTo>
                  <a:pt x="93" y="1356"/>
                  <a:pt x="91" y="1356"/>
                  <a:pt x="89" y="1356"/>
                </a:cubicBezTo>
                <a:cubicBezTo>
                  <a:pt x="89" y="1358"/>
                  <a:pt x="89" y="1358"/>
                  <a:pt x="89" y="1358"/>
                </a:cubicBezTo>
                <a:cubicBezTo>
                  <a:pt x="72" y="1358"/>
                  <a:pt x="72" y="1358"/>
                  <a:pt x="72" y="1358"/>
                </a:cubicBezTo>
                <a:cubicBezTo>
                  <a:pt x="72" y="1358"/>
                  <a:pt x="72" y="1358"/>
                  <a:pt x="72" y="1358"/>
                </a:cubicBezTo>
                <a:cubicBezTo>
                  <a:pt x="71" y="1359"/>
                  <a:pt x="71" y="1359"/>
                  <a:pt x="71" y="1359"/>
                </a:cubicBezTo>
                <a:cubicBezTo>
                  <a:pt x="66" y="1358"/>
                  <a:pt x="66" y="1358"/>
                  <a:pt x="66" y="1358"/>
                </a:cubicBezTo>
                <a:cubicBezTo>
                  <a:pt x="63" y="1357"/>
                  <a:pt x="61" y="1357"/>
                  <a:pt x="59" y="1357"/>
                </a:cubicBezTo>
                <a:cubicBezTo>
                  <a:pt x="59" y="1358"/>
                  <a:pt x="59" y="1358"/>
                  <a:pt x="59" y="1358"/>
                </a:cubicBezTo>
                <a:cubicBezTo>
                  <a:pt x="52" y="1358"/>
                  <a:pt x="52" y="1358"/>
                  <a:pt x="52" y="1358"/>
                </a:cubicBezTo>
                <a:cubicBezTo>
                  <a:pt x="52" y="1359"/>
                  <a:pt x="52" y="1359"/>
                  <a:pt x="52" y="1359"/>
                </a:cubicBezTo>
                <a:cubicBezTo>
                  <a:pt x="42" y="1359"/>
                  <a:pt x="42" y="1359"/>
                  <a:pt x="42" y="1359"/>
                </a:cubicBezTo>
                <a:cubicBezTo>
                  <a:pt x="42" y="1361"/>
                  <a:pt x="42" y="1361"/>
                  <a:pt x="42" y="1361"/>
                </a:cubicBezTo>
                <a:cubicBezTo>
                  <a:pt x="32" y="1361"/>
                  <a:pt x="32" y="1361"/>
                  <a:pt x="32" y="1361"/>
                </a:cubicBezTo>
                <a:cubicBezTo>
                  <a:pt x="32" y="1363"/>
                  <a:pt x="32" y="1363"/>
                  <a:pt x="32" y="1363"/>
                </a:cubicBezTo>
                <a:cubicBezTo>
                  <a:pt x="25" y="1359"/>
                  <a:pt x="25" y="1359"/>
                  <a:pt x="25" y="1359"/>
                </a:cubicBezTo>
                <a:cubicBezTo>
                  <a:pt x="15" y="1359"/>
                  <a:pt x="15" y="1359"/>
                  <a:pt x="15" y="1359"/>
                </a:cubicBezTo>
                <a:cubicBezTo>
                  <a:pt x="15" y="1358"/>
                  <a:pt x="15" y="1358"/>
                  <a:pt x="15" y="1358"/>
                </a:cubicBezTo>
                <a:cubicBezTo>
                  <a:pt x="9" y="1360"/>
                  <a:pt x="9" y="1360"/>
                  <a:pt x="9" y="1360"/>
                </a:cubicBezTo>
                <a:cubicBezTo>
                  <a:pt x="9" y="1346"/>
                  <a:pt x="9" y="1346"/>
                  <a:pt x="9" y="1346"/>
                </a:cubicBezTo>
                <a:cubicBezTo>
                  <a:pt x="9" y="1344"/>
                  <a:pt x="9" y="1343"/>
                  <a:pt x="10" y="1342"/>
                </a:cubicBezTo>
                <a:cubicBezTo>
                  <a:pt x="9" y="1327"/>
                  <a:pt x="9" y="1327"/>
                  <a:pt x="9" y="1327"/>
                </a:cubicBezTo>
                <a:cubicBezTo>
                  <a:pt x="7" y="1327"/>
                  <a:pt x="7" y="1327"/>
                  <a:pt x="7" y="1327"/>
                </a:cubicBezTo>
                <a:cubicBezTo>
                  <a:pt x="7" y="1317"/>
                  <a:pt x="7" y="1317"/>
                  <a:pt x="7" y="1317"/>
                </a:cubicBezTo>
                <a:cubicBezTo>
                  <a:pt x="3" y="1317"/>
                  <a:pt x="3" y="1317"/>
                  <a:pt x="3" y="1317"/>
                </a:cubicBezTo>
                <a:cubicBezTo>
                  <a:pt x="6" y="1310"/>
                  <a:pt x="6" y="1310"/>
                  <a:pt x="6" y="1310"/>
                </a:cubicBezTo>
                <a:cubicBezTo>
                  <a:pt x="5" y="1309"/>
                  <a:pt x="5" y="1308"/>
                  <a:pt x="4" y="1307"/>
                </a:cubicBezTo>
                <a:cubicBezTo>
                  <a:pt x="0" y="1301"/>
                  <a:pt x="0" y="1301"/>
                  <a:pt x="0" y="1301"/>
                </a:cubicBezTo>
                <a:cubicBezTo>
                  <a:pt x="6" y="1298"/>
                  <a:pt x="6" y="1298"/>
                  <a:pt x="6" y="1298"/>
                </a:cubicBezTo>
                <a:cubicBezTo>
                  <a:pt x="6" y="1296"/>
                  <a:pt x="6" y="1296"/>
                  <a:pt x="6" y="1296"/>
                </a:cubicBezTo>
                <a:cubicBezTo>
                  <a:pt x="8" y="1295"/>
                  <a:pt x="8" y="1295"/>
                  <a:pt x="8" y="1295"/>
                </a:cubicBezTo>
                <a:cubicBezTo>
                  <a:pt x="8" y="1295"/>
                  <a:pt x="8" y="1295"/>
                  <a:pt x="8" y="1295"/>
                </a:cubicBezTo>
                <a:cubicBezTo>
                  <a:pt x="7" y="1293"/>
                  <a:pt x="6" y="1290"/>
                  <a:pt x="6" y="1287"/>
                </a:cubicBezTo>
                <a:cubicBezTo>
                  <a:pt x="8" y="1282"/>
                  <a:pt x="8" y="1282"/>
                  <a:pt x="8" y="1282"/>
                </a:cubicBezTo>
                <a:cubicBezTo>
                  <a:pt x="6" y="1279"/>
                  <a:pt x="5" y="1275"/>
                  <a:pt x="7" y="1271"/>
                </a:cubicBezTo>
                <a:cubicBezTo>
                  <a:pt x="7" y="1269"/>
                  <a:pt x="7" y="1269"/>
                  <a:pt x="7" y="1269"/>
                </a:cubicBezTo>
                <a:cubicBezTo>
                  <a:pt x="7" y="1261"/>
                  <a:pt x="7" y="1261"/>
                  <a:pt x="7" y="1261"/>
                </a:cubicBezTo>
                <a:cubicBezTo>
                  <a:pt x="8" y="1261"/>
                  <a:pt x="8" y="1261"/>
                  <a:pt x="8" y="1261"/>
                </a:cubicBezTo>
                <a:cubicBezTo>
                  <a:pt x="4" y="1251"/>
                  <a:pt x="4" y="1251"/>
                  <a:pt x="4" y="1251"/>
                </a:cubicBezTo>
                <a:cubicBezTo>
                  <a:pt x="9" y="1251"/>
                  <a:pt x="9" y="1251"/>
                  <a:pt x="9" y="1251"/>
                </a:cubicBezTo>
                <a:cubicBezTo>
                  <a:pt x="9" y="1249"/>
                  <a:pt x="9" y="1249"/>
                  <a:pt x="9" y="1249"/>
                </a:cubicBezTo>
                <a:cubicBezTo>
                  <a:pt x="7" y="1247"/>
                  <a:pt x="7" y="1244"/>
                  <a:pt x="8" y="1243"/>
                </a:cubicBezTo>
                <a:cubicBezTo>
                  <a:pt x="8" y="1238"/>
                  <a:pt x="8" y="1238"/>
                  <a:pt x="8" y="1238"/>
                </a:cubicBezTo>
                <a:cubicBezTo>
                  <a:pt x="9" y="1238"/>
                  <a:pt x="9" y="1238"/>
                  <a:pt x="9" y="1238"/>
                </a:cubicBezTo>
                <a:cubicBezTo>
                  <a:pt x="9" y="1233"/>
                  <a:pt x="9" y="1233"/>
                  <a:pt x="9" y="1233"/>
                </a:cubicBezTo>
                <a:cubicBezTo>
                  <a:pt x="7" y="1233"/>
                  <a:pt x="7" y="1233"/>
                  <a:pt x="7" y="1233"/>
                </a:cubicBezTo>
                <a:cubicBezTo>
                  <a:pt x="7" y="1226"/>
                  <a:pt x="7" y="1226"/>
                  <a:pt x="7" y="1226"/>
                </a:cubicBezTo>
                <a:cubicBezTo>
                  <a:pt x="4" y="1226"/>
                  <a:pt x="4" y="1226"/>
                  <a:pt x="4" y="1226"/>
                </a:cubicBezTo>
                <a:cubicBezTo>
                  <a:pt x="8" y="1216"/>
                  <a:pt x="8" y="1216"/>
                  <a:pt x="8" y="1216"/>
                </a:cubicBezTo>
                <a:cubicBezTo>
                  <a:pt x="8" y="1210"/>
                  <a:pt x="8" y="1210"/>
                  <a:pt x="8" y="1210"/>
                </a:cubicBezTo>
                <a:cubicBezTo>
                  <a:pt x="6" y="1210"/>
                  <a:pt x="6" y="1210"/>
                  <a:pt x="6" y="1210"/>
                </a:cubicBezTo>
                <a:cubicBezTo>
                  <a:pt x="6" y="1201"/>
                  <a:pt x="6" y="1201"/>
                  <a:pt x="6" y="1201"/>
                </a:cubicBezTo>
                <a:cubicBezTo>
                  <a:pt x="5" y="1201"/>
                  <a:pt x="5" y="1201"/>
                  <a:pt x="5" y="1201"/>
                </a:cubicBezTo>
                <a:cubicBezTo>
                  <a:pt x="5" y="1193"/>
                  <a:pt x="5" y="1193"/>
                  <a:pt x="5" y="1193"/>
                </a:cubicBezTo>
                <a:cubicBezTo>
                  <a:pt x="3" y="1191"/>
                  <a:pt x="3" y="1191"/>
                  <a:pt x="3" y="1191"/>
                </a:cubicBezTo>
                <a:cubicBezTo>
                  <a:pt x="3" y="1175"/>
                  <a:pt x="3" y="1175"/>
                  <a:pt x="3" y="1175"/>
                </a:cubicBezTo>
                <a:cubicBezTo>
                  <a:pt x="5" y="1174"/>
                  <a:pt x="5" y="1174"/>
                  <a:pt x="5" y="1174"/>
                </a:cubicBezTo>
                <a:cubicBezTo>
                  <a:pt x="5" y="1169"/>
                  <a:pt x="5" y="1169"/>
                  <a:pt x="5" y="1169"/>
                </a:cubicBezTo>
                <a:cubicBezTo>
                  <a:pt x="7" y="1169"/>
                  <a:pt x="7" y="1169"/>
                  <a:pt x="7" y="1169"/>
                </a:cubicBezTo>
                <a:cubicBezTo>
                  <a:pt x="7" y="1168"/>
                  <a:pt x="7" y="1168"/>
                  <a:pt x="7" y="1168"/>
                </a:cubicBezTo>
                <a:cubicBezTo>
                  <a:pt x="7" y="1168"/>
                  <a:pt x="7" y="1167"/>
                  <a:pt x="8" y="1167"/>
                </a:cubicBezTo>
                <a:cubicBezTo>
                  <a:pt x="7" y="1166"/>
                  <a:pt x="7" y="1164"/>
                  <a:pt x="8" y="1162"/>
                </a:cubicBezTo>
                <a:cubicBezTo>
                  <a:pt x="9" y="1158"/>
                  <a:pt x="9" y="1158"/>
                  <a:pt x="9" y="1158"/>
                </a:cubicBezTo>
                <a:cubicBezTo>
                  <a:pt x="10" y="1158"/>
                  <a:pt x="10" y="1158"/>
                  <a:pt x="10" y="1158"/>
                </a:cubicBezTo>
                <a:cubicBezTo>
                  <a:pt x="10" y="1155"/>
                  <a:pt x="10" y="1155"/>
                  <a:pt x="10" y="1155"/>
                </a:cubicBezTo>
                <a:cubicBezTo>
                  <a:pt x="10" y="1151"/>
                  <a:pt x="10" y="1151"/>
                  <a:pt x="10" y="1151"/>
                </a:cubicBezTo>
                <a:cubicBezTo>
                  <a:pt x="10" y="1151"/>
                  <a:pt x="10" y="1151"/>
                  <a:pt x="10" y="1151"/>
                </a:cubicBezTo>
                <a:cubicBezTo>
                  <a:pt x="10" y="1147"/>
                  <a:pt x="10" y="1147"/>
                  <a:pt x="10" y="1147"/>
                </a:cubicBezTo>
                <a:cubicBezTo>
                  <a:pt x="9" y="1145"/>
                  <a:pt x="9" y="1145"/>
                  <a:pt x="9" y="1145"/>
                </a:cubicBezTo>
                <a:cubicBezTo>
                  <a:pt x="9" y="1145"/>
                  <a:pt x="9" y="1145"/>
                  <a:pt x="9" y="1145"/>
                </a:cubicBezTo>
                <a:cubicBezTo>
                  <a:pt x="9" y="1139"/>
                  <a:pt x="9" y="1139"/>
                  <a:pt x="9" y="1139"/>
                </a:cubicBezTo>
                <a:cubicBezTo>
                  <a:pt x="7" y="1139"/>
                  <a:pt x="7" y="1139"/>
                  <a:pt x="7" y="1139"/>
                </a:cubicBezTo>
                <a:cubicBezTo>
                  <a:pt x="7" y="1133"/>
                  <a:pt x="7" y="1133"/>
                  <a:pt x="7" y="1133"/>
                </a:cubicBezTo>
                <a:cubicBezTo>
                  <a:pt x="6" y="1129"/>
                  <a:pt x="6" y="1129"/>
                  <a:pt x="6" y="1129"/>
                </a:cubicBezTo>
                <a:cubicBezTo>
                  <a:pt x="6" y="1127"/>
                  <a:pt x="6" y="1126"/>
                  <a:pt x="6" y="1124"/>
                </a:cubicBezTo>
                <a:cubicBezTo>
                  <a:pt x="6" y="1123"/>
                  <a:pt x="5" y="1122"/>
                  <a:pt x="5" y="1120"/>
                </a:cubicBezTo>
                <a:cubicBezTo>
                  <a:pt x="5" y="1114"/>
                  <a:pt x="5" y="1114"/>
                  <a:pt x="5" y="1114"/>
                </a:cubicBezTo>
                <a:cubicBezTo>
                  <a:pt x="6" y="1114"/>
                  <a:pt x="6" y="1114"/>
                  <a:pt x="6" y="1114"/>
                </a:cubicBezTo>
                <a:cubicBezTo>
                  <a:pt x="6" y="1111"/>
                  <a:pt x="6" y="1111"/>
                  <a:pt x="6" y="1111"/>
                </a:cubicBezTo>
                <a:cubicBezTo>
                  <a:pt x="8" y="1111"/>
                  <a:pt x="8" y="1111"/>
                  <a:pt x="8" y="1111"/>
                </a:cubicBezTo>
                <a:cubicBezTo>
                  <a:pt x="8" y="1106"/>
                  <a:pt x="8" y="1106"/>
                  <a:pt x="8" y="1106"/>
                </a:cubicBezTo>
                <a:cubicBezTo>
                  <a:pt x="4" y="1097"/>
                  <a:pt x="4" y="1097"/>
                  <a:pt x="4" y="1097"/>
                </a:cubicBezTo>
                <a:cubicBezTo>
                  <a:pt x="9" y="1097"/>
                  <a:pt x="9" y="1097"/>
                  <a:pt x="9" y="1097"/>
                </a:cubicBezTo>
                <a:cubicBezTo>
                  <a:pt x="9" y="1082"/>
                  <a:pt x="9" y="1082"/>
                  <a:pt x="9" y="1082"/>
                </a:cubicBezTo>
                <a:cubicBezTo>
                  <a:pt x="7" y="1082"/>
                  <a:pt x="7" y="1082"/>
                  <a:pt x="7" y="1082"/>
                </a:cubicBezTo>
                <a:cubicBezTo>
                  <a:pt x="7" y="1069"/>
                  <a:pt x="7" y="1069"/>
                  <a:pt x="7" y="1069"/>
                </a:cubicBezTo>
                <a:cubicBezTo>
                  <a:pt x="9" y="1069"/>
                  <a:pt x="9" y="1069"/>
                  <a:pt x="9" y="1069"/>
                </a:cubicBezTo>
                <a:cubicBezTo>
                  <a:pt x="9" y="1063"/>
                  <a:pt x="9" y="1063"/>
                  <a:pt x="9" y="1063"/>
                </a:cubicBezTo>
                <a:cubicBezTo>
                  <a:pt x="9" y="1063"/>
                  <a:pt x="9" y="1063"/>
                  <a:pt x="9" y="1063"/>
                </a:cubicBezTo>
                <a:cubicBezTo>
                  <a:pt x="9" y="1058"/>
                  <a:pt x="9" y="1058"/>
                  <a:pt x="9" y="1058"/>
                </a:cubicBezTo>
                <a:cubicBezTo>
                  <a:pt x="9" y="1058"/>
                  <a:pt x="9" y="1058"/>
                  <a:pt x="9" y="1058"/>
                </a:cubicBezTo>
                <a:cubicBezTo>
                  <a:pt x="8" y="1053"/>
                  <a:pt x="8" y="1053"/>
                  <a:pt x="8" y="1053"/>
                </a:cubicBezTo>
                <a:cubicBezTo>
                  <a:pt x="7" y="1050"/>
                  <a:pt x="8" y="1047"/>
                  <a:pt x="8" y="1046"/>
                </a:cubicBezTo>
                <a:cubicBezTo>
                  <a:pt x="8" y="1044"/>
                  <a:pt x="8" y="1043"/>
                  <a:pt x="8" y="1042"/>
                </a:cubicBezTo>
                <a:cubicBezTo>
                  <a:pt x="4" y="1042"/>
                  <a:pt x="4" y="1042"/>
                  <a:pt x="4" y="1042"/>
                </a:cubicBezTo>
                <a:cubicBezTo>
                  <a:pt x="6" y="1035"/>
                  <a:pt x="6" y="1035"/>
                  <a:pt x="6" y="1035"/>
                </a:cubicBezTo>
                <a:cubicBezTo>
                  <a:pt x="6" y="1014"/>
                  <a:pt x="6" y="1014"/>
                  <a:pt x="6" y="1014"/>
                </a:cubicBezTo>
                <a:cubicBezTo>
                  <a:pt x="7" y="1014"/>
                  <a:pt x="7" y="1014"/>
                  <a:pt x="7" y="1014"/>
                </a:cubicBezTo>
                <a:cubicBezTo>
                  <a:pt x="7" y="1010"/>
                  <a:pt x="7" y="1010"/>
                  <a:pt x="7" y="1010"/>
                </a:cubicBezTo>
                <a:cubicBezTo>
                  <a:pt x="8" y="1010"/>
                  <a:pt x="8" y="1010"/>
                  <a:pt x="8" y="1010"/>
                </a:cubicBezTo>
                <a:cubicBezTo>
                  <a:pt x="8" y="1009"/>
                  <a:pt x="8" y="1009"/>
                  <a:pt x="9" y="1008"/>
                </a:cubicBezTo>
                <a:cubicBezTo>
                  <a:pt x="9" y="1008"/>
                  <a:pt x="9" y="1007"/>
                  <a:pt x="9" y="1006"/>
                </a:cubicBezTo>
                <a:cubicBezTo>
                  <a:pt x="8" y="1006"/>
                  <a:pt x="8" y="1006"/>
                  <a:pt x="8" y="1006"/>
                </a:cubicBezTo>
                <a:cubicBezTo>
                  <a:pt x="6" y="970"/>
                  <a:pt x="6" y="970"/>
                  <a:pt x="6" y="970"/>
                </a:cubicBezTo>
                <a:cubicBezTo>
                  <a:pt x="7" y="970"/>
                  <a:pt x="7" y="970"/>
                  <a:pt x="7" y="970"/>
                </a:cubicBezTo>
                <a:cubicBezTo>
                  <a:pt x="7" y="969"/>
                  <a:pt x="7" y="969"/>
                  <a:pt x="7" y="969"/>
                </a:cubicBezTo>
                <a:cubicBezTo>
                  <a:pt x="5" y="969"/>
                  <a:pt x="5" y="969"/>
                  <a:pt x="5" y="969"/>
                </a:cubicBezTo>
                <a:cubicBezTo>
                  <a:pt x="5" y="947"/>
                  <a:pt x="5" y="947"/>
                  <a:pt x="5" y="947"/>
                </a:cubicBezTo>
                <a:cubicBezTo>
                  <a:pt x="6" y="947"/>
                  <a:pt x="6" y="947"/>
                  <a:pt x="6" y="947"/>
                </a:cubicBezTo>
                <a:cubicBezTo>
                  <a:pt x="6" y="945"/>
                  <a:pt x="6" y="945"/>
                  <a:pt x="6" y="945"/>
                </a:cubicBezTo>
                <a:cubicBezTo>
                  <a:pt x="5" y="945"/>
                  <a:pt x="5" y="945"/>
                  <a:pt x="5" y="945"/>
                </a:cubicBezTo>
                <a:cubicBezTo>
                  <a:pt x="5" y="931"/>
                  <a:pt x="5" y="931"/>
                  <a:pt x="5" y="931"/>
                </a:cubicBezTo>
                <a:cubicBezTo>
                  <a:pt x="6" y="931"/>
                  <a:pt x="6" y="931"/>
                  <a:pt x="6" y="931"/>
                </a:cubicBezTo>
                <a:cubicBezTo>
                  <a:pt x="6" y="923"/>
                  <a:pt x="6" y="923"/>
                  <a:pt x="6" y="923"/>
                </a:cubicBezTo>
                <a:cubicBezTo>
                  <a:pt x="7" y="923"/>
                  <a:pt x="7" y="923"/>
                  <a:pt x="7" y="923"/>
                </a:cubicBezTo>
                <a:cubicBezTo>
                  <a:pt x="7" y="921"/>
                  <a:pt x="7" y="921"/>
                  <a:pt x="7" y="921"/>
                </a:cubicBezTo>
                <a:cubicBezTo>
                  <a:pt x="8" y="921"/>
                  <a:pt x="8" y="921"/>
                  <a:pt x="8" y="921"/>
                </a:cubicBezTo>
                <a:cubicBezTo>
                  <a:pt x="7" y="897"/>
                  <a:pt x="7" y="897"/>
                  <a:pt x="7" y="897"/>
                </a:cubicBezTo>
                <a:cubicBezTo>
                  <a:pt x="9" y="896"/>
                  <a:pt x="9" y="896"/>
                  <a:pt x="9" y="896"/>
                </a:cubicBezTo>
                <a:cubicBezTo>
                  <a:pt x="7" y="882"/>
                  <a:pt x="7" y="882"/>
                  <a:pt x="7" y="882"/>
                </a:cubicBezTo>
                <a:cubicBezTo>
                  <a:pt x="11" y="878"/>
                  <a:pt x="11" y="878"/>
                  <a:pt x="11" y="878"/>
                </a:cubicBezTo>
                <a:cubicBezTo>
                  <a:pt x="11" y="876"/>
                  <a:pt x="11" y="871"/>
                  <a:pt x="11" y="868"/>
                </a:cubicBezTo>
                <a:cubicBezTo>
                  <a:pt x="10" y="868"/>
                  <a:pt x="10" y="868"/>
                  <a:pt x="10" y="868"/>
                </a:cubicBezTo>
                <a:cubicBezTo>
                  <a:pt x="10" y="864"/>
                  <a:pt x="10" y="864"/>
                  <a:pt x="10" y="864"/>
                </a:cubicBezTo>
                <a:cubicBezTo>
                  <a:pt x="9" y="864"/>
                  <a:pt x="9" y="864"/>
                  <a:pt x="9" y="864"/>
                </a:cubicBezTo>
                <a:cubicBezTo>
                  <a:pt x="9" y="853"/>
                  <a:pt x="9" y="853"/>
                  <a:pt x="9" y="853"/>
                </a:cubicBezTo>
                <a:cubicBezTo>
                  <a:pt x="7" y="852"/>
                  <a:pt x="7" y="852"/>
                  <a:pt x="7" y="852"/>
                </a:cubicBezTo>
                <a:cubicBezTo>
                  <a:pt x="7" y="850"/>
                  <a:pt x="7" y="850"/>
                  <a:pt x="7" y="850"/>
                </a:cubicBezTo>
                <a:cubicBezTo>
                  <a:pt x="6" y="850"/>
                  <a:pt x="6" y="850"/>
                  <a:pt x="6" y="850"/>
                </a:cubicBezTo>
                <a:cubicBezTo>
                  <a:pt x="4" y="846"/>
                  <a:pt x="4" y="846"/>
                  <a:pt x="4" y="846"/>
                </a:cubicBezTo>
                <a:cubicBezTo>
                  <a:pt x="3" y="842"/>
                  <a:pt x="4" y="837"/>
                  <a:pt x="6" y="830"/>
                </a:cubicBezTo>
                <a:cubicBezTo>
                  <a:pt x="6" y="830"/>
                  <a:pt x="6" y="830"/>
                  <a:pt x="6" y="830"/>
                </a:cubicBezTo>
                <a:cubicBezTo>
                  <a:pt x="7" y="823"/>
                  <a:pt x="7" y="823"/>
                  <a:pt x="7" y="823"/>
                </a:cubicBezTo>
                <a:cubicBezTo>
                  <a:pt x="6" y="822"/>
                  <a:pt x="6" y="820"/>
                  <a:pt x="6" y="818"/>
                </a:cubicBezTo>
                <a:cubicBezTo>
                  <a:pt x="7" y="813"/>
                  <a:pt x="7" y="813"/>
                  <a:pt x="7" y="813"/>
                </a:cubicBezTo>
                <a:cubicBezTo>
                  <a:pt x="7" y="813"/>
                  <a:pt x="7" y="813"/>
                  <a:pt x="7" y="813"/>
                </a:cubicBezTo>
                <a:cubicBezTo>
                  <a:pt x="7" y="805"/>
                  <a:pt x="7" y="805"/>
                  <a:pt x="7" y="805"/>
                </a:cubicBezTo>
                <a:cubicBezTo>
                  <a:pt x="8" y="805"/>
                  <a:pt x="8" y="805"/>
                  <a:pt x="8" y="805"/>
                </a:cubicBezTo>
                <a:cubicBezTo>
                  <a:pt x="4" y="774"/>
                  <a:pt x="4" y="774"/>
                  <a:pt x="4" y="774"/>
                </a:cubicBezTo>
                <a:cubicBezTo>
                  <a:pt x="8" y="774"/>
                  <a:pt x="8" y="774"/>
                  <a:pt x="8" y="774"/>
                </a:cubicBezTo>
                <a:cubicBezTo>
                  <a:pt x="4" y="762"/>
                  <a:pt x="4" y="762"/>
                  <a:pt x="4" y="762"/>
                </a:cubicBezTo>
                <a:cubicBezTo>
                  <a:pt x="7" y="762"/>
                  <a:pt x="7" y="762"/>
                  <a:pt x="7" y="762"/>
                </a:cubicBezTo>
                <a:cubicBezTo>
                  <a:pt x="7" y="758"/>
                  <a:pt x="7" y="758"/>
                  <a:pt x="7" y="758"/>
                </a:cubicBezTo>
                <a:cubicBezTo>
                  <a:pt x="9" y="758"/>
                  <a:pt x="9" y="758"/>
                  <a:pt x="9" y="758"/>
                </a:cubicBezTo>
                <a:cubicBezTo>
                  <a:pt x="9" y="756"/>
                  <a:pt x="9" y="756"/>
                  <a:pt x="9" y="756"/>
                </a:cubicBezTo>
                <a:cubicBezTo>
                  <a:pt x="9" y="743"/>
                  <a:pt x="7" y="737"/>
                  <a:pt x="4" y="727"/>
                </a:cubicBezTo>
                <a:cubicBezTo>
                  <a:pt x="3" y="723"/>
                  <a:pt x="3" y="723"/>
                  <a:pt x="3" y="723"/>
                </a:cubicBezTo>
                <a:cubicBezTo>
                  <a:pt x="6" y="721"/>
                  <a:pt x="6" y="721"/>
                  <a:pt x="6" y="721"/>
                </a:cubicBezTo>
                <a:cubicBezTo>
                  <a:pt x="6" y="716"/>
                  <a:pt x="6" y="716"/>
                  <a:pt x="6" y="716"/>
                </a:cubicBezTo>
                <a:cubicBezTo>
                  <a:pt x="6" y="711"/>
                  <a:pt x="6" y="704"/>
                  <a:pt x="10" y="700"/>
                </a:cubicBezTo>
                <a:cubicBezTo>
                  <a:pt x="10" y="696"/>
                  <a:pt x="10" y="696"/>
                  <a:pt x="10" y="696"/>
                </a:cubicBezTo>
                <a:cubicBezTo>
                  <a:pt x="10" y="696"/>
                  <a:pt x="10" y="696"/>
                  <a:pt x="10" y="696"/>
                </a:cubicBezTo>
                <a:cubicBezTo>
                  <a:pt x="10" y="685"/>
                  <a:pt x="10" y="685"/>
                  <a:pt x="10" y="685"/>
                </a:cubicBezTo>
                <a:cubicBezTo>
                  <a:pt x="9" y="685"/>
                  <a:pt x="9" y="685"/>
                  <a:pt x="9" y="685"/>
                </a:cubicBezTo>
                <a:cubicBezTo>
                  <a:pt x="9" y="680"/>
                  <a:pt x="9" y="680"/>
                  <a:pt x="9" y="680"/>
                </a:cubicBezTo>
                <a:cubicBezTo>
                  <a:pt x="7" y="680"/>
                  <a:pt x="7" y="680"/>
                  <a:pt x="7" y="680"/>
                </a:cubicBezTo>
                <a:cubicBezTo>
                  <a:pt x="8" y="672"/>
                  <a:pt x="8" y="672"/>
                  <a:pt x="8" y="672"/>
                </a:cubicBezTo>
                <a:cubicBezTo>
                  <a:pt x="7" y="672"/>
                  <a:pt x="7" y="672"/>
                  <a:pt x="7" y="672"/>
                </a:cubicBezTo>
                <a:cubicBezTo>
                  <a:pt x="7" y="656"/>
                  <a:pt x="7" y="656"/>
                  <a:pt x="7" y="656"/>
                </a:cubicBezTo>
                <a:cubicBezTo>
                  <a:pt x="6" y="652"/>
                  <a:pt x="6" y="652"/>
                  <a:pt x="6" y="652"/>
                </a:cubicBezTo>
                <a:cubicBezTo>
                  <a:pt x="5" y="648"/>
                  <a:pt x="6" y="643"/>
                  <a:pt x="7" y="640"/>
                </a:cubicBezTo>
                <a:cubicBezTo>
                  <a:pt x="7" y="639"/>
                  <a:pt x="7" y="638"/>
                  <a:pt x="7" y="638"/>
                </a:cubicBezTo>
                <a:cubicBezTo>
                  <a:pt x="5" y="624"/>
                  <a:pt x="5" y="624"/>
                  <a:pt x="5" y="624"/>
                </a:cubicBezTo>
                <a:cubicBezTo>
                  <a:pt x="7" y="624"/>
                  <a:pt x="7" y="624"/>
                  <a:pt x="7" y="624"/>
                </a:cubicBezTo>
                <a:cubicBezTo>
                  <a:pt x="7" y="620"/>
                  <a:pt x="7" y="620"/>
                  <a:pt x="7" y="620"/>
                </a:cubicBezTo>
                <a:cubicBezTo>
                  <a:pt x="9" y="620"/>
                  <a:pt x="9" y="620"/>
                  <a:pt x="9" y="620"/>
                </a:cubicBezTo>
                <a:cubicBezTo>
                  <a:pt x="9" y="614"/>
                  <a:pt x="9" y="614"/>
                  <a:pt x="9" y="614"/>
                </a:cubicBezTo>
                <a:cubicBezTo>
                  <a:pt x="8" y="614"/>
                  <a:pt x="8" y="614"/>
                  <a:pt x="8" y="614"/>
                </a:cubicBezTo>
                <a:cubicBezTo>
                  <a:pt x="9" y="601"/>
                  <a:pt x="9" y="601"/>
                  <a:pt x="9" y="601"/>
                </a:cubicBezTo>
                <a:cubicBezTo>
                  <a:pt x="9" y="601"/>
                  <a:pt x="9" y="601"/>
                  <a:pt x="9" y="601"/>
                </a:cubicBezTo>
                <a:cubicBezTo>
                  <a:pt x="7" y="578"/>
                  <a:pt x="7" y="578"/>
                  <a:pt x="7" y="578"/>
                </a:cubicBezTo>
                <a:cubicBezTo>
                  <a:pt x="5" y="573"/>
                  <a:pt x="5" y="573"/>
                  <a:pt x="5" y="573"/>
                </a:cubicBezTo>
                <a:cubicBezTo>
                  <a:pt x="8" y="573"/>
                  <a:pt x="8" y="573"/>
                  <a:pt x="8" y="573"/>
                </a:cubicBezTo>
                <a:cubicBezTo>
                  <a:pt x="8" y="571"/>
                  <a:pt x="8" y="568"/>
                  <a:pt x="8" y="566"/>
                </a:cubicBezTo>
                <a:cubicBezTo>
                  <a:pt x="8" y="564"/>
                  <a:pt x="9" y="561"/>
                  <a:pt x="8" y="561"/>
                </a:cubicBezTo>
                <a:cubicBezTo>
                  <a:pt x="8" y="559"/>
                  <a:pt x="8" y="559"/>
                  <a:pt x="8" y="559"/>
                </a:cubicBezTo>
                <a:cubicBezTo>
                  <a:pt x="7" y="553"/>
                  <a:pt x="7" y="553"/>
                  <a:pt x="7" y="553"/>
                </a:cubicBezTo>
                <a:cubicBezTo>
                  <a:pt x="10" y="551"/>
                  <a:pt x="10" y="551"/>
                  <a:pt x="10" y="551"/>
                </a:cubicBezTo>
                <a:cubicBezTo>
                  <a:pt x="10" y="548"/>
                  <a:pt x="10" y="548"/>
                  <a:pt x="10" y="548"/>
                </a:cubicBezTo>
                <a:cubicBezTo>
                  <a:pt x="9" y="546"/>
                  <a:pt x="10" y="544"/>
                  <a:pt x="10" y="543"/>
                </a:cubicBezTo>
                <a:cubicBezTo>
                  <a:pt x="6" y="520"/>
                  <a:pt x="6" y="520"/>
                  <a:pt x="6" y="520"/>
                </a:cubicBezTo>
                <a:cubicBezTo>
                  <a:pt x="2" y="520"/>
                  <a:pt x="2" y="520"/>
                  <a:pt x="2" y="520"/>
                </a:cubicBezTo>
                <a:cubicBezTo>
                  <a:pt x="6" y="505"/>
                  <a:pt x="6" y="505"/>
                  <a:pt x="6" y="505"/>
                </a:cubicBezTo>
                <a:cubicBezTo>
                  <a:pt x="6" y="486"/>
                  <a:pt x="6" y="486"/>
                  <a:pt x="6" y="486"/>
                </a:cubicBezTo>
                <a:cubicBezTo>
                  <a:pt x="7" y="482"/>
                  <a:pt x="7" y="477"/>
                  <a:pt x="7" y="471"/>
                </a:cubicBezTo>
                <a:cubicBezTo>
                  <a:pt x="7" y="468"/>
                  <a:pt x="7" y="465"/>
                  <a:pt x="7" y="462"/>
                </a:cubicBezTo>
                <a:cubicBezTo>
                  <a:pt x="4" y="462"/>
                  <a:pt x="4" y="462"/>
                  <a:pt x="4" y="462"/>
                </a:cubicBezTo>
                <a:cubicBezTo>
                  <a:pt x="5" y="456"/>
                  <a:pt x="5" y="456"/>
                  <a:pt x="5" y="456"/>
                </a:cubicBezTo>
                <a:cubicBezTo>
                  <a:pt x="5" y="454"/>
                  <a:pt x="6" y="453"/>
                  <a:pt x="6" y="452"/>
                </a:cubicBezTo>
                <a:cubicBezTo>
                  <a:pt x="6" y="451"/>
                  <a:pt x="6" y="451"/>
                  <a:pt x="6" y="450"/>
                </a:cubicBezTo>
                <a:cubicBezTo>
                  <a:pt x="5" y="448"/>
                  <a:pt x="5" y="445"/>
                  <a:pt x="5" y="443"/>
                </a:cubicBezTo>
                <a:cubicBezTo>
                  <a:pt x="6" y="441"/>
                  <a:pt x="6" y="441"/>
                  <a:pt x="6" y="441"/>
                </a:cubicBezTo>
                <a:cubicBezTo>
                  <a:pt x="7" y="440"/>
                  <a:pt x="7" y="440"/>
                  <a:pt x="7" y="440"/>
                </a:cubicBezTo>
                <a:cubicBezTo>
                  <a:pt x="7" y="434"/>
                  <a:pt x="7" y="434"/>
                  <a:pt x="7" y="434"/>
                </a:cubicBezTo>
                <a:cubicBezTo>
                  <a:pt x="9" y="434"/>
                  <a:pt x="9" y="434"/>
                  <a:pt x="9" y="434"/>
                </a:cubicBezTo>
                <a:cubicBezTo>
                  <a:pt x="9" y="428"/>
                  <a:pt x="9" y="428"/>
                  <a:pt x="9" y="428"/>
                </a:cubicBezTo>
                <a:cubicBezTo>
                  <a:pt x="7" y="428"/>
                  <a:pt x="7" y="428"/>
                  <a:pt x="7" y="428"/>
                </a:cubicBezTo>
                <a:cubicBezTo>
                  <a:pt x="7" y="421"/>
                  <a:pt x="7" y="421"/>
                  <a:pt x="7" y="421"/>
                </a:cubicBezTo>
                <a:cubicBezTo>
                  <a:pt x="6" y="421"/>
                  <a:pt x="6" y="421"/>
                  <a:pt x="6" y="421"/>
                </a:cubicBezTo>
                <a:cubicBezTo>
                  <a:pt x="6" y="414"/>
                  <a:pt x="6" y="414"/>
                  <a:pt x="6" y="414"/>
                </a:cubicBezTo>
                <a:cubicBezTo>
                  <a:pt x="5" y="410"/>
                  <a:pt x="5" y="410"/>
                  <a:pt x="5" y="410"/>
                </a:cubicBezTo>
                <a:cubicBezTo>
                  <a:pt x="5" y="410"/>
                  <a:pt x="5" y="409"/>
                  <a:pt x="5" y="409"/>
                </a:cubicBezTo>
                <a:cubicBezTo>
                  <a:pt x="5" y="409"/>
                  <a:pt x="5" y="409"/>
                  <a:pt x="5" y="409"/>
                </a:cubicBezTo>
                <a:cubicBezTo>
                  <a:pt x="5" y="408"/>
                  <a:pt x="5" y="407"/>
                  <a:pt x="5" y="406"/>
                </a:cubicBezTo>
                <a:cubicBezTo>
                  <a:pt x="5" y="404"/>
                  <a:pt x="5" y="404"/>
                  <a:pt x="5" y="404"/>
                </a:cubicBezTo>
                <a:cubicBezTo>
                  <a:pt x="4" y="404"/>
                  <a:pt x="4" y="404"/>
                  <a:pt x="4" y="404"/>
                </a:cubicBezTo>
                <a:cubicBezTo>
                  <a:pt x="4" y="390"/>
                  <a:pt x="4" y="390"/>
                  <a:pt x="4" y="390"/>
                </a:cubicBezTo>
                <a:cubicBezTo>
                  <a:pt x="5" y="390"/>
                  <a:pt x="5" y="390"/>
                  <a:pt x="5" y="390"/>
                </a:cubicBezTo>
                <a:cubicBezTo>
                  <a:pt x="5" y="387"/>
                  <a:pt x="5" y="387"/>
                  <a:pt x="5" y="387"/>
                </a:cubicBezTo>
                <a:cubicBezTo>
                  <a:pt x="6" y="387"/>
                  <a:pt x="6" y="387"/>
                  <a:pt x="6" y="387"/>
                </a:cubicBezTo>
                <a:cubicBezTo>
                  <a:pt x="6" y="383"/>
                  <a:pt x="6" y="383"/>
                  <a:pt x="6" y="383"/>
                </a:cubicBezTo>
                <a:cubicBezTo>
                  <a:pt x="6" y="381"/>
                  <a:pt x="6" y="380"/>
                  <a:pt x="6" y="379"/>
                </a:cubicBezTo>
                <a:cubicBezTo>
                  <a:pt x="5" y="374"/>
                  <a:pt x="6" y="371"/>
                  <a:pt x="7" y="368"/>
                </a:cubicBezTo>
                <a:cubicBezTo>
                  <a:pt x="7" y="366"/>
                  <a:pt x="7" y="366"/>
                  <a:pt x="7" y="366"/>
                </a:cubicBezTo>
                <a:cubicBezTo>
                  <a:pt x="9" y="365"/>
                  <a:pt x="9" y="365"/>
                  <a:pt x="9" y="365"/>
                </a:cubicBezTo>
                <a:cubicBezTo>
                  <a:pt x="9" y="347"/>
                  <a:pt x="9" y="347"/>
                  <a:pt x="9" y="347"/>
                </a:cubicBezTo>
                <a:cubicBezTo>
                  <a:pt x="9" y="347"/>
                  <a:pt x="8" y="346"/>
                  <a:pt x="8" y="346"/>
                </a:cubicBezTo>
                <a:cubicBezTo>
                  <a:pt x="7" y="341"/>
                  <a:pt x="6" y="337"/>
                  <a:pt x="6" y="334"/>
                </a:cubicBezTo>
                <a:cubicBezTo>
                  <a:pt x="7" y="330"/>
                  <a:pt x="7" y="330"/>
                  <a:pt x="7" y="330"/>
                </a:cubicBezTo>
                <a:cubicBezTo>
                  <a:pt x="7" y="325"/>
                  <a:pt x="7" y="325"/>
                  <a:pt x="7" y="325"/>
                </a:cubicBezTo>
                <a:cubicBezTo>
                  <a:pt x="9" y="325"/>
                  <a:pt x="9" y="325"/>
                  <a:pt x="9" y="325"/>
                </a:cubicBezTo>
                <a:cubicBezTo>
                  <a:pt x="9" y="312"/>
                  <a:pt x="9" y="312"/>
                  <a:pt x="9" y="312"/>
                </a:cubicBezTo>
                <a:cubicBezTo>
                  <a:pt x="7" y="312"/>
                  <a:pt x="7" y="312"/>
                  <a:pt x="7" y="312"/>
                </a:cubicBezTo>
                <a:cubicBezTo>
                  <a:pt x="7" y="299"/>
                  <a:pt x="7" y="299"/>
                  <a:pt x="7" y="299"/>
                </a:cubicBezTo>
                <a:cubicBezTo>
                  <a:pt x="9" y="299"/>
                  <a:pt x="9" y="299"/>
                  <a:pt x="9" y="299"/>
                </a:cubicBezTo>
                <a:cubicBezTo>
                  <a:pt x="9" y="295"/>
                  <a:pt x="9" y="295"/>
                  <a:pt x="9" y="295"/>
                </a:cubicBezTo>
                <a:cubicBezTo>
                  <a:pt x="9" y="294"/>
                  <a:pt x="9" y="294"/>
                  <a:pt x="9" y="294"/>
                </a:cubicBezTo>
                <a:cubicBezTo>
                  <a:pt x="9" y="283"/>
                  <a:pt x="9" y="283"/>
                  <a:pt x="9" y="283"/>
                </a:cubicBezTo>
                <a:cubicBezTo>
                  <a:pt x="7" y="283"/>
                  <a:pt x="7" y="283"/>
                  <a:pt x="7" y="283"/>
                </a:cubicBezTo>
                <a:cubicBezTo>
                  <a:pt x="7" y="271"/>
                  <a:pt x="7" y="271"/>
                  <a:pt x="7" y="271"/>
                </a:cubicBezTo>
                <a:cubicBezTo>
                  <a:pt x="7" y="271"/>
                  <a:pt x="7" y="271"/>
                  <a:pt x="7" y="271"/>
                </a:cubicBezTo>
                <a:cubicBezTo>
                  <a:pt x="5" y="250"/>
                  <a:pt x="5" y="250"/>
                  <a:pt x="5" y="250"/>
                </a:cubicBezTo>
                <a:cubicBezTo>
                  <a:pt x="9" y="248"/>
                  <a:pt x="9" y="248"/>
                  <a:pt x="9" y="248"/>
                </a:cubicBezTo>
                <a:cubicBezTo>
                  <a:pt x="9" y="246"/>
                  <a:pt x="9" y="241"/>
                  <a:pt x="9" y="237"/>
                </a:cubicBezTo>
                <a:cubicBezTo>
                  <a:pt x="7" y="237"/>
                  <a:pt x="7" y="237"/>
                  <a:pt x="7" y="237"/>
                </a:cubicBezTo>
                <a:cubicBezTo>
                  <a:pt x="7" y="224"/>
                  <a:pt x="7" y="224"/>
                  <a:pt x="7" y="224"/>
                </a:cubicBezTo>
                <a:cubicBezTo>
                  <a:pt x="9" y="224"/>
                  <a:pt x="9" y="224"/>
                  <a:pt x="9" y="224"/>
                </a:cubicBezTo>
                <a:cubicBezTo>
                  <a:pt x="9" y="218"/>
                  <a:pt x="9" y="218"/>
                  <a:pt x="9" y="218"/>
                </a:cubicBezTo>
                <a:cubicBezTo>
                  <a:pt x="5" y="195"/>
                  <a:pt x="5" y="195"/>
                  <a:pt x="5" y="195"/>
                </a:cubicBezTo>
                <a:cubicBezTo>
                  <a:pt x="7" y="195"/>
                  <a:pt x="7" y="195"/>
                  <a:pt x="7" y="195"/>
                </a:cubicBezTo>
                <a:cubicBezTo>
                  <a:pt x="7" y="192"/>
                  <a:pt x="7" y="192"/>
                  <a:pt x="7" y="192"/>
                </a:cubicBezTo>
                <a:cubicBezTo>
                  <a:pt x="6" y="185"/>
                  <a:pt x="6" y="185"/>
                  <a:pt x="6" y="185"/>
                </a:cubicBezTo>
                <a:cubicBezTo>
                  <a:pt x="8" y="185"/>
                  <a:pt x="8" y="185"/>
                  <a:pt x="8" y="185"/>
                </a:cubicBezTo>
                <a:cubicBezTo>
                  <a:pt x="7" y="179"/>
                  <a:pt x="7" y="179"/>
                  <a:pt x="7" y="179"/>
                </a:cubicBezTo>
                <a:cubicBezTo>
                  <a:pt x="3" y="179"/>
                  <a:pt x="3" y="179"/>
                  <a:pt x="3" y="179"/>
                </a:cubicBezTo>
                <a:cubicBezTo>
                  <a:pt x="5" y="172"/>
                  <a:pt x="5" y="172"/>
                  <a:pt x="5" y="172"/>
                </a:cubicBezTo>
                <a:cubicBezTo>
                  <a:pt x="5" y="145"/>
                  <a:pt x="5" y="145"/>
                  <a:pt x="5" y="145"/>
                </a:cubicBezTo>
                <a:cubicBezTo>
                  <a:pt x="5" y="145"/>
                  <a:pt x="5" y="145"/>
                  <a:pt x="5" y="145"/>
                </a:cubicBezTo>
                <a:cubicBezTo>
                  <a:pt x="5" y="141"/>
                  <a:pt x="5" y="141"/>
                  <a:pt x="5" y="141"/>
                </a:cubicBezTo>
                <a:cubicBezTo>
                  <a:pt x="2" y="135"/>
                  <a:pt x="2" y="135"/>
                  <a:pt x="2" y="135"/>
                </a:cubicBezTo>
                <a:cubicBezTo>
                  <a:pt x="4" y="135"/>
                  <a:pt x="4" y="135"/>
                  <a:pt x="4" y="135"/>
                </a:cubicBezTo>
                <a:cubicBezTo>
                  <a:pt x="4" y="133"/>
                  <a:pt x="4" y="133"/>
                  <a:pt x="4" y="133"/>
                </a:cubicBezTo>
                <a:cubicBezTo>
                  <a:pt x="4" y="133"/>
                  <a:pt x="4" y="133"/>
                  <a:pt x="4" y="133"/>
                </a:cubicBezTo>
                <a:cubicBezTo>
                  <a:pt x="5" y="127"/>
                  <a:pt x="5" y="127"/>
                  <a:pt x="5" y="127"/>
                </a:cubicBezTo>
                <a:cubicBezTo>
                  <a:pt x="5" y="125"/>
                  <a:pt x="5" y="125"/>
                  <a:pt x="5" y="125"/>
                </a:cubicBezTo>
                <a:cubicBezTo>
                  <a:pt x="4" y="125"/>
                  <a:pt x="4" y="125"/>
                  <a:pt x="4" y="125"/>
                </a:cubicBezTo>
                <a:cubicBezTo>
                  <a:pt x="4" y="112"/>
                  <a:pt x="4" y="112"/>
                  <a:pt x="4" y="112"/>
                </a:cubicBezTo>
                <a:cubicBezTo>
                  <a:pt x="5" y="112"/>
                  <a:pt x="5" y="112"/>
                  <a:pt x="5" y="112"/>
                </a:cubicBezTo>
                <a:cubicBezTo>
                  <a:pt x="5" y="112"/>
                  <a:pt x="5" y="112"/>
                  <a:pt x="5" y="112"/>
                </a:cubicBezTo>
                <a:cubicBezTo>
                  <a:pt x="5" y="111"/>
                  <a:pt x="5" y="111"/>
                  <a:pt x="5" y="111"/>
                </a:cubicBezTo>
                <a:cubicBezTo>
                  <a:pt x="6" y="110"/>
                  <a:pt x="6" y="110"/>
                  <a:pt x="6" y="109"/>
                </a:cubicBezTo>
                <a:cubicBezTo>
                  <a:pt x="6" y="109"/>
                  <a:pt x="6" y="109"/>
                  <a:pt x="6" y="109"/>
                </a:cubicBezTo>
                <a:cubicBezTo>
                  <a:pt x="6" y="107"/>
                  <a:pt x="6" y="107"/>
                  <a:pt x="6" y="107"/>
                </a:cubicBezTo>
                <a:cubicBezTo>
                  <a:pt x="3" y="107"/>
                  <a:pt x="3" y="107"/>
                  <a:pt x="3" y="107"/>
                </a:cubicBezTo>
                <a:cubicBezTo>
                  <a:pt x="5" y="100"/>
                  <a:pt x="5" y="100"/>
                  <a:pt x="5" y="100"/>
                </a:cubicBezTo>
                <a:cubicBezTo>
                  <a:pt x="4" y="100"/>
                  <a:pt x="4" y="100"/>
                  <a:pt x="4" y="100"/>
                </a:cubicBezTo>
                <a:cubicBezTo>
                  <a:pt x="4" y="93"/>
                  <a:pt x="4" y="93"/>
                  <a:pt x="4" y="93"/>
                </a:cubicBezTo>
                <a:cubicBezTo>
                  <a:pt x="3" y="93"/>
                  <a:pt x="3" y="93"/>
                  <a:pt x="3" y="93"/>
                </a:cubicBezTo>
                <a:cubicBezTo>
                  <a:pt x="4" y="90"/>
                  <a:pt x="4" y="90"/>
                  <a:pt x="4" y="90"/>
                </a:cubicBezTo>
                <a:cubicBezTo>
                  <a:pt x="4" y="87"/>
                  <a:pt x="4" y="87"/>
                  <a:pt x="4" y="87"/>
                </a:cubicBezTo>
                <a:cubicBezTo>
                  <a:pt x="5" y="87"/>
                  <a:pt x="5" y="87"/>
                  <a:pt x="5" y="87"/>
                </a:cubicBezTo>
                <a:cubicBezTo>
                  <a:pt x="6" y="79"/>
                  <a:pt x="6" y="79"/>
                  <a:pt x="6" y="79"/>
                </a:cubicBezTo>
                <a:cubicBezTo>
                  <a:pt x="8" y="78"/>
                  <a:pt x="8" y="78"/>
                  <a:pt x="8" y="78"/>
                </a:cubicBezTo>
                <a:cubicBezTo>
                  <a:pt x="8" y="77"/>
                  <a:pt x="8" y="75"/>
                  <a:pt x="7" y="74"/>
                </a:cubicBezTo>
                <a:cubicBezTo>
                  <a:pt x="7" y="70"/>
                  <a:pt x="6" y="64"/>
                  <a:pt x="8" y="58"/>
                </a:cubicBezTo>
                <a:cubicBezTo>
                  <a:pt x="9" y="55"/>
                  <a:pt x="9" y="55"/>
                  <a:pt x="9" y="55"/>
                </a:cubicBezTo>
                <a:cubicBezTo>
                  <a:pt x="9" y="52"/>
                  <a:pt x="9" y="52"/>
                  <a:pt x="9" y="52"/>
                </a:cubicBezTo>
                <a:cubicBezTo>
                  <a:pt x="7" y="49"/>
                  <a:pt x="7" y="47"/>
                  <a:pt x="8" y="46"/>
                </a:cubicBezTo>
                <a:cubicBezTo>
                  <a:pt x="8" y="42"/>
                  <a:pt x="8" y="42"/>
                  <a:pt x="8" y="42"/>
                </a:cubicBezTo>
                <a:cubicBezTo>
                  <a:pt x="8" y="28"/>
                  <a:pt x="8" y="28"/>
                  <a:pt x="8" y="28"/>
                </a:cubicBezTo>
                <a:cubicBezTo>
                  <a:pt x="6" y="28"/>
                  <a:pt x="6" y="28"/>
                  <a:pt x="6" y="28"/>
                </a:cubicBezTo>
                <a:cubicBezTo>
                  <a:pt x="6" y="25"/>
                  <a:pt x="6" y="25"/>
                  <a:pt x="6" y="25"/>
                </a:cubicBezTo>
                <a:cubicBezTo>
                  <a:pt x="3" y="25"/>
                  <a:pt x="3" y="25"/>
                  <a:pt x="3" y="25"/>
                </a:cubicBezTo>
                <a:cubicBezTo>
                  <a:pt x="7" y="13"/>
                  <a:pt x="7" y="13"/>
                  <a:pt x="7" y="13"/>
                </a:cubicBezTo>
                <a:cubicBezTo>
                  <a:pt x="7" y="12"/>
                  <a:pt x="7" y="12"/>
                  <a:pt x="7" y="12"/>
                </a:cubicBezTo>
                <a:cubicBezTo>
                  <a:pt x="7" y="12"/>
                  <a:pt x="7" y="12"/>
                  <a:pt x="7" y="12"/>
                </a:cubicBezTo>
                <a:cubicBezTo>
                  <a:pt x="8" y="9"/>
                  <a:pt x="8" y="9"/>
                  <a:pt x="8" y="9"/>
                </a:cubicBezTo>
                <a:cubicBezTo>
                  <a:pt x="12" y="11"/>
                  <a:pt x="12" y="11"/>
                  <a:pt x="12" y="11"/>
                </a:cubicBezTo>
                <a:cubicBezTo>
                  <a:pt x="13" y="11"/>
                  <a:pt x="14" y="11"/>
                  <a:pt x="14" y="11"/>
                </a:cubicBezTo>
                <a:cubicBezTo>
                  <a:pt x="15" y="9"/>
                  <a:pt x="15" y="9"/>
                  <a:pt x="15" y="9"/>
                </a:cubicBezTo>
                <a:cubicBezTo>
                  <a:pt x="25" y="9"/>
                  <a:pt x="25" y="9"/>
                  <a:pt x="25" y="9"/>
                </a:cubicBezTo>
                <a:cubicBezTo>
                  <a:pt x="32" y="6"/>
                  <a:pt x="32" y="6"/>
                  <a:pt x="32" y="6"/>
                </a:cubicBezTo>
                <a:cubicBezTo>
                  <a:pt x="32" y="8"/>
                  <a:pt x="32" y="8"/>
                  <a:pt x="32" y="8"/>
                </a:cubicBezTo>
                <a:cubicBezTo>
                  <a:pt x="42" y="8"/>
                  <a:pt x="42" y="8"/>
                  <a:pt x="42" y="8"/>
                </a:cubicBezTo>
                <a:cubicBezTo>
                  <a:pt x="42" y="9"/>
                  <a:pt x="42" y="9"/>
                  <a:pt x="42" y="9"/>
                </a:cubicBezTo>
                <a:cubicBezTo>
                  <a:pt x="52" y="9"/>
                  <a:pt x="52" y="9"/>
                  <a:pt x="52" y="9"/>
                </a:cubicBezTo>
                <a:cubicBezTo>
                  <a:pt x="52" y="11"/>
                  <a:pt x="52" y="11"/>
                  <a:pt x="52" y="11"/>
                </a:cubicBezTo>
                <a:cubicBezTo>
                  <a:pt x="59" y="11"/>
                  <a:pt x="59" y="11"/>
                  <a:pt x="59" y="11"/>
                </a:cubicBezTo>
                <a:cubicBezTo>
                  <a:pt x="59" y="12"/>
                  <a:pt x="59" y="12"/>
                  <a:pt x="59" y="12"/>
                </a:cubicBezTo>
                <a:cubicBezTo>
                  <a:pt x="61" y="12"/>
                  <a:pt x="63" y="12"/>
                  <a:pt x="66" y="11"/>
                </a:cubicBezTo>
                <a:cubicBezTo>
                  <a:pt x="71" y="9"/>
                  <a:pt x="71" y="9"/>
                  <a:pt x="71" y="9"/>
                </a:cubicBezTo>
                <a:cubicBezTo>
                  <a:pt x="72" y="11"/>
                  <a:pt x="72" y="11"/>
                  <a:pt x="72" y="11"/>
                </a:cubicBezTo>
                <a:cubicBezTo>
                  <a:pt x="72" y="11"/>
                  <a:pt x="72" y="11"/>
                  <a:pt x="72" y="11"/>
                </a:cubicBezTo>
                <a:cubicBezTo>
                  <a:pt x="89" y="11"/>
                  <a:pt x="89" y="11"/>
                  <a:pt x="89" y="11"/>
                </a:cubicBezTo>
                <a:cubicBezTo>
                  <a:pt x="89" y="12"/>
                  <a:pt x="89" y="12"/>
                  <a:pt x="89" y="12"/>
                </a:cubicBezTo>
                <a:cubicBezTo>
                  <a:pt x="91" y="12"/>
                  <a:pt x="93" y="13"/>
                  <a:pt x="95" y="13"/>
                </a:cubicBezTo>
                <a:cubicBezTo>
                  <a:pt x="97" y="13"/>
                  <a:pt x="99" y="13"/>
                  <a:pt x="102" y="13"/>
                </a:cubicBezTo>
                <a:cubicBezTo>
                  <a:pt x="104" y="13"/>
                  <a:pt x="104" y="13"/>
                  <a:pt x="104" y="13"/>
                </a:cubicBezTo>
                <a:cubicBezTo>
                  <a:pt x="106" y="10"/>
                  <a:pt x="106" y="10"/>
                  <a:pt x="106" y="10"/>
                </a:cubicBezTo>
                <a:cubicBezTo>
                  <a:pt x="106" y="8"/>
                  <a:pt x="106" y="8"/>
                  <a:pt x="106" y="8"/>
                </a:cubicBezTo>
                <a:cubicBezTo>
                  <a:pt x="120" y="8"/>
                  <a:pt x="120" y="8"/>
                  <a:pt x="120" y="8"/>
                </a:cubicBezTo>
                <a:cubicBezTo>
                  <a:pt x="120" y="8"/>
                  <a:pt x="120" y="8"/>
                  <a:pt x="120" y="8"/>
                </a:cubicBezTo>
                <a:cubicBezTo>
                  <a:pt x="121" y="8"/>
                  <a:pt x="121" y="8"/>
                  <a:pt x="121" y="8"/>
                </a:cubicBezTo>
                <a:cubicBezTo>
                  <a:pt x="124" y="7"/>
                  <a:pt x="124" y="7"/>
                  <a:pt x="124" y="7"/>
                </a:cubicBezTo>
                <a:cubicBezTo>
                  <a:pt x="125" y="8"/>
                  <a:pt x="125" y="8"/>
                  <a:pt x="125" y="8"/>
                </a:cubicBezTo>
                <a:cubicBezTo>
                  <a:pt x="126" y="8"/>
                  <a:pt x="126" y="8"/>
                  <a:pt x="126" y="8"/>
                </a:cubicBezTo>
                <a:cubicBezTo>
                  <a:pt x="128" y="8"/>
                  <a:pt x="129" y="9"/>
                  <a:pt x="130" y="10"/>
                </a:cubicBezTo>
                <a:cubicBezTo>
                  <a:pt x="135" y="8"/>
                  <a:pt x="135" y="8"/>
                  <a:pt x="135" y="8"/>
                </a:cubicBezTo>
                <a:cubicBezTo>
                  <a:pt x="136" y="11"/>
                  <a:pt x="136" y="11"/>
                  <a:pt x="136" y="11"/>
                </a:cubicBezTo>
                <a:cubicBezTo>
                  <a:pt x="138" y="11"/>
                  <a:pt x="139" y="11"/>
                  <a:pt x="139" y="12"/>
                </a:cubicBezTo>
                <a:cubicBezTo>
                  <a:pt x="140" y="12"/>
                  <a:pt x="140" y="12"/>
                  <a:pt x="140" y="12"/>
                </a:cubicBezTo>
                <a:cubicBezTo>
                  <a:pt x="141" y="11"/>
                  <a:pt x="141" y="11"/>
                  <a:pt x="142" y="11"/>
                </a:cubicBezTo>
                <a:cubicBezTo>
                  <a:pt x="142" y="11"/>
                  <a:pt x="142" y="11"/>
                  <a:pt x="142" y="11"/>
                </a:cubicBezTo>
                <a:cubicBezTo>
                  <a:pt x="144" y="11"/>
                  <a:pt x="144" y="11"/>
                  <a:pt x="144" y="11"/>
                </a:cubicBezTo>
                <a:cubicBezTo>
                  <a:pt x="144" y="11"/>
                  <a:pt x="145" y="11"/>
                  <a:pt x="146" y="11"/>
                </a:cubicBezTo>
                <a:cubicBezTo>
                  <a:pt x="152" y="11"/>
                  <a:pt x="152" y="11"/>
                  <a:pt x="152" y="11"/>
                </a:cubicBezTo>
                <a:cubicBezTo>
                  <a:pt x="152" y="11"/>
                  <a:pt x="152" y="10"/>
                  <a:pt x="153" y="10"/>
                </a:cubicBezTo>
                <a:cubicBezTo>
                  <a:pt x="153" y="9"/>
                  <a:pt x="153" y="9"/>
                  <a:pt x="153" y="9"/>
                </a:cubicBezTo>
                <a:cubicBezTo>
                  <a:pt x="159" y="9"/>
                  <a:pt x="159" y="9"/>
                  <a:pt x="159" y="9"/>
                </a:cubicBezTo>
                <a:cubicBezTo>
                  <a:pt x="160" y="10"/>
                  <a:pt x="162" y="10"/>
                  <a:pt x="163" y="10"/>
                </a:cubicBezTo>
                <a:cubicBezTo>
                  <a:pt x="163" y="11"/>
                  <a:pt x="164" y="11"/>
                  <a:pt x="164" y="11"/>
                </a:cubicBezTo>
                <a:cubicBezTo>
                  <a:pt x="165" y="11"/>
                  <a:pt x="166" y="10"/>
                  <a:pt x="166" y="10"/>
                </a:cubicBezTo>
                <a:cubicBezTo>
                  <a:pt x="170" y="8"/>
                  <a:pt x="175" y="6"/>
                  <a:pt x="181" y="7"/>
                </a:cubicBezTo>
                <a:cubicBezTo>
                  <a:pt x="182" y="7"/>
                  <a:pt x="182" y="7"/>
                  <a:pt x="182" y="7"/>
                </a:cubicBezTo>
                <a:cubicBezTo>
                  <a:pt x="192" y="5"/>
                  <a:pt x="192" y="5"/>
                  <a:pt x="192" y="5"/>
                </a:cubicBezTo>
                <a:cubicBezTo>
                  <a:pt x="194" y="8"/>
                  <a:pt x="194" y="8"/>
                  <a:pt x="194" y="8"/>
                </a:cubicBezTo>
                <a:cubicBezTo>
                  <a:pt x="198" y="8"/>
                  <a:pt x="198" y="8"/>
                  <a:pt x="198" y="8"/>
                </a:cubicBezTo>
                <a:cubicBezTo>
                  <a:pt x="198" y="9"/>
                  <a:pt x="198" y="9"/>
                  <a:pt x="198" y="9"/>
                </a:cubicBezTo>
                <a:cubicBezTo>
                  <a:pt x="205" y="9"/>
                  <a:pt x="205" y="9"/>
                  <a:pt x="205" y="9"/>
                </a:cubicBezTo>
                <a:cubicBezTo>
                  <a:pt x="205" y="11"/>
                  <a:pt x="205" y="11"/>
                  <a:pt x="205" y="11"/>
                </a:cubicBezTo>
                <a:cubicBezTo>
                  <a:pt x="207" y="11"/>
                  <a:pt x="207" y="11"/>
                  <a:pt x="207" y="11"/>
                </a:cubicBezTo>
                <a:cubicBezTo>
                  <a:pt x="215" y="7"/>
                  <a:pt x="215" y="7"/>
                  <a:pt x="215" y="7"/>
                </a:cubicBezTo>
                <a:cubicBezTo>
                  <a:pt x="215" y="13"/>
                  <a:pt x="215" y="13"/>
                  <a:pt x="215" y="13"/>
                </a:cubicBezTo>
                <a:cubicBezTo>
                  <a:pt x="216" y="13"/>
                  <a:pt x="218" y="13"/>
                  <a:pt x="220" y="13"/>
                </a:cubicBezTo>
                <a:cubicBezTo>
                  <a:pt x="220" y="11"/>
                  <a:pt x="220" y="11"/>
                  <a:pt x="220" y="11"/>
                </a:cubicBezTo>
                <a:cubicBezTo>
                  <a:pt x="222" y="11"/>
                  <a:pt x="222" y="11"/>
                  <a:pt x="222" y="11"/>
                </a:cubicBezTo>
                <a:cubicBezTo>
                  <a:pt x="222" y="10"/>
                  <a:pt x="222" y="10"/>
                  <a:pt x="222" y="10"/>
                </a:cubicBezTo>
                <a:cubicBezTo>
                  <a:pt x="228" y="9"/>
                  <a:pt x="228" y="9"/>
                  <a:pt x="228" y="9"/>
                </a:cubicBezTo>
                <a:cubicBezTo>
                  <a:pt x="230" y="9"/>
                  <a:pt x="231" y="10"/>
                  <a:pt x="232" y="11"/>
                </a:cubicBezTo>
                <a:cubicBezTo>
                  <a:pt x="239" y="11"/>
                  <a:pt x="239" y="11"/>
                  <a:pt x="239" y="11"/>
                </a:cubicBezTo>
                <a:cubicBezTo>
                  <a:pt x="239" y="7"/>
                  <a:pt x="239" y="7"/>
                  <a:pt x="239" y="7"/>
                </a:cubicBezTo>
                <a:cubicBezTo>
                  <a:pt x="247" y="11"/>
                  <a:pt x="247" y="11"/>
                  <a:pt x="247" y="11"/>
                </a:cubicBezTo>
                <a:cubicBezTo>
                  <a:pt x="249" y="11"/>
                  <a:pt x="249" y="11"/>
                  <a:pt x="249" y="11"/>
                </a:cubicBezTo>
                <a:cubicBezTo>
                  <a:pt x="251" y="10"/>
                  <a:pt x="254" y="9"/>
                  <a:pt x="258" y="10"/>
                </a:cubicBezTo>
                <a:cubicBezTo>
                  <a:pt x="258" y="10"/>
                  <a:pt x="258" y="10"/>
                  <a:pt x="258" y="10"/>
                </a:cubicBezTo>
                <a:cubicBezTo>
                  <a:pt x="260" y="9"/>
                  <a:pt x="260" y="9"/>
                  <a:pt x="260" y="9"/>
                </a:cubicBezTo>
                <a:cubicBezTo>
                  <a:pt x="262" y="9"/>
                  <a:pt x="264" y="10"/>
                  <a:pt x="269" y="12"/>
                </a:cubicBezTo>
                <a:cubicBezTo>
                  <a:pt x="279" y="8"/>
                  <a:pt x="279" y="8"/>
                  <a:pt x="279" y="8"/>
                </a:cubicBezTo>
                <a:cubicBezTo>
                  <a:pt x="279" y="12"/>
                  <a:pt x="279" y="12"/>
                  <a:pt x="279" y="12"/>
                </a:cubicBezTo>
                <a:cubicBezTo>
                  <a:pt x="280" y="12"/>
                  <a:pt x="280" y="12"/>
                  <a:pt x="280" y="12"/>
                </a:cubicBezTo>
                <a:cubicBezTo>
                  <a:pt x="280" y="9"/>
                  <a:pt x="280" y="9"/>
                  <a:pt x="280" y="9"/>
                </a:cubicBezTo>
                <a:cubicBezTo>
                  <a:pt x="287" y="9"/>
                  <a:pt x="287" y="9"/>
                  <a:pt x="287" y="9"/>
                </a:cubicBezTo>
                <a:cubicBezTo>
                  <a:pt x="287" y="8"/>
                  <a:pt x="287" y="8"/>
                  <a:pt x="287" y="8"/>
                </a:cubicBezTo>
                <a:cubicBezTo>
                  <a:pt x="294" y="9"/>
                  <a:pt x="294" y="9"/>
                  <a:pt x="294" y="9"/>
                </a:cubicBezTo>
                <a:cubicBezTo>
                  <a:pt x="300" y="10"/>
                  <a:pt x="300" y="10"/>
                  <a:pt x="300" y="10"/>
                </a:cubicBezTo>
                <a:cubicBezTo>
                  <a:pt x="301" y="10"/>
                  <a:pt x="301" y="10"/>
                  <a:pt x="302" y="10"/>
                </a:cubicBezTo>
                <a:cubicBezTo>
                  <a:pt x="303" y="8"/>
                  <a:pt x="303" y="8"/>
                  <a:pt x="303" y="8"/>
                </a:cubicBezTo>
                <a:cubicBezTo>
                  <a:pt x="305" y="8"/>
                  <a:pt x="305" y="8"/>
                  <a:pt x="305" y="8"/>
                </a:cubicBezTo>
                <a:cubicBezTo>
                  <a:pt x="307" y="7"/>
                  <a:pt x="309" y="6"/>
                  <a:pt x="311" y="7"/>
                </a:cubicBezTo>
                <a:cubicBezTo>
                  <a:pt x="311" y="5"/>
                  <a:pt x="311" y="5"/>
                  <a:pt x="311" y="5"/>
                </a:cubicBezTo>
                <a:cubicBezTo>
                  <a:pt x="321" y="8"/>
                  <a:pt x="321" y="8"/>
                  <a:pt x="321" y="8"/>
                </a:cubicBezTo>
                <a:cubicBezTo>
                  <a:pt x="333" y="8"/>
                  <a:pt x="333" y="8"/>
                  <a:pt x="333" y="8"/>
                </a:cubicBezTo>
                <a:cubicBezTo>
                  <a:pt x="340" y="6"/>
                  <a:pt x="340" y="6"/>
                  <a:pt x="340" y="6"/>
                </a:cubicBezTo>
                <a:cubicBezTo>
                  <a:pt x="340" y="9"/>
                  <a:pt x="340" y="9"/>
                  <a:pt x="340" y="9"/>
                </a:cubicBezTo>
                <a:cubicBezTo>
                  <a:pt x="344" y="9"/>
                  <a:pt x="344" y="9"/>
                  <a:pt x="344" y="9"/>
                </a:cubicBezTo>
                <a:cubicBezTo>
                  <a:pt x="345" y="11"/>
                  <a:pt x="345" y="11"/>
                  <a:pt x="345" y="11"/>
                </a:cubicBezTo>
                <a:cubicBezTo>
                  <a:pt x="348" y="11"/>
                  <a:pt x="352" y="10"/>
                  <a:pt x="355" y="11"/>
                </a:cubicBezTo>
                <a:cubicBezTo>
                  <a:pt x="357" y="12"/>
                  <a:pt x="357" y="12"/>
                  <a:pt x="357" y="12"/>
                </a:cubicBezTo>
                <a:cubicBezTo>
                  <a:pt x="361" y="11"/>
                  <a:pt x="361" y="11"/>
                  <a:pt x="361" y="11"/>
                </a:cubicBezTo>
                <a:cubicBezTo>
                  <a:pt x="361" y="8"/>
                  <a:pt x="361" y="8"/>
                  <a:pt x="361" y="8"/>
                </a:cubicBezTo>
                <a:cubicBezTo>
                  <a:pt x="367" y="8"/>
                  <a:pt x="367" y="8"/>
                  <a:pt x="367" y="8"/>
                </a:cubicBezTo>
                <a:cubicBezTo>
                  <a:pt x="370" y="7"/>
                  <a:pt x="370" y="7"/>
                  <a:pt x="370" y="7"/>
                </a:cubicBezTo>
                <a:cubicBezTo>
                  <a:pt x="371" y="7"/>
                  <a:pt x="373" y="7"/>
                  <a:pt x="374" y="7"/>
                </a:cubicBezTo>
                <a:cubicBezTo>
                  <a:pt x="378" y="7"/>
                  <a:pt x="382" y="8"/>
                  <a:pt x="385" y="9"/>
                </a:cubicBezTo>
                <a:cubicBezTo>
                  <a:pt x="385" y="9"/>
                  <a:pt x="385" y="9"/>
                  <a:pt x="385" y="9"/>
                </a:cubicBezTo>
                <a:cubicBezTo>
                  <a:pt x="387" y="9"/>
                  <a:pt x="387" y="9"/>
                  <a:pt x="387" y="9"/>
                </a:cubicBezTo>
                <a:cubicBezTo>
                  <a:pt x="387" y="8"/>
                  <a:pt x="387" y="8"/>
                  <a:pt x="387" y="8"/>
                </a:cubicBezTo>
                <a:cubicBezTo>
                  <a:pt x="392" y="8"/>
                  <a:pt x="392" y="8"/>
                  <a:pt x="392" y="8"/>
                </a:cubicBezTo>
                <a:cubicBezTo>
                  <a:pt x="398" y="7"/>
                  <a:pt x="398" y="7"/>
                  <a:pt x="398" y="7"/>
                </a:cubicBezTo>
                <a:cubicBezTo>
                  <a:pt x="398" y="8"/>
                  <a:pt x="398" y="8"/>
                  <a:pt x="398" y="8"/>
                </a:cubicBezTo>
                <a:cubicBezTo>
                  <a:pt x="403" y="8"/>
                  <a:pt x="403" y="8"/>
                  <a:pt x="403" y="8"/>
                </a:cubicBezTo>
                <a:cubicBezTo>
                  <a:pt x="403" y="1"/>
                  <a:pt x="403" y="1"/>
                  <a:pt x="403" y="1"/>
                </a:cubicBezTo>
                <a:cubicBezTo>
                  <a:pt x="412" y="4"/>
                  <a:pt x="412" y="4"/>
                  <a:pt x="412" y="4"/>
                </a:cubicBezTo>
                <a:cubicBezTo>
                  <a:pt x="414" y="4"/>
                  <a:pt x="416" y="5"/>
                  <a:pt x="417" y="7"/>
                </a:cubicBezTo>
                <a:cubicBezTo>
                  <a:pt x="418" y="7"/>
                  <a:pt x="418" y="7"/>
                  <a:pt x="418" y="7"/>
                </a:cubicBezTo>
                <a:cubicBezTo>
                  <a:pt x="419" y="7"/>
                  <a:pt x="419" y="7"/>
                  <a:pt x="419" y="7"/>
                </a:cubicBezTo>
                <a:cubicBezTo>
                  <a:pt x="419" y="8"/>
                  <a:pt x="420" y="8"/>
                  <a:pt x="420" y="8"/>
                </a:cubicBezTo>
                <a:cubicBezTo>
                  <a:pt x="421" y="8"/>
                  <a:pt x="421" y="8"/>
                  <a:pt x="422" y="8"/>
                </a:cubicBezTo>
                <a:cubicBezTo>
                  <a:pt x="422" y="8"/>
                  <a:pt x="422" y="8"/>
                  <a:pt x="422" y="8"/>
                </a:cubicBezTo>
                <a:cubicBezTo>
                  <a:pt x="431" y="8"/>
                  <a:pt x="431" y="8"/>
                  <a:pt x="431" y="8"/>
                </a:cubicBezTo>
                <a:cubicBezTo>
                  <a:pt x="431" y="9"/>
                  <a:pt x="431" y="9"/>
                  <a:pt x="431" y="9"/>
                </a:cubicBezTo>
                <a:cubicBezTo>
                  <a:pt x="437" y="9"/>
                  <a:pt x="437" y="9"/>
                  <a:pt x="437" y="9"/>
                </a:cubicBezTo>
                <a:cubicBezTo>
                  <a:pt x="443" y="8"/>
                  <a:pt x="443" y="8"/>
                  <a:pt x="443" y="8"/>
                </a:cubicBezTo>
                <a:cubicBezTo>
                  <a:pt x="443" y="9"/>
                  <a:pt x="443" y="9"/>
                  <a:pt x="443" y="9"/>
                </a:cubicBezTo>
                <a:cubicBezTo>
                  <a:pt x="443" y="9"/>
                  <a:pt x="443" y="9"/>
                  <a:pt x="443" y="9"/>
                </a:cubicBezTo>
                <a:cubicBezTo>
                  <a:pt x="445" y="10"/>
                  <a:pt x="445" y="10"/>
                  <a:pt x="445" y="10"/>
                </a:cubicBezTo>
                <a:cubicBezTo>
                  <a:pt x="447" y="10"/>
                  <a:pt x="447" y="10"/>
                  <a:pt x="447" y="10"/>
                </a:cubicBezTo>
                <a:cubicBezTo>
                  <a:pt x="453" y="7"/>
                  <a:pt x="453" y="7"/>
                  <a:pt x="453" y="7"/>
                </a:cubicBezTo>
                <a:cubicBezTo>
                  <a:pt x="453" y="8"/>
                  <a:pt x="453" y="8"/>
                  <a:pt x="453" y="8"/>
                </a:cubicBezTo>
                <a:cubicBezTo>
                  <a:pt x="463" y="7"/>
                  <a:pt x="463" y="7"/>
                  <a:pt x="463" y="7"/>
                </a:cubicBezTo>
                <a:cubicBezTo>
                  <a:pt x="463" y="7"/>
                  <a:pt x="463" y="7"/>
                  <a:pt x="463" y="7"/>
                </a:cubicBezTo>
                <a:cubicBezTo>
                  <a:pt x="468" y="7"/>
                  <a:pt x="468" y="7"/>
                  <a:pt x="468" y="7"/>
                </a:cubicBezTo>
                <a:cubicBezTo>
                  <a:pt x="468" y="6"/>
                  <a:pt x="468" y="6"/>
                  <a:pt x="468" y="6"/>
                </a:cubicBezTo>
                <a:cubicBezTo>
                  <a:pt x="479" y="6"/>
                  <a:pt x="479" y="6"/>
                  <a:pt x="479" y="6"/>
                </a:cubicBezTo>
                <a:cubicBezTo>
                  <a:pt x="480" y="7"/>
                  <a:pt x="480" y="7"/>
                  <a:pt x="480" y="7"/>
                </a:cubicBezTo>
                <a:cubicBezTo>
                  <a:pt x="488" y="6"/>
                  <a:pt x="488" y="6"/>
                  <a:pt x="488" y="6"/>
                </a:cubicBezTo>
                <a:cubicBezTo>
                  <a:pt x="488" y="8"/>
                  <a:pt x="488" y="8"/>
                  <a:pt x="488" y="8"/>
                </a:cubicBezTo>
                <a:cubicBezTo>
                  <a:pt x="496" y="8"/>
                  <a:pt x="496" y="8"/>
                  <a:pt x="496" y="8"/>
                </a:cubicBezTo>
                <a:cubicBezTo>
                  <a:pt x="496" y="9"/>
                  <a:pt x="496" y="9"/>
                  <a:pt x="496" y="9"/>
                </a:cubicBezTo>
                <a:cubicBezTo>
                  <a:pt x="500" y="9"/>
                  <a:pt x="500" y="9"/>
                  <a:pt x="500" y="9"/>
                </a:cubicBezTo>
                <a:cubicBezTo>
                  <a:pt x="504" y="9"/>
                  <a:pt x="504" y="9"/>
                  <a:pt x="504" y="9"/>
                </a:cubicBezTo>
                <a:cubicBezTo>
                  <a:pt x="504" y="10"/>
                  <a:pt x="504" y="10"/>
                  <a:pt x="504" y="10"/>
                </a:cubicBezTo>
                <a:cubicBezTo>
                  <a:pt x="505" y="10"/>
                  <a:pt x="505" y="10"/>
                  <a:pt x="505" y="10"/>
                </a:cubicBezTo>
                <a:cubicBezTo>
                  <a:pt x="511" y="7"/>
                  <a:pt x="511" y="7"/>
                  <a:pt x="511" y="7"/>
                </a:cubicBezTo>
                <a:cubicBezTo>
                  <a:pt x="512" y="11"/>
                  <a:pt x="512" y="11"/>
                  <a:pt x="512" y="11"/>
                </a:cubicBezTo>
                <a:cubicBezTo>
                  <a:pt x="517" y="10"/>
                  <a:pt x="517" y="10"/>
                  <a:pt x="517" y="10"/>
                </a:cubicBezTo>
                <a:cubicBezTo>
                  <a:pt x="518" y="12"/>
                  <a:pt x="518" y="12"/>
                  <a:pt x="518" y="12"/>
                </a:cubicBezTo>
                <a:cubicBezTo>
                  <a:pt x="520" y="11"/>
                  <a:pt x="522" y="11"/>
                  <a:pt x="524" y="11"/>
                </a:cubicBezTo>
                <a:cubicBezTo>
                  <a:pt x="524" y="10"/>
                  <a:pt x="524" y="10"/>
                  <a:pt x="524" y="10"/>
                </a:cubicBezTo>
                <a:cubicBezTo>
                  <a:pt x="551" y="13"/>
                  <a:pt x="551" y="13"/>
                  <a:pt x="551" y="13"/>
                </a:cubicBezTo>
                <a:cubicBezTo>
                  <a:pt x="552" y="11"/>
                  <a:pt x="552" y="11"/>
                  <a:pt x="552" y="11"/>
                </a:cubicBezTo>
                <a:cubicBezTo>
                  <a:pt x="555" y="11"/>
                  <a:pt x="555" y="11"/>
                  <a:pt x="555" y="11"/>
                </a:cubicBezTo>
                <a:cubicBezTo>
                  <a:pt x="555" y="9"/>
                  <a:pt x="555" y="9"/>
                  <a:pt x="555" y="9"/>
                </a:cubicBezTo>
                <a:cubicBezTo>
                  <a:pt x="569" y="9"/>
                  <a:pt x="569" y="9"/>
                  <a:pt x="569" y="9"/>
                </a:cubicBezTo>
                <a:cubicBezTo>
                  <a:pt x="569" y="11"/>
                  <a:pt x="569" y="11"/>
                  <a:pt x="569" y="11"/>
                </a:cubicBezTo>
                <a:cubicBezTo>
                  <a:pt x="575" y="11"/>
                  <a:pt x="575" y="11"/>
                  <a:pt x="575" y="11"/>
                </a:cubicBezTo>
                <a:cubicBezTo>
                  <a:pt x="575" y="13"/>
                  <a:pt x="575" y="13"/>
                  <a:pt x="575" y="13"/>
                </a:cubicBezTo>
                <a:cubicBezTo>
                  <a:pt x="576" y="13"/>
                  <a:pt x="576" y="13"/>
                  <a:pt x="576" y="13"/>
                </a:cubicBezTo>
                <a:cubicBezTo>
                  <a:pt x="576" y="9"/>
                  <a:pt x="576" y="9"/>
                  <a:pt x="576" y="9"/>
                </a:cubicBezTo>
                <a:cubicBezTo>
                  <a:pt x="583" y="11"/>
                  <a:pt x="583" y="11"/>
                  <a:pt x="583" y="11"/>
                </a:cubicBezTo>
                <a:cubicBezTo>
                  <a:pt x="583" y="6"/>
                  <a:pt x="583" y="6"/>
                  <a:pt x="583" y="6"/>
                </a:cubicBezTo>
                <a:cubicBezTo>
                  <a:pt x="591" y="9"/>
                  <a:pt x="591" y="9"/>
                  <a:pt x="591" y="9"/>
                </a:cubicBezTo>
                <a:cubicBezTo>
                  <a:pt x="593" y="9"/>
                  <a:pt x="593" y="9"/>
                  <a:pt x="593" y="9"/>
                </a:cubicBezTo>
                <a:cubicBezTo>
                  <a:pt x="593" y="8"/>
                  <a:pt x="593" y="8"/>
                  <a:pt x="593" y="8"/>
                </a:cubicBezTo>
                <a:cubicBezTo>
                  <a:pt x="607" y="8"/>
                  <a:pt x="607" y="8"/>
                  <a:pt x="607" y="8"/>
                </a:cubicBezTo>
                <a:cubicBezTo>
                  <a:pt x="608" y="8"/>
                  <a:pt x="608" y="8"/>
                  <a:pt x="609" y="8"/>
                </a:cubicBezTo>
                <a:cubicBezTo>
                  <a:pt x="612" y="8"/>
                  <a:pt x="612" y="8"/>
                  <a:pt x="612" y="8"/>
                </a:cubicBezTo>
                <a:cubicBezTo>
                  <a:pt x="612" y="8"/>
                  <a:pt x="613" y="8"/>
                  <a:pt x="613" y="8"/>
                </a:cubicBezTo>
                <a:cubicBezTo>
                  <a:pt x="614" y="8"/>
                  <a:pt x="614" y="8"/>
                  <a:pt x="614" y="8"/>
                </a:cubicBezTo>
                <a:cubicBezTo>
                  <a:pt x="614" y="8"/>
                  <a:pt x="615" y="8"/>
                  <a:pt x="615" y="8"/>
                </a:cubicBezTo>
                <a:cubicBezTo>
                  <a:pt x="616" y="8"/>
                  <a:pt x="617" y="8"/>
                  <a:pt x="618" y="9"/>
                </a:cubicBezTo>
                <a:cubicBezTo>
                  <a:pt x="624" y="7"/>
                  <a:pt x="624" y="7"/>
                  <a:pt x="624" y="7"/>
                </a:cubicBezTo>
                <a:cubicBezTo>
                  <a:pt x="625" y="9"/>
                  <a:pt x="625" y="9"/>
                  <a:pt x="625" y="9"/>
                </a:cubicBezTo>
                <a:cubicBezTo>
                  <a:pt x="629" y="8"/>
                  <a:pt x="629" y="8"/>
                  <a:pt x="629" y="8"/>
                </a:cubicBezTo>
                <a:cubicBezTo>
                  <a:pt x="630" y="11"/>
                  <a:pt x="630" y="11"/>
                  <a:pt x="630" y="11"/>
                </a:cubicBezTo>
                <a:cubicBezTo>
                  <a:pt x="637" y="8"/>
                  <a:pt x="637" y="8"/>
                  <a:pt x="637" y="8"/>
                </a:cubicBezTo>
                <a:cubicBezTo>
                  <a:pt x="637" y="12"/>
                  <a:pt x="637" y="12"/>
                  <a:pt x="637" y="12"/>
                </a:cubicBezTo>
                <a:cubicBezTo>
                  <a:pt x="646" y="12"/>
                  <a:pt x="646" y="12"/>
                  <a:pt x="646" y="12"/>
                </a:cubicBezTo>
                <a:cubicBezTo>
                  <a:pt x="646" y="13"/>
                  <a:pt x="646" y="13"/>
                  <a:pt x="646" y="13"/>
                </a:cubicBezTo>
                <a:cubicBezTo>
                  <a:pt x="653" y="14"/>
                  <a:pt x="653" y="14"/>
                  <a:pt x="653" y="14"/>
                </a:cubicBezTo>
                <a:cubicBezTo>
                  <a:pt x="653" y="13"/>
                  <a:pt x="653" y="13"/>
                  <a:pt x="653" y="13"/>
                </a:cubicBezTo>
                <a:cubicBezTo>
                  <a:pt x="659" y="13"/>
                  <a:pt x="659" y="13"/>
                  <a:pt x="659" y="13"/>
                </a:cubicBezTo>
                <a:cubicBezTo>
                  <a:pt x="659" y="13"/>
                  <a:pt x="659" y="13"/>
                  <a:pt x="659" y="13"/>
                </a:cubicBezTo>
                <a:cubicBezTo>
                  <a:pt x="664" y="12"/>
                  <a:pt x="664" y="12"/>
                  <a:pt x="664" y="12"/>
                </a:cubicBezTo>
                <a:cubicBezTo>
                  <a:pt x="664" y="12"/>
                  <a:pt x="665" y="12"/>
                  <a:pt x="665" y="12"/>
                </a:cubicBezTo>
                <a:cubicBezTo>
                  <a:pt x="668" y="12"/>
                  <a:pt x="668" y="12"/>
                  <a:pt x="668" y="12"/>
                </a:cubicBezTo>
                <a:cubicBezTo>
                  <a:pt x="669" y="13"/>
                  <a:pt x="669" y="13"/>
                  <a:pt x="669" y="13"/>
                </a:cubicBezTo>
                <a:cubicBezTo>
                  <a:pt x="670" y="13"/>
                  <a:pt x="670" y="13"/>
                  <a:pt x="670" y="13"/>
                </a:cubicBezTo>
                <a:cubicBezTo>
                  <a:pt x="670" y="11"/>
                  <a:pt x="670" y="11"/>
                  <a:pt x="670" y="11"/>
                </a:cubicBezTo>
                <a:cubicBezTo>
                  <a:pt x="672" y="11"/>
                  <a:pt x="672" y="11"/>
                  <a:pt x="672" y="11"/>
                </a:cubicBezTo>
                <a:cubicBezTo>
                  <a:pt x="672" y="7"/>
                  <a:pt x="672" y="7"/>
                  <a:pt x="672" y="7"/>
                </a:cubicBezTo>
                <a:cubicBezTo>
                  <a:pt x="680" y="10"/>
                  <a:pt x="680" y="10"/>
                  <a:pt x="680" y="10"/>
                </a:cubicBezTo>
                <a:cubicBezTo>
                  <a:pt x="681" y="10"/>
                  <a:pt x="681" y="10"/>
                  <a:pt x="682" y="10"/>
                </a:cubicBezTo>
                <a:cubicBezTo>
                  <a:pt x="693" y="8"/>
                  <a:pt x="693" y="8"/>
                  <a:pt x="693" y="8"/>
                </a:cubicBezTo>
                <a:cubicBezTo>
                  <a:pt x="693" y="7"/>
                  <a:pt x="693" y="7"/>
                  <a:pt x="693" y="7"/>
                </a:cubicBezTo>
                <a:cubicBezTo>
                  <a:pt x="696" y="8"/>
                  <a:pt x="696" y="8"/>
                  <a:pt x="696" y="8"/>
                </a:cubicBezTo>
                <a:cubicBezTo>
                  <a:pt x="699" y="7"/>
                  <a:pt x="699" y="7"/>
                  <a:pt x="699" y="7"/>
                </a:cubicBezTo>
                <a:cubicBezTo>
                  <a:pt x="699" y="8"/>
                  <a:pt x="699" y="8"/>
                  <a:pt x="699" y="8"/>
                </a:cubicBezTo>
                <a:cubicBezTo>
                  <a:pt x="706" y="10"/>
                  <a:pt x="706" y="10"/>
                  <a:pt x="706" y="10"/>
                </a:cubicBezTo>
                <a:cubicBezTo>
                  <a:pt x="706" y="9"/>
                  <a:pt x="706" y="9"/>
                  <a:pt x="706" y="9"/>
                </a:cubicBezTo>
                <a:cubicBezTo>
                  <a:pt x="710" y="9"/>
                  <a:pt x="710" y="9"/>
                  <a:pt x="710" y="9"/>
                </a:cubicBezTo>
                <a:cubicBezTo>
                  <a:pt x="710" y="8"/>
                  <a:pt x="710" y="8"/>
                  <a:pt x="710" y="8"/>
                </a:cubicBezTo>
                <a:cubicBezTo>
                  <a:pt x="723" y="8"/>
                  <a:pt x="723" y="8"/>
                  <a:pt x="723" y="8"/>
                </a:cubicBezTo>
                <a:cubicBezTo>
                  <a:pt x="730" y="7"/>
                  <a:pt x="730" y="7"/>
                  <a:pt x="730" y="7"/>
                </a:cubicBezTo>
                <a:cubicBezTo>
                  <a:pt x="730" y="9"/>
                  <a:pt x="730" y="9"/>
                  <a:pt x="730" y="9"/>
                </a:cubicBezTo>
                <a:cubicBezTo>
                  <a:pt x="732" y="9"/>
                  <a:pt x="732" y="9"/>
                  <a:pt x="732" y="9"/>
                </a:cubicBezTo>
                <a:cubicBezTo>
                  <a:pt x="733" y="11"/>
                  <a:pt x="733" y="11"/>
                  <a:pt x="733" y="11"/>
                </a:cubicBezTo>
                <a:cubicBezTo>
                  <a:pt x="738" y="12"/>
                  <a:pt x="738" y="12"/>
                  <a:pt x="738" y="12"/>
                </a:cubicBezTo>
                <a:cubicBezTo>
                  <a:pt x="738" y="10"/>
                  <a:pt x="738" y="10"/>
                  <a:pt x="738" y="10"/>
                </a:cubicBezTo>
                <a:cubicBezTo>
                  <a:pt x="746" y="12"/>
                  <a:pt x="746" y="12"/>
                  <a:pt x="746" y="12"/>
                </a:cubicBezTo>
                <a:cubicBezTo>
                  <a:pt x="747" y="11"/>
                  <a:pt x="747" y="11"/>
                  <a:pt x="747" y="11"/>
                </a:cubicBezTo>
                <a:cubicBezTo>
                  <a:pt x="749" y="10"/>
                  <a:pt x="749" y="10"/>
                  <a:pt x="749" y="10"/>
                </a:cubicBezTo>
                <a:cubicBezTo>
                  <a:pt x="752" y="8"/>
                  <a:pt x="757" y="9"/>
                  <a:pt x="761" y="10"/>
                </a:cubicBezTo>
                <a:cubicBezTo>
                  <a:pt x="761" y="9"/>
                  <a:pt x="761" y="9"/>
                  <a:pt x="761" y="9"/>
                </a:cubicBezTo>
                <a:cubicBezTo>
                  <a:pt x="772" y="9"/>
                  <a:pt x="772" y="9"/>
                  <a:pt x="772" y="9"/>
                </a:cubicBezTo>
                <a:cubicBezTo>
                  <a:pt x="774" y="7"/>
                  <a:pt x="774" y="7"/>
                  <a:pt x="774" y="7"/>
                </a:cubicBezTo>
                <a:cubicBezTo>
                  <a:pt x="777" y="8"/>
                  <a:pt x="777" y="8"/>
                  <a:pt x="777" y="8"/>
                </a:cubicBezTo>
                <a:cubicBezTo>
                  <a:pt x="777" y="7"/>
                  <a:pt x="777" y="7"/>
                  <a:pt x="777" y="7"/>
                </a:cubicBezTo>
                <a:cubicBezTo>
                  <a:pt x="782" y="8"/>
                  <a:pt x="782" y="8"/>
                  <a:pt x="782" y="8"/>
                </a:cubicBezTo>
                <a:cubicBezTo>
                  <a:pt x="782" y="0"/>
                  <a:pt x="782" y="0"/>
                  <a:pt x="782" y="0"/>
                </a:cubicBezTo>
                <a:cubicBezTo>
                  <a:pt x="791" y="5"/>
                  <a:pt x="791" y="5"/>
                  <a:pt x="791" y="5"/>
                </a:cubicBezTo>
                <a:cubicBezTo>
                  <a:pt x="791" y="6"/>
                  <a:pt x="792" y="6"/>
                  <a:pt x="793" y="7"/>
                </a:cubicBezTo>
                <a:cubicBezTo>
                  <a:pt x="799" y="7"/>
                  <a:pt x="799" y="7"/>
                  <a:pt x="799" y="7"/>
                </a:cubicBezTo>
                <a:cubicBezTo>
                  <a:pt x="799" y="8"/>
                  <a:pt x="799" y="8"/>
                  <a:pt x="799" y="8"/>
                </a:cubicBezTo>
                <a:cubicBezTo>
                  <a:pt x="800" y="8"/>
                  <a:pt x="800" y="8"/>
                  <a:pt x="800" y="8"/>
                </a:cubicBezTo>
                <a:cubicBezTo>
                  <a:pt x="800" y="8"/>
                  <a:pt x="800" y="8"/>
                  <a:pt x="800" y="8"/>
                </a:cubicBezTo>
                <a:cubicBezTo>
                  <a:pt x="817" y="5"/>
                  <a:pt x="817" y="5"/>
                  <a:pt x="817" y="5"/>
                </a:cubicBezTo>
                <a:cubicBezTo>
                  <a:pt x="818" y="7"/>
                  <a:pt x="818" y="7"/>
                  <a:pt x="818" y="7"/>
                </a:cubicBezTo>
                <a:cubicBezTo>
                  <a:pt x="818" y="7"/>
                  <a:pt x="819" y="7"/>
                  <a:pt x="820" y="7"/>
                </a:cubicBezTo>
                <a:cubicBezTo>
                  <a:pt x="822" y="7"/>
                  <a:pt x="822" y="7"/>
                  <a:pt x="822" y="7"/>
                </a:cubicBezTo>
                <a:cubicBezTo>
                  <a:pt x="826" y="8"/>
                  <a:pt x="826" y="8"/>
                  <a:pt x="826" y="8"/>
                </a:cubicBezTo>
                <a:cubicBezTo>
                  <a:pt x="826" y="10"/>
                  <a:pt x="826" y="10"/>
                  <a:pt x="826" y="10"/>
                </a:cubicBezTo>
                <a:cubicBezTo>
                  <a:pt x="830" y="11"/>
                  <a:pt x="830" y="11"/>
                  <a:pt x="830" y="11"/>
                </a:cubicBezTo>
                <a:cubicBezTo>
                  <a:pt x="836" y="8"/>
                  <a:pt x="836" y="8"/>
                  <a:pt x="836" y="8"/>
                </a:cubicBezTo>
                <a:cubicBezTo>
                  <a:pt x="836" y="12"/>
                  <a:pt x="836" y="12"/>
                  <a:pt x="836" y="12"/>
                </a:cubicBezTo>
                <a:cubicBezTo>
                  <a:pt x="839" y="12"/>
                  <a:pt x="841" y="11"/>
                  <a:pt x="842" y="10"/>
                </a:cubicBezTo>
                <a:cubicBezTo>
                  <a:pt x="844" y="9"/>
                  <a:pt x="844" y="9"/>
                  <a:pt x="844" y="9"/>
                </a:cubicBezTo>
                <a:cubicBezTo>
                  <a:pt x="848" y="10"/>
                  <a:pt x="848" y="10"/>
                  <a:pt x="848" y="10"/>
                </a:cubicBezTo>
                <a:cubicBezTo>
                  <a:pt x="849" y="10"/>
                  <a:pt x="850" y="10"/>
                  <a:pt x="851" y="9"/>
                </a:cubicBezTo>
                <a:cubicBezTo>
                  <a:pt x="853" y="8"/>
                  <a:pt x="854" y="8"/>
                  <a:pt x="856" y="7"/>
                </a:cubicBezTo>
                <a:cubicBezTo>
                  <a:pt x="858" y="0"/>
                  <a:pt x="858" y="0"/>
                  <a:pt x="858" y="0"/>
                </a:cubicBezTo>
                <a:cubicBezTo>
                  <a:pt x="864" y="2"/>
                  <a:pt x="864" y="2"/>
                  <a:pt x="864" y="2"/>
                </a:cubicBezTo>
                <a:cubicBezTo>
                  <a:pt x="865" y="3"/>
                  <a:pt x="869" y="4"/>
                  <a:pt x="870" y="7"/>
                </a:cubicBezTo>
                <a:cubicBezTo>
                  <a:pt x="873" y="7"/>
                  <a:pt x="873" y="7"/>
                  <a:pt x="873" y="7"/>
                </a:cubicBezTo>
                <a:cubicBezTo>
                  <a:pt x="873" y="8"/>
                  <a:pt x="873" y="8"/>
                  <a:pt x="873" y="8"/>
                </a:cubicBezTo>
                <a:cubicBezTo>
                  <a:pt x="879" y="6"/>
                  <a:pt x="879" y="6"/>
                  <a:pt x="879" y="6"/>
                </a:cubicBezTo>
                <a:cubicBezTo>
                  <a:pt x="879" y="9"/>
                  <a:pt x="879" y="9"/>
                  <a:pt x="879" y="9"/>
                </a:cubicBezTo>
                <a:cubicBezTo>
                  <a:pt x="881" y="9"/>
                  <a:pt x="881" y="9"/>
                  <a:pt x="881" y="9"/>
                </a:cubicBezTo>
                <a:cubicBezTo>
                  <a:pt x="881" y="11"/>
                  <a:pt x="881" y="11"/>
                  <a:pt x="881" y="11"/>
                </a:cubicBezTo>
                <a:cubicBezTo>
                  <a:pt x="893" y="12"/>
                  <a:pt x="893" y="12"/>
                  <a:pt x="893" y="12"/>
                </a:cubicBezTo>
                <a:cubicBezTo>
                  <a:pt x="897" y="11"/>
                  <a:pt x="897" y="11"/>
                  <a:pt x="897" y="11"/>
                </a:cubicBezTo>
                <a:cubicBezTo>
                  <a:pt x="898" y="11"/>
                  <a:pt x="898" y="11"/>
                  <a:pt x="899" y="11"/>
                </a:cubicBezTo>
                <a:cubicBezTo>
                  <a:pt x="902" y="11"/>
                  <a:pt x="902" y="11"/>
                  <a:pt x="902" y="11"/>
                </a:cubicBezTo>
                <a:cubicBezTo>
                  <a:pt x="903" y="12"/>
                  <a:pt x="903" y="12"/>
                  <a:pt x="903" y="12"/>
                </a:cubicBezTo>
                <a:cubicBezTo>
                  <a:pt x="905" y="12"/>
                  <a:pt x="905" y="12"/>
                  <a:pt x="905" y="12"/>
                </a:cubicBezTo>
                <a:cubicBezTo>
                  <a:pt x="907" y="11"/>
                  <a:pt x="907" y="11"/>
                  <a:pt x="907" y="11"/>
                </a:cubicBezTo>
                <a:cubicBezTo>
                  <a:pt x="910" y="10"/>
                  <a:pt x="912" y="10"/>
                  <a:pt x="915" y="10"/>
                </a:cubicBezTo>
                <a:cubicBezTo>
                  <a:pt x="918" y="10"/>
                  <a:pt x="921" y="10"/>
                  <a:pt x="923" y="11"/>
                </a:cubicBezTo>
                <a:cubicBezTo>
                  <a:pt x="924" y="11"/>
                  <a:pt x="925" y="11"/>
                  <a:pt x="926" y="11"/>
                </a:cubicBezTo>
                <a:cubicBezTo>
                  <a:pt x="926" y="9"/>
                  <a:pt x="926" y="9"/>
                  <a:pt x="926" y="9"/>
                </a:cubicBezTo>
                <a:cubicBezTo>
                  <a:pt x="934" y="8"/>
                  <a:pt x="934" y="8"/>
                  <a:pt x="934" y="8"/>
                </a:cubicBezTo>
                <a:cubicBezTo>
                  <a:pt x="934" y="7"/>
                  <a:pt x="934" y="7"/>
                  <a:pt x="934" y="7"/>
                </a:cubicBezTo>
                <a:cubicBezTo>
                  <a:pt x="937" y="7"/>
                  <a:pt x="937" y="7"/>
                  <a:pt x="937" y="7"/>
                </a:cubicBezTo>
                <a:cubicBezTo>
                  <a:pt x="941" y="6"/>
                  <a:pt x="941" y="6"/>
                  <a:pt x="941" y="6"/>
                </a:cubicBezTo>
                <a:cubicBezTo>
                  <a:pt x="941" y="7"/>
                  <a:pt x="941" y="7"/>
                  <a:pt x="941" y="7"/>
                </a:cubicBezTo>
                <a:cubicBezTo>
                  <a:pt x="947" y="7"/>
                  <a:pt x="947" y="7"/>
                  <a:pt x="947" y="7"/>
                </a:cubicBezTo>
                <a:cubicBezTo>
                  <a:pt x="947" y="8"/>
                  <a:pt x="947" y="8"/>
                  <a:pt x="947" y="8"/>
                </a:cubicBezTo>
                <a:cubicBezTo>
                  <a:pt x="953" y="6"/>
                  <a:pt x="953" y="6"/>
                  <a:pt x="953" y="6"/>
                </a:cubicBezTo>
                <a:cubicBezTo>
                  <a:pt x="953" y="9"/>
                  <a:pt x="953" y="9"/>
                  <a:pt x="953" y="9"/>
                </a:cubicBezTo>
                <a:cubicBezTo>
                  <a:pt x="954" y="9"/>
                  <a:pt x="954" y="9"/>
                  <a:pt x="954" y="9"/>
                </a:cubicBezTo>
                <a:cubicBezTo>
                  <a:pt x="955" y="9"/>
                  <a:pt x="955" y="9"/>
                  <a:pt x="956" y="9"/>
                </a:cubicBezTo>
                <a:cubicBezTo>
                  <a:pt x="957" y="8"/>
                  <a:pt x="957" y="8"/>
                  <a:pt x="957" y="8"/>
                </a:cubicBezTo>
                <a:cubicBezTo>
                  <a:pt x="957" y="7"/>
                  <a:pt x="957" y="7"/>
                  <a:pt x="957" y="7"/>
                </a:cubicBezTo>
                <a:cubicBezTo>
                  <a:pt x="970" y="7"/>
                  <a:pt x="970" y="7"/>
                  <a:pt x="970" y="7"/>
                </a:cubicBezTo>
                <a:cubicBezTo>
                  <a:pt x="970" y="8"/>
                  <a:pt x="970" y="8"/>
                  <a:pt x="970" y="8"/>
                </a:cubicBezTo>
                <a:cubicBezTo>
                  <a:pt x="971" y="8"/>
                  <a:pt x="971" y="8"/>
                  <a:pt x="971" y="8"/>
                </a:cubicBezTo>
                <a:cubicBezTo>
                  <a:pt x="977" y="7"/>
                  <a:pt x="977" y="7"/>
                  <a:pt x="977" y="7"/>
                </a:cubicBezTo>
                <a:cubicBezTo>
                  <a:pt x="977" y="7"/>
                  <a:pt x="977" y="7"/>
                  <a:pt x="977" y="7"/>
                </a:cubicBezTo>
                <a:cubicBezTo>
                  <a:pt x="977" y="7"/>
                  <a:pt x="977" y="7"/>
                  <a:pt x="977" y="7"/>
                </a:cubicBezTo>
                <a:cubicBezTo>
                  <a:pt x="977" y="4"/>
                  <a:pt x="977" y="4"/>
                  <a:pt x="977" y="4"/>
                </a:cubicBezTo>
                <a:cubicBezTo>
                  <a:pt x="981" y="6"/>
                  <a:pt x="981" y="6"/>
                  <a:pt x="981" y="6"/>
                </a:cubicBezTo>
                <a:cubicBezTo>
                  <a:pt x="981" y="6"/>
                  <a:pt x="981" y="6"/>
                  <a:pt x="981" y="6"/>
                </a:cubicBezTo>
                <a:cubicBezTo>
                  <a:pt x="981" y="6"/>
                  <a:pt x="981" y="6"/>
                  <a:pt x="981" y="6"/>
                </a:cubicBezTo>
                <a:cubicBezTo>
                  <a:pt x="984" y="8"/>
                  <a:pt x="984" y="8"/>
                  <a:pt x="984" y="8"/>
                </a:cubicBezTo>
                <a:cubicBezTo>
                  <a:pt x="987" y="8"/>
                  <a:pt x="987" y="8"/>
                  <a:pt x="987" y="8"/>
                </a:cubicBezTo>
                <a:cubicBezTo>
                  <a:pt x="987" y="8"/>
                  <a:pt x="987" y="8"/>
                  <a:pt x="987" y="8"/>
                </a:cubicBezTo>
                <a:cubicBezTo>
                  <a:pt x="1012" y="8"/>
                  <a:pt x="1012" y="8"/>
                  <a:pt x="1012" y="8"/>
                </a:cubicBezTo>
                <a:cubicBezTo>
                  <a:pt x="1019" y="6"/>
                  <a:pt x="1019" y="6"/>
                  <a:pt x="1019" y="6"/>
                </a:cubicBezTo>
                <a:cubicBezTo>
                  <a:pt x="1019" y="10"/>
                  <a:pt x="1019" y="10"/>
                  <a:pt x="1019" y="10"/>
                </a:cubicBezTo>
                <a:cubicBezTo>
                  <a:pt x="1024" y="11"/>
                  <a:pt x="1024" y="11"/>
                  <a:pt x="1024" y="11"/>
                </a:cubicBezTo>
                <a:cubicBezTo>
                  <a:pt x="1024" y="9"/>
                  <a:pt x="1024" y="9"/>
                  <a:pt x="1024" y="9"/>
                </a:cubicBezTo>
                <a:cubicBezTo>
                  <a:pt x="1030" y="11"/>
                  <a:pt x="1030" y="11"/>
                  <a:pt x="1030" y="11"/>
                </a:cubicBezTo>
                <a:cubicBezTo>
                  <a:pt x="1032" y="11"/>
                  <a:pt x="1032" y="11"/>
                  <a:pt x="1032" y="11"/>
                </a:cubicBezTo>
                <a:cubicBezTo>
                  <a:pt x="1032" y="8"/>
                  <a:pt x="1032" y="8"/>
                  <a:pt x="1032" y="8"/>
                </a:cubicBezTo>
                <a:cubicBezTo>
                  <a:pt x="1055" y="12"/>
                  <a:pt x="1055" y="12"/>
                  <a:pt x="1055" y="12"/>
                </a:cubicBezTo>
                <a:cubicBezTo>
                  <a:pt x="1059" y="12"/>
                  <a:pt x="1059" y="12"/>
                  <a:pt x="1059" y="12"/>
                </a:cubicBezTo>
                <a:cubicBezTo>
                  <a:pt x="1059" y="11"/>
                  <a:pt x="1059" y="11"/>
                  <a:pt x="1059" y="11"/>
                </a:cubicBezTo>
                <a:cubicBezTo>
                  <a:pt x="1072" y="11"/>
                  <a:pt x="1072" y="11"/>
                  <a:pt x="1072" y="11"/>
                </a:cubicBezTo>
                <a:cubicBezTo>
                  <a:pt x="1072" y="13"/>
                  <a:pt x="1072" y="13"/>
                  <a:pt x="1072" y="13"/>
                </a:cubicBezTo>
                <a:cubicBezTo>
                  <a:pt x="1073" y="13"/>
                  <a:pt x="1074" y="13"/>
                  <a:pt x="1074" y="13"/>
                </a:cubicBezTo>
                <a:cubicBezTo>
                  <a:pt x="1078" y="13"/>
                  <a:pt x="1080" y="12"/>
                  <a:pt x="1081" y="12"/>
                </a:cubicBezTo>
                <a:cubicBezTo>
                  <a:pt x="1083" y="8"/>
                  <a:pt x="1083" y="8"/>
                  <a:pt x="1083" y="8"/>
                </a:cubicBezTo>
                <a:cubicBezTo>
                  <a:pt x="1103" y="10"/>
                  <a:pt x="1103" y="10"/>
                  <a:pt x="1103" y="10"/>
                </a:cubicBezTo>
                <a:cubicBezTo>
                  <a:pt x="1103" y="11"/>
                  <a:pt x="1103" y="11"/>
                  <a:pt x="1103" y="11"/>
                </a:cubicBezTo>
                <a:cubicBezTo>
                  <a:pt x="1114" y="11"/>
                  <a:pt x="1114" y="11"/>
                  <a:pt x="1114" y="11"/>
                </a:cubicBezTo>
                <a:cubicBezTo>
                  <a:pt x="1114" y="12"/>
                  <a:pt x="1114" y="12"/>
                  <a:pt x="1114" y="12"/>
                </a:cubicBezTo>
                <a:cubicBezTo>
                  <a:pt x="1124" y="12"/>
                  <a:pt x="1124" y="12"/>
                  <a:pt x="1124" y="12"/>
                </a:cubicBezTo>
                <a:cubicBezTo>
                  <a:pt x="1124" y="12"/>
                  <a:pt x="1124" y="12"/>
                  <a:pt x="1124" y="12"/>
                </a:cubicBezTo>
                <a:cubicBezTo>
                  <a:pt x="1127" y="12"/>
                  <a:pt x="1127" y="12"/>
                  <a:pt x="1127" y="12"/>
                </a:cubicBezTo>
                <a:cubicBezTo>
                  <a:pt x="1127" y="11"/>
                  <a:pt x="1127" y="11"/>
                  <a:pt x="1127" y="11"/>
                </a:cubicBezTo>
                <a:cubicBezTo>
                  <a:pt x="1140" y="11"/>
                  <a:pt x="1140" y="11"/>
                  <a:pt x="1140" y="11"/>
                </a:cubicBezTo>
                <a:cubicBezTo>
                  <a:pt x="1140" y="12"/>
                  <a:pt x="1140" y="12"/>
                  <a:pt x="1140" y="12"/>
                </a:cubicBezTo>
                <a:cubicBezTo>
                  <a:pt x="1151" y="12"/>
                  <a:pt x="1151" y="12"/>
                  <a:pt x="1151" y="12"/>
                </a:cubicBezTo>
                <a:cubicBezTo>
                  <a:pt x="1151" y="11"/>
                  <a:pt x="1151" y="11"/>
                  <a:pt x="1151" y="11"/>
                </a:cubicBezTo>
                <a:cubicBezTo>
                  <a:pt x="1156" y="11"/>
                  <a:pt x="1156" y="11"/>
                  <a:pt x="1156" y="11"/>
                </a:cubicBezTo>
                <a:cubicBezTo>
                  <a:pt x="1160" y="10"/>
                  <a:pt x="1160" y="10"/>
                  <a:pt x="1160" y="10"/>
                </a:cubicBezTo>
                <a:cubicBezTo>
                  <a:pt x="1163" y="9"/>
                  <a:pt x="1167" y="10"/>
                  <a:pt x="1172" y="12"/>
                </a:cubicBezTo>
                <a:cubicBezTo>
                  <a:pt x="1172" y="12"/>
                  <a:pt x="1172" y="12"/>
                  <a:pt x="1172" y="12"/>
                </a:cubicBezTo>
                <a:cubicBezTo>
                  <a:pt x="1188" y="12"/>
                  <a:pt x="1188" y="12"/>
                  <a:pt x="1188" y="12"/>
                </a:cubicBezTo>
                <a:cubicBezTo>
                  <a:pt x="1188" y="11"/>
                  <a:pt x="1188" y="11"/>
                  <a:pt x="1188" y="11"/>
                </a:cubicBezTo>
                <a:cubicBezTo>
                  <a:pt x="1190" y="10"/>
                  <a:pt x="1190" y="10"/>
                  <a:pt x="1190" y="10"/>
                </a:cubicBezTo>
                <a:cubicBezTo>
                  <a:pt x="1194" y="8"/>
                  <a:pt x="1199" y="9"/>
                  <a:pt x="1204" y="10"/>
                </a:cubicBezTo>
                <a:cubicBezTo>
                  <a:pt x="1204" y="9"/>
                  <a:pt x="1204" y="9"/>
                  <a:pt x="1204" y="9"/>
                </a:cubicBezTo>
                <a:cubicBezTo>
                  <a:pt x="1207" y="9"/>
                  <a:pt x="1207" y="9"/>
                  <a:pt x="1207" y="9"/>
                </a:cubicBezTo>
                <a:cubicBezTo>
                  <a:pt x="1207" y="8"/>
                  <a:pt x="1207" y="8"/>
                  <a:pt x="1207" y="8"/>
                </a:cubicBezTo>
                <a:cubicBezTo>
                  <a:pt x="1211" y="8"/>
                  <a:pt x="1211" y="8"/>
                  <a:pt x="1211" y="8"/>
                </a:cubicBezTo>
                <a:cubicBezTo>
                  <a:pt x="1211" y="7"/>
                  <a:pt x="1211" y="7"/>
                  <a:pt x="1211" y="7"/>
                </a:cubicBezTo>
                <a:cubicBezTo>
                  <a:pt x="1224" y="7"/>
                  <a:pt x="1224" y="7"/>
                  <a:pt x="1224" y="7"/>
                </a:cubicBezTo>
                <a:cubicBezTo>
                  <a:pt x="1224" y="8"/>
                  <a:pt x="1224" y="8"/>
                  <a:pt x="1224" y="8"/>
                </a:cubicBezTo>
                <a:cubicBezTo>
                  <a:pt x="1225" y="8"/>
                  <a:pt x="1225" y="8"/>
                  <a:pt x="1225" y="8"/>
                </a:cubicBezTo>
                <a:cubicBezTo>
                  <a:pt x="1226" y="8"/>
                  <a:pt x="1227" y="8"/>
                  <a:pt x="1229" y="8"/>
                </a:cubicBezTo>
                <a:cubicBezTo>
                  <a:pt x="1229" y="8"/>
                  <a:pt x="1229" y="8"/>
                  <a:pt x="1229" y="8"/>
                </a:cubicBezTo>
                <a:cubicBezTo>
                  <a:pt x="1229" y="8"/>
                  <a:pt x="1229" y="8"/>
                  <a:pt x="1229" y="8"/>
                </a:cubicBezTo>
                <a:cubicBezTo>
                  <a:pt x="1234" y="9"/>
                  <a:pt x="1234" y="9"/>
                  <a:pt x="1234" y="9"/>
                </a:cubicBezTo>
                <a:cubicBezTo>
                  <a:pt x="1240" y="9"/>
                  <a:pt x="1240" y="9"/>
                  <a:pt x="1240" y="9"/>
                </a:cubicBezTo>
                <a:cubicBezTo>
                  <a:pt x="1240" y="11"/>
                  <a:pt x="1240" y="11"/>
                  <a:pt x="1240" y="11"/>
                </a:cubicBezTo>
                <a:cubicBezTo>
                  <a:pt x="1246" y="11"/>
                  <a:pt x="1246" y="11"/>
                  <a:pt x="1246" y="11"/>
                </a:cubicBezTo>
                <a:cubicBezTo>
                  <a:pt x="1246" y="12"/>
                  <a:pt x="1246" y="12"/>
                  <a:pt x="1246" y="12"/>
                </a:cubicBezTo>
                <a:cubicBezTo>
                  <a:pt x="1251" y="12"/>
                  <a:pt x="1251" y="12"/>
                  <a:pt x="1251" y="12"/>
                </a:cubicBezTo>
                <a:cubicBezTo>
                  <a:pt x="1251" y="11"/>
                  <a:pt x="1251" y="11"/>
                  <a:pt x="1251" y="11"/>
                </a:cubicBezTo>
                <a:cubicBezTo>
                  <a:pt x="1256" y="11"/>
                  <a:pt x="1256" y="11"/>
                  <a:pt x="1256" y="11"/>
                </a:cubicBezTo>
                <a:cubicBezTo>
                  <a:pt x="1257" y="9"/>
                  <a:pt x="1257" y="9"/>
                  <a:pt x="1257" y="9"/>
                </a:cubicBezTo>
                <a:cubicBezTo>
                  <a:pt x="1259" y="9"/>
                  <a:pt x="1259" y="9"/>
                  <a:pt x="1259" y="9"/>
                </a:cubicBezTo>
                <a:cubicBezTo>
                  <a:pt x="1260" y="8"/>
                  <a:pt x="1261" y="8"/>
                  <a:pt x="1262" y="8"/>
                </a:cubicBezTo>
                <a:cubicBezTo>
                  <a:pt x="1263" y="8"/>
                  <a:pt x="1264" y="8"/>
                  <a:pt x="1266" y="10"/>
                </a:cubicBezTo>
                <a:cubicBezTo>
                  <a:pt x="1267" y="10"/>
                  <a:pt x="1267" y="9"/>
                  <a:pt x="1268" y="9"/>
                </a:cubicBezTo>
                <a:cubicBezTo>
                  <a:pt x="1269" y="9"/>
                  <a:pt x="1270" y="9"/>
                  <a:pt x="1271" y="8"/>
                </a:cubicBezTo>
                <a:cubicBezTo>
                  <a:pt x="1278" y="7"/>
                  <a:pt x="1278" y="7"/>
                  <a:pt x="1278" y="7"/>
                </a:cubicBezTo>
                <a:cubicBezTo>
                  <a:pt x="1278" y="10"/>
                  <a:pt x="1278" y="10"/>
                  <a:pt x="1278" y="10"/>
                </a:cubicBezTo>
                <a:cubicBezTo>
                  <a:pt x="1280" y="10"/>
                  <a:pt x="1283" y="10"/>
                  <a:pt x="1285" y="10"/>
                </a:cubicBezTo>
                <a:cubicBezTo>
                  <a:pt x="1287" y="10"/>
                  <a:pt x="1288" y="10"/>
                  <a:pt x="1290" y="10"/>
                </a:cubicBezTo>
                <a:cubicBezTo>
                  <a:pt x="1294" y="10"/>
                  <a:pt x="1296" y="10"/>
                  <a:pt x="1299" y="10"/>
                </a:cubicBezTo>
                <a:cubicBezTo>
                  <a:pt x="1300" y="9"/>
                  <a:pt x="1300" y="9"/>
                  <a:pt x="1300" y="9"/>
                </a:cubicBezTo>
                <a:cubicBezTo>
                  <a:pt x="1316" y="9"/>
                  <a:pt x="1316" y="9"/>
                  <a:pt x="1316" y="9"/>
                </a:cubicBezTo>
                <a:cubicBezTo>
                  <a:pt x="1330" y="5"/>
                  <a:pt x="1330" y="5"/>
                  <a:pt x="1330" y="5"/>
                </a:cubicBezTo>
                <a:cubicBezTo>
                  <a:pt x="1330" y="9"/>
                  <a:pt x="1330" y="9"/>
                  <a:pt x="1330" y="9"/>
                </a:cubicBezTo>
                <a:cubicBezTo>
                  <a:pt x="1350" y="14"/>
                  <a:pt x="1350" y="14"/>
                  <a:pt x="1350" y="14"/>
                </a:cubicBezTo>
                <a:cubicBezTo>
                  <a:pt x="1352" y="13"/>
                  <a:pt x="1353" y="13"/>
                  <a:pt x="1355" y="13"/>
                </a:cubicBezTo>
                <a:cubicBezTo>
                  <a:pt x="1358" y="14"/>
                  <a:pt x="1358" y="14"/>
                  <a:pt x="1358" y="14"/>
                </a:cubicBezTo>
                <a:cubicBezTo>
                  <a:pt x="1360" y="11"/>
                  <a:pt x="1360" y="11"/>
                  <a:pt x="1360" y="11"/>
                </a:cubicBezTo>
                <a:cubicBezTo>
                  <a:pt x="1366" y="11"/>
                  <a:pt x="1366" y="11"/>
                  <a:pt x="1366" y="11"/>
                </a:cubicBezTo>
                <a:cubicBezTo>
                  <a:pt x="1367" y="12"/>
                  <a:pt x="1367" y="12"/>
                  <a:pt x="1367" y="12"/>
                </a:cubicBezTo>
                <a:cubicBezTo>
                  <a:pt x="1367" y="12"/>
                  <a:pt x="1367" y="12"/>
                  <a:pt x="1367" y="12"/>
                </a:cubicBezTo>
                <a:cubicBezTo>
                  <a:pt x="1367" y="12"/>
                  <a:pt x="1368" y="12"/>
                  <a:pt x="1369" y="12"/>
                </a:cubicBezTo>
                <a:cubicBezTo>
                  <a:pt x="1370" y="12"/>
                  <a:pt x="1371" y="12"/>
                  <a:pt x="1372" y="12"/>
                </a:cubicBezTo>
                <a:cubicBezTo>
                  <a:pt x="1374" y="12"/>
                  <a:pt x="1376" y="12"/>
                  <a:pt x="1378" y="12"/>
                </a:cubicBezTo>
                <a:cubicBezTo>
                  <a:pt x="1378" y="8"/>
                  <a:pt x="1378" y="8"/>
                  <a:pt x="1378" y="8"/>
                </a:cubicBezTo>
                <a:cubicBezTo>
                  <a:pt x="1383" y="10"/>
                  <a:pt x="1383" y="10"/>
                  <a:pt x="1383" y="10"/>
                </a:cubicBezTo>
                <a:cubicBezTo>
                  <a:pt x="1404" y="13"/>
                  <a:pt x="1404" y="13"/>
                  <a:pt x="1404" y="13"/>
                </a:cubicBezTo>
                <a:cubicBezTo>
                  <a:pt x="1416" y="11"/>
                  <a:pt x="1416" y="11"/>
                  <a:pt x="1416" y="11"/>
                </a:cubicBezTo>
                <a:cubicBezTo>
                  <a:pt x="1417" y="12"/>
                  <a:pt x="1417" y="12"/>
                  <a:pt x="1417" y="12"/>
                </a:cubicBezTo>
                <a:cubicBezTo>
                  <a:pt x="1420" y="12"/>
                  <a:pt x="1420" y="12"/>
                  <a:pt x="1420" y="12"/>
                </a:cubicBezTo>
                <a:cubicBezTo>
                  <a:pt x="1420" y="11"/>
                  <a:pt x="1420" y="11"/>
                  <a:pt x="1420" y="11"/>
                </a:cubicBezTo>
                <a:cubicBezTo>
                  <a:pt x="1424" y="11"/>
                  <a:pt x="1424" y="11"/>
                  <a:pt x="1424" y="11"/>
                </a:cubicBezTo>
                <a:cubicBezTo>
                  <a:pt x="1424" y="8"/>
                  <a:pt x="1424" y="8"/>
                  <a:pt x="1424" y="8"/>
                </a:cubicBezTo>
                <a:cubicBezTo>
                  <a:pt x="1437" y="11"/>
                  <a:pt x="1437" y="11"/>
                  <a:pt x="1437" y="11"/>
                </a:cubicBezTo>
                <a:cubicBezTo>
                  <a:pt x="1438" y="11"/>
                  <a:pt x="1438" y="10"/>
                  <a:pt x="1439" y="10"/>
                </a:cubicBezTo>
                <a:cubicBezTo>
                  <a:pt x="1442" y="10"/>
                  <a:pt x="1447" y="9"/>
                  <a:pt x="1451" y="10"/>
                </a:cubicBezTo>
                <a:cubicBezTo>
                  <a:pt x="1455" y="11"/>
                  <a:pt x="1455" y="11"/>
                  <a:pt x="1455" y="11"/>
                </a:cubicBezTo>
                <a:cubicBezTo>
                  <a:pt x="1469" y="11"/>
                  <a:pt x="1469" y="11"/>
                  <a:pt x="1469" y="11"/>
                </a:cubicBezTo>
                <a:cubicBezTo>
                  <a:pt x="1476" y="10"/>
                  <a:pt x="1476" y="10"/>
                  <a:pt x="1476" y="10"/>
                </a:cubicBezTo>
                <a:cubicBezTo>
                  <a:pt x="1476" y="12"/>
                  <a:pt x="1476" y="12"/>
                  <a:pt x="1476" y="12"/>
                </a:cubicBezTo>
                <a:cubicBezTo>
                  <a:pt x="1481" y="12"/>
                  <a:pt x="1481" y="12"/>
                  <a:pt x="1481" y="12"/>
                </a:cubicBezTo>
                <a:cubicBezTo>
                  <a:pt x="1481" y="13"/>
                  <a:pt x="1481" y="13"/>
                  <a:pt x="1481" y="13"/>
                </a:cubicBezTo>
                <a:cubicBezTo>
                  <a:pt x="1491" y="13"/>
                  <a:pt x="1491" y="13"/>
                  <a:pt x="1491" y="13"/>
                </a:cubicBezTo>
                <a:cubicBezTo>
                  <a:pt x="1491" y="14"/>
                  <a:pt x="1491" y="14"/>
                  <a:pt x="1491" y="14"/>
                </a:cubicBezTo>
                <a:cubicBezTo>
                  <a:pt x="1493" y="14"/>
                  <a:pt x="1493" y="14"/>
                  <a:pt x="1493" y="14"/>
                </a:cubicBezTo>
                <a:cubicBezTo>
                  <a:pt x="1496" y="11"/>
                  <a:pt x="1499" y="9"/>
                  <a:pt x="1505" y="9"/>
                </a:cubicBezTo>
                <a:cubicBezTo>
                  <a:pt x="1506" y="9"/>
                  <a:pt x="1508" y="9"/>
                  <a:pt x="1509" y="9"/>
                </a:cubicBezTo>
                <a:cubicBezTo>
                  <a:pt x="1510" y="9"/>
                  <a:pt x="1511" y="9"/>
                  <a:pt x="1512" y="9"/>
                </a:cubicBezTo>
                <a:cubicBezTo>
                  <a:pt x="1513" y="10"/>
                  <a:pt x="1513" y="10"/>
                  <a:pt x="1513" y="10"/>
                </a:cubicBezTo>
                <a:cubicBezTo>
                  <a:pt x="1515" y="6"/>
                  <a:pt x="1515" y="6"/>
                  <a:pt x="1515" y="6"/>
                </a:cubicBezTo>
                <a:cubicBezTo>
                  <a:pt x="1520" y="7"/>
                  <a:pt x="1520" y="7"/>
                  <a:pt x="1520" y="7"/>
                </a:cubicBezTo>
                <a:cubicBezTo>
                  <a:pt x="1528" y="11"/>
                  <a:pt x="1533" y="12"/>
                  <a:pt x="1545" y="12"/>
                </a:cubicBezTo>
                <a:cubicBezTo>
                  <a:pt x="1547" y="12"/>
                  <a:pt x="1547" y="12"/>
                  <a:pt x="1547" y="12"/>
                </a:cubicBezTo>
                <a:cubicBezTo>
                  <a:pt x="1547" y="11"/>
                  <a:pt x="1547" y="11"/>
                  <a:pt x="1547" y="11"/>
                </a:cubicBezTo>
                <a:cubicBezTo>
                  <a:pt x="1550" y="11"/>
                  <a:pt x="1550" y="11"/>
                  <a:pt x="1550" y="11"/>
                </a:cubicBezTo>
                <a:cubicBezTo>
                  <a:pt x="1550" y="7"/>
                  <a:pt x="1550" y="7"/>
                  <a:pt x="1550" y="7"/>
                </a:cubicBezTo>
                <a:cubicBezTo>
                  <a:pt x="1561" y="11"/>
                  <a:pt x="1561" y="11"/>
                  <a:pt x="1561" y="11"/>
                </a:cubicBezTo>
                <a:cubicBezTo>
                  <a:pt x="1561" y="7"/>
                  <a:pt x="1561" y="7"/>
                  <a:pt x="1561" y="7"/>
                </a:cubicBezTo>
                <a:cubicBezTo>
                  <a:pt x="1589" y="11"/>
                  <a:pt x="1589" y="11"/>
                  <a:pt x="1589" y="11"/>
                </a:cubicBezTo>
                <a:cubicBezTo>
                  <a:pt x="1589" y="11"/>
                  <a:pt x="1589" y="11"/>
                  <a:pt x="1589" y="11"/>
                </a:cubicBezTo>
                <a:cubicBezTo>
                  <a:pt x="1597" y="11"/>
                  <a:pt x="1597" y="11"/>
                  <a:pt x="1597" y="11"/>
                </a:cubicBezTo>
                <a:cubicBezTo>
                  <a:pt x="1597" y="11"/>
                  <a:pt x="1597" y="11"/>
                  <a:pt x="1597" y="11"/>
                </a:cubicBezTo>
                <a:cubicBezTo>
                  <a:pt x="1602" y="10"/>
                  <a:pt x="1602" y="10"/>
                  <a:pt x="1602" y="10"/>
                </a:cubicBezTo>
                <a:cubicBezTo>
                  <a:pt x="1602" y="9"/>
                  <a:pt x="1603" y="9"/>
                  <a:pt x="1603" y="9"/>
                </a:cubicBezTo>
                <a:cubicBezTo>
                  <a:pt x="1604" y="9"/>
                  <a:pt x="1606" y="10"/>
                  <a:pt x="1607" y="10"/>
                </a:cubicBezTo>
                <a:cubicBezTo>
                  <a:pt x="1612" y="10"/>
                  <a:pt x="1612" y="10"/>
                  <a:pt x="1612" y="10"/>
                </a:cubicBezTo>
                <a:cubicBezTo>
                  <a:pt x="1612" y="10"/>
                  <a:pt x="1612" y="10"/>
                  <a:pt x="1613" y="9"/>
                </a:cubicBezTo>
                <a:cubicBezTo>
                  <a:pt x="1616" y="8"/>
                  <a:pt x="1619" y="7"/>
                  <a:pt x="1623" y="7"/>
                </a:cubicBezTo>
                <a:cubicBezTo>
                  <a:pt x="1625" y="7"/>
                  <a:pt x="1627" y="7"/>
                  <a:pt x="1628" y="7"/>
                </a:cubicBezTo>
                <a:cubicBezTo>
                  <a:pt x="1632" y="9"/>
                  <a:pt x="1632" y="9"/>
                  <a:pt x="1632" y="9"/>
                </a:cubicBezTo>
                <a:cubicBezTo>
                  <a:pt x="1632" y="10"/>
                  <a:pt x="1632" y="10"/>
                  <a:pt x="1632" y="10"/>
                </a:cubicBezTo>
                <a:cubicBezTo>
                  <a:pt x="1634" y="11"/>
                  <a:pt x="1634" y="11"/>
                  <a:pt x="1634" y="11"/>
                </a:cubicBezTo>
                <a:cubicBezTo>
                  <a:pt x="1634" y="12"/>
                  <a:pt x="1634" y="12"/>
                  <a:pt x="1634" y="12"/>
                </a:cubicBezTo>
                <a:cubicBezTo>
                  <a:pt x="1644" y="12"/>
                  <a:pt x="1644" y="12"/>
                  <a:pt x="1644" y="12"/>
                </a:cubicBezTo>
                <a:cubicBezTo>
                  <a:pt x="1644" y="13"/>
                  <a:pt x="1644" y="13"/>
                  <a:pt x="1644" y="13"/>
                </a:cubicBezTo>
                <a:cubicBezTo>
                  <a:pt x="1648" y="13"/>
                  <a:pt x="1648" y="13"/>
                  <a:pt x="1648" y="13"/>
                </a:cubicBezTo>
                <a:cubicBezTo>
                  <a:pt x="1648" y="15"/>
                  <a:pt x="1648" y="15"/>
                  <a:pt x="1648" y="15"/>
                </a:cubicBezTo>
                <a:cubicBezTo>
                  <a:pt x="1649" y="15"/>
                  <a:pt x="1650" y="15"/>
                  <a:pt x="1652" y="15"/>
                </a:cubicBezTo>
                <a:cubicBezTo>
                  <a:pt x="1654" y="15"/>
                  <a:pt x="1655" y="15"/>
                  <a:pt x="1656" y="15"/>
                </a:cubicBezTo>
                <a:cubicBezTo>
                  <a:pt x="1659" y="10"/>
                  <a:pt x="1659" y="10"/>
                  <a:pt x="1659" y="10"/>
                </a:cubicBezTo>
                <a:cubicBezTo>
                  <a:pt x="1672" y="12"/>
                  <a:pt x="1672" y="12"/>
                  <a:pt x="1672" y="12"/>
                </a:cubicBezTo>
                <a:cubicBezTo>
                  <a:pt x="1673" y="11"/>
                  <a:pt x="1673" y="11"/>
                  <a:pt x="1673" y="11"/>
                </a:cubicBezTo>
                <a:cubicBezTo>
                  <a:pt x="1678" y="11"/>
                  <a:pt x="1678" y="11"/>
                  <a:pt x="1678" y="11"/>
                </a:cubicBezTo>
                <a:cubicBezTo>
                  <a:pt x="1695" y="12"/>
                  <a:pt x="1695" y="12"/>
                  <a:pt x="1695" y="12"/>
                </a:cubicBezTo>
                <a:cubicBezTo>
                  <a:pt x="1695" y="11"/>
                  <a:pt x="1695" y="11"/>
                  <a:pt x="1695" y="11"/>
                </a:cubicBezTo>
                <a:cubicBezTo>
                  <a:pt x="1698" y="11"/>
                  <a:pt x="1698" y="11"/>
                  <a:pt x="1698" y="11"/>
                </a:cubicBezTo>
                <a:cubicBezTo>
                  <a:pt x="1698" y="9"/>
                  <a:pt x="1698" y="9"/>
                  <a:pt x="1698" y="9"/>
                </a:cubicBezTo>
                <a:cubicBezTo>
                  <a:pt x="1705" y="9"/>
                  <a:pt x="1705" y="9"/>
                  <a:pt x="1705" y="9"/>
                </a:cubicBezTo>
                <a:cubicBezTo>
                  <a:pt x="1705" y="8"/>
                  <a:pt x="1705" y="8"/>
                  <a:pt x="1705" y="8"/>
                </a:cubicBezTo>
                <a:cubicBezTo>
                  <a:pt x="1718" y="8"/>
                  <a:pt x="1718" y="8"/>
                  <a:pt x="1718" y="8"/>
                </a:cubicBezTo>
                <a:cubicBezTo>
                  <a:pt x="1718" y="9"/>
                  <a:pt x="1718" y="9"/>
                  <a:pt x="1718" y="9"/>
                </a:cubicBezTo>
                <a:cubicBezTo>
                  <a:pt x="1720" y="9"/>
                  <a:pt x="1720" y="9"/>
                  <a:pt x="1720" y="9"/>
                </a:cubicBezTo>
                <a:cubicBezTo>
                  <a:pt x="1720" y="8"/>
                  <a:pt x="1720" y="8"/>
                  <a:pt x="1720" y="8"/>
                </a:cubicBezTo>
                <a:cubicBezTo>
                  <a:pt x="1740" y="8"/>
                  <a:pt x="1740" y="8"/>
                  <a:pt x="1740" y="8"/>
                </a:cubicBezTo>
                <a:cubicBezTo>
                  <a:pt x="1740" y="10"/>
                  <a:pt x="1740" y="10"/>
                  <a:pt x="1740" y="10"/>
                </a:cubicBezTo>
                <a:cubicBezTo>
                  <a:pt x="1740" y="9"/>
                  <a:pt x="1740" y="9"/>
                  <a:pt x="1740" y="9"/>
                </a:cubicBezTo>
                <a:cubicBezTo>
                  <a:pt x="1774" y="11"/>
                  <a:pt x="1774" y="11"/>
                  <a:pt x="1774" y="11"/>
                </a:cubicBezTo>
                <a:cubicBezTo>
                  <a:pt x="1774" y="12"/>
                  <a:pt x="1774" y="12"/>
                  <a:pt x="1774" y="12"/>
                </a:cubicBezTo>
                <a:cubicBezTo>
                  <a:pt x="1775" y="12"/>
                  <a:pt x="1775" y="12"/>
                  <a:pt x="1775" y="12"/>
                </a:cubicBezTo>
                <a:cubicBezTo>
                  <a:pt x="1776" y="12"/>
                  <a:pt x="1776" y="12"/>
                  <a:pt x="1777" y="12"/>
                </a:cubicBezTo>
                <a:cubicBezTo>
                  <a:pt x="1777" y="11"/>
                  <a:pt x="1777" y="11"/>
                  <a:pt x="1777" y="11"/>
                </a:cubicBezTo>
                <a:cubicBezTo>
                  <a:pt x="1780" y="11"/>
                  <a:pt x="1780" y="11"/>
                  <a:pt x="1780" y="11"/>
                </a:cubicBezTo>
                <a:cubicBezTo>
                  <a:pt x="1780" y="9"/>
                  <a:pt x="1780" y="9"/>
                  <a:pt x="1780" y="9"/>
                </a:cubicBezTo>
                <a:cubicBezTo>
                  <a:pt x="1800" y="9"/>
                  <a:pt x="1800" y="9"/>
                  <a:pt x="1800" y="9"/>
                </a:cubicBezTo>
                <a:cubicBezTo>
                  <a:pt x="1807" y="7"/>
                  <a:pt x="1807" y="7"/>
                  <a:pt x="1807" y="7"/>
                </a:cubicBezTo>
                <a:cubicBezTo>
                  <a:pt x="1807" y="11"/>
                  <a:pt x="1807" y="11"/>
                  <a:pt x="1807" y="11"/>
                </a:cubicBezTo>
                <a:cubicBezTo>
                  <a:pt x="1808" y="11"/>
                  <a:pt x="1809" y="11"/>
                  <a:pt x="1810" y="12"/>
                </a:cubicBezTo>
                <a:cubicBezTo>
                  <a:pt x="1811" y="11"/>
                  <a:pt x="1814" y="10"/>
                  <a:pt x="1817" y="11"/>
                </a:cubicBezTo>
                <a:cubicBezTo>
                  <a:pt x="1822" y="12"/>
                  <a:pt x="1822" y="12"/>
                  <a:pt x="1822" y="12"/>
                </a:cubicBezTo>
                <a:cubicBezTo>
                  <a:pt x="1822" y="12"/>
                  <a:pt x="1822" y="12"/>
                  <a:pt x="1822" y="12"/>
                </a:cubicBezTo>
                <a:cubicBezTo>
                  <a:pt x="1825" y="13"/>
                  <a:pt x="1825" y="13"/>
                  <a:pt x="1825" y="13"/>
                </a:cubicBezTo>
                <a:cubicBezTo>
                  <a:pt x="1825" y="12"/>
                  <a:pt x="1825" y="12"/>
                  <a:pt x="1825" y="12"/>
                </a:cubicBezTo>
                <a:cubicBezTo>
                  <a:pt x="1830" y="12"/>
                  <a:pt x="1830" y="12"/>
                  <a:pt x="1830" y="12"/>
                </a:cubicBezTo>
                <a:cubicBezTo>
                  <a:pt x="1830" y="11"/>
                  <a:pt x="1830" y="11"/>
                  <a:pt x="1830" y="11"/>
                </a:cubicBezTo>
                <a:cubicBezTo>
                  <a:pt x="1843" y="11"/>
                  <a:pt x="1843" y="11"/>
                  <a:pt x="1843" y="11"/>
                </a:cubicBezTo>
                <a:cubicBezTo>
                  <a:pt x="1843" y="12"/>
                  <a:pt x="1843" y="12"/>
                  <a:pt x="1843" y="12"/>
                </a:cubicBezTo>
                <a:cubicBezTo>
                  <a:pt x="1856" y="12"/>
                  <a:pt x="1856" y="12"/>
                  <a:pt x="1856" y="12"/>
                </a:cubicBezTo>
                <a:cubicBezTo>
                  <a:pt x="1856" y="7"/>
                  <a:pt x="1856" y="7"/>
                  <a:pt x="1856" y="7"/>
                </a:cubicBezTo>
                <a:cubicBezTo>
                  <a:pt x="1865" y="12"/>
                  <a:pt x="1865" y="12"/>
                  <a:pt x="1865" y="12"/>
                </a:cubicBezTo>
                <a:cubicBezTo>
                  <a:pt x="1869" y="11"/>
                  <a:pt x="1869" y="11"/>
                  <a:pt x="1869" y="11"/>
                </a:cubicBezTo>
                <a:cubicBezTo>
                  <a:pt x="1869" y="9"/>
                  <a:pt x="1869" y="9"/>
                  <a:pt x="1869" y="9"/>
                </a:cubicBezTo>
                <a:cubicBezTo>
                  <a:pt x="1872" y="9"/>
                  <a:pt x="1872" y="9"/>
                  <a:pt x="1872" y="9"/>
                </a:cubicBezTo>
                <a:cubicBezTo>
                  <a:pt x="1872" y="8"/>
                  <a:pt x="1872" y="8"/>
                  <a:pt x="1872" y="8"/>
                </a:cubicBezTo>
                <a:cubicBezTo>
                  <a:pt x="1878" y="8"/>
                  <a:pt x="1878" y="8"/>
                  <a:pt x="1878" y="8"/>
                </a:cubicBezTo>
                <a:cubicBezTo>
                  <a:pt x="1879" y="8"/>
                  <a:pt x="1880" y="9"/>
                  <a:pt x="1882" y="9"/>
                </a:cubicBezTo>
                <a:cubicBezTo>
                  <a:pt x="1883" y="9"/>
                  <a:pt x="1885" y="9"/>
                  <a:pt x="1887" y="10"/>
                </a:cubicBezTo>
                <a:cubicBezTo>
                  <a:pt x="1890" y="11"/>
                  <a:pt x="1890" y="11"/>
                  <a:pt x="1890" y="11"/>
                </a:cubicBezTo>
                <a:cubicBezTo>
                  <a:pt x="1896" y="11"/>
                  <a:pt x="1896" y="11"/>
                  <a:pt x="1896" y="11"/>
                </a:cubicBezTo>
                <a:cubicBezTo>
                  <a:pt x="1896" y="12"/>
                  <a:pt x="1896" y="12"/>
                  <a:pt x="1896" y="12"/>
                </a:cubicBezTo>
                <a:cubicBezTo>
                  <a:pt x="1901" y="12"/>
                  <a:pt x="1901" y="12"/>
                  <a:pt x="1901" y="12"/>
                </a:cubicBezTo>
                <a:cubicBezTo>
                  <a:pt x="1901" y="13"/>
                  <a:pt x="1901" y="13"/>
                  <a:pt x="1901" y="13"/>
                </a:cubicBezTo>
                <a:cubicBezTo>
                  <a:pt x="1902" y="13"/>
                  <a:pt x="1902" y="13"/>
                  <a:pt x="1902" y="13"/>
                </a:cubicBezTo>
                <a:cubicBezTo>
                  <a:pt x="1907" y="13"/>
                  <a:pt x="1907" y="13"/>
                  <a:pt x="1907" y="13"/>
                </a:cubicBezTo>
                <a:cubicBezTo>
                  <a:pt x="1907" y="14"/>
                  <a:pt x="1907" y="14"/>
                  <a:pt x="1907" y="14"/>
                </a:cubicBezTo>
                <a:cubicBezTo>
                  <a:pt x="1909" y="14"/>
                  <a:pt x="1909" y="14"/>
                  <a:pt x="1909" y="14"/>
                </a:cubicBezTo>
                <a:cubicBezTo>
                  <a:pt x="1912" y="13"/>
                  <a:pt x="1912" y="13"/>
                  <a:pt x="1912" y="13"/>
                </a:cubicBezTo>
                <a:cubicBezTo>
                  <a:pt x="1912" y="12"/>
                  <a:pt x="1912" y="12"/>
                  <a:pt x="1912" y="12"/>
                </a:cubicBezTo>
                <a:cubicBezTo>
                  <a:pt x="1916" y="11"/>
                  <a:pt x="1916" y="11"/>
                  <a:pt x="1916" y="11"/>
                </a:cubicBezTo>
                <a:cubicBezTo>
                  <a:pt x="1917" y="11"/>
                  <a:pt x="1918" y="11"/>
                  <a:pt x="1919" y="11"/>
                </a:cubicBezTo>
                <a:cubicBezTo>
                  <a:pt x="1919" y="11"/>
                  <a:pt x="1920" y="11"/>
                  <a:pt x="1920" y="11"/>
                </a:cubicBezTo>
                <a:cubicBezTo>
                  <a:pt x="1920" y="10"/>
                  <a:pt x="1921" y="10"/>
                  <a:pt x="1921" y="10"/>
                </a:cubicBezTo>
                <a:cubicBezTo>
                  <a:pt x="1921" y="10"/>
                  <a:pt x="1921" y="10"/>
                  <a:pt x="1921" y="10"/>
                </a:cubicBezTo>
                <a:cubicBezTo>
                  <a:pt x="1921" y="8"/>
                  <a:pt x="1921" y="8"/>
                  <a:pt x="1921" y="8"/>
                </a:cubicBezTo>
                <a:cubicBezTo>
                  <a:pt x="1926" y="8"/>
                  <a:pt x="1926" y="8"/>
                  <a:pt x="1926" y="8"/>
                </a:cubicBezTo>
                <a:cubicBezTo>
                  <a:pt x="1927" y="6"/>
                  <a:pt x="1927" y="6"/>
                  <a:pt x="1927" y="6"/>
                </a:cubicBezTo>
                <a:cubicBezTo>
                  <a:pt x="1943" y="6"/>
                  <a:pt x="1943" y="6"/>
                  <a:pt x="1943" y="6"/>
                </a:cubicBezTo>
                <a:cubicBezTo>
                  <a:pt x="1945" y="8"/>
                  <a:pt x="1945" y="8"/>
                  <a:pt x="1945" y="8"/>
                </a:cubicBezTo>
                <a:cubicBezTo>
                  <a:pt x="1952" y="8"/>
                  <a:pt x="1952" y="8"/>
                  <a:pt x="1952" y="8"/>
                </a:cubicBezTo>
                <a:cubicBezTo>
                  <a:pt x="1952" y="9"/>
                  <a:pt x="1952" y="9"/>
                  <a:pt x="1952" y="9"/>
                </a:cubicBezTo>
                <a:cubicBezTo>
                  <a:pt x="1960" y="9"/>
                  <a:pt x="1960" y="9"/>
                  <a:pt x="1960" y="9"/>
                </a:cubicBezTo>
                <a:cubicBezTo>
                  <a:pt x="1960" y="14"/>
                  <a:pt x="1960" y="14"/>
                  <a:pt x="1960" y="14"/>
                </a:cubicBezTo>
                <a:cubicBezTo>
                  <a:pt x="1961" y="16"/>
                  <a:pt x="1961" y="16"/>
                  <a:pt x="1961" y="16"/>
                </a:cubicBezTo>
                <a:cubicBezTo>
                  <a:pt x="1964" y="25"/>
                  <a:pt x="1964" y="25"/>
                  <a:pt x="1964" y="25"/>
                </a:cubicBezTo>
                <a:cubicBezTo>
                  <a:pt x="1960" y="25"/>
                  <a:pt x="1960" y="25"/>
                  <a:pt x="1960" y="25"/>
                </a:cubicBezTo>
                <a:cubicBezTo>
                  <a:pt x="1960" y="28"/>
                  <a:pt x="1960" y="28"/>
                  <a:pt x="1960" y="28"/>
                </a:cubicBezTo>
                <a:cubicBezTo>
                  <a:pt x="1959" y="28"/>
                  <a:pt x="1959" y="28"/>
                  <a:pt x="1959" y="28"/>
                </a:cubicBezTo>
                <a:cubicBezTo>
                  <a:pt x="1958" y="42"/>
                  <a:pt x="1958" y="42"/>
                  <a:pt x="1958" y="42"/>
                </a:cubicBezTo>
                <a:cubicBezTo>
                  <a:pt x="1959" y="46"/>
                  <a:pt x="1959" y="46"/>
                  <a:pt x="1959" y="46"/>
                </a:cubicBezTo>
                <a:cubicBezTo>
                  <a:pt x="1959" y="47"/>
                  <a:pt x="1960" y="49"/>
                  <a:pt x="1958" y="52"/>
                </a:cubicBezTo>
                <a:cubicBezTo>
                  <a:pt x="1958" y="55"/>
                  <a:pt x="1958" y="55"/>
                  <a:pt x="1958" y="55"/>
                </a:cubicBezTo>
                <a:cubicBezTo>
                  <a:pt x="1959" y="58"/>
                  <a:pt x="1959" y="58"/>
                  <a:pt x="1959" y="58"/>
                </a:cubicBezTo>
                <a:cubicBezTo>
                  <a:pt x="1961" y="64"/>
                  <a:pt x="1960" y="70"/>
                  <a:pt x="1959" y="74"/>
                </a:cubicBezTo>
                <a:cubicBezTo>
                  <a:pt x="1959" y="75"/>
                  <a:pt x="1959" y="77"/>
                  <a:pt x="1959" y="78"/>
                </a:cubicBezTo>
                <a:cubicBezTo>
                  <a:pt x="1961" y="79"/>
                  <a:pt x="1961" y="79"/>
                  <a:pt x="1961" y="79"/>
                </a:cubicBezTo>
                <a:cubicBezTo>
                  <a:pt x="1962" y="87"/>
                  <a:pt x="1962" y="87"/>
                  <a:pt x="1962" y="87"/>
                </a:cubicBezTo>
                <a:cubicBezTo>
                  <a:pt x="1963" y="87"/>
                  <a:pt x="1963" y="87"/>
                  <a:pt x="1963" y="87"/>
                </a:cubicBezTo>
                <a:cubicBezTo>
                  <a:pt x="1963" y="90"/>
                  <a:pt x="1963" y="90"/>
                  <a:pt x="1963" y="90"/>
                </a:cubicBezTo>
                <a:cubicBezTo>
                  <a:pt x="1963" y="93"/>
                  <a:pt x="1963" y="93"/>
                  <a:pt x="1963" y="93"/>
                </a:cubicBezTo>
                <a:cubicBezTo>
                  <a:pt x="1963" y="94"/>
                  <a:pt x="1963" y="94"/>
                  <a:pt x="1963" y="94"/>
                </a:cubicBezTo>
                <a:cubicBezTo>
                  <a:pt x="1963" y="100"/>
                  <a:pt x="1963" y="100"/>
                  <a:pt x="1963" y="100"/>
                </a:cubicBezTo>
                <a:cubicBezTo>
                  <a:pt x="1962" y="100"/>
                  <a:pt x="1962" y="100"/>
                  <a:pt x="1962" y="100"/>
                </a:cubicBezTo>
                <a:cubicBezTo>
                  <a:pt x="1963" y="107"/>
                  <a:pt x="1963" y="107"/>
                  <a:pt x="1963" y="107"/>
                </a:cubicBezTo>
                <a:cubicBezTo>
                  <a:pt x="1960" y="107"/>
                  <a:pt x="1960" y="107"/>
                  <a:pt x="1960" y="107"/>
                </a:cubicBezTo>
                <a:cubicBezTo>
                  <a:pt x="1960" y="109"/>
                  <a:pt x="1960" y="109"/>
                  <a:pt x="1960" y="109"/>
                </a:cubicBezTo>
                <a:cubicBezTo>
                  <a:pt x="1960" y="109"/>
                  <a:pt x="1960" y="109"/>
                  <a:pt x="1960" y="109"/>
                </a:cubicBezTo>
                <a:cubicBezTo>
                  <a:pt x="1961" y="110"/>
                  <a:pt x="1961" y="110"/>
                  <a:pt x="1961" y="111"/>
                </a:cubicBezTo>
                <a:cubicBezTo>
                  <a:pt x="1962" y="112"/>
                  <a:pt x="1962" y="112"/>
                  <a:pt x="1962" y="112"/>
                </a:cubicBezTo>
                <a:cubicBezTo>
                  <a:pt x="1963" y="112"/>
                  <a:pt x="1963" y="112"/>
                  <a:pt x="1963" y="112"/>
                </a:cubicBezTo>
                <a:cubicBezTo>
                  <a:pt x="1963" y="125"/>
                  <a:pt x="1963" y="125"/>
                  <a:pt x="1963" y="125"/>
                </a:cubicBezTo>
                <a:cubicBezTo>
                  <a:pt x="1962" y="125"/>
                  <a:pt x="1962" y="125"/>
                  <a:pt x="1962" y="125"/>
                </a:cubicBezTo>
                <a:cubicBezTo>
                  <a:pt x="1962" y="127"/>
                  <a:pt x="1962" y="127"/>
                  <a:pt x="1962" y="127"/>
                </a:cubicBezTo>
                <a:cubicBezTo>
                  <a:pt x="1963" y="133"/>
                  <a:pt x="1963" y="133"/>
                  <a:pt x="1963" y="133"/>
                </a:cubicBezTo>
                <a:cubicBezTo>
                  <a:pt x="1962" y="133"/>
                  <a:pt x="1962" y="133"/>
                  <a:pt x="1962" y="133"/>
                </a:cubicBezTo>
                <a:cubicBezTo>
                  <a:pt x="1963" y="135"/>
                  <a:pt x="1963" y="135"/>
                  <a:pt x="1963" y="135"/>
                </a:cubicBezTo>
                <a:cubicBezTo>
                  <a:pt x="1965" y="135"/>
                  <a:pt x="1965" y="135"/>
                  <a:pt x="1965" y="135"/>
                </a:cubicBezTo>
                <a:cubicBezTo>
                  <a:pt x="1962" y="141"/>
                  <a:pt x="1962" y="141"/>
                  <a:pt x="1962" y="141"/>
                </a:cubicBezTo>
                <a:cubicBezTo>
                  <a:pt x="1961" y="145"/>
                  <a:pt x="1961" y="145"/>
                  <a:pt x="1961" y="145"/>
                </a:cubicBezTo>
                <a:cubicBezTo>
                  <a:pt x="1962" y="145"/>
                  <a:pt x="1962" y="145"/>
                  <a:pt x="1962" y="145"/>
                </a:cubicBezTo>
                <a:cubicBezTo>
                  <a:pt x="1962" y="172"/>
                  <a:pt x="1962" y="172"/>
                  <a:pt x="1962" y="172"/>
                </a:cubicBezTo>
                <a:cubicBezTo>
                  <a:pt x="1963" y="179"/>
                  <a:pt x="1963" y="179"/>
                  <a:pt x="1963" y="179"/>
                </a:cubicBezTo>
                <a:cubicBezTo>
                  <a:pt x="1960" y="179"/>
                  <a:pt x="1960" y="179"/>
                  <a:pt x="1960" y="179"/>
                </a:cubicBezTo>
                <a:cubicBezTo>
                  <a:pt x="1959" y="185"/>
                  <a:pt x="1959" y="185"/>
                  <a:pt x="1959" y="185"/>
                </a:cubicBezTo>
                <a:cubicBezTo>
                  <a:pt x="1960" y="185"/>
                  <a:pt x="1960" y="185"/>
                  <a:pt x="1960" y="185"/>
                </a:cubicBezTo>
                <a:cubicBezTo>
                  <a:pt x="1959" y="192"/>
                  <a:pt x="1959" y="192"/>
                  <a:pt x="1959" y="192"/>
                </a:cubicBezTo>
                <a:cubicBezTo>
                  <a:pt x="1959" y="192"/>
                  <a:pt x="1959" y="192"/>
                  <a:pt x="1959" y="192"/>
                </a:cubicBezTo>
                <a:cubicBezTo>
                  <a:pt x="1959" y="195"/>
                  <a:pt x="1959" y="195"/>
                  <a:pt x="1959" y="195"/>
                </a:cubicBezTo>
                <a:cubicBezTo>
                  <a:pt x="1961" y="195"/>
                  <a:pt x="1961" y="195"/>
                  <a:pt x="1961" y="195"/>
                </a:cubicBezTo>
                <a:cubicBezTo>
                  <a:pt x="1958" y="219"/>
                  <a:pt x="1958" y="219"/>
                  <a:pt x="1958" y="219"/>
                </a:cubicBezTo>
                <a:cubicBezTo>
                  <a:pt x="1958" y="224"/>
                  <a:pt x="1958" y="224"/>
                  <a:pt x="1958" y="224"/>
                </a:cubicBezTo>
                <a:cubicBezTo>
                  <a:pt x="1959" y="224"/>
                  <a:pt x="1959" y="224"/>
                  <a:pt x="1959" y="224"/>
                </a:cubicBezTo>
                <a:cubicBezTo>
                  <a:pt x="1959" y="237"/>
                  <a:pt x="1959" y="237"/>
                  <a:pt x="1959" y="237"/>
                </a:cubicBezTo>
                <a:cubicBezTo>
                  <a:pt x="1958" y="237"/>
                  <a:pt x="1958" y="237"/>
                  <a:pt x="1958" y="237"/>
                </a:cubicBezTo>
                <a:cubicBezTo>
                  <a:pt x="1957" y="241"/>
                  <a:pt x="1958" y="246"/>
                  <a:pt x="1958" y="248"/>
                </a:cubicBezTo>
                <a:cubicBezTo>
                  <a:pt x="1962" y="250"/>
                  <a:pt x="1962" y="250"/>
                  <a:pt x="1962" y="250"/>
                </a:cubicBezTo>
                <a:cubicBezTo>
                  <a:pt x="1960" y="271"/>
                  <a:pt x="1960" y="271"/>
                  <a:pt x="1960" y="271"/>
                </a:cubicBezTo>
                <a:cubicBezTo>
                  <a:pt x="1959" y="271"/>
                  <a:pt x="1959" y="271"/>
                  <a:pt x="1959" y="271"/>
                </a:cubicBezTo>
                <a:cubicBezTo>
                  <a:pt x="1959" y="283"/>
                  <a:pt x="1959" y="283"/>
                  <a:pt x="1959" y="283"/>
                </a:cubicBezTo>
                <a:cubicBezTo>
                  <a:pt x="1958" y="283"/>
                  <a:pt x="1958" y="283"/>
                  <a:pt x="1958" y="283"/>
                </a:cubicBezTo>
                <a:cubicBezTo>
                  <a:pt x="1958" y="294"/>
                  <a:pt x="1958" y="294"/>
                  <a:pt x="1958" y="294"/>
                </a:cubicBezTo>
                <a:cubicBezTo>
                  <a:pt x="1958" y="294"/>
                  <a:pt x="1958" y="294"/>
                  <a:pt x="1958" y="295"/>
                </a:cubicBezTo>
                <a:cubicBezTo>
                  <a:pt x="1958" y="299"/>
                  <a:pt x="1958" y="299"/>
                  <a:pt x="1958" y="299"/>
                </a:cubicBezTo>
                <a:cubicBezTo>
                  <a:pt x="1959" y="299"/>
                  <a:pt x="1959" y="299"/>
                  <a:pt x="1959" y="299"/>
                </a:cubicBezTo>
                <a:cubicBezTo>
                  <a:pt x="1959" y="312"/>
                  <a:pt x="1959" y="312"/>
                  <a:pt x="1959" y="312"/>
                </a:cubicBezTo>
                <a:cubicBezTo>
                  <a:pt x="1958" y="312"/>
                  <a:pt x="1958" y="312"/>
                  <a:pt x="1958" y="312"/>
                </a:cubicBezTo>
                <a:cubicBezTo>
                  <a:pt x="1958" y="325"/>
                  <a:pt x="1958" y="325"/>
                  <a:pt x="1958" y="325"/>
                </a:cubicBezTo>
                <a:cubicBezTo>
                  <a:pt x="1959" y="325"/>
                  <a:pt x="1959" y="325"/>
                  <a:pt x="1959" y="325"/>
                </a:cubicBezTo>
                <a:cubicBezTo>
                  <a:pt x="1959" y="330"/>
                  <a:pt x="1959" y="330"/>
                  <a:pt x="1959" y="330"/>
                </a:cubicBezTo>
                <a:cubicBezTo>
                  <a:pt x="1960" y="334"/>
                  <a:pt x="1960" y="334"/>
                  <a:pt x="1960" y="334"/>
                </a:cubicBezTo>
                <a:cubicBezTo>
                  <a:pt x="1961" y="337"/>
                  <a:pt x="1960" y="341"/>
                  <a:pt x="1958" y="346"/>
                </a:cubicBezTo>
                <a:cubicBezTo>
                  <a:pt x="1958" y="346"/>
                  <a:pt x="1958" y="347"/>
                  <a:pt x="1958" y="347"/>
                </a:cubicBezTo>
                <a:cubicBezTo>
                  <a:pt x="1958" y="365"/>
                  <a:pt x="1958" y="365"/>
                  <a:pt x="1958" y="365"/>
                </a:cubicBezTo>
                <a:cubicBezTo>
                  <a:pt x="1959" y="366"/>
                  <a:pt x="1959" y="366"/>
                  <a:pt x="1959" y="366"/>
                </a:cubicBezTo>
                <a:cubicBezTo>
                  <a:pt x="1960" y="368"/>
                  <a:pt x="1960" y="368"/>
                  <a:pt x="1960" y="368"/>
                </a:cubicBezTo>
                <a:cubicBezTo>
                  <a:pt x="1961" y="371"/>
                  <a:pt x="1961" y="374"/>
                  <a:pt x="1961" y="379"/>
                </a:cubicBezTo>
                <a:cubicBezTo>
                  <a:pt x="1961" y="380"/>
                  <a:pt x="1960" y="381"/>
                  <a:pt x="1960" y="383"/>
                </a:cubicBezTo>
                <a:cubicBezTo>
                  <a:pt x="1960" y="383"/>
                  <a:pt x="1960" y="383"/>
                  <a:pt x="1960" y="383"/>
                </a:cubicBezTo>
                <a:cubicBezTo>
                  <a:pt x="1960" y="387"/>
                  <a:pt x="1960" y="387"/>
                  <a:pt x="1960" y="387"/>
                </a:cubicBezTo>
                <a:cubicBezTo>
                  <a:pt x="1962" y="387"/>
                  <a:pt x="1962" y="387"/>
                  <a:pt x="1962" y="387"/>
                </a:cubicBezTo>
                <a:cubicBezTo>
                  <a:pt x="1962" y="390"/>
                  <a:pt x="1962" y="390"/>
                  <a:pt x="1962" y="390"/>
                </a:cubicBezTo>
                <a:cubicBezTo>
                  <a:pt x="1963" y="390"/>
                  <a:pt x="1963" y="390"/>
                  <a:pt x="1963" y="390"/>
                </a:cubicBezTo>
                <a:cubicBezTo>
                  <a:pt x="1963" y="404"/>
                  <a:pt x="1963" y="404"/>
                  <a:pt x="1963" y="404"/>
                </a:cubicBezTo>
                <a:cubicBezTo>
                  <a:pt x="1962" y="404"/>
                  <a:pt x="1962" y="404"/>
                  <a:pt x="1962" y="404"/>
                </a:cubicBezTo>
                <a:cubicBezTo>
                  <a:pt x="1962" y="406"/>
                  <a:pt x="1962" y="406"/>
                  <a:pt x="1962" y="406"/>
                </a:cubicBezTo>
                <a:cubicBezTo>
                  <a:pt x="1962" y="407"/>
                  <a:pt x="1962" y="408"/>
                  <a:pt x="1962" y="409"/>
                </a:cubicBezTo>
                <a:cubicBezTo>
                  <a:pt x="1962" y="409"/>
                  <a:pt x="1962" y="409"/>
                  <a:pt x="1962" y="409"/>
                </a:cubicBezTo>
                <a:cubicBezTo>
                  <a:pt x="1961" y="409"/>
                  <a:pt x="1961" y="410"/>
                  <a:pt x="1961" y="410"/>
                </a:cubicBezTo>
                <a:cubicBezTo>
                  <a:pt x="1960" y="415"/>
                  <a:pt x="1960" y="415"/>
                  <a:pt x="1960" y="415"/>
                </a:cubicBezTo>
                <a:cubicBezTo>
                  <a:pt x="1960" y="421"/>
                  <a:pt x="1960" y="421"/>
                  <a:pt x="1960" y="421"/>
                </a:cubicBezTo>
                <a:cubicBezTo>
                  <a:pt x="1959" y="421"/>
                  <a:pt x="1959" y="421"/>
                  <a:pt x="1959" y="421"/>
                </a:cubicBezTo>
                <a:cubicBezTo>
                  <a:pt x="1959" y="428"/>
                  <a:pt x="1959" y="428"/>
                  <a:pt x="1959" y="428"/>
                </a:cubicBezTo>
                <a:cubicBezTo>
                  <a:pt x="1958" y="428"/>
                  <a:pt x="1958" y="428"/>
                  <a:pt x="1958" y="428"/>
                </a:cubicBezTo>
                <a:cubicBezTo>
                  <a:pt x="1958" y="434"/>
                  <a:pt x="1958" y="434"/>
                  <a:pt x="1958" y="434"/>
                </a:cubicBezTo>
                <a:cubicBezTo>
                  <a:pt x="1959" y="434"/>
                  <a:pt x="1959" y="434"/>
                  <a:pt x="1959" y="434"/>
                </a:cubicBezTo>
                <a:cubicBezTo>
                  <a:pt x="1959" y="440"/>
                  <a:pt x="1959" y="440"/>
                  <a:pt x="1959" y="440"/>
                </a:cubicBezTo>
                <a:cubicBezTo>
                  <a:pt x="1961" y="441"/>
                  <a:pt x="1961" y="441"/>
                  <a:pt x="1961" y="441"/>
                </a:cubicBezTo>
                <a:cubicBezTo>
                  <a:pt x="1961" y="443"/>
                  <a:pt x="1961" y="443"/>
                  <a:pt x="1961" y="443"/>
                </a:cubicBezTo>
                <a:cubicBezTo>
                  <a:pt x="1962" y="445"/>
                  <a:pt x="1962" y="448"/>
                  <a:pt x="1960" y="450"/>
                </a:cubicBezTo>
                <a:cubicBezTo>
                  <a:pt x="1960" y="451"/>
                  <a:pt x="1960" y="451"/>
                  <a:pt x="1961" y="452"/>
                </a:cubicBezTo>
                <a:cubicBezTo>
                  <a:pt x="1961" y="453"/>
                  <a:pt x="1961" y="454"/>
                  <a:pt x="1961" y="456"/>
                </a:cubicBezTo>
                <a:cubicBezTo>
                  <a:pt x="1963" y="462"/>
                  <a:pt x="1963" y="462"/>
                  <a:pt x="1963" y="462"/>
                </a:cubicBezTo>
                <a:cubicBezTo>
                  <a:pt x="1960" y="462"/>
                  <a:pt x="1960" y="462"/>
                  <a:pt x="1960" y="462"/>
                </a:cubicBezTo>
                <a:cubicBezTo>
                  <a:pt x="1960" y="465"/>
                  <a:pt x="1960" y="468"/>
                  <a:pt x="1960" y="471"/>
                </a:cubicBezTo>
                <a:cubicBezTo>
                  <a:pt x="1960" y="477"/>
                  <a:pt x="1960" y="482"/>
                  <a:pt x="1960" y="486"/>
                </a:cubicBezTo>
                <a:cubicBezTo>
                  <a:pt x="1960" y="487"/>
                  <a:pt x="1960" y="487"/>
                  <a:pt x="1960" y="487"/>
                </a:cubicBezTo>
                <a:cubicBezTo>
                  <a:pt x="1960" y="505"/>
                  <a:pt x="1960" y="505"/>
                  <a:pt x="1960" y="505"/>
                </a:cubicBezTo>
                <a:cubicBezTo>
                  <a:pt x="1965" y="520"/>
                  <a:pt x="1965" y="520"/>
                  <a:pt x="1965" y="520"/>
                </a:cubicBezTo>
                <a:cubicBezTo>
                  <a:pt x="1961" y="520"/>
                  <a:pt x="1961" y="520"/>
                  <a:pt x="1961" y="520"/>
                </a:cubicBezTo>
                <a:cubicBezTo>
                  <a:pt x="1956" y="543"/>
                  <a:pt x="1956" y="543"/>
                  <a:pt x="1956" y="543"/>
                </a:cubicBezTo>
                <a:cubicBezTo>
                  <a:pt x="1957" y="544"/>
                  <a:pt x="1957" y="546"/>
                  <a:pt x="1957" y="548"/>
                </a:cubicBezTo>
                <a:cubicBezTo>
                  <a:pt x="1956" y="551"/>
                  <a:pt x="1956" y="551"/>
                  <a:pt x="1956" y="551"/>
                </a:cubicBezTo>
                <a:cubicBezTo>
                  <a:pt x="1959" y="553"/>
                  <a:pt x="1959" y="553"/>
                  <a:pt x="1959" y="553"/>
                </a:cubicBezTo>
                <a:cubicBezTo>
                  <a:pt x="1959" y="559"/>
                  <a:pt x="1959" y="559"/>
                  <a:pt x="1959" y="559"/>
                </a:cubicBezTo>
                <a:cubicBezTo>
                  <a:pt x="1959" y="561"/>
                  <a:pt x="1959" y="561"/>
                  <a:pt x="1959" y="561"/>
                </a:cubicBezTo>
                <a:cubicBezTo>
                  <a:pt x="1958" y="561"/>
                  <a:pt x="1958" y="564"/>
                  <a:pt x="1958" y="566"/>
                </a:cubicBezTo>
                <a:cubicBezTo>
                  <a:pt x="1958" y="568"/>
                  <a:pt x="1959" y="571"/>
                  <a:pt x="1958" y="573"/>
                </a:cubicBezTo>
                <a:cubicBezTo>
                  <a:pt x="1961" y="573"/>
                  <a:pt x="1961" y="573"/>
                  <a:pt x="1961" y="573"/>
                </a:cubicBezTo>
                <a:cubicBezTo>
                  <a:pt x="1960" y="578"/>
                  <a:pt x="1960" y="578"/>
                  <a:pt x="1960" y="578"/>
                </a:cubicBezTo>
                <a:cubicBezTo>
                  <a:pt x="1958" y="601"/>
                  <a:pt x="1958" y="601"/>
                  <a:pt x="1958" y="601"/>
                </a:cubicBezTo>
                <a:cubicBezTo>
                  <a:pt x="1959" y="614"/>
                  <a:pt x="1959" y="614"/>
                  <a:pt x="1959" y="614"/>
                </a:cubicBezTo>
                <a:cubicBezTo>
                  <a:pt x="1958" y="614"/>
                  <a:pt x="1958" y="614"/>
                  <a:pt x="1958" y="614"/>
                </a:cubicBezTo>
                <a:cubicBezTo>
                  <a:pt x="1958" y="620"/>
                  <a:pt x="1958" y="620"/>
                  <a:pt x="1958" y="620"/>
                </a:cubicBezTo>
                <a:cubicBezTo>
                  <a:pt x="1959" y="620"/>
                  <a:pt x="1959" y="620"/>
                  <a:pt x="1959" y="620"/>
                </a:cubicBezTo>
                <a:cubicBezTo>
                  <a:pt x="1959" y="624"/>
                  <a:pt x="1959" y="624"/>
                  <a:pt x="1959" y="624"/>
                </a:cubicBezTo>
                <a:cubicBezTo>
                  <a:pt x="1961" y="624"/>
                  <a:pt x="1961" y="624"/>
                  <a:pt x="1961" y="624"/>
                </a:cubicBezTo>
                <a:cubicBezTo>
                  <a:pt x="1959" y="638"/>
                  <a:pt x="1959" y="638"/>
                  <a:pt x="1959" y="638"/>
                </a:cubicBezTo>
                <a:cubicBezTo>
                  <a:pt x="1959" y="638"/>
                  <a:pt x="1960" y="639"/>
                  <a:pt x="1960" y="640"/>
                </a:cubicBezTo>
                <a:cubicBezTo>
                  <a:pt x="1960" y="643"/>
                  <a:pt x="1961" y="648"/>
                  <a:pt x="1960" y="652"/>
                </a:cubicBezTo>
                <a:cubicBezTo>
                  <a:pt x="1959" y="656"/>
                  <a:pt x="1959" y="656"/>
                  <a:pt x="1959" y="656"/>
                </a:cubicBezTo>
                <a:cubicBezTo>
                  <a:pt x="1959" y="672"/>
                  <a:pt x="1959" y="672"/>
                  <a:pt x="1959" y="672"/>
                </a:cubicBezTo>
                <a:cubicBezTo>
                  <a:pt x="1959" y="672"/>
                  <a:pt x="1959" y="672"/>
                  <a:pt x="1959" y="672"/>
                </a:cubicBezTo>
                <a:cubicBezTo>
                  <a:pt x="1960" y="680"/>
                  <a:pt x="1960" y="680"/>
                  <a:pt x="1960" y="680"/>
                </a:cubicBezTo>
                <a:cubicBezTo>
                  <a:pt x="1958" y="680"/>
                  <a:pt x="1958" y="680"/>
                  <a:pt x="1958" y="680"/>
                </a:cubicBezTo>
                <a:cubicBezTo>
                  <a:pt x="1958" y="685"/>
                  <a:pt x="1958" y="685"/>
                  <a:pt x="1958" y="685"/>
                </a:cubicBezTo>
                <a:cubicBezTo>
                  <a:pt x="1957" y="685"/>
                  <a:pt x="1957" y="685"/>
                  <a:pt x="1957" y="685"/>
                </a:cubicBezTo>
                <a:cubicBezTo>
                  <a:pt x="1957" y="696"/>
                  <a:pt x="1957" y="696"/>
                  <a:pt x="1957" y="696"/>
                </a:cubicBezTo>
                <a:cubicBezTo>
                  <a:pt x="1957" y="696"/>
                  <a:pt x="1957" y="696"/>
                  <a:pt x="1957" y="696"/>
                </a:cubicBezTo>
                <a:cubicBezTo>
                  <a:pt x="1956" y="700"/>
                  <a:pt x="1956" y="700"/>
                  <a:pt x="1956" y="700"/>
                </a:cubicBezTo>
                <a:cubicBezTo>
                  <a:pt x="1961" y="704"/>
                  <a:pt x="1961" y="711"/>
                  <a:pt x="1961" y="716"/>
                </a:cubicBezTo>
                <a:cubicBezTo>
                  <a:pt x="1960" y="721"/>
                  <a:pt x="1960" y="721"/>
                  <a:pt x="1960" y="721"/>
                </a:cubicBezTo>
                <a:cubicBezTo>
                  <a:pt x="1964" y="723"/>
                  <a:pt x="1964" y="723"/>
                  <a:pt x="1964" y="723"/>
                </a:cubicBezTo>
                <a:cubicBezTo>
                  <a:pt x="1962" y="727"/>
                  <a:pt x="1962" y="727"/>
                  <a:pt x="1962" y="727"/>
                </a:cubicBezTo>
                <a:cubicBezTo>
                  <a:pt x="1959" y="737"/>
                  <a:pt x="1958" y="743"/>
                  <a:pt x="1958" y="756"/>
                </a:cubicBezTo>
                <a:cubicBezTo>
                  <a:pt x="1958" y="758"/>
                  <a:pt x="1958" y="758"/>
                  <a:pt x="1958" y="758"/>
                </a:cubicBezTo>
                <a:cubicBezTo>
                  <a:pt x="1959" y="758"/>
                  <a:pt x="1959" y="758"/>
                  <a:pt x="1959" y="758"/>
                </a:cubicBezTo>
                <a:cubicBezTo>
                  <a:pt x="1959" y="762"/>
                  <a:pt x="1959" y="762"/>
                  <a:pt x="1959" y="762"/>
                </a:cubicBezTo>
                <a:cubicBezTo>
                  <a:pt x="1962" y="762"/>
                  <a:pt x="1962" y="762"/>
                  <a:pt x="1962" y="762"/>
                </a:cubicBezTo>
                <a:cubicBezTo>
                  <a:pt x="1959" y="774"/>
                  <a:pt x="1959" y="774"/>
                  <a:pt x="1959" y="774"/>
                </a:cubicBezTo>
                <a:cubicBezTo>
                  <a:pt x="1962" y="774"/>
                  <a:pt x="1962" y="774"/>
                  <a:pt x="1962" y="774"/>
                </a:cubicBezTo>
                <a:cubicBezTo>
                  <a:pt x="1959" y="805"/>
                  <a:pt x="1959" y="805"/>
                  <a:pt x="1959" y="805"/>
                </a:cubicBezTo>
                <a:cubicBezTo>
                  <a:pt x="1959" y="805"/>
                  <a:pt x="1959" y="805"/>
                  <a:pt x="1959" y="805"/>
                </a:cubicBezTo>
                <a:cubicBezTo>
                  <a:pt x="1959" y="813"/>
                  <a:pt x="1959" y="813"/>
                  <a:pt x="1959" y="813"/>
                </a:cubicBezTo>
                <a:cubicBezTo>
                  <a:pt x="1960" y="813"/>
                  <a:pt x="1960" y="813"/>
                  <a:pt x="1960" y="813"/>
                </a:cubicBezTo>
                <a:cubicBezTo>
                  <a:pt x="1960" y="818"/>
                  <a:pt x="1960" y="818"/>
                  <a:pt x="1960" y="818"/>
                </a:cubicBezTo>
                <a:cubicBezTo>
                  <a:pt x="1961" y="820"/>
                  <a:pt x="1960" y="822"/>
                  <a:pt x="1960" y="823"/>
                </a:cubicBezTo>
                <a:cubicBezTo>
                  <a:pt x="1961" y="830"/>
                  <a:pt x="1961" y="830"/>
                  <a:pt x="1961" y="830"/>
                </a:cubicBezTo>
                <a:cubicBezTo>
                  <a:pt x="1963" y="837"/>
                  <a:pt x="1964" y="842"/>
                  <a:pt x="1962" y="846"/>
                </a:cubicBezTo>
                <a:cubicBezTo>
                  <a:pt x="1961" y="850"/>
                  <a:pt x="1961" y="850"/>
                  <a:pt x="1961" y="850"/>
                </a:cubicBezTo>
                <a:cubicBezTo>
                  <a:pt x="1960" y="850"/>
                  <a:pt x="1960" y="850"/>
                  <a:pt x="1960" y="850"/>
                </a:cubicBezTo>
                <a:cubicBezTo>
                  <a:pt x="1960" y="852"/>
                  <a:pt x="1960" y="852"/>
                  <a:pt x="1960" y="852"/>
                </a:cubicBezTo>
                <a:cubicBezTo>
                  <a:pt x="1958" y="853"/>
                  <a:pt x="1958" y="853"/>
                  <a:pt x="1958" y="853"/>
                </a:cubicBezTo>
                <a:cubicBezTo>
                  <a:pt x="1958" y="864"/>
                  <a:pt x="1958" y="864"/>
                  <a:pt x="1958" y="864"/>
                </a:cubicBezTo>
                <a:cubicBezTo>
                  <a:pt x="1957" y="864"/>
                  <a:pt x="1957" y="864"/>
                  <a:pt x="1957" y="864"/>
                </a:cubicBezTo>
                <a:cubicBezTo>
                  <a:pt x="1957" y="868"/>
                  <a:pt x="1957" y="868"/>
                  <a:pt x="1957" y="868"/>
                </a:cubicBezTo>
                <a:cubicBezTo>
                  <a:pt x="1955" y="868"/>
                  <a:pt x="1955" y="868"/>
                  <a:pt x="1955" y="868"/>
                </a:cubicBezTo>
                <a:cubicBezTo>
                  <a:pt x="1955" y="871"/>
                  <a:pt x="1955" y="876"/>
                  <a:pt x="1955" y="878"/>
                </a:cubicBezTo>
                <a:cubicBezTo>
                  <a:pt x="1960" y="882"/>
                  <a:pt x="1960" y="882"/>
                  <a:pt x="1960" y="882"/>
                </a:cubicBezTo>
                <a:cubicBezTo>
                  <a:pt x="1958" y="896"/>
                  <a:pt x="1958" y="896"/>
                  <a:pt x="1958" y="896"/>
                </a:cubicBezTo>
                <a:cubicBezTo>
                  <a:pt x="1959" y="897"/>
                  <a:pt x="1959" y="897"/>
                  <a:pt x="1959" y="897"/>
                </a:cubicBezTo>
                <a:cubicBezTo>
                  <a:pt x="1958" y="921"/>
                  <a:pt x="1958" y="921"/>
                  <a:pt x="1958" y="921"/>
                </a:cubicBezTo>
                <a:cubicBezTo>
                  <a:pt x="1959" y="921"/>
                  <a:pt x="1959" y="921"/>
                  <a:pt x="1959" y="921"/>
                </a:cubicBezTo>
                <a:cubicBezTo>
                  <a:pt x="1959" y="923"/>
                  <a:pt x="1959" y="923"/>
                  <a:pt x="1959" y="923"/>
                </a:cubicBezTo>
                <a:cubicBezTo>
                  <a:pt x="1960" y="923"/>
                  <a:pt x="1960" y="923"/>
                  <a:pt x="1960" y="923"/>
                </a:cubicBezTo>
                <a:cubicBezTo>
                  <a:pt x="1960" y="931"/>
                  <a:pt x="1960" y="931"/>
                  <a:pt x="1960" y="931"/>
                </a:cubicBezTo>
                <a:cubicBezTo>
                  <a:pt x="1962" y="931"/>
                  <a:pt x="1962" y="931"/>
                  <a:pt x="1962" y="931"/>
                </a:cubicBezTo>
                <a:cubicBezTo>
                  <a:pt x="1962" y="945"/>
                  <a:pt x="1962" y="945"/>
                  <a:pt x="1962" y="945"/>
                </a:cubicBezTo>
                <a:cubicBezTo>
                  <a:pt x="1960" y="945"/>
                  <a:pt x="1960" y="945"/>
                  <a:pt x="1960" y="945"/>
                </a:cubicBezTo>
                <a:cubicBezTo>
                  <a:pt x="1960" y="947"/>
                  <a:pt x="1960" y="947"/>
                  <a:pt x="1960" y="947"/>
                </a:cubicBezTo>
                <a:cubicBezTo>
                  <a:pt x="1962" y="947"/>
                  <a:pt x="1962" y="947"/>
                  <a:pt x="1962" y="947"/>
                </a:cubicBezTo>
                <a:cubicBezTo>
                  <a:pt x="1962" y="969"/>
                  <a:pt x="1962" y="969"/>
                  <a:pt x="1962" y="969"/>
                </a:cubicBezTo>
                <a:cubicBezTo>
                  <a:pt x="1960" y="969"/>
                  <a:pt x="1960" y="969"/>
                  <a:pt x="1960" y="969"/>
                </a:cubicBezTo>
                <a:cubicBezTo>
                  <a:pt x="1960" y="970"/>
                  <a:pt x="1960" y="970"/>
                  <a:pt x="1960" y="970"/>
                </a:cubicBezTo>
                <a:cubicBezTo>
                  <a:pt x="1961" y="970"/>
                  <a:pt x="1961" y="970"/>
                  <a:pt x="1961" y="970"/>
                </a:cubicBezTo>
                <a:cubicBezTo>
                  <a:pt x="1959" y="1006"/>
                  <a:pt x="1959" y="1006"/>
                  <a:pt x="1959" y="1006"/>
                </a:cubicBezTo>
                <a:cubicBezTo>
                  <a:pt x="1958" y="1006"/>
                  <a:pt x="1958" y="1006"/>
                  <a:pt x="1958" y="1006"/>
                </a:cubicBezTo>
                <a:cubicBezTo>
                  <a:pt x="1958" y="1007"/>
                  <a:pt x="1958" y="1008"/>
                  <a:pt x="1958" y="1008"/>
                </a:cubicBezTo>
                <a:cubicBezTo>
                  <a:pt x="1958" y="1009"/>
                  <a:pt x="1958" y="1009"/>
                  <a:pt x="1958" y="1010"/>
                </a:cubicBezTo>
                <a:cubicBezTo>
                  <a:pt x="1959" y="1010"/>
                  <a:pt x="1959" y="1010"/>
                  <a:pt x="1959" y="1010"/>
                </a:cubicBezTo>
                <a:cubicBezTo>
                  <a:pt x="1959" y="1014"/>
                  <a:pt x="1959" y="1014"/>
                  <a:pt x="1959" y="1014"/>
                </a:cubicBezTo>
                <a:cubicBezTo>
                  <a:pt x="1960" y="1014"/>
                  <a:pt x="1960" y="1014"/>
                  <a:pt x="1960" y="1014"/>
                </a:cubicBezTo>
                <a:cubicBezTo>
                  <a:pt x="1960" y="1035"/>
                  <a:pt x="1960" y="1035"/>
                  <a:pt x="1960" y="1035"/>
                </a:cubicBezTo>
                <a:cubicBezTo>
                  <a:pt x="1962" y="1042"/>
                  <a:pt x="1962" y="1042"/>
                  <a:pt x="1962" y="1042"/>
                </a:cubicBezTo>
                <a:cubicBezTo>
                  <a:pt x="1959" y="1042"/>
                  <a:pt x="1959" y="1042"/>
                  <a:pt x="1959" y="1042"/>
                </a:cubicBezTo>
                <a:cubicBezTo>
                  <a:pt x="1959" y="1043"/>
                  <a:pt x="1959" y="1044"/>
                  <a:pt x="1958" y="1046"/>
                </a:cubicBezTo>
                <a:cubicBezTo>
                  <a:pt x="1959" y="1047"/>
                  <a:pt x="1960" y="1050"/>
                  <a:pt x="1959" y="1053"/>
                </a:cubicBezTo>
                <a:cubicBezTo>
                  <a:pt x="1958" y="1058"/>
                  <a:pt x="1958" y="1058"/>
                  <a:pt x="1958" y="1058"/>
                </a:cubicBezTo>
                <a:cubicBezTo>
                  <a:pt x="1958" y="1058"/>
                  <a:pt x="1958" y="1058"/>
                  <a:pt x="1958" y="1058"/>
                </a:cubicBezTo>
                <a:cubicBezTo>
                  <a:pt x="1957" y="1063"/>
                  <a:pt x="1957" y="1063"/>
                  <a:pt x="1957" y="1063"/>
                </a:cubicBezTo>
                <a:cubicBezTo>
                  <a:pt x="1958" y="1063"/>
                  <a:pt x="1958" y="1063"/>
                  <a:pt x="1958" y="1063"/>
                </a:cubicBezTo>
                <a:cubicBezTo>
                  <a:pt x="1958" y="1069"/>
                  <a:pt x="1958" y="1069"/>
                  <a:pt x="1958" y="1069"/>
                </a:cubicBezTo>
                <a:cubicBezTo>
                  <a:pt x="1959" y="1069"/>
                  <a:pt x="1959" y="1069"/>
                  <a:pt x="1959" y="1069"/>
                </a:cubicBezTo>
                <a:cubicBezTo>
                  <a:pt x="1959" y="1082"/>
                  <a:pt x="1959" y="1082"/>
                  <a:pt x="1959" y="1082"/>
                </a:cubicBezTo>
                <a:cubicBezTo>
                  <a:pt x="1958" y="1082"/>
                  <a:pt x="1958" y="1082"/>
                  <a:pt x="1958" y="1082"/>
                </a:cubicBezTo>
                <a:cubicBezTo>
                  <a:pt x="1958" y="1097"/>
                  <a:pt x="1958" y="1097"/>
                  <a:pt x="1958" y="1097"/>
                </a:cubicBezTo>
                <a:cubicBezTo>
                  <a:pt x="1962" y="1097"/>
                  <a:pt x="1962" y="1097"/>
                  <a:pt x="1962" y="1097"/>
                </a:cubicBezTo>
                <a:cubicBezTo>
                  <a:pt x="1958" y="1106"/>
                  <a:pt x="1958" y="1106"/>
                  <a:pt x="1958" y="1106"/>
                </a:cubicBezTo>
                <a:cubicBezTo>
                  <a:pt x="1959" y="1111"/>
                  <a:pt x="1959" y="1111"/>
                  <a:pt x="1959" y="1111"/>
                </a:cubicBezTo>
                <a:cubicBezTo>
                  <a:pt x="1960" y="1111"/>
                  <a:pt x="1960" y="1111"/>
                  <a:pt x="1960" y="1111"/>
                </a:cubicBezTo>
                <a:cubicBezTo>
                  <a:pt x="1960" y="1114"/>
                  <a:pt x="1960" y="1114"/>
                  <a:pt x="1960" y="1114"/>
                </a:cubicBezTo>
                <a:cubicBezTo>
                  <a:pt x="1962" y="1114"/>
                  <a:pt x="1962" y="1114"/>
                  <a:pt x="1962" y="1114"/>
                </a:cubicBezTo>
                <a:cubicBezTo>
                  <a:pt x="1962" y="1120"/>
                  <a:pt x="1962" y="1120"/>
                  <a:pt x="1962" y="1120"/>
                </a:cubicBezTo>
                <a:cubicBezTo>
                  <a:pt x="1961" y="1122"/>
                  <a:pt x="1961" y="1123"/>
                  <a:pt x="1960" y="1124"/>
                </a:cubicBezTo>
                <a:cubicBezTo>
                  <a:pt x="1961" y="1126"/>
                  <a:pt x="1961" y="1127"/>
                  <a:pt x="1960" y="1129"/>
                </a:cubicBezTo>
                <a:cubicBezTo>
                  <a:pt x="1959" y="1134"/>
                  <a:pt x="1959" y="1134"/>
                  <a:pt x="1959" y="1134"/>
                </a:cubicBezTo>
                <a:cubicBezTo>
                  <a:pt x="1959" y="1139"/>
                  <a:pt x="1959" y="1139"/>
                  <a:pt x="1959" y="1139"/>
                </a:cubicBezTo>
                <a:cubicBezTo>
                  <a:pt x="1958" y="1139"/>
                  <a:pt x="1958" y="1139"/>
                  <a:pt x="1958" y="1139"/>
                </a:cubicBezTo>
                <a:cubicBezTo>
                  <a:pt x="1958" y="1145"/>
                  <a:pt x="1958" y="1145"/>
                  <a:pt x="1958" y="1145"/>
                </a:cubicBezTo>
                <a:cubicBezTo>
                  <a:pt x="1957" y="1145"/>
                  <a:pt x="1957" y="1145"/>
                  <a:pt x="1957" y="1145"/>
                </a:cubicBezTo>
                <a:cubicBezTo>
                  <a:pt x="1957" y="1147"/>
                  <a:pt x="1957" y="1147"/>
                  <a:pt x="1957" y="1147"/>
                </a:cubicBezTo>
                <a:cubicBezTo>
                  <a:pt x="1957" y="1151"/>
                  <a:pt x="1957" y="1151"/>
                  <a:pt x="1957" y="1151"/>
                </a:cubicBezTo>
                <a:cubicBezTo>
                  <a:pt x="1957" y="1151"/>
                  <a:pt x="1957" y="1151"/>
                  <a:pt x="1957" y="1151"/>
                </a:cubicBezTo>
                <a:cubicBezTo>
                  <a:pt x="1956" y="1155"/>
                  <a:pt x="1956" y="1155"/>
                  <a:pt x="1956" y="1155"/>
                </a:cubicBezTo>
                <a:cubicBezTo>
                  <a:pt x="1957" y="1158"/>
                  <a:pt x="1957" y="1158"/>
                  <a:pt x="1957" y="1158"/>
                </a:cubicBezTo>
                <a:cubicBezTo>
                  <a:pt x="1958" y="1158"/>
                  <a:pt x="1958" y="1158"/>
                  <a:pt x="1958" y="1158"/>
                </a:cubicBezTo>
                <a:cubicBezTo>
                  <a:pt x="1959" y="1162"/>
                  <a:pt x="1959" y="1162"/>
                  <a:pt x="1959" y="1162"/>
                </a:cubicBezTo>
                <a:cubicBezTo>
                  <a:pt x="1960" y="1164"/>
                  <a:pt x="1960" y="1166"/>
                  <a:pt x="1959" y="1167"/>
                </a:cubicBezTo>
                <a:cubicBezTo>
                  <a:pt x="1960" y="1167"/>
                  <a:pt x="1960" y="1168"/>
                  <a:pt x="1960" y="1168"/>
                </a:cubicBezTo>
                <a:cubicBezTo>
                  <a:pt x="1960" y="1169"/>
                  <a:pt x="1960" y="1169"/>
                  <a:pt x="1960" y="1169"/>
                </a:cubicBezTo>
                <a:cubicBezTo>
                  <a:pt x="1962" y="1169"/>
                  <a:pt x="1962" y="1169"/>
                  <a:pt x="1962" y="1169"/>
                </a:cubicBezTo>
                <a:cubicBezTo>
                  <a:pt x="1962" y="1174"/>
                  <a:pt x="1962" y="1174"/>
                  <a:pt x="1962" y="1174"/>
                </a:cubicBezTo>
                <a:cubicBezTo>
                  <a:pt x="1964" y="1175"/>
                  <a:pt x="1964" y="1175"/>
                  <a:pt x="1964" y="1175"/>
                </a:cubicBezTo>
                <a:cubicBezTo>
                  <a:pt x="1964" y="1191"/>
                  <a:pt x="1964" y="1191"/>
                  <a:pt x="1964" y="1191"/>
                </a:cubicBezTo>
                <a:cubicBezTo>
                  <a:pt x="1962" y="1193"/>
                  <a:pt x="1962" y="1193"/>
                  <a:pt x="1962" y="1193"/>
                </a:cubicBezTo>
                <a:cubicBezTo>
                  <a:pt x="1962" y="1201"/>
                  <a:pt x="1962" y="1201"/>
                  <a:pt x="1962" y="1201"/>
                </a:cubicBezTo>
                <a:cubicBezTo>
                  <a:pt x="1960" y="1201"/>
                  <a:pt x="1960" y="1201"/>
                  <a:pt x="1960" y="1201"/>
                </a:cubicBezTo>
                <a:cubicBezTo>
                  <a:pt x="1960" y="1210"/>
                  <a:pt x="1960" y="1210"/>
                  <a:pt x="1960" y="1210"/>
                </a:cubicBezTo>
                <a:cubicBezTo>
                  <a:pt x="1959" y="1210"/>
                  <a:pt x="1959" y="1210"/>
                  <a:pt x="1959" y="1210"/>
                </a:cubicBezTo>
                <a:cubicBezTo>
                  <a:pt x="1958" y="1216"/>
                  <a:pt x="1958" y="1216"/>
                  <a:pt x="1958" y="1216"/>
                </a:cubicBezTo>
                <a:cubicBezTo>
                  <a:pt x="1962" y="1226"/>
                  <a:pt x="1962" y="1226"/>
                  <a:pt x="1962" y="1226"/>
                </a:cubicBezTo>
                <a:cubicBezTo>
                  <a:pt x="1959" y="1226"/>
                  <a:pt x="1959" y="1226"/>
                  <a:pt x="1959" y="1226"/>
                </a:cubicBezTo>
                <a:cubicBezTo>
                  <a:pt x="1959" y="1233"/>
                  <a:pt x="1959" y="1233"/>
                  <a:pt x="1959" y="1233"/>
                </a:cubicBezTo>
                <a:cubicBezTo>
                  <a:pt x="1958" y="1233"/>
                  <a:pt x="1958" y="1233"/>
                  <a:pt x="1958" y="1233"/>
                </a:cubicBezTo>
                <a:cubicBezTo>
                  <a:pt x="1958" y="1238"/>
                  <a:pt x="1958" y="1238"/>
                  <a:pt x="1958" y="1238"/>
                </a:cubicBezTo>
                <a:cubicBezTo>
                  <a:pt x="1958" y="1238"/>
                  <a:pt x="1958" y="1238"/>
                  <a:pt x="1958" y="1238"/>
                </a:cubicBezTo>
                <a:cubicBezTo>
                  <a:pt x="1959" y="1243"/>
                  <a:pt x="1959" y="1243"/>
                  <a:pt x="1959" y="1243"/>
                </a:cubicBezTo>
                <a:cubicBezTo>
                  <a:pt x="1960" y="1245"/>
                  <a:pt x="1959" y="1247"/>
                  <a:pt x="1958" y="1249"/>
                </a:cubicBezTo>
                <a:cubicBezTo>
                  <a:pt x="1958" y="1251"/>
                  <a:pt x="1958" y="1251"/>
                  <a:pt x="1958" y="1251"/>
                </a:cubicBezTo>
                <a:cubicBezTo>
                  <a:pt x="1962" y="1251"/>
                  <a:pt x="1962" y="1251"/>
                  <a:pt x="1962" y="1251"/>
                </a:cubicBezTo>
                <a:cubicBezTo>
                  <a:pt x="1958" y="1261"/>
                  <a:pt x="1958" y="1261"/>
                  <a:pt x="1958" y="1261"/>
                </a:cubicBezTo>
                <a:cubicBezTo>
                  <a:pt x="1959" y="1261"/>
                  <a:pt x="1959" y="1261"/>
                  <a:pt x="1959" y="1261"/>
                </a:cubicBezTo>
                <a:cubicBezTo>
                  <a:pt x="1959" y="1269"/>
                  <a:pt x="1959" y="1269"/>
                  <a:pt x="1959" y="1269"/>
                </a:cubicBezTo>
                <a:cubicBezTo>
                  <a:pt x="1960" y="1271"/>
                  <a:pt x="1960" y="1271"/>
                  <a:pt x="1960" y="1271"/>
                </a:cubicBezTo>
                <a:cubicBezTo>
                  <a:pt x="1961" y="1275"/>
                  <a:pt x="1960" y="1279"/>
                  <a:pt x="1959" y="1282"/>
                </a:cubicBezTo>
                <a:cubicBezTo>
                  <a:pt x="1960" y="1287"/>
                  <a:pt x="1960" y="1287"/>
                  <a:pt x="1960" y="1287"/>
                </a:cubicBezTo>
                <a:cubicBezTo>
                  <a:pt x="1961" y="1290"/>
                  <a:pt x="1960" y="1293"/>
                  <a:pt x="1959" y="1295"/>
                </a:cubicBezTo>
                <a:cubicBezTo>
                  <a:pt x="1959" y="1295"/>
                  <a:pt x="1959" y="1295"/>
                  <a:pt x="1959" y="1295"/>
                </a:cubicBezTo>
                <a:cubicBezTo>
                  <a:pt x="1960" y="1296"/>
                  <a:pt x="1960" y="1296"/>
                  <a:pt x="1960" y="1296"/>
                </a:cubicBezTo>
                <a:cubicBezTo>
                  <a:pt x="1960" y="1298"/>
                  <a:pt x="1960" y="1298"/>
                  <a:pt x="1960" y="1298"/>
                </a:cubicBezTo>
                <a:cubicBezTo>
                  <a:pt x="1967" y="1301"/>
                  <a:pt x="1967" y="1301"/>
                  <a:pt x="1967" y="1301"/>
                </a:cubicBezTo>
                <a:cubicBezTo>
                  <a:pt x="1963" y="1307"/>
                  <a:pt x="1963" y="1307"/>
                  <a:pt x="1963" y="1307"/>
                </a:cubicBezTo>
                <a:cubicBezTo>
                  <a:pt x="1962" y="1308"/>
                  <a:pt x="1961" y="1309"/>
                  <a:pt x="1961" y="1310"/>
                </a:cubicBezTo>
                <a:cubicBezTo>
                  <a:pt x="1963" y="1317"/>
                  <a:pt x="1963" y="1317"/>
                  <a:pt x="1963" y="1317"/>
                </a:cubicBezTo>
                <a:cubicBezTo>
                  <a:pt x="1959" y="1317"/>
                  <a:pt x="1959" y="1317"/>
                  <a:pt x="1959" y="1317"/>
                </a:cubicBezTo>
                <a:cubicBezTo>
                  <a:pt x="1959" y="1327"/>
                  <a:pt x="1959" y="1327"/>
                  <a:pt x="1959" y="1327"/>
                </a:cubicBezTo>
                <a:cubicBezTo>
                  <a:pt x="1958" y="1327"/>
                  <a:pt x="1958" y="1327"/>
                  <a:pt x="1958" y="1327"/>
                </a:cubicBezTo>
                <a:cubicBezTo>
                  <a:pt x="1957" y="1342"/>
                  <a:pt x="1957" y="1342"/>
                  <a:pt x="1957" y="1342"/>
                </a:cubicBezTo>
                <a:cubicBezTo>
                  <a:pt x="1958" y="1343"/>
                  <a:pt x="1958" y="1344"/>
                  <a:pt x="1958" y="1346"/>
                </a:cubicBezTo>
                <a:cubicBezTo>
                  <a:pt x="1958" y="1347"/>
                  <a:pt x="1958" y="1347"/>
                  <a:pt x="1958" y="1347"/>
                </a:cubicBezTo>
                <a:cubicBezTo>
                  <a:pt x="1958" y="1359"/>
                  <a:pt x="1958" y="1359"/>
                  <a:pt x="1958" y="1359"/>
                </a:cubicBezTo>
                <a:cubicBezTo>
                  <a:pt x="1952" y="1359"/>
                  <a:pt x="1952" y="1359"/>
                  <a:pt x="1952" y="1359"/>
                </a:cubicBezTo>
                <a:cubicBezTo>
                  <a:pt x="1952" y="1361"/>
                  <a:pt x="1952" y="1361"/>
                  <a:pt x="1952" y="1361"/>
                </a:cubicBezTo>
                <a:cubicBezTo>
                  <a:pt x="1945" y="1361"/>
                  <a:pt x="1945" y="1361"/>
                  <a:pt x="1945" y="1361"/>
                </a:cubicBezTo>
                <a:cubicBezTo>
                  <a:pt x="1943" y="1363"/>
                  <a:pt x="1943" y="1363"/>
                  <a:pt x="1943" y="1363"/>
                </a:cubicBezTo>
                <a:cubicBezTo>
                  <a:pt x="1927" y="1363"/>
                  <a:pt x="1927" y="1363"/>
                  <a:pt x="1927" y="1363"/>
                </a:cubicBezTo>
                <a:cubicBezTo>
                  <a:pt x="1926" y="1361"/>
                  <a:pt x="1926" y="1361"/>
                  <a:pt x="1926" y="1361"/>
                </a:cubicBezTo>
                <a:cubicBezTo>
                  <a:pt x="1921" y="1361"/>
                  <a:pt x="1921" y="1361"/>
                  <a:pt x="1921" y="1361"/>
                </a:cubicBezTo>
                <a:cubicBezTo>
                  <a:pt x="1921" y="1359"/>
                  <a:pt x="1921" y="1359"/>
                  <a:pt x="1921" y="1359"/>
                </a:cubicBezTo>
                <a:cubicBezTo>
                  <a:pt x="1921" y="1359"/>
                  <a:pt x="1921" y="1359"/>
                  <a:pt x="1921" y="1359"/>
                </a:cubicBezTo>
                <a:cubicBezTo>
                  <a:pt x="1921" y="1358"/>
                  <a:pt x="1920" y="1358"/>
                  <a:pt x="1920" y="1358"/>
                </a:cubicBezTo>
                <a:cubicBezTo>
                  <a:pt x="1920" y="1358"/>
                  <a:pt x="1919" y="1358"/>
                  <a:pt x="1919" y="1358"/>
                </a:cubicBezTo>
                <a:cubicBezTo>
                  <a:pt x="1918" y="1358"/>
                  <a:pt x="1917" y="1358"/>
                  <a:pt x="1916" y="1358"/>
                </a:cubicBezTo>
                <a:cubicBezTo>
                  <a:pt x="1912" y="1356"/>
                  <a:pt x="1912" y="1356"/>
                  <a:pt x="1912" y="1356"/>
                </a:cubicBezTo>
                <a:cubicBezTo>
                  <a:pt x="1912" y="1355"/>
                  <a:pt x="1912" y="1355"/>
                  <a:pt x="1912" y="1355"/>
                </a:cubicBezTo>
                <a:cubicBezTo>
                  <a:pt x="1909" y="1355"/>
                  <a:pt x="1909" y="1355"/>
                  <a:pt x="1909" y="1355"/>
                </a:cubicBezTo>
                <a:cubicBezTo>
                  <a:pt x="1907" y="1355"/>
                  <a:pt x="1907" y="1355"/>
                  <a:pt x="1907" y="1355"/>
                </a:cubicBezTo>
                <a:cubicBezTo>
                  <a:pt x="1907" y="1356"/>
                  <a:pt x="1907" y="1356"/>
                  <a:pt x="1907" y="1356"/>
                </a:cubicBezTo>
                <a:cubicBezTo>
                  <a:pt x="1901" y="1356"/>
                  <a:pt x="1901" y="1356"/>
                  <a:pt x="1901" y="1356"/>
                </a:cubicBezTo>
                <a:cubicBezTo>
                  <a:pt x="1901" y="1357"/>
                  <a:pt x="1901" y="1357"/>
                  <a:pt x="1901" y="1357"/>
                </a:cubicBezTo>
                <a:cubicBezTo>
                  <a:pt x="1896" y="1357"/>
                  <a:pt x="1896" y="1357"/>
                  <a:pt x="1896" y="1357"/>
                </a:cubicBezTo>
                <a:cubicBezTo>
                  <a:pt x="1896" y="1358"/>
                  <a:pt x="1896" y="1358"/>
                  <a:pt x="1896" y="1358"/>
                </a:cubicBezTo>
                <a:cubicBezTo>
                  <a:pt x="1890" y="1358"/>
                  <a:pt x="1890" y="1358"/>
                  <a:pt x="1890" y="1358"/>
                </a:cubicBezTo>
                <a:cubicBezTo>
                  <a:pt x="1887" y="1359"/>
                  <a:pt x="1887" y="1359"/>
                  <a:pt x="1887" y="1359"/>
                </a:cubicBezTo>
                <a:cubicBezTo>
                  <a:pt x="1885" y="1360"/>
                  <a:pt x="1883" y="1360"/>
                  <a:pt x="1882" y="1359"/>
                </a:cubicBezTo>
                <a:cubicBezTo>
                  <a:pt x="1880" y="1360"/>
                  <a:pt x="1879" y="1361"/>
                  <a:pt x="1878" y="1361"/>
                </a:cubicBezTo>
                <a:cubicBezTo>
                  <a:pt x="1872" y="1361"/>
                  <a:pt x="1872" y="1361"/>
                  <a:pt x="1872" y="1361"/>
                </a:cubicBezTo>
                <a:cubicBezTo>
                  <a:pt x="1872" y="1359"/>
                  <a:pt x="1872" y="1359"/>
                  <a:pt x="1872" y="1359"/>
                </a:cubicBezTo>
                <a:cubicBezTo>
                  <a:pt x="1869" y="1359"/>
                  <a:pt x="1869" y="1359"/>
                  <a:pt x="1869" y="1359"/>
                </a:cubicBezTo>
                <a:cubicBezTo>
                  <a:pt x="1869" y="1357"/>
                  <a:pt x="1869" y="1357"/>
                  <a:pt x="1869" y="1357"/>
                </a:cubicBezTo>
                <a:cubicBezTo>
                  <a:pt x="1865" y="1357"/>
                  <a:pt x="1865" y="1357"/>
                  <a:pt x="1865" y="1357"/>
                </a:cubicBezTo>
                <a:cubicBezTo>
                  <a:pt x="1856" y="1362"/>
                  <a:pt x="1856" y="1362"/>
                  <a:pt x="1856" y="1362"/>
                </a:cubicBezTo>
                <a:cubicBezTo>
                  <a:pt x="1856" y="1357"/>
                  <a:pt x="1856" y="1357"/>
                  <a:pt x="1856" y="1357"/>
                </a:cubicBezTo>
                <a:cubicBezTo>
                  <a:pt x="1843" y="1357"/>
                  <a:pt x="1843" y="1357"/>
                  <a:pt x="1843" y="1357"/>
                </a:cubicBezTo>
                <a:cubicBezTo>
                  <a:pt x="1843" y="1358"/>
                  <a:pt x="1843" y="1358"/>
                  <a:pt x="1843" y="1358"/>
                </a:cubicBezTo>
                <a:cubicBezTo>
                  <a:pt x="1830" y="1358"/>
                  <a:pt x="1830" y="1358"/>
                  <a:pt x="1830" y="1358"/>
                </a:cubicBezTo>
                <a:cubicBezTo>
                  <a:pt x="1830" y="1357"/>
                  <a:pt x="1830" y="1357"/>
                  <a:pt x="1830" y="1357"/>
                </a:cubicBezTo>
                <a:cubicBezTo>
                  <a:pt x="1825" y="1357"/>
                  <a:pt x="1825" y="1357"/>
                  <a:pt x="1825" y="1357"/>
                </a:cubicBezTo>
                <a:cubicBezTo>
                  <a:pt x="1825" y="1356"/>
                  <a:pt x="1825" y="1356"/>
                  <a:pt x="1825" y="1356"/>
                </a:cubicBezTo>
                <a:cubicBezTo>
                  <a:pt x="1822" y="1356"/>
                  <a:pt x="1822" y="1356"/>
                  <a:pt x="1822" y="1356"/>
                </a:cubicBezTo>
                <a:cubicBezTo>
                  <a:pt x="1822" y="1357"/>
                  <a:pt x="1822" y="1357"/>
                  <a:pt x="1822" y="1357"/>
                </a:cubicBezTo>
                <a:cubicBezTo>
                  <a:pt x="1817" y="1358"/>
                  <a:pt x="1817" y="1358"/>
                  <a:pt x="1817" y="1358"/>
                </a:cubicBezTo>
                <a:cubicBezTo>
                  <a:pt x="1814" y="1359"/>
                  <a:pt x="1811" y="1358"/>
                  <a:pt x="1810" y="1357"/>
                </a:cubicBezTo>
                <a:cubicBezTo>
                  <a:pt x="1809" y="1358"/>
                  <a:pt x="1808" y="1358"/>
                  <a:pt x="1807" y="1358"/>
                </a:cubicBezTo>
                <a:cubicBezTo>
                  <a:pt x="1807" y="1362"/>
                  <a:pt x="1807" y="1362"/>
                  <a:pt x="1807" y="1362"/>
                </a:cubicBezTo>
                <a:cubicBezTo>
                  <a:pt x="1800" y="1359"/>
                  <a:pt x="1800" y="1359"/>
                  <a:pt x="1800" y="1359"/>
                </a:cubicBezTo>
                <a:cubicBezTo>
                  <a:pt x="1780" y="1359"/>
                  <a:pt x="1780" y="1359"/>
                  <a:pt x="1780" y="1359"/>
                </a:cubicBezTo>
                <a:cubicBezTo>
                  <a:pt x="1780" y="1358"/>
                  <a:pt x="1780" y="1358"/>
                  <a:pt x="1780" y="1358"/>
                </a:cubicBezTo>
                <a:cubicBezTo>
                  <a:pt x="1777" y="1358"/>
                  <a:pt x="1777" y="1358"/>
                  <a:pt x="1777" y="1358"/>
                </a:cubicBezTo>
                <a:cubicBezTo>
                  <a:pt x="1777" y="1357"/>
                  <a:pt x="1777" y="1357"/>
                  <a:pt x="1777" y="1357"/>
                </a:cubicBezTo>
                <a:cubicBezTo>
                  <a:pt x="1776" y="1357"/>
                  <a:pt x="1776" y="1357"/>
                  <a:pt x="1775" y="1357"/>
                </a:cubicBezTo>
                <a:cubicBezTo>
                  <a:pt x="1775" y="1357"/>
                  <a:pt x="1775" y="1357"/>
                  <a:pt x="1774" y="1357"/>
                </a:cubicBezTo>
                <a:cubicBezTo>
                  <a:pt x="1774" y="1358"/>
                  <a:pt x="1774" y="1358"/>
                  <a:pt x="1774" y="1358"/>
                </a:cubicBezTo>
                <a:cubicBezTo>
                  <a:pt x="1740" y="1360"/>
                  <a:pt x="1740" y="1360"/>
                  <a:pt x="1740" y="1360"/>
                </a:cubicBezTo>
                <a:cubicBezTo>
                  <a:pt x="1740" y="1359"/>
                  <a:pt x="1740" y="1359"/>
                  <a:pt x="1740" y="1359"/>
                </a:cubicBezTo>
                <a:cubicBezTo>
                  <a:pt x="1740" y="1359"/>
                  <a:pt x="1740" y="1359"/>
                  <a:pt x="1740" y="1359"/>
                </a:cubicBezTo>
                <a:cubicBezTo>
                  <a:pt x="1740" y="1361"/>
                  <a:pt x="1740" y="1361"/>
                  <a:pt x="1740" y="1361"/>
                </a:cubicBezTo>
                <a:cubicBezTo>
                  <a:pt x="1720" y="1361"/>
                  <a:pt x="1720" y="1361"/>
                  <a:pt x="1720" y="1361"/>
                </a:cubicBezTo>
                <a:cubicBezTo>
                  <a:pt x="1720" y="1359"/>
                  <a:pt x="1720" y="1359"/>
                  <a:pt x="1720" y="1359"/>
                </a:cubicBezTo>
                <a:cubicBezTo>
                  <a:pt x="1718" y="1359"/>
                  <a:pt x="1718" y="1359"/>
                  <a:pt x="1718" y="1359"/>
                </a:cubicBezTo>
                <a:cubicBezTo>
                  <a:pt x="1718" y="1361"/>
                  <a:pt x="1718" y="1361"/>
                  <a:pt x="1718" y="1361"/>
                </a:cubicBezTo>
                <a:cubicBezTo>
                  <a:pt x="1705" y="1361"/>
                  <a:pt x="1705" y="1361"/>
                  <a:pt x="1705" y="1361"/>
                </a:cubicBezTo>
                <a:cubicBezTo>
                  <a:pt x="1705" y="1359"/>
                  <a:pt x="1705" y="1359"/>
                  <a:pt x="1705" y="1359"/>
                </a:cubicBezTo>
                <a:cubicBezTo>
                  <a:pt x="1698" y="1359"/>
                  <a:pt x="1698" y="1359"/>
                  <a:pt x="1698" y="1359"/>
                </a:cubicBezTo>
                <a:cubicBezTo>
                  <a:pt x="1698" y="1358"/>
                  <a:pt x="1698" y="1358"/>
                  <a:pt x="1698" y="1358"/>
                </a:cubicBezTo>
                <a:cubicBezTo>
                  <a:pt x="1695" y="1358"/>
                  <a:pt x="1695" y="1358"/>
                  <a:pt x="1695" y="1358"/>
                </a:cubicBezTo>
                <a:cubicBezTo>
                  <a:pt x="1695" y="1357"/>
                  <a:pt x="1695" y="1357"/>
                  <a:pt x="1695" y="1357"/>
                </a:cubicBezTo>
                <a:cubicBezTo>
                  <a:pt x="1673" y="1358"/>
                  <a:pt x="1673" y="1358"/>
                  <a:pt x="1673" y="1358"/>
                </a:cubicBezTo>
                <a:cubicBezTo>
                  <a:pt x="1672" y="1356"/>
                  <a:pt x="1672" y="1356"/>
                  <a:pt x="1672" y="1356"/>
                </a:cubicBezTo>
                <a:cubicBezTo>
                  <a:pt x="1659" y="1359"/>
                  <a:pt x="1659" y="1359"/>
                  <a:pt x="1659" y="1359"/>
                </a:cubicBezTo>
                <a:cubicBezTo>
                  <a:pt x="1656" y="1354"/>
                  <a:pt x="1656" y="1354"/>
                  <a:pt x="1656" y="1354"/>
                </a:cubicBezTo>
                <a:cubicBezTo>
                  <a:pt x="1655" y="1354"/>
                  <a:pt x="1654" y="1354"/>
                  <a:pt x="1652" y="1354"/>
                </a:cubicBezTo>
                <a:cubicBezTo>
                  <a:pt x="1650" y="1354"/>
                  <a:pt x="1649" y="1354"/>
                  <a:pt x="1648" y="1354"/>
                </a:cubicBezTo>
                <a:cubicBezTo>
                  <a:pt x="1648" y="1356"/>
                  <a:pt x="1648" y="1356"/>
                  <a:pt x="1648" y="1356"/>
                </a:cubicBezTo>
                <a:cubicBezTo>
                  <a:pt x="1644" y="1356"/>
                  <a:pt x="1644" y="1356"/>
                  <a:pt x="1644" y="1356"/>
                </a:cubicBezTo>
                <a:cubicBezTo>
                  <a:pt x="1644" y="1357"/>
                  <a:pt x="1644" y="1357"/>
                  <a:pt x="1644" y="1357"/>
                </a:cubicBezTo>
                <a:cubicBezTo>
                  <a:pt x="1634" y="1357"/>
                  <a:pt x="1634" y="1357"/>
                  <a:pt x="1634" y="1357"/>
                </a:cubicBezTo>
                <a:cubicBezTo>
                  <a:pt x="1634" y="1358"/>
                  <a:pt x="1634" y="1358"/>
                  <a:pt x="1634" y="1358"/>
                </a:cubicBezTo>
                <a:cubicBezTo>
                  <a:pt x="1632" y="1359"/>
                  <a:pt x="1632" y="1359"/>
                  <a:pt x="1632" y="1359"/>
                </a:cubicBezTo>
                <a:cubicBezTo>
                  <a:pt x="1632" y="1360"/>
                  <a:pt x="1632" y="1360"/>
                  <a:pt x="1632" y="1360"/>
                </a:cubicBezTo>
                <a:cubicBezTo>
                  <a:pt x="1628" y="1361"/>
                  <a:pt x="1628" y="1361"/>
                  <a:pt x="1628" y="1361"/>
                </a:cubicBezTo>
                <a:cubicBezTo>
                  <a:pt x="1627" y="1362"/>
                  <a:pt x="1625" y="1362"/>
                  <a:pt x="1623" y="1362"/>
                </a:cubicBezTo>
                <a:cubicBezTo>
                  <a:pt x="1619" y="1362"/>
                  <a:pt x="1615" y="1360"/>
                  <a:pt x="1613" y="1359"/>
                </a:cubicBezTo>
                <a:cubicBezTo>
                  <a:pt x="1612" y="1359"/>
                  <a:pt x="1612" y="1359"/>
                  <a:pt x="1612" y="1359"/>
                </a:cubicBezTo>
                <a:cubicBezTo>
                  <a:pt x="1607" y="1358"/>
                  <a:pt x="1607" y="1358"/>
                  <a:pt x="1607" y="1358"/>
                </a:cubicBezTo>
                <a:cubicBezTo>
                  <a:pt x="1606" y="1359"/>
                  <a:pt x="1604" y="1359"/>
                  <a:pt x="1603" y="1359"/>
                </a:cubicBezTo>
                <a:cubicBezTo>
                  <a:pt x="1603" y="1359"/>
                  <a:pt x="1602" y="1359"/>
                  <a:pt x="1602" y="1359"/>
                </a:cubicBezTo>
                <a:cubicBezTo>
                  <a:pt x="1597" y="1358"/>
                  <a:pt x="1597" y="1358"/>
                  <a:pt x="1597" y="1358"/>
                </a:cubicBezTo>
                <a:cubicBezTo>
                  <a:pt x="1597" y="1358"/>
                  <a:pt x="1597" y="1358"/>
                  <a:pt x="1597" y="1358"/>
                </a:cubicBezTo>
                <a:cubicBezTo>
                  <a:pt x="1589" y="1358"/>
                  <a:pt x="1589" y="1358"/>
                  <a:pt x="1589" y="1358"/>
                </a:cubicBezTo>
                <a:cubicBezTo>
                  <a:pt x="1589" y="1358"/>
                  <a:pt x="1589" y="1358"/>
                  <a:pt x="1589" y="1358"/>
                </a:cubicBezTo>
                <a:cubicBezTo>
                  <a:pt x="1561" y="1361"/>
                  <a:pt x="1561" y="1361"/>
                  <a:pt x="1561" y="1361"/>
                </a:cubicBezTo>
                <a:cubicBezTo>
                  <a:pt x="1561" y="1358"/>
                  <a:pt x="1561" y="1358"/>
                  <a:pt x="1561" y="1358"/>
                </a:cubicBezTo>
                <a:cubicBezTo>
                  <a:pt x="1550" y="1362"/>
                  <a:pt x="1550" y="1362"/>
                  <a:pt x="1550" y="1362"/>
                </a:cubicBezTo>
                <a:cubicBezTo>
                  <a:pt x="1550" y="1358"/>
                  <a:pt x="1550" y="1358"/>
                  <a:pt x="1550" y="1358"/>
                </a:cubicBezTo>
                <a:cubicBezTo>
                  <a:pt x="1547" y="1358"/>
                  <a:pt x="1547" y="1358"/>
                  <a:pt x="1547" y="1358"/>
                </a:cubicBezTo>
                <a:cubicBezTo>
                  <a:pt x="1547" y="1357"/>
                  <a:pt x="1547" y="1357"/>
                  <a:pt x="1547" y="1357"/>
                </a:cubicBezTo>
                <a:cubicBezTo>
                  <a:pt x="1545" y="1357"/>
                  <a:pt x="1545" y="1357"/>
                  <a:pt x="1545" y="1357"/>
                </a:cubicBezTo>
                <a:cubicBezTo>
                  <a:pt x="1533" y="1357"/>
                  <a:pt x="1528" y="1358"/>
                  <a:pt x="1520" y="1361"/>
                </a:cubicBezTo>
                <a:cubicBezTo>
                  <a:pt x="1515" y="1363"/>
                  <a:pt x="1515" y="1363"/>
                  <a:pt x="1515" y="1363"/>
                </a:cubicBezTo>
                <a:cubicBezTo>
                  <a:pt x="1513" y="1359"/>
                  <a:pt x="1513" y="1359"/>
                  <a:pt x="1513" y="1359"/>
                </a:cubicBezTo>
                <a:cubicBezTo>
                  <a:pt x="1512" y="1359"/>
                  <a:pt x="1512" y="1359"/>
                  <a:pt x="1512" y="1359"/>
                </a:cubicBezTo>
                <a:cubicBezTo>
                  <a:pt x="1511" y="1359"/>
                  <a:pt x="1510" y="1359"/>
                  <a:pt x="1509" y="1359"/>
                </a:cubicBezTo>
                <a:cubicBezTo>
                  <a:pt x="1508" y="1360"/>
                  <a:pt x="1506" y="1360"/>
                  <a:pt x="1505" y="1360"/>
                </a:cubicBezTo>
                <a:cubicBezTo>
                  <a:pt x="1499" y="1360"/>
                  <a:pt x="1496" y="1358"/>
                  <a:pt x="1493" y="1355"/>
                </a:cubicBezTo>
                <a:cubicBezTo>
                  <a:pt x="1491" y="1355"/>
                  <a:pt x="1491" y="1355"/>
                  <a:pt x="1491" y="1355"/>
                </a:cubicBezTo>
                <a:cubicBezTo>
                  <a:pt x="1491" y="1356"/>
                  <a:pt x="1491" y="1356"/>
                  <a:pt x="1491" y="1356"/>
                </a:cubicBezTo>
                <a:cubicBezTo>
                  <a:pt x="1481" y="1356"/>
                  <a:pt x="1481" y="1356"/>
                  <a:pt x="1481" y="1356"/>
                </a:cubicBezTo>
                <a:cubicBezTo>
                  <a:pt x="1481" y="1357"/>
                  <a:pt x="1481" y="1357"/>
                  <a:pt x="1481" y="1357"/>
                </a:cubicBezTo>
                <a:cubicBezTo>
                  <a:pt x="1476" y="1357"/>
                  <a:pt x="1476" y="1357"/>
                  <a:pt x="1476" y="1357"/>
                </a:cubicBezTo>
                <a:cubicBezTo>
                  <a:pt x="1476" y="1359"/>
                  <a:pt x="1476" y="1359"/>
                  <a:pt x="1476" y="1359"/>
                </a:cubicBezTo>
                <a:cubicBezTo>
                  <a:pt x="1469" y="1358"/>
                  <a:pt x="1469" y="1358"/>
                  <a:pt x="1469" y="1358"/>
                </a:cubicBezTo>
                <a:cubicBezTo>
                  <a:pt x="1469" y="1358"/>
                  <a:pt x="1469" y="1358"/>
                  <a:pt x="1469" y="1358"/>
                </a:cubicBezTo>
                <a:cubicBezTo>
                  <a:pt x="1455" y="1358"/>
                  <a:pt x="1455" y="1358"/>
                  <a:pt x="1455" y="1358"/>
                </a:cubicBezTo>
                <a:cubicBezTo>
                  <a:pt x="1451" y="1359"/>
                  <a:pt x="1451" y="1359"/>
                  <a:pt x="1451" y="1359"/>
                </a:cubicBezTo>
                <a:cubicBezTo>
                  <a:pt x="1447" y="1360"/>
                  <a:pt x="1442" y="1359"/>
                  <a:pt x="1439" y="1358"/>
                </a:cubicBezTo>
                <a:cubicBezTo>
                  <a:pt x="1438" y="1358"/>
                  <a:pt x="1438" y="1358"/>
                  <a:pt x="1437" y="1358"/>
                </a:cubicBezTo>
                <a:cubicBezTo>
                  <a:pt x="1424" y="1360"/>
                  <a:pt x="1424" y="1360"/>
                  <a:pt x="1424" y="1360"/>
                </a:cubicBezTo>
                <a:cubicBezTo>
                  <a:pt x="1424" y="1358"/>
                  <a:pt x="1424" y="1358"/>
                  <a:pt x="1424" y="1358"/>
                </a:cubicBezTo>
                <a:cubicBezTo>
                  <a:pt x="1420" y="1358"/>
                  <a:pt x="1420" y="1358"/>
                  <a:pt x="1420" y="1358"/>
                </a:cubicBezTo>
                <a:cubicBezTo>
                  <a:pt x="1420" y="1357"/>
                  <a:pt x="1420" y="1357"/>
                  <a:pt x="1420" y="1357"/>
                </a:cubicBezTo>
                <a:cubicBezTo>
                  <a:pt x="1416" y="1357"/>
                  <a:pt x="1416" y="1357"/>
                  <a:pt x="1416" y="1357"/>
                </a:cubicBezTo>
                <a:cubicBezTo>
                  <a:pt x="1416" y="1357"/>
                  <a:pt x="1416" y="1357"/>
                  <a:pt x="1416" y="1357"/>
                </a:cubicBezTo>
                <a:cubicBezTo>
                  <a:pt x="1404" y="1356"/>
                  <a:pt x="1404" y="1356"/>
                  <a:pt x="1404" y="1356"/>
                </a:cubicBezTo>
                <a:cubicBezTo>
                  <a:pt x="1383" y="1359"/>
                  <a:pt x="1383" y="1359"/>
                  <a:pt x="1383" y="1359"/>
                </a:cubicBezTo>
                <a:cubicBezTo>
                  <a:pt x="1378" y="1360"/>
                  <a:pt x="1378" y="1360"/>
                  <a:pt x="1378" y="1360"/>
                </a:cubicBezTo>
                <a:cubicBezTo>
                  <a:pt x="1378" y="1357"/>
                  <a:pt x="1378" y="1357"/>
                  <a:pt x="1378" y="1357"/>
                </a:cubicBezTo>
                <a:cubicBezTo>
                  <a:pt x="1376" y="1357"/>
                  <a:pt x="1374" y="1357"/>
                  <a:pt x="1372" y="1357"/>
                </a:cubicBezTo>
                <a:cubicBezTo>
                  <a:pt x="1371" y="1357"/>
                  <a:pt x="1370" y="1357"/>
                  <a:pt x="1369" y="1357"/>
                </a:cubicBezTo>
                <a:cubicBezTo>
                  <a:pt x="1368" y="1357"/>
                  <a:pt x="1367" y="1357"/>
                  <a:pt x="1367" y="1357"/>
                </a:cubicBezTo>
                <a:cubicBezTo>
                  <a:pt x="1366" y="1358"/>
                  <a:pt x="1366" y="1358"/>
                  <a:pt x="1366" y="1358"/>
                </a:cubicBezTo>
                <a:cubicBezTo>
                  <a:pt x="1360" y="1358"/>
                  <a:pt x="1360" y="1358"/>
                  <a:pt x="1360" y="1358"/>
                </a:cubicBezTo>
                <a:cubicBezTo>
                  <a:pt x="1358" y="1355"/>
                  <a:pt x="1358" y="1355"/>
                  <a:pt x="1358" y="1355"/>
                </a:cubicBezTo>
                <a:cubicBezTo>
                  <a:pt x="1355" y="1356"/>
                  <a:pt x="1355" y="1356"/>
                  <a:pt x="1355" y="1356"/>
                </a:cubicBezTo>
                <a:cubicBezTo>
                  <a:pt x="1353" y="1356"/>
                  <a:pt x="1352" y="1356"/>
                  <a:pt x="1350" y="1355"/>
                </a:cubicBezTo>
                <a:cubicBezTo>
                  <a:pt x="1330" y="1359"/>
                  <a:pt x="1330" y="1359"/>
                  <a:pt x="1330" y="1359"/>
                </a:cubicBezTo>
                <a:cubicBezTo>
                  <a:pt x="1330" y="1364"/>
                  <a:pt x="1330" y="1364"/>
                  <a:pt x="1330" y="1364"/>
                </a:cubicBezTo>
                <a:cubicBezTo>
                  <a:pt x="1316" y="1359"/>
                  <a:pt x="1316" y="1359"/>
                  <a:pt x="1316" y="1359"/>
                </a:cubicBezTo>
                <a:cubicBezTo>
                  <a:pt x="1299" y="1359"/>
                  <a:pt x="1299" y="1359"/>
                  <a:pt x="1299" y="1359"/>
                </a:cubicBezTo>
                <a:cubicBezTo>
                  <a:pt x="1296" y="1359"/>
                  <a:pt x="1294" y="1359"/>
                  <a:pt x="1290" y="1359"/>
                </a:cubicBezTo>
                <a:cubicBezTo>
                  <a:pt x="1288" y="1359"/>
                  <a:pt x="1287" y="1359"/>
                  <a:pt x="1285" y="1359"/>
                </a:cubicBezTo>
                <a:cubicBezTo>
                  <a:pt x="1283" y="1359"/>
                  <a:pt x="1280" y="1359"/>
                  <a:pt x="1278" y="1359"/>
                </a:cubicBezTo>
                <a:cubicBezTo>
                  <a:pt x="1278" y="1362"/>
                  <a:pt x="1278" y="1362"/>
                  <a:pt x="1278" y="1362"/>
                </a:cubicBezTo>
                <a:cubicBezTo>
                  <a:pt x="1271" y="1360"/>
                  <a:pt x="1271" y="1360"/>
                  <a:pt x="1271" y="1360"/>
                </a:cubicBezTo>
                <a:cubicBezTo>
                  <a:pt x="1270" y="1360"/>
                  <a:pt x="1269" y="1360"/>
                  <a:pt x="1268" y="1360"/>
                </a:cubicBezTo>
                <a:cubicBezTo>
                  <a:pt x="1267" y="1359"/>
                  <a:pt x="1267" y="1359"/>
                  <a:pt x="1266" y="1359"/>
                </a:cubicBezTo>
                <a:cubicBezTo>
                  <a:pt x="1264" y="1361"/>
                  <a:pt x="1263" y="1361"/>
                  <a:pt x="1262" y="1361"/>
                </a:cubicBezTo>
                <a:cubicBezTo>
                  <a:pt x="1261" y="1361"/>
                  <a:pt x="1260" y="1361"/>
                  <a:pt x="1259" y="1360"/>
                </a:cubicBezTo>
                <a:cubicBezTo>
                  <a:pt x="1257" y="1359"/>
                  <a:pt x="1257" y="1359"/>
                  <a:pt x="1257" y="1359"/>
                </a:cubicBezTo>
                <a:cubicBezTo>
                  <a:pt x="1256" y="1358"/>
                  <a:pt x="1256" y="1358"/>
                  <a:pt x="1256" y="1358"/>
                </a:cubicBezTo>
                <a:cubicBezTo>
                  <a:pt x="1251" y="1358"/>
                  <a:pt x="1251" y="1358"/>
                  <a:pt x="1251" y="1358"/>
                </a:cubicBezTo>
                <a:cubicBezTo>
                  <a:pt x="1251" y="1357"/>
                  <a:pt x="1251" y="1357"/>
                  <a:pt x="1251" y="1357"/>
                </a:cubicBezTo>
                <a:cubicBezTo>
                  <a:pt x="1246" y="1357"/>
                  <a:pt x="1246" y="1357"/>
                  <a:pt x="1246" y="1357"/>
                </a:cubicBezTo>
                <a:cubicBezTo>
                  <a:pt x="1246" y="1358"/>
                  <a:pt x="1246" y="1358"/>
                  <a:pt x="1246" y="1358"/>
                </a:cubicBezTo>
                <a:cubicBezTo>
                  <a:pt x="1240" y="1358"/>
                  <a:pt x="1240" y="1358"/>
                  <a:pt x="1240" y="1358"/>
                </a:cubicBezTo>
                <a:cubicBezTo>
                  <a:pt x="1240" y="1359"/>
                  <a:pt x="1240" y="1359"/>
                  <a:pt x="1240" y="1359"/>
                </a:cubicBezTo>
                <a:cubicBezTo>
                  <a:pt x="1234" y="1359"/>
                  <a:pt x="1234" y="1359"/>
                  <a:pt x="1234" y="1359"/>
                </a:cubicBezTo>
                <a:cubicBezTo>
                  <a:pt x="1229" y="1360"/>
                  <a:pt x="1229" y="1360"/>
                  <a:pt x="1229" y="1360"/>
                </a:cubicBezTo>
                <a:cubicBezTo>
                  <a:pt x="1229" y="1360"/>
                  <a:pt x="1229" y="1360"/>
                  <a:pt x="1229" y="1360"/>
                </a:cubicBezTo>
                <a:cubicBezTo>
                  <a:pt x="1229" y="1361"/>
                  <a:pt x="1229" y="1361"/>
                  <a:pt x="1229" y="1361"/>
                </a:cubicBezTo>
                <a:cubicBezTo>
                  <a:pt x="1229" y="1361"/>
                  <a:pt x="1229" y="1361"/>
                  <a:pt x="1229" y="1361"/>
                </a:cubicBezTo>
                <a:cubicBezTo>
                  <a:pt x="1227" y="1361"/>
                  <a:pt x="1226" y="1361"/>
                  <a:pt x="1225" y="1361"/>
                </a:cubicBezTo>
                <a:cubicBezTo>
                  <a:pt x="1224" y="1361"/>
                  <a:pt x="1224" y="1361"/>
                  <a:pt x="1224" y="1361"/>
                </a:cubicBezTo>
                <a:cubicBezTo>
                  <a:pt x="1224" y="1362"/>
                  <a:pt x="1224" y="1362"/>
                  <a:pt x="1224" y="1362"/>
                </a:cubicBezTo>
                <a:cubicBezTo>
                  <a:pt x="1211" y="1362"/>
                  <a:pt x="1211" y="1362"/>
                  <a:pt x="1211" y="1362"/>
                </a:cubicBezTo>
                <a:cubicBezTo>
                  <a:pt x="1211" y="1361"/>
                  <a:pt x="1211" y="1361"/>
                  <a:pt x="1211" y="1361"/>
                </a:cubicBezTo>
                <a:cubicBezTo>
                  <a:pt x="1207" y="1361"/>
                  <a:pt x="1207" y="1361"/>
                  <a:pt x="1207" y="1361"/>
                </a:cubicBezTo>
                <a:cubicBezTo>
                  <a:pt x="1207" y="1359"/>
                  <a:pt x="1207" y="1359"/>
                  <a:pt x="1207" y="1359"/>
                </a:cubicBezTo>
                <a:cubicBezTo>
                  <a:pt x="1204" y="1359"/>
                  <a:pt x="1204" y="1359"/>
                  <a:pt x="1204" y="1359"/>
                </a:cubicBezTo>
                <a:cubicBezTo>
                  <a:pt x="1199" y="1360"/>
                  <a:pt x="1194" y="1360"/>
                  <a:pt x="1190" y="1359"/>
                </a:cubicBezTo>
                <a:cubicBezTo>
                  <a:pt x="1188" y="1358"/>
                  <a:pt x="1188" y="1358"/>
                  <a:pt x="1188" y="1358"/>
                </a:cubicBezTo>
                <a:cubicBezTo>
                  <a:pt x="1188" y="1357"/>
                  <a:pt x="1188" y="1357"/>
                  <a:pt x="1188" y="1357"/>
                </a:cubicBezTo>
                <a:cubicBezTo>
                  <a:pt x="1172" y="1357"/>
                  <a:pt x="1172" y="1357"/>
                  <a:pt x="1172" y="1357"/>
                </a:cubicBezTo>
                <a:cubicBezTo>
                  <a:pt x="1172" y="1357"/>
                  <a:pt x="1172" y="1357"/>
                  <a:pt x="1171" y="1357"/>
                </a:cubicBezTo>
                <a:cubicBezTo>
                  <a:pt x="1167" y="1359"/>
                  <a:pt x="1163" y="1360"/>
                  <a:pt x="1160" y="1359"/>
                </a:cubicBezTo>
                <a:cubicBezTo>
                  <a:pt x="1156" y="1358"/>
                  <a:pt x="1156" y="1358"/>
                  <a:pt x="1156" y="1358"/>
                </a:cubicBezTo>
                <a:cubicBezTo>
                  <a:pt x="1151" y="1358"/>
                  <a:pt x="1151" y="1358"/>
                  <a:pt x="1151" y="1358"/>
                </a:cubicBezTo>
                <a:cubicBezTo>
                  <a:pt x="1151" y="1357"/>
                  <a:pt x="1151" y="1357"/>
                  <a:pt x="1151" y="1357"/>
                </a:cubicBezTo>
                <a:cubicBezTo>
                  <a:pt x="1140" y="1357"/>
                  <a:pt x="1140" y="1357"/>
                  <a:pt x="1140" y="1357"/>
                </a:cubicBezTo>
                <a:cubicBezTo>
                  <a:pt x="1140" y="1358"/>
                  <a:pt x="1140" y="1358"/>
                  <a:pt x="1140" y="1358"/>
                </a:cubicBezTo>
                <a:cubicBezTo>
                  <a:pt x="1127" y="1358"/>
                  <a:pt x="1127" y="1358"/>
                  <a:pt x="1127" y="1358"/>
                </a:cubicBezTo>
                <a:cubicBezTo>
                  <a:pt x="1127" y="1357"/>
                  <a:pt x="1127" y="1357"/>
                  <a:pt x="1127" y="1357"/>
                </a:cubicBezTo>
                <a:cubicBezTo>
                  <a:pt x="1124" y="1357"/>
                  <a:pt x="1124" y="1357"/>
                  <a:pt x="1124" y="1357"/>
                </a:cubicBezTo>
                <a:cubicBezTo>
                  <a:pt x="1124" y="1357"/>
                  <a:pt x="1124" y="1357"/>
                  <a:pt x="1124" y="1357"/>
                </a:cubicBezTo>
                <a:cubicBezTo>
                  <a:pt x="1114" y="1357"/>
                  <a:pt x="1114" y="1357"/>
                  <a:pt x="1114" y="1357"/>
                </a:cubicBezTo>
                <a:cubicBezTo>
                  <a:pt x="1114" y="1358"/>
                  <a:pt x="1114" y="1358"/>
                  <a:pt x="1114" y="1358"/>
                </a:cubicBezTo>
                <a:cubicBezTo>
                  <a:pt x="1103" y="1358"/>
                  <a:pt x="1103" y="1358"/>
                  <a:pt x="1103" y="1358"/>
                </a:cubicBezTo>
                <a:cubicBezTo>
                  <a:pt x="1103" y="1359"/>
                  <a:pt x="1103" y="1359"/>
                  <a:pt x="1103" y="1359"/>
                </a:cubicBezTo>
                <a:cubicBezTo>
                  <a:pt x="1083" y="1361"/>
                  <a:pt x="1083" y="1361"/>
                  <a:pt x="1083" y="1361"/>
                </a:cubicBezTo>
                <a:cubicBezTo>
                  <a:pt x="1081" y="1357"/>
                  <a:pt x="1081" y="1357"/>
                  <a:pt x="1081" y="1357"/>
                </a:cubicBezTo>
                <a:cubicBezTo>
                  <a:pt x="1080" y="1356"/>
                  <a:pt x="1078" y="1356"/>
                  <a:pt x="1074" y="1356"/>
                </a:cubicBezTo>
                <a:cubicBezTo>
                  <a:pt x="1074" y="1356"/>
                  <a:pt x="1073" y="1356"/>
                  <a:pt x="1072" y="1356"/>
                </a:cubicBezTo>
                <a:cubicBezTo>
                  <a:pt x="1072" y="1358"/>
                  <a:pt x="1072" y="1358"/>
                  <a:pt x="1072" y="1358"/>
                </a:cubicBezTo>
                <a:cubicBezTo>
                  <a:pt x="1059" y="1358"/>
                  <a:pt x="1059" y="1358"/>
                  <a:pt x="1059" y="1358"/>
                </a:cubicBezTo>
                <a:cubicBezTo>
                  <a:pt x="1059" y="1357"/>
                  <a:pt x="1059" y="1357"/>
                  <a:pt x="1059" y="1357"/>
                </a:cubicBezTo>
                <a:cubicBezTo>
                  <a:pt x="1055" y="1357"/>
                  <a:pt x="1055" y="1357"/>
                  <a:pt x="1055" y="1357"/>
                </a:cubicBezTo>
                <a:cubicBezTo>
                  <a:pt x="1032" y="1360"/>
                  <a:pt x="1032" y="1360"/>
                  <a:pt x="1032" y="1360"/>
                </a:cubicBezTo>
                <a:cubicBezTo>
                  <a:pt x="1032" y="1358"/>
                  <a:pt x="1032" y="1358"/>
                  <a:pt x="1032" y="1358"/>
                </a:cubicBezTo>
                <a:cubicBezTo>
                  <a:pt x="1030" y="1358"/>
                  <a:pt x="1030" y="1358"/>
                  <a:pt x="1030" y="1358"/>
                </a:cubicBezTo>
                <a:cubicBezTo>
                  <a:pt x="1024" y="1359"/>
                  <a:pt x="1024" y="1359"/>
                  <a:pt x="1024" y="1359"/>
                </a:cubicBezTo>
                <a:cubicBezTo>
                  <a:pt x="1024" y="1358"/>
                  <a:pt x="1024" y="1358"/>
                  <a:pt x="1024" y="1358"/>
                </a:cubicBezTo>
                <a:cubicBezTo>
                  <a:pt x="1019" y="1359"/>
                  <a:pt x="1019" y="1359"/>
                  <a:pt x="1019" y="1359"/>
                </a:cubicBezTo>
                <a:cubicBezTo>
                  <a:pt x="1019" y="1363"/>
                  <a:pt x="1019" y="1363"/>
                  <a:pt x="1019" y="1363"/>
                </a:cubicBezTo>
                <a:cubicBezTo>
                  <a:pt x="1012" y="1361"/>
                  <a:pt x="1012" y="1361"/>
                  <a:pt x="1012" y="1361"/>
                </a:cubicBezTo>
                <a:cubicBezTo>
                  <a:pt x="987" y="1360"/>
                  <a:pt x="987" y="1360"/>
                  <a:pt x="987" y="1360"/>
                </a:cubicBezTo>
                <a:cubicBezTo>
                  <a:pt x="984" y="1361"/>
                  <a:pt x="984" y="1361"/>
                  <a:pt x="984" y="1361"/>
                </a:cubicBezTo>
                <a:cubicBezTo>
                  <a:pt x="981" y="1363"/>
                  <a:pt x="981" y="1363"/>
                  <a:pt x="981" y="1363"/>
                </a:cubicBezTo>
                <a:cubicBezTo>
                  <a:pt x="981" y="1363"/>
                  <a:pt x="981" y="1363"/>
                  <a:pt x="981" y="1363"/>
                </a:cubicBezTo>
                <a:cubicBezTo>
                  <a:pt x="981" y="1363"/>
                  <a:pt x="981" y="1363"/>
                  <a:pt x="981" y="1363"/>
                </a:cubicBezTo>
                <a:cubicBezTo>
                  <a:pt x="977" y="1364"/>
                  <a:pt x="977" y="1364"/>
                  <a:pt x="977" y="1364"/>
                </a:cubicBezTo>
                <a:cubicBezTo>
                  <a:pt x="977" y="1362"/>
                  <a:pt x="977" y="1362"/>
                  <a:pt x="977" y="1362"/>
                </a:cubicBezTo>
                <a:cubicBezTo>
                  <a:pt x="977" y="1362"/>
                  <a:pt x="977" y="1362"/>
                  <a:pt x="977" y="1362"/>
                </a:cubicBezTo>
                <a:cubicBezTo>
                  <a:pt x="970" y="1361"/>
                  <a:pt x="970" y="1361"/>
                  <a:pt x="970" y="1361"/>
                </a:cubicBezTo>
                <a:cubicBezTo>
                  <a:pt x="970" y="1362"/>
                  <a:pt x="970" y="1362"/>
                  <a:pt x="970" y="1362"/>
                </a:cubicBezTo>
                <a:cubicBezTo>
                  <a:pt x="957" y="1362"/>
                  <a:pt x="957" y="1362"/>
                  <a:pt x="957" y="1362"/>
                </a:cubicBezTo>
                <a:cubicBezTo>
                  <a:pt x="957" y="1361"/>
                  <a:pt x="957" y="1361"/>
                  <a:pt x="957" y="1361"/>
                </a:cubicBezTo>
                <a:cubicBezTo>
                  <a:pt x="956" y="1360"/>
                  <a:pt x="956" y="1360"/>
                  <a:pt x="956" y="1360"/>
                </a:cubicBezTo>
                <a:cubicBezTo>
                  <a:pt x="955" y="1360"/>
                  <a:pt x="955" y="1360"/>
                  <a:pt x="954" y="1359"/>
                </a:cubicBezTo>
                <a:cubicBezTo>
                  <a:pt x="953" y="1359"/>
                  <a:pt x="953" y="1359"/>
                  <a:pt x="953" y="1359"/>
                </a:cubicBezTo>
                <a:cubicBezTo>
                  <a:pt x="953" y="1363"/>
                  <a:pt x="953" y="1363"/>
                  <a:pt x="953" y="1363"/>
                </a:cubicBezTo>
                <a:cubicBezTo>
                  <a:pt x="947" y="1361"/>
                  <a:pt x="947" y="1361"/>
                  <a:pt x="947" y="1361"/>
                </a:cubicBezTo>
                <a:cubicBezTo>
                  <a:pt x="947" y="1362"/>
                  <a:pt x="947" y="1362"/>
                  <a:pt x="947" y="1362"/>
                </a:cubicBezTo>
                <a:cubicBezTo>
                  <a:pt x="941" y="1362"/>
                  <a:pt x="941" y="1362"/>
                  <a:pt x="941" y="1362"/>
                </a:cubicBezTo>
                <a:cubicBezTo>
                  <a:pt x="941" y="1363"/>
                  <a:pt x="941" y="1363"/>
                  <a:pt x="941" y="1363"/>
                </a:cubicBezTo>
                <a:cubicBezTo>
                  <a:pt x="937" y="1362"/>
                  <a:pt x="937" y="1362"/>
                  <a:pt x="937" y="1362"/>
                </a:cubicBezTo>
                <a:cubicBezTo>
                  <a:pt x="934" y="1362"/>
                  <a:pt x="934" y="1362"/>
                  <a:pt x="934" y="1362"/>
                </a:cubicBezTo>
                <a:cubicBezTo>
                  <a:pt x="934" y="1361"/>
                  <a:pt x="934" y="1361"/>
                  <a:pt x="934" y="1361"/>
                </a:cubicBezTo>
                <a:cubicBezTo>
                  <a:pt x="926" y="1360"/>
                  <a:pt x="926" y="1360"/>
                  <a:pt x="926" y="1360"/>
                </a:cubicBezTo>
                <a:cubicBezTo>
                  <a:pt x="926" y="1358"/>
                  <a:pt x="926" y="1358"/>
                  <a:pt x="926" y="1358"/>
                </a:cubicBezTo>
                <a:cubicBezTo>
                  <a:pt x="925" y="1358"/>
                  <a:pt x="924" y="1358"/>
                  <a:pt x="923" y="1358"/>
                </a:cubicBezTo>
                <a:cubicBezTo>
                  <a:pt x="921" y="1358"/>
                  <a:pt x="918" y="1359"/>
                  <a:pt x="915" y="1359"/>
                </a:cubicBezTo>
                <a:cubicBezTo>
                  <a:pt x="912" y="1359"/>
                  <a:pt x="910" y="1359"/>
                  <a:pt x="907" y="1358"/>
                </a:cubicBezTo>
                <a:cubicBezTo>
                  <a:pt x="905" y="1357"/>
                  <a:pt x="905" y="1357"/>
                  <a:pt x="905" y="1357"/>
                </a:cubicBezTo>
                <a:cubicBezTo>
                  <a:pt x="903" y="1357"/>
                  <a:pt x="903" y="1357"/>
                  <a:pt x="903" y="1357"/>
                </a:cubicBezTo>
                <a:cubicBezTo>
                  <a:pt x="902" y="1358"/>
                  <a:pt x="902" y="1358"/>
                  <a:pt x="902" y="1358"/>
                </a:cubicBezTo>
                <a:cubicBezTo>
                  <a:pt x="899" y="1358"/>
                  <a:pt x="899" y="1358"/>
                  <a:pt x="899" y="1358"/>
                </a:cubicBezTo>
                <a:cubicBezTo>
                  <a:pt x="898" y="1358"/>
                  <a:pt x="898" y="1358"/>
                  <a:pt x="897" y="1358"/>
                </a:cubicBezTo>
                <a:cubicBezTo>
                  <a:pt x="893" y="1357"/>
                  <a:pt x="893" y="1357"/>
                  <a:pt x="893" y="1357"/>
                </a:cubicBezTo>
                <a:cubicBezTo>
                  <a:pt x="881" y="1358"/>
                  <a:pt x="881" y="1358"/>
                  <a:pt x="881" y="1358"/>
                </a:cubicBezTo>
                <a:cubicBezTo>
                  <a:pt x="881" y="1359"/>
                  <a:pt x="881" y="1359"/>
                  <a:pt x="881" y="1359"/>
                </a:cubicBezTo>
                <a:cubicBezTo>
                  <a:pt x="879" y="1359"/>
                  <a:pt x="879" y="1359"/>
                  <a:pt x="879" y="1359"/>
                </a:cubicBezTo>
                <a:cubicBezTo>
                  <a:pt x="879" y="1363"/>
                  <a:pt x="879" y="1363"/>
                  <a:pt x="879" y="1363"/>
                </a:cubicBezTo>
                <a:cubicBezTo>
                  <a:pt x="873" y="1361"/>
                  <a:pt x="873" y="1361"/>
                  <a:pt x="873" y="1361"/>
                </a:cubicBezTo>
                <a:cubicBezTo>
                  <a:pt x="873" y="1362"/>
                  <a:pt x="873" y="1362"/>
                  <a:pt x="873" y="1362"/>
                </a:cubicBezTo>
                <a:cubicBezTo>
                  <a:pt x="870" y="1362"/>
                  <a:pt x="870" y="1362"/>
                  <a:pt x="870" y="1362"/>
                </a:cubicBezTo>
                <a:cubicBezTo>
                  <a:pt x="869" y="1365"/>
                  <a:pt x="865" y="1366"/>
                  <a:pt x="864" y="1366"/>
                </a:cubicBezTo>
                <a:cubicBezTo>
                  <a:pt x="858" y="1368"/>
                  <a:pt x="858" y="1368"/>
                  <a:pt x="858" y="1368"/>
                </a:cubicBezTo>
                <a:cubicBezTo>
                  <a:pt x="856" y="1362"/>
                  <a:pt x="856" y="1362"/>
                  <a:pt x="856" y="1362"/>
                </a:cubicBezTo>
                <a:cubicBezTo>
                  <a:pt x="854" y="1361"/>
                  <a:pt x="853" y="1360"/>
                  <a:pt x="851" y="1360"/>
                </a:cubicBezTo>
                <a:cubicBezTo>
                  <a:pt x="850" y="1359"/>
                  <a:pt x="849" y="1359"/>
                  <a:pt x="848" y="1358"/>
                </a:cubicBezTo>
                <a:cubicBezTo>
                  <a:pt x="844" y="1360"/>
                  <a:pt x="844" y="1360"/>
                  <a:pt x="844" y="1360"/>
                </a:cubicBezTo>
                <a:cubicBezTo>
                  <a:pt x="842" y="1359"/>
                  <a:pt x="842" y="1359"/>
                  <a:pt x="842" y="1359"/>
                </a:cubicBezTo>
                <a:cubicBezTo>
                  <a:pt x="841" y="1358"/>
                  <a:pt x="839" y="1357"/>
                  <a:pt x="836" y="1357"/>
                </a:cubicBezTo>
                <a:cubicBezTo>
                  <a:pt x="836" y="1360"/>
                  <a:pt x="836" y="1360"/>
                  <a:pt x="836" y="1360"/>
                </a:cubicBezTo>
                <a:cubicBezTo>
                  <a:pt x="830" y="1358"/>
                  <a:pt x="830" y="1358"/>
                  <a:pt x="830" y="1358"/>
                </a:cubicBezTo>
                <a:cubicBezTo>
                  <a:pt x="830" y="1358"/>
                  <a:pt x="830" y="1358"/>
                  <a:pt x="830" y="1358"/>
                </a:cubicBezTo>
                <a:cubicBezTo>
                  <a:pt x="826" y="1359"/>
                  <a:pt x="826" y="1359"/>
                  <a:pt x="826" y="1359"/>
                </a:cubicBezTo>
                <a:cubicBezTo>
                  <a:pt x="826" y="1361"/>
                  <a:pt x="826" y="1361"/>
                  <a:pt x="826" y="1361"/>
                </a:cubicBezTo>
                <a:cubicBezTo>
                  <a:pt x="820" y="1362"/>
                  <a:pt x="820" y="1362"/>
                  <a:pt x="820" y="1362"/>
                </a:cubicBezTo>
                <a:cubicBezTo>
                  <a:pt x="819" y="1362"/>
                  <a:pt x="818" y="1362"/>
                  <a:pt x="818" y="1361"/>
                </a:cubicBezTo>
                <a:cubicBezTo>
                  <a:pt x="817" y="1364"/>
                  <a:pt x="817" y="1364"/>
                  <a:pt x="817" y="1364"/>
                </a:cubicBezTo>
                <a:cubicBezTo>
                  <a:pt x="800" y="1361"/>
                  <a:pt x="800" y="1361"/>
                  <a:pt x="800" y="1361"/>
                </a:cubicBezTo>
                <a:cubicBezTo>
                  <a:pt x="800" y="1361"/>
                  <a:pt x="800" y="1361"/>
                  <a:pt x="800" y="1361"/>
                </a:cubicBezTo>
                <a:cubicBezTo>
                  <a:pt x="799" y="1361"/>
                  <a:pt x="799" y="1361"/>
                  <a:pt x="799" y="1361"/>
                </a:cubicBezTo>
                <a:cubicBezTo>
                  <a:pt x="799" y="1362"/>
                  <a:pt x="799" y="1362"/>
                  <a:pt x="799" y="1362"/>
                </a:cubicBezTo>
                <a:cubicBezTo>
                  <a:pt x="793" y="1362"/>
                  <a:pt x="793" y="1362"/>
                  <a:pt x="793" y="1362"/>
                </a:cubicBezTo>
                <a:cubicBezTo>
                  <a:pt x="792" y="1362"/>
                  <a:pt x="791" y="1363"/>
                  <a:pt x="791" y="1364"/>
                </a:cubicBezTo>
                <a:lnTo>
                  <a:pt x="782" y="1369"/>
                </a:ln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sz="1800"/>
          </a:p>
        </p:txBody>
      </p:sp>
      <p:sp>
        <p:nvSpPr>
          <p:cNvPr id="2" name="Title 1"/>
          <p:cNvSpPr>
            <a:spLocks noGrp="1"/>
          </p:cNvSpPr>
          <p:nvPr>
            <p:ph type="title"/>
          </p:nvPr>
        </p:nvSpPr>
        <p:spPr/>
        <p:txBody>
          <a:bodyPr anchor="b">
            <a:normAutofit/>
          </a:bodyPr>
          <a:lstStyle>
            <a:lvl1pPr algn="l">
              <a:defRPr sz="3600" b="0"/>
            </a:lvl1pPr>
          </a:lstStyle>
          <a:p>
            <a:r>
              <a:rPr lang="en-US"/>
              <a:t>Click to edit Master title style</a:t>
            </a:r>
            <a:endParaRPr/>
          </a:p>
        </p:txBody>
      </p:sp>
      <p:sp>
        <p:nvSpPr>
          <p:cNvPr id="3" name="Content Placeholder 2"/>
          <p:cNvSpPr>
            <a:spLocks noGrp="1"/>
          </p:cNvSpPr>
          <p:nvPr>
            <p:ph idx="1"/>
          </p:nvPr>
        </p:nvSpPr>
        <p:spPr>
          <a:xfrm>
            <a:off x="4676786" y="2087880"/>
            <a:ext cx="5792709" cy="3886200"/>
          </a:xfrm>
        </p:spPr>
        <p:txBody>
          <a:bodyPr>
            <a:normAutofit/>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Text Placeholder 3"/>
          <p:cNvSpPr>
            <a:spLocks noGrp="1"/>
          </p:cNvSpPr>
          <p:nvPr>
            <p:ph type="body" sz="half" idx="2"/>
          </p:nvPr>
        </p:nvSpPr>
        <p:spPr>
          <a:xfrm>
            <a:off x="1522809" y="3429000"/>
            <a:ext cx="2743915" cy="2514600"/>
          </a:xfrm>
        </p:spPr>
        <p:txBody>
          <a:bodyPr>
            <a:normAutofit/>
          </a:bodyPr>
          <a:lstStyle>
            <a:lvl1pPr marL="0" indent="0">
              <a:spcBef>
                <a:spcPts val="1200"/>
              </a:spcBef>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Footer Placeholder 5"/>
          <p:cNvSpPr>
            <a:spLocks noGrp="1"/>
          </p:cNvSpPr>
          <p:nvPr>
            <p:ph type="ftr" sz="quarter" idx="11"/>
          </p:nvPr>
        </p:nvSpPr>
        <p:spPr/>
        <p:txBody>
          <a:bodyPr/>
          <a:lstStyle/>
          <a:p>
            <a:r>
              <a:rPr lang="en-US" dirty="0"/>
              <a:t>Add a footer</a:t>
            </a:r>
          </a:p>
        </p:txBody>
      </p:sp>
      <p:sp>
        <p:nvSpPr>
          <p:cNvPr id="5" name="Date Placeholder 4"/>
          <p:cNvSpPr>
            <a:spLocks noGrp="1"/>
          </p:cNvSpPr>
          <p:nvPr>
            <p:ph type="dt" sz="half" idx="10"/>
          </p:nvPr>
        </p:nvSpPr>
        <p:spPr/>
        <p:txBody>
          <a:bodyPr/>
          <a:lstStyle/>
          <a:p>
            <a:fld id="{52466975-C014-42E5-BFA6-B8D5FDD3B81F}" type="datetimeFigureOut">
              <a:rPr lang="en-US"/>
              <a:t>4/17/2024</a:t>
            </a:fld>
            <a:endParaRPr/>
          </a:p>
        </p:txBody>
      </p:sp>
      <p:sp>
        <p:nvSpPr>
          <p:cNvPr id="7" name="Slide Number Placeholder 6"/>
          <p:cNvSpPr>
            <a:spLocks noGrp="1"/>
          </p:cNvSpPr>
          <p:nvPr>
            <p:ph type="sldNum" sz="quarter" idx="12"/>
          </p:nvPr>
        </p:nvSpPr>
        <p:spPr/>
        <p:txBody>
          <a:bodyPr/>
          <a:lstStyle/>
          <a:p>
            <a:fld id="{693B167E-EA96-4147-81DE-549160052C22}" type="slidenum">
              <a:rPr/>
              <a:t>‹#›</a:t>
            </a:fld>
            <a:endParaRPr/>
          </a:p>
        </p:txBody>
      </p:sp>
    </p:spTree>
    <p:extLst>
      <p:ext uri="{BB962C8B-B14F-4D97-AF65-F5344CB8AC3E}">
        <p14:creationId xmlns:p14="http://schemas.microsoft.com/office/powerpoint/2010/main" val="34627516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9" name="Freeform 15"/>
          <p:cNvSpPr>
            <a:spLocks/>
          </p:cNvSpPr>
          <p:nvPr/>
        </p:nvSpPr>
        <p:spPr bwMode="auto">
          <a:xfrm>
            <a:off x="1522810" y="1905000"/>
            <a:ext cx="6155515" cy="4251960"/>
          </a:xfrm>
          <a:custGeom>
            <a:avLst/>
            <a:gdLst>
              <a:gd name="T0" fmla="*/ 696 w 1967"/>
              <a:gd name="T1" fmla="*/ 1361 h 1369"/>
              <a:gd name="T2" fmla="*/ 618 w 1967"/>
              <a:gd name="T3" fmla="*/ 1360 h 1369"/>
              <a:gd name="T4" fmla="*/ 517 w 1967"/>
              <a:gd name="T5" fmla="*/ 1359 h 1369"/>
              <a:gd name="T6" fmla="*/ 443 w 1967"/>
              <a:gd name="T7" fmla="*/ 1361 h 1369"/>
              <a:gd name="T8" fmla="*/ 361 w 1967"/>
              <a:gd name="T9" fmla="*/ 1358 h 1369"/>
              <a:gd name="T10" fmla="*/ 260 w 1967"/>
              <a:gd name="T11" fmla="*/ 1359 h 1369"/>
              <a:gd name="T12" fmla="*/ 166 w 1967"/>
              <a:gd name="T13" fmla="*/ 1359 h 1369"/>
              <a:gd name="T14" fmla="*/ 104 w 1967"/>
              <a:gd name="T15" fmla="*/ 1356 h 1369"/>
              <a:gd name="T16" fmla="*/ 7 w 1967"/>
              <a:gd name="T17" fmla="*/ 1327 h 1369"/>
              <a:gd name="T18" fmla="*/ 7 w 1967"/>
              <a:gd name="T19" fmla="*/ 1226 h 1369"/>
              <a:gd name="T20" fmla="*/ 9 w 1967"/>
              <a:gd name="T21" fmla="*/ 1139 h 1369"/>
              <a:gd name="T22" fmla="*/ 4 w 1967"/>
              <a:gd name="T23" fmla="*/ 1042 h 1369"/>
              <a:gd name="T24" fmla="*/ 9 w 1967"/>
              <a:gd name="T25" fmla="*/ 896 h 1369"/>
              <a:gd name="T26" fmla="*/ 7 w 1967"/>
              <a:gd name="T27" fmla="*/ 758 h 1369"/>
              <a:gd name="T28" fmla="*/ 9 w 1967"/>
              <a:gd name="T29" fmla="*/ 614 h 1369"/>
              <a:gd name="T30" fmla="*/ 5 w 1967"/>
              <a:gd name="T31" fmla="*/ 443 h 1369"/>
              <a:gd name="T32" fmla="*/ 9 w 1967"/>
              <a:gd name="T33" fmla="*/ 365 h 1369"/>
              <a:gd name="T34" fmla="*/ 5 w 1967"/>
              <a:gd name="T35" fmla="*/ 195 h 1369"/>
              <a:gd name="T36" fmla="*/ 6 w 1967"/>
              <a:gd name="T37" fmla="*/ 107 h 1369"/>
              <a:gd name="T38" fmla="*/ 8 w 1967"/>
              <a:gd name="T39" fmla="*/ 9 h 1369"/>
              <a:gd name="T40" fmla="*/ 120 w 1967"/>
              <a:gd name="T41" fmla="*/ 8 h 1369"/>
              <a:gd name="T42" fmla="*/ 192 w 1967"/>
              <a:gd name="T43" fmla="*/ 5 h 1369"/>
              <a:gd name="T44" fmla="*/ 279 w 1967"/>
              <a:gd name="T45" fmla="*/ 12 h 1369"/>
              <a:gd name="T46" fmla="*/ 374 w 1967"/>
              <a:gd name="T47" fmla="*/ 7 h 1369"/>
              <a:gd name="T48" fmla="*/ 447 w 1967"/>
              <a:gd name="T49" fmla="*/ 10 h 1369"/>
              <a:gd name="T50" fmla="*/ 552 w 1967"/>
              <a:gd name="T51" fmla="*/ 11 h 1369"/>
              <a:gd name="T52" fmla="*/ 630 w 1967"/>
              <a:gd name="T53" fmla="*/ 11 h 1369"/>
              <a:gd name="T54" fmla="*/ 706 w 1967"/>
              <a:gd name="T55" fmla="*/ 10 h 1369"/>
              <a:gd name="T56" fmla="*/ 799 w 1967"/>
              <a:gd name="T57" fmla="*/ 7 h 1369"/>
              <a:gd name="T58" fmla="*/ 879 w 1967"/>
              <a:gd name="T59" fmla="*/ 9 h 1369"/>
              <a:gd name="T60" fmla="*/ 956 w 1967"/>
              <a:gd name="T61" fmla="*/ 9 h 1369"/>
              <a:gd name="T62" fmla="*/ 1055 w 1967"/>
              <a:gd name="T63" fmla="*/ 12 h 1369"/>
              <a:gd name="T64" fmla="*/ 1188 w 1967"/>
              <a:gd name="T65" fmla="*/ 12 h 1369"/>
              <a:gd name="T66" fmla="*/ 1259 w 1967"/>
              <a:gd name="T67" fmla="*/ 9 h 1369"/>
              <a:gd name="T68" fmla="*/ 1378 w 1967"/>
              <a:gd name="T69" fmla="*/ 8 h 1369"/>
              <a:gd name="T70" fmla="*/ 1513 w 1967"/>
              <a:gd name="T71" fmla="*/ 10 h 1369"/>
              <a:gd name="T72" fmla="*/ 1634 w 1967"/>
              <a:gd name="T73" fmla="*/ 12 h 1369"/>
              <a:gd name="T74" fmla="*/ 1774 w 1967"/>
              <a:gd name="T75" fmla="*/ 11 h 1369"/>
              <a:gd name="T76" fmla="*/ 1869 w 1967"/>
              <a:gd name="T77" fmla="*/ 9 h 1369"/>
              <a:gd name="T78" fmla="*/ 1927 w 1967"/>
              <a:gd name="T79" fmla="*/ 6 h 1369"/>
              <a:gd name="T80" fmla="*/ 1963 w 1967"/>
              <a:gd name="T81" fmla="*/ 94 h 1369"/>
              <a:gd name="T82" fmla="*/ 1960 w 1967"/>
              <a:gd name="T83" fmla="*/ 185 h 1369"/>
              <a:gd name="T84" fmla="*/ 1959 w 1967"/>
              <a:gd name="T85" fmla="*/ 330 h 1369"/>
              <a:gd name="T86" fmla="*/ 1958 w 1967"/>
              <a:gd name="T87" fmla="*/ 428 h 1369"/>
              <a:gd name="T88" fmla="*/ 1958 w 1967"/>
              <a:gd name="T89" fmla="*/ 573 h 1369"/>
              <a:gd name="T90" fmla="*/ 1960 w 1967"/>
              <a:gd name="T91" fmla="*/ 721 h 1369"/>
              <a:gd name="T92" fmla="*/ 1957 w 1967"/>
              <a:gd name="T93" fmla="*/ 868 h 1369"/>
              <a:gd name="T94" fmla="*/ 1959 w 1967"/>
              <a:gd name="T95" fmla="*/ 1010 h 1369"/>
              <a:gd name="T96" fmla="*/ 1960 w 1967"/>
              <a:gd name="T97" fmla="*/ 1124 h 1369"/>
              <a:gd name="T98" fmla="*/ 1960 w 1967"/>
              <a:gd name="T99" fmla="*/ 1210 h 1369"/>
              <a:gd name="T100" fmla="*/ 1963 w 1967"/>
              <a:gd name="T101" fmla="*/ 1307 h 1369"/>
              <a:gd name="T102" fmla="*/ 1909 w 1967"/>
              <a:gd name="T103" fmla="*/ 1355 h 1369"/>
              <a:gd name="T104" fmla="*/ 1822 w 1967"/>
              <a:gd name="T105" fmla="*/ 1356 h 1369"/>
              <a:gd name="T106" fmla="*/ 1698 w 1967"/>
              <a:gd name="T107" fmla="*/ 1359 h 1369"/>
              <a:gd name="T108" fmla="*/ 1597 w 1967"/>
              <a:gd name="T109" fmla="*/ 1358 h 1369"/>
              <a:gd name="T110" fmla="*/ 1469 w 1967"/>
              <a:gd name="T111" fmla="*/ 1358 h 1369"/>
              <a:gd name="T112" fmla="*/ 1330 w 1967"/>
              <a:gd name="T113" fmla="*/ 1359 h 1369"/>
              <a:gd name="T114" fmla="*/ 1229 w 1967"/>
              <a:gd name="T115" fmla="*/ 1361 h 1369"/>
              <a:gd name="T116" fmla="*/ 1124 w 1967"/>
              <a:gd name="T117" fmla="*/ 1357 h 1369"/>
              <a:gd name="T118" fmla="*/ 981 w 1967"/>
              <a:gd name="T119" fmla="*/ 1363 h 1369"/>
              <a:gd name="T120" fmla="*/ 907 w 1967"/>
              <a:gd name="T121" fmla="*/ 1358 h 1369"/>
              <a:gd name="T122" fmla="*/ 830 w 1967"/>
              <a:gd name="T123" fmla="*/ 1358 h 1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67" h="1369">
                <a:moveTo>
                  <a:pt x="782" y="1369"/>
                </a:moveTo>
                <a:cubicBezTo>
                  <a:pt x="782" y="1360"/>
                  <a:pt x="782" y="1360"/>
                  <a:pt x="782" y="1360"/>
                </a:cubicBezTo>
                <a:cubicBezTo>
                  <a:pt x="777" y="1362"/>
                  <a:pt x="777" y="1362"/>
                  <a:pt x="777" y="1362"/>
                </a:cubicBezTo>
                <a:cubicBezTo>
                  <a:pt x="777" y="1361"/>
                  <a:pt x="777" y="1361"/>
                  <a:pt x="777" y="1361"/>
                </a:cubicBezTo>
                <a:cubicBezTo>
                  <a:pt x="774" y="1362"/>
                  <a:pt x="774" y="1362"/>
                  <a:pt x="774" y="1362"/>
                </a:cubicBezTo>
                <a:cubicBezTo>
                  <a:pt x="772" y="1359"/>
                  <a:pt x="772" y="1359"/>
                  <a:pt x="772" y="1359"/>
                </a:cubicBezTo>
                <a:cubicBezTo>
                  <a:pt x="761" y="1359"/>
                  <a:pt x="761" y="1359"/>
                  <a:pt x="761" y="1359"/>
                </a:cubicBezTo>
                <a:cubicBezTo>
                  <a:pt x="757" y="1360"/>
                  <a:pt x="752" y="1360"/>
                  <a:pt x="749" y="1359"/>
                </a:cubicBezTo>
                <a:cubicBezTo>
                  <a:pt x="747" y="1358"/>
                  <a:pt x="747" y="1358"/>
                  <a:pt x="747" y="1358"/>
                </a:cubicBezTo>
                <a:cubicBezTo>
                  <a:pt x="746" y="1356"/>
                  <a:pt x="746" y="1356"/>
                  <a:pt x="746" y="1356"/>
                </a:cubicBezTo>
                <a:cubicBezTo>
                  <a:pt x="738" y="1359"/>
                  <a:pt x="738" y="1359"/>
                  <a:pt x="738" y="1359"/>
                </a:cubicBezTo>
                <a:cubicBezTo>
                  <a:pt x="738" y="1357"/>
                  <a:pt x="738" y="1357"/>
                  <a:pt x="738" y="1357"/>
                </a:cubicBezTo>
                <a:cubicBezTo>
                  <a:pt x="733" y="1358"/>
                  <a:pt x="733" y="1358"/>
                  <a:pt x="733" y="1358"/>
                </a:cubicBezTo>
                <a:cubicBezTo>
                  <a:pt x="732" y="1359"/>
                  <a:pt x="732" y="1359"/>
                  <a:pt x="732" y="1359"/>
                </a:cubicBezTo>
                <a:cubicBezTo>
                  <a:pt x="730" y="1359"/>
                  <a:pt x="730" y="1359"/>
                  <a:pt x="730" y="1359"/>
                </a:cubicBezTo>
                <a:cubicBezTo>
                  <a:pt x="730" y="1362"/>
                  <a:pt x="730" y="1362"/>
                  <a:pt x="730" y="1362"/>
                </a:cubicBezTo>
                <a:cubicBezTo>
                  <a:pt x="723" y="1360"/>
                  <a:pt x="723" y="1360"/>
                  <a:pt x="723" y="1360"/>
                </a:cubicBezTo>
                <a:cubicBezTo>
                  <a:pt x="723" y="1361"/>
                  <a:pt x="723" y="1361"/>
                  <a:pt x="723" y="1361"/>
                </a:cubicBezTo>
                <a:cubicBezTo>
                  <a:pt x="710" y="1361"/>
                  <a:pt x="710" y="1361"/>
                  <a:pt x="710" y="1361"/>
                </a:cubicBezTo>
                <a:cubicBezTo>
                  <a:pt x="710" y="1359"/>
                  <a:pt x="710" y="1359"/>
                  <a:pt x="710" y="1359"/>
                </a:cubicBezTo>
                <a:cubicBezTo>
                  <a:pt x="706" y="1359"/>
                  <a:pt x="706" y="1359"/>
                  <a:pt x="706" y="1359"/>
                </a:cubicBezTo>
                <a:cubicBezTo>
                  <a:pt x="699" y="1361"/>
                  <a:pt x="699" y="1361"/>
                  <a:pt x="699" y="1361"/>
                </a:cubicBezTo>
                <a:cubicBezTo>
                  <a:pt x="699" y="1362"/>
                  <a:pt x="699" y="1362"/>
                  <a:pt x="699" y="1362"/>
                </a:cubicBezTo>
                <a:cubicBezTo>
                  <a:pt x="696" y="1361"/>
                  <a:pt x="696" y="1361"/>
                  <a:pt x="696" y="1361"/>
                </a:cubicBezTo>
                <a:cubicBezTo>
                  <a:pt x="693" y="1362"/>
                  <a:pt x="693" y="1362"/>
                  <a:pt x="693" y="1362"/>
                </a:cubicBezTo>
                <a:cubicBezTo>
                  <a:pt x="693" y="1361"/>
                  <a:pt x="693" y="1361"/>
                  <a:pt x="693" y="1361"/>
                </a:cubicBezTo>
                <a:cubicBezTo>
                  <a:pt x="682" y="1358"/>
                  <a:pt x="682" y="1358"/>
                  <a:pt x="682" y="1358"/>
                </a:cubicBezTo>
                <a:cubicBezTo>
                  <a:pt x="681" y="1359"/>
                  <a:pt x="681" y="1359"/>
                  <a:pt x="680" y="1359"/>
                </a:cubicBezTo>
                <a:cubicBezTo>
                  <a:pt x="672" y="1362"/>
                  <a:pt x="672" y="1362"/>
                  <a:pt x="672" y="1362"/>
                </a:cubicBezTo>
                <a:cubicBezTo>
                  <a:pt x="672" y="1358"/>
                  <a:pt x="672" y="1358"/>
                  <a:pt x="672" y="1358"/>
                </a:cubicBezTo>
                <a:cubicBezTo>
                  <a:pt x="670" y="1358"/>
                  <a:pt x="670" y="1358"/>
                  <a:pt x="670" y="1358"/>
                </a:cubicBezTo>
                <a:cubicBezTo>
                  <a:pt x="670" y="1356"/>
                  <a:pt x="670" y="1356"/>
                  <a:pt x="670" y="1356"/>
                </a:cubicBezTo>
                <a:cubicBezTo>
                  <a:pt x="669" y="1356"/>
                  <a:pt x="669" y="1356"/>
                  <a:pt x="669" y="1356"/>
                </a:cubicBezTo>
                <a:cubicBezTo>
                  <a:pt x="668" y="1357"/>
                  <a:pt x="666" y="1357"/>
                  <a:pt x="665" y="1357"/>
                </a:cubicBezTo>
                <a:cubicBezTo>
                  <a:pt x="665" y="1357"/>
                  <a:pt x="664" y="1357"/>
                  <a:pt x="664" y="1357"/>
                </a:cubicBezTo>
                <a:cubicBezTo>
                  <a:pt x="659" y="1356"/>
                  <a:pt x="659" y="1356"/>
                  <a:pt x="659" y="1356"/>
                </a:cubicBezTo>
                <a:cubicBezTo>
                  <a:pt x="659" y="1356"/>
                  <a:pt x="659" y="1356"/>
                  <a:pt x="659" y="1356"/>
                </a:cubicBezTo>
                <a:cubicBezTo>
                  <a:pt x="653" y="1356"/>
                  <a:pt x="653" y="1356"/>
                  <a:pt x="653" y="1356"/>
                </a:cubicBezTo>
                <a:cubicBezTo>
                  <a:pt x="653" y="1355"/>
                  <a:pt x="653" y="1355"/>
                  <a:pt x="653" y="1355"/>
                </a:cubicBezTo>
                <a:cubicBezTo>
                  <a:pt x="646" y="1356"/>
                  <a:pt x="646" y="1356"/>
                  <a:pt x="646" y="1356"/>
                </a:cubicBezTo>
                <a:cubicBezTo>
                  <a:pt x="646" y="1357"/>
                  <a:pt x="646" y="1357"/>
                  <a:pt x="646" y="1357"/>
                </a:cubicBezTo>
                <a:cubicBezTo>
                  <a:pt x="637" y="1357"/>
                  <a:pt x="637" y="1357"/>
                  <a:pt x="637" y="1357"/>
                </a:cubicBezTo>
                <a:cubicBezTo>
                  <a:pt x="637" y="1360"/>
                  <a:pt x="637" y="1360"/>
                  <a:pt x="637" y="1360"/>
                </a:cubicBezTo>
                <a:cubicBezTo>
                  <a:pt x="630" y="1358"/>
                  <a:pt x="630" y="1358"/>
                  <a:pt x="630" y="1358"/>
                </a:cubicBezTo>
                <a:cubicBezTo>
                  <a:pt x="629" y="1361"/>
                  <a:pt x="629" y="1361"/>
                  <a:pt x="629" y="1361"/>
                </a:cubicBezTo>
                <a:cubicBezTo>
                  <a:pt x="625" y="1359"/>
                  <a:pt x="625" y="1359"/>
                  <a:pt x="625" y="1359"/>
                </a:cubicBezTo>
                <a:cubicBezTo>
                  <a:pt x="624" y="1362"/>
                  <a:pt x="624" y="1362"/>
                  <a:pt x="624" y="1362"/>
                </a:cubicBezTo>
                <a:cubicBezTo>
                  <a:pt x="618" y="1360"/>
                  <a:pt x="618" y="1360"/>
                  <a:pt x="618" y="1360"/>
                </a:cubicBezTo>
                <a:cubicBezTo>
                  <a:pt x="617" y="1361"/>
                  <a:pt x="615" y="1361"/>
                  <a:pt x="614" y="1360"/>
                </a:cubicBezTo>
                <a:cubicBezTo>
                  <a:pt x="613" y="1360"/>
                  <a:pt x="613" y="1360"/>
                  <a:pt x="613" y="1360"/>
                </a:cubicBezTo>
                <a:cubicBezTo>
                  <a:pt x="613" y="1361"/>
                  <a:pt x="612" y="1361"/>
                  <a:pt x="612" y="1361"/>
                </a:cubicBezTo>
                <a:cubicBezTo>
                  <a:pt x="609" y="1361"/>
                  <a:pt x="609" y="1361"/>
                  <a:pt x="609" y="1361"/>
                </a:cubicBezTo>
                <a:cubicBezTo>
                  <a:pt x="608" y="1361"/>
                  <a:pt x="608" y="1361"/>
                  <a:pt x="607" y="1361"/>
                </a:cubicBezTo>
                <a:cubicBezTo>
                  <a:pt x="593" y="1361"/>
                  <a:pt x="593" y="1361"/>
                  <a:pt x="593" y="1361"/>
                </a:cubicBezTo>
                <a:cubicBezTo>
                  <a:pt x="593" y="1359"/>
                  <a:pt x="593" y="1359"/>
                  <a:pt x="593" y="1359"/>
                </a:cubicBezTo>
                <a:cubicBezTo>
                  <a:pt x="591" y="1359"/>
                  <a:pt x="591" y="1359"/>
                  <a:pt x="591" y="1359"/>
                </a:cubicBezTo>
                <a:cubicBezTo>
                  <a:pt x="583" y="1363"/>
                  <a:pt x="583" y="1363"/>
                  <a:pt x="583" y="1363"/>
                </a:cubicBezTo>
                <a:cubicBezTo>
                  <a:pt x="583" y="1358"/>
                  <a:pt x="583" y="1358"/>
                  <a:pt x="583" y="1358"/>
                </a:cubicBezTo>
                <a:cubicBezTo>
                  <a:pt x="576" y="1360"/>
                  <a:pt x="576" y="1360"/>
                  <a:pt x="576" y="1360"/>
                </a:cubicBezTo>
                <a:cubicBezTo>
                  <a:pt x="576" y="1356"/>
                  <a:pt x="576" y="1356"/>
                  <a:pt x="576" y="1356"/>
                </a:cubicBezTo>
                <a:cubicBezTo>
                  <a:pt x="575" y="1356"/>
                  <a:pt x="575" y="1356"/>
                  <a:pt x="575" y="1356"/>
                </a:cubicBezTo>
                <a:cubicBezTo>
                  <a:pt x="575" y="1358"/>
                  <a:pt x="575" y="1358"/>
                  <a:pt x="575" y="1358"/>
                </a:cubicBezTo>
                <a:cubicBezTo>
                  <a:pt x="569" y="1358"/>
                  <a:pt x="569" y="1358"/>
                  <a:pt x="569" y="1358"/>
                </a:cubicBezTo>
                <a:cubicBezTo>
                  <a:pt x="569" y="1359"/>
                  <a:pt x="569" y="1359"/>
                  <a:pt x="569" y="1359"/>
                </a:cubicBezTo>
                <a:cubicBezTo>
                  <a:pt x="555" y="1359"/>
                  <a:pt x="555" y="1359"/>
                  <a:pt x="555" y="1359"/>
                </a:cubicBezTo>
                <a:cubicBezTo>
                  <a:pt x="555" y="1358"/>
                  <a:pt x="555" y="1358"/>
                  <a:pt x="555" y="1358"/>
                </a:cubicBezTo>
                <a:cubicBezTo>
                  <a:pt x="552" y="1358"/>
                  <a:pt x="552" y="1358"/>
                  <a:pt x="552" y="1358"/>
                </a:cubicBezTo>
                <a:cubicBezTo>
                  <a:pt x="551" y="1356"/>
                  <a:pt x="551" y="1356"/>
                  <a:pt x="551" y="1356"/>
                </a:cubicBezTo>
                <a:cubicBezTo>
                  <a:pt x="524" y="1359"/>
                  <a:pt x="524" y="1359"/>
                  <a:pt x="524" y="1359"/>
                </a:cubicBezTo>
                <a:cubicBezTo>
                  <a:pt x="524" y="1358"/>
                  <a:pt x="524" y="1358"/>
                  <a:pt x="524" y="1358"/>
                </a:cubicBezTo>
                <a:cubicBezTo>
                  <a:pt x="522" y="1357"/>
                  <a:pt x="520" y="1357"/>
                  <a:pt x="518" y="1357"/>
                </a:cubicBezTo>
                <a:cubicBezTo>
                  <a:pt x="517" y="1359"/>
                  <a:pt x="517" y="1359"/>
                  <a:pt x="517" y="1359"/>
                </a:cubicBezTo>
                <a:cubicBezTo>
                  <a:pt x="512" y="1358"/>
                  <a:pt x="512" y="1358"/>
                  <a:pt x="512" y="1358"/>
                </a:cubicBezTo>
                <a:cubicBezTo>
                  <a:pt x="511" y="1361"/>
                  <a:pt x="511" y="1361"/>
                  <a:pt x="511" y="1361"/>
                </a:cubicBezTo>
                <a:cubicBezTo>
                  <a:pt x="505" y="1358"/>
                  <a:pt x="505" y="1358"/>
                  <a:pt x="505" y="1358"/>
                </a:cubicBezTo>
                <a:cubicBezTo>
                  <a:pt x="504" y="1358"/>
                  <a:pt x="504" y="1358"/>
                  <a:pt x="504" y="1358"/>
                </a:cubicBezTo>
                <a:cubicBezTo>
                  <a:pt x="504" y="1359"/>
                  <a:pt x="504" y="1359"/>
                  <a:pt x="504" y="1359"/>
                </a:cubicBezTo>
                <a:cubicBezTo>
                  <a:pt x="500" y="1359"/>
                  <a:pt x="500" y="1359"/>
                  <a:pt x="500" y="1359"/>
                </a:cubicBezTo>
                <a:cubicBezTo>
                  <a:pt x="496" y="1360"/>
                  <a:pt x="496" y="1360"/>
                  <a:pt x="496" y="1360"/>
                </a:cubicBezTo>
                <a:cubicBezTo>
                  <a:pt x="496" y="1361"/>
                  <a:pt x="496" y="1361"/>
                  <a:pt x="496" y="1361"/>
                </a:cubicBezTo>
                <a:cubicBezTo>
                  <a:pt x="488" y="1361"/>
                  <a:pt x="488" y="1361"/>
                  <a:pt x="488" y="1361"/>
                </a:cubicBezTo>
                <a:cubicBezTo>
                  <a:pt x="488" y="1363"/>
                  <a:pt x="488" y="1363"/>
                  <a:pt x="488" y="1363"/>
                </a:cubicBezTo>
                <a:cubicBezTo>
                  <a:pt x="480" y="1361"/>
                  <a:pt x="480" y="1361"/>
                  <a:pt x="480" y="1361"/>
                </a:cubicBezTo>
                <a:cubicBezTo>
                  <a:pt x="479" y="1363"/>
                  <a:pt x="479" y="1363"/>
                  <a:pt x="479" y="1363"/>
                </a:cubicBezTo>
                <a:cubicBezTo>
                  <a:pt x="468" y="1363"/>
                  <a:pt x="468" y="1363"/>
                  <a:pt x="468" y="1363"/>
                </a:cubicBezTo>
                <a:cubicBezTo>
                  <a:pt x="468" y="1362"/>
                  <a:pt x="468" y="1362"/>
                  <a:pt x="468" y="1362"/>
                </a:cubicBezTo>
                <a:cubicBezTo>
                  <a:pt x="467" y="1362"/>
                  <a:pt x="467" y="1362"/>
                  <a:pt x="467" y="1362"/>
                </a:cubicBezTo>
                <a:cubicBezTo>
                  <a:pt x="463" y="1362"/>
                  <a:pt x="463" y="1362"/>
                  <a:pt x="463" y="1362"/>
                </a:cubicBezTo>
                <a:cubicBezTo>
                  <a:pt x="463" y="1361"/>
                  <a:pt x="463" y="1361"/>
                  <a:pt x="463" y="1361"/>
                </a:cubicBezTo>
                <a:cubicBezTo>
                  <a:pt x="453" y="1360"/>
                  <a:pt x="453" y="1360"/>
                  <a:pt x="453" y="1360"/>
                </a:cubicBezTo>
                <a:cubicBezTo>
                  <a:pt x="453" y="1362"/>
                  <a:pt x="453" y="1362"/>
                  <a:pt x="453" y="1362"/>
                </a:cubicBezTo>
                <a:cubicBezTo>
                  <a:pt x="447" y="1359"/>
                  <a:pt x="447" y="1359"/>
                  <a:pt x="447" y="1359"/>
                </a:cubicBezTo>
                <a:cubicBezTo>
                  <a:pt x="447" y="1359"/>
                  <a:pt x="447" y="1359"/>
                  <a:pt x="447" y="1359"/>
                </a:cubicBezTo>
                <a:cubicBezTo>
                  <a:pt x="443" y="1359"/>
                  <a:pt x="443" y="1359"/>
                  <a:pt x="443" y="1359"/>
                </a:cubicBezTo>
                <a:cubicBezTo>
                  <a:pt x="443" y="1359"/>
                  <a:pt x="443" y="1359"/>
                  <a:pt x="443" y="1359"/>
                </a:cubicBezTo>
                <a:cubicBezTo>
                  <a:pt x="443" y="1361"/>
                  <a:pt x="443" y="1361"/>
                  <a:pt x="443" y="1361"/>
                </a:cubicBezTo>
                <a:cubicBezTo>
                  <a:pt x="437" y="1359"/>
                  <a:pt x="437" y="1359"/>
                  <a:pt x="437" y="1359"/>
                </a:cubicBezTo>
                <a:cubicBezTo>
                  <a:pt x="431" y="1359"/>
                  <a:pt x="431" y="1359"/>
                  <a:pt x="431" y="1359"/>
                </a:cubicBezTo>
                <a:cubicBezTo>
                  <a:pt x="431" y="1361"/>
                  <a:pt x="431" y="1361"/>
                  <a:pt x="431" y="1361"/>
                </a:cubicBezTo>
                <a:cubicBezTo>
                  <a:pt x="422" y="1361"/>
                  <a:pt x="422" y="1361"/>
                  <a:pt x="422" y="1361"/>
                </a:cubicBezTo>
                <a:cubicBezTo>
                  <a:pt x="422" y="1360"/>
                  <a:pt x="422" y="1360"/>
                  <a:pt x="422" y="1360"/>
                </a:cubicBezTo>
                <a:cubicBezTo>
                  <a:pt x="421" y="1360"/>
                  <a:pt x="421" y="1360"/>
                  <a:pt x="420" y="1361"/>
                </a:cubicBezTo>
                <a:cubicBezTo>
                  <a:pt x="420" y="1361"/>
                  <a:pt x="419" y="1361"/>
                  <a:pt x="419" y="1361"/>
                </a:cubicBezTo>
                <a:cubicBezTo>
                  <a:pt x="418" y="1362"/>
                  <a:pt x="418" y="1362"/>
                  <a:pt x="418" y="1362"/>
                </a:cubicBezTo>
                <a:cubicBezTo>
                  <a:pt x="417" y="1362"/>
                  <a:pt x="417" y="1362"/>
                  <a:pt x="417" y="1362"/>
                </a:cubicBezTo>
                <a:cubicBezTo>
                  <a:pt x="416" y="1363"/>
                  <a:pt x="414" y="1364"/>
                  <a:pt x="412" y="1365"/>
                </a:cubicBezTo>
                <a:cubicBezTo>
                  <a:pt x="403" y="1367"/>
                  <a:pt x="403" y="1367"/>
                  <a:pt x="403" y="1367"/>
                </a:cubicBezTo>
                <a:cubicBezTo>
                  <a:pt x="403" y="1361"/>
                  <a:pt x="403" y="1361"/>
                  <a:pt x="403" y="1361"/>
                </a:cubicBezTo>
                <a:cubicBezTo>
                  <a:pt x="398" y="1361"/>
                  <a:pt x="398" y="1361"/>
                  <a:pt x="398" y="1361"/>
                </a:cubicBezTo>
                <a:cubicBezTo>
                  <a:pt x="398" y="1362"/>
                  <a:pt x="398" y="1362"/>
                  <a:pt x="398" y="1362"/>
                </a:cubicBezTo>
                <a:cubicBezTo>
                  <a:pt x="392" y="1361"/>
                  <a:pt x="392" y="1361"/>
                  <a:pt x="392" y="1361"/>
                </a:cubicBezTo>
                <a:cubicBezTo>
                  <a:pt x="387" y="1361"/>
                  <a:pt x="387" y="1361"/>
                  <a:pt x="387" y="1361"/>
                </a:cubicBezTo>
                <a:cubicBezTo>
                  <a:pt x="387" y="1360"/>
                  <a:pt x="387" y="1360"/>
                  <a:pt x="387" y="1360"/>
                </a:cubicBezTo>
                <a:cubicBezTo>
                  <a:pt x="385" y="1359"/>
                  <a:pt x="385" y="1359"/>
                  <a:pt x="385" y="1359"/>
                </a:cubicBezTo>
                <a:cubicBezTo>
                  <a:pt x="385" y="1360"/>
                  <a:pt x="385" y="1360"/>
                  <a:pt x="385" y="1360"/>
                </a:cubicBezTo>
                <a:cubicBezTo>
                  <a:pt x="382" y="1361"/>
                  <a:pt x="378" y="1362"/>
                  <a:pt x="374" y="1362"/>
                </a:cubicBezTo>
                <a:cubicBezTo>
                  <a:pt x="373" y="1362"/>
                  <a:pt x="371" y="1362"/>
                  <a:pt x="370" y="1362"/>
                </a:cubicBezTo>
                <a:cubicBezTo>
                  <a:pt x="367" y="1361"/>
                  <a:pt x="367" y="1361"/>
                  <a:pt x="367" y="1361"/>
                </a:cubicBezTo>
                <a:cubicBezTo>
                  <a:pt x="361" y="1361"/>
                  <a:pt x="361" y="1361"/>
                  <a:pt x="361" y="1361"/>
                </a:cubicBezTo>
                <a:cubicBezTo>
                  <a:pt x="361" y="1358"/>
                  <a:pt x="361" y="1358"/>
                  <a:pt x="361" y="1358"/>
                </a:cubicBezTo>
                <a:cubicBezTo>
                  <a:pt x="357" y="1357"/>
                  <a:pt x="357" y="1357"/>
                  <a:pt x="357" y="1357"/>
                </a:cubicBezTo>
                <a:cubicBezTo>
                  <a:pt x="355" y="1358"/>
                  <a:pt x="355" y="1358"/>
                  <a:pt x="355" y="1358"/>
                </a:cubicBezTo>
                <a:cubicBezTo>
                  <a:pt x="352" y="1359"/>
                  <a:pt x="348" y="1358"/>
                  <a:pt x="345" y="1358"/>
                </a:cubicBezTo>
                <a:cubicBezTo>
                  <a:pt x="344" y="1359"/>
                  <a:pt x="344" y="1359"/>
                  <a:pt x="344" y="1359"/>
                </a:cubicBezTo>
                <a:cubicBezTo>
                  <a:pt x="340" y="1359"/>
                  <a:pt x="340" y="1359"/>
                  <a:pt x="340" y="1359"/>
                </a:cubicBezTo>
                <a:cubicBezTo>
                  <a:pt x="340" y="1362"/>
                  <a:pt x="340" y="1362"/>
                  <a:pt x="340" y="1362"/>
                </a:cubicBezTo>
                <a:cubicBezTo>
                  <a:pt x="333" y="1361"/>
                  <a:pt x="333" y="1361"/>
                  <a:pt x="333" y="1361"/>
                </a:cubicBezTo>
                <a:cubicBezTo>
                  <a:pt x="321" y="1361"/>
                  <a:pt x="321" y="1361"/>
                  <a:pt x="321" y="1361"/>
                </a:cubicBezTo>
                <a:cubicBezTo>
                  <a:pt x="311" y="1364"/>
                  <a:pt x="311" y="1364"/>
                  <a:pt x="311" y="1364"/>
                </a:cubicBezTo>
                <a:cubicBezTo>
                  <a:pt x="311" y="1362"/>
                  <a:pt x="311" y="1362"/>
                  <a:pt x="311" y="1362"/>
                </a:cubicBezTo>
                <a:cubicBezTo>
                  <a:pt x="309" y="1362"/>
                  <a:pt x="307" y="1362"/>
                  <a:pt x="305" y="1361"/>
                </a:cubicBezTo>
                <a:cubicBezTo>
                  <a:pt x="303" y="1361"/>
                  <a:pt x="303" y="1361"/>
                  <a:pt x="303" y="1361"/>
                </a:cubicBezTo>
                <a:cubicBezTo>
                  <a:pt x="302" y="1358"/>
                  <a:pt x="302" y="1358"/>
                  <a:pt x="302" y="1358"/>
                </a:cubicBezTo>
                <a:cubicBezTo>
                  <a:pt x="301" y="1359"/>
                  <a:pt x="301" y="1359"/>
                  <a:pt x="300" y="1359"/>
                </a:cubicBezTo>
                <a:cubicBezTo>
                  <a:pt x="299" y="1359"/>
                  <a:pt x="299" y="1359"/>
                  <a:pt x="299" y="1359"/>
                </a:cubicBezTo>
                <a:cubicBezTo>
                  <a:pt x="293" y="1359"/>
                  <a:pt x="293" y="1359"/>
                  <a:pt x="293" y="1359"/>
                </a:cubicBezTo>
                <a:cubicBezTo>
                  <a:pt x="287" y="1361"/>
                  <a:pt x="287" y="1361"/>
                  <a:pt x="287" y="1361"/>
                </a:cubicBezTo>
                <a:cubicBezTo>
                  <a:pt x="286" y="1359"/>
                  <a:pt x="286" y="1359"/>
                  <a:pt x="286" y="1359"/>
                </a:cubicBezTo>
                <a:cubicBezTo>
                  <a:pt x="280" y="1359"/>
                  <a:pt x="280" y="1359"/>
                  <a:pt x="280" y="1359"/>
                </a:cubicBezTo>
                <a:cubicBezTo>
                  <a:pt x="280" y="1357"/>
                  <a:pt x="280" y="1357"/>
                  <a:pt x="280" y="1357"/>
                </a:cubicBezTo>
                <a:cubicBezTo>
                  <a:pt x="279" y="1357"/>
                  <a:pt x="279" y="1357"/>
                  <a:pt x="279" y="1357"/>
                </a:cubicBezTo>
                <a:cubicBezTo>
                  <a:pt x="279" y="1360"/>
                  <a:pt x="279" y="1360"/>
                  <a:pt x="279" y="1360"/>
                </a:cubicBezTo>
                <a:cubicBezTo>
                  <a:pt x="269" y="1357"/>
                  <a:pt x="269" y="1357"/>
                  <a:pt x="269" y="1357"/>
                </a:cubicBezTo>
                <a:cubicBezTo>
                  <a:pt x="264" y="1359"/>
                  <a:pt x="262" y="1359"/>
                  <a:pt x="260" y="1359"/>
                </a:cubicBezTo>
                <a:cubicBezTo>
                  <a:pt x="258" y="1359"/>
                  <a:pt x="258" y="1359"/>
                  <a:pt x="258" y="1359"/>
                </a:cubicBezTo>
                <a:cubicBezTo>
                  <a:pt x="254" y="1360"/>
                  <a:pt x="251" y="1359"/>
                  <a:pt x="249" y="1358"/>
                </a:cubicBezTo>
                <a:cubicBezTo>
                  <a:pt x="247" y="1358"/>
                  <a:pt x="247" y="1358"/>
                  <a:pt x="247" y="1358"/>
                </a:cubicBezTo>
                <a:cubicBezTo>
                  <a:pt x="239" y="1362"/>
                  <a:pt x="239" y="1362"/>
                  <a:pt x="239" y="1362"/>
                </a:cubicBezTo>
                <a:cubicBezTo>
                  <a:pt x="239" y="1358"/>
                  <a:pt x="239" y="1358"/>
                  <a:pt x="239" y="1358"/>
                </a:cubicBezTo>
                <a:cubicBezTo>
                  <a:pt x="232" y="1358"/>
                  <a:pt x="232" y="1358"/>
                  <a:pt x="232" y="1358"/>
                </a:cubicBezTo>
                <a:cubicBezTo>
                  <a:pt x="231" y="1359"/>
                  <a:pt x="230" y="1359"/>
                  <a:pt x="228" y="1359"/>
                </a:cubicBezTo>
                <a:cubicBezTo>
                  <a:pt x="227" y="1359"/>
                  <a:pt x="227" y="1359"/>
                  <a:pt x="227" y="1359"/>
                </a:cubicBezTo>
                <a:cubicBezTo>
                  <a:pt x="222" y="1359"/>
                  <a:pt x="222" y="1359"/>
                  <a:pt x="222" y="1359"/>
                </a:cubicBezTo>
                <a:cubicBezTo>
                  <a:pt x="222" y="1358"/>
                  <a:pt x="222" y="1358"/>
                  <a:pt x="222" y="1358"/>
                </a:cubicBezTo>
                <a:cubicBezTo>
                  <a:pt x="220" y="1358"/>
                  <a:pt x="220" y="1358"/>
                  <a:pt x="220" y="1358"/>
                </a:cubicBezTo>
                <a:cubicBezTo>
                  <a:pt x="220" y="1356"/>
                  <a:pt x="220" y="1356"/>
                  <a:pt x="220" y="1356"/>
                </a:cubicBezTo>
                <a:cubicBezTo>
                  <a:pt x="218" y="1356"/>
                  <a:pt x="216" y="1356"/>
                  <a:pt x="215" y="1356"/>
                </a:cubicBezTo>
                <a:cubicBezTo>
                  <a:pt x="215" y="1362"/>
                  <a:pt x="215" y="1362"/>
                  <a:pt x="215" y="1362"/>
                </a:cubicBezTo>
                <a:cubicBezTo>
                  <a:pt x="207" y="1358"/>
                  <a:pt x="207" y="1358"/>
                  <a:pt x="207" y="1358"/>
                </a:cubicBezTo>
                <a:cubicBezTo>
                  <a:pt x="205" y="1358"/>
                  <a:pt x="205" y="1358"/>
                  <a:pt x="205" y="1358"/>
                </a:cubicBezTo>
                <a:cubicBezTo>
                  <a:pt x="205" y="1359"/>
                  <a:pt x="205" y="1359"/>
                  <a:pt x="205" y="1359"/>
                </a:cubicBezTo>
                <a:cubicBezTo>
                  <a:pt x="198" y="1359"/>
                  <a:pt x="198" y="1359"/>
                  <a:pt x="198" y="1359"/>
                </a:cubicBezTo>
                <a:cubicBezTo>
                  <a:pt x="198" y="1361"/>
                  <a:pt x="198" y="1361"/>
                  <a:pt x="198" y="1361"/>
                </a:cubicBezTo>
                <a:cubicBezTo>
                  <a:pt x="194" y="1361"/>
                  <a:pt x="194" y="1361"/>
                  <a:pt x="194" y="1361"/>
                </a:cubicBezTo>
                <a:cubicBezTo>
                  <a:pt x="192" y="1364"/>
                  <a:pt x="192" y="1364"/>
                  <a:pt x="192" y="1364"/>
                </a:cubicBezTo>
                <a:cubicBezTo>
                  <a:pt x="182" y="1361"/>
                  <a:pt x="182" y="1361"/>
                  <a:pt x="182" y="1361"/>
                </a:cubicBezTo>
                <a:cubicBezTo>
                  <a:pt x="181" y="1362"/>
                  <a:pt x="181" y="1362"/>
                  <a:pt x="181" y="1362"/>
                </a:cubicBezTo>
                <a:cubicBezTo>
                  <a:pt x="175" y="1363"/>
                  <a:pt x="170" y="1360"/>
                  <a:pt x="166" y="1359"/>
                </a:cubicBezTo>
                <a:cubicBezTo>
                  <a:pt x="166" y="1358"/>
                  <a:pt x="165" y="1358"/>
                  <a:pt x="164" y="1358"/>
                </a:cubicBezTo>
                <a:cubicBezTo>
                  <a:pt x="164" y="1358"/>
                  <a:pt x="163" y="1358"/>
                  <a:pt x="163" y="1358"/>
                </a:cubicBezTo>
                <a:cubicBezTo>
                  <a:pt x="162" y="1359"/>
                  <a:pt x="160" y="1359"/>
                  <a:pt x="159" y="1359"/>
                </a:cubicBezTo>
                <a:cubicBezTo>
                  <a:pt x="153" y="1360"/>
                  <a:pt x="153" y="1360"/>
                  <a:pt x="153" y="1360"/>
                </a:cubicBezTo>
                <a:cubicBezTo>
                  <a:pt x="153" y="1359"/>
                  <a:pt x="153" y="1359"/>
                  <a:pt x="153" y="1359"/>
                </a:cubicBezTo>
                <a:cubicBezTo>
                  <a:pt x="152" y="1358"/>
                  <a:pt x="152" y="1358"/>
                  <a:pt x="152" y="1358"/>
                </a:cubicBezTo>
                <a:cubicBezTo>
                  <a:pt x="146" y="1358"/>
                  <a:pt x="146" y="1358"/>
                  <a:pt x="146" y="1358"/>
                </a:cubicBezTo>
                <a:cubicBezTo>
                  <a:pt x="145" y="1358"/>
                  <a:pt x="144" y="1358"/>
                  <a:pt x="144" y="1358"/>
                </a:cubicBezTo>
                <a:cubicBezTo>
                  <a:pt x="142" y="1358"/>
                  <a:pt x="142" y="1358"/>
                  <a:pt x="142" y="1358"/>
                </a:cubicBezTo>
                <a:cubicBezTo>
                  <a:pt x="142" y="1358"/>
                  <a:pt x="142" y="1358"/>
                  <a:pt x="142" y="1358"/>
                </a:cubicBezTo>
                <a:cubicBezTo>
                  <a:pt x="141" y="1358"/>
                  <a:pt x="141" y="1357"/>
                  <a:pt x="140" y="1357"/>
                </a:cubicBezTo>
                <a:cubicBezTo>
                  <a:pt x="140" y="1357"/>
                  <a:pt x="140" y="1357"/>
                  <a:pt x="139" y="1357"/>
                </a:cubicBezTo>
                <a:cubicBezTo>
                  <a:pt x="139" y="1357"/>
                  <a:pt x="138" y="1358"/>
                  <a:pt x="136" y="1358"/>
                </a:cubicBezTo>
                <a:cubicBezTo>
                  <a:pt x="135" y="1361"/>
                  <a:pt x="135" y="1361"/>
                  <a:pt x="135" y="1361"/>
                </a:cubicBezTo>
                <a:cubicBezTo>
                  <a:pt x="130" y="1359"/>
                  <a:pt x="130" y="1359"/>
                  <a:pt x="130" y="1359"/>
                </a:cubicBezTo>
                <a:cubicBezTo>
                  <a:pt x="129" y="1360"/>
                  <a:pt x="128" y="1360"/>
                  <a:pt x="126" y="1361"/>
                </a:cubicBezTo>
                <a:cubicBezTo>
                  <a:pt x="125" y="1361"/>
                  <a:pt x="125" y="1361"/>
                  <a:pt x="125" y="1361"/>
                </a:cubicBezTo>
                <a:cubicBezTo>
                  <a:pt x="124" y="1362"/>
                  <a:pt x="124" y="1362"/>
                  <a:pt x="124" y="1362"/>
                </a:cubicBezTo>
                <a:cubicBezTo>
                  <a:pt x="121" y="1361"/>
                  <a:pt x="121" y="1361"/>
                  <a:pt x="121" y="1361"/>
                </a:cubicBezTo>
                <a:cubicBezTo>
                  <a:pt x="120" y="1361"/>
                  <a:pt x="120" y="1361"/>
                  <a:pt x="120" y="1361"/>
                </a:cubicBezTo>
                <a:cubicBezTo>
                  <a:pt x="120" y="1361"/>
                  <a:pt x="120" y="1361"/>
                  <a:pt x="120" y="1361"/>
                </a:cubicBezTo>
                <a:cubicBezTo>
                  <a:pt x="106" y="1361"/>
                  <a:pt x="106" y="1361"/>
                  <a:pt x="106" y="1361"/>
                </a:cubicBezTo>
                <a:cubicBezTo>
                  <a:pt x="106" y="1359"/>
                  <a:pt x="106" y="1359"/>
                  <a:pt x="106" y="1359"/>
                </a:cubicBezTo>
                <a:cubicBezTo>
                  <a:pt x="104" y="1356"/>
                  <a:pt x="104" y="1356"/>
                  <a:pt x="104" y="1356"/>
                </a:cubicBezTo>
                <a:cubicBezTo>
                  <a:pt x="102" y="1356"/>
                  <a:pt x="102" y="1356"/>
                  <a:pt x="102" y="1356"/>
                </a:cubicBezTo>
                <a:cubicBezTo>
                  <a:pt x="99" y="1356"/>
                  <a:pt x="97" y="1356"/>
                  <a:pt x="95" y="1356"/>
                </a:cubicBezTo>
                <a:cubicBezTo>
                  <a:pt x="93" y="1356"/>
                  <a:pt x="91" y="1356"/>
                  <a:pt x="89" y="1356"/>
                </a:cubicBezTo>
                <a:cubicBezTo>
                  <a:pt x="89" y="1358"/>
                  <a:pt x="89" y="1358"/>
                  <a:pt x="89" y="1358"/>
                </a:cubicBezTo>
                <a:cubicBezTo>
                  <a:pt x="72" y="1358"/>
                  <a:pt x="72" y="1358"/>
                  <a:pt x="72" y="1358"/>
                </a:cubicBezTo>
                <a:cubicBezTo>
                  <a:pt x="72" y="1358"/>
                  <a:pt x="72" y="1358"/>
                  <a:pt x="72" y="1358"/>
                </a:cubicBezTo>
                <a:cubicBezTo>
                  <a:pt x="71" y="1359"/>
                  <a:pt x="71" y="1359"/>
                  <a:pt x="71" y="1359"/>
                </a:cubicBezTo>
                <a:cubicBezTo>
                  <a:pt x="66" y="1358"/>
                  <a:pt x="66" y="1358"/>
                  <a:pt x="66" y="1358"/>
                </a:cubicBezTo>
                <a:cubicBezTo>
                  <a:pt x="63" y="1357"/>
                  <a:pt x="61" y="1357"/>
                  <a:pt x="59" y="1357"/>
                </a:cubicBezTo>
                <a:cubicBezTo>
                  <a:pt x="59" y="1358"/>
                  <a:pt x="59" y="1358"/>
                  <a:pt x="59" y="1358"/>
                </a:cubicBezTo>
                <a:cubicBezTo>
                  <a:pt x="52" y="1358"/>
                  <a:pt x="52" y="1358"/>
                  <a:pt x="52" y="1358"/>
                </a:cubicBezTo>
                <a:cubicBezTo>
                  <a:pt x="52" y="1359"/>
                  <a:pt x="52" y="1359"/>
                  <a:pt x="52" y="1359"/>
                </a:cubicBezTo>
                <a:cubicBezTo>
                  <a:pt x="42" y="1359"/>
                  <a:pt x="42" y="1359"/>
                  <a:pt x="42" y="1359"/>
                </a:cubicBezTo>
                <a:cubicBezTo>
                  <a:pt x="42" y="1361"/>
                  <a:pt x="42" y="1361"/>
                  <a:pt x="42" y="1361"/>
                </a:cubicBezTo>
                <a:cubicBezTo>
                  <a:pt x="32" y="1361"/>
                  <a:pt x="32" y="1361"/>
                  <a:pt x="32" y="1361"/>
                </a:cubicBezTo>
                <a:cubicBezTo>
                  <a:pt x="32" y="1363"/>
                  <a:pt x="32" y="1363"/>
                  <a:pt x="32" y="1363"/>
                </a:cubicBezTo>
                <a:cubicBezTo>
                  <a:pt x="25" y="1359"/>
                  <a:pt x="25" y="1359"/>
                  <a:pt x="25" y="1359"/>
                </a:cubicBezTo>
                <a:cubicBezTo>
                  <a:pt x="15" y="1359"/>
                  <a:pt x="15" y="1359"/>
                  <a:pt x="15" y="1359"/>
                </a:cubicBezTo>
                <a:cubicBezTo>
                  <a:pt x="15" y="1358"/>
                  <a:pt x="15" y="1358"/>
                  <a:pt x="15" y="1358"/>
                </a:cubicBezTo>
                <a:cubicBezTo>
                  <a:pt x="9" y="1360"/>
                  <a:pt x="9" y="1360"/>
                  <a:pt x="9" y="1360"/>
                </a:cubicBezTo>
                <a:cubicBezTo>
                  <a:pt x="9" y="1346"/>
                  <a:pt x="9" y="1346"/>
                  <a:pt x="9" y="1346"/>
                </a:cubicBezTo>
                <a:cubicBezTo>
                  <a:pt x="9" y="1344"/>
                  <a:pt x="9" y="1343"/>
                  <a:pt x="10" y="1342"/>
                </a:cubicBezTo>
                <a:cubicBezTo>
                  <a:pt x="9" y="1327"/>
                  <a:pt x="9" y="1327"/>
                  <a:pt x="9" y="1327"/>
                </a:cubicBezTo>
                <a:cubicBezTo>
                  <a:pt x="7" y="1327"/>
                  <a:pt x="7" y="1327"/>
                  <a:pt x="7" y="1327"/>
                </a:cubicBezTo>
                <a:cubicBezTo>
                  <a:pt x="7" y="1317"/>
                  <a:pt x="7" y="1317"/>
                  <a:pt x="7" y="1317"/>
                </a:cubicBezTo>
                <a:cubicBezTo>
                  <a:pt x="3" y="1317"/>
                  <a:pt x="3" y="1317"/>
                  <a:pt x="3" y="1317"/>
                </a:cubicBezTo>
                <a:cubicBezTo>
                  <a:pt x="6" y="1310"/>
                  <a:pt x="6" y="1310"/>
                  <a:pt x="6" y="1310"/>
                </a:cubicBezTo>
                <a:cubicBezTo>
                  <a:pt x="5" y="1309"/>
                  <a:pt x="5" y="1308"/>
                  <a:pt x="4" y="1307"/>
                </a:cubicBezTo>
                <a:cubicBezTo>
                  <a:pt x="0" y="1301"/>
                  <a:pt x="0" y="1301"/>
                  <a:pt x="0" y="1301"/>
                </a:cubicBezTo>
                <a:cubicBezTo>
                  <a:pt x="6" y="1298"/>
                  <a:pt x="6" y="1298"/>
                  <a:pt x="6" y="1298"/>
                </a:cubicBezTo>
                <a:cubicBezTo>
                  <a:pt x="6" y="1296"/>
                  <a:pt x="6" y="1296"/>
                  <a:pt x="6" y="1296"/>
                </a:cubicBezTo>
                <a:cubicBezTo>
                  <a:pt x="8" y="1295"/>
                  <a:pt x="8" y="1295"/>
                  <a:pt x="8" y="1295"/>
                </a:cubicBezTo>
                <a:cubicBezTo>
                  <a:pt x="8" y="1295"/>
                  <a:pt x="8" y="1295"/>
                  <a:pt x="8" y="1295"/>
                </a:cubicBezTo>
                <a:cubicBezTo>
                  <a:pt x="7" y="1293"/>
                  <a:pt x="6" y="1290"/>
                  <a:pt x="6" y="1287"/>
                </a:cubicBezTo>
                <a:cubicBezTo>
                  <a:pt x="8" y="1282"/>
                  <a:pt x="8" y="1282"/>
                  <a:pt x="8" y="1282"/>
                </a:cubicBezTo>
                <a:cubicBezTo>
                  <a:pt x="6" y="1279"/>
                  <a:pt x="5" y="1275"/>
                  <a:pt x="7" y="1271"/>
                </a:cubicBezTo>
                <a:cubicBezTo>
                  <a:pt x="7" y="1269"/>
                  <a:pt x="7" y="1269"/>
                  <a:pt x="7" y="1269"/>
                </a:cubicBezTo>
                <a:cubicBezTo>
                  <a:pt x="7" y="1261"/>
                  <a:pt x="7" y="1261"/>
                  <a:pt x="7" y="1261"/>
                </a:cubicBezTo>
                <a:cubicBezTo>
                  <a:pt x="8" y="1261"/>
                  <a:pt x="8" y="1261"/>
                  <a:pt x="8" y="1261"/>
                </a:cubicBezTo>
                <a:cubicBezTo>
                  <a:pt x="4" y="1251"/>
                  <a:pt x="4" y="1251"/>
                  <a:pt x="4" y="1251"/>
                </a:cubicBezTo>
                <a:cubicBezTo>
                  <a:pt x="9" y="1251"/>
                  <a:pt x="9" y="1251"/>
                  <a:pt x="9" y="1251"/>
                </a:cubicBezTo>
                <a:cubicBezTo>
                  <a:pt x="9" y="1249"/>
                  <a:pt x="9" y="1249"/>
                  <a:pt x="9" y="1249"/>
                </a:cubicBezTo>
                <a:cubicBezTo>
                  <a:pt x="7" y="1247"/>
                  <a:pt x="7" y="1244"/>
                  <a:pt x="8" y="1243"/>
                </a:cubicBezTo>
                <a:cubicBezTo>
                  <a:pt x="8" y="1238"/>
                  <a:pt x="8" y="1238"/>
                  <a:pt x="8" y="1238"/>
                </a:cubicBezTo>
                <a:cubicBezTo>
                  <a:pt x="9" y="1238"/>
                  <a:pt x="9" y="1238"/>
                  <a:pt x="9" y="1238"/>
                </a:cubicBezTo>
                <a:cubicBezTo>
                  <a:pt x="9" y="1233"/>
                  <a:pt x="9" y="1233"/>
                  <a:pt x="9" y="1233"/>
                </a:cubicBezTo>
                <a:cubicBezTo>
                  <a:pt x="7" y="1233"/>
                  <a:pt x="7" y="1233"/>
                  <a:pt x="7" y="1233"/>
                </a:cubicBezTo>
                <a:cubicBezTo>
                  <a:pt x="7" y="1226"/>
                  <a:pt x="7" y="1226"/>
                  <a:pt x="7" y="1226"/>
                </a:cubicBezTo>
                <a:cubicBezTo>
                  <a:pt x="4" y="1226"/>
                  <a:pt x="4" y="1226"/>
                  <a:pt x="4" y="1226"/>
                </a:cubicBezTo>
                <a:cubicBezTo>
                  <a:pt x="8" y="1216"/>
                  <a:pt x="8" y="1216"/>
                  <a:pt x="8" y="1216"/>
                </a:cubicBezTo>
                <a:cubicBezTo>
                  <a:pt x="8" y="1210"/>
                  <a:pt x="8" y="1210"/>
                  <a:pt x="8" y="1210"/>
                </a:cubicBezTo>
                <a:cubicBezTo>
                  <a:pt x="6" y="1210"/>
                  <a:pt x="6" y="1210"/>
                  <a:pt x="6" y="1210"/>
                </a:cubicBezTo>
                <a:cubicBezTo>
                  <a:pt x="6" y="1201"/>
                  <a:pt x="6" y="1201"/>
                  <a:pt x="6" y="1201"/>
                </a:cubicBezTo>
                <a:cubicBezTo>
                  <a:pt x="5" y="1201"/>
                  <a:pt x="5" y="1201"/>
                  <a:pt x="5" y="1201"/>
                </a:cubicBezTo>
                <a:cubicBezTo>
                  <a:pt x="5" y="1193"/>
                  <a:pt x="5" y="1193"/>
                  <a:pt x="5" y="1193"/>
                </a:cubicBezTo>
                <a:cubicBezTo>
                  <a:pt x="3" y="1191"/>
                  <a:pt x="3" y="1191"/>
                  <a:pt x="3" y="1191"/>
                </a:cubicBezTo>
                <a:cubicBezTo>
                  <a:pt x="3" y="1175"/>
                  <a:pt x="3" y="1175"/>
                  <a:pt x="3" y="1175"/>
                </a:cubicBezTo>
                <a:cubicBezTo>
                  <a:pt x="5" y="1174"/>
                  <a:pt x="5" y="1174"/>
                  <a:pt x="5" y="1174"/>
                </a:cubicBezTo>
                <a:cubicBezTo>
                  <a:pt x="5" y="1169"/>
                  <a:pt x="5" y="1169"/>
                  <a:pt x="5" y="1169"/>
                </a:cubicBezTo>
                <a:cubicBezTo>
                  <a:pt x="7" y="1169"/>
                  <a:pt x="7" y="1169"/>
                  <a:pt x="7" y="1169"/>
                </a:cubicBezTo>
                <a:cubicBezTo>
                  <a:pt x="7" y="1168"/>
                  <a:pt x="7" y="1168"/>
                  <a:pt x="7" y="1168"/>
                </a:cubicBezTo>
                <a:cubicBezTo>
                  <a:pt x="7" y="1168"/>
                  <a:pt x="7" y="1167"/>
                  <a:pt x="8" y="1167"/>
                </a:cubicBezTo>
                <a:cubicBezTo>
                  <a:pt x="7" y="1166"/>
                  <a:pt x="7" y="1164"/>
                  <a:pt x="8" y="1162"/>
                </a:cubicBezTo>
                <a:cubicBezTo>
                  <a:pt x="9" y="1158"/>
                  <a:pt x="9" y="1158"/>
                  <a:pt x="9" y="1158"/>
                </a:cubicBezTo>
                <a:cubicBezTo>
                  <a:pt x="10" y="1158"/>
                  <a:pt x="10" y="1158"/>
                  <a:pt x="10" y="1158"/>
                </a:cubicBezTo>
                <a:cubicBezTo>
                  <a:pt x="10" y="1155"/>
                  <a:pt x="10" y="1155"/>
                  <a:pt x="10" y="1155"/>
                </a:cubicBezTo>
                <a:cubicBezTo>
                  <a:pt x="10" y="1151"/>
                  <a:pt x="10" y="1151"/>
                  <a:pt x="10" y="1151"/>
                </a:cubicBezTo>
                <a:cubicBezTo>
                  <a:pt x="10" y="1151"/>
                  <a:pt x="10" y="1151"/>
                  <a:pt x="10" y="1151"/>
                </a:cubicBezTo>
                <a:cubicBezTo>
                  <a:pt x="10" y="1147"/>
                  <a:pt x="10" y="1147"/>
                  <a:pt x="10" y="1147"/>
                </a:cubicBezTo>
                <a:cubicBezTo>
                  <a:pt x="9" y="1145"/>
                  <a:pt x="9" y="1145"/>
                  <a:pt x="9" y="1145"/>
                </a:cubicBezTo>
                <a:cubicBezTo>
                  <a:pt x="9" y="1145"/>
                  <a:pt x="9" y="1145"/>
                  <a:pt x="9" y="1145"/>
                </a:cubicBezTo>
                <a:cubicBezTo>
                  <a:pt x="9" y="1139"/>
                  <a:pt x="9" y="1139"/>
                  <a:pt x="9" y="1139"/>
                </a:cubicBezTo>
                <a:cubicBezTo>
                  <a:pt x="7" y="1139"/>
                  <a:pt x="7" y="1139"/>
                  <a:pt x="7" y="1139"/>
                </a:cubicBezTo>
                <a:cubicBezTo>
                  <a:pt x="7" y="1133"/>
                  <a:pt x="7" y="1133"/>
                  <a:pt x="7" y="1133"/>
                </a:cubicBezTo>
                <a:cubicBezTo>
                  <a:pt x="6" y="1129"/>
                  <a:pt x="6" y="1129"/>
                  <a:pt x="6" y="1129"/>
                </a:cubicBezTo>
                <a:cubicBezTo>
                  <a:pt x="6" y="1127"/>
                  <a:pt x="6" y="1126"/>
                  <a:pt x="6" y="1124"/>
                </a:cubicBezTo>
                <a:cubicBezTo>
                  <a:pt x="6" y="1123"/>
                  <a:pt x="5" y="1122"/>
                  <a:pt x="5" y="1120"/>
                </a:cubicBezTo>
                <a:cubicBezTo>
                  <a:pt x="5" y="1114"/>
                  <a:pt x="5" y="1114"/>
                  <a:pt x="5" y="1114"/>
                </a:cubicBezTo>
                <a:cubicBezTo>
                  <a:pt x="6" y="1114"/>
                  <a:pt x="6" y="1114"/>
                  <a:pt x="6" y="1114"/>
                </a:cubicBezTo>
                <a:cubicBezTo>
                  <a:pt x="6" y="1111"/>
                  <a:pt x="6" y="1111"/>
                  <a:pt x="6" y="1111"/>
                </a:cubicBezTo>
                <a:cubicBezTo>
                  <a:pt x="8" y="1111"/>
                  <a:pt x="8" y="1111"/>
                  <a:pt x="8" y="1111"/>
                </a:cubicBezTo>
                <a:cubicBezTo>
                  <a:pt x="8" y="1106"/>
                  <a:pt x="8" y="1106"/>
                  <a:pt x="8" y="1106"/>
                </a:cubicBezTo>
                <a:cubicBezTo>
                  <a:pt x="4" y="1097"/>
                  <a:pt x="4" y="1097"/>
                  <a:pt x="4" y="1097"/>
                </a:cubicBezTo>
                <a:cubicBezTo>
                  <a:pt x="9" y="1097"/>
                  <a:pt x="9" y="1097"/>
                  <a:pt x="9" y="1097"/>
                </a:cubicBezTo>
                <a:cubicBezTo>
                  <a:pt x="9" y="1082"/>
                  <a:pt x="9" y="1082"/>
                  <a:pt x="9" y="1082"/>
                </a:cubicBezTo>
                <a:cubicBezTo>
                  <a:pt x="7" y="1082"/>
                  <a:pt x="7" y="1082"/>
                  <a:pt x="7" y="1082"/>
                </a:cubicBezTo>
                <a:cubicBezTo>
                  <a:pt x="7" y="1069"/>
                  <a:pt x="7" y="1069"/>
                  <a:pt x="7" y="1069"/>
                </a:cubicBezTo>
                <a:cubicBezTo>
                  <a:pt x="9" y="1069"/>
                  <a:pt x="9" y="1069"/>
                  <a:pt x="9" y="1069"/>
                </a:cubicBezTo>
                <a:cubicBezTo>
                  <a:pt x="9" y="1063"/>
                  <a:pt x="9" y="1063"/>
                  <a:pt x="9" y="1063"/>
                </a:cubicBezTo>
                <a:cubicBezTo>
                  <a:pt x="9" y="1063"/>
                  <a:pt x="9" y="1063"/>
                  <a:pt x="9" y="1063"/>
                </a:cubicBezTo>
                <a:cubicBezTo>
                  <a:pt x="9" y="1058"/>
                  <a:pt x="9" y="1058"/>
                  <a:pt x="9" y="1058"/>
                </a:cubicBezTo>
                <a:cubicBezTo>
                  <a:pt x="9" y="1058"/>
                  <a:pt x="9" y="1058"/>
                  <a:pt x="9" y="1058"/>
                </a:cubicBezTo>
                <a:cubicBezTo>
                  <a:pt x="8" y="1053"/>
                  <a:pt x="8" y="1053"/>
                  <a:pt x="8" y="1053"/>
                </a:cubicBezTo>
                <a:cubicBezTo>
                  <a:pt x="7" y="1050"/>
                  <a:pt x="8" y="1047"/>
                  <a:pt x="8" y="1046"/>
                </a:cubicBezTo>
                <a:cubicBezTo>
                  <a:pt x="8" y="1044"/>
                  <a:pt x="8" y="1043"/>
                  <a:pt x="8" y="1042"/>
                </a:cubicBezTo>
                <a:cubicBezTo>
                  <a:pt x="4" y="1042"/>
                  <a:pt x="4" y="1042"/>
                  <a:pt x="4" y="1042"/>
                </a:cubicBezTo>
                <a:cubicBezTo>
                  <a:pt x="6" y="1035"/>
                  <a:pt x="6" y="1035"/>
                  <a:pt x="6" y="1035"/>
                </a:cubicBezTo>
                <a:cubicBezTo>
                  <a:pt x="6" y="1014"/>
                  <a:pt x="6" y="1014"/>
                  <a:pt x="6" y="1014"/>
                </a:cubicBezTo>
                <a:cubicBezTo>
                  <a:pt x="7" y="1014"/>
                  <a:pt x="7" y="1014"/>
                  <a:pt x="7" y="1014"/>
                </a:cubicBezTo>
                <a:cubicBezTo>
                  <a:pt x="7" y="1010"/>
                  <a:pt x="7" y="1010"/>
                  <a:pt x="7" y="1010"/>
                </a:cubicBezTo>
                <a:cubicBezTo>
                  <a:pt x="8" y="1010"/>
                  <a:pt x="8" y="1010"/>
                  <a:pt x="8" y="1010"/>
                </a:cubicBezTo>
                <a:cubicBezTo>
                  <a:pt x="8" y="1009"/>
                  <a:pt x="8" y="1009"/>
                  <a:pt x="9" y="1008"/>
                </a:cubicBezTo>
                <a:cubicBezTo>
                  <a:pt x="9" y="1008"/>
                  <a:pt x="9" y="1007"/>
                  <a:pt x="9" y="1006"/>
                </a:cubicBezTo>
                <a:cubicBezTo>
                  <a:pt x="8" y="1006"/>
                  <a:pt x="8" y="1006"/>
                  <a:pt x="8" y="1006"/>
                </a:cubicBezTo>
                <a:cubicBezTo>
                  <a:pt x="6" y="970"/>
                  <a:pt x="6" y="970"/>
                  <a:pt x="6" y="970"/>
                </a:cubicBezTo>
                <a:cubicBezTo>
                  <a:pt x="7" y="970"/>
                  <a:pt x="7" y="970"/>
                  <a:pt x="7" y="970"/>
                </a:cubicBezTo>
                <a:cubicBezTo>
                  <a:pt x="7" y="969"/>
                  <a:pt x="7" y="969"/>
                  <a:pt x="7" y="969"/>
                </a:cubicBezTo>
                <a:cubicBezTo>
                  <a:pt x="5" y="969"/>
                  <a:pt x="5" y="969"/>
                  <a:pt x="5" y="969"/>
                </a:cubicBezTo>
                <a:cubicBezTo>
                  <a:pt x="5" y="947"/>
                  <a:pt x="5" y="947"/>
                  <a:pt x="5" y="947"/>
                </a:cubicBezTo>
                <a:cubicBezTo>
                  <a:pt x="6" y="947"/>
                  <a:pt x="6" y="947"/>
                  <a:pt x="6" y="947"/>
                </a:cubicBezTo>
                <a:cubicBezTo>
                  <a:pt x="6" y="945"/>
                  <a:pt x="6" y="945"/>
                  <a:pt x="6" y="945"/>
                </a:cubicBezTo>
                <a:cubicBezTo>
                  <a:pt x="5" y="945"/>
                  <a:pt x="5" y="945"/>
                  <a:pt x="5" y="945"/>
                </a:cubicBezTo>
                <a:cubicBezTo>
                  <a:pt x="5" y="931"/>
                  <a:pt x="5" y="931"/>
                  <a:pt x="5" y="931"/>
                </a:cubicBezTo>
                <a:cubicBezTo>
                  <a:pt x="6" y="931"/>
                  <a:pt x="6" y="931"/>
                  <a:pt x="6" y="931"/>
                </a:cubicBezTo>
                <a:cubicBezTo>
                  <a:pt x="6" y="923"/>
                  <a:pt x="6" y="923"/>
                  <a:pt x="6" y="923"/>
                </a:cubicBezTo>
                <a:cubicBezTo>
                  <a:pt x="7" y="923"/>
                  <a:pt x="7" y="923"/>
                  <a:pt x="7" y="923"/>
                </a:cubicBezTo>
                <a:cubicBezTo>
                  <a:pt x="7" y="921"/>
                  <a:pt x="7" y="921"/>
                  <a:pt x="7" y="921"/>
                </a:cubicBezTo>
                <a:cubicBezTo>
                  <a:pt x="8" y="921"/>
                  <a:pt x="8" y="921"/>
                  <a:pt x="8" y="921"/>
                </a:cubicBezTo>
                <a:cubicBezTo>
                  <a:pt x="7" y="897"/>
                  <a:pt x="7" y="897"/>
                  <a:pt x="7" y="897"/>
                </a:cubicBezTo>
                <a:cubicBezTo>
                  <a:pt x="9" y="896"/>
                  <a:pt x="9" y="896"/>
                  <a:pt x="9" y="896"/>
                </a:cubicBezTo>
                <a:cubicBezTo>
                  <a:pt x="7" y="882"/>
                  <a:pt x="7" y="882"/>
                  <a:pt x="7" y="882"/>
                </a:cubicBezTo>
                <a:cubicBezTo>
                  <a:pt x="11" y="878"/>
                  <a:pt x="11" y="878"/>
                  <a:pt x="11" y="878"/>
                </a:cubicBezTo>
                <a:cubicBezTo>
                  <a:pt x="11" y="876"/>
                  <a:pt x="11" y="871"/>
                  <a:pt x="11" y="868"/>
                </a:cubicBezTo>
                <a:cubicBezTo>
                  <a:pt x="10" y="868"/>
                  <a:pt x="10" y="868"/>
                  <a:pt x="10" y="868"/>
                </a:cubicBezTo>
                <a:cubicBezTo>
                  <a:pt x="10" y="864"/>
                  <a:pt x="10" y="864"/>
                  <a:pt x="10" y="864"/>
                </a:cubicBezTo>
                <a:cubicBezTo>
                  <a:pt x="9" y="864"/>
                  <a:pt x="9" y="864"/>
                  <a:pt x="9" y="864"/>
                </a:cubicBezTo>
                <a:cubicBezTo>
                  <a:pt x="9" y="853"/>
                  <a:pt x="9" y="853"/>
                  <a:pt x="9" y="853"/>
                </a:cubicBezTo>
                <a:cubicBezTo>
                  <a:pt x="7" y="852"/>
                  <a:pt x="7" y="852"/>
                  <a:pt x="7" y="852"/>
                </a:cubicBezTo>
                <a:cubicBezTo>
                  <a:pt x="7" y="850"/>
                  <a:pt x="7" y="850"/>
                  <a:pt x="7" y="850"/>
                </a:cubicBezTo>
                <a:cubicBezTo>
                  <a:pt x="6" y="850"/>
                  <a:pt x="6" y="850"/>
                  <a:pt x="6" y="850"/>
                </a:cubicBezTo>
                <a:cubicBezTo>
                  <a:pt x="4" y="846"/>
                  <a:pt x="4" y="846"/>
                  <a:pt x="4" y="846"/>
                </a:cubicBezTo>
                <a:cubicBezTo>
                  <a:pt x="3" y="842"/>
                  <a:pt x="4" y="837"/>
                  <a:pt x="6" y="830"/>
                </a:cubicBezTo>
                <a:cubicBezTo>
                  <a:pt x="6" y="830"/>
                  <a:pt x="6" y="830"/>
                  <a:pt x="6" y="830"/>
                </a:cubicBezTo>
                <a:cubicBezTo>
                  <a:pt x="7" y="823"/>
                  <a:pt x="7" y="823"/>
                  <a:pt x="7" y="823"/>
                </a:cubicBezTo>
                <a:cubicBezTo>
                  <a:pt x="6" y="822"/>
                  <a:pt x="6" y="820"/>
                  <a:pt x="6" y="818"/>
                </a:cubicBezTo>
                <a:cubicBezTo>
                  <a:pt x="7" y="813"/>
                  <a:pt x="7" y="813"/>
                  <a:pt x="7" y="813"/>
                </a:cubicBezTo>
                <a:cubicBezTo>
                  <a:pt x="7" y="813"/>
                  <a:pt x="7" y="813"/>
                  <a:pt x="7" y="813"/>
                </a:cubicBezTo>
                <a:cubicBezTo>
                  <a:pt x="7" y="805"/>
                  <a:pt x="7" y="805"/>
                  <a:pt x="7" y="805"/>
                </a:cubicBezTo>
                <a:cubicBezTo>
                  <a:pt x="8" y="805"/>
                  <a:pt x="8" y="805"/>
                  <a:pt x="8" y="805"/>
                </a:cubicBezTo>
                <a:cubicBezTo>
                  <a:pt x="4" y="774"/>
                  <a:pt x="4" y="774"/>
                  <a:pt x="4" y="774"/>
                </a:cubicBezTo>
                <a:cubicBezTo>
                  <a:pt x="8" y="774"/>
                  <a:pt x="8" y="774"/>
                  <a:pt x="8" y="774"/>
                </a:cubicBezTo>
                <a:cubicBezTo>
                  <a:pt x="4" y="762"/>
                  <a:pt x="4" y="762"/>
                  <a:pt x="4" y="762"/>
                </a:cubicBezTo>
                <a:cubicBezTo>
                  <a:pt x="7" y="762"/>
                  <a:pt x="7" y="762"/>
                  <a:pt x="7" y="762"/>
                </a:cubicBezTo>
                <a:cubicBezTo>
                  <a:pt x="7" y="758"/>
                  <a:pt x="7" y="758"/>
                  <a:pt x="7" y="758"/>
                </a:cubicBezTo>
                <a:cubicBezTo>
                  <a:pt x="9" y="758"/>
                  <a:pt x="9" y="758"/>
                  <a:pt x="9" y="758"/>
                </a:cubicBezTo>
                <a:cubicBezTo>
                  <a:pt x="9" y="756"/>
                  <a:pt x="9" y="756"/>
                  <a:pt x="9" y="756"/>
                </a:cubicBezTo>
                <a:cubicBezTo>
                  <a:pt x="9" y="743"/>
                  <a:pt x="7" y="737"/>
                  <a:pt x="4" y="727"/>
                </a:cubicBezTo>
                <a:cubicBezTo>
                  <a:pt x="3" y="723"/>
                  <a:pt x="3" y="723"/>
                  <a:pt x="3" y="723"/>
                </a:cubicBezTo>
                <a:cubicBezTo>
                  <a:pt x="6" y="721"/>
                  <a:pt x="6" y="721"/>
                  <a:pt x="6" y="721"/>
                </a:cubicBezTo>
                <a:cubicBezTo>
                  <a:pt x="6" y="716"/>
                  <a:pt x="6" y="716"/>
                  <a:pt x="6" y="716"/>
                </a:cubicBezTo>
                <a:cubicBezTo>
                  <a:pt x="6" y="711"/>
                  <a:pt x="6" y="704"/>
                  <a:pt x="10" y="700"/>
                </a:cubicBezTo>
                <a:cubicBezTo>
                  <a:pt x="10" y="696"/>
                  <a:pt x="10" y="696"/>
                  <a:pt x="10" y="696"/>
                </a:cubicBezTo>
                <a:cubicBezTo>
                  <a:pt x="10" y="696"/>
                  <a:pt x="10" y="696"/>
                  <a:pt x="10" y="696"/>
                </a:cubicBezTo>
                <a:cubicBezTo>
                  <a:pt x="10" y="685"/>
                  <a:pt x="10" y="685"/>
                  <a:pt x="10" y="685"/>
                </a:cubicBezTo>
                <a:cubicBezTo>
                  <a:pt x="9" y="685"/>
                  <a:pt x="9" y="685"/>
                  <a:pt x="9" y="685"/>
                </a:cubicBezTo>
                <a:cubicBezTo>
                  <a:pt x="9" y="680"/>
                  <a:pt x="9" y="680"/>
                  <a:pt x="9" y="680"/>
                </a:cubicBezTo>
                <a:cubicBezTo>
                  <a:pt x="7" y="680"/>
                  <a:pt x="7" y="680"/>
                  <a:pt x="7" y="680"/>
                </a:cubicBezTo>
                <a:cubicBezTo>
                  <a:pt x="8" y="672"/>
                  <a:pt x="8" y="672"/>
                  <a:pt x="8" y="672"/>
                </a:cubicBezTo>
                <a:cubicBezTo>
                  <a:pt x="7" y="672"/>
                  <a:pt x="7" y="672"/>
                  <a:pt x="7" y="672"/>
                </a:cubicBezTo>
                <a:cubicBezTo>
                  <a:pt x="7" y="656"/>
                  <a:pt x="7" y="656"/>
                  <a:pt x="7" y="656"/>
                </a:cubicBezTo>
                <a:cubicBezTo>
                  <a:pt x="6" y="652"/>
                  <a:pt x="6" y="652"/>
                  <a:pt x="6" y="652"/>
                </a:cubicBezTo>
                <a:cubicBezTo>
                  <a:pt x="5" y="648"/>
                  <a:pt x="6" y="643"/>
                  <a:pt x="7" y="640"/>
                </a:cubicBezTo>
                <a:cubicBezTo>
                  <a:pt x="7" y="639"/>
                  <a:pt x="7" y="638"/>
                  <a:pt x="7" y="638"/>
                </a:cubicBezTo>
                <a:cubicBezTo>
                  <a:pt x="5" y="624"/>
                  <a:pt x="5" y="624"/>
                  <a:pt x="5" y="624"/>
                </a:cubicBezTo>
                <a:cubicBezTo>
                  <a:pt x="7" y="624"/>
                  <a:pt x="7" y="624"/>
                  <a:pt x="7" y="624"/>
                </a:cubicBezTo>
                <a:cubicBezTo>
                  <a:pt x="7" y="620"/>
                  <a:pt x="7" y="620"/>
                  <a:pt x="7" y="620"/>
                </a:cubicBezTo>
                <a:cubicBezTo>
                  <a:pt x="9" y="620"/>
                  <a:pt x="9" y="620"/>
                  <a:pt x="9" y="620"/>
                </a:cubicBezTo>
                <a:cubicBezTo>
                  <a:pt x="9" y="614"/>
                  <a:pt x="9" y="614"/>
                  <a:pt x="9" y="614"/>
                </a:cubicBezTo>
                <a:cubicBezTo>
                  <a:pt x="8" y="614"/>
                  <a:pt x="8" y="614"/>
                  <a:pt x="8" y="614"/>
                </a:cubicBezTo>
                <a:cubicBezTo>
                  <a:pt x="9" y="601"/>
                  <a:pt x="9" y="601"/>
                  <a:pt x="9" y="601"/>
                </a:cubicBezTo>
                <a:cubicBezTo>
                  <a:pt x="9" y="601"/>
                  <a:pt x="9" y="601"/>
                  <a:pt x="9" y="601"/>
                </a:cubicBezTo>
                <a:cubicBezTo>
                  <a:pt x="7" y="578"/>
                  <a:pt x="7" y="578"/>
                  <a:pt x="7" y="578"/>
                </a:cubicBezTo>
                <a:cubicBezTo>
                  <a:pt x="5" y="573"/>
                  <a:pt x="5" y="573"/>
                  <a:pt x="5" y="573"/>
                </a:cubicBezTo>
                <a:cubicBezTo>
                  <a:pt x="8" y="573"/>
                  <a:pt x="8" y="573"/>
                  <a:pt x="8" y="573"/>
                </a:cubicBezTo>
                <a:cubicBezTo>
                  <a:pt x="8" y="571"/>
                  <a:pt x="8" y="568"/>
                  <a:pt x="8" y="566"/>
                </a:cubicBezTo>
                <a:cubicBezTo>
                  <a:pt x="8" y="564"/>
                  <a:pt x="9" y="561"/>
                  <a:pt x="8" y="561"/>
                </a:cubicBezTo>
                <a:cubicBezTo>
                  <a:pt x="8" y="559"/>
                  <a:pt x="8" y="559"/>
                  <a:pt x="8" y="559"/>
                </a:cubicBezTo>
                <a:cubicBezTo>
                  <a:pt x="7" y="553"/>
                  <a:pt x="7" y="553"/>
                  <a:pt x="7" y="553"/>
                </a:cubicBezTo>
                <a:cubicBezTo>
                  <a:pt x="10" y="551"/>
                  <a:pt x="10" y="551"/>
                  <a:pt x="10" y="551"/>
                </a:cubicBezTo>
                <a:cubicBezTo>
                  <a:pt x="10" y="548"/>
                  <a:pt x="10" y="548"/>
                  <a:pt x="10" y="548"/>
                </a:cubicBezTo>
                <a:cubicBezTo>
                  <a:pt x="9" y="546"/>
                  <a:pt x="10" y="544"/>
                  <a:pt x="10" y="543"/>
                </a:cubicBezTo>
                <a:cubicBezTo>
                  <a:pt x="6" y="520"/>
                  <a:pt x="6" y="520"/>
                  <a:pt x="6" y="520"/>
                </a:cubicBezTo>
                <a:cubicBezTo>
                  <a:pt x="2" y="520"/>
                  <a:pt x="2" y="520"/>
                  <a:pt x="2" y="520"/>
                </a:cubicBezTo>
                <a:cubicBezTo>
                  <a:pt x="6" y="505"/>
                  <a:pt x="6" y="505"/>
                  <a:pt x="6" y="505"/>
                </a:cubicBezTo>
                <a:cubicBezTo>
                  <a:pt x="6" y="486"/>
                  <a:pt x="6" y="486"/>
                  <a:pt x="6" y="486"/>
                </a:cubicBezTo>
                <a:cubicBezTo>
                  <a:pt x="7" y="482"/>
                  <a:pt x="7" y="477"/>
                  <a:pt x="7" y="471"/>
                </a:cubicBezTo>
                <a:cubicBezTo>
                  <a:pt x="7" y="468"/>
                  <a:pt x="7" y="465"/>
                  <a:pt x="7" y="462"/>
                </a:cubicBezTo>
                <a:cubicBezTo>
                  <a:pt x="4" y="462"/>
                  <a:pt x="4" y="462"/>
                  <a:pt x="4" y="462"/>
                </a:cubicBezTo>
                <a:cubicBezTo>
                  <a:pt x="5" y="456"/>
                  <a:pt x="5" y="456"/>
                  <a:pt x="5" y="456"/>
                </a:cubicBezTo>
                <a:cubicBezTo>
                  <a:pt x="5" y="454"/>
                  <a:pt x="6" y="453"/>
                  <a:pt x="6" y="452"/>
                </a:cubicBezTo>
                <a:cubicBezTo>
                  <a:pt x="6" y="451"/>
                  <a:pt x="6" y="451"/>
                  <a:pt x="6" y="450"/>
                </a:cubicBezTo>
                <a:cubicBezTo>
                  <a:pt x="5" y="448"/>
                  <a:pt x="5" y="445"/>
                  <a:pt x="5" y="443"/>
                </a:cubicBezTo>
                <a:cubicBezTo>
                  <a:pt x="6" y="441"/>
                  <a:pt x="6" y="441"/>
                  <a:pt x="6" y="441"/>
                </a:cubicBezTo>
                <a:cubicBezTo>
                  <a:pt x="7" y="440"/>
                  <a:pt x="7" y="440"/>
                  <a:pt x="7" y="440"/>
                </a:cubicBezTo>
                <a:cubicBezTo>
                  <a:pt x="7" y="434"/>
                  <a:pt x="7" y="434"/>
                  <a:pt x="7" y="434"/>
                </a:cubicBezTo>
                <a:cubicBezTo>
                  <a:pt x="9" y="434"/>
                  <a:pt x="9" y="434"/>
                  <a:pt x="9" y="434"/>
                </a:cubicBezTo>
                <a:cubicBezTo>
                  <a:pt x="9" y="428"/>
                  <a:pt x="9" y="428"/>
                  <a:pt x="9" y="428"/>
                </a:cubicBezTo>
                <a:cubicBezTo>
                  <a:pt x="7" y="428"/>
                  <a:pt x="7" y="428"/>
                  <a:pt x="7" y="428"/>
                </a:cubicBezTo>
                <a:cubicBezTo>
                  <a:pt x="7" y="421"/>
                  <a:pt x="7" y="421"/>
                  <a:pt x="7" y="421"/>
                </a:cubicBezTo>
                <a:cubicBezTo>
                  <a:pt x="6" y="421"/>
                  <a:pt x="6" y="421"/>
                  <a:pt x="6" y="421"/>
                </a:cubicBezTo>
                <a:cubicBezTo>
                  <a:pt x="6" y="414"/>
                  <a:pt x="6" y="414"/>
                  <a:pt x="6" y="414"/>
                </a:cubicBezTo>
                <a:cubicBezTo>
                  <a:pt x="5" y="410"/>
                  <a:pt x="5" y="410"/>
                  <a:pt x="5" y="410"/>
                </a:cubicBezTo>
                <a:cubicBezTo>
                  <a:pt x="5" y="410"/>
                  <a:pt x="5" y="409"/>
                  <a:pt x="5" y="409"/>
                </a:cubicBezTo>
                <a:cubicBezTo>
                  <a:pt x="5" y="409"/>
                  <a:pt x="5" y="409"/>
                  <a:pt x="5" y="409"/>
                </a:cubicBezTo>
                <a:cubicBezTo>
                  <a:pt x="5" y="408"/>
                  <a:pt x="5" y="407"/>
                  <a:pt x="5" y="406"/>
                </a:cubicBezTo>
                <a:cubicBezTo>
                  <a:pt x="5" y="404"/>
                  <a:pt x="5" y="404"/>
                  <a:pt x="5" y="404"/>
                </a:cubicBezTo>
                <a:cubicBezTo>
                  <a:pt x="4" y="404"/>
                  <a:pt x="4" y="404"/>
                  <a:pt x="4" y="404"/>
                </a:cubicBezTo>
                <a:cubicBezTo>
                  <a:pt x="4" y="390"/>
                  <a:pt x="4" y="390"/>
                  <a:pt x="4" y="390"/>
                </a:cubicBezTo>
                <a:cubicBezTo>
                  <a:pt x="5" y="390"/>
                  <a:pt x="5" y="390"/>
                  <a:pt x="5" y="390"/>
                </a:cubicBezTo>
                <a:cubicBezTo>
                  <a:pt x="5" y="387"/>
                  <a:pt x="5" y="387"/>
                  <a:pt x="5" y="387"/>
                </a:cubicBezTo>
                <a:cubicBezTo>
                  <a:pt x="6" y="387"/>
                  <a:pt x="6" y="387"/>
                  <a:pt x="6" y="387"/>
                </a:cubicBezTo>
                <a:cubicBezTo>
                  <a:pt x="6" y="383"/>
                  <a:pt x="6" y="383"/>
                  <a:pt x="6" y="383"/>
                </a:cubicBezTo>
                <a:cubicBezTo>
                  <a:pt x="6" y="381"/>
                  <a:pt x="6" y="380"/>
                  <a:pt x="6" y="379"/>
                </a:cubicBezTo>
                <a:cubicBezTo>
                  <a:pt x="5" y="374"/>
                  <a:pt x="6" y="371"/>
                  <a:pt x="7" y="368"/>
                </a:cubicBezTo>
                <a:cubicBezTo>
                  <a:pt x="7" y="366"/>
                  <a:pt x="7" y="366"/>
                  <a:pt x="7" y="366"/>
                </a:cubicBezTo>
                <a:cubicBezTo>
                  <a:pt x="9" y="365"/>
                  <a:pt x="9" y="365"/>
                  <a:pt x="9" y="365"/>
                </a:cubicBezTo>
                <a:cubicBezTo>
                  <a:pt x="9" y="347"/>
                  <a:pt x="9" y="347"/>
                  <a:pt x="9" y="347"/>
                </a:cubicBezTo>
                <a:cubicBezTo>
                  <a:pt x="9" y="347"/>
                  <a:pt x="8" y="346"/>
                  <a:pt x="8" y="346"/>
                </a:cubicBezTo>
                <a:cubicBezTo>
                  <a:pt x="7" y="341"/>
                  <a:pt x="6" y="337"/>
                  <a:pt x="6" y="334"/>
                </a:cubicBezTo>
                <a:cubicBezTo>
                  <a:pt x="7" y="330"/>
                  <a:pt x="7" y="330"/>
                  <a:pt x="7" y="330"/>
                </a:cubicBezTo>
                <a:cubicBezTo>
                  <a:pt x="7" y="325"/>
                  <a:pt x="7" y="325"/>
                  <a:pt x="7" y="325"/>
                </a:cubicBezTo>
                <a:cubicBezTo>
                  <a:pt x="9" y="325"/>
                  <a:pt x="9" y="325"/>
                  <a:pt x="9" y="325"/>
                </a:cubicBezTo>
                <a:cubicBezTo>
                  <a:pt x="9" y="312"/>
                  <a:pt x="9" y="312"/>
                  <a:pt x="9" y="312"/>
                </a:cubicBezTo>
                <a:cubicBezTo>
                  <a:pt x="7" y="312"/>
                  <a:pt x="7" y="312"/>
                  <a:pt x="7" y="312"/>
                </a:cubicBezTo>
                <a:cubicBezTo>
                  <a:pt x="7" y="299"/>
                  <a:pt x="7" y="299"/>
                  <a:pt x="7" y="299"/>
                </a:cubicBezTo>
                <a:cubicBezTo>
                  <a:pt x="9" y="299"/>
                  <a:pt x="9" y="299"/>
                  <a:pt x="9" y="299"/>
                </a:cubicBezTo>
                <a:cubicBezTo>
                  <a:pt x="9" y="295"/>
                  <a:pt x="9" y="295"/>
                  <a:pt x="9" y="295"/>
                </a:cubicBezTo>
                <a:cubicBezTo>
                  <a:pt x="9" y="294"/>
                  <a:pt x="9" y="294"/>
                  <a:pt x="9" y="294"/>
                </a:cubicBezTo>
                <a:cubicBezTo>
                  <a:pt x="9" y="283"/>
                  <a:pt x="9" y="283"/>
                  <a:pt x="9" y="283"/>
                </a:cubicBezTo>
                <a:cubicBezTo>
                  <a:pt x="7" y="283"/>
                  <a:pt x="7" y="283"/>
                  <a:pt x="7" y="283"/>
                </a:cubicBezTo>
                <a:cubicBezTo>
                  <a:pt x="7" y="271"/>
                  <a:pt x="7" y="271"/>
                  <a:pt x="7" y="271"/>
                </a:cubicBezTo>
                <a:cubicBezTo>
                  <a:pt x="7" y="271"/>
                  <a:pt x="7" y="271"/>
                  <a:pt x="7" y="271"/>
                </a:cubicBezTo>
                <a:cubicBezTo>
                  <a:pt x="5" y="250"/>
                  <a:pt x="5" y="250"/>
                  <a:pt x="5" y="250"/>
                </a:cubicBezTo>
                <a:cubicBezTo>
                  <a:pt x="9" y="248"/>
                  <a:pt x="9" y="248"/>
                  <a:pt x="9" y="248"/>
                </a:cubicBezTo>
                <a:cubicBezTo>
                  <a:pt x="9" y="246"/>
                  <a:pt x="9" y="241"/>
                  <a:pt x="9" y="237"/>
                </a:cubicBezTo>
                <a:cubicBezTo>
                  <a:pt x="7" y="237"/>
                  <a:pt x="7" y="237"/>
                  <a:pt x="7" y="237"/>
                </a:cubicBezTo>
                <a:cubicBezTo>
                  <a:pt x="7" y="224"/>
                  <a:pt x="7" y="224"/>
                  <a:pt x="7" y="224"/>
                </a:cubicBezTo>
                <a:cubicBezTo>
                  <a:pt x="9" y="224"/>
                  <a:pt x="9" y="224"/>
                  <a:pt x="9" y="224"/>
                </a:cubicBezTo>
                <a:cubicBezTo>
                  <a:pt x="9" y="218"/>
                  <a:pt x="9" y="218"/>
                  <a:pt x="9" y="218"/>
                </a:cubicBezTo>
                <a:cubicBezTo>
                  <a:pt x="5" y="195"/>
                  <a:pt x="5" y="195"/>
                  <a:pt x="5" y="195"/>
                </a:cubicBezTo>
                <a:cubicBezTo>
                  <a:pt x="7" y="195"/>
                  <a:pt x="7" y="195"/>
                  <a:pt x="7" y="195"/>
                </a:cubicBezTo>
                <a:cubicBezTo>
                  <a:pt x="7" y="192"/>
                  <a:pt x="7" y="192"/>
                  <a:pt x="7" y="192"/>
                </a:cubicBezTo>
                <a:cubicBezTo>
                  <a:pt x="6" y="185"/>
                  <a:pt x="6" y="185"/>
                  <a:pt x="6" y="185"/>
                </a:cubicBezTo>
                <a:cubicBezTo>
                  <a:pt x="8" y="185"/>
                  <a:pt x="8" y="185"/>
                  <a:pt x="8" y="185"/>
                </a:cubicBezTo>
                <a:cubicBezTo>
                  <a:pt x="7" y="179"/>
                  <a:pt x="7" y="179"/>
                  <a:pt x="7" y="179"/>
                </a:cubicBezTo>
                <a:cubicBezTo>
                  <a:pt x="3" y="179"/>
                  <a:pt x="3" y="179"/>
                  <a:pt x="3" y="179"/>
                </a:cubicBezTo>
                <a:cubicBezTo>
                  <a:pt x="5" y="172"/>
                  <a:pt x="5" y="172"/>
                  <a:pt x="5" y="172"/>
                </a:cubicBezTo>
                <a:cubicBezTo>
                  <a:pt x="5" y="145"/>
                  <a:pt x="5" y="145"/>
                  <a:pt x="5" y="145"/>
                </a:cubicBezTo>
                <a:cubicBezTo>
                  <a:pt x="5" y="145"/>
                  <a:pt x="5" y="145"/>
                  <a:pt x="5" y="145"/>
                </a:cubicBezTo>
                <a:cubicBezTo>
                  <a:pt x="5" y="141"/>
                  <a:pt x="5" y="141"/>
                  <a:pt x="5" y="141"/>
                </a:cubicBezTo>
                <a:cubicBezTo>
                  <a:pt x="2" y="135"/>
                  <a:pt x="2" y="135"/>
                  <a:pt x="2" y="135"/>
                </a:cubicBezTo>
                <a:cubicBezTo>
                  <a:pt x="4" y="135"/>
                  <a:pt x="4" y="135"/>
                  <a:pt x="4" y="135"/>
                </a:cubicBezTo>
                <a:cubicBezTo>
                  <a:pt x="4" y="133"/>
                  <a:pt x="4" y="133"/>
                  <a:pt x="4" y="133"/>
                </a:cubicBezTo>
                <a:cubicBezTo>
                  <a:pt x="4" y="133"/>
                  <a:pt x="4" y="133"/>
                  <a:pt x="4" y="133"/>
                </a:cubicBezTo>
                <a:cubicBezTo>
                  <a:pt x="5" y="127"/>
                  <a:pt x="5" y="127"/>
                  <a:pt x="5" y="127"/>
                </a:cubicBezTo>
                <a:cubicBezTo>
                  <a:pt x="5" y="125"/>
                  <a:pt x="5" y="125"/>
                  <a:pt x="5" y="125"/>
                </a:cubicBezTo>
                <a:cubicBezTo>
                  <a:pt x="4" y="125"/>
                  <a:pt x="4" y="125"/>
                  <a:pt x="4" y="125"/>
                </a:cubicBezTo>
                <a:cubicBezTo>
                  <a:pt x="4" y="112"/>
                  <a:pt x="4" y="112"/>
                  <a:pt x="4" y="112"/>
                </a:cubicBezTo>
                <a:cubicBezTo>
                  <a:pt x="5" y="112"/>
                  <a:pt x="5" y="112"/>
                  <a:pt x="5" y="112"/>
                </a:cubicBezTo>
                <a:cubicBezTo>
                  <a:pt x="5" y="112"/>
                  <a:pt x="5" y="112"/>
                  <a:pt x="5" y="112"/>
                </a:cubicBezTo>
                <a:cubicBezTo>
                  <a:pt x="5" y="111"/>
                  <a:pt x="5" y="111"/>
                  <a:pt x="5" y="111"/>
                </a:cubicBezTo>
                <a:cubicBezTo>
                  <a:pt x="6" y="110"/>
                  <a:pt x="6" y="110"/>
                  <a:pt x="6" y="109"/>
                </a:cubicBezTo>
                <a:cubicBezTo>
                  <a:pt x="6" y="109"/>
                  <a:pt x="6" y="109"/>
                  <a:pt x="6" y="109"/>
                </a:cubicBezTo>
                <a:cubicBezTo>
                  <a:pt x="6" y="107"/>
                  <a:pt x="6" y="107"/>
                  <a:pt x="6" y="107"/>
                </a:cubicBezTo>
                <a:cubicBezTo>
                  <a:pt x="3" y="107"/>
                  <a:pt x="3" y="107"/>
                  <a:pt x="3" y="107"/>
                </a:cubicBezTo>
                <a:cubicBezTo>
                  <a:pt x="5" y="100"/>
                  <a:pt x="5" y="100"/>
                  <a:pt x="5" y="100"/>
                </a:cubicBezTo>
                <a:cubicBezTo>
                  <a:pt x="4" y="100"/>
                  <a:pt x="4" y="100"/>
                  <a:pt x="4" y="100"/>
                </a:cubicBezTo>
                <a:cubicBezTo>
                  <a:pt x="4" y="93"/>
                  <a:pt x="4" y="93"/>
                  <a:pt x="4" y="93"/>
                </a:cubicBezTo>
                <a:cubicBezTo>
                  <a:pt x="3" y="93"/>
                  <a:pt x="3" y="93"/>
                  <a:pt x="3" y="93"/>
                </a:cubicBezTo>
                <a:cubicBezTo>
                  <a:pt x="4" y="90"/>
                  <a:pt x="4" y="90"/>
                  <a:pt x="4" y="90"/>
                </a:cubicBezTo>
                <a:cubicBezTo>
                  <a:pt x="4" y="87"/>
                  <a:pt x="4" y="87"/>
                  <a:pt x="4" y="87"/>
                </a:cubicBezTo>
                <a:cubicBezTo>
                  <a:pt x="5" y="87"/>
                  <a:pt x="5" y="87"/>
                  <a:pt x="5" y="87"/>
                </a:cubicBezTo>
                <a:cubicBezTo>
                  <a:pt x="6" y="79"/>
                  <a:pt x="6" y="79"/>
                  <a:pt x="6" y="79"/>
                </a:cubicBezTo>
                <a:cubicBezTo>
                  <a:pt x="8" y="78"/>
                  <a:pt x="8" y="78"/>
                  <a:pt x="8" y="78"/>
                </a:cubicBezTo>
                <a:cubicBezTo>
                  <a:pt x="8" y="77"/>
                  <a:pt x="8" y="75"/>
                  <a:pt x="7" y="74"/>
                </a:cubicBezTo>
                <a:cubicBezTo>
                  <a:pt x="7" y="70"/>
                  <a:pt x="6" y="64"/>
                  <a:pt x="8" y="58"/>
                </a:cubicBezTo>
                <a:cubicBezTo>
                  <a:pt x="9" y="55"/>
                  <a:pt x="9" y="55"/>
                  <a:pt x="9" y="55"/>
                </a:cubicBezTo>
                <a:cubicBezTo>
                  <a:pt x="9" y="52"/>
                  <a:pt x="9" y="52"/>
                  <a:pt x="9" y="52"/>
                </a:cubicBezTo>
                <a:cubicBezTo>
                  <a:pt x="7" y="49"/>
                  <a:pt x="7" y="47"/>
                  <a:pt x="8" y="46"/>
                </a:cubicBezTo>
                <a:cubicBezTo>
                  <a:pt x="8" y="42"/>
                  <a:pt x="8" y="42"/>
                  <a:pt x="8" y="42"/>
                </a:cubicBezTo>
                <a:cubicBezTo>
                  <a:pt x="8" y="28"/>
                  <a:pt x="8" y="28"/>
                  <a:pt x="8" y="28"/>
                </a:cubicBezTo>
                <a:cubicBezTo>
                  <a:pt x="6" y="28"/>
                  <a:pt x="6" y="28"/>
                  <a:pt x="6" y="28"/>
                </a:cubicBezTo>
                <a:cubicBezTo>
                  <a:pt x="6" y="25"/>
                  <a:pt x="6" y="25"/>
                  <a:pt x="6" y="25"/>
                </a:cubicBezTo>
                <a:cubicBezTo>
                  <a:pt x="3" y="25"/>
                  <a:pt x="3" y="25"/>
                  <a:pt x="3" y="25"/>
                </a:cubicBezTo>
                <a:cubicBezTo>
                  <a:pt x="7" y="13"/>
                  <a:pt x="7" y="13"/>
                  <a:pt x="7" y="13"/>
                </a:cubicBezTo>
                <a:cubicBezTo>
                  <a:pt x="7" y="12"/>
                  <a:pt x="7" y="12"/>
                  <a:pt x="7" y="12"/>
                </a:cubicBezTo>
                <a:cubicBezTo>
                  <a:pt x="7" y="12"/>
                  <a:pt x="7" y="12"/>
                  <a:pt x="7" y="12"/>
                </a:cubicBezTo>
                <a:cubicBezTo>
                  <a:pt x="8" y="9"/>
                  <a:pt x="8" y="9"/>
                  <a:pt x="8" y="9"/>
                </a:cubicBezTo>
                <a:cubicBezTo>
                  <a:pt x="12" y="11"/>
                  <a:pt x="12" y="11"/>
                  <a:pt x="12" y="11"/>
                </a:cubicBezTo>
                <a:cubicBezTo>
                  <a:pt x="13" y="11"/>
                  <a:pt x="14" y="11"/>
                  <a:pt x="14" y="11"/>
                </a:cubicBezTo>
                <a:cubicBezTo>
                  <a:pt x="15" y="9"/>
                  <a:pt x="15" y="9"/>
                  <a:pt x="15" y="9"/>
                </a:cubicBezTo>
                <a:cubicBezTo>
                  <a:pt x="25" y="9"/>
                  <a:pt x="25" y="9"/>
                  <a:pt x="25" y="9"/>
                </a:cubicBezTo>
                <a:cubicBezTo>
                  <a:pt x="32" y="6"/>
                  <a:pt x="32" y="6"/>
                  <a:pt x="32" y="6"/>
                </a:cubicBezTo>
                <a:cubicBezTo>
                  <a:pt x="32" y="8"/>
                  <a:pt x="32" y="8"/>
                  <a:pt x="32" y="8"/>
                </a:cubicBezTo>
                <a:cubicBezTo>
                  <a:pt x="42" y="8"/>
                  <a:pt x="42" y="8"/>
                  <a:pt x="42" y="8"/>
                </a:cubicBezTo>
                <a:cubicBezTo>
                  <a:pt x="42" y="9"/>
                  <a:pt x="42" y="9"/>
                  <a:pt x="42" y="9"/>
                </a:cubicBezTo>
                <a:cubicBezTo>
                  <a:pt x="52" y="9"/>
                  <a:pt x="52" y="9"/>
                  <a:pt x="52" y="9"/>
                </a:cubicBezTo>
                <a:cubicBezTo>
                  <a:pt x="52" y="11"/>
                  <a:pt x="52" y="11"/>
                  <a:pt x="52" y="11"/>
                </a:cubicBezTo>
                <a:cubicBezTo>
                  <a:pt x="59" y="11"/>
                  <a:pt x="59" y="11"/>
                  <a:pt x="59" y="11"/>
                </a:cubicBezTo>
                <a:cubicBezTo>
                  <a:pt x="59" y="12"/>
                  <a:pt x="59" y="12"/>
                  <a:pt x="59" y="12"/>
                </a:cubicBezTo>
                <a:cubicBezTo>
                  <a:pt x="61" y="12"/>
                  <a:pt x="63" y="12"/>
                  <a:pt x="66" y="11"/>
                </a:cubicBezTo>
                <a:cubicBezTo>
                  <a:pt x="71" y="9"/>
                  <a:pt x="71" y="9"/>
                  <a:pt x="71" y="9"/>
                </a:cubicBezTo>
                <a:cubicBezTo>
                  <a:pt x="72" y="11"/>
                  <a:pt x="72" y="11"/>
                  <a:pt x="72" y="11"/>
                </a:cubicBezTo>
                <a:cubicBezTo>
                  <a:pt x="72" y="11"/>
                  <a:pt x="72" y="11"/>
                  <a:pt x="72" y="11"/>
                </a:cubicBezTo>
                <a:cubicBezTo>
                  <a:pt x="89" y="11"/>
                  <a:pt x="89" y="11"/>
                  <a:pt x="89" y="11"/>
                </a:cubicBezTo>
                <a:cubicBezTo>
                  <a:pt x="89" y="12"/>
                  <a:pt x="89" y="12"/>
                  <a:pt x="89" y="12"/>
                </a:cubicBezTo>
                <a:cubicBezTo>
                  <a:pt x="91" y="12"/>
                  <a:pt x="93" y="13"/>
                  <a:pt x="95" y="13"/>
                </a:cubicBezTo>
                <a:cubicBezTo>
                  <a:pt x="97" y="13"/>
                  <a:pt x="99" y="13"/>
                  <a:pt x="102" y="13"/>
                </a:cubicBezTo>
                <a:cubicBezTo>
                  <a:pt x="104" y="13"/>
                  <a:pt x="104" y="13"/>
                  <a:pt x="104" y="13"/>
                </a:cubicBezTo>
                <a:cubicBezTo>
                  <a:pt x="106" y="10"/>
                  <a:pt x="106" y="10"/>
                  <a:pt x="106" y="10"/>
                </a:cubicBezTo>
                <a:cubicBezTo>
                  <a:pt x="106" y="8"/>
                  <a:pt x="106" y="8"/>
                  <a:pt x="106" y="8"/>
                </a:cubicBezTo>
                <a:cubicBezTo>
                  <a:pt x="120" y="8"/>
                  <a:pt x="120" y="8"/>
                  <a:pt x="120" y="8"/>
                </a:cubicBezTo>
                <a:cubicBezTo>
                  <a:pt x="120" y="8"/>
                  <a:pt x="120" y="8"/>
                  <a:pt x="120" y="8"/>
                </a:cubicBezTo>
                <a:cubicBezTo>
                  <a:pt x="121" y="8"/>
                  <a:pt x="121" y="8"/>
                  <a:pt x="121" y="8"/>
                </a:cubicBezTo>
                <a:cubicBezTo>
                  <a:pt x="124" y="7"/>
                  <a:pt x="124" y="7"/>
                  <a:pt x="124" y="7"/>
                </a:cubicBezTo>
                <a:cubicBezTo>
                  <a:pt x="125" y="8"/>
                  <a:pt x="125" y="8"/>
                  <a:pt x="125" y="8"/>
                </a:cubicBezTo>
                <a:cubicBezTo>
                  <a:pt x="126" y="8"/>
                  <a:pt x="126" y="8"/>
                  <a:pt x="126" y="8"/>
                </a:cubicBezTo>
                <a:cubicBezTo>
                  <a:pt x="128" y="8"/>
                  <a:pt x="129" y="9"/>
                  <a:pt x="130" y="10"/>
                </a:cubicBezTo>
                <a:cubicBezTo>
                  <a:pt x="135" y="8"/>
                  <a:pt x="135" y="8"/>
                  <a:pt x="135" y="8"/>
                </a:cubicBezTo>
                <a:cubicBezTo>
                  <a:pt x="136" y="11"/>
                  <a:pt x="136" y="11"/>
                  <a:pt x="136" y="11"/>
                </a:cubicBezTo>
                <a:cubicBezTo>
                  <a:pt x="138" y="11"/>
                  <a:pt x="139" y="11"/>
                  <a:pt x="139" y="12"/>
                </a:cubicBezTo>
                <a:cubicBezTo>
                  <a:pt x="140" y="12"/>
                  <a:pt x="140" y="12"/>
                  <a:pt x="140" y="12"/>
                </a:cubicBezTo>
                <a:cubicBezTo>
                  <a:pt x="141" y="11"/>
                  <a:pt x="141" y="11"/>
                  <a:pt x="142" y="11"/>
                </a:cubicBezTo>
                <a:cubicBezTo>
                  <a:pt x="142" y="11"/>
                  <a:pt x="142" y="11"/>
                  <a:pt x="142" y="11"/>
                </a:cubicBezTo>
                <a:cubicBezTo>
                  <a:pt x="144" y="11"/>
                  <a:pt x="144" y="11"/>
                  <a:pt x="144" y="11"/>
                </a:cubicBezTo>
                <a:cubicBezTo>
                  <a:pt x="144" y="11"/>
                  <a:pt x="145" y="11"/>
                  <a:pt x="146" y="11"/>
                </a:cubicBezTo>
                <a:cubicBezTo>
                  <a:pt x="152" y="11"/>
                  <a:pt x="152" y="11"/>
                  <a:pt x="152" y="11"/>
                </a:cubicBezTo>
                <a:cubicBezTo>
                  <a:pt x="152" y="11"/>
                  <a:pt x="152" y="10"/>
                  <a:pt x="153" y="10"/>
                </a:cubicBezTo>
                <a:cubicBezTo>
                  <a:pt x="153" y="9"/>
                  <a:pt x="153" y="9"/>
                  <a:pt x="153" y="9"/>
                </a:cubicBezTo>
                <a:cubicBezTo>
                  <a:pt x="159" y="9"/>
                  <a:pt x="159" y="9"/>
                  <a:pt x="159" y="9"/>
                </a:cubicBezTo>
                <a:cubicBezTo>
                  <a:pt x="160" y="10"/>
                  <a:pt x="162" y="10"/>
                  <a:pt x="163" y="10"/>
                </a:cubicBezTo>
                <a:cubicBezTo>
                  <a:pt x="163" y="11"/>
                  <a:pt x="164" y="11"/>
                  <a:pt x="164" y="11"/>
                </a:cubicBezTo>
                <a:cubicBezTo>
                  <a:pt x="165" y="11"/>
                  <a:pt x="166" y="10"/>
                  <a:pt x="166" y="10"/>
                </a:cubicBezTo>
                <a:cubicBezTo>
                  <a:pt x="170" y="8"/>
                  <a:pt x="175" y="6"/>
                  <a:pt x="181" y="7"/>
                </a:cubicBezTo>
                <a:cubicBezTo>
                  <a:pt x="182" y="7"/>
                  <a:pt x="182" y="7"/>
                  <a:pt x="182" y="7"/>
                </a:cubicBezTo>
                <a:cubicBezTo>
                  <a:pt x="192" y="5"/>
                  <a:pt x="192" y="5"/>
                  <a:pt x="192" y="5"/>
                </a:cubicBezTo>
                <a:cubicBezTo>
                  <a:pt x="194" y="8"/>
                  <a:pt x="194" y="8"/>
                  <a:pt x="194" y="8"/>
                </a:cubicBezTo>
                <a:cubicBezTo>
                  <a:pt x="198" y="8"/>
                  <a:pt x="198" y="8"/>
                  <a:pt x="198" y="8"/>
                </a:cubicBezTo>
                <a:cubicBezTo>
                  <a:pt x="198" y="9"/>
                  <a:pt x="198" y="9"/>
                  <a:pt x="198" y="9"/>
                </a:cubicBezTo>
                <a:cubicBezTo>
                  <a:pt x="205" y="9"/>
                  <a:pt x="205" y="9"/>
                  <a:pt x="205" y="9"/>
                </a:cubicBezTo>
                <a:cubicBezTo>
                  <a:pt x="205" y="11"/>
                  <a:pt x="205" y="11"/>
                  <a:pt x="205" y="11"/>
                </a:cubicBezTo>
                <a:cubicBezTo>
                  <a:pt x="207" y="11"/>
                  <a:pt x="207" y="11"/>
                  <a:pt x="207" y="11"/>
                </a:cubicBezTo>
                <a:cubicBezTo>
                  <a:pt x="215" y="7"/>
                  <a:pt x="215" y="7"/>
                  <a:pt x="215" y="7"/>
                </a:cubicBezTo>
                <a:cubicBezTo>
                  <a:pt x="215" y="13"/>
                  <a:pt x="215" y="13"/>
                  <a:pt x="215" y="13"/>
                </a:cubicBezTo>
                <a:cubicBezTo>
                  <a:pt x="216" y="13"/>
                  <a:pt x="218" y="13"/>
                  <a:pt x="220" y="13"/>
                </a:cubicBezTo>
                <a:cubicBezTo>
                  <a:pt x="220" y="11"/>
                  <a:pt x="220" y="11"/>
                  <a:pt x="220" y="11"/>
                </a:cubicBezTo>
                <a:cubicBezTo>
                  <a:pt x="222" y="11"/>
                  <a:pt x="222" y="11"/>
                  <a:pt x="222" y="11"/>
                </a:cubicBezTo>
                <a:cubicBezTo>
                  <a:pt x="222" y="10"/>
                  <a:pt x="222" y="10"/>
                  <a:pt x="222" y="10"/>
                </a:cubicBezTo>
                <a:cubicBezTo>
                  <a:pt x="228" y="9"/>
                  <a:pt x="228" y="9"/>
                  <a:pt x="228" y="9"/>
                </a:cubicBezTo>
                <a:cubicBezTo>
                  <a:pt x="230" y="9"/>
                  <a:pt x="231" y="10"/>
                  <a:pt x="232" y="11"/>
                </a:cubicBezTo>
                <a:cubicBezTo>
                  <a:pt x="239" y="11"/>
                  <a:pt x="239" y="11"/>
                  <a:pt x="239" y="11"/>
                </a:cubicBezTo>
                <a:cubicBezTo>
                  <a:pt x="239" y="7"/>
                  <a:pt x="239" y="7"/>
                  <a:pt x="239" y="7"/>
                </a:cubicBezTo>
                <a:cubicBezTo>
                  <a:pt x="247" y="11"/>
                  <a:pt x="247" y="11"/>
                  <a:pt x="247" y="11"/>
                </a:cubicBezTo>
                <a:cubicBezTo>
                  <a:pt x="249" y="11"/>
                  <a:pt x="249" y="11"/>
                  <a:pt x="249" y="11"/>
                </a:cubicBezTo>
                <a:cubicBezTo>
                  <a:pt x="251" y="10"/>
                  <a:pt x="254" y="9"/>
                  <a:pt x="258" y="10"/>
                </a:cubicBezTo>
                <a:cubicBezTo>
                  <a:pt x="258" y="10"/>
                  <a:pt x="258" y="10"/>
                  <a:pt x="258" y="10"/>
                </a:cubicBezTo>
                <a:cubicBezTo>
                  <a:pt x="260" y="9"/>
                  <a:pt x="260" y="9"/>
                  <a:pt x="260" y="9"/>
                </a:cubicBezTo>
                <a:cubicBezTo>
                  <a:pt x="262" y="9"/>
                  <a:pt x="264" y="10"/>
                  <a:pt x="269" y="12"/>
                </a:cubicBezTo>
                <a:cubicBezTo>
                  <a:pt x="279" y="8"/>
                  <a:pt x="279" y="8"/>
                  <a:pt x="279" y="8"/>
                </a:cubicBezTo>
                <a:cubicBezTo>
                  <a:pt x="279" y="12"/>
                  <a:pt x="279" y="12"/>
                  <a:pt x="279" y="12"/>
                </a:cubicBezTo>
                <a:cubicBezTo>
                  <a:pt x="280" y="12"/>
                  <a:pt x="280" y="12"/>
                  <a:pt x="280" y="12"/>
                </a:cubicBezTo>
                <a:cubicBezTo>
                  <a:pt x="280" y="9"/>
                  <a:pt x="280" y="9"/>
                  <a:pt x="280" y="9"/>
                </a:cubicBezTo>
                <a:cubicBezTo>
                  <a:pt x="287" y="9"/>
                  <a:pt x="287" y="9"/>
                  <a:pt x="287" y="9"/>
                </a:cubicBezTo>
                <a:cubicBezTo>
                  <a:pt x="287" y="8"/>
                  <a:pt x="287" y="8"/>
                  <a:pt x="287" y="8"/>
                </a:cubicBezTo>
                <a:cubicBezTo>
                  <a:pt x="294" y="9"/>
                  <a:pt x="294" y="9"/>
                  <a:pt x="294" y="9"/>
                </a:cubicBezTo>
                <a:cubicBezTo>
                  <a:pt x="300" y="10"/>
                  <a:pt x="300" y="10"/>
                  <a:pt x="300" y="10"/>
                </a:cubicBezTo>
                <a:cubicBezTo>
                  <a:pt x="301" y="10"/>
                  <a:pt x="301" y="10"/>
                  <a:pt x="302" y="10"/>
                </a:cubicBezTo>
                <a:cubicBezTo>
                  <a:pt x="303" y="8"/>
                  <a:pt x="303" y="8"/>
                  <a:pt x="303" y="8"/>
                </a:cubicBezTo>
                <a:cubicBezTo>
                  <a:pt x="305" y="8"/>
                  <a:pt x="305" y="8"/>
                  <a:pt x="305" y="8"/>
                </a:cubicBezTo>
                <a:cubicBezTo>
                  <a:pt x="307" y="7"/>
                  <a:pt x="309" y="6"/>
                  <a:pt x="311" y="7"/>
                </a:cubicBezTo>
                <a:cubicBezTo>
                  <a:pt x="311" y="5"/>
                  <a:pt x="311" y="5"/>
                  <a:pt x="311" y="5"/>
                </a:cubicBezTo>
                <a:cubicBezTo>
                  <a:pt x="321" y="8"/>
                  <a:pt x="321" y="8"/>
                  <a:pt x="321" y="8"/>
                </a:cubicBezTo>
                <a:cubicBezTo>
                  <a:pt x="333" y="8"/>
                  <a:pt x="333" y="8"/>
                  <a:pt x="333" y="8"/>
                </a:cubicBezTo>
                <a:cubicBezTo>
                  <a:pt x="340" y="6"/>
                  <a:pt x="340" y="6"/>
                  <a:pt x="340" y="6"/>
                </a:cubicBezTo>
                <a:cubicBezTo>
                  <a:pt x="340" y="9"/>
                  <a:pt x="340" y="9"/>
                  <a:pt x="340" y="9"/>
                </a:cubicBezTo>
                <a:cubicBezTo>
                  <a:pt x="344" y="9"/>
                  <a:pt x="344" y="9"/>
                  <a:pt x="344" y="9"/>
                </a:cubicBezTo>
                <a:cubicBezTo>
                  <a:pt x="345" y="11"/>
                  <a:pt x="345" y="11"/>
                  <a:pt x="345" y="11"/>
                </a:cubicBezTo>
                <a:cubicBezTo>
                  <a:pt x="348" y="11"/>
                  <a:pt x="352" y="10"/>
                  <a:pt x="355" y="11"/>
                </a:cubicBezTo>
                <a:cubicBezTo>
                  <a:pt x="357" y="12"/>
                  <a:pt x="357" y="12"/>
                  <a:pt x="357" y="12"/>
                </a:cubicBezTo>
                <a:cubicBezTo>
                  <a:pt x="361" y="11"/>
                  <a:pt x="361" y="11"/>
                  <a:pt x="361" y="11"/>
                </a:cubicBezTo>
                <a:cubicBezTo>
                  <a:pt x="361" y="8"/>
                  <a:pt x="361" y="8"/>
                  <a:pt x="361" y="8"/>
                </a:cubicBezTo>
                <a:cubicBezTo>
                  <a:pt x="367" y="8"/>
                  <a:pt x="367" y="8"/>
                  <a:pt x="367" y="8"/>
                </a:cubicBezTo>
                <a:cubicBezTo>
                  <a:pt x="370" y="7"/>
                  <a:pt x="370" y="7"/>
                  <a:pt x="370" y="7"/>
                </a:cubicBezTo>
                <a:cubicBezTo>
                  <a:pt x="371" y="7"/>
                  <a:pt x="373" y="7"/>
                  <a:pt x="374" y="7"/>
                </a:cubicBezTo>
                <a:cubicBezTo>
                  <a:pt x="378" y="7"/>
                  <a:pt x="382" y="8"/>
                  <a:pt x="385" y="9"/>
                </a:cubicBezTo>
                <a:cubicBezTo>
                  <a:pt x="385" y="9"/>
                  <a:pt x="385" y="9"/>
                  <a:pt x="385" y="9"/>
                </a:cubicBezTo>
                <a:cubicBezTo>
                  <a:pt x="387" y="9"/>
                  <a:pt x="387" y="9"/>
                  <a:pt x="387" y="9"/>
                </a:cubicBezTo>
                <a:cubicBezTo>
                  <a:pt x="387" y="8"/>
                  <a:pt x="387" y="8"/>
                  <a:pt x="387" y="8"/>
                </a:cubicBezTo>
                <a:cubicBezTo>
                  <a:pt x="392" y="8"/>
                  <a:pt x="392" y="8"/>
                  <a:pt x="392" y="8"/>
                </a:cubicBezTo>
                <a:cubicBezTo>
                  <a:pt x="398" y="7"/>
                  <a:pt x="398" y="7"/>
                  <a:pt x="398" y="7"/>
                </a:cubicBezTo>
                <a:cubicBezTo>
                  <a:pt x="398" y="8"/>
                  <a:pt x="398" y="8"/>
                  <a:pt x="398" y="8"/>
                </a:cubicBezTo>
                <a:cubicBezTo>
                  <a:pt x="403" y="8"/>
                  <a:pt x="403" y="8"/>
                  <a:pt x="403" y="8"/>
                </a:cubicBezTo>
                <a:cubicBezTo>
                  <a:pt x="403" y="1"/>
                  <a:pt x="403" y="1"/>
                  <a:pt x="403" y="1"/>
                </a:cubicBezTo>
                <a:cubicBezTo>
                  <a:pt x="412" y="4"/>
                  <a:pt x="412" y="4"/>
                  <a:pt x="412" y="4"/>
                </a:cubicBezTo>
                <a:cubicBezTo>
                  <a:pt x="414" y="4"/>
                  <a:pt x="416" y="5"/>
                  <a:pt x="417" y="7"/>
                </a:cubicBezTo>
                <a:cubicBezTo>
                  <a:pt x="418" y="7"/>
                  <a:pt x="418" y="7"/>
                  <a:pt x="418" y="7"/>
                </a:cubicBezTo>
                <a:cubicBezTo>
                  <a:pt x="419" y="7"/>
                  <a:pt x="419" y="7"/>
                  <a:pt x="419" y="7"/>
                </a:cubicBezTo>
                <a:cubicBezTo>
                  <a:pt x="419" y="8"/>
                  <a:pt x="420" y="8"/>
                  <a:pt x="420" y="8"/>
                </a:cubicBezTo>
                <a:cubicBezTo>
                  <a:pt x="421" y="8"/>
                  <a:pt x="421" y="8"/>
                  <a:pt x="422" y="8"/>
                </a:cubicBezTo>
                <a:cubicBezTo>
                  <a:pt x="422" y="8"/>
                  <a:pt x="422" y="8"/>
                  <a:pt x="422" y="8"/>
                </a:cubicBezTo>
                <a:cubicBezTo>
                  <a:pt x="431" y="8"/>
                  <a:pt x="431" y="8"/>
                  <a:pt x="431" y="8"/>
                </a:cubicBezTo>
                <a:cubicBezTo>
                  <a:pt x="431" y="9"/>
                  <a:pt x="431" y="9"/>
                  <a:pt x="431" y="9"/>
                </a:cubicBezTo>
                <a:cubicBezTo>
                  <a:pt x="437" y="9"/>
                  <a:pt x="437" y="9"/>
                  <a:pt x="437" y="9"/>
                </a:cubicBezTo>
                <a:cubicBezTo>
                  <a:pt x="443" y="8"/>
                  <a:pt x="443" y="8"/>
                  <a:pt x="443" y="8"/>
                </a:cubicBezTo>
                <a:cubicBezTo>
                  <a:pt x="443" y="9"/>
                  <a:pt x="443" y="9"/>
                  <a:pt x="443" y="9"/>
                </a:cubicBezTo>
                <a:cubicBezTo>
                  <a:pt x="443" y="9"/>
                  <a:pt x="443" y="9"/>
                  <a:pt x="443" y="9"/>
                </a:cubicBezTo>
                <a:cubicBezTo>
                  <a:pt x="445" y="10"/>
                  <a:pt x="445" y="10"/>
                  <a:pt x="445" y="10"/>
                </a:cubicBezTo>
                <a:cubicBezTo>
                  <a:pt x="447" y="10"/>
                  <a:pt x="447" y="10"/>
                  <a:pt x="447" y="10"/>
                </a:cubicBezTo>
                <a:cubicBezTo>
                  <a:pt x="453" y="7"/>
                  <a:pt x="453" y="7"/>
                  <a:pt x="453" y="7"/>
                </a:cubicBezTo>
                <a:cubicBezTo>
                  <a:pt x="453" y="8"/>
                  <a:pt x="453" y="8"/>
                  <a:pt x="453" y="8"/>
                </a:cubicBezTo>
                <a:cubicBezTo>
                  <a:pt x="463" y="7"/>
                  <a:pt x="463" y="7"/>
                  <a:pt x="463" y="7"/>
                </a:cubicBezTo>
                <a:cubicBezTo>
                  <a:pt x="463" y="7"/>
                  <a:pt x="463" y="7"/>
                  <a:pt x="463" y="7"/>
                </a:cubicBezTo>
                <a:cubicBezTo>
                  <a:pt x="468" y="7"/>
                  <a:pt x="468" y="7"/>
                  <a:pt x="468" y="7"/>
                </a:cubicBezTo>
                <a:cubicBezTo>
                  <a:pt x="468" y="6"/>
                  <a:pt x="468" y="6"/>
                  <a:pt x="468" y="6"/>
                </a:cubicBezTo>
                <a:cubicBezTo>
                  <a:pt x="479" y="6"/>
                  <a:pt x="479" y="6"/>
                  <a:pt x="479" y="6"/>
                </a:cubicBezTo>
                <a:cubicBezTo>
                  <a:pt x="480" y="7"/>
                  <a:pt x="480" y="7"/>
                  <a:pt x="480" y="7"/>
                </a:cubicBezTo>
                <a:cubicBezTo>
                  <a:pt x="488" y="6"/>
                  <a:pt x="488" y="6"/>
                  <a:pt x="488" y="6"/>
                </a:cubicBezTo>
                <a:cubicBezTo>
                  <a:pt x="488" y="8"/>
                  <a:pt x="488" y="8"/>
                  <a:pt x="488" y="8"/>
                </a:cubicBezTo>
                <a:cubicBezTo>
                  <a:pt x="496" y="8"/>
                  <a:pt x="496" y="8"/>
                  <a:pt x="496" y="8"/>
                </a:cubicBezTo>
                <a:cubicBezTo>
                  <a:pt x="496" y="9"/>
                  <a:pt x="496" y="9"/>
                  <a:pt x="496" y="9"/>
                </a:cubicBezTo>
                <a:cubicBezTo>
                  <a:pt x="500" y="9"/>
                  <a:pt x="500" y="9"/>
                  <a:pt x="500" y="9"/>
                </a:cubicBezTo>
                <a:cubicBezTo>
                  <a:pt x="504" y="9"/>
                  <a:pt x="504" y="9"/>
                  <a:pt x="504" y="9"/>
                </a:cubicBezTo>
                <a:cubicBezTo>
                  <a:pt x="504" y="10"/>
                  <a:pt x="504" y="10"/>
                  <a:pt x="504" y="10"/>
                </a:cubicBezTo>
                <a:cubicBezTo>
                  <a:pt x="505" y="10"/>
                  <a:pt x="505" y="10"/>
                  <a:pt x="505" y="10"/>
                </a:cubicBezTo>
                <a:cubicBezTo>
                  <a:pt x="511" y="7"/>
                  <a:pt x="511" y="7"/>
                  <a:pt x="511" y="7"/>
                </a:cubicBezTo>
                <a:cubicBezTo>
                  <a:pt x="512" y="11"/>
                  <a:pt x="512" y="11"/>
                  <a:pt x="512" y="11"/>
                </a:cubicBezTo>
                <a:cubicBezTo>
                  <a:pt x="517" y="10"/>
                  <a:pt x="517" y="10"/>
                  <a:pt x="517" y="10"/>
                </a:cubicBezTo>
                <a:cubicBezTo>
                  <a:pt x="518" y="12"/>
                  <a:pt x="518" y="12"/>
                  <a:pt x="518" y="12"/>
                </a:cubicBezTo>
                <a:cubicBezTo>
                  <a:pt x="520" y="11"/>
                  <a:pt x="522" y="11"/>
                  <a:pt x="524" y="11"/>
                </a:cubicBezTo>
                <a:cubicBezTo>
                  <a:pt x="524" y="10"/>
                  <a:pt x="524" y="10"/>
                  <a:pt x="524" y="10"/>
                </a:cubicBezTo>
                <a:cubicBezTo>
                  <a:pt x="551" y="13"/>
                  <a:pt x="551" y="13"/>
                  <a:pt x="551" y="13"/>
                </a:cubicBezTo>
                <a:cubicBezTo>
                  <a:pt x="552" y="11"/>
                  <a:pt x="552" y="11"/>
                  <a:pt x="552" y="11"/>
                </a:cubicBezTo>
                <a:cubicBezTo>
                  <a:pt x="555" y="11"/>
                  <a:pt x="555" y="11"/>
                  <a:pt x="555" y="11"/>
                </a:cubicBezTo>
                <a:cubicBezTo>
                  <a:pt x="555" y="9"/>
                  <a:pt x="555" y="9"/>
                  <a:pt x="555" y="9"/>
                </a:cubicBezTo>
                <a:cubicBezTo>
                  <a:pt x="569" y="9"/>
                  <a:pt x="569" y="9"/>
                  <a:pt x="569" y="9"/>
                </a:cubicBezTo>
                <a:cubicBezTo>
                  <a:pt x="569" y="11"/>
                  <a:pt x="569" y="11"/>
                  <a:pt x="569" y="11"/>
                </a:cubicBezTo>
                <a:cubicBezTo>
                  <a:pt x="575" y="11"/>
                  <a:pt x="575" y="11"/>
                  <a:pt x="575" y="11"/>
                </a:cubicBezTo>
                <a:cubicBezTo>
                  <a:pt x="575" y="13"/>
                  <a:pt x="575" y="13"/>
                  <a:pt x="575" y="13"/>
                </a:cubicBezTo>
                <a:cubicBezTo>
                  <a:pt x="576" y="13"/>
                  <a:pt x="576" y="13"/>
                  <a:pt x="576" y="13"/>
                </a:cubicBezTo>
                <a:cubicBezTo>
                  <a:pt x="576" y="9"/>
                  <a:pt x="576" y="9"/>
                  <a:pt x="576" y="9"/>
                </a:cubicBezTo>
                <a:cubicBezTo>
                  <a:pt x="583" y="11"/>
                  <a:pt x="583" y="11"/>
                  <a:pt x="583" y="11"/>
                </a:cubicBezTo>
                <a:cubicBezTo>
                  <a:pt x="583" y="6"/>
                  <a:pt x="583" y="6"/>
                  <a:pt x="583" y="6"/>
                </a:cubicBezTo>
                <a:cubicBezTo>
                  <a:pt x="591" y="9"/>
                  <a:pt x="591" y="9"/>
                  <a:pt x="591" y="9"/>
                </a:cubicBezTo>
                <a:cubicBezTo>
                  <a:pt x="593" y="9"/>
                  <a:pt x="593" y="9"/>
                  <a:pt x="593" y="9"/>
                </a:cubicBezTo>
                <a:cubicBezTo>
                  <a:pt x="593" y="8"/>
                  <a:pt x="593" y="8"/>
                  <a:pt x="593" y="8"/>
                </a:cubicBezTo>
                <a:cubicBezTo>
                  <a:pt x="607" y="8"/>
                  <a:pt x="607" y="8"/>
                  <a:pt x="607" y="8"/>
                </a:cubicBezTo>
                <a:cubicBezTo>
                  <a:pt x="608" y="8"/>
                  <a:pt x="608" y="8"/>
                  <a:pt x="609" y="8"/>
                </a:cubicBezTo>
                <a:cubicBezTo>
                  <a:pt x="612" y="8"/>
                  <a:pt x="612" y="8"/>
                  <a:pt x="612" y="8"/>
                </a:cubicBezTo>
                <a:cubicBezTo>
                  <a:pt x="612" y="8"/>
                  <a:pt x="613" y="8"/>
                  <a:pt x="613" y="8"/>
                </a:cubicBezTo>
                <a:cubicBezTo>
                  <a:pt x="614" y="8"/>
                  <a:pt x="614" y="8"/>
                  <a:pt x="614" y="8"/>
                </a:cubicBezTo>
                <a:cubicBezTo>
                  <a:pt x="614" y="8"/>
                  <a:pt x="615" y="8"/>
                  <a:pt x="615" y="8"/>
                </a:cubicBezTo>
                <a:cubicBezTo>
                  <a:pt x="616" y="8"/>
                  <a:pt x="617" y="8"/>
                  <a:pt x="618" y="9"/>
                </a:cubicBezTo>
                <a:cubicBezTo>
                  <a:pt x="624" y="7"/>
                  <a:pt x="624" y="7"/>
                  <a:pt x="624" y="7"/>
                </a:cubicBezTo>
                <a:cubicBezTo>
                  <a:pt x="625" y="9"/>
                  <a:pt x="625" y="9"/>
                  <a:pt x="625" y="9"/>
                </a:cubicBezTo>
                <a:cubicBezTo>
                  <a:pt x="629" y="8"/>
                  <a:pt x="629" y="8"/>
                  <a:pt x="629" y="8"/>
                </a:cubicBezTo>
                <a:cubicBezTo>
                  <a:pt x="630" y="11"/>
                  <a:pt x="630" y="11"/>
                  <a:pt x="630" y="11"/>
                </a:cubicBezTo>
                <a:cubicBezTo>
                  <a:pt x="637" y="8"/>
                  <a:pt x="637" y="8"/>
                  <a:pt x="637" y="8"/>
                </a:cubicBezTo>
                <a:cubicBezTo>
                  <a:pt x="637" y="12"/>
                  <a:pt x="637" y="12"/>
                  <a:pt x="637" y="12"/>
                </a:cubicBezTo>
                <a:cubicBezTo>
                  <a:pt x="646" y="12"/>
                  <a:pt x="646" y="12"/>
                  <a:pt x="646" y="12"/>
                </a:cubicBezTo>
                <a:cubicBezTo>
                  <a:pt x="646" y="13"/>
                  <a:pt x="646" y="13"/>
                  <a:pt x="646" y="13"/>
                </a:cubicBezTo>
                <a:cubicBezTo>
                  <a:pt x="653" y="14"/>
                  <a:pt x="653" y="14"/>
                  <a:pt x="653" y="14"/>
                </a:cubicBezTo>
                <a:cubicBezTo>
                  <a:pt x="653" y="13"/>
                  <a:pt x="653" y="13"/>
                  <a:pt x="653" y="13"/>
                </a:cubicBezTo>
                <a:cubicBezTo>
                  <a:pt x="659" y="13"/>
                  <a:pt x="659" y="13"/>
                  <a:pt x="659" y="13"/>
                </a:cubicBezTo>
                <a:cubicBezTo>
                  <a:pt x="659" y="13"/>
                  <a:pt x="659" y="13"/>
                  <a:pt x="659" y="13"/>
                </a:cubicBezTo>
                <a:cubicBezTo>
                  <a:pt x="664" y="12"/>
                  <a:pt x="664" y="12"/>
                  <a:pt x="664" y="12"/>
                </a:cubicBezTo>
                <a:cubicBezTo>
                  <a:pt x="664" y="12"/>
                  <a:pt x="665" y="12"/>
                  <a:pt x="665" y="12"/>
                </a:cubicBezTo>
                <a:cubicBezTo>
                  <a:pt x="668" y="12"/>
                  <a:pt x="668" y="12"/>
                  <a:pt x="668" y="12"/>
                </a:cubicBezTo>
                <a:cubicBezTo>
                  <a:pt x="669" y="13"/>
                  <a:pt x="669" y="13"/>
                  <a:pt x="669" y="13"/>
                </a:cubicBezTo>
                <a:cubicBezTo>
                  <a:pt x="670" y="13"/>
                  <a:pt x="670" y="13"/>
                  <a:pt x="670" y="13"/>
                </a:cubicBezTo>
                <a:cubicBezTo>
                  <a:pt x="670" y="11"/>
                  <a:pt x="670" y="11"/>
                  <a:pt x="670" y="11"/>
                </a:cubicBezTo>
                <a:cubicBezTo>
                  <a:pt x="672" y="11"/>
                  <a:pt x="672" y="11"/>
                  <a:pt x="672" y="11"/>
                </a:cubicBezTo>
                <a:cubicBezTo>
                  <a:pt x="672" y="7"/>
                  <a:pt x="672" y="7"/>
                  <a:pt x="672" y="7"/>
                </a:cubicBezTo>
                <a:cubicBezTo>
                  <a:pt x="680" y="10"/>
                  <a:pt x="680" y="10"/>
                  <a:pt x="680" y="10"/>
                </a:cubicBezTo>
                <a:cubicBezTo>
                  <a:pt x="681" y="10"/>
                  <a:pt x="681" y="10"/>
                  <a:pt x="682" y="10"/>
                </a:cubicBezTo>
                <a:cubicBezTo>
                  <a:pt x="693" y="8"/>
                  <a:pt x="693" y="8"/>
                  <a:pt x="693" y="8"/>
                </a:cubicBezTo>
                <a:cubicBezTo>
                  <a:pt x="693" y="7"/>
                  <a:pt x="693" y="7"/>
                  <a:pt x="693" y="7"/>
                </a:cubicBezTo>
                <a:cubicBezTo>
                  <a:pt x="696" y="8"/>
                  <a:pt x="696" y="8"/>
                  <a:pt x="696" y="8"/>
                </a:cubicBezTo>
                <a:cubicBezTo>
                  <a:pt x="699" y="7"/>
                  <a:pt x="699" y="7"/>
                  <a:pt x="699" y="7"/>
                </a:cubicBezTo>
                <a:cubicBezTo>
                  <a:pt x="699" y="8"/>
                  <a:pt x="699" y="8"/>
                  <a:pt x="699" y="8"/>
                </a:cubicBezTo>
                <a:cubicBezTo>
                  <a:pt x="706" y="10"/>
                  <a:pt x="706" y="10"/>
                  <a:pt x="706" y="10"/>
                </a:cubicBezTo>
                <a:cubicBezTo>
                  <a:pt x="706" y="9"/>
                  <a:pt x="706" y="9"/>
                  <a:pt x="706" y="9"/>
                </a:cubicBezTo>
                <a:cubicBezTo>
                  <a:pt x="710" y="9"/>
                  <a:pt x="710" y="9"/>
                  <a:pt x="710" y="9"/>
                </a:cubicBezTo>
                <a:cubicBezTo>
                  <a:pt x="710" y="8"/>
                  <a:pt x="710" y="8"/>
                  <a:pt x="710" y="8"/>
                </a:cubicBezTo>
                <a:cubicBezTo>
                  <a:pt x="723" y="8"/>
                  <a:pt x="723" y="8"/>
                  <a:pt x="723" y="8"/>
                </a:cubicBezTo>
                <a:cubicBezTo>
                  <a:pt x="730" y="7"/>
                  <a:pt x="730" y="7"/>
                  <a:pt x="730" y="7"/>
                </a:cubicBezTo>
                <a:cubicBezTo>
                  <a:pt x="730" y="9"/>
                  <a:pt x="730" y="9"/>
                  <a:pt x="730" y="9"/>
                </a:cubicBezTo>
                <a:cubicBezTo>
                  <a:pt x="732" y="9"/>
                  <a:pt x="732" y="9"/>
                  <a:pt x="732" y="9"/>
                </a:cubicBezTo>
                <a:cubicBezTo>
                  <a:pt x="733" y="11"/>
                  <a:pt x="733" y="11"/>
                  <a:pt x="733" y="11"/>
                </a:cubicBezTo>
                <a:cubicBezTo>
                  <a:pt x="738" y="12"/>
                  <a:pt x="738" y="12"/>
                  <a:pt x="738" y="12"/>
                </a:cubicBezTo>
                <a:cubicBezTo>
                  <a:pt x="738" y="10"/>
                  <a:pt x="738" y="10"/>
                  <a:pt x="738" y="10"/>
                </a:cubicBezTo>
                <a:cubicBezTo>
                  <a:pt x="746" y="12"/>
                  <a:pt x="746" y="12"/>
                  <a:pt x="746" y="12"/>
                </a:cubicBezTo>
                <a:cubicBezTo>
                  <a:pt x="747" y="11"/>
                  <a:pt x="747" y="11"/>
                  <a:pt x="747" y="11"/>
                </a:cubicBezTo>
                <a:cubicBezTo>
                  <a:pt x="749" y="10"/>
                  <a:pt x="749" y="10"/>
                  <a:pt x="749" y="10"/>
                </a:cubicBezTo>
                <a:cubicBezTo>
                  <a:pt x="752" y="8"/>
                  <a:pt x="757" y="9"/>
                  <a:pt x="761" y="10"/>
                </a:cubicBezTo>
                <a:cubicBezTo>
                  <a:pt x="761" y="9"/>
                  <a:pt x="761" y="9"/>
                  <a:pt x="761" y="9"/>
                </a:cubicBezTo>
                <a:cubicBezTo>
                  <a:pt x="772" y="9"/>
                  <a:pt x="772" y="9"/>
                  <a:pt x="772" y="9"/>
                </a:cubicBezTo>
                <a:cubicBezTo>
                  <a:pt x="774" y="7"/>
                  <a:pt x="774" y="7"/>
                  <a:pt x="774" y="7"/>
                </a:cubicBezTo>
                <a:cubicBezTo>
                  <a:pt x="777" y="8"/>
                  <a:pt x="777" y="8"/>
                  <a:pt x="777" y="8"/>
                </a:cubicBezTo>
                <a:cubicBezTo>
                  <a:pt x="777" y="7"/>
                  <a:pt x="777" y="7"/>
                  <a:pt x="777" y="7"/>
                </a:cubicBezTo>
                <a:cubicBezTo>
                  <a:pt x="782" y="8"/>
                  <a:pt x="782" y="8"/>
                  <a:pt x="782" y="8"/>
                </a:cubicBezTo>
                <a:cubicBezTo>
                  <a:pt x="782" y="0"/>
                  <a:pt x="782" y="0"/>
                  <a:pt x="782" y="0"/>
                </a:cubicBezTo>
                <a:cubicBezTo>
                  <a:pt x="791" y="5"/>
                  <a:pt x="791" y="5"/>
                  <a:pt x="791" y="5"/>
                </a:cubicBezTo>
                <a:cubicBezTo>
                  <a:pt x="791" y="6"/>
                  <a:pt x="792" y="6"/>
                  <a:pt x="793" y="7"/>
                </a:cubicBezTo>
                <a:cubicBezTo>
                  <a:pt x="799" y="7"/>
                  <a:pt x="799" y="7"/>
                  <a:pt x="799" y="7"/>
                </a:cubicBezTo>
                <a:cubicBezTo>
                  <a:pt x="799" y="8"/>
                  <a:pt x="799" y="8"/>
                  <a:pt x="799" y="8"/>
                </a:cubicBezTo>
                <a:cubicBezTo>
                  <a:pt x="800" y="8"/>
                  <a:pt x="800" y="8"/>
                  <a:pt x="800" y="8"/>
                </a:cubicBezTo>
                <a:cubicBezTo>
                  <a:pt x="800" y="8"/>
                  <a:pt x="800" y="8"/>
                  <a:pt x="800" y="8"/>
                </a:cubicBezTo>
                <a:cubicBezTo>
                  <a:pt x="817" y="5"/>
                  <a:pt x="817" y="5"/>
                  <a:pt x="817" y="5"/>
                </a:cubicBezTo>
                <a:cubicBezTo>
                  <a:pt x="818" y="7"/>
                  <a:pt x="818" y="7"/>
                  <a:pt x="818" y="7"/>
                </a:cubicBezTo>
                <a:cubicBezTo>
                  <a:pt x="818" y="7"/>
                  <a:pt x="819" y="7"/>
                  <a:pt x="820" y="7"/>
                </a:cubicBezTo>
                <a:cubicBezTo>
                  <a:pt x="822" y="7"/>
                  <a:pt x="822" y="7"/>
                  <a:pt x="822" y="7"/>
                </a:cubicBezTo>
                <a:cubicBezTo>
                  <a:pt x="826" y="8"/>
                  <a:pt x="826" y="8"/>
                  <a:pt x="826" y="8"/>
                </a:cubicBezTo>
                <a:cubicBezTo>
                  <a:pt x="826" y="10"/>
                  <a:pt x="826" y="10"/>
                  <a:pt x="826" y="10"/>
                </a:cubicBezTo>
                <a:cubicBezTo>
                  <a:pt x="830" y="11"/>
                  <a:pt x="830" y="11"/>
                  <a:pt x="830" y="11"/>
                </a:cubicBezTo>
                <a:cubicBezTo>
                  <a:pt x="836" y="8"/>
                  <a:pt x="836" y="8"/>
                  <a:pt x="836" y="8"/>
                </a:cubicBezTo>
                <a:cubicBezTo>
                  <a:pt x="836" y="12"/>
                  <a:pt x="836" y="12"/>
                  <a:pt x="836" y="12"/>
                </a:cubicBezTo>
                <a:cubicBezTo>
                  <a:pt x="839" y="12"/>
                  <a:pt x="841" y="11"/>
                  <a:pt x="842" y="10"/>
                </a:cubicBezTo>
                <a:cubicBezTo>
                  <a:pt x="844" y="9"/>
                  <a:pt x="844" y="9"/>
                  <a:pt x="844" y="9"/>
                </a:cubicBezTo>
                <a:cubicBezTo>
                  <a:pt x="848" y="10"/>
                  <a:pt x="848" y="10"/>
                  <a:pt x="848" y="10"/>
                </a:cubicBezTo>
                <a:cubicBezTo>
                  <a:pt x="849" y="10"/>
                  <a:pt x="850" y="10"/>
                  <a:pt x="851" y="9"/>
                </a:cubicBezTo>
                <a:cubicBezTo>
                  <a:pt x="853" y="8"/>
                  <a:pt x="854" y="8"/>
                  <a:pt x="856" y="7"/>
                </a:cubicBezTo>
                <a:cubicBezTo>
                  <a:pt x="858" y="0"/>
                  <a:pt x="858" y="0"/>
                  <a:pt x="858" y="0"/>
                </a:cubicBezTo>
                <a:cubicBezTo>
                  <a:pt x="864" y="2"/>
                  <a:pt x="864" y="2"/>
                  <a:pt x="864" y="2"/>
                </a:cubicBezTo>
                <a:cubicBezTo>
                  <a:pt x="865" y="3"/>
                  <a:pt x="869" y="4"/>
                  <a:pt x="870" y="7"/>
                </a:cubicBezTo>
                <a:cubicBezTo>
                  <a:pt x="873" y="7"/>
                  <a:pt x="873" y="7"/>
                  <a:pt x="873" y="7"/>
                </a:cubicBezTo>
                <a:cubicBezTo>
                  <a:pt x="873" y="8"/>
                  <a:pt x="873" y="8"/>
                  <a:pt x="873" y="8"/>
                </a:cubicBezTo>
                <a:cubicBezTo>
                  <a:pt x="879" y="6"/>
                  <a:pt x="879" y="6"/>
                  <a:pt x="879" y="6"/>
                </a:cubicBezTo>
                <a:cubicBezTo>
                  <a:pt x="879" y="9"/>
                  <a:pt x="879" y="9"/>
                  <a:pt x="879" y="9"/>
                </a:cubicBezTo>
                <a:cubicBezTo>
                  <a:pt x="881" y="9"/>
                  <a:pt x="881" y="9"/>
                  <a:pt x="881" y="9"/>
                </a:cubicBezTo>
                <a:cubicBezTo>
                  <a:pt x="881" y="11"/>
                  <a:pt x="881" y="11"/>
                  <a:pt x="881" y="11"/>
                </a:cubicBezTo>
                <a:cubicBezTo>
                  <a:pt x="893" y="12"/>
                  <a:pt x="893" y="12"/>
                  <a:pt x="893" y="12"/>
                </a:cubicBezTo>
                <a:cubicBezTo>
                  <a:pt x="897" y="11"/>
                  <a:pt x="897" y="11"/>
                  <a:pt x="897" y="11"/>
                </a:cubicBezTo>
                <a:cubicBezTo>
                  <a:pt x="898" y="11"/>
                  <a:pt x="898" y="11"/>
                  <a:pt x="899" y="11"/>
                </a:cubicBezTo>
                <a:cubicBezTo>
                  <a:pt x="902" y="11"/>
                  <a:pt x="902" y="11"/>
                  <a:pt x="902" y="11"/>
                </a:cubicBezTo>
                <a:cubicBezTo>
                  <a:pt x="903" y="12"/>
                  <a:pt x="903" y="12"/>
                  <a:pt x="903" y="12"/>
                </a:cubicBezTo>
                <a:cubicBezTo>
                  <a:pt x="905" y="12"/>
                  <a:pt x="905" y="12"/>
                  <a:pt x="905" y="12"/>
                </a:cubicBezTo>
                <a:cubicBezTo>
                  <a:pt x="907" y="11"/>
                  <a:pt x="907" y="11"/>
                  <a:pt x="907" y="11"/>
                </a:cubicBezTo>
                <a:cubicBezTo>
                  <a:pt x="910" y="10"/>
                  <a:pt x="912" y="10"/>
                  <a:pt x="915" y="10"/>
                </a:cubicBezTo>
                <a:cubicBezTo>
                  <a:pt x="918" y="10"/>
                  <a:pt x="921" y="10"/>
                  <a:pt x="923" y="11"/>
                </a:cubicBezTo>
                <a:cubicBezTo>
                  <a:pt x="924" y="11"/>
                  <a:pt x="925" y="11"/>
                  <a:pt x="926" y="11"/>
                </a:cubicBezTo>
                <a:cubicBezTo>
                  <a:pt x="926" y="9"/>
                  <a:pt x="926" y="9"/>
                  <a:pt x="926" y="9"/>
                </a:cubicBezTo>
                <a:cubicBezTo>
                  <a:pt x="934" y="8"/>
                  <a:pt x="934" y="8"/>
                  <a:pt x="934" y="8"/>
                </a:cubicBezTo>
                <a:cubicBezTo>
                  <a:pt x="934" y="7"/>
                  <a:pt x="934" y="7"/>
                  <a:pt x="934" y="7"/>
                </a:cubicBezTo>
                <a:cubicBezTo>
                  <a:pt x="937" y="7"/>
                  <a:pt x="937" y="7"/>
                  <a:pt x="937" y="7"/>
                </a:cubicBezTo>
                <a:cubicBezTo>
                  <a:pt x="941" y="6"/>
                  <a:pt x="941" y="6"/>
                  <a:pt x="941" y="6"/>
                </a:cubicBezTo>
                <a:cubicBezTo>
                  <a:pt x="941" y="7"/>
                  <a:pt x="941" y="7"/>
                  <a:pt x="941" y="7"/>
                </a:cubicBezTo>
                <a:cubicBezTo>
                  <a:pt x="947" y="7"/>
                  <a:pt x="947" y="7"/>
                  <a:pt x="947" y="7"/>
                </a:cubicBezTo>
                <a:cubicBezTo>
                  <a:pt x="947" y="8"/>
                  <a:pt x="947" y="8"/>
                  <a:pt x="947" y="8"/>
                </a:cubicBezTo>
                <a:cubicBezTo>
                  <a:pt x="953" y="6"/>
                  <a:pt x="953" y="6"/>
                  <a:pt x="953" y="6"/>
                </a:cubicBezTo>
                <a:cubicBezTo>
                  <a:pt x="953" y="9"/>
                  <a:pt x="953" y="9"/>
                  <a:pt x="953" y="9"/>
                </a:cubicBezTo>
                <a:cubicBezTo>
                  <a:pt x="954" y="9"/>
                  <a:pt x="954" y="9"/>
                  <a:pt x="954" y="9"/>
                </a:cubicBezTo>
                <a:cubicBezTo>
                  <a:pt x="955" y="9"/>
                  <a:pt x="955" y="9"/>
                  <a:pt x="956" y="9"/>
                </a:cubicBezTo>
                <a:cubicBezTo>
                  <a:pt x="957" y="8"/>
                  <a:pt x="957" y="8"/>
                  <a:pt x="957" y="8"/>
                </a:cubicBezTo>
                <a:cubicBezTo>
                  <a:pt x="957" y="7"/>
                  <a:pt x="957" y="7"/>
                  <a:pt x="957" y="7"/>
                </a:cubicBezTo>
                <a:cubicBezTo>
                  <a:pt x="970" y="7"/>
                  <a:pt x="970" y="7"/>
                  <a:pt x="970" y="7"/>
                </a:cubicBezTo>
                <a:cubicBezTo>
                  <a:pt x="970" y="8"/>
                  <a:pt x="970" y="8"/>
                  <a:pt x="970" y="8"/>
                </a:cubicBezTo>
                <a:cubicBezTo>
                  <a:pt x="971" y="8"/>
                  <a:pt x="971" y="8"/>
                  <a:pt x="971" y="8"/>
                </a:cubicBezTo>
                <a:cubicBezTo>
                  <a:pt x="977" y="7"/>
                  <a:pt x="977" y="7"/>
                  <a:pt x="977" y="7"/>
                </a:cubicBezTo>
                <a:cubicBezTo>
                  <a:pt x="977" y="7"/>
                  <a:pt x="977" y="7"/>
                  <a:pt x="977" y="7"/>
                </a:cubicBezTo>
                <a:cubicBezTo>
                  <a:pt x="977" y="7"/>
                  <a:pt x="977" y="7"/>
                  <a:pt x="977" y="7"/>
                </a:cubicBezTo>
                <a:cubicBezTo>
                  <a:pt x="977" y="4"/>
                  <a:pt x="977" y="4"/>
                  <a:pt x="977" y="4"/>
                </a:cubicBezTo>
                <a:cubicBezTo>
                  <a:pt x="981" y="6"/>
                  <a:pt x="981" y="6"/>
                  <a:pt x="981" y="6"/>
                </a:cubicBezTo>
                <a:cubicBezTo>
                  <a:pt x="981" y="6"/>
                  <a:pt x="981" y="6"/>
                  <a:pt x="981" y="6"/>
                </a:cubicBezTo>
                <a:cubicBezTo>
                  <a:pt x="981" y="6"/>
                  <a:pt x="981" y="6"/>
                  <a:pt x="981" y="6"/>
                </a:cubicBezTo>
                <a:cubicBezTo>
                  <a:pt x="984" y="8"/>
                  <a:pt x="984" y="8"/>
                  <a:pt x="984" y="8"/>
                </a:cubicBezTo>
                <a:cubicBezTo>
                  <a:pt x="987" y="8"/>
                  <a:pt x="987" y="8"/>
                  <a:pt x="987" y="8"/>
                </a:cubicBezTo>
                <a:cubicBezTo>
                  <a:pt x="987" y="8"/>
                  <a:pt x="987" y="8"/>
                  <a:pt x="987" y="8"/>
                </a:cubicBezTo>
                <a:cubicBezTo>
                  <a:pt x="1012" y="8"/>
                  <a:pt x="1012" y="8"/>
                  <a:pt x="1012" y="8"/>
                </a:cubicBezTo>
                <a:cubicBezTo>
                  <a:pt x="1019" y="6"/>
                  <a:pt x="1019" y="6"/>
                  <a:pt x="1019" y="6"/>
                </a:cubicBezTo>
                <a:cubicBezTo>
                  <a:pt x="1019" y="10"/>
                  <a:pt x="1019" y="10"/>
                  <a:pt x="1019" y="10"/>
                </a:cubicBezTo>
                <a:cubicBezTo>
                  <a:pt x="1024" y="11"/>
                  <a:pt x="1024" y="11"/>
                  <a:pt x="1024" y="11"/>
                </a:cubicBezTo>
                <a:cubicBezTo>
                  <a:pt x="1024" y="9"/>
                  <a:pt x="1024" y="9"/>
                  <a:pt x="1024" y="9"/>
                </a:cubicBezTo>
                <a:cubicBezTo>
                  <a:pt x="1030" y="11"/>
                  <a:pt x="1030" y="11"/>
                  <a:pt x="1030" y="11"/>
                </a:cubicBezTo>
                <a:cubicBezTo>
                  <a:pt x="1032" y="11"/>
                  <a:pt x="1032" y="11"/>
                  <a:pt x="1032" y="11"/>
                </a:cubicBezTo>
                <a:cubicBezTo>
                  <a:pt x="1032" y="8"/>
                  <a:pt x="1032" y="8"/>
                  <a:pt x="1032" y="8"/>
                </a:cubicBezTo>
                <a:cubicBezTo>
                  <a:pt x="1055" y="12"/>
                  <a:pt x="1055" y="12"/>
                  <a:pt x="1055" y="12"/>
                </a:cubicBezTo>
                <a:cubicBezTo>
                  <a:pt x="1059" y="12"/>
                  <a:pt x="1059" y="12"/>
                  <a:pt x="1059" y="12"/>
                </a:cubicBezTo>
                <a:cubicBezTo>
                  <a:pt x="1059" y="11"/>
                  <a:pt x="1059" y="11"/>
                  <a:pt x="1059" y="11"/>
                </a:cubicBezTo>
                <a:cubicBezTo>
                  <a:pt x="1072" y="11"/>
                  <a:pt x="1072" y="11"/>
                  <a:pt x="1072" y="11"/>
                </a:cubicBezTo>
                <a:cubicBezTo>
                  <a:pt x="1072" y="13"/>
                  <a:pt x="1072" y="13"/>
                  <a:pt x="1072" y="13"/>
                </a:cubicBezTo>
                <a:cubicBezTo>
                  <a:pt x="1073" y="13"/>
                  <a:pt x="1074" y="13"/>
                  <a:pt x="1074" y="13"/>
                </a:cubicBezTo>
                <a:cubicBezTo>
                  <a:pt x="1078" y="13"/>
                  <a:pt x="1080" y="12"/>
                  <a:pt x="1081" y="12"/>
                </a:cubicBezTo>
                <a:cubicBezTo>
                  <a:pt x="1083" y="8"/>
                  <a:pt x="1083" y="8"/>
                  <a:pt x="1083" y="8"/>
                </a:cubicBezTo>
                <a:cubicBezTo>
                  <a:pt x="1103" y="10"/>
                  <a:pt x="1103" y="10"/>
                  <a:pt x="1103" y="10"/>
                </a:cubicBezTo>
                <a:cubicBezTo>
                  <a:pt x="1103" y="11"/>
                  <a:pt x="1103" y="11"/>
                  <a:pt x="1103" y="11"/>
                </a:cubicBezTo>
                <a:cubicBezTo>
                  <a:pt x="1114" y="11"/>
                  <a:pt x="1114" y="11"/>
                  <a:pt x="1114" y="11"/>
                </a:cubicBezTo>
                <a:cubicBezTo>
                  <a:pt x="1114" y="12"/>
                  <a:pt x="1114" y="12"/>
                  <a:pt x="1114" y="12"/>
                </a:cubicBezTo>
                <a:cubicBezTo>
                  <a:pt x="1124" y="12"/>
                  <a:pt x="1124" y="12"/>
                  <a:pt x="1124" y="12"/>
                </a:cubicBezTo>
                <a:cubicBezTo>
                  <a:pt x="1124" y="12"/>
                  <a:pt x="1124" y="12"/>
                  <a:pt x="1124" y="12"/>
                </a:cubicBezTo>
                <a:cubicBezTo>
                  <a:pt x="1127" y="12"/>
                  <a:pt x="1127" y="12"/>
                  <a:pt x="1127" y="12"/>
                </a:cubicBezTo>
                <a:cubicBezTo>
                  <a:pt x="1127" y="11"/>
                  <a:pt x="1127" y="11"/>
                  <a:pt x="1127" y="11"/>
                </a:cubicBezTo>
                <a:cubicBezTo>
                  <a:pt x="1140" y="11"/>
                  <a:pt x="1140" y="11"/>
                  <a:pt x="1140" y="11"/>
                </a:cubicBezTo>
                <a:cubicBezTo>
                  <a:pt x="1140" y="12"/>
                  <a:pt x="1140" y="12"/>
                  <a:pt x="1140" y="12"/>
                </a:cubicBezTo>
                <a:cubicBezTo>
                  <a:pt x="1151" y="12"/>
                  <a:pt x="1151" y="12"/>
                  <a:pt x="1151" y="12"/>
                </a:cubicBezTo>
                <a:cubicBezTo>
                  <a:pt x="1151" y="11"/>
                  <a:pt x="1151" y="11"/>
                  <a:pt x="1151" y="11"/>
                </a:cubicBezTo>
                <a:cubicBezTo>
                  <a:pt x="1156" y="11"/>
                  <a:pt x="1156" y="11"/>
                  <a:pt x="1156" y="11"/>
                </a:cubicBezTo>
                <a:cubicBezTo>
                  <a:pt x="1160" y="10"/>
                  <a:pt x="1160" y="10"/>
                  <a:pt x="1160" y="10"/>
                </a:cubicBezTo>
                <a:cubicBezTo>
                  <a:pt x="1163" y="9"/>
                  <a:pt x="1167" y="10"/>
                  <a:pt x="1172" y="12"/>
                </a:cubicBezTo>
                <a:cubicBezTo>
                  <a:pt x="1172" y="12"/>
                  <a:pt x="1172" y="12"/>
                  <a:pt x="1172" y="12"/>
                </a:cubicBezTo>
                <a:cubicBezTo>
                  <a:pt x="1188" y="12"/>
                  <a:pt x="1188" y="12"/>
                  <a:pt x="1188" y="12"/>
                </a:cubicBezTo>
                <a:cubicBezTo>
                  <a:pt x="1188" y="11"/>
                  <a:pt x="1188" y="11"/>
                  <a:pt x="1188" y="11"/>
                </a:cubicBezTo>
                <a:cubicBezTo>
                  <a:pt x="1190" y="10"/>
                  <a:pt x="1190" y="10"/>
                  <a:pt x="1190" y="10"/>
                </a:cubicBezTo>
                <a:cubicBezTo>
                  <a:pt x="1194" y="8"/>
                  <a:pt x="1199" y="9"/>
                  <a:pt x="1204" y="10"/>
                </a:cubicBezTo>
                <a:cubicBezTo>
                  <a:pt x="1204" y="9"/>
                  <a:pt x="1204" y="9"/>
                  <a:pt x="1204" y="9"/>
                </a:cubicBezTo>
                <a:cubicBezTo>
                  <a:pt x="1207" y="9"/>
                  <a:pt x="1207" y="9"/>
                  <a:pt x="1207" y="9"/>
                </a:cubicBezTo>
                <a:cubicBezTo>
                  <a:pt x="1207" y="8"/>
                  <a:pt x="1207" y="8"/>
                  <a:pt x="1207" y="8"/>
                </a:cubicBezTo>
                <a:cubicBezTo>
                  <a:pt x="1211" y="8"/>
                  <a:pt x="1211" y="8"/>
                  <a:pt x="1211" y="8"/>
                </a:cubicBezTo>
                <a:cubicBezTo>
                  <a:pt x="1211" y="7"/>
                  <a:pt x="1211" y="7"/>
                  <a:pt x="1211" y="7"/>
                </a:cubicBezTo>
                <a:cubicBezTo>
                  <a:pt x="1224" y="7"/>
                  <a:pt x="1224" y="7"/>
                  <a:pt x="1224" y="7"/>
                </a:cubicBezTo>
                <a:cubicBezTo>
                  <a:pt x="1224" y="8"/>
                  <a:pt x="1224" y="8"/>
                  <a:pt x="1224" y="8"/>
                </a:cubicBezTo>
                <a:cubicBezTo>
                  <a:pt x="1225" y="8"/>
                  <a:pt x="1225" y="8"/>
                  <a:pt x="1225" y="8"/>
                </a:cubicBezTo>
                <a:cubicBezTo>
                  <a:pt x="1226" y="8"/>
                  <a:pt x="1227" y="8"/>
                  <a:pt x="1229" y="8"/>
                </a:cubicBezTo>
                <a:cubicBezTo>
                  <a:pt x="1229" y="8"/>
                  <a:pt x="1229" y="8"/>
                  <a:pt x="1229" y="8"/>
                </a:cubicBezTo>
                <a:cubicBezTo>
                  <a:pt x="1229" y="8"/>
                  <a:pt x="1229" y="8"/>
                  <a:pt x="1229" y="8"/>
                </a:cubicBezTo>
                <a:cubicBezTo>
                  <a:pt x="1234" y="9"/>
                  <a:pt x="1234" y="9"/>
                  <a:pt x="1234" y="9"/>
                </a:cubicBezTo>
                <a:cubicBezTo>
                  <a:pt x="1240" y="9"/>
                  <a:pt x="1240" y="9"/>
                  <a:pt x="1240" y="9"/>
                </a:cubicBezTo>
                <a:cubicBezTo>
                  <a:pt x="1240" y="11"/>
                  <a:pt x="1240" y="11"/>
                  <a:pt x="1240" y="11"/>
                </a:cubicBezTo>
                <a:cubicBezTo>
                  <a:pt x="1246" y="11"/>
                  <a:pt x="1246" y="11"/>
                  <a:pt x="1246" y="11"/>
                </a:cubicBezTo>
                <a:cubicBezTo>
                  <a:pt x="1246" y="12"/>
                  <a:pt x="1246" y="12"/>
                  <a:pt x="1246" y="12"/>
                </a:cubicBezTo>
                <a:cubicBezTo>
                  <a:pt x="1251" y="12"/>
                  <a:pt x="1251" y="12"/>
                  <a:pt x="1251" y="12"/>
                </a:cubicBezTo>
                <a:cubicBezTo>
                  <a:pt x="1251" y="11"/>
                  <a:pt x="1251" y="11"/>
                  <a:pt x="1251" y="11"/>
                </a:cubicBezTo>
                <a:cubicBezTo>
                  <a:pt x="1256" y="11"/>
                  <a:pt x="1256" y="11"/>
                  <a:pt x="1256" y="11"/>
                </a:cubicBezTo>
                <a:cubicBezTo>
                  <a:pt x="1257" y="9"/>
                  <a:pt x="1257" y="9"/>
                  <a:pt x="1257" y="9"/>
                </a:cubicBezTo>
                <a:cubicBezTo>
                  <a:pt x="1259" y="9"/>
                  <a:pt x="1259" y="9"/>
                  <a:pt x="1259" y="9"/>
                </a:cubicBezTo>
                <a:cubicBezTo>
                  <a:pt x="1260" y="8"/>
                  <a:pt x="1261" y="8"/>
                  <a:pt x="1262" y="8"/>
                </a:cubicBezTo>
                <a:cubicBezTo>
                  <a:pt x="1263" y="8"/>
                  <a:pt x="1264" y="8"/>
                  <a:pt x="1266" y="10"/>
                </a:cubicBezTo>
                <a:cubicBezTo>
                  <a:pt x="1267" y="10"/>
                  <a:pt x="1267" y="9"/>
                  <a:pt x="1268" y="9"/>
                </a:cubicBezTo>
                <a:cubicBezTo>
                  <a:pt x="1269" y="9"/>
                  <a:pt x="1270" y="9"/>
                  <a:pt x="1271" y="8"/>
                </a:cubicBezTo>
                <a:cubicBezTo>
                  <a:pt x="1278" y="7"/>
                  <a:pt x="1278" y="7"/>
                  <a:pt x="1278" y="7"/>
                </a:cubicBezTo>
                <a:cubicBezTo>
                  <a:pt x="1278" y="10"/>
                  <a:pt x="1278" y="10"/>
                  <a:pt x="1278" y="10"/>
                </a:cubicBezTo>
                <a:cubicBezTo>
                  <a:pt x="1280" y="10"/>
                  <a:pt x="1283" y="10"/>
                  <a:pt x="1285" y="10"/>
                </a:cubicBezTo>
                <a:cubicBezTo>
                  <a:pt x="1287" y="10"/>
                  <a:pt x="1288" y="10"/>
                  <a:pt x="1290" y="10"/>
                </a:cubicBezTo>
                <a:cubicBezTo>
                  <a:pt x="1294" y="10"/>
                  <a:pt x="1296" y="10"/>
                  <a:pt x="1299" y="10"/>
                </a:cubicBezTo>
                <a:cubicBezTo>
                  <a:pt x="1300" y="9"/>
                  <a:pt x="1300" y="9"/>
                  <a:pt x="1300" y="9"/>
                </a:cubicBezTo>
                <a:cubicBezTo>
                  <a:pt x="1316" y="9"/>
                  <a:pt x="1316" y="9"/>
                  <a:pt x="1316" y="9"/>
                </a:cubicBezTo>
                <a:cubicBezTo>
                  <a:pt x="1330" y="5"/>
                  <a:pt x="1330" y="5"/>
                  <a:pt x="1330" y="5"/>
                </a:cubicBezTo>
                <a:cubicBezTo>
                  <a:pt x="1330" y="9"/>
                  <a:pt x="1330" y="9"/>
                  <a:pt x="1330" y="9"/>
                </a:cubicBezTo>
                <a:cubicBezTo>
                  <a:pt x="1350" y="14"/>
                  <a:pt x="1350" y="14"/>
                  <a:pt x="1350" y="14"/>
                </a:cubicBezTo>
                <a:cubicBezTo>
                  <a:pt x="1352" y="13"/>
                  <a:pt x="1353" y="13"/>
                  <a:pt x="1355" y="13"/>
                </a:cubicBezTo>
                <a:cubicBezTo>
                  <a:pt x="1358" y="14"/>
                  <a:pt x="1358" y="14"/>
                  <a:pt x="1358" y="14"/>
                </a:cubicBezTo>
                <a:cubicBezTo>
                  <a:pt x="1360" y="11"/>
                  <a:pt x="1360" y="11"/>
                  <a:pt x="1360" y="11"/>
                </a:cubicBezTo>
                <a:cubicBezTo>
                  <a:pt x="1366" y="11"/>
                  <a:pt x="1366" y="11"/>
                  <a:pt x="1366" y="11"/>
                </a:cubicBezTo>
                <a:cubicBezTo>
                  <a:pt x="1367" y="12"/>
                  <a:pt x="1367" y="12"/>
                  <a:pt x="1367" y="12"/>
                </a:cubicBezTo>
                <a:cubicBezTo>
                  <a:pt x="1367" y="12"/>
                  <a:pt x="1367" y="12"/>
                  <a:pt x="1367" y="12"/>
                </a:cubicBezTo>
                <a:cubicBezTo>
                  <a:pt x="1367" y="12"/>
                  <a:pt x="1368" y="12"/>
                  <a:pt x="1369" y="12"/>
                </a:cubicBezTo>
                <a:cubicBezTo>
                  <a:pt x="1370" y="12"/>
                  <a:pt x="1371" y="12"/>
                  <a:pt x="1372" y="12"/>
                </a:cubicBezTo>
                <a:cubicBezTo>
                  <a:pt x="1374" y="12"/>
                  <a:pt x="1376" y="12"/>
                  <a:pt x="1378" y="12"/>
                </a:cubicBezTo>
                <a:cubicBezTo>
                  <a:pt x="1378" y="8"/>
                  <a:pt x="1378" y="8"/>
                  <a:pt x="1378" y="8"/>
                </a:cubicBezTo>
                <a:cubicBezTo>
                  <a:pt x="1383" y="10"/>
                  <a:pt x="1383" y="10"/>
                  <a:pt x="1383" y="10"/>
                </a:cubicBezTo>
                <a:cubicBezTo>
                  <a:pt x="1404" y="13"/>
                  <a:pt x="1404" y="13"/>
                  <a:pt x="1404" y="13"/>
                </a:cubicBezTo>
                <a:cubicBezTo>
                  <a:pt x="1416" y="11"/>
                  <a:pt x="1416" y="11"/>
                  <a:pt x="1416" y="11"/>
                </a:cubicBezTo>
                <a:cubicBezTo>
                  <a:pt x="1417" y="12"/>
                  <a:pt x="1417" y="12"/>
                  <a:pt x="1417" y="12"/>
                </a:cubicBezTo>
                <a:cubicBezTo>
                  <a:pt x="1420" y="12"/>
                  <a:pt x="1420" y="12"/>
                  <a:pt x="1420" y="12"/>
                </a:cubicBezTo>
                <a:cubicBezTo>
                  <a:pt x="1420" y="11"/>
                  <a:pt x="1420" y="11"/>
                  <a:pt x="1420" y="11"/>
                </a:cubicBezTo>
                <a:cubicBezTo>
                  <a:pt x="1424" y="11"/>
                  <a:pt x="1424" y="11"/>
                  <a:pt x="1424" y="11"/>
                </a:cubicBezTo>
                <a:cubicBezTo>
                  <a:pt x="1424" y="8"/>
                  <a:pt x="1424" y="8"/>
                  <a:pt x="1424" y="8"/>
                </a:cubicBezTo>
                <a:cubicBezTo>
                  <a:pt x="1437" y="11"/>
                  <a:pt x="1437" y="11"/>
                  <a:pt x="1437" y="11"/>
                </a:cubicBezTo>
                <a:cubicBezTo>
                  <a:pt x="1438" y="11"/>
                  <a:pt x="1438" y="10"/>
                  <a:pt x="1439" y="10"/>
                </a:cubicBezTo>
                <a:cubicBezTo>
                  <a:pt x="1442" y="10"/>
                  <a:pt x="1447" y="9"/>
                  <a:pt x="1451" y="10"/>
                </a:cubicBezTo>
                <a:cubicBezTo>
                  <a:pt x="1455" y="11"/>
                  <a:pt x="1455" y="11"/>
                  <a:pt x="1455" y="11"/>
                </a:cubicBezTo>
                <a:cubicBezTo>
                  <a:pt x="1469" y="11"/>
                  <a:pt x="1469" y="11"/>
                  <a:pt x="1469" y="11"/>
                </a:cubicBezTo>
                <a:cubicBezTo>
                  <a:pt x="1476" y="10"/>
                  <a:pt x="1476" y="10"/>
                  <a:pt x="1476" y="10"/>
                </a:cubicBezTo>
                <a:cubicBezTo>
                  <a:pt x="1476" y="12"/>
                  <a:pt x="1476" y="12"/>
                  <a:pt x="1476" y="12"/>
                </a:cubicBezTo>
                <a:cubicBezTo>
                  <a:pt x="1481" y="12"/>
                  <a:pt x="1481" y="12"/>
                  <a:pt x="1481" y="12"/>
                </a:cubicBezTo>
                <a:cubicBezTo>
                  <a:pt x="1481" y="13"/>
                  <a:pt x="1481" y="13"/>
                  <a:pt x="1481" y="13"/>
                </a:cubicBezTo>
                <a:cubicBezTo>
                  <a:pt x="1491" y="13"/>
                  <a:pt x="1491" y="13"/>
                  <a:pt x="1491" y="13"/>
                </a:cubicBezTo>
                <a:cubicBezTo>
                  <a:pt x="1491" y="14"/>
                  <a:pt x="1491" y="14"/>
                  <a:pt x="1491" y="14"/>
                </a:cubicBezTo>
                <a:cubicBezTo>
                  <a:pt x="1493" y="14"/>
                  <a:pt x="1493" y="14"/>
                  <a:pt x="1493" y="14"/>
                </a:cubicBezTo>
                <a:cubicBezTo>
                  <a:pt x="1496" y="11"/>
                  <a:pt x="1499" y="9"/>
                  <a:pt x="1505" y="9"/>
                </a:cubicBezTo>
                <a:cubicBezTo>
                  <a:pt x="1506" y="9"/>
                  <a:pt x="1508" y="9"/>
                  <a:pt x="1509" y="9"/>
                </a:cubicBezTo>
                <a:cubicBezTo>
                  <a:pt x="1510" y="9"/>
                  <a:pt x="1511" y="9"/>
                  <a:pt x="1512" y="9"/>
                </a:cubicBezTo>
                <a:cubicBezTo>
                  <a:pt x="1513" y="10"/>
                  <a:pt x="1513" y="10"/>
                  <a:pt x="1513" y="10"/>
                </a:cubicBezTo>
                <a:cubicBezTo>
                  <a:pt x="1515" y="6"/>
                  <a:pt x="1515" y="6"/>
                  <a:pt x="1515" y="6"/>
                </a:cubicBezTo>
                <a:cubicBezTo>
                  <a:pt x="1520" y="7"/>
                  <a:pt x="1520" y="7"/>
                  <a:pt x="1520" y="7"/>
                </a:cubicBezTo>
                <a:cubicBezTo>
                  <a:pt x="1528" y="11"/>
                  <a:pt x="1533" y="12"/>
                  <a:pt x="1545" y="12"/>
                </a:cubicBezTo>
                <a:cubicBezTo>
                  <a:pt x="1547" y="12"/>
                  <a:pt x="1547" y="12"/>
                  <a:pt x="1547" y="12"/>
                </a:cubicBezTo>
                <a:cubicBezTo>
                  <a:pt x="1547" y="11"/>
                  <a:pt x="1547" y="11"/>
                  <a:pt x="1547" y="11"/>
                </a:cubicBezTo>
                <a:cubicBezTo>
                  <a:pt x="1550" y="11"/>
                  <a:pt x="1550" y="11"/>
                  <a:pt x="1550" y="11"/>
                </a:cubicBezTo>
                <a:cubicBezTo>
                  <a:pt x="1550" y="7"/>
                  <a:pt x="1550" y="7"/>
                  <a:pt x="1550" y="7"/>
                </a:cubicBezTo>
                <a:cubicBezTo>
                  <a:pt x="1561" y="11"/>
                  <a:pt x="1561" y="11"/>
                  <a:pt x="1561" y="11"/>
                </a:cubicBezTo>
                <a:cubicBezTo>
                  <a:pt x="1561" y="7"/>
                  <a:pt x="1561" y="7"/>
                  <a:pt x="1561" y="7"/>
                </a:cubicBezTo>
                <a:cubicBezTo>
                  <a:pt x="1589" y="11"/>
                  <a:pt x="1589" y="11"/>
                  <a:pt x="1589" y="11"/>
                </a:cubicBezTo>
                <a:cubicBezTo>
                  <a:pt x="1589" y="11"/>
                  <a:pt x="1589" y="11"/>
                  <a:pt x="1589" y="11"/>
                </a:cubicBezTo>
                <a:cubicBezTo>
                  <a:pt x="1597" y="11"/>
                  <a:pt x="1597" y="11"/>
                  <a:pt x="1597" y="11"/>
                </a:cubicBezTo>
                <a:cubicBezTo>
                  <a:pt x="1597" y="11"/>
                  <a:pt x="1597" y="11"/>
                  <a:pt x="1597" y="11"/>
                </a:cubicBezTo>
                <a:cubicBezTo>
                  <a:pt x="1602" y="10"/>
                  <a:pt x="1602" y="10"/>
                  <a:pt x="1602" y="10"/>
                </a:cubicBezTo>
                <a:cubicBezTo>
                  <a:pt x="1602" y="9"/>
                  <a:pt x="1603" y="9"/>
                  <a:pt x="1603" y="9"/>
                </a:cubicBezTo>
                <a:cubicBezTo>
                  <a:pt x="1604" y="9"/>
                  <a:pt x="1606" y="10"/>
                  <a:pt x="1607" y="10"/>
                </a:cubicBezTo>
                <a:cubicBezTo>
                  <a:pt x="1612" y="10"/>
                  <a:pt x="1612" y="10"/>
                  <a:pt x="1612" y="10"/>
                </a:cubicBezTo>
                <a:cubicBezTo>
                  <a:pt x="1612" y="10"/>
                  <a:pt x="1612" y="10"/>
                  <a:pt x="1613" y="9"/>
                </a:cubicBezTo>
                <a:cubicBezTo>
                  <a:pt x="1616" y="8"/>
                  <a:pt x="1619" y="7"/>
                  <a:pt x="1623" y="7"/>
                </a:cubicBezTo>
                <a:cubicBezTo>
                  <a:pt x="1625" y="7"/>
                  <a:pt x="1627" y="7"/>
                  <a:pt x="1628" y="7"/>
                </a:cubicBezTo>
                <a:cubicBezTo>
                  <a:pt x="1632" y="9"/>
                  <a:pt x="1632" y="9"/>
                  <a:pt x="1632" y="9"/>
                </a:cubicBezTo>
                <a:cubicBezTo>
                  <a:pt x="1632" y="10"/>
                  <a:pt x="1632" y="10"/>
                  <a:pt x="1632" y="10"/>
                </a:cubicBezTo>
                <a:cubicBezTo>
                  <a:pt x="1634" y="11"/>
                  <a:pt x="1634" y="11"/>
                  <a:pt x="1634" y="11"/>
                </a:cubicBezTo>
                <a:cubicBezTo>
                  <a:pt x="1634" y="12"/>
                  <a:pt x="1634" y="12"/>
                  <a:pt x="1634" y="12"/>
                </a:cubicBezTo>
                <a:cubicBezTo>
                  <a:pt x="1644" y="12"/>
                  <a:pt x="1644" y="12"/>
                  <a:pt x="1644" y="12"/>
                </a:cubicBezTo>
                <a:cubicBezTo>
                  <a:pt x="1644" y="13"/>
                  <a:pt x="1644" y="13"/>
                  <a:pt x="1644" y="13"/>
                </a:cubicBezTo>
                <a:cubicBezTo>
                  <a:pt x="1648" y="13"/>
                  <a:pt x="1648" y="13"/>
                  <a:pt x="1648" y="13"/>
                </a:cubicBezTo>
                <a:cubicBezTo>
                  <a:pt x="1648" y="15"/>
                  <a:pt x="1648" y="15"/>
                  <a:pt x="1648" y="15"/>
                </a:cubicBezTo>
                <a:cubicBezTo>
                  <a:pt x="1649" y="15"/>
                  <a:pt x="1650" y="15"/>
                  <a:pt x="1652" y="15"/>
                </a:cubicBezTo>
                <a:cubicBezTo>
                  <a:pt x="1654" y="15"/>
                  <a:pt x="1655" y="15"/>
                  <a:pt x="1656" y="15"/>
                </a:cubicBezTo>
                <a:cubicBezTo>
                  <a:pt x="1659" y="10"/>
                  <a:pt x="1659" y="10"/>
                  <a:pt x="1659" y="10"/>
                </a:cubicBezTo>
                <a:cubicBezTo>
                  <a:pt x="1672" y="12"/>
                  <a:pt x="1672" y="12"/>
                  <a:pt x="1672" y="12"/>
                </a:cubicBezTo>
                <a:cubicBezTo>
                  <a:pt x="1673" y="11"/>
                  <a:pt x="1673" y="11"/>
                  <a:pt x="1673" y="11"/>
                </a:cubicBezTo>
                <a:cubicBezTo>
                  <a:pt x="1678" y="11"/>
                  <a:pt x="1678" y="11"/>
                  <a:pt x="1678" y="11"/>
                </a:cubicBezTo>
                <a:cubicBezTo>
                  <a:pt x="1695" y="12"/>
                  <a:pt x="1695" y="12"/>
                  <a:pt x="1695" y="12"/>
                </a:cubicBezTo>
                <a:cubicBezTo>
                  <a:pt x="1695" y="11"/>
                  <a:pt x="1695" y="11"/>
                  <a:pt x="1695" y="11"/>
                </a:cubicBezTo>
                <a:cubicBezTo>
                  <a:pt x="1698" y="11"/>
                  <a:pt x="1698" y="11"/>
                  <a:pt x="1698" y="11"/>
                </a:cubicBezTo>
                <a:cubicBezTo>
                  <a:pt x="1698" y="9"/>
                  <a:pt x="1698" y="9"/>
                  <a:pt x="1698" y="9"/>
                </a:cubicBezTo>
                <a:cubicBezTo>
                  <a:pt x="1705" y="9"/>
                  <a:pt x="1705" y="9"/>
                  <a:pt x="1705" y="9"/>
                </a:cubicBezTo>
                <a:cubicBezTo>
                  <a:pt x="1705" y="8"/>
                  <a:pt x="1705" y="8"/>
                  <a:pt x="1705" y="8"/>
                </a:cubicBezTo>
                <a:cubicBezTo>
                  <a:pt x="1718" y="8"/>
                  <a:pt x="1718" y="8"/>
                  <a:pt x="1718" y="8"/>
                </a:cubicBezTo>
                <a:cubicBezTo>
                  <a:pt x="1718" y="9"/>
                  <a:pt x="1718" y="9"/>
                  <a:pt x="1718" y="9"/>
                </a:cubicBezTo>
                <a:cubicBezTo>
                  <a:pt x="1720" y="9"/>
                  <a:pt x="1720" y="9"/>
                  <a:pt x="1720" y="9"/>
                </a:cubicBezTo>
                <a:cubicBezTo>
                  <a:pt x="1720" y="8"/>
                  <a:pt x="1720" y="8"/>
                  <a:pt x="1720" y="8"/>
                </a:cubicBezTo>
                <a:cubicBezTo>
                  <a:pt x="1740" y="8"/>
                  <a:pt x="1740" y="8"/>
                  <a:pt x="1740" y="8"/>
                </a:cubicBezTo>
                <a:cubicBezTo>
                  <a:pt x="1740" y="10"/>
                  <a:pt x="1740" y="10"/>
                  <a:pt x="1740" y="10"/>
                </a:cubicBezTo>
                <a:cubicBezTo>
                  <a:pt x="1740" y="9"/>
                  <a:pt x="1740" y="9"/>
                  <a:pt x="1740" y="9"/>
                </a:cubicBezTo>
                <a:cubicBezTo>
                  <a:pt x="1774" y="11"/>
                  <a:pt x="1774" y="11"/>
                  <a:pt x="1774" y="11"/>
                </a:cubicBezTo>
                <a:cubicBezTo>
                  <a:pt x="1774" y="12"/>
                  <a:pt x="1774" y="12"/>
                  <a:pt x="1774" y="12"/>
                </a:cubicBezTo>
                <a:cubicBezTo>
                  <a:pt x="1775" y="12"/>
                  <a:pt x="1775" y="12"/>
                  <a:pt x="1775" y="12"/>
                </a:cubicBezTo>
                <a:cubicBezTo>
                  <a:pt x="1776" y="12"/>
                  <a:pt x="1776" y="12"/>
                  <a:pt x="1777" y="12"/>
                </a:cubicBezTo>
                <a:cubicBezTo>
                  <a:pt x="1777" y="11"/>
                  <a:pt x="1777" y="11"/>
                  <a:pt x="1777" y="11"/>
                </a:cubicBezTo>
                <a:cubicBezTo>
                  <a:pt x="1780" y="11"/>
                  <a:pt x="1780" y="11"/>
                  <a:pt x="1780" y="11"/>
                </a:cubicBezTo>
                <a:cubicBezTo>
                  <a:pt x="1780" y="9"/>
                  <a:pt x="1780" y="9"/>
                  <a:pt x="1780" y="9"/>
                </a:cubicBezTo>
                <a:cubicBezTo>
                  <a:pt x="1800" y="9"/>
                  <a:pt x="1800" y="9"/>
                  <a:pt x="1800" y="9"/>
                </a:cubicBezTo>
                <a:cubicBezTo>
                  <a:pt x="1807" y="7"/>
                  <a:pt x="1807" y="7"/>
                  <a:pt x="1807" y="7"/>
                </a:cubicBezTo>
                <a:cubicBezTo>
                  <a:pt x="1807" y="11"/>
                  <a:pt x="1807" y="11"/>
                  <a:pt x="1807" y="11"/>
                </a:cubicBezTo>
                <a:cubicBezTo>
                  <a:pt x="1808" y="11"/>
                  <a:pt x="1809" y="11"/>
                  <a:pt x="1810" y="12"/>
                </a:cubicBezTo>
                <a:cubicBezTo>
                  <a:pt x="1811" y="11"/>
                  <a:pt x="1814" y="10"/>
                  <a:pt x="1817" y="11"/>
                </a:cubicBezTo>
                <a:cubicBezTo>
                  <a:pt x="1822" y="12"/>
                  <a:pt x="1822" y="12"/>
                  <a:pt x="1822" y="12"/>
                </a:cubicBezTo>
                <a:cubicBezTo>
                  <a:pt x="1822" y="12"/>
                  <a:pt x="1822" y="12"/>
                  <a:pt x="1822" y="12"/>
                </a:cubicBezTo>
                <a:cubicBezTo>
                  <a:pt x="1825" y="13"/>
                  <a:pt x="1825" y="13"/>
                  <a:pt x="1825" y="13"/>
                </a:cubicBezTo>
                <a:cubicBezTo>
                  <a:pt x="1825" y="12"/>
                  <a:pt x="1825" y="12"/>
                  <a:pt x="1825" y="12"/>
                </a:cubicBezTo>
                <a:cubicBezTo>
                  <a:pt x="1830" y="12"/>
                  <a:pt x="1830" y="12"/>
                  <a:pt x="1830" y="12"/>
                </a:cubicBezTo>
                <a:cubicBezTo>
                  <a:pt x="1830" y="11"/>
                  <a:pt x="1830" y="11"/>
                  <a:pt x="1830" y="11"/>
                </a:cubicBezTo>
                <a:cubicBezTo>
                  <a:pt x="1843" y="11"/>
                  <a:pt x="1843" y="11"/>
                  <a:pt x="1843" y="11"/>
                </a:cubicBezTo>
                <a:cubicBezTo>
                  <a:pt x="1843" y="12"/>
                  <a:pt x="1843" y="12"/>
                  <a:pt x="1843" y="12"/>
                </a:cubicBezTo>
                <a:cubicBezTo>
                  <a:pt x="1856" y="12"/>
                  <a:pt x="1856" y="12"/>
                  <a:pt x="1856" y="12"/>
                </a:cubicBezTo>
                <a:cubicBezTo>
                  <a:pt x="1856" y="7"/>
                  <a:pt x="1856" y="7"/>
                  <a:pt x="1856" y="7"/>
                </a:cubicBezTo>
                <a:cubicBezTo>
                  <a:pt x="1865" y="12"/>
                  <a:pt x="1865" y="12"/>
                  <a:pt x="1865" y="12"/>
                </a:cubicBezTo>
                <a:cubicBezTo>
                  <a:pt x="1869" y="11"/>
                  <a:pt x="1869" y="11"/>
                  <a:pt x="1869" y="11"/>
                </a:cubicBezTo>
                <a:cubicBezTo>
                  <a:pt x="1869" y="9"/>
                  <a:pt x="1869" y="9"/>
                  <a:pt x="1869" y="9"/>
                </a:cubicBezTo>
                <a:cubicBezTo>
                  <a:pt x="1872" y="9"/>
                  <a:pt x="1872" y="9"/>
                  <a:pt x="1872" y="9"/>
                </a:cubicBezTo>
                <a:cubicBezTo>
                  <a:pt x="1872" y="8"/>
                  <a:pt x="1872" y="8"/>
                  <a:pt x="1872" y="8"/>
                </a:cubicBezTo>
                <a:cubicBezTo>
                  <a:pt x="1878" y="8"/>
                  <a:pt x="1878" y="8"/>
                  <a:pt x="1878" y="8"/>
                </a:cubicBezTo>
                <a:cubicBezTo>
                  <a:pt x="1879" y="8"/>
                  <a:pt x="1880" y="9"/>
                  <a:pt x="1882" y="9"/>
                </a:cubicBezTo>
                <a:cubicBezTo>
                  <a:pt x="1883" y="9"/>
                  <a:pt x="1885" y="9"/>
                  <a:pt x="1887" y="10"/>
                </a:cubicBezTo>
                <a:cubicBezTo>
                  <a:pt x="1890" y="11"/>
                  <a:pt x="1890" y="11"/>
                  <a:pt x="1890" y="11"/>
                </a:cubicBezTo>
                <a:cubicBezTo>
                  <a:pt x="1896" y="11"/>
                  <a:pt x="1896" y="11"/>
                  <a:pt x="1896" y="11"/>
                </a:cubicBezTo>
                <a:cubicBezTo>
                  <a:pt x="1896" y="12"/>
                  <a:pt x="1896" y="12"/>
                  <a:pt x="1896" y="12"/>
                </a:cubicBezTo>
                <a:cubicBezTo>
                  <a:pt x="1901" y="12"/>
                  <a:pt x="1901" y="12"/>
                  <a:pt x="1901" y="12"/>
                </a:cubicBezTo>
                <a:cubicBezTo>
                  <a:pt x="1901" y="13"/>
                  <a:pt x="1901" y="13"/>
                  <a:pt x="1901" y="13"/>
                </a:cubicBezTo>
                <a:cubicBezTo>
                  <a:pt x="1902" y="13"/>
                  <a:pt x="1902" y="13"/>
                  <a:pt x="1902" y="13"/>
                </a:cubicBezTo>
                <a:cubicBezTo>
                  <a:pt x="1907" y="13"/>
                  <a:pt x="1907" y="13"/>
                  <a:pt x="1907" y="13"/>
                </a:cubicBezTo>
                <a:cubicBezTo>
                  <a:pt x="1907" y="14"/>
                  <a:pt x="1907" y="14"/>
                  <a:pt x="1907" y="14"/>
                </a:cubicBezTo>
                <a:cubicBezTo>
                  <a:pt x="1909" y="14"/>
                  <a:pt x="1909" y="14"/>
                  <a:pt x="1909" y="14"/>
                </a:cubicBezTo>
                <a:cubicBezTo>
                  <a:pt x="1912" y="13"/>
                  <a:pt x="1912" y="13"/>
                  <a:pt x="1912" y="13"/>
                </a:cubicBezTo>
                <a:cubicBezTo>
                  <a:pt x="1912" y="12"/>
                  <a:pt x="1912" y="12"/>
                  <a:pt x="1912" y="12"/>
                </a:cubicBezTo>
                <a:cubicBezTo>
                  <a:pt x="1916" y="11"/>
                  <a:pt x="1916" y="11"/>
                  <a:pt x="1916" y="11"/>
                </a:cubicBezTo>
                <a:cubicBezTo>
                  <a:pt x="1917" y="11"/>
                  <a:pt x="1918" y="11"/>
                  <a:pt x="1919" y="11"/>
                </a:cubicBezTo>
                <a:cubicBezTo>
                  <a:pt x="1919" y="11"/>
                  <a:pt x="1920" y="11"/>
                  <a:pt x="1920" y="11"/>
                </a:cubicBezTo>
                <a:cubicBezTo>
                  <a:pt x="1920" y="10"/>
                  <a:pt x="1921" y="10"/>
                  <a:pt x="1921" y="10"/>
                </a:cubicBezTo>
                <a:cubicBezTo>
                  <a:pt x="1921" y="10"/>
                  <a:pt x="1921" y="10"/>
                  <a:pt x="1921" y="10"/>
                </a:cubicBezTo>
                <a:cubicBezTo>
                  <a:pt x="1921" y="8"/>
                  <a:pt x="1921" y="8"/>
                  <a:pt x="1921" y="8"/>
                </a:cubicBezTo>
                <a:cubicBezTo>
                  <a:pt x="1926" y="8"/>
                  <a:pt x="1926" y="8"/>
                  <a:pt x="1926" y="8"/>
                </a:cubicBezTo>
                <a:cubicBezTo>
                  <a:pt x="1927" y="6"/>
                  <a:pt x="1927" y="6"/>
                  <a:pt x="1927" y="6"/>
                </a:cubicBezTo>
                <a:cubicBezTo>
                  <a:pt x="1943" y="6"/>
                  <a:pt x="1943" y="6"/>
                  <a:pt x="1943" y="6"/>
                </a:cubicBezTo>
                <a:cubicBezTo>
                  <a:pt x="1945" y="8"/>
                  <a:pt x="1945" y="8"/>
                  <a:pt x="1945" y="8"/>
                </a:cubicBezTo>
                <a:cubicBezTo>
                  <a:pt x="1952" y="8"/>
                  <a:pt x="1952" y="8"/>
                  <a:pt x="1952" y="8"/>
                </a:cubicBezTo>
                <a:cubicBezTo>
                  <a:pt x="1952" y="9"/>
                  <a:pt x="1952" y="9"/>
                  <a:pt x="1952" y="9"/>
                </a:cubicBezTo>
                <a:cubicBezTo>
                  <a:pt x="1960" y="9"/>
                  <a:pt x="1960" y="9"/>
                  <a:pt x="1960" y="9"/>
                </a:cubicBezTo>
                <a:cubicBezTo>
                  <a:pt x="1960" y="14"/>
                  <a:pt x="1960" y="14"/>
                  <a:pt x="1960" y="14"/>
                </a:cubicBezTo>
                <a:cubicBezTo>
                  <a:pt x="1961" y="16"/>
                  <a:pt x="1961" y="16"/>
                  <a:pt x="1961" y="16"/>
                </a:cubicBezTo>
                <a:cubicBezTo>
                  <a:pt x="1964" y="25"/>
                  <a:pt x="1964" y="25"/>
                  <a:pt x="1964" y="25"/>
                </a:cubicBezTo>
                <a:cubicBezTo>
                  <a:pt x="1960" y="25"/>
                  <a:pt x="1960" y="25"/>
                  <a:pt x="1960" y="25"/>
                </a:cubicBezTo>
                <a:cubicBezTo>
                  <a:pt x="1960" y="28"/>
                  <a:pt x="1960" y="28"/>
                  <a:pt x="1960" y="28"/>
                </a:cubicBezTo>
                <a:cubicBezTo>
                  <a:pt x="1959" y="28"/>
                  <a:pt x="1959" y="28"/>
                  <a:pt x="1959" y="28"/>
                </a:cubicBezTo>
                <a:cubicBezTo>
                  <a:pt x="1958" y="42"/>
                  <a:pt x="1958" y="42"/>
                  <a:pt x="1958" y="42"/>
                </a:cubicBezTo>
                <a:cubicBezTo>
                  <a:pt x="1959" y="46"/>
                  <a:pt x="1959" y="46"/>
                  <a:pt x="1959" y="46"/>
                </a:cubicBezTo>
                <a:cubicBezTo>
                  <a:pt x="1959" y="47"/>
                  <a:pt x="1960" y="49"/>
                  <a:pt x="1958" y="52"/>
                </a:cubicBezTo>
                <a:cubicBezTo>
                  <a:pt x="1958" y="55"/>
                  <a:pt x="1958" y="55"/>
                  <a:pt x="1958" y="55"/>
                </a:cubicBezTo>
                <a:cubicBezTo>
                  <a:pt x="1959" y="58"/>
                  <a:pt x="1959" y="58"/>
                  <a:pt x="1959" y="58"/>
                </a:cubicBezTo>
                <a:cubicBezTo>
                  <a:pt x="1961" y="64"/>
                  <a:pt x="1960" y="70"/>
                  <a:pt x="1959" y="74"/>
                </a:cubicBezTo>
                <a:cubicBezTo>
                  <a:pt x="1959" y="75"/>
                  <a:pt x="1959" y="77"/>
                  <a:pt x="1959" y="78"/>
                </a:cubicBezTo>
                <a:cubicBezTo>
                  <a:pt x="1961" y="79"/>
                  <a:pt x="1961" y="79"/>
                  <a:pt x="1961" y="79"/>
                </a:cubicBezTo>
                <a:cubicBezTo>
                  <a:pt x="1962" y="87"/>
                  <a:pt x="1962" y="87"/>
                  <a:pt x="1962" y="87"/>
                </a:cubicBezTo>
                <a:cubicBezTo>
                  <a:pt x="1963" y="87"/>
                  <a:pt x="1963" y="87"/>
                  <a:pt x="1963" y="87"/>
                </a:cubicBezTo>
                <a:cubicBezTo>
                  <a:pt x="1963" y="90"/>
                  <a:pt x="1963" y="90"/>
                  <a:pt x="1963" y="90"/>
                </a:cubicBezTo>
                <a:cubicBezTo>
                  <a:pt x="1963" y="93"/>
                  <a:pt x="1963" y="93"/>
                  <a:pt x="1963" y="93"/>
                </a:cubicBezTo>
                <a:cubicBezTo>
                  <a:pt x="1963" y="94"/>
                  <a:pt x="1963" y="94"/>
                  <a:pt x="1963" y="94"/>
                </a:cubicBezTo>
                <a:cubicBezTo>
                  <a:pt x="1963" y="100"/>
                  <a:pt x="1963" y="100"/>
                  <a:pt x="1963" y="100"/>
                </a:cubicBezTo>
                <a:cubicBezTo>
                  <a:pt x="1962" y="100"/>
                  <a:pt x="1962" y="100"/>
                  <a:pt x="1962" y="100"/>
                </a:cubicBezTo>
                <a:cubicBezTo>
                  <a:pt x="1963" y="107"/>
                  <a:pt x="1963" y="107"/>
                  <a:pt x="1963" y="107"/>
                </a:cubicBezTo>
                <a:cubicBezTo>
                  <a:pt x="1960" y="107"/>
                  <a:pt x="1960" y="107"/>
                  <a:pt x="1960" y="107"/>
                </a:cubicBezTo>
                <a:cubicBezTo>
                  <a:pt x="1960" y="109"/>
                  <a:pt x="1960" y="109"/>
                  <a:pt x="1960" y="109"/>
                </a:cubicBezTo>
                <a:cubicBezTo>
                  <a:pt x="1960" y="109"/>
                  <a:pt x="1960" y="109"/>
                  <a:pt x="1960" y="109"/>
                </a:cubicBezTo>
                <a:cubicBezTo>
                  <a:pt x="1961" y="110"/>
                  <a:pt x="1961" y="110"/>
                  <a:pt x="1961" y="111"/>
                </a:cubicBezTo>
                <a:cubicBezTo>
                  <a:pt x="1962" y="112"/>
                  <a:pt x="1962" y="112"/>
                  <a:pt x="1962" y="112"/>
                </a:cubicBezTo>
                <a:cubicBezTo>
                  <a:pt x="1963" y="112"/>
                  <a:pt x="1963" y="112"/>
                  <a:pt x="1963" y="112"/>
                </a:cubicBezTo>
                <a:cubicBezTo>
                  <a:pt x="1963" y="125"/>
                  <a:pt x="1963" y="125"/>
                  <a:pt x="1963" y="125"/>
                </a:cubicBezTo>
                <a:cubicBezTo>
                  <a:pt x="1962" y="125"/>
                  <a:pt x="1962" y="125"/>
                  <a:pt x="1962" y="125"/>
                </a:cubicBezTo>
                <a:cubicBezTo>
                  <a:pt x="1962" y="127"/>
                  <a:pt x="1962" y="127"/>
                  <a:pt x="1962" y="127"/>
                </a:cubicBezTo>
                <a:cubicBezTo>
                  <a:pt x="1963" y="133"/>
                  <a:pt x="1963" y="133"/>
                  <a:pt x="1963" y="133"/>
                </a:cubicBezTo>
                <a:cubicBezTo>
                  <a:pt x="1962" y="133"/>
                  <a:pt x="1962" y="133"/>
                  <a:pt x="1962" y="133"/>
                </a:cubicBezTo>
                <a:cubicBezTo>
                  <a:pt x="1963" y="135"/>
                  <a:pt x="1963" y="135"/>
                  <a:pt x="1963" y="135"/>
                </a:cubicBezTo>
                <a:cubicBezTo>
                  <a:pt x="1965" y="135"/>
                  <a:pt x="1965" y="135"/>
                  <a:pt x="1965" y="135"/>
                </a:cubicBezTo>
                <a:cubicBezTo>
                  <a:pt x="1962" y="141"/>
                  <a:pt x="1962" y="141"/>
                  <a:pt x="1962" y="141"/>
                </a:cubicBezTo>
                <a:cubicBezTo>
                  <a:pt x="1961" y="145"/>
                  <a:pt x="1961" y="145"/>
                  <a:pt x="1961" y="145"/>
                </a:cubicBezTo>
                <a:cubicBezTo>
                  <a:pt x="1962" y="145"/>
                  <a:pt x="1962" y="145"/>
                  <a:pt x="1962" y="145"/>
                </a:cubicBezTo>
                <a:cubicBezTo>
                  <a:pt x="1962" y="172"/>
                  <a:pt x="1962" y="172"/>
                  <a:pt x="1962" y="172"/>
                </a:cubicBezTo>
                <a:cubicBezTo>
                  <a:pt x="1963" y="179"/>
                  <a:pt x="1963" y="179"/>
                  <a:pt x="1963" y="179"/>
                </a:cubicBezTo>
                <a:cubicBezTo>
                  <a:pt x="1960" y="179"/>
                  <a:pt x="1960" y="179"/>
                  <a:pt x="1960" y="179"/>
                </a:cubicBezTo>
                <a:cubicBezTo>
                  <a:pt x="1959" y="185"/>
                  <a:pt x="1959" y="185"/>
                  <a:pt x="1959" y="185"/>
                </a:cubicBezTo>
                <a:cubicBezTo>
                  <a:pt x="1960" y="185"/>
                  <a:pt x="1960" y="185"/>
                  <a:pt x="1960" y="185"/>
                </a:cubicBezTo>
                <a:cubicBezTo>
                  <a:pt x="1959" y="192"/>
                  <a:pt x="1959" y="192"/>
                  <a:pt x="1959" y="192"/>
                </a:cubicBezTo>
                <a:cubicBezTo>
                  <a:pt x="1959" y="192"/>
                  <a:pt x="1959" y="192"/>
                  <a:pt x="1959" y="192"/>
                </a:cubicBezTo>
                <a:cubicBezTo>
                  <a:pt x="1959" y="195"/>
                  <a:pt x="1959" y="195"/>
                  <a:pt x="1959" y="195"/>
                </a:cubicBezTo>
                <a:cubicBezTo>
                  <a:pt x="1961" y="195"/>
                  <a:pt x="1961" y="195"/>
                  <a:pt x="1961" y="195"/>
                </a:cubicBezTo>
                <a:cubicBezTo>
                  <a:pt x="1958" y="219"/>
                  <a:pt x="1958" y="219"/>
                  <a:pt x="1958" y="219"/>
                </a:cubicBezTo>
                <a:cubicBezTo>
                  <a:pt x="1958" y="224"/>
                  <a:pt x="1958" y="224"/>
                  <a:pt x="1958" y="224"/>
                </a:cubicBezTo>
                <a:cubicBezTo>
                  <a:pt x="1959" y="224"/>
                  <a:pt x="1959" y="224"/>
                  <a:pt x="1959" y="224"/>
                </a:cubicBezTo>
                <a:cubicBezTo>
                  <a:pt x="1959" y="237"/>
                  <a:pt x="1959" y="237"/>
                  <a:pt x="1959" y="237"/>
                </a:cubicBezTo>
                <a:cubicBezTo>
                  <a:pt x="1958" y="237"/>
                  <a:pt x="1958" y="237"/>
                  <a:pt x="1958" y="237"/>
                </a:cubicBezTo>
                <a:cubicBezTo>
                  <a:pt x="1957" y="241"/>
                  <a:pt x="1958" y="246"/>
                  <a:pt x="1958" y="248"/>
                </a:cubicBezTo>
                <a:cubicBezTo>
                  <a:pt x="1962" y="250"/>
                  <a:pt x="1962" y="250"/>
                  <a:pt x="1962" y="250"/>
                </a:cubicBezTo>
                <a:cubicBezTo>
                  <a:pt x="1960" y="271"/>
                  <a:pt x="1960" y="271"/>
                  <a:pt x="1960" y="271"/>
                </a:cubicBezTo>
                <a:cubicBezTo>
                  <a:pt x="1959" y="271"/>
                  <a:pt x="1959" y="271"/>
                  <a:pt x="1959" y="271"/>
                </a:cubicBezTo>
                <a:cubicBezTo>
                  <a:pt x="1959" y="283"/>
                  <a:pt x="1959" y="283"/>
                  <a:pt x="1959" y="283"/>
                </a:cubicBezTo>
                <a:cubicBezTo>
                  <a:pt x="1958" y="283"/>
                  <a:pt x="1958" y="283"/>
                  <a:pt x="1958" y="283"/>
                </a:cubicBezTo>
                <a:cubicBezTo>
                  <a:pt x="1958" y="294"/>
                  <a:pt x="1958" y="294"/>
                  <a:pt x="1958" y="294"/>
                </a:cubicBezTo>
                <a:cubicBezTo>
                  <a:pt x="1958" y="294"/>
                  <a:pt x="1958" y="294"/>
                  <a:pt x="1958" y="295"/>
                </a:cubicBezTo>
                <a:cubicBezTo>
                  <a:pt x="1958" y="299"/>
                  <a:pt x="1958" y="299"/>
                  <a:pt x="1958" y="299"/>
                </a:cubicBezTo>
                <a:cubicBezTo>
                  <a:pt x="1959" y="299"/>
                  <a:pt x="1959" y="299"/>
                  <a:pt x="1959" y="299"/>
                </a:cubicBezTo>
                <a:cubicBezTo>
                  <a:pt x="1959" y="312"/>
                  <a:pt x="1959" y="312"/>
                  <a:pt x="1959" y="312"/>
                </a:cubicBezTo>
                <a:cubicBezTo>
                  <a:pt x="1958" y="312"/>
                  <a:pt x="1958" y="312"/>
                  <a:pt x="1958" y="312"/>
                </a:cubicBezTo>
                <a:cubicBezTo>
                  <a:pt x="1958" y="325"/>
                  <a:pt x="1958" y="325"/>
                  <a:pt x="1958" y="325"/>
                </a:cubicBezTo>
                <a:cubicBezTo>
                  <a:pt x="1959" y="325"/>
                  <a:pt x="1959" y="325"/>
                  <a:pt x="1959" y="325"/>
                </a:cubicBezTo>
                <a:cubicBezTo>
                  <a:pt x="1959" y="330"/>
                  <a:pt x="1959" y="330"/>
                  <a:pt x="1959" y="330"/>
                </a:cubicBezTo>
                <a:cubicBezTo>
                  <a:pt x="1960" y="334"/>
                  <a:pt x="1960" y="334"/>
                  <a:pt x="1960" y="334"/>
                </a:cubicBezTo>
                <a:cubicBezTo>
                  <a:pt x="1961" y="337"/>
                  <a:pt x="1960" y="341"/>
                  <a:pt x="1958" y="346"/>
                </a:cubicBezTo>
                <a:cubicBezTo>
                  <a:pt x="1958" y="346"/>
                  <a:pt x="1958" y="347"/>
                  <a:pt x="1958" y="347"/>
                </a:cubicBezTo>
                <a:cubicBezTo>
                  <a:pt x="1958" y="365"/>
                  <a:pt x="1958" y="365"/>
                  <a:pt x="1958" y="365"/>
                </a:cubicBezTo>
                <a:cubicBezTo>
                  <a:pt x="1959" y="366"/>
                  <a:pt x="1959" y="366"/>
                  <a:pt x="1959" y="366"/>
                </a:cubicBezTo>
                <a:cubicBezTo>
                  <a:pt x="1960" y="368"/>
                  <a:pt x="1960" y="368"/>
                  <a:pt x="1960" y="368"/>
                </a:cubicBezTo>
                <a:cubicBezTo>
                  <a:pt x="1961" y="371"/>
                  <a:pt x="1961" y="374"/>
                  <a:pt x="1961" y="379"/>
                </a:cubicBezTo>
                <a:cubicBezTo>
                  <a:pt x="1961" y="380"/>
                  <a:pt x="1960" y="381"/>
                  <a:pt x="1960" y="383"/>
                </a:cubicBezTo>
                <a:cubicBezTo>
                  <a:pt x="1960" y="383"/>
                  <a:pt x="1960" y="383"/>
                  <a:pt x="1960" y="383"/>
                </a:cubicBezTo>
                <a:cubicBezTo>
                  <a:pt x="1960" y="387"/>
                  <a:pt x="1960" y="387"/>
                  <a:pt x="1960" y="387"/>
                </a:cubicBezTo>
                <a:cubicBezTo>
                  <a:pt x="1962" y="387"/>
                  <a:pt x="1962" y="387"/>
                  <a:pt x="1962" y="387"/>
                </a:cubicBezTo>
                <a:cubicBezTo>
                  <a:pt x="1962" y="390"/>
                  <a:pt x="1962" y="390"/>
                  <a:pt x="1962" y="390"/>
                </a:cubicBezTo>
                <a:cubicBezTo>
                  <a:pt x="1963" y="390"/>
                  <a:pt x="1963" y="390"/>
                  <a:pt x="1963" y="390"/>
                </a:cubicBezTo>
                <a:cubicBezTo>
                  <a:pt x="1963" y="404"/>
                  <a:pt x="1963" y="404"/>
                  <a:pt x="1963" y="404"/>
                </a:cubicBezTo>
                <a:cubicBezTo>
                  <a:pt x="1962" y="404"/>
                  <a:pt x="1962" y="404"/>
                  <a:pt x="1962" y="404"/>
                </a:cubicBezTo>
                <a:cubicBezTo>
                  <a:pt x="1962" y="406"/>
                  <a:pt x="1962" y="406"/>
                  <a:pt x="1962" y="406"/>
                </a:cubicBezTo>
                <a:cubicBezTo>
                  <a:pt x="1962" y="407"/>
                  <a:pt x="1962" y="408"/>
                  <a:pt x="1962" y="409"/>
                </a:cubicBezTo>
                <a:cubicBezTo>
                  <a:pt x="1962" y="409"/>
                  <a:pt x="1962" y="409"/>
                  <a:pt x="1962" y="409"/>
                </a:cubicBezTo>
                <a:cubicBezTo>
                  <a:pt x="1961" y="409"/>
                  <a:pt x="1961" y="410"/>
                  <a:pt x="1961" y="410"/>
                </a:cubicBezTo>
                <a:cubicBezTo>
                  <a:pt x="1960" y="415"/>
                  <a:pt x="1960" y="415"/>
                  <a:pt x="1960" y="415"/>
                </a:cubicBezTo>
                <a:cubicBezTo>
                  <a:pt x="1960" y="421"/>
                  <a:pt x="1960" y="421"/>
                  <a:pt x="1960" y="421"/>
                </a:cubicBezTo>
                <a:cubicBezTo>
                  <a:pt x="1959" y="421"/>
                  <a:pt x="1959" y="421"/>
                  <a:pt x="1959" y="421"/>
                </a:cubicBezTo>
                <a:cubicBezTo>
                  <a:pt x="1959" y="428"/>
                  <a:pt x="1959" y="428"/>
                  <a:pt x="1959" y="428"/>
                </a:cubicBezTo>
                <a:cubicBezTo>
                  <a:pt x="1958" y="428"/>
                  <a:pt x="1958" y="428"/>
                  <a:pt x="1958" y="428"/>
                </a:cubicBezTo>
                <a:cubicBezTo>
                  <a:pt x="1958" y="434"/>
                  <a:pt x="1958" y="434"/>
                  <a:pt x="1958" y="434"/>
                </a:cubicBezTo>
                <a:cubicBezTo>
                  <a:pt x="1959" y="434"/>
                  <a:pt x="1959" y="434"/>
                  <a:pt x="1959" y="434"/>
                </a:cubicBezTo>
                <a:cubicBezTo>
                  <a:pt x="1959" y="440"/>
                  <a:pt x="1959" y="440"/>
                  <a:pt x="1959" y="440"/>
                </a:cubicBezTo>
                <a:cubicBezTo>
                  <a:pt x="1961" y="441"/>
                  <a:pt x="1961" y="441"/>
                  <a:pt x="1961" y="441"/>
                </a:cubicBezTo>
                <a:cubicBezTo>
                  <a:pt x="1961" y="443"/>
                  <a:pt x="1961" y="443"/>
                  <a:pt x="1961" y="443"/>
                </a:cubicBezTo>
                <a:cubicBezTo>
                  <a:pt x="1962" y="445"/>
                  <a:pt x="1962" y="448"/>
                  <a:pt x="1960" y="450"/>
                </a:cubicBezTo>
                <a:cubicBezTo>
                  <a:pt x="1960" y="451"/>
                  <a:pt x="1960" y="451"/>
                  <a:pt x="1961" y="452"/>
                </a:cubicBezTo>
                <a:cubicBezTo>
                  <a:pt x="1961" y="453"/>
                  <a:pt x="1961" y="454"/>
                  <a:pt x="1961" y="456"/>
                </a:cubicBezTo>
                <a:cubicBezTo>
                  <a:pt x="1963" y="462"/>
                  <a:pt x="1963" y="462"/>
                  <a:pt x="1963" y="462"/>
                </a:cubicBezTo>
                <a:cubicBezTo>
                  <a:pt x="1960" y="462"/>
                  <a:pt x="1960" y="462"/>
                  <a:pt x="1960" y="462"/>
                </a:cubicBezTo>
                <a:cubicBezTo>
                  <a:pt x="1960" y="465"/>
                  <a:pt x="1960" y="468"/>
                  <a:pt x="1960" y="471"/>
                </a:cubicBezTo>
                <a:cubicBezTo>
                  <a:pt x="1960" y="477"/>
                  <a:pt x="1960" y="482"/>
                  <a:pt x="1960" y="486"/>
                </a:cubicBezTo>
                <a:cubicBezTo>
                  <a:pt x="1960" y="487"/>
                  <a:pt x="1960" y="487"/>
                  <a:pt x="1960" y="487"/>
                </a:cubicBezTo>
                <a:cubicBezTo>
                  <a:pt x="1960" y="505"/>
                  <a:pt x="1960" y="505"/>
                  <a:pt x="1960" y="505"/>
                </a:cubicBezTo>
                <a:cubicBezTo>
                  <a:pt x="1965" y="520"/>
                  <a:pt x="1965" y="520"/>
                  <a:pt x="1965" y="520"/>
                </a:cubicBezTo>
                <a:cubicBezTo>
                  <a:pt x="1961" y="520"/>
                  <a:pt x="1961" y="520"/>
                  <a:pt x="1961" y="520"/>
                </a:cubicBezTo>
                <a:cubicBezTo>
                  <a:pt x="1956" y="543"/>
                  <a:pt x="1956" y="543"/>
                  <a:pt x="1956" y="543"/>
                </a:cubicBezTo>
                <a:cubicBezTo>
                  <a:pt x="1957" y="544"/>
                  <a:pt x="1957" y="546"/>
                  <a:pt x="1957" y="548"/>
                </a:cubicBezTo>
                <a:cubicBezTo>
                  <a:pt x="1956" y="551"/>
                  <a:pt x="1956" y="551"/>
                  <a:pt x="1956" y="551"/>
                </a:cubicBezTo>
                <a:cubicBezTo>
                  <a:pt x="1959" y="553"/>
                  <a:pt x="1959" y="553"/>
                  <a:pt x="1959" y="553"/>
                </a:cubicBezTo>
                <a:cubicBezTo>
                  <a:pt x="1959" y="559"/>
                  <a:pt x="1959" y="559"/>
                  <a:pt x="1959" y="559"/>
                </a:cubicBezTo>
                <a:cubicBezTo>
                  <a:pt x="1959" y="561"/>
                  <a:pt x="1959" y="561"/>
                  <a:pt x="1959" y="561"/>
                </a:cubicBezTo>
                <a:cubicBezTo>
                  <a:pt x="1958" y="561"/>
                  <a:pt x="1958" y="564"/>
                  <a:pt x="1958" y="566"/>
                </a:cubicBezTo>
                <a:cubicBezTo>
                  <a:pt x="1958" y="568"/>
                  <a:pt x="1959" y="571"/>
                  <a:pt x="1958" y="573"/>
                </a:cubicBezTo>
                <a:cubicBezTo>
                  <a:pt x="1961" y="573"/>
                  <a:pt x="1961" y="573"/>
                  <a:pt x="1961" y="573"/>
                </a:cubicBezTo>
                <a:cubicBezTo>
                  <a:pt x="1960" y="578"/>
                  <a:pt x="1960" y="578"/>
                  <a:pt x="1960" y="578"/>
                </a:cubicBezTo>
                <a:cubicBezTo>
                  <a:pt x="1958" y="601"/>
                  <a:pt x="1958" y="601"/>
                  <a:pt x="1958" y="601"/>
                </a:cubicBezTo>
                <a:cubicBezTo>
                  <a:pt x="1959" y="614"/>
                  <a:pt x="1959" y="614"/>
                  <a:pt x="1959" y="614"/>
                </a:cubicBezTo>
                <a:cubicBezTo>
                  <a:pt x="1958" y="614"/>
                  <a:pt x="1958" y="614"/>
                  <a:pt x="1958" y="614"/>
                </a:cubicBezTo>
                <a:cubicBezTo>
                  <a:pt x="1958" y="620"/>
                  <a:pt x="1958" y="620"/>
                  <a:pt x="1958" y="620"/>
                </a:cubicBezTo>
                <a:cubicBezTo>
                  <a:pt x="1959" y="620"/>
                  <a:pt x="1959" y="620"/>
                  <a:pt x="1959" y="620"/>
                </a:cubicBezTo>
                <a:cubicBezTo>
                  <a:pt x="1959" y="624"/>
                  <a:pt x="1959" y="624"/>
                  <a:pt x="1959" y="624"/>
                </a:cubicBezTo>
                <a:cubicBezTo>
                  <a:pt x="1961" y="624"/>
                  <a:pt x="1961" y="624"/>
                  <a:pt x="1961" y="624"/>
                </a:cubicBezTo>
                <a:cubicBezTo>
                  <a:pt x="1959" y="638"/>
                  <a:pt x="1959" y="638"/>
                  <a:pt x="1959" y="638"/>
                </a:cubicBezTo>
                <a:cubicBezTo>
                  <a:pt x="1959" y="638"/>
                  <a:pt x="1960" y="639"/>
                  <a:pt x="1960" y="640"/>
                </a:cubicBezTo>
                <a:cubicBezTo>
                  <a:pt x="1960" y="643"/>
                  <a:pt x="1961" y="648"/>
                  <a:pt x="1960" y="652"/>
                </a:cubicBezTo>
                <a:cubicBezTo>
                  <a:pt x="1959" y="656"/>
                  <a:pt x="1959" y="656"/>
                  <a:pt x="1959" y="656"/>
                </a:cubicBezTo>
                <a:cubicBezTo>
                  <a:pt x="1959" y="672"/>
                  <a:pt x="1959" y="672"/>
                  <a:pt x="1959" y="672"/>
                </a:cubicBezTo>
                <a:cubicBezTo>
                  <a:pt x="1959" y="672"/>
                  <a:pt x="1959" y="672"/>
                  <a:pt x="1959" y="672"/>
                </a:cubicBezTo>
                <a:cubicBezTo>
                  <a:pt x="1960" y="680"/>
                  <a:pt x="1960" y="680"/>
                  <a:pt x="1960" y="680"/>
                </a:cubicBezTo>
                <a:cubicBezTo>
                  <a:pt x="1958" y="680"/>
                  <a:pt x="1958" y="680"/>
                  <a:pt x="1958" y="680"/>
                </a:cubicBezTo>
                <a:cubicBezTo>
                  <a:pt x="1958" y="685"/>
                  <a:pt x="1958" y="685"/>
                  <a:pt x="1958" y="685"/>
                </a:cubicBezTo>
                <a:cubicBezTo>
                  <a:pt x="1957" y="685"/>
                  <a:pt x="1957" y="685"/>
                  <a:pt x="1957" y="685"/>
                </a:cubicBezTo>
                <a:cubicBezTo>
                  <a:pt x="1957" y="696"/>
                  <a:pt x="1957" y="696"/>
                  <a:pt x="1957" y="696"/>
                </a:cubicBezTo>
                <a:cubicBezTo>
                  <a:pt x="1957" y="696"/>
                  <a:pt x="1957" y="696"/>
                  <a:pt x="1957" y="696"/>
                </a:cubicBezTo>
                <a:cubicBezTo>
                  <a:pt x="1956" y="700"/>
                  <a:pt x="1956" y="700"/>
                  <a:pt x="1956" y="700"/>
                </a:cubicBezTo>
                <a:cubicBezTo>
                  <a:pt x="1961" y="704"/>
                  <a:pt x="1961" y="711"/>
                  <a:pt x="1961" y="716"/>
                </a:cubicBezTo>
                <a:cubicBezTo>
                  <a:pt x="1960" y="721"/>
                  <a:pt x="1960" y="721"/>
                  <a:pt x="1960" y="721"/>
                </a:cubicBezTo>
                <a:cubicBezTo>
                  <a:pt x="1964" y="723"/>
                  <a:pt x="1964" y="723"/>
                  <a:pt x="1964" y="723"/>
                </a:cubicBezTo>
                <a:cubicBezTo>
                  <a:pt x="1962" y="727"/>
                  <a:pt x="1962" y="727"/>
                  <a:pt x="1962" y="727"/>
                </a:cubicBezTo>
                <a:cubicBezTo>
                  <a:pt x="1959" y="737"/>
                  <a:pt x="1958" y="743"/>
                  <a:pt x="1958" y="756"/>
                </a:cubicBezTo>
                <a:cubicBezTo>
                  <a:pt x="1958" y="758"/>
                  <a:pt x="1958" y="758"/>
                  <a:pt x="1958" y="758"/>
                </a:cubicBezTo>
                <a:cubicBezTo>
                  <a:pt x="1959" y="758"/>
                  <a:pt x="1959" y="758"/>
                  <a:pt x="1959" y="758"/>
                </a:cubicBezTo>
                <a:cubicBezTo>
                  <a:pt x="1959" y="762"/>
                  <a:pt x="1959" y="762"/>
                  <a:pt x="1959" y="762"/>
                </a:cubicBezTo>
                <a:cubicBezTo>
                  <a:pt x="1962" y="762"/>
                  <a:pt x="1962" y="762"/>
                  <a:pt x="1962" y="762"/>
                </a:cubicBezTo>
                <a:cubicBezTo>
                  <a:pt x="1959" y="774"/>
                  <a:pt x="1959" y="774"/>
                  <a:pt x="1959" y="774"/>
                </a:cubicBezTo>
                <a:cubicBezTo>
                  <a:pt x="1962" y="774"/>
                  <a:pt x="1962" y="774"/>
                  <a:pt x="1962" y="774"/>
                </a:cubicBezTo>
                <a:cubicBezTo>
                  <a:pt x="1959" y="805"/>
                  <a:pt x="1959" y="805"/>
                  <a:pt x="1959" y="805"/>
                </a:cubicBezTo>
                <a:cubicBezTo>
                  <a:pt x="1959" y="805"/>
                  <a:pt x="1959" y="805"/>
                  <a:pt x="1959" y="805"/>
                </a:cubicBezTo>
                <a:cubicBezTo>
                  <a:pt x="1959" y="813"/>
                  <a:pt x="1959" y="813"/>
                  <a:pt x="1959" y="813"/>
                </a:cubicBezTo>
                <a:cubicBezTo>
                  <a:pt x="1960" y="813"/>
                  <a:pt x="1960" y="813"/>
                  <a:pt x="1960" y="813"/>
                </a:cubicBezTo>
                <a:cubicBezTo>
                  <a:pt x="1960" y="818"/>
                  <a:pt x="1960" y="818"/>
                  <a:pt x="1960" y="818"/>
                </a:cubicBezTo>
                <a:cubicBezTo>
                  <a:pt x="1961" y="820"/>
                  <a:pt x="1960" y="822"/>
                  <a:pt x="1960" y="823"/>
                </a:cubicBezTo>
                <a:cubicBezTo>
                  <a:pt x="1961" y="830"/>
                  <a:pt x="1961" y="830"/>
                  <a:pt x="1961" y="830"/>
                </a:cubicBezTo>
                <a:cubicBezTo>
                  <a:pt x="1963" y="837"/>
                  <a:pt x="1964" y="842"/>
                  <a:pt x="1962" y="846"/>
                </a:cubicBezTo>
                <a:cubicBezTo>
                  <a:pt x="1961" y="850"/>
                  <a:pt x="1961" y="850"/>
                  <a:pt x="1961" y="850"/>
                </a:cubicBezTo>
                <a:cubicBezTo>
                  <a:pt x="1960" y="850"/>
                  <a:pt x="1960" y="850"/>
                  <a:pt x="1960" y="850"/>
                </a:cubicBezTo>
                <a:cubicBezTo>
                  <a:pt x="1960" y="852"/>
                  <a:pt x="1960" y="852"/>
                  <a:pt x="1960" y="852"/>
                </a:cubicBezTo>
                <a:cubicBezTo>
                  <a:pt x="1958" y="853"/>
                  <a:pt x="1958" y="853"/>
                  <a:pt x="1958" y="853"/>
                </a:cubicBezTo>
                <a:cubicBezTo>
                  <a:pt x="1958" y="864"/>
                  <a:pt x="1958" y="864"/>
                  <a:pt x="1958" y="864"/>
                </a:cubicBezTo>
                <a:cubicBezTo>
                  <a:pt x="1957" y="864"/>
                  <a:pt x="1957" y="864"/>
                  <a:pt x="1957" y="864"/>
                </a:cubicBezTo>
                <a:cubicBezTo>
                  <a:pt x="1957" y="868"/>
                  <a:pt x="1957" y="868"/>
                  <a:pt x="1957" y="868"/>
                </a:cubicBezTo>
                <a:cubicBezTo>
                  <a:pt x="1955" y="868"/>
                  <a:pt x="1955" y="868"/>
                  <a:pt x="1955" y="868"/>
                </a:cubicBezTo>
                <a:cubicBezTo>
                  <a:pt x="1955" y="871"/>
                  <a:pt x="1955" y="876"/>
                  <a:pt x="1955" y="878"/>
                </a:cubicBezTo>
                <a:cubicBezTo>
                  <a:pt x="1960" y="882"/>
                  <a:pt x="1960" y="882"/>
                  <a:pt x="1960" y="882"/>
                </a:cubicBezTo>
                <a:cubicBezTo>
                  <a:pt x="1958" y="896"/>
                  <a:pt x="1958" y="896"/>
                  <a:pt x="1958" y="896"/>
                </a:cubicBezTo>
                <a:cubicBezTo>
                  <a:pt x="1959" y="897"/>
                  <a:pt x="1959" y="897"/>
                  <a:pt x="1959" y="897"/>
                </a:cubicBezTo>
                <a:cubicBezTo>
                  <a:pt x="1958" y="921"/>
                  <a:pt x="1958" y="921"/>
                  <a:pt x="1958" y="921"/>
                </a:cubicBezTo>
                <a:cubicBezTo>
                  <a:pt x="1959" y="921"/>
                  <a:pt x="1959" y="921"/>
                  <a:pt x="1959" y="921"/>
                </a:cubicBezTo>
                <a:cubicBezTo>
                  <a:pt x="1959" y="923"/>
                  <a:pt x="1959" y="923"/>
                  <a:pt x="1959" y="923"/>
                </a:cubicBezTo>
                <a:cubicBezTo>
                  <a:pt x="1960" y="923"/>
                  <a:pt x="1960" y="923"/>
                  <a:pt x="1960" y="923"/>
                </a:cubicBezTo>
                <a:cubicBezTo>
                  <a:pt x="1960" y="931"/>
                  <a:pt x="1960" y="931"/>
                  <a:pt x="1960" y="931"/>
                </a:cubicBezTo>
                <a:cubicBezTo>
                  <a:pt x="1962" y="931"/>
                  <a:pt x="1962" y="931"/>
                  <a:pt x="1962" y="931"/>
                </a:cubicBezTo>
                <a:cubicBezTo>
                  <a:pt x="1962" y="945"/>
                  <a:pt x="1962" y="945"/>
                  <a:pt x="1962" y="945"/>
                </a:cubicBezTo>
                <a:cubicBezTo>
                  <a:pt x="1960" y="945"/>
                  <a:pt x="1960" y="945"/>
                  <a:pt x="1960" y="945"/>
                </a:cubicBezTo>
                <a:cubicBezTo>
                  <a:pt x="1960" y="947"/>
                  <a:pt x="1960" y="947"/>
                  <a:pt x="1960" y="947"/>
                </a:cubicBezTo>
                <a:cubicBezTo>
                  <a:pt x="1962" y="947"/>
                  <a:pt x="1962" y="947"/>
                  <a:pt x="1962" y="947"/>
                </a:cubicBezTo>
                <a:cubicBezTo>
                  <a:pt x="1962" y="969"/>
                  <a:pt x="1962" y="969"/>
                  <a:pt x="1962" y="969"/>
                </a:cubicBezTo>
                <a:cubicBezTo>
                  <a:pt x="1960" y="969"/>
                  <a:pt x="1960" y="969"/>
                  <a:pt x="1960" y="969"/>
                </a:cubicBezTo>
                <a:cubicBezTo>
                  <a:pt x="1960" y="970"/>
                  <a:pt x="1960" y="970"/>
                  <a:pt x="1960" y="970"/>
                </a:cubicBezTo>
                <a:cubicBezTo>
                  <a:pt x="1961" y="970"/>
                  <a:pt x="1961" y="970"/>
                  <a:pt x="1961" y="970"/>
                </a:cubicBezTo>
                <a:cubicBezTo>
                  <a:pt x="1959" y="1006"/>
                  <a:pt x="1959" y="1006"/>
                  <a:pt x="1959" y="1006"/>
                </a:cubicBezTo>
                <a:cubicBezTo>
                  <a:pt x="1958" y="1006"/>
                  <a:pt x="1958" y="1006"/>
                  <a:pt x="1958" y="1006"/>
                </a:cubicBezTo>
                <a:cubicBezTo>
                  <a:pt x="1958" y="1007"/>
                  <a:pt x="1958" y="1008"/>
                  <a:pt x="1958" y="1008"/>
                </a:cubicBezTo>
                <a:cubicBezTo>
                  <a:pt x="1958" y="1009"/>
                  <a:pt x="1958" y="1009"/>
                  <a:pt x="1958" y="1010"/>
                </a:cubicBezTo>
                <a:cubicBezTo>
                  <a:pt x="1959" y="1010"/>
                  <a:pt x="1959" y="1010"/>
                  <a:pt x="1959" y="1010"/>
                </a:cubicBezTo>
                <a:cubicBezTo>
                  <a:pt x="1959" y="1014"/>
                  <a:pt x="1959" y="1014"/>
                  <a:pt x="1959" y="1014"/>
                </a:cubicBezTo>
                <a:cubicBezTo>
                  <a:pt x="1960" y="1014"/>
                  <a:pt x="1960" y="1014"/>
                  <a:pt x="1960" y="1014"/>
                </a:cubicBezTo>
                <a:cubicBezTo>
                  <a:pt x="1960" y="1035"/>
                  <a:pt x="1960" y="1035"/>
                  <a:pt x="1960" y="1035"/>
                </a:cubicBezTo>
                <a:cubicBezTo>
                  <a:pt x="1962" y="1042"/>
                  <a:pt x="1962" y="1042"/>
                  <a:pt x="1962" y="1042"/>
                </a:cubicBezTo>
                <a:cubicBezTo>
                  <a:pt x="1959" y="1042"/>
                  <a:pt x="1959" y="1042"/>
                  <a:pt x="1959" y="1042"/>
                </a:cubicBezTo>
                <a:cubicBezTo>
                  <a:pt x="1959" y="1043"/>
                  <a:pt x="1959" y="1044"/>
                  <a:pt x="1958" y="1046"/>
                </a:cubicBezTo>
                <a:cubicBezTo>
                  <a:pt x="1959" y="1047"/>
                  <a:pt x="1960" y="1050"/>
                  <a:pt x="1959" y="1053"/>
                </a:cubicBezTo>
                <a:cubicBezTo>
                  <a:pt x="1958" y="1058"/>
                  <a:pt x="1958" y="1058"/>
                  <a:pt x="1958" y="1058"/>
                </a:cubicBezTo>
                <a:cubicBezTo>
                  <a:pt x="1958" y="1058"/>
                  <a:pt x="1958" y="1058"/>
                  <a:pt x="1958" y="1058"/>
                </a:cubicBezTo>
                <a:cubicBezTo>
                  <a:pt x="1957" y="1063"/>
                  <a:pt x="1957" y="1063"/>
                  <a:pt x="1957" y="1063"/>
                </a:cubicBezTo>
                <a:cubicBezTo>
                  <a:pt x="1958" y="1063"/>
                  <a:pt x="1958" y="1063"/>
                  <a:pt x="1958" y="1063"/>
                </a:cubicBezTo>
                <a:cubicBezTo>
                  <a:pt x="1958" y="1069"/>
                  <a:pt x="1958" y="1069"/>
                  <a:pt x="1958" y="1069"/>
                </a:cubicBezTo>
                <a:cubicBezTo>
                  <a:pt x="1959" y="1069"/>
                  <a:pt x="1959" y="1069"/>
                  <a:pt x="1959" y="1069"/>
                </a:cubicBezTo>
                <a:cubicBezTo>
                  <a:pt x="1959" y="1082"/>
                  <a:pt x="1959" y="1082"/>
                  <a:pt x="1959" y="1082"/>
                </a:cubicBezTo>
                <a:cubicBezTo>
                  <a:pt x="1958" y="1082"/>
                  <a:pt x="1958" y="1082"/>
                  <a:pt x="1958" y="1082"/>
                </a:cubicBezTo>
                <a:cubicBezTo>
                  <a:pt x="1958" y="1097"/>
                  <a:pt x="1958" y="1097"/>
                  <a:pt x="1958" y="1097"/>
                </a:cubicBezTo>
                <a:cubicBezTo>
                  <a:pt x="1962" y="1097"/>
                  <a:pt x="1962" y="1097"/>
                  <a:pt x="1962" y="1097"/>
                </a:cubicBezTo>
                <a:cubicBezTo>
                  <a:pt x="1958" y="1106"/>
                  <a:pt x="1958" y="1106"/>
                  <a:pt x="1958" y="1106"/>
                </a:cubicBezTo>
                <a:cubicBezTo>
                  <a:pt x="1959" y="1111"/>
                  <a:pt x="1959" y="1111"/>
                  <a:pt x="1959" y="1111"/>
                </a:cubicBezTo>
                <a:cubicBezTo>
                  <a:pt x="1960" y="1111"/>
                  <a:pt x="1960" y="1111"/>
                  <a:pt x="1960" y="1111"/>
                </a:cubicBezTo>
                <a:cubicBezTo>
                  <a:pt x="1960" y="1114"/>
                  <a:pt x="1960" y="1114"/>
                  <a:pt x="1960" y="1114"/>
                </a:cubicBezTo>
                <a:cubicBezTo>
                  <a:pt x="1962" y="1114"/>
                  <a:pt x="1962" y="1114"/>
                  <a:pt x="1962" y="1114"/>
                </a:cubicBezTo>
                <a:cubicBezTo>
                  <a:pt x="1962" y="1120"/>
                  <a:pt x="1962" y="1120"/>
                  <a:pt x="1962" y="1120"/>
                </a:cubicBezTo>
                <a:cubicBezTo>
                  <a:pt x="1961" y="1122"/>
                  <a:pt x="1961" y="1123"/>
                  <a:pt x="1960" y="1124"/>
                </a:cubicBezTo>
                <a:cubicBezTo>
                  <a:pt x="1961" y="1126"/>
                  <a:pt x="1961" y="1127"/>
                  <a:pt x="1960" y="1129"/>
                </a:cubicBezTo>
                <a:cubicBezTo>
                  <a:pt x="1959" y="1134"/>
                  <a:pt x="1959" y="1134"/>
                  <a:pt x="1959" y="1134"/>
                </a:cubicBezTo>
                <a:cubicBezTo>
                  <a:pt x="1959" y="1139"/>
                  <a:pt x="1959" y="1139"/>
                  <a:pt x="1959" y="1139"/>
                </a:cubicBezTo>
                <a:cubicBezTo>
                  <a:pt x="1958" y="1139"/>
                  <a:pt x="1958" y="1139"/>
                  <a:pt x="1958" y="1139"/>
                </a:cubicBezTo>
                <a:cubicBezTo>
                  <a:pt x="1958" y="1145"/>
                  <a:pt x="1958" y="1145"/>
                  <a:pt x="1958" y="1145"/>
                </a:cubicBezTo>
                <a:cubicBezTo>
                  <a:pt x="1957" y="1145"/>
                  <a:pt x="1957" y="1145"/>
                  <a:pt x="1957" y="1145"/>
                </a:cubicBezTo>
                <a:cubicBezTo>
                  <a:pt x="1957" y="1147"/>
                  <a:pt x="1957" y="1147"/>
                  <a:pt x="1957" y="1147"/>
                </a:cubicBezTo>
                <a:cubicBezTo>
                  <a:pt x="1957" y="1151"/>
                  <a:pt x="1957" y="1151"/>
                  <a:pt x="1957" y="1151"/>
                </a:cubicBezTo>
                <a:cubicBezTo>
                  <a:pt x="1957" y="1151"/>
                  <a:pt x="1957" y="1151"/>
                  <a:pt x="1957" y="1151"/>
                </a:cubicBezTo>
                <a:cubicBezTo>
                  <a:pt x="1956" y="1155"/>
                  <a:pt x="1956" y="1155"/>
                  <a:pt x="1956" y="1155"/>
                </a:cubicBezTo>
                <a:cubicBezTo>
                  <a:pt x="1957" y="1158"/>
                  <a:pt x="1957" y="1158"/>
                  <a:pt x="1957" y="1158"/>
                </a:cubicBezTo>
                <a:cubicBezTo>
                  <a:pt x="1958" y="1158"/>
                  <a:pt x="1958" y="1158"/>
                  <a:pt x="1958" y="1158"/>
                </a:cubicBezTo>
                <a:cubicBezTo>
                  <a:pt x="1959" y="1162"/>
                  <a:pt x="1959" y="1162"/>
                  <a:pt x="1959" y="1162"/>
                </a:cubicBezTo>
                <a:cubicBezTo>
                  <a:pt x="1960" y="1164"/>
                  <a:pt x="1960" y="1166"/>
                  <a:pt x="1959" y="1167"/>
                </a:cubicBezTo>
                <a:cubicBezTo>
                  <a:pt x="1960" y="1167"/>
                  <a:pt x="1960" y="1168"/>
                  <a:pt x="1960" y="1168"/>
                </a:cubicBezTo>
                <a:cubicBezTo>
                  <a:pt x="1960" y="1169"/>
                  <a:pt x="1960" y="1169"/>
                  <a:pt x="1960" y="1169"/>
                </a:cubicBezTo>
                <a:cubicBezTo>
                  <a:pt x="1962" y="1169"/>
                  <a:pt x="1962" y="1169"/>
                  <a:pt x="1962" y="1169"/>
                </a:cubicBezTo>
                <a:cubicBezTo>
                  <a:pt x="1962" y="1174"/>
                  <a:pt x="1962" y="1174"/>
                  <a:pt x="1962" y="1174"/>
                </a:cubicBezTo>
                <a:cubicBezTo>
                  <a:pt x="1964" y="1175"/>
                  <a:pt x="1964" y="1175"/>
                  <a:pt x="1964" y="1175"/>
                </a:cubicBezTo>
                <a:cubicBezTo>
                  <a:pt x="1964" y="1191"/>
                  <a:pt x="1964" y="1191"/>
                  <a:pt x="1964" y="1191"/>
                </a:cubicBezTo>
                <a:cubicBezTo>
                  <a:pt x="1962" y="1193"/>
                  <a:pt x="1962" y="1193"/>
                  <a:pt x="1962" y="1193"/>
                </a:cubicBezTo>
                <a:cubicBezTo>
                  <a:pt x="1962" y="1201"/>
                  <a:pt x="1962" y="1201"/>
                  <a:pt x="1962" y="1201"/>
                </a:cubicBezTo>
                <a:cubicBezTo>
                  <a:pt x="1960" y="1201"/>
                  <a:pt x="1960" y="1201"/>
                  <a:pt x="1960" y="1201"/>
                </a:cubicBezTo>
                <a:cubicBezTo>
                  <a:pt x="1960" y="1210"/>
                  <a:pt x="1960" y="1210"/>
                  <a:pt x="1960" y="1210"/>
                </a:cubicBezTo>
                <a:cubicBezTo>
                  <a:pt x="1959" y="1210"/>
                  <a:pt x="1959" y="1210"/>
                  <a:pt x="1959" y="1210"/>
                </a:cubicBezTo>
                <a:cubicBezTo>
                  <a:pt x="1958" y="1216"/>
                  <a:pt x="1958" y="1216"/>
                  <a:pt x="1958" y="1216"/>
                </a:cubicBezTo>
                <a:cubicBezTo>
                  <a:pt x="1962" y="1226"/>
                  <a:pt x="1962" y="1226"/>
                  <a:pt x="1962" y="1226"/>
                </a:cubicBezTo>
                <a:cubicBezTo>
                  <a:pt x="1959" y="1226"/>
                  <a:pt x="1959" y="1226"/>
                  <a:pt x="1959" y="1226"/>
                </a:cubicBezTo>
                <a:cubicBezTo>
                  <a:pt x="1959" y="1233"/>
                  <a:pt x="1959" y="1233"/>
                  <a:pt x="1959" y="1233"/>
                </a:cubicBezTo>
                <a:cubicBezTo>
                  <a:pt x="1958" y="1233"/>
                  <a:pt x="1958" y="1233"/>
                  <a:pt x="1958" y="1233"/>
                </a:cubicBezTo>
                <a:cubicBezTo>
                  <a:pt x="1958" y="1238"/>
                  <a:pt x="1958" y="1238"/>
                  <a:pt x="1958" y="1238"/>
                </a:cubicBezTo>
                <a:cubicBezTo>
                  <a:pt x="1958" y="1238"/>
                  <a:pt x="1958" y="1238"/>
                  <a:pt x="1958" y="1238"/>
                </a:cubicBezTo>
                <a:cubicBezTo>
                  <a:pt x="1959" y="1243"/>
                  <a:pt x="1959" y="1243"/>
                  <a:pt x="1959" y="1243"/>
                </a:cubicBezTo>
                <a:cubicBezTo>
                  <a:pt x="1960" y="1245"/>
                  <a:pt x="1959" y="1247"/>
                  <a:pt x="1958" y="1249"/>
                </a:cubicBezTo>
                <a:cubicBezTo>
                  <a:pt x="1958" y="1251"/>
                  <a:pt x="1958" y="1251"/>
                  <a:pt x="1958" y="1251"/>
                </a:cubicBezTo>
                <a:cubicBezTo>
                  <a:pt x="1962" y="1251"/>
                  <a:pt x="1962" y="1251"/>
                  <a:pt x="1962" y="1251"/>
                </a:cubicBezTo>
                <a:cubicBezTo>
                  <a:pt x="1958" y="1261"/>
                  <a:pt x="1958" y="1261"/>
                  <a:pt x="1958" y="1261"/>
                </a:cubicBezTo>
                <a:cubicBezTo>
                  <a:pt x="1959" y="1261"/>
                  <a:pt x="1959" y="1261"/>
                  <a:pt x="1959" y="1261"/>
                </a:cubicBezTo>
                <a:cubicBezTo>
                  <a:pt x="1959" y="1269"/>
                  <a:pt x="1959" y="1269"/>
                  <a:pt x="1959" y="1269"/>
                </a:cubicBezTo>
                <a:cubicBezTo>
                  <a:pt x="1960" y="1271"/>
                  <a:pt x="1960" y="1271"/>
                  <a:pt x="1960" y="1271"/>
                </a:cubicBezTo>
                <a:cubicBezTo>
                  <a:pt x="1961" y="1275"/>
                  <a:pt x="1960" y="1279"/>
                  <a:pt x="1959" y="1282"/>
                </a:cubicBezTo>
                <a:cubicBezTo>
                  <a:pt x="1960" y="1287"/>
                  <a:pt x="1960" y="1287"/>
                  <a:pt x="1960" y="1287"/>
                </a:cubicBezTo>
                <a:cubicBezTo>
                  <a:pt x="1961" y="1290"/>
                  <a:pt x="1960" y="1293"/>
                  <a:pt x="1959" y="1295"/>
                </a:cubicBezTo>
                <a:cubicBezTo>
                  <a:pt x="1959" y="1295"/>
                  <a:pt x="1959" y="1295"/>
                  <a:pt x="1959" y="1295"/>
                </a:cubicBezTo>
                <a:cubicBezTo>
                  <a:pt x="1960" y="1296"/>
                  <a:pt x="1960" y="1296"/>
                  <a:pt x="1960" y="1296"/>
                </a:cubicBezTo>
                <a:cubicBezTo>
                  <a:pt x="1960" y="1298"/>
                  <a:pt x="1960" y="1298"/>
                  <a:pt x="1960" y="1298"/>
                </a:cubicBezTo>
                <a:cubicBezTo>
                  <a:pt x="1967" y="1301"/>
                  <a:pt x="1967" y="1301"/>
                  <a:pt x="1967" y="1301"/>
                </a:cubicBezTo>
                <a:cubicBezTo>
                  <a:pt x="1963" y="1307"/>
                  <a:pt x="1963" y="1307"/>
                  <a:pt x="1963" y="1307"/>
                </a:cubicBezTo>
                <a:cubicBezTo>
                  <a:pt x="1962" y="1308"/>
                  <a:pt x="1961" y="1309"/>
                  <a:pt x="1961" y="1310"/>
                </a:cubicBezTo>
                <a:cubicBezTo>
                  <a:pt x="1963" y="1317"/>
                  <a:pt x="1963" y="1317"/>
                  <a:pt x="1963" y="1317"/>
                </a:cubicBezTo>
                <a:cubicBezTo>
                  <a:pt x="1959" y="1317"/>
                  <a:pt x="1959" y="1317"/>
                  <a:pt x="1959" y="1317"/>
                </a:cubicBezTo>
                <a:cubicBezTo>
                  <a:pt x="1959" y="1327"/>
                  <a:pt x="1959" y="1327"/>
                  <a:pt x="1959" y="1327"/>
                </a:cubicBezTo>
                <a:cubicBezTo>
                  <a:pt x="1958" y="1327"/>
                  <a:pt x="1958" y="1327"/>
                  <a:pt x="1958" y="1327"/>
                </a:cubicBezTo>
                <a:cubicBezTo>
                  <a:pt x="1957" y="1342"/>
                  <a:pt x="1957" y="1342"/>
                  <a:pt x="1957" y="1342"/>
                </a:cubicBezTo>
                <a:cubicBezTo>
                  <a:pt x="1958" y="1343"/>
                  <a:pt x="1958" y="1344"/>
                  <a:pt x="1958" y="1346"/>
                </a:cubicBezTo>
                <a:cubicBezTo>
                  <a:pt x="1958" y="1347"/>
                  <a:pt x="1958" y="1347"/>
                  <a:pt x="1958" y="1347"/>
                </a:cubicBezTo>
                <a:cubicBezTo>
                  <a:pt x="1958" y="1359"/>
                  <a:pt x="1958" y="1359"/>
                  <a:pt x="1958" y="1359"/>
                </a:cubicBezTo>
                <a:cubicBezTo>
                  <a:pt x="1952" y="1359"/>
                  <a:pt x="1952" y="1359"/>
                  <a:pt x="1952" y="1359"/>
                </a:cubicBezTo>
                <a:cubicBezTo>
                  <a:pt x="1952" y="1361"/>
                  <a:pt x="1952" y="1361"/>
                  <a:pt x="1952" y="1361"/>
                </a:cubicBezTo>
                <a:cubicBezTo>
                  <a:pt x="1945" y="1361"/>
                  <a:pt x="1945" y="1361"/>
                  <a:pt x="1945" y="1361"/>
                </a:cubicBezTo>
                <a:cubicBezTo>
                  <a:pt x="1943" y="1363"/>
                  <a:pt x="1943" y="1363"/>
                  <a:pt x="1943" y="1363"/>
                </a:cubicBezTo>
                <a:cubicBezTo>
                  <a:pt x="1927" y="1363"/>
                  <a:pt x="1927" y="1363"/>
                  <a:pt x="1927" y="1363"/>
                </a:cubicBezTo>
                <a:cubicBezTo>
                  <a:pt x="1926" y="1361"/>
                  <a:pt x="1926" y="1361"/>
                  <a:pt x="1926" y="1361"/>
                </a:cubicBezTo>
                <a:cubicBezTo>
                  <a:pt x="1921" y="1361"/>
                  <a:pt x="1921" y="1361"/>
                  <a:pt x="1921" y="1361"/>
                </a:cubicBezTo>
                <a:cubicBezTo>
                  <a:pt x="1921" y="1359"/>
                  <a:pt x="1921" y="1359"/>
                  <a:pt x="1921" y="1359"/>
                </a:cubicBezTo>
                <a:cubicBezTo>
                  <a:pt x="1921" y="1359"/>
                  <a:pt x="1921" y="1359"/>
                  <a:pt x="1921" y="1359"/>
                </a:cubicBezTo>
                <a:cubicBezTo>
                  <a:pt x="1921" y="1358"/>
                  <a:pt x="1920" y="1358"/>
                  <a:pt x="1920" y="1358"/>
                </a:cubicBezTo>
                <a:cubicBezTo>
                  <a:pt x="1920" y="1358"/>
                  <a:pt x="1919" y="1358"/>
                  <a:pt x="1919" y="1358"/>
                </a:cubicBezTo>
                <a:cubicBezTo>
                  <a:pt x="1918" y="1358"/>
                  <a:pt x="1917" y="1358"/>
                  <a:pt x="1916" y="1358"/>
                </a:cubicBezTo>
                <a:cubicBezTo>
                  <a:pt x="1912" y="1356"/>
                  <a:pt x="1912" y="1356"/>
                  <a:pt x="1912" y="1356"/>
                </a:cubicBezTo>
                <a:cubicBezTo>
                  <a:pt x="1912" y="1355"/>
                  <a:pt x="1912" y="1355"/>
                  <a:pt x="1912" y="1355"/>
                </a:cubicBezTo>
                <a:cubicBezTo>
                  <a:pt x="1909" y="1355"/>
                  <a:pt x="1909" y="1355"/>
                  <a:pt x="1909" y="1355"/>
                </a:cubicBezTo>
                <a:cubicBezTo>
                  <a:pt x="1907" y="1355"/>
                  <a:pt x="1907" y="1355"/>
                  <a:pt x="1907" y="1355"/>
                </a:cubicBezTo>
                <a:cubicBezTo>
                  <a:pt x="1907" y="1356"/>
                  <a:pt x="1907" y="1356"/>
                  <a:pt x="1907" y="1356"/>
                </a:cubicBezTo>
                <a:cubicBezTo>
                  <a:pt x="1901" y="1356"/>
                  <a:pt x="1901" y="1356"/>
                  <a:pt x="1901" y="1356"/>
                </a:cubicBezTo>
                <a:cubicBezTo>
                  <a:pt x="1901" y="1357"/>
                  <a:pt x="1901" y="1357"/>
                  <a:pt x="1901" y="1357"/>
                </a:cubicBezTo>
                <a:cubicBezTo>
                  <a:pt x="1896" y="1357"/>
                  <a:pt x="1896" y="1357"/>
                  <a:pt x="1896" y="1357"/>
                </a:cubicBezTo>
                <a:cubicBezTo>
                  <a:pt x="1896" y="1358"/>
                  <a:pt x="1896" y="1358"/>
                  <a:pt x="1896" y="1358"/>
                </a:cubicBezTo>
                <a:cubicBezTo>
                  <a:pt x="1890" y="1358"/>
                  <a:pt x="1890" y="1358"/>
                  <a:pt x="1890" y="1358"/>
                </a:cubicBezTo>
                <a:cubicBezTo>
                  <a:pt x="1887" y="1359"/>
                  <a:pt x="1887" y="1359"/>
                  <a:pt x="1887" y="1359"/>
                </a:cubicBezTo>
                <a:cubicBezTo>
                  <a:pt x="1885" y="1360"/>
                  <a:pt x="1883" y="1360"/>
                  <a:pt x="1882" y="1359"/>
                </a:cubicBezTo>
                <a:cubicBezTo>
                  <a:pt x="1880" y="1360"/>
                  <a:pt x="1879" y="1361"/>
                  <a:pt x="1878" y="1361"/>
                </a:cubicBezTo>
                <a:cubicBezTo>
                  <a:pt x="1872" y="1361"/>
                  <a:pt x="1872" y="1361"/>
                  <a:pt x="1872" y="1361"/>
                </a:cubicBezTo>
                <a:cubicBezTo>
                  <a:pt x="1872" y="1359"/>
                  <a:pt x="1872" y="1359"/>
                  <a:pt x="1872" y="1359"/>
                </a:cubicBezTo>
                <a:cubicBezTo>
                  <a:pt x="1869" y="1359"/>
                  <a:pt x="1869" y="1359"/>
                  <a:pt x="1869" y="1359"/>
                </a:cubicBezTo>
                <a:cubicBezTo>
                  <a:pt x="1869" y="1357"/>
                  <a:pt x="1869" y="1357"/>
                  <a:pt x="1869" y="1357"/>
                </a:cubicBezTo>
                <a:cubicBezTo>
                  <a:pt x="1865" y="1357"/>
                  <a:pt x="1865" y="1357"/>
                  <a:pt x="1865" y="1357"/>
                </a:cubicBezTo>
                <a:cubicBezTo>
                  <a:pt x="1856" y="1362"/>
                  <a:pt x="1856" y="1362"/>
                  <a:pt x="1856" y="1362"/>
                </a:cubicBezTo>
                <a:cubicBezTo>
                  <a:pt x="1856" y="1357"/>
                  <a:pt x="1856" y="1357"/>
                  <a:pt x="1856" y="1357"/>
                </a:cubicBezTo>
                <a:cubicBezTo>
                  <a:pt x="1843" y="1357"/>
                  <a:pt x="1843" y="1357"/>
                  <a:pt x="1843" y="1357"/>
                </a:cubicBezTo>
                <a:cubicBezTo>
                  <a:pt x="1843" y="1358"/>
                  <a:pt x="1843" y="1358"/>
                  <a:pt x="1843" y="1358"/>
                </a:cubicBezTo>
                <a:cubicBezTo>
                  <a:pt x="1830" y="1358"/>
                  <a:pt x="1830" y="1358"/>
                  <a:pt x="1830" y="1358"/>
                </a:cubicBezTo>
                <a:cubicBezTo>
                  <a:pt x="1830" y="1357"/>
                  <a:pt x="1830" y="1357"/>
                  <a:pt x="1830" y="1357"/>
                </a:cubicBezTo>
                <a:cubicBezTo>
                  <a:pt x="1825" y="1357"/>
                  <a:pt x="1825" y="1357"/>
                  <a:pt x="1825" y="1357"/>
                </a:cubicBezTo>
                <a:cubicBezTo>
                  <a:pt x="1825" y="1356"/>
                  <a:pt x="1825" y="1356"/>
                  <a:pt x="1825" y="1356"/>
                </a:cubicBezTo>
                <a:cubicBezTo>
                  <a:pt x="1822" y="1356"/>
                  <a:pt x="1822" y="1356"/>
                  <a:pt x="1822" y="1356"/>
                </a:cubicBezTo>
                <a:cubicBezTo>
                  <a:pt x="1822" y="1357"/>
                  <a:pt x="1822" y="1357"/>
                  <a:pt x="1822" y="1357"/>
                </a:cubicBezTo>
                <a:cubicBezTo>
                  <a:pt x="1817" y="1358"/>
                  <a:pt x="1817" y="1358"/>
                  <a:pt x="1817" y="1358"/>
                </a:cubicBezTo>
                <a:cubicBezTo>
                  <a:pt x="1814" y="1359"/>
                  <a:pt x="1811" y="1358"/>
                  <a:pt x="1810" y="1357"/>
                </a:cubicBezTo>
                <a:cubicBezTo>
                  <a:pt x="1809" y="1358"/>
                  <a:pt x="1808" y="1358"/>
                  <a:pt x="1807" y="1358"/>
                </a:cubicBezTo>
                <a:cubicBezTo>
                  <a:pt x="1807" y="1362"/>
                  <a:pt x="1807" y="1362"/>
                  <a:pt x="1807" y="1362"/>
                </a:cubicBezTo>
                <a:cubicBezTo>
                  <a:pt x="1800" y="1359"/>
                  <a:pt x="1800" y="1359"/>
                  <a:pt x="1800" y="1359"/>
                </a:cubicBezTo>
                <a:cubicBezTo>
                  <a:pt x="1780" y="1359"/>
                  <a:pt x="1780" y="1359"/>
                  <a:pt x="1780" y="1359"/>
                </a:cubicBezTo>
                <a:cubicBezTo>
                  <a:pt x="1780" y="1358"/>
                  <a:pt x="1780" y="1358"/>
                  <a:pt x="1780" y="1358"/>
                </a:cubicBezTo>
                <a:cubicBezTo>
                  <a:pt x="1777" y="1358"/>
                  <a:pt x="1777" y="1358"/>
                  <a:pt x="1777" y="1358"/>
                </a:cubicBezTo>
                <a:cubicBezTo>
                  <a:pt x="1777" y="1357"/>
                  <a:pt x="1777" y="1357"/>
                  <a:pt x="1777" y="1357"/>
                </a:cubicBezTo>
                <a:cubicBezTo>
                  <a:pt x="1776" y="1357"/>
                  <a:pt x="1776" y="1357"/>
                  <a:pt x="1775" y="1357"/>
                </a:cubicBezTo>
                <a:cubicBezTo>
                  <a:pt x="1775" y="1357"/>
                  <a:pt x="1775" y="1357"/>
                  <a:pt x="1774" y="1357"/>
                </a:cubicBezTo>
                <a:cubicBezTo>
                  <a:pt x="1774" y="1358"/>
                  <a:pt x="1774" y="1358"/>
                  <a:pt x="1774" y="1358"/>
                </a:cubicBezTo>
                <a:cubicBezTo>
                  <a:pt x="1740" y="1360"/>
                  <a:pt x="1740" y="1360"/>
                  <a:pt x="1740" y="1360"/>
                </a:cubicBezTo>
                <a:cubicBezTo>
                  <a:pt x="1740" y="1359"/>
                  <a:pt x="1740" y="1359"/>
                  <a:pt x="1740" y="1359"/>
                </a:cubicBezTo>
                <a:cubicBezTo>
                  <a:pt x="1740" y="1359"/>
                  <a:pt x="1740" y="1359"/>
                  <a:pt x="1740" y="1359"/>
                </a:cubicBezTo>
                <a:cubicBezTo>
                  <a:pt x="1740" y="1361"/>
                  <a:pt x="1740" y="1361"/>
                  <a:pt x="1740" y="1361"/>
                </a:cubicBezTo>
                <a:cubicBezTo>
                  <a:pt x="1720" y="1361"/>
                  <a:pt x="1720" y="1361"/>
                  <a:pt x="1720" y="1361"/>
                </a:cubicBezTo>
                <a:cubicBezTo>
                  <a:pt x="1720" y="1359"/>
                  <a:pt x="1720" y="1359"/>
                  <a:pt x="1720" y="1359"/>
                </a:cubicBezTo>
                <a:cubicBezTo>
                  <a:pt x="1718" y="1359"/>
                  <a:pt x="1718" y="1359"/>
                  <a:pt x="1718" y="1359"/>
                </a:cubicBezTo>
                <a:cubicBezTo>
                  <a:pt x="1718" y="1361"/>
                  <a:pt x="1718" y="1361"/>
                  <a:pt x="1718" y="1361"/>
                </a:cubicBezTo>
                <a:cubicBezTo>
                  <a:pt x="1705" y="1361"/>
                  <a:pt x="1705" y="1361"/>
                  <a:pt x="1705" y="1361"/>
                </a:cubicBezTo>
                <a:cubicBezTo>
                  <a:pt x="1705" y="1359"/>
                  <a:pt x="1705" y="1359"/>
                  <a:pt x="1705" y="1359"/>
                </a:cubicBezTo>
                <a:cubicBezTo>
                  <a:pt x="1698" y="1359"/>
                  <a:pt x="1698" y="1359"/>
                  <a:pt x="1698" y="1359"/>
                </a:cubicBezTo>
                <a:cubicBezTo>
                  <a:pt x="1698" y="1358"/>
                  <a:pt x="1698" y="1358"/>
                  <a:pt x="1698" y="1358"/>
                </a:cubicBezTo>
                <a:cubicBezTo>
                  <a:pt x="1695" y="1358"/>
                  <a:pt x="1695" y="1358"/>
                  <a:pt x="1695" y="1358"/>
                </a:cubicBezTo>
                <a:cubicBezTo>
                  <a:pt x="1695" y="1357"/>
                  <a:pt x="1695" y="1357"/>
                  <a:pt x="1695" y="1357"/>
                </a:cubicBezTo>
                <a:cubicBezTo>
                  <a:pt x="1673" y="1358"/>
                  <a:pt x="1673" y="1358"/>
                  <a:pt x="1673" y="1358"/>
                </a:cubicBezTo>
                <a:cubicBezTo>
                  <a:pt x="1672" y="1356"/>
                  <a:pt x="1672" y="1356"/>
                  <a:pt x="1672" y="1356"/>
                </a:cubicBezTo>
                <a:cubicBezTo>
                  <a:pt x="1659" y="1359"/>
                  <a:pt x="1659" y="1359"/>
                  <a:pt x="1659" y="1359"/>
                </a:cubicBezTo>
                <a:cubicBezTo>
                  <a:pt x="1656" y="1354"/>
                  <a:pt x="1656" y="1354"/>
                  <a:pt x="1656" y="1354"/>
                </a:cubicBezTo>
                <a:cubicBezTo>
                  <a:pt x="1655" y="1354"/>
                  <a:pt x="1654" y="1354"/>
                  <a:pt x="1652" y="1354"/>
                </a:cubicBezTo>
                <a:cubicBezTo>
                  <a:pt x="1650" y="1354"/>
                  <a:pt x="1649" y="1354"/>
                  <a:pt x="1648" y="1354"/>
                </a:cubicBezTo>
                <a:cubicBezTo>
                  <a:pt x="1648" y="1356"/>
                  <a:pt x="1648" y="1356"/>
                  <a:pt x="1648" y="1356"/>
                </a:cubicBezTo>
                <a:cubicBezTo>
                  <a:pt x="1644" y="1356"/>
                  <a:pt x="1644" y="1356"/>
                  <a:pt x="1644" y="1356"/>
                </a:cubicBezTo>
                <a:cubicBezTo>
                  <a:pt x="1644" y="1357"/>
                  <a:pt x="1644" y="1357"/>
                  <a:pt x="1644" y="1357"/>
                </a:cubicBezTo>
                <a:cubicBezTo>
                  <a:pt x="1634" y="1357"/>
                  <a:pt x="1634" y="1357"/>
                  <a:pt x="1634" y="1357"/>
                </a:cubicBezTo>
                <a:cubicBezTo>
                  <a:pt x="1634" y="1358"/>
                  <a:pt x="1634" y="1358"/>
                  <a:pt x="1634" y="1358"/>
                </a:cubicBezTo>
                <a:cubicBezTo>
                  <a:pt x="1632" y="1359"/>
                  <a:pt x="1632" y="1359"/>
                  <a:pt x="1632" y="1359"/>
                </a:cubicBezTo>
                <a:cubicBezTo>
                  <a:pt x="1632" y="1360"/>
                  <a:pt x="1632" y="1360"/>
                  <a:pt x="1632" y="1360"/>
                </a:cubicBezTo>
                <a:cubicBezTo>
                  <a:pt x="1628" y="1361"/>
                  <a:pt x="1628" y="1361"/>
                  <a:pt x="1628" y="1361"/>
                </a:cubicBezTo>
                <a:cubicBezTo>
                  <a:pt x="1627" y="1362"/>
                  <a:pt x="1625" y="1362"/>
                  <a:pt x="1623" y="1362"/>
                </a:cubicBezTo>
                <a:cubicBezTo>
                  <a:pt x="1619" y="1362"/>
                  <a:pt x="1615" y="1360"/>
                  <a:pt x="1613" y="1359"/>
                </a:cubicBezTo>
                <a:cubicBezTo>
                  <a:pt x="1612" y="1359"/>
                  <a:pt x="1612" y="1359"/>
                  <a:pt x="1612" y="1359"/>
                </a:cubicBezTo>
                <a:cubicBezTo>
                  <a:pt x="1607" y="1358"/>
                  <a:pt x="1607" y="1358"/>
                  <a:pt x="1607" y="1358"/>
                </a:cubicBezTo>
                <a:cubicBezTo>
                  <a:pt x="1606" y="1359"/>
                  <a:pt x="1604" y="1359"/>
                  <a:pt x="1603" y="1359"/>
                </a:cubicBezTo>
                <a:cubicBezTo>
                  <a:pt x="1603" y="1359"/>
                  <a:pt x="1602" y="1359"/>
                  <a:pt x="1602" y="1359"/>
                </a:cubicBezTo>
                <a:cubicBezTo>
                  <a:pt x="1597" y="1358"/>
                  <a:pt x="1597" y="1358"/>
                  <a:pt x="1597" y="1358"/>
                </a:cubicBezTo>
                <a:cubicBezTo>
                  <a:pt x="1597" y="1358"/>
                  <a:pt x="1597" y="1358"/>
                  <a:pt x="1597" y="1358"/>
                </a:cubicBezTo>
                <a:cubicBezTo>
                  <a:pt x="1589" y="1358"/>
                  <a:pt x="1589" y="1358"/>
                  <a:pt x="1589" y="1358"/>
                </a:cubicBezTo>
                <a:cubicBezTo>
                  <a:pt x="1589" y="1358"/>
                  <a:pt x="1589" y="1358"/>
                  <a:pt x="1589" y="1358"/>
                </a:cubicBezTo>
                <a:cubicBezTo>
                  <a:pt x="1561" y="1361"/>
                  <a:pt x="1561" y="1361"/>
                  <a:pt x="1561" y="1361"/>
                </a:cubicBezTo>
                <a:cubicBezTo>
                  <a:pt x="1561" y="1358"/>
                  <a:pt x="1561" y="1358"/>
                  <a:pt x="1561" y="1358"/>
                </a:cubicBezTo>
                <a:cubicBezTo>
                  <a:pt x="1550" y="1362"/>
                  <a:pt x="1550" y="1362"/>
                  <a:pt x="1550" y="1362"/>
                </a:cubicBezTo>
                <a:cubicBezTo>
                  <a:pt x="1550" y="1358"/>
                  <a:pt x="1550" y="1358"/>
                  <a:pt x="1550" y="1358"/>
                </a:cubicBezTo>
                <a:cubicBezTo>
                  <a:pt x="1547" y="1358"/>
                  <a:pt x="1547" y="1358"/>
                  <a:pt x="1547" y="1358"/>
                </a:cubicBezTo>
                <a:cubicBezTo>
                  <a:pt x="1547" y="1357"/>
                  <a:pt x="1547" y="1357"/>
                  <a:pt x="1547" y="1357"/>
                </a:cubicBezTo>
                <a:cubicBezTo>
                  <a:pt x="1545" y="1357"/>
                  <a:pt x="1545" y="1357"/>
                  <a:pt x="1545" y="1357"/>
                </a:cubicBezTo>
                <a:cubicBezTo>
                  <a:pt x="1533" y="1357"/>
                  <a:pt x="1528" y="1358"/>
                  <a:pt x="1520" y="1361"/>
                </a:cubicBezTo>
                <a:cubicBezTo>
                  <a:pt x="1515" y="1363"/>
                  <a:pt x="1515" y="1363"/>
                  <a:pt x="1515" y="1363"/>
                </a:cubicBezTo>
                <a:cubicBezTo>
                  <a:pt x="1513" y="1359"/>
                  <a:pt x="1513" y="1359"/>
                  <a:pt x="1513" y="1359"/>
                </a:cubicBezTo>
                <a:cubicBezTo>
                  <a:pt x="1512" y="1359"/>
                  <a:pt x="1512" y="1359"/>
                  <a:pt x="1512" y="1359"/>
                </a:cubicBezTo>
                <a:cubicBezTo>
                  <a:pt x="1511" y="1359"/>
                  <a:pt x="1510" y="1359"/>
                  <a:pt x="1509" y="1359"/>
                </a:cubicBezTo>
                <a:cubicBezTo>
                  <a:pt x="1508" y="1360"/>
                  <a:pt x="1506" y="1360"/>
                  <a:pt x="1505" y="1360"/>
                </a:cubicBezTo>
                <a:cubicBezTo>
                  <a:pt x="1499" y="1360"/>
                  <a:pt x="1496" y="1358"/>
                  <a:pt x="1493" y="1355"/>
                </a:cubicBezTo>
                <a:cubicBezTo>
                  <a:pt x="1491" y="1355"/>
                  <a:pt x="1491" y="1355"/>
                  <a:pt x="1491" y="1355"/>
                </a:cubicBezTo>
                <a:cubicBezTo>
                  <a:pt x="1491" y="1356"/>
                  <a:pt x="1491" y="1356"/>
                  <a:pt x="1491" y="1356"/>
                </a:cubicBezTo>
                <a:cubicBezTo>
                  <a:pt x="1481" y="1356"/>
                  <a:pt x="1481" y="1356"/>
                  <a:pt x="1481" y="1356"/>
                </a:cubicBezTo>
                <a:cubicBezTo>
                  <a:pt x="1481" y="1357"/>
                  <a:pt x="1481" y="1357"/>
                  <a:pt x="1481" y="1357"/>
                </a:cubicBezTo>
                <a:cubicBezTo>
                  <a:pt x="1476" y="1357"/>
                  <a:pt x="1476" y="1357"/>
                  <a:pt x="1476" y="1357"/>
                </a:cubicBezTo>
                <a:cubicBezTo>
                  <a:pt x="1476" y="1359"/>
                  <a:pt x="1476" y="1359"/>
                  <a:pt x="1476" y="1359"/>
                </a:cubicBezTo>
                <a:cubicBezTo>
                  <a:pt x="1469" y="1358"/>
                  <a:pt x="1469" y="1358"/>
                  <a:pt x="1469" y="1358"/>
                </a:cubicBezTo>
                <a:cubicBezTo>
                  <a:pt x="1469" y="1358"/>
                  <a:pt x="1469" y="1358"/>
                  <a:pt x="1469" y="1358"/>
                </a:cubicBezTo>
                <a:cubicBezTo>
                  <a:pt x="1455" y="1358"/>
                  <a:pt x="1455" y="1358"/>
                  <a:pt x="1455" y="1358"/>
                </a:cubicBezTo>
                <a:cubicBezTo>
                  <a:pt x="1451" y="1359"/>
                  <a:pt x="1451" y="1359"/>
                  <a:pt x="1451" y="1359"/>
                </a:cubicBezTo>
                <a:cubicBezTo>
                  <a:pt x="1447" y="1360"/>
                  <a:pt x="1442" y="1359"/>
                  <a:pt x="1439" y="1358"/>
                </a:cubicBezTo>
                <a:cubicBezTo>
                  <a:pt x="1438" y="1358"/>
                  <a:pt x="1438" y="1358"/>
                  <a:pt x="1437" y="1358"/>
                </a:cubicBezTo>
                <a:cubicBezTo>
                  <a:pt x="1424" y="1360"/>
                  <a:pt x="1424" y="1360"/>
                  <a:pt x="1424" y="1360"/>
                </a:cubicBezTo>
                <a:cubicBezTo>
                  <a:pt x="1424" y="1358"/>
                  <a:pt x="1424" y="1358"/>
                  <a:pt x="1424" y="1358"/>
                </a:cubicBezTo>
                <a:cubicBezTo>
                  <a:pt x="1420" y="1358"/>
                  <a:pt x="1420" y="1358"/>
                  <a:pt x="1420" y="1358"/>
                </a:cubicBezTo>
                <a:cubicBezTo>
                  <a:pt x="1420" y="1357"/>
                  <a:pt x="1420" y="1357"/>
                  <a:pt x="1420" y="1357"/>
                </a:cubicBezTo>
                <a:cubicBezTo>
                  <a:pt x="1416" y="1357"/>
                  <a:pt x="1416" y="1357"/>
                  <a:pt x="1416" y="1357"/>
                </a:cubicBezTo>
                <a:cubicBezTo>
                  <a:pt x="1416" y="1357"/>
                  <a:pt x="1416" y="1357"/>
                  <a:pt x="1416" y="1357"/>
                </a:cubicBezTo>
                <a:cubicBezTo>
                  <a:pt x="1404" y="1356"/>
                  <a:pt x="1404" y="1356"/>
                  <a:pt x="1404" y="1356"/>
                </a:cubicBezTo>
                <a:cubicBezTo>
                  <a:pt x="1383" y="1359"/>
                  <a:pt x="1383" y="1359"/>
                  <a:pt x="1383" y="1359"/>
                </a:cubicBezTo>
                <a:cubicBezTo>
                  <a:pt x="1378" y="1360"/>
                  <a:pt x="1378" y="1360"/>
                  <a:pt x="1378" y="1360"/>
                </a:cubicBezTo>
                <a:cubicBezTo>
                  <a:pt x="1378" y="1357"/>
                  <a:pt x="1378" y="1357"/>
                  <a:pt x="1378" y="1357"/>
                </a:cubicBezTo>
                <a:cubicBezTo>
                  <a:pt x="1376" y="1357"/>
                  <a:pt x="1374" y="1357"/>
                  <a:pt x="1372" y="1357"/>
                </a:cubicBezTo>
                <a:cubicBezTo>
                  <a:pt x="1371" y="1357"/>
                  <a:pt x="1370" y="1357"/>
                  <a:pt x="1369" y="1357"/>
                </a:cubicBezTo>
                <a:cubicBezTo>
                  <a:pt x="1368" y="1357"/>
                  <a:pt x="1367" y="1357"/>
                  <a:pt x="1367" y="1357"/>
                </a:cubicBezTo>
                <a:cubicBezTo>
                  <a:pt x="1366" y="1358"/>
                  <a:pt x="1366" y="1358"/>
                  <a:pt x="1366" y="1358"/>
                </a:cubicBezTo>
                <a:cubicBezTo>
                  <a:pt x="1360" y="1358"/>
                  <a:pt x="1360" y="1358"/>
                  <a:pt x="1360" y="1358"/>
                </a:cubicBezTo>
                <a:cubicBezTo>
                  <a:pt x="1358" y="1355"/>
                  <a:pt x="1358" y="1355"/>
                  <a:pt x="1358" y="1355"/>
                </a:cubicBezTo>
                <a:cubicBezTo>
                  <a:pt x="1355" y="1356"/>
                  <a:pt x="1355" y="1356"/>
                  <a:pt x="1355" y="1356"/>
                </a:cubicBezTo>
                <a:cubicBezTo>
                  <a:pt x="1353" y="1356"/>
                  <a:pt x="1352" y="1356"/>
                  <a:pt x="1350" y="1355"/>
                </a:cubicBezTo>
                <a:cubicBezTo>
                  <a:pt x="1330" y="1359"/>
                  <a:pt x="1330" y="1359"/>
                  <a:pt x="1330" y="1359"/>
                </a:cubicBezTo>
                <a:cubicBezTo>
                  <a:pt x="1330" y="1364"/>
                  <a:pt x="1330" y="1364"/>
                  <a:pt x="1330" y="1364"/>
                </a:cubicBezTo>
                <a:cubicBezTo>
                  <a:pt x="1316" y="1359"/>
                  <a:pt x="1316" y="1359"/>
                  <a:pt x="1316" y="1359"/>
                </a:cubicBezTo>
                <a:cubicBezTo>
                  <a:pt x="1299" y="1359"/>
                  <a:pt x="1299" y="1359"/>
                  <a:pt x="1299" y="1359"/>
                </a:cubicBezTo>
                <a:cubicBezTo>
                  <a:pt x="1296" y="1359"/>
                  <a:pt x="1294" y="1359"/>
                  <a:pt x="1290" y="1359"/>
                </a:cubicBezTo>
                <a:cubicBezTo>
                  <a:pt x="1288" y="1359"/>
                  <a:pt x="1287" y="1359"/>
                  <a:pt x="1285" y="1359"/>
                </a:cubicBezTo>
                <a:cubicBezTo>
                  <a:pt x="1283" y="1359"/>
                  <a:pt x="1280" y="1359"/>
                  <a:pt x="1278" y="1359"/>
                </a:cubicBezTo>
                <a:cubicBezTo>
                  <a:pt x="1278" y="1362"/>
                  <a:pt x="1278" y="1362"/>
                  <a:pt x="1278" y="1362"/>
                </a:cubicBezTo>
                <a:cubicBezTo>
                  <a:pt x="1271" y="1360"/>
                  <a:pt x="1271" y="1360"/>
                  <a:pt x="1271" y="1360"/>
                </a:cubicBezTo>
                <a:cubicBezTo>
                  <a:pt x="1270" y="1360"/>
                  <a:pt x="1269" y="1360"/>
                  <a:pt x="1268" y="1360"/>
                </a:cubicBezTo>
                <a:cubicBezTo>
                  <a:pt x="1267" y="1359"/>
                  <a:pt x="1267" y="1359"/>
                  <a:pt x="1266" y="1359"/>
                </a:cubicBezTo>
                <a:cubicBezTo>
                  <a:pt x="1264" y="1361"/>
                  <a:pt x="1263" y="1361"/>
                  <a:pt x="1262" y="1361"/>
                </a:cubicBezTo>
                <a:cubicBezTo>
                  <a:pt x="1261" y="1361"/>
                  <a:pt x="1260" y="1361"/>
                  <a:pt x="1259" y="1360"/>
                </a:cubicBezTo>
                <a:cubicBezTo>
                  <a:pt x="1257" y="1359"/>
                  <a:pt x="1257" y="1359"/>
                  <a:pt x="1257" y="1359"/>
                </a:cubicBezTo>
                <a:cubicBezTo>
                  <a:pt x="1256" y="1358"/>
                  <a:pt x="1256" y="1358"/>
                  <a:pt x="1256" y="1358"/>
                </a:cubicBezTo>
                <a:cubicBezTo>
                  <a:pt x="1251" y="1358"/>
                  <a:pt x="1251" y="1358"/>
                  <a:pt x="1251" y="1358"/>
                </a:cubicBezTo>
                <a:cubicBezTo>
                  <a:pt x="1251" y="1357"/>
                  <a:pt x="1251" y="1357"/>
                  <a:pt x="1251" y="1357"/>
                </a:cubicBezTo>
                <a:cubicBezTo>
                  <a:pt x="1246" y="1357"/>
                  <a:pt x="1246" y="1357"/>
                  <a:pt x="1246" y="1357"/>
                </a:cubicBezTo>
                <a:cubicBezTo>
                  <a:pt x="1246" y="1358"/>
                  <a:pt x="1246" y="1358"/>
                  <a:pt x="1246" y="1358"/>
                </a:cubicBezTo>
                <a:cubicBezTo>
                  <a:pt x="1240" y="1358"/>
                  <a:pt x="1240" y="1358"/>
                  <a:pt x="1240" y="1358"/>
                </a:cubicBezTo>
                <a:cubicBezTo>
                  <a:pt x="1240" y="1359"/>
                  <a:pt x="1240" y="1359"/>
                  <a:pt x="1240" y="1359"/>
                </a:cubicBezTo>
                <a:cubicBezTo>
                  <a:pt x="1234" y="1359"/>
                  <a:pt x="1234" y="1359"/>
                  <a:pt x="1234" y="1359"/>
                </a:cubicBezTo>
                <a:cubicBezTo>
                  <a:pt x="1229" y="1360"/>
                  <a:pt x="1229" y="1360"/>
                  <a:pt x="1229" y="1360"/>
                </a:cubicBezTo>
                <a:cubicBezTo>
                  <a:pt x="1229" y="1360"/>
                  <a:pt x="1229" y="1360"/>
                  <a:pt x="1229" y="1360"/>
                </a:cubicBezTo>
                <a:cubicBezTo>
                  <a:pt x="1229" y="1361"/>
                  <a:pt x="1229" y="1361"/>
                  <a:pt x="1229" y="1361"/>
                </a:cubicBezTo>
                <a:cubicBezTo>
                  <a:pt x="1229" y="1361"/>
                  <a:pt x="1229" y="1361"/>
                  <a:pt x="1229" y="1361"/>
                </a:cubicBezTo>
                <a:cubicBezTo>
                  <a:pt x="1227" y="1361"/>
                  <a:pt x="1226" y="1361"/>
                  <a:pt x="1225" y="1361"/>
                </a:cubicBezTo>
                <a:cubicBezTo>
                  <a:pt x="1224" y="1361"/>
                  <a:pt x="1224" y="1361"/>
                  <a:pt x="1224" y="1361"/>
                </a:cubicBezTo>
                <a:cubicBezTo>
                  <a:pt x="1224" y="1362"/>
                  <a:pt x="1224" y="1362"/>
                  <a:pt x="1224" y="1362"/>
                </a:cubicBezTo>
                <a:cubicBezTo>
                  <a:pt x="1211" y="1362"/>
                  <a:pt x="1211" y="1362"/>
                  <a:pt x="1211" y="1362"/>
                </a:cubicBezTo>
                <a:cubicBezTo>
                  <a:pt x="1211" y="1361"/>
                  <a:pt x="1211" y="1361"/>
                  <a:pt x="1211" y="1361"/>
                </a:cubicBezTo>
                <a:cubicBezTo>
                  <a:pt x="1207" y="1361"/>
                  <a:pt x="1207" y="1361"/>
                  <a:pt x="1207" y="1361"/>
                </a:cubicBezTo>
                <a:cubicBezTo>
                  <a:pt x="1207" y="1359"/>
                  <a:pt x="1207" y="1359"/>
                  <a:pt x="1207" y="1359"/>
                </a:cubicBezTo>
                <a:cubicBezTo>
                  <a:pt x="1204" y="1359"/>
                  <a:pt x="1204" y="1359"/>
                  <a:pt x="1204" y="1359"/>
                </a:cubicBezTo>
                <a:cubicBezTo>
                  <a:pt x="1199" y="1360"/>
                  <a:pt x="1194" y="1360"/>
                  <a:pt x="1190" y="1359"/>
                </a:cubicBezTo>
                <a:cubicBezTo>
                  <a:pt x="1188" y="1358"/>
                  <a:pt x="1188" y="1358"/>
                  <a:pt x="1188" y="1358"/>
                </a:cubicBezTo>
                <a:cubicBezTo>
                  <a:pt x="1188" y="1357"/>
                  <a:pt x="1188" y="1357"/>
                  <a:pt x="1188" y="1357"/>
                </a:cubicBezTo>
                <a:cubicBezTo>
                  <a:pt x="1172" y="1357"/>
                  <a:pt x="1172" y="1357"/>
                  <a:pt x="1172" y="1357"/>
                </a:cubicBezTo>
                <a:cubicBezTo>
                  <a:pt x="1172" y="1357"/>
                  <a:pt x="1172" y="1357"/>
                  <a:pt x="1171" y="1357"/>
                </a:cubicBezTo>
                <a:cubicBezTo>
                  <a:pt x="1167" y="1359"/>
                  <a:pt x="1163" y="1360"/>
                  <a:pt x="1160" y="1359"/>
                </a:cubicBezTo>
                <a:cubicBezTo>
                  <a:pt x="1156" y="1358"/>
                  <a:pt x="1156" y="1358"/>
                  <a:pt x="1156" y="1358"/>
                </a:cubicBezTo>
                <a:cubicBezTo>
                  <a:pt x="1151" y="1358"/>
                  <a:pt x="1151" y="1358"/>
                  <a:pt x="1151" y="1358"/>
                </a:cubicBezTo>
                <a:cubicBezTo>
                  <a:pt x="1151" y="1357"/>
                  <a:pt x="1151" y="1357"/>
                  <a:pt x="1151" y="1357"/>
                </a:cubicBezTo>
                <a:cubicBezTo>
                  <a:pt x="1140" y="1357"/>
                  <a:pt x="1140" y="1357"/>
                  <a:pt x="1140" y="1357"/>
                </a:cubicBezTo>
                <a:cubicBezTo>
                  <a:pt x="1140" y="1358"/>
                  <a:pt x="1140" y="1358"/>
                  <a:pt x="1140" y="1358"/>
                </a:cubicBezTo>
                <a:cubicBezTo>
                  <a:pt x="1127" y="1358"/>
                  <a:pt x="1127" y="1358"/>
                  <a:pt x="1127" y="1358"/>
                </a:cubicBezTo>
                <a:cubicBezTo>
                  <a:pt x="1127" y="1357"/>
                  <a:pt x="1127" y="1357"/>
                  <a:pt x="1127" y="1357"/>
                </a:cubicBezTo>
                <a:cubicBezTo>
                  <a:pt x="1124" y="1357"/>
                  <a:pt x="1124" y="1357"/>
                  <a:pt x="1124" y="1357"/>
                </a:cubicBezTo>
                <a:cubicBezTo>
                  <a:pt x="1124" y="1357"/>
                  <a:pt x="1124" y="1357"/>
                  <a:pt x="1124" y="1357"/>
                </a:cubicBezTo>
                <a:cubicBezTo>
                  <a:pt x="1114" y="1357"/>
                  <a:pt x="1114" y="1357"/>
                  <a:pt x="1114" y="1357"/>
                </a:cubicBezTo>
                <a:cubicBezTo>
                  <a:pt x="1114" y="1358"/>
                  <a:pt x="1114" y="1358"/>
                  <a:pt x="1114" y="1358"/>
                </a:cubicBezTo>
                <a:cubicBezTo>
                  <a:pt x="1103" y="1358"/>
                  <a:pt x="1103" y="1358"/>
                  <a:pt x="1103" y="1358"/>
                </a:cubicBezTo>
                <a:cubicBezTo>
                  <a:pt x="1103" y="1359"/>
                  <a:pt x="1103" y="1359"/>
                  <a:pt x="1103" y="1359"/>
                </a:cubicBezTo>
                <a:cubicBezTo>
                  <a:pt x="1083" y="1361"/>
                  <a:pt x="1083" y="1361"/>
                  <a:pt x="1083" y="1361"/>
                </a:cubicBezTo>
                <a:cubicBezTo>
                  <a:pt x="1081" y="1357"/>
                  <a:pt x="1081" y="1357"/>
                  <a:pt x="1081" y="1357"/>
                </a:cubicBezTo>
                <a:cubicBezTo>
                  <a:pt x="1080" y="1356"/>
                  <a:pt x="1078" y="1356"/>
                  <a:pt x="1074" y="1356"/>
                </a:cubicBezTo>
                <a:cubicBezTo>
                  <a:pt x="1074" y="1356"/>
                  <a:pt x="1073" y="1356"/>
                  <a:pt x="1072" y="1356"/>
                </a:cubicBezTo>
                <a:cubicBezTo>
                  <a:pt x="1072" y="1358"/>
                  <a:pt x="1072" y="1358"/>
                  <a:pt x="1072" y="1358"/>
                </a:cubicBezTo>
                <a:cubicBezTo>
                  <a:pt x="1059" y="1358"/>
                  <a:pt x="1059" y="1358"/>
                  <a:pt x="1059" y="1358"/>
                </a:cubicBezTo>
                <a:cubicBezTo>
                  <a:pt x="1059" y="1357"/>
                  <a:pt x="1059" y="1357"/>
                  <a:pt x="1059" y="1357"/>
                </a:cubicBezTo>
                <a:cubicBezTo>
                  <a:pt x="1055" y="1357"/>
                  <a:pt x="1055" y="1357"/>
                  <a:pt x="1055" y="1357"/>
                </a:cubicBezTo>
                <a:cubicBezTo>
                  <a:pt x="1032" y="1360"/>
                  <a:pt x="1032" y="1360"/>
                  <a:pt x="1032" y="1360"/>
                </a:cubicBezTo>
                <a:cubicBezTo>
                  <a:pt x="1032" y="1358"/>
                  <a:pt x="1032" y="1358"/>
                  <a:pt x="1032" y="1358"/>
                </a:cubicBezTo>
                <a:cubicBezTo>
                  <a:pt x="1030" y="1358"/>
                  <a:pt x="1030" y="1358"/>
                  <a:pt x="1030" y="1358"/>
                </a:cubicBezTo>
                <a:cubicBezTo>
                  <a:pt x="1024" y="1359"/>
                  <a:pt x="1024" y="1359"/>
                  <a:pt x="1024" y="1359"/>
                </a:cubicBezTo>
                <a:cubicBezTo>
                  <a:pt x="1024" y="1358"/>
                  <a:pt x="1024" y="1358"/>
                  <a:pt x="1024" y="1358"/>
                </a:cubicBezTo>
                <a:cubicBezTo>
                  <a:pt x="1019" y="1359"/>
                  <a:pt x="1019" y="1359"/>
                  <a:pt x="1019" y="1359"/>
                </a:cubicBezTo>
                <a:cubicBezTo>
                  <a:pt x="1019" y="1363"/>
                  <a:pt x="1019" y="1363"/>
                  <a:pt x="1019" y="1363"/>
                </a:cubicBezTo>
                <a:cubicBezTo>
                  <a:pt x="1012" y="1361"/>
                  <a:pt x="1012" y="1361"/>
                  <a:pt x="1012" y="1361"/>
                </a:cubicBezTo>
                <a:cubicBezTo>
                  <a:pt x="987" y="1360"/>
                  <a:pt x="987" y="1360"/>
                  <a:pt x="987" y="1360"/>
                </a:cubicBezTo>
                <a:cubicBezTo>
                  <a:pt x="984" y="1361"/>
                  <a:pt x="984" y="1361"/>
                  <a:pt x="984" y="1361"/>
                </a:cubicBezTo>
                <a:cubicBezTo>
                  <a:pt x="981" y="1363"/>
                  <a:pt x="981" y="1363"/>
                  <a:pt x="981" y="1363"/>
                </a:cubicBezTo>
                <a:cubicBezTo>
                  <a:pt x="981" y="1363"/>
                  <a:pt x="981" y="1363"/>
                  <a:pt x="981" y="1363"/>
                </a:cubicBezTo>
                <a:cubicBezTo>
                  <a:pt x="981" y="1363"/>
                  <a:pt x="981" y="1363"/>
                  <a:pt x="981" y="1363"/>
                </a:cubicBezTo>
                <a:cubicBezTo>
                  <a:pt x="977" y="1364"/>
                  <a:pt x="977" y="1364"/>
                  <a:pt x="977" y="1364"/>
                </a:cubicBezTo>
                <a:cubicBezTo>
                  <a:pt x="977" y="1362"/>
                  <a:pt x="977" y="1362"/>
                  <a:pt x="977" y="1362"/>
                </a:cubicBezTo>
                <a:cubicBezTo>
                  <a:pt x="977" y="1362"/>
                  <a:pt x="977" y="1362"/>
                  <a:pt x="977" y="1362"/>
                </a:cubicBezTo>
                <a:cubicBezTo>
                  <a:pt x="970" y="1361"/>
                  <a:pt x="970" y="1361"/>
                  <a:pt x="970" y="1361"/>
                </a:cubicBezTo>
                <a:cubicBezTo>
                  <a:pt x="970" y="1362"/>
                  <a:pt x="970" y="1362"/>
                  <a:pt x="970" y="1362"/>
                </a:cubicBezTo>
                <a:cubicBezTo>
                  <a:pt x="957" y="1362"/>
                  <a:pt x="957" y="1362"/>
                  <a:pt x="957" y="1362"/>
                </a:cubicBezTo>
                <a:cubicBezTo>
                  <a:pt x="957" y="1361"/>
                  <a:pt x="957" y="1361"/>
                  <a:pt x="957" y="1361"/>
                </a:cubicBezTo>
                <a:cubicBezTo>
                  <a:pt x="956" y="1360"/>
                  <a:pt x="956" y="1360"/>
                  <a:pt x="956" y="1360"/>
                </a:cubicBezTo>
                <a:cubicBezTo>
                  <a:pt x="955" y="1360"/>
                  <a:pt x="955" y="1360"/>
                  <a:pt x="954" y="1359"/>
                </a:cubicBezTo>
                <a:cubicBezTo>
                  <a:pt x="953" y="1359"/>
                  <a:pt x="953" y="1359"/>
                  <a:pt x="953" y="1359"/>
                </a:cubicBezTo>
                <a:cubicBezTo>
                  <a:pt x="953" y="1363"/>
                  <a:pt x="953" y="1363"/>
                  <a:pt x="953" y="1363"/>
                </a:cubicBezTo>
                <a:cubicBezTo>
                  <a:pt x="947" y="1361"/>
                  <a:pt x="947" y="1361"/>
                  <a:pt x="947" y="1361"/>
                </a:cubicBezTo>
                <a:cubicBezTo>
                  <a:pt x="947" y="1362"/>
                  <a:pt x="947" y="1362"/>
                  <a:pt x="947" y="1362"/>
                </a:cubicBezTo>
                <a:cubicBezTo>
                  <a:pt x="941" y="1362"/>
                  <a:pt x="941" y="1362"/>
                  <a:pt x="941" y="1362"/>
                </a:cubicBezTo>
                <a:cubicBezTo>
                  <a:pt x="941" y="1363"/>
                  <a:pt x="941" y="1363"/>
                  <a:pt x="941" y="1363"/>
                </a:cubicBezTo>
                <a:cubicBezTo>
                  <a:pt x="937" y="1362"/>
                  <a:pt x="937" y="1362"/>
                  <a:pt x="937" y="1362"/>
                </a:cubicBezTo>
                <a:cubicBezTo>
                  <a:pt x="934" y="1362"/>
                  <a:pt x="934" y="1362"/>
                  <a:pt x="934" y="1362"/>
                </a:cubicBezTo>
                <a:cubicBezTo>
                  <a:pt x="934" y="1361"/>
                  <a:pt x="934" y="1361"/>
                  <a:pt x="934" y="1361"/>
                </a:cubicBezTo>
                <a:cubicBezTo>
                  <a:pt x="926" y="1360"/>
                  <a:pt x="926" y="1360"/>
                  <a:pt x="926" y="1360"/>
                </a:cubicBezTo>
                <a:cubicBezTo>
                  <a:pt x="926" y="1358"/>
                  <a:pt x="926" y="1358"/>
                  <a:pt x="926" y="1358"/>
                </a:cubicBezTo>
                <a:cubicBezTo>
                  <a:pt x="925" y="1358"/>
                  <a:pt x="924" y="1358"/>
                  <a:pt x="923" y="1358"/>
                </a:cubicBezTo>
                <a:cubicBezTo>
                  <a:pt x="921" y="1358"/>
                  <a:pt x="918" y="1359"/>
                  <a:pt x="915" y="1359"/>
                </a:cubicBezTo>
                <a:cubicBezTo>
                  <a:pt x="912" y="1359"/>
                  <a:pt x="910" y="1359"/>
                  <a:pt x="907" y="1358"/>
                </a:cubicBezTo>
                <a:cubicBezTo>
                  <a:pt x="905" y="1357"/>
                  <a:pt x="905" y="1357"/>
                  <a:pt x="905" y="1357"/>
                </a:cubicBezTo>
                <a:cubicBezTo>
                  <a:pt x="903" y="1357"/>
                  <a:pt x="903" y="1357"/>
                  <a:pt x="903" y="1357"/>
                </a:cubicBezTo>
                <a:cubicBezTo>
                  <a:pt x="902" y="1358"/>
                  <a:pt x="902" y="1358"/>
                  <a:pt x="902" y="1358"/>
                </a:cubicBezTo>
                <a:cubicBezTo>
                  <a:pt x="899" y="1358"/>
                  <a:pt x="899" y="1358"/>
                  <a:pt x="899" y="1358"/>
                </a:cubicBezTo>
                <a:cubicBezTo>
                  <a:pt x="898" y="1358"/>
                  <a:pt x="898" y="1358"/>
                  <a:pt x="897" y="1358"/>
                </a:cubicBezTo>
                <a:cubicBezTo>
                  <a:pt x="893" y="1357"/>
                  <a:pt x="893" y="1357"/>
                  <a:pt x="893" y="1357"/>
                </a:cubicBezTo>
                <a:cubicBezTo>
                  <a:pt x="881" y="1358"/>
                  <a:pt x="881" y="1358"/>
                  <a:pt x="881" y="1358"/>
                </a:cubicBezTo>
                <a:cubicBezTo>
                  <a:pt x="881" y="1359"/>
                  <a:pt x="881" y="1359"/>
                  <a:pt x="881" y="1359"/>
                </a:cubicBezTo>
                <a:cubicBezTo>
                  <a:pt x="879" y="1359"/>
                  <a:pt x="879" y="1359"/>
                  <a:pt x="879" y="1359"/>
                </a:cubicBezTo>
                <a:cubicBezTo>
                  <a:pt x="879" y="1363"/>
                  <a:pt x="879" y="1363"/>
                  <a:pt x="879" y="1363"/>
                </a:cubicBezTo>
                <a:cubicBezTo>
                  <a:pt x="873" y="1361"/>
                  <a:pt x="873" y="1361"/>
                  <a:pt x="873" y="1361"/>
                </a:cubicBezTo>
                <a:cubicBezTo>
                  <a:pt x="873" y="1362"/>
                  <a:pt x="873" y="1362"/>
                  <a:pt x="873" y="1362"/>
                </a:cubicBezTo>
                <a:cubicBezTo>
                  <a:pt x="870" y="1362"/>
                  <a:pt x="870" y="1362"/>
                  <a:pt x="870" y="1362"/>
                </a:cubicBezTo>
                <a:cubicBezTo>
                  <a:pt x="869" y="1365"/>
                  <a:pt x="865" y="1366"/>
                  <a:pt x="864" y="1366"/>
                </a:cubicBezTo>
                <a:cubicBezTo>
                  <a:pt x="858" y="1368"/>
                  <a:pt x="858" y="1368"/>
                  <a:pt x="858" y="1368"/>
                </a:cubicBezTo>
                <a:cubicBezTo>
                  <a:pt x="856" y="1362"/>
                  <a:pt x="856" y="1362"/>
                  <a:pt x="856" y="1362"/>
                </a:cubicBezTo>
                <a:cubicBezTo>
                  <a:pt x="854" y="1361"/>
                  <a:pt x="853" y="1360"/>
                  <a:pt x="851" y="1360"/>
                </a:cubicBezTo>
                <a:cubicBezTo>
                  <a:pt x="850" y="1359"/>
                  <a:pt x="849" y="1359"/>
                  <a:pt x="848" y="1358"/>
                </a:cubicBezTo>
                <a:cubicBezTo>
                  <a:pt x="844" y="1360"/>
                  <a:pt x="844" y="1360"/>
                  <a:pt x="844" y="1360"/>
                </a:cubicBezTo>
                <a:cubicBezTo>
                  <a:pt x="842" y="1359"/>
                  <a:pt x="842" y="1359"/>
                  <a:pt x="842" y="1359"/>
                </a:cubicBezTo>
                <a:cubicBezTo>
                  <a:pt x="841" y="1358"/>
                  <a:pt x="839" y="1357"/>
                  <a:pt x="836" y="1357"/>
                </a:cubicBezTo>
                <a:cubicBezTo>
                  <a:pt x="836" y="1360"/>
                  <a:pt x="836" y="1360"/>
                  <a:pt x="836" y="1360"/>
                </a:cubicBezTo>
                <a:cubicBezTo>
                  <a:pt x="830" y="1358"/>
                  <a:pt x="830" y="1358"/>
                  <a:pt x="830" y="1358"/>
                </a:cubicBezTo>
                <a:cubicBezTo>
                  <a:pt x="830" y="1358"/>
                  <a:pt x="830" y="1358"/>
                  <a:pt x="830" y="1358"/>
                </a:cubicBezTo>
                <a:cubicBezTo>
                  <a:pt x="826" y="1359"/>
                  <a:pt x="826" y="1359"/>
                  <a:pt x="826" y="1359"/>
                </a:cubicBezTo>
                <a:cubicBezTo>
                  <a:pt x="826" y="1361"/>
                  <a:pt x="826" y="1361"/>
                  <a:pt x="826" y="1361"/>
                </a:cubicBezTo>
                <a:cubicBezTo>
                  <a:pt x="820" y="1362"/>
                  <a:pt x="820" y="1362"/>
                  <a:pt x="820" y="1362"/>
                </a:cubicBezTo>
                <a:cubicBezTo>
                  <a:pt x="819" y="1362"/>
                  <a:pt x="818" y="1362"/>
                  <a:pt x="818" y="1361"/>
                </a:cubicBezTo>
                <a:cubicBezTo>
                  <a:pt x="817" y="1364"/>
                  <a:pt x="817" y="1364"/>
                  <a:pt x="817" y="1364"/>
                </a:cubicBezTo>
                <a:cubicBezTo>
                  <a:pt x="800" y="1361"/>
                  <a:pt x="800" y="1361"/>
                  <a:pt x="800" y="1361"/>
                </a:cubicBezTo>
                <a:cubicBezTo>
                  <a:pt x="800" y="1361"/>
                  <a:pt x="800" y="1361"/>
                  <a:pt x="800" y="1361"/>
                </a:cubicBezTo>
                <a:cubicBezTo>
                  <a:pt x="799" y="1361"/>
                  <a:pt x="799" y="1361"/>
                  <a:pt x="799" y="1361"/>
                </a:cubicBezTo>
                <a:cubicBezTo>
                  <a:pt x="799" y="1362"/>
                  <a:pt x="799" y="1362"/>
                  <a:pt x="799" y="1362"/>
                </a:cubicBezTo>
                <a:cubicBezTo>
                  <a:pt x="793" y="1362"/>
                  <a:pt x="793" y="1362"/>
                  <a:pt x="793" y="1362"/>
                </a:cubicBezTo>
                <a:cubicBezTo>
                  <a:pt x="792" y="1362"/>
                  <a:pt x="791" y="1363"/>
                  <a:pt x="791" y="1364"/>
                </a:cubicBezTo>
                <a:lnTo>
                  <a:pt x="782" y="1369"/>
                </a:ln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sz="1800"/>
          </a:p>
        </p:txBody>
      </p:sp>
      <p:sp>
        <p:nvSpPr>
          <p:cNvPr id="2" name="Title 1"/>
          <p:cNvSpPr>
            <a:spLocks noGrp="1"/>
          </p:cNvSpPr>
          <p:nvPr>
            <p:ph type="title"/>
          </p:nvPr>
        </p:nvSpPr>
        <p:spPr/>
        <p:txBody>
          <a:bodyPr anchor="b">
            <a:normAutofit/>
          </a:bodyPr>
          <a:lstStyle>
            <a:lvl1pPr algn="l">
              <a:defRPr sz="3600" b="0"/>
            </a:lvl1pPr>
          </a:lstStyle>
          <a:p>
            <a:r>
              <a:rPr lang="en-US"/>
              <a:t>Click to edit Master title style</a:t>
            </a:r>
            <a:endParaRPr/>
          </a:p>
        </p:txBody>
      </p:sp>
      <p:sp>
        <p:nvSpPr>
          <p:cNvPr id="3" name="Picture Placeholder 2" descr="An empty placeholder to add an image. Click on the placeholder and select the image that you wish to add"/>
          <p:cNvSpPr>
            <a:spLocks noGrp="1"/>
          </p:cNvSpPr>
          <p:nvPr>
            <p:ph type="pic" idx="1"/>
          </p:nvPr>
        </p:nvSpPr>
        <p:spPr>
          <a:xfrm>
            <a:off x="1707325" y="2087880"/>
            <a:ext cx="5786485" cy="3886200"/>
          </a:xfrm>
          <a:solidFill>
            <a:schemeClr val="bg2">
              <a:lumMod val="40000"/>
              <a:lumOff val="60000"/>
            </a:schemeClr>
          </a:solidFill>
        </p:spPr>
        <p:txBody>
          <a:bodyPr>
            <a:normAutofit/>
          </a:bodyPr>
          <a:lstStyle>
            <a:lvl1pPr marL="0" indent="0" algn="ctr">
              <a:buNone/>
              <a:defRPr sz="2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a:p>
        </p:txBody>
      </p:sp>
      <p:sp>
        <p:nvSpPr>
          <p:cNvPr id="4" name="Text Placeholder 3"/>
          <p:cNvSpPr>
            <a:spLocks noGrp="1"/>
          </p:cNvSpPr>
          <p:nvPr>
            <p:ph type="body" sz="half" idx="2"/>
          </p:nvPr>
        </p:nvSpPr>
        <p:spPr>
          <a:xfrm>
            <a:off x="7925275" y="3429000"/>
            <a:ext cx="2743915" cy="2514600"/>
          </a:xfrm>
        </p:spPr>
        <p:txBody>
          <a:bodyPr>
            <a:normAutofit/>
          </a:bodyPr>
          <a:lstStyle>
            <a:lvl1pPr marL="0" indent="0">
              <a:spcBef>
                <a:spcPts val="1200"/>
              </a:spcBef>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Footer Placeholder 5"/>
          <p:cNvSpPr>
            <a:spLocks noGrp="1"/>
          </p:cNvSpPr>
          <p:nvPr>
            <p:ph type="ftr" sz="quarter" idx="11"/>
          </p:nvPr>
        </p:nvSpPr>
        <p:spPr/>
        <p:txBody>
          <a:bodyPr/>
          <a:lstStyle/>
          <a:p>
            <a:r>
              <a:rPr lang="en-US" dirty="0"/>
              <a:t>Add a footer</a:t>
            </a:r>
          </a:p>
        </p:txBody>
      </p:sp>
      <p:sp>
        <p:nvSpPr>
          <p:cNvPr id="5" name="Date Placeholder 4"/>
          <p:cNvSpPr>
            <a:spLocks noGrp="1"/>
          </p:cNvSpPr>
          <p:nvPr>
            <p:ph type="dt" sz="half" idx="10"/>
          </p:nvPr>
        </p:nvSpPr>
        <p:spPr/>
        <p:txBody>
          <a:bodyPr/>
          <a:lstStyle/>
          <a:p>
            <a:fld id="{52466975-C014-42E5-BFA6-B8D5FDD3B81F}" type="datetimeFigureOut">
              <a:rPr lang="en-US"/>
              <a:t>4/17/2024</a:t>
            </a:fld>
            <a:endParaRPr/>
          </a:p>
        </p:txBody>
      </p:sp>
      <p:sp>
        <p:nvSpPr>
          <p:cNvPr id="7" name="Slide Number Placeholder 6"/>
          <p:cNvSpPr>
            <a:spLocks noGrp="1"/>
          </p:cNvSpPr>
          <p:nvPr>
            <p:ph type="sldNum" sz="quarter" idx="12"/>
          </p:nvPr>
        </p:nvSpPr>
        <p:spPr/>
        <p:txBody>
          <a:bodyPr/>
          <a:lstStyle/>
          <a:p>
            <a:fld id="{693B167E-EA96-4147-81DE-549160052C22}" type="slidenum">
              <a:rPr/>
              <a:t>‹#›</a:t>
            </a:fld>
            <a:endParaRPr/>
          </a:p>
        </p:txBody>
      </p:sp>
    </p:spTree>
    <p:extLst>
      <p:ext uri="{BB962C8B-B14F-4D97-AF65-F5344CB8AC3E}">
        <p14:creationId xmlns:p14="http://schemas.microsoft.com/office/powerpoint/2010/main" val="33390850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Footer Placeholder 4"/>
          <p:cNvSpPr>
            <a:spLocks noGrp="1"/>
          </p:cNvSpPr>
          <p:nvPr>
            <p:ph type="ftr" sz="quarter" idx="11"/>
          </p:nvPr>
        </p:nvSpPr>
        <p:spPr/>
        <p:txBody>
          <a:bodyPr/>
          <a:lstStyle/>
          <a:p>
            <a:r>
              <a:rPr lang="en-US" dirty="0"/>
              <a:t>Add a footer</a:t>
            </a:r>
          </a:p>
        </p:txBody>
      </p:sp>
      <p:sp>
        <p:nvSpPr>
          <p:cNvPr id="4" name="Date Placeholder 3"/>
          <p:cNvSpPr>
            <a:spLocks noGrp="1"/>
          </p:cNvSpPr>
          <p:nvPr>
            <p:ph type="dt" sz="half" idx="10"/>
          </p:nvPr>
        </p:nvSpPr>
        <p:spPr/>
        <p:txBody>
          <a:bodyPr/>
          <a:lstStyle/>
          <a:p>
            <a:fld id="{52466975-C014-42E5-BFA6-B8D5FDD3B81F}" type="datetimeFigureOut">
              <a:rPr lang="en-US"/>
              <a:t>4/17/2024</a:t>
            </a:fld>
            <a:endParaRPr/>
          </a:p>
        </p:txBody>
      </p:sp>
      <p:sp>
        <p:nvSpPr>
          <p:cNvPr id="6" name="Slide Number Placeholder 5"/>
          <p:cNvSpPr>
            <a:spLocks noGrp="1"/>
          </p:cNvSpPr>
          <p:nvPr>
            <p:ph type="sldNum" sz="quarter" idx="12"/>
          </p:nvPr>
        </p:nvSpPr>
        <p:spPr/>
        <p:txBody>
          <a:bodyPr/>
          <a:lstStyle/>
          <a:p>
            <a:fld id="{693B167E-EA96-4147-81DE-549160052C22}" type="slidenum">
              <a:rPr/>
              <a:t>‹#›</a:t>
            </a:fld>
            <a:endParaRPr/>
          </a:p>
        </p:txBody>
      </p:sp>
    </p:spTree>
    <p:extLst>
      <p:ext uri="{BB962C8B-B14F-4D97-AF65-F5344CB8AC3E}">
        <p14:creationId xmlns:p14="http://schemas.microsoft.com/office/powerpoint/2010/main" val="11950597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772179" y="2658533"/>
            <a:ext cx="4607188"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484311" y="3335337"/>
            <a:ext cx="4895056" cy="2455862"/>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880487" y="2667000"/>
            <a:ext cx="4622537"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607967" y="3335337"/>
            <a:ext cx="4895056" cy="2455862"/>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74929172-4BF7-429F-BA25-7E9D1A4215EE}" type="datetimeFigureOut">
              <a:rPr lang="en-US" smtClean="0"/>
              <a:t>4/17/2024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966EA62-41C5-4F9A-A915-5B0BC739C923}" type="slidenum">
              <a:rPr lang="en-US" smtClean="0"/>
              <a:t>‹#›</a:t>
            </a:fld>
            <a:endParaRPr lang="en-US"/>
          </a:p>
        </p:txBody>
      </p:sp>
    </p:spTree>
    <p:extLst>
      <p:ext uri="{BB962C8B-B14F-4D97-AF65-F5344CB8AC3E}">
        <p14:creationId xmlns:p14="http://schemas.microsoft.com/office/powerpoint/2010/main" val="126755582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bwMode="hidden">
          <a:xfrm>
            <a:off x="2" y="0"/>
            <a:ext cx="9316965" cy="6858000"/>
          </a:xfrm>
          <a:prstGeom prst="rect">
            <a:avLst/>
          </a:prstGeom>
        </p:spPr>
      </p:pic>
      <p:sp>
        <p:nvSpPr>
          <p:cNvPr id="8" name="Rectangle 7"/>
          <p:cNvSpPr/>
          <p:nvPr/>
        </p:nvSpPr>
        <p:spPr bwMode="hidden">
          <a:xfrm>
            <a:off x="2" y="1"/>
            <a:ext cx="9221012" cy="6858000"/>
          </a:xfrm>
          <a:prstGeom prst="rect">
            <a:avLst/>
          </a:prstGeom>
          <a:solidFill>
            <a:schemeClr val="accent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1800"/>
          </a:p>
        </p:txBody>
      </p:sp>
      <p:sp>
        <p:nvSpPr>
          <p:cNvPr id="9" name="Freeform 9"/>
          <p:cNvSpPr>
            <a:spLocks/>
          </p:cNvSpPr>
          <p:nvPr/>
        </p:nvSpPr>
        <p:spPr bwMode="hidden">
          <a:xfrm rot="5400000">
            <a:off x="5887966" y="3333050"/>
            <a:ext cx="6858000" cy="191907"/>
          </a:xfrm>
          <a:custGeom>
            <a:avLst/>
            <a:gdLst/>
            <a:ahLst/>
            <a:cxnLst/>
            <a:rect l="l" t="t" r="r" b="b"/>
            <a:pathLst>
              <a:path w="12186710" h="191857">
                <a:moveTo>
                  <a:pt x="1733297" y="74"/>
                </a:moveTo>
                <a:cubicBezTo>
                  <a:pt x="1757698" y="-386"/>
                  <a:pt x="1802930" y="1455"/>
                  <a:pt x="1802930" y="1455"/>
                </a:cubicBezTo>
                <a:cubicBezTo>
                  <a:pt x="1802930" y="1473"/>
                  <a:pt x="1802930" y="4738"/>
                  <a:pt x="1802930" y="8004"/>
                </a:cubicBezTo>
                <a:lnTo>
                  <a:pt x="1807163" y="1455"/>
                </a:lnTo>
                <a:cubicBezTo>
                  <a:pt x="1811395" y="1455"/>
                  <a:pt x="1815627" y="1455"/>
                  <a:pt x="1819859" y="1455"/>
                </a:cubicBezTo>
                <a:lnTo>
                  <a:pt x="1828324" y="1455"/>
                </a:lnTo>
                <a:cubicBezTo>
                  <a:pt x="1830440" y="3093"/>
                  <a:pt x="1830440" y="3093"/>
                  <a:pt x="1832556" y="4730"/>
                </a:cubicBezTo>
                <a:cubicBezTo>
                  <a:pt x="1836788" y="8004"/>
                  <a:pt x="1841021" y="4730"/>
                  <a:pt x="1845253" y="1455"/>
                </a:cubicBezTo>
                <a:lnTo>
                  <a:pt x="1849485" y="8004"/>
                </a:lnTo>
                <a:cubicBezTo>
                  <a:pt x="1857949" y="8004"/>
                  <a:pt x="1857949" y="4730"/>
                  <a:pt x="1870646" y="4730"/>
                </a:cubicBezTo>
                <a:cubicBezTo>
                  <a:pt x="1879111" y="8004"/>
                  <a:pt x="1887575" y="8004"/>
                  <a:pt x="1896040" y="8004"/>
                </a:cubicBezTo>
                <a:cubicBezTo>
                  <a:pt x="1896044" y="11278"/>
                  <a:pt x="1896177" y="11278"/>
                  <a:pt x="1900272" y="11278"/>
                </a:cubicBezTo>
                <a:cubicBezTo>
                  <a:pt x="1908736" y="8004"/>
                  <a:pt x="1921433" y="4730"/>
                  <a:pt x="1934130" y="4730"/>
                </a:cubicBezTo>
                <a:cubicBezTo>
                  <a:pt x="1938362" y="8004"/>
                  <a:pt x="1942594" y="8004"/>
                  <a:pt x="1946826" y="4730"/>
                </a:cubicBezTo>
                <a:cubicBezTo>
                  <a:pt x="1951059" y="8004"/>
                  <a:pt x="1951059" y="8004"/>
                  <a:pt x="1955291" y="8004"/>
                </a:cubicBezTo>
                <a:lnTo>
                  <a:pt x="1972220" y="11278"/>
                </a:lnTo>
                <a:cubicBezTo>
                  <a:pt x="1972220" y="11281"/>
                  <a:pt x="1972220" y="11388"/>
                  <a:pt x="1972220" y="14552"/>
                </a:cubicBezTo>
                <a:cubicBezTo>
                  <a:pt x="1976452" y="11278"/>
                  <a:pt x="1980684" y="11278"/>
                  <a:pt x="1984917" y="11278"/>
                </a:cubicBezTo>
                <a:cubicBezTo>
                  <a:pt x="1989149" y="11278"/>
                  <a:pt x="2018774" y="17826"/>
                  <a:pt x="2023006" y="14552"/>
                </a:cubicBezTo>
                <a:cubicBezTo>
                  <a:pt x="2031471" y="11278"/>
                  <a:pt x="2039935" y="11278"/>
                  <a:pt x="2048400" y="11278"/>
                </a:cubicBezTo>
                <a:cubicBezTo>
                  <a:pt x="2048400" y="8004"/>
                  <a:pt x="2048400" y="8004"/>
                  <a:pt x="2052632" y="4730"/>
                </a:cubicBezTo>
                <a:lnTo>
                  <a:pt x="2056864" y="8004"/>
                </a:lnTo>
                <a:cubicBezTo>
                  <a:pt x="2065329" y="8004"/>
                  <a:pt x="2073793" y="8004"/>
                  <a:pt x="2082258" y="8004"/>
                </a:cubicBezTo>
                <a:cubicBezTo>
                  <a:pt x="2086490" y="8004"/>
                  <a:pt x="2090722" y="8004"/>
                  <a:pt x="2090722" y="4730"/>
                </a:cubicBezTo>
                <a:lnTo>
                  <a:pt x="2094955" y="8004"/>
                </a:lnTo>
                <a:cubicBezTo>
                  <a:pt x="2111883" y="8004"/>
                  <a:pt x="2128812" y="8004"/>
                  <a:pt x="2141509" y="8004"/>
                </a:cubicBezTo>
                <a:cubicBezTo>
                  <a:pt x="2145741" y="11278"/>
                  <a:pt x="2145741" y="11278"/>
                  <a:pt x="2145741" y="14552"/>
                </a:cubicBezTo>
                <a:cubicBezTo>
                  <a:pt x="2149973" y="11278"/>
                  <a:pt x="2154206" y="11278"/>
                  <a:pt x="2158438" y="11278"/>
                </a:cubicBezTo>
                <a:cubicBezTo>
                  <a:pt x="2166902" y="11278"/>
                  <a:pt x="2171135" y="11278"/>
                  <a:pt x="2179599" y="11278"/>
                </a:cubicBezTo>
                <a:cubicBezTo>
                  <a:pt x="2179599" y="11281"/>
                  <a:pt x="2179599" y="11388"/>
                  <a:pt x="2179599" y="14552"/>
                </a:cubicBezTo>
                <a:cubicBezTo>
                  <a:pt x="2183831" y="11278"/>
                  <a:pt x="2183831" y="11278"/>
                  <a:pt x="2188064" y="8004"/>
                </a:cubicBezTo>
                <a:cubicBezTo>
                  <a:pt x="2188069" y="8004"/>
                  <a:pt x="2188211" y="8004"/>
                  <a:pt x="2192296" y="8004"/>
                </a:cubicBezTo>
                <a:cubicBezTo>
                  <a:pt x="2196528" y="8004"/>
                  <a:pt x="2196528" y="4730"/>
                  <a:pt x="2209225" y="4730"/>
                </a:cubicBezTo>
                <a:cubicBezTo>
                  <a:pt x="2209225" y="8004"/>
                  <a:pt x="2213457" y="11278"/>
                  <a:pt x="2217689" y="14552"/>
                </a:cubicBezTo>
                <a:cubicBezTo>
                  <a:pt x="2226154" y="11278"/>
                  <a:pt x="2226154" y="8004"/>
                  <a:pt x="2230386" y="4730"/>
                </a:cubicBezTo>
                <a:cubicBezTo>
                  <a:pt x="2234618" y="4730"/>
                  <a:pt x="2238850" y="11278"/>
                  <a:pt x="2251547" y="8004"/>
                </a:cubicBezTo>
                <a:cubicBezTo>
                  <a:pt x="2251547" y="7999"/>
                  <a:pt x="2251547" y="7876"/>
                  <a:pt x="2251547" y="4730"/>
                </a:cubicBezTo>
                <a:cubicBezTo>
                  <a:pt x="2260011" y="8004"/>
                  <a:pt x="2264244" y="4730"/>
                  <a:pt x="2272708" y="4730"/>
                </a:cubicBezTo>
                <a:cubicBezTo>
                  <a:pt x="2272708" y="8004"/>
                  <a:pt x="2276940" y="8004"/>
                  <a:pt x="2276940" y="11278"/>
                </a:cubicBezTo>
                <a:cubicBezTo>
                  <a:pt x="2281173" y="8004"/>
                  <a:pt x="2281173" y="4730"/>
                  <a:pt x="2281173" y="1455"/>
                </a:cubicBezTo>
                <a:cubicBezTo>
                  <a:pt x="2285405" y="4730"/>
                  <a:pt x="2289637" y="4730"/>
                  <a:pt x="2293869" y="4730"/>
                </a:cubicBezTo>
                <a:lnTo>
                  <a:pt x="2302334" y="1455"/>
                </a:lnTo>
                <a:cubicBezTo>
                  <a:pt x="2319263" y="4730"/>
                  <a:pt x="2323495" y="4730"/>
                  <a:pt x="2331959" y="1455"/>
                </a:cubicBezTo>
                <a:lnTo>
                  <a:pt x="2344656" y="4730"/>
                </a:lnTo>
                <a:cubicBezTo>
                  <a:pt x="2348888" y="4730"/>
                  <a:pt x="2357353" y="4730"/>
                  <a:pt x="2365817" y="1455"/>
                </a:cubicBezTo>
                <a:cubicBezTo>
                  <a:pt x="2370049" y="8004"/>
                  <a:pt x="2374282" y="8004"/>
                  <a:pt x="2382746" y="8004"/>
                </a:cubicBezTo>
                <a:cubicBezTo>
                  <a:pt x="2386978" y="11278"/>
                  <a:pt x="2386978" y="8004"/>
                  <a:pt x="2399675" y="8004"/>
                </a:cubicBezTo>
                <a:cubicBezTo>
                  <a:pt x="2416604" y="11278"/>
                  <a:pt x="2437765" y="8004"/>
                  <a:pt x="2454694" y="8004"/>
                </a:cubicBezTo>
                <a:cubicBezTo>
                  <a:pt x="2454694" y="7999"/>
                  <a:pt x="2454694" y="7876"/>
                  <a:pt x="2454694" y="4730"/>
                </a:cubicBezTo>
                <a:cubicBezTo>
                  <a:pt x="2458926" y="4730"/>
                  <a:pt x="2463159" y="4730"/>
                  <a:pt x="2467391" y="1455"/>
                </a:cubicBezTo>
                <a:cubicBezTo>
                  <a:pt x="2471623" y="4730"/>
                  <a:pt x="2471623" y="8004"/>
                  <a:pt x="2471623" y="11278"/>
                </a:cubicBezTo>
                <a:cubicBezTo>
                  <a:pt x="2480087" y="8004"/>
                  <a:pt x="2484320" y="8004"/>
                  <a:pt x="2492784" y="11278"/>
                </a:cubicBezTo>
                <a:cubicBezTo>
                  <a:pt x="2492784" y="11281"/>
                  <a:pt x="2492784" y="11388"/>
                  <a:pt x="2492784" y="14552"/>
                </a:cubicBezTo>
                <a:cubicBezTo>
                  <a:pt x="2501249" y="11278"/>
                  <a:pt x="2505481" y="11278"/>
                  <a:pt x="2509713" y="11278"/>
                </a:cubicBezTo>
                <a:cubicBezTo>
                  <a:pt x="2530874" y="11278"/>
                  <a:pt x="2556268" y="11278"/>
                  <a:pt x="2577429" y="11278"/>
                </a:cubicBezTo>
                <a:cubicBezTo>
                  <a:pt x="2577429" y="11281"/>
                  <a:pt x="2577429" y="11388"/>
                  <a:pt x="2577429" y="14552"/>
                </a:cubicBezTo>
                <a:lnTo>
                  <a:pt x="2584835" y="12915"/>
                </a:lnTo>
                <a:cubicBezTo>
                  <a:pt x="2598590" y="11278"/>
                  <a:pt x="2615519" y="11278"/>
                  <a:pt x="2628216" y="14552"/>
                </a:cubicBezTo>
                <a:cubicBezTo>
                  <a:pt x="2632448" y="11278"/>
                  <a:pt x="2632448" y="11278"/>
                  <a:pt x="2632448" y="8004"/>
                </a:cubicBezTo>
                <a:cubicBezTo>
                  <a:pt x="2636680" y="8004"/>
                  <a:pt x="2640912" y="11278"/>
                  <a:pt x="2645144" y="11278"/>
                </a:cubicBezTo>
                <a:cubicBezTo>
                  <a:pt x="2657841" y="8004"/>
                  <a:pt x="2670538" y="8004"/>
                  <a:pt x="2683235" y="8004"/>
                </a:cubicBezTo>
                <a:cubicBezTo>
                  <a:pt x="2691699" y="11278"/>
                  <a:pt x="2700163" y="8004"/>
                  <a:pt x="2708628" y="8004"/>
                </a:cubicBezTo>
                <a:cubicBezTo>
                  <a:pt x="2712860" y="11278"/>
                  <a:pt x="2717092" y="11278"/>
                  <a:pt x="2721325" y="11278"/>
                </a:cubicBezTo>
                <a:cubicBezTo>
                  <a:pt x="2721325" y="11281"/>
                  <a:pt x="2721325" y="11388"/>
                  <a:pt x="2721325" y="14552"/>
                </a:cubicBezTo>
                <a:lnTo>
                  <a:pt x="2738254" y="14552"/>
                </a:lnTo>
                <a:cubicBezTo>
                  <a:pt x="2750950" y="14552"/>
                  <a:pt x="2763647" y="11278"/>
                  <a:pt x="2776344" y="11278"/>
                </a:cubicBezTo>
                <a:cubicBezTo>
                  <a:pt x="2776367" y="11287"/>
                  <a:pt x="2784808" y="14552"/>
                  <a:pt x="2784808" y="14552"/>
                </a:cubicBezTo>
                <a:cubicBezTo>
                  <a:pt x="2801737" y="11278"/>
                  <a:pt x="2827130" y="11278"/>
                  <a:pt x="2839827" y="8004"/>
                </a:cubicBezTo>
                <a:cubicBezTo>
                  <a:pt x="2839827" y="4730"/>
                  <a:pt x="2839827" y="1455"/>
                  <a:pt x="2844059" y="1455"/>
                </a:cubicBezTo>
                <a:cubicBezTo>
                  <a:pt x="2844066" y="1455"/>
                  <a:pt x="2844231" y="1455"/>
                  <a:pt x="2848292" y="1455"/>
                </a:cubicBezTo>
                <a:cubicBezTo>
                  <a:pt x="2852524" y="4730"/>
                  <a:pt x="2860988" y="4730"/>
                  <a:pt x="2869453" y="1455"/>
                </a:cubicBezTo>
                <a:lnTo>
                  <a:pt x="2869453" y="8004"/>
                </a:lnTo>
                <a:cubicBezTo>
                  <a:pt x="2877917" y="8004"/>
                  <a:pt x="2886382" y="8004"/>
                  <a:pt x="2894846" y="4730"/>
                </a:cubicBezTo>
                <a:cubicBezTo>
                  <a:pt x="2894868" y="4747"/>
                  <a:pt x="2899100" y="8004"/>
                  <a:pt x="2907543" y="8004"/>
                </a:cubicBezTo>
                <a:cubicBezTo>
                  <a:pt x="2907543" y="7979"/>
                  <a:pt x="2907576" y="4730"/>
                  <a:pt x="2916007" y="4730"/>
                </a:cubicBezTo>
                <a:lnTo>
                  <a:pt x="2937168" y="8004"/>
                </a:lnTo>
                <a:cubicBezTo>
                  <a:pt x="2941401" y="11278"/>
                  <a:pt x="2941401" y="11278"/>
                  <a:pt x="2941401" y="14552"/>
                </a:cubicBezTo>
                <a:cubicBezTo>
                  <a:pt x="2945633" y="11278"/>
                  <a:pt x="2949865" y="11278"/>
                  <a:pt x="2954097" y="11278"/>
                </a:cubicBezTo>
                <a:cubicBezTo>
                  <a:pt x="2958330" y="8004"/>
                  <a:pt x="2958330" y="4730"/>
                  <a:pt x="2958330" y="1455"/>
                </a:cubicBezTo>
                <a:cubicBezTo>
                  <a:pt x="2975258" y="4730"/>
                  <a:pt x="2987955" y="4730"/>
                  <a:pt x="3000652" y="8004"/>
                </a:cubicBezTo>
                <a:cubicBezTo>
                  <a:pt x="3000660" y="8004"/>
                  <a:pt x="3004888" y="8001"/>
                  <a:pt x="3009116" y="4730"/>
                </a:cubicBezTo>
                <a:cubicBezTo>
                  <a:pt x="3013349" y="8004"/>
                  <a:pt x="3017581" y="8004"/>
                  <a:pt x="3021813" y="8004"/>
                </a:cubicBezTo>
                <a:cubicBezTo>
                  <a:pt x="3030277" y="11278"/>
                  <a:pt x="3042974" y="11278"/>
                  <a:pt x="3051439" y="11278"/>
                </a:cubicBezTo>
                <a:cubicBezTo>
                  <a:pt x="3051439" y="11281"/>
                  <a:pt x="3051439" y="11388"/>
                  <a:pt x="3051439" y="14552"/>
                </a:cubicBezTo>
                <a:cubicBezTo>
                  <a:pt x="3059903" y="8004"/>
                  <a:pt x="3059903" y="8004"/>
                  <a:pt x="3059903" y="1455"/>
                </a:cubicBezTo>
                <a:cubicBezTo>
                  <a:pt x="3059903" y="1455"/>
                  <a:pt x="3076832" y="4730"/>
                  <a:pt x="3068368" y="4730"/>
                </a:cubicBezTo>
                <a:cubicBezTo>
                  <a:pt x="3064135" y="8004"/>
                  <a:pt x="3064135" y="11278"/>
                  <a:pt x="3064135" y="14552"/>
                </a:cubicBezTo>
                <a:cubicBezTo>
                  <a:pt x="3068368" y="11278"/>
                  <a:pt x="3072600" y="11278"/>
                  <a:pt x="3076832" y="11278"/>
                </a:cubicBezTo>
                <a:cubicBezTo>
                  <a:pt x="3076832" y="11281"/>
                  <a:pt x="3076832" y="11388"/>
                  <a:pt x="3076832" y="14552"/>
                </a:cubicBezTo>
                <a:lnTo>
                  <a:pt x="3089529" y="11278"/>
                </a:lnTo>
                <a:lnTo>
                  <a:pt x="3110690" y="11278"/>
                </a:lnTo>
                <a:cubicBezTo>
                  <a:pt x="3119154" y="8004"/>
                  <a:pt x="3119154" y="11278"/>
                  <a:pt x="3127619" y="11278"/>
                </a:cubicBezTo>
                <a:cubicBezTo>
                  <a:pt x="3136083" y="8004"/>
                  <a:pt x="3136083" y="14552"/>
                  <a:pt x="3144548" y="14552"/>
                </a:cubicBezTo>
                <a:cubicBezTo>
                  <a:pt x="3144566" y="11278"/>
                  <a:pt x="3148789" y="11278"/>
                  <a:pt x="3153012" y="11278"/>
                </a:cubicBezTo>
                <a:cubicBezTo>
                  <a:pt x="3161477" y="8004"/>
                  <a:pt x="3161477" y="11278"/>
                  <a:pt x="3169941" y="11278"/>
                </a:cubicBezTo>
                <a:cubicBezTo>
                  <a:pt x="3169967" y="11258"/>
                  <a:pt x="3174199" y="8004"/>
                  <a:pt x="3182638" y="8004"/>
                </a:cubicBezTo>
                <a:cubicBezTo>
                  <a:pt x="3182642" y="11278"/>
                  <a:pt x="3182773" y="11278"/>
                  <a:pt x="3186870" y="11278"/>
                </a:cubicBezTo>
                <a:cubicBezTo>
                  <a:pt x="3186870" y="8004"/>
                  <a:pt x="3191102" y="8004"/>
                  <a:pt x="3191102" y="4730"/>
                </a:cubicBezTo>
                <a:cubicBezTo>
                  <a:pt x="3199567" y="8004"/>
                  <a:pt x="3212263" y="8004"/>
                  <a:pt x="3220728" y="8004"/>
                </a:cubicBezTo>
                <a:cubicBezTo>
                  <a:pt x="3233425" y="11278"/>
                  <a:pt x="3250354" y="11278"/>
                  <a:pt x="3263050" y="11278"/>
                </a:cubicBezTo>
                <a:cubicBezTo>
                  <a:pt x="3263050" y="11281"/>
                  <a:pt x="3263050" y="11388"/>
                  <a:pt x="3263050" y="14552"/>
                </a:cubicBezTo>
                <a:lnTo>
                  <a:pt x="3274689" y="12915"/>
                </a:lnTo>
                <a:lnTo>
                  <a:pt x="3284211" y="14552"/>
                </a:lnTo>
                <a:cubicBezTo>
                  <a:pt x="3292676" y="14552"/>
                  <a:pt x="3296908" y="14552"/>
                  <a:pt x="3305373" y="14552"/>
                </a:cubicBezTo>
                <a:cubicBezTo>
                  <a:pt x="3309605" y="14552"/>
                  <a:pt x="3309605" y="17826"/>
                  <a:pt x="3322301" y="14552"/>
                </a:cubicBezTo>
                <a:cubicBezTo>
                  <a:pt x="3330766" y="11278"/>
                  <a:pt x="3334998" y="17826"/>
                  <a:pt x="3339230" y="14552"/>
                </a:cubicBezTo>
                <a:cubicBezTo>
                  <a:pt x="3339261" y="14529"/>
                  <a:pt x="3347703" y="8004"/>
                  <a:pt x="3351927" y="8004"/>
                </a:cubicBezTo>
                <a:cubicBezTo>
                  <a:pt x="3351927" y="8022"/>
                  <a:pt x="3351939" y="14552"/>
                  <a:pt x="3360392" y="14552"/>
                </a:cubicBezTo>
                <a:cubicBezTo>
                  <a:pt x="3364624" y="11278"/>
                  <a:pt x="3364624" y="11278"/>
                  <a:pt x="3368856" y="8004"/>
                </a:cubicBezTo>
                <a:cubicBezTo>
                  <a:pt x="3368856" y="7999"/>
                  <a:pt x="3368856" y="7876"/>
                  <a:pt x="3368856" y="4730"/>
                </a:cubicBezTo>
                <a:cubicBezTo>
                  <a:pt x="3373088" y="8004"/>
                  <a:pt x="3377320" y="8004"/>
                  <a:pt x="3381553" y="8004"/>
                </a:cubicBezTo>
                <a:cubicBezTo>
                  <a:pt x="3385785" y="8004"/>
                  <a:pt x="3385785" y="8004"/>
                  <a:pt x="3390017" y="4730"/>
                </a:cubicBezTo>
                <a:cubicBezTo>
                  <a:pt x="3390017" y="8004"/>
                  <a:pt x="3394249" y="8004"/>
                  <a:pt x="3394249" y="11278"/>
                </a:cubicBezTo>
                <a:cubicBezTo>
                  <a:pt x="3398482" y="11278"/>
                  <a:pt x="3402714" y="11278"/>
                  <a:pt x="3406946" y="11278"/>
                </a:cubicBezTo>
                <a:cubicBezTo>
                  <a:pt x="3411178" y="8004"/>
                  <a:pt x="3415411" y="11278"/>
                  <a:pt x="3419643" y="11278"/>
                </a:cubicBezTo>
                <a:cubicBezTo>
                  <a:pt x="3419643" y="8004"/>
                  <a:pt x="3419643" y="4730"/>
                  <a:pt x="3415411" y="1455"/>
                </a:cubicBezTo>
                <a:cubicBezTo>
                  <a:pt x="3419643" y="1455"/>
                  <a:pt x="3423875" y="1455"/>
                  <a:pt x="3428107" y="1455"/>
                </a:cubicBezTo>
                <a:lnTo>
                  <a:pt x="3436572" y="4730"/>
                </a:lnTo>
                <a:cubicBezTo>
                  <a:pt x="3436572" y="8004"/>
                  <a:pt x="3436572" y="8004"/>
                  <a:pt x="3436572" y="11278"/>
                </a:cubicBezTo>
                <a:cubicBezTo>
                  <a:pt x="3445036" y="11278"/>
                  <a:pt x="3453501" y="8004"/>
                  <a:pt x="3461965" y="8004"/>
                </a:cubicBezTo>
                <a:lnTo>
                  <a:pt x="3461965" y="14552"/>
                </a:lnTo>
                <a:cubicBezTo>
                  <a:pt x="3470430" y="14552"/>
                  <a:pt x="3487358" y="8004"/>
                  <a:pt x="3508520" y="11278"/>
                </a:cubicBezTo>
                <a:cubicBezTo>
                  <a:pt x="3508520" y="11281"/>
                  <a:pt x="3508520" y="11388"/>
                  <a:pt x="3508520" y="14552"/>
                </a:cubicBezTo>
                <a:cubicBezTo>
                  <a:pt x="3516984" y="14552"/>
                  <a:pt x="3525449" y="14552"/>
                  <a:pt x="3533913" y="14552"/>
                </a:cubicBezTo>
                <a:cubicBezTo>
                  <a:pt x="3538145" y="14552"/>
                  <a:pt x="3538145" y="14552"/>
                  <a:pt x="3542377" y="14552"/>
                </a:cubicBezTo>
                <a:cubicBezTo>
                  <a:pt x="3550842" y="11278"/>
                  <a:pt x="3559306" y="11278"/>
                  <a:pt x="3567771" y="11278"/>
                </a:cubicBezTo>
                <a:cubicBezTo>
                  <a:pt x="3588932" y="11278"/>
                  <a:pt x="3605861" y="11278"/>
                  <a:pt x="3627022" y="14552"/>
                </a:cubicBezTo>
                <a:cubicBezTo>
                  <a:pt x="3635487" y="8004"/>
                  <a:pt x="3639719" y="14552"/>
                  <a:pt x="3639719" y="14552"/>
                </a:cubicBezTo>
                <a:cubicBezTo>
                  <a:pt x="3643951" y="11278"/>
                  <a:pt x="3648183" y="11278"/>
                  <a:pt x="3656648" y="11278"/>
                </a:cubicBezTo>
                <a:cubicBezTo>
                  <a:pt x="3656648" y="11281"/>
                  <a:pt x="3656648" y="11388"/>
                  <a:pt x="3656648" y="14552"/>
                </a:cubicBezTo>
                <a:cubicBezTo>
                  <a:pt x="3656653" y="14552"/>
                  <a:pt x="3656807" y="14552"/>
                  <a:pt x="3660880" y="14552"/>
                </a:cubicBezTo>
                <a:cubicBezTo>
                  <a:pt x="3660893" y="14532"/>
                  <a:pt x="3665125" y="8009"/>
                  <a:pt x="3673577" y="11278"/>
                </a:cubicBezTo>
                <a:cubicBezTo>
                  <a:pt x="3677809" y="11278"/>
                  <a:pt x="3673577" y="17826"/>
                  <a:pt x="3682041" y="14552"/>
                </a:cubicBezTo>
                <a:lnTo>
                  <a:pt x="3686273" y="11278"/>
                </a:lnTo>
                <a:cubicBezTo>
                  <a:pt x="3690506" y="11278"/>
                  <a:pt x="3694738" y="11278"/>
                  <a:pt x="3698970" y="11278"/>
                </a:cubicBezTo>
                <a:cubicBezTo>
                  <a:pt x="3703202" y="8022"/>
                  <a:pt x="3703226" y="11278"/>
                  <a:pt x="3711667" y="11278"/>
                </a:cubicBezTo>
                <a:cubicBezTo>
                  <a:pt x="3728596" y="8004"/>
                  <a:pt x="3741292" y="8004"/>
                  <a:pt x="3753989" y="8004"/>
                </a:cubicBezTo>
                <a:cubicBezTo>
                  <a:pt x="3762453" y="11278"/>
                  <a:pt x="3770918" y="8004"/>
                  <a:pt x="3783615" y="8004"/>
                </a:cubicBezTo>
                <a:cubicBezTo>
                  <a:pt x="3787847" y="11278"/>
                  <a:pt x="3792079" y="11278"/>
                  <a:pt x="3796311" y="11278"/>
                </a:cubicBezTo>
                <a:cubicBezTo>
                  <a:pt x="3796311" y="11281"/>
                  <a:pt x="3796311" y="11388"/>
                  <a:pt x="3796311" y="14552"/>
                </a:cubicBezTo>
                <a:cubicBezTo>
                  <a:pt x="3800544" y="14552"/>
                  <a:pt x="3804776" y="14552"/>
                  <a:pt x="3809008" y="14552"/>
                </a:cubicBezTo>
                <a:lnTo>
                  <a:pt x="3813240" y="14552"/>
                </a:lnTo>
                <a:cubicBezTo>
                  <a:pt x="3813246" y="14552"/>
                  <a:pt x="3813396" y="14552"/>
                  <a:pt x="3817472" y="14552"/>
                </a:cubicBezTo>
                <a:cubicBezTo>
                  <a:pt x="3817476" y="11278"/>
                  <a:pt x="3817603" y="11278"/>
                  <a:pt x="3821705" y="11278"/>
                </a:cubicBezTo>
                <a:cubicBezTo>
                  <a:pt x="3821705" y="11290"/>
                  <a:pt x="3821712" y="14552"/>
                  <a:pt x="3825937" y="14552"/>
                </a:cubicBezTo>
                <a:cubicBezTo>
                  <a:pt x="3834401" y="14552"/>
                  <a:pt x="3842866" y="14552"/>
                  <a:pt x="3851330" y="14552"/>
                </a:cubicBezTo>
                <a:cubicBezTo>
                  <a:pt x="3859795" y="11278"/>
                  <a:pt x="3868259" y="14552"/>
                  <a:pt x="3876724" y="14552"/>
                </a:cubicBezTo>
                <a:cubicBezTo>
                  <a:pt x="3889420" y="11278"/>
                  <a:pt x="3902117" y="11278"/>
                  <a:pt x="3910582" y="11278"/>
                </a:cubicBezTo>
                <a:cubicBezTo>
                  <a:pt x="3910582" y="11281"/>
                  <a:pt x="3910582" y="11388"/>
                  <a:pt x="3910582" y="14552"/>
                </a:cubicBezTo>
                <a:lnTo>
                  <a:pt x="3919046" y="14552"/>
                </a:lnTo>
                <a:cubicBezTo>
                  <a:pt x="3923278" y="17826"/>
                  <a:pt x="3948672" y="11278"/>
                  <a:pt x="3961368" y="14552"/>
                </a:cubicBezTo>
                <a:cubicBezTo>
                  <a:pt x="3965601" y="14552"/>
                  <a:pt x="3974065" y="14552"/>
                  <a:pt x="3982529" y="14552"/>
                </a:cubicBezTo>
                <a:cubicBezTo>
                  <a:pt x="3982533" y="17826"/>
                  <a:pt x="3982661" y="17826"/>
                  <a:pt x="3986762" y="17826"/>
                </a:cubicBezTo>
                <a:cubicBezTo>
                  <a:pt x="3990994" y="14552"/>
                  <a:pt x="3990994" y="14552"/>
                  <a:pt x="3995226" y="11278"/>
                </a:cubicBezTo>
                <a:cubicBezTo>
                  <a:pt x="4003691" y="11278"/>
                  <a:pt x="4012155" y="11278"/>
                  <a:pt x="4020620" y="14552"/>
                </a:cubicBezTo>
                <a:cubicBezTo>
                  <a:pt x="4024852" y="11278"/>
                  <a:pt x="4024852" y="11278"/>
                  <a:pt x="4029084" y="11278"/>
                </a:cubicBezTo>
                <a:lnTo>
                  <a:pt x="4036490" y="9641"/>
                </a:lnTo>
                <a:cubicBezTo>
                  <a:pt x="4040723" y="8822"/>
                  <a:pt x="4039665" y="8004"/>
                  <a:pt x="4041781" y="8004"/>
                </a:cubicBezTo>
                <a:lnTo>
                  <a:pt x="4052890" y="9641"/>
                </a:lnTo>
                <a:cubicBezTo>
                  <a:pt x="4071406" y="14552"/>
                  <a:pt x="4088335" y="8004"/>
                  <a:pt x="4088335" y="8004"/>
                </a:cubicBezTo>
                <a:cubicBezTo>
                  <a:pt x="4096800" y="8004"/>
                  <a:pt x="4101032" y="8004"/>
                  <a:pt x="4109496" y="8004"/>
                </a:cubicBezTo>
                <a:cubicBezTo>
                  <a:pt x="4126425" y="11278"/>
                  <a:pt x="4147586" y="11278"/>
                  <a:pt x="4168748" y="11278"/>
                </a:cubicBezTo>
                <a:cubicBezTo>
                  <a:pt x="4168748" y="11284"/>
                  <a:pt x="4168748" y="11421"/>
                  <a:pt x="4168748" y="14552"/>
                </a:cubicBezTo>
                <a:cubicBezTo>
                  <a:pt x="4189909" y="11278"/>
                  <a:pt x="4215302" y="8004"/>
                  <a:pt x="4236463" y="4730"/>
                </a:cubicBezTo>
                <a:cubicBezTo>
                  <a:pt x="4236463" y="8004"/>
                  <a:pt x="4236463" y="8004"/>
                  <a:pt x="4236463" y="11278"/>
                </a:cubicBezTo>
                <a:lnTo>
                  <a:pt x="4244928" y="11278"/>
                </a:lnTo>
                <a:cubicBezTo>
                  <a:pt x="4244928" y="8004"/>
                  <a:pt x="4244928" y="8004"/>
                  <a:pt x="4244928" y="4730"/>
                </a:cubicBezTo>
                <a:cubicBezTo>
                  <a:pt x="4257625" y="4730"/>
                  <a:pt x="4266089" y="4730"/>
                  <a:pt x="4278786" y="4730"/>
                </a:cubicBezTo>
                <a:cubicBezTo>
                  <a:pt x="4278786" y="8004"/>
                  <a:pt x="4278786" y="8004"/>
                  <a:pt x="4283018" y="11278"/>
                </a:cubicBezTo>
                <a:cubicBezTo>
                  <a:pt x="4283030" y="11278"/>
                  <a:pt x="4287256" y="11278"/>
                  <a:pt x="4291482" y="11278"/>
                </a:cubicBezTo>
                <a:cubicBezTo>
                  <a:pt x="4291482" y="11284"/>
                  <a:pt x="4291482" y="11421"/>
                  <a:pt x="4291482" y="14552"/>
                </a:cubicBezTo>
                <a:cubicBezTo>
                  <a:pt x="4291487" y="14552"/>
                  <a:pt x="4291616" y="14552"/>
                  <a:pt x="4295715" y="14552"/>
                </a:cubicBezTo>
                <a:cubicBezTo>
                  <a:pt x="4304179" y="11278"/>
                  <a:pt x="4316876" y="11278"/>
                  <a:pt x="4325340" y="11278"/>
                </a:cubicBezTo>
                <a:cubicBezTo>
                  <a:pt x="4325352" y="11288"/>
                  <a:pt x="4329585" y="14552"/>
                  <a:pt x="4338037" y="14552"/>
                </a:cubicBezTo>
                <a:cubicBezTo>
                  <a:pt x="4338037" y="11278"/>
                  <a:pt x="4342269" y="11278"/>
                  <a:pt x="4342269" y="8004"/>
                </a:cubicBezTo>
                <a:cubicBezTo>
                  <a:pt x="4350734" y="8004"/>
                  <a:pt x="4363430" y="11278"/>
                  <a:pt x="4371895" y="11278"/>
                </a:cubicBezTo>
                <a:lnTo>
                  <a:pt x="4376127" y="14552"/>
                </a:lnTo>
                <a:cubicBezTo>
                  <a:pt x="4397288" y="14552"/>
                  <a:pt x="4409985" y="14552"/>
                  <a:pt x="4426914" y="14552"/>
                </a:cubicBezTo>
                <a:cubicBezTo>
                  <a:pt x="4426914" y="14529"/>
                  <a:pt x="4426929" y="11267"/>
                  <a:pt x="4431146" y="8004"/>
                </a:cubicBezTo>
                <a:cubicBezTo>
                  <a:pt x="4443843" y="8004"/>
                  <a:pt x="4456539" y="8004"/>
                  <a:pt x="4473468" y="8004"/>
                </a:cubicBezTo>
                <a:cubicBezTo>
                  <a:pt x="4473468" y="7996"/>
                  <a:pt x="4473468" y="7841"/>
                  <a:pt x="4473468" y="4730"/>
                </a:cubicBezTo>
                <a:cubicBezTo>
                  <a:pt x="4486165" y="8004"/>
                  <a:pt x="4490397" y="8004"/>
                  <a:pt x="4498862" y="8004"/>
                </a:cubicBezTo>
                <a:cubicBezTo>
                  <a:pt x="4503094" y="11278"/>
                  <a:pt x="4507326" y="11278"/>
                  <a:pt x="4511558" y="11278"/>
                </a:cubicBezTo>
                <a:cubicBezTo>
                  <a:pt x="4511558" y="11285"/>
                  <a:pt x="4511558" y="11432"/>
                  <a:pt x="4511558" y="14552"/>
                </a:cubicBezTo>
                <a:lnTo>
                  <a:pt x="4528487" y="14552"/>
                </a:lnTo>
                <a:lnTo>
                  <a:pt x="4535894" y="15780"/>
                </a:lnTo>
                <a:cubicBezTo>
                  <a:pt x="4549649" y="11278"/>
                  <a:pt x="4562345" y="14552"/>
                  <a:pt x="4562345" y="14552"/>
                </a:cubicBezTo>
                <a:cubicBezTo>
                  <a:pt x="4570810" y="11278"/>
                  <a:pt x="4583506" y="11278"/>
                  <a:pt x="4591971" y="11278"/>
                </a:cubicBezTo>
                <a:cubicBezTo>
                  <a:pt x="4600435" y="8004"/>
                  <a:pt x="4608900" y="8004"/>
                  <a:pt x="4621596" y="8004"/>
                </a:cubicBezTo>
                <a:cubicBezTo>
                  <a:pt x="4621600" y="11278"/>
                  <a:pt x="4621719" y="11278"/>
                  <a:pt x="4625829" y="11278"/>
                </a:cubicBezTo>
                <a:cubicBezTo>
                  <a:pt x="4625849" y="8004"/>
                  <a:pt x="4630071" y="8004"/>
                  <a:pt x="4634293" y="8004"/>
                </a:cubicBezTo>
                <a:cubicBezTo>
                  <a:pt x="4634293" y="7996"/>
                  <a:pt x="4634293" y="7841"/>
                  <a:pt x="4634293" y="4730"/>
                </a:cubicBezTo>
                <a:cubicBezTo>
                  <a:pt x="4651222" y="1455"/>
                  <a:pt x="4668151" y="8004"/>
                  <a:pt x="4680848" y="1455"/>
                </a:cubicBezTo>
                <a:cubicBezTo>
                  <a:pt x="4689312" y="4730"/>
                  <a:pt x="4689312" y="8004"/>
                  <a:pt x="4689312" y="11278"/>
                </a:cubicBezTo>
                <a:cubicBezTo>
                  <a:pt x="4693544" y="8004"/>
                  <a:pt x="4693544" y="4730"/>
                  <a:pt x="4693544" y="1455"/>
                </a:cubicBezTo>
                <a:cubicBezTo>
                  <a:pt x="4697777" y="1455"/>
                  <a:pt x="4702009" y="1455"/>
                  <a:pt x="4706241" y="1455"/>
                </a:cubicBezTo>
                <a:cubicBezTo>
                  <a:pt x="4710473" y="1455"/>
                  <a:pt x="4710473" y="4730"/>
                  <a:pt x="4710473" y="8004"/>
                </a:cubicBezTo>
                <a:cubicBezTo>
                  <a:pt x="4718938" y="8004"/>
                  <a:pt x="4752796" y="4730"/>
                  <a:pt x="4769725" y="8004"/>
                </a:cubicBezTo>
                <a:cubicBezTo>
                  <a:pt x="4778189" y="11278"/>
                  <a:pt x="4795118" y="17826"/>
                  <a:pt x="4812047" y="14552"/>
                </a:cubicBezTo>
                <a:cubicBezTo>
                  <a:pt x="4812081" y="14526"/>
                  <a:pt x="4820520" y="7997"/>
                  <a:pt x="4824744" y="4730"/>
                </a:cubicBezTo>
                <a:cubicBezTo>
                  <a:pt x="4828976" y="11278"/>
                  <a:pt x="4828976" y="11278"/>
                  <a:pt x="4828976" y="14552"/>
                </a:cubicBezTo>
                <a:lnTo>
                  <a:pt x="4837440" y="4730"/>
                </a:lnTo>
                <a:lnTo>
                  <a:pt x="4850137" y="8004"/>
                </a:lnTo>
                <a:cubicBezTo>
                  <a:pt x="4867066" y="8004"/>
                  <a:pt x="4883995" y="8004"/>
                  <a:pt x="4905156" y="8004"/>
                </a:cubicBezTo>
                <a:cubicBezTo>
                  <a:pt x="4909388" y="11278"/>
                  <a:pt x="4913620" y="11278"/>
                  <a:pt x="4922085" y="11278"/>
                </a:cubicBezTo>
                <a:cubicBezTo>
                  <a:pt x="4922085" y="11295"/>
                  <a:pt x="4922095" y="14552"/>
                  <a:pt x="4926317" y="14552"/>
                </a:cubicBezTo>
                <a:cubicBezTo>
                  <a:pt x="4934782" y="14552"/>
                  <a:pt x="4955943" y="11278"/>
                  <a:pt x="4968639" y="14552"/>
                </a:cubicBezTo>
                <a:lnTo>
                  <a:pt x="4985568" y="14552"/>
                </a:lnTo>
                <a:cubicBezTo>
                  <a:pt x="4989801" y="17826"/>
                  <a:pt x="4994033" y="17826"/>
                  <a:pt x="5002497" y="14552"/>
                </a:cubicBezTo>
                <a:cubicBezTo>
                  <a:pt x="5004613" y="12915"/>
                  <a:pt x="5004613" y="12915"/>
                  <a:pt x="5006729" y="11278"/>
                </a:cubicBezTo>
                <a:cubicBezTo>
                  <a:pt x="5010962" y="8004"/>
                  <a:pt x="5027891" y="11278"/>
                  <a:pt x="5036355" y="11278"/>
                </a:cubicBezTo>
                <a:cubicBezTo>
                  <a:pt x="5057516" y="4730"/>
                  <a:pt x="5082910" y="11278"/>
                  <a:pt x="5099839" y="11278"/>
                </a:cubicBezTo>
                <a:cubicBezTo>
                  <a:pt x="5099839" y="8004"/>
                  <a:pt x="5099839" y="4730"/>
                  <a:pt x="5099839" y="1455"/>
                </a:cubicBezTo>
                <a:cubicBezTo>
                  <a:pt x="5099844" y="1455"/>
                  <a:pt x="5099984" y="1455"/>
                  <a:pt x="5104071" y="1455"/>
                </a:cubicBezTo>
                <a:cubicBezTo>
                  <a:pt x="5104071" y="4730"/>
                  <a:pt x="5108303" y="4730"/>
                  <a:pt x="5108303" y="11278"/>
                </a:cubicBezTo>
                <a:cubicBezTo>
                  <a:pt x="5116767" y="11278"/>
                  <a:pt x="5116767" y="11278"/>
                  <a:pt x="5125232" y="8004"/>
                </a:cubicBezTo>
                <a:cubicBezTo>
                  <a:pt x="5125232" y="7996"/>
                  <a:pt x="5125232" y="7841"/>
                  <a:pt x="5125232" y="4730"/>
                </a:cubicBezTo>
                <a:cubicBezTo>
                  <a:pt x="5129464" y="4730"/>
                  <a:pt x="5133696" y="11278"/>
                  <a:pt x="5133696" y="11278"/>
                </a:cubicBezTo>
                <a:cubicBezTo>
                  <a:pt x="5142161" y="11278"/>
                  <a:pt x="5146393" y="8004"/>
                  <a:pt x="5154858" y="8004"/>
                </a:cubicBezTo>
                <a:cubicBezTo>
                  <a:pt x="5154881" y="8022"/>
                  <a:pt x="5159113" y="11278"/>
                  <a:pt x="5167554" y="11278"/>
                </a:cubicBezTo>
                <a:cubicBezTo>
                  <a:pt x="5171786" y="8004"/>
                  <a:pt x="5171786" y="8004"/>
                  <a:pt x="5171786" y="4730"/>
                </a:cubicBezTo>
                <a:cubicBezTo>
                  <a:pt x="5180251" y="4730"/>
                  <a:pt x="5180251" y="8004"/>
                  <a:pt x="5188715" y="8004"/>
                </a:cubicBezTo>
                <a:cubicBezTo>
                  <a:pt x="5188715" y="7996"/>
                  <a:pt x="5188715" y="7841"/>
                  <a:pt x="5188715" y="4730"/>
                </a:cubicBezTo>
                <a:cubicBezTo>
                  <a:pt x="5197180" y="4730"/>
                  <a:pt x="5197180" y="11278"/>
                  <a:pt x="5205644" y="11278"/>
                </a:cubicBezTo>
                <a:cubicBezTo>
                  <a:pt x="5209877" y="8004"/>
                  <a:pt x="5209877" y="8004"/>
                  <a:pt x="5209877" y="4730"/>
                </a:cubicBezTo>
                <a:cubicBezTo>
                  <a:pt x="5218341" y="8004"/>
                  <a:pt x="5222573" y="8004"/>
                  <a:pt x="5231038" y="8004"/>
                </a:cubicBezTo>
                <a:cubicBezTo>
                  <a:pt x="5231038" y="7996"/>
                  <a:pt x="5231038" y="7841"/>
                  <a:pt x="5231038" y="4730"/>
                </a:cubicBezTo>
                <a:cubicBezTo>
                  <a:pt x="5235270" y="4730"/>
                  <a:pt x="5239502" y="4730"/>
                  <a:pt x="5243734" y="4730"/>
                </a:cubicBezTo>
                <a:cubicBezTo>
                  <a:pt x="5243738" y="8004"/>
                  <a:pt x="5243855" y="8004"/>
                  <a:pt x="5247967" y="8004"/>
                </a:cubicBezTo>
                <a:cubicBezTo>
                  <a:pt x="5247967" y="7996"/>
                  <a:pt x="5247967" y="7841"/>
                  <a:pt x="5247967" y="4730"/>
                </a:cubicBezTo>
                <a:cubicBezTo>
                  <a:pt x="5252199" y="4730"/>
                  <a:pt x="5256431" y="4730"/>
                  <a:pt x="5264896" y="4730"/>
                </a:cubicBezTo>
                <a:cubicBezTo>
                  <a:pt x="5264896" y="8004"/>
                  <a:pt x="5264896" y="8004"/>
                  <a:pt x="5264896" y="11278"/>
                </a:cubicBezTo>
                <a:cubicBezTo>
                  <a:pt x="5269128" y="11278"/>
                  <a:pt x="5277592" y="11278"/>
                  <a:pt x="5281824" y="14552"/>
                </a:cubicBezTo>
                <a:cubicBezTo>
                  <a:pt x="5281824" y="14525"/>
                  <a:pt x="5281860" y="11278"/>
                  <a:pt x="5290289" y="11278"/>
                </a:cubicBezTo>
                <a:cubicBezTo>
                  <a:pt x="5290289" y="11294"/>
                  <a:pt x="5290309" y="14552"/>
                  <a:pt x="5298753" y="14552"/>
                </a:cubicBezTo>
                <a:cubicBezTo>
                  <a:pt x="5298753" y="14525"/>
                  <a:pt x="5298789" y="11278"/>
                  <a:pt x="5307218" y="11278"/>
                </a:cubicBezTo>
                <a:cubicBezTo>
                  <a:pt x="5307218" y="11285"/>
                  <a:pt x="5307218" y="11432"/>
                  <a:pt x="5307218" y="14552"/>
                </a:cubicBezTo>
                <a:cubicBezTo>
                  <a:pt x="5311450" y="14552"/>
                  <a:pt x="5311450" y="14552"/>
                  <a:pt x="5315682" y="14552"/>
                </a:cubicBezTo>
                <a:cubicBezTo>
                  <a:pt x="5319915" y="17826"/>
                  <a:pt x="5328379" y="11278"/>
                  <a:pt x="5336843" y="14552"/>
                </a:cubicBezTo>
                <a:lnTo>
                  <a:pt x="5345308" y="11278"/>
                </a:lnTo>
                <a:cubicBezTo>
                  <a:pt x="5358005" y="11278"/>
                  <a:pt x="5370701" y="11278"/>
                  <a:pt x="5387630" y="11278"/>
                </a:cubicBezTo>
                <a:cubicBezTo>
                  <a:pt x="5387630" y="11285"/>
                  <a:pt x="5387630" y="11432"/>
                  <a:pt x="5387630" y="14552"/>
                </a:cubicBezTo>
                <a:lnTo>
                  <a:pt x="5395037" y="12915"/>
                </a:lnTo>
                <a:cubicBezTo>
                  <a:pt x="5404559" y="11278"/>
                  <a:pt x="5413024" y="11278"/>
                  <a:pt x="5425720" y="11278"/>
                </a:cubicBezTo>
                <a:cubicBezTo>
                  <a:pt x="5425720" y="11295"/>
                  <a:pt x="5425731" y="14552"/>
                  <a:pt x="5429953" y="14552"/>
                </a:cubicBezTo>
                <a:cubicBezTo>
                  <a:pt x="5438417" y="17826"/>
                  <a:pt x="5442649" y="14552"/>
                  <a:pt x="5442649" y="14552"/>
                </a:cubicBezTo>
                <a:cubicBezTo>
                  <a:pt x="5463810" y="11278"/>
                  <a:pt x="5489204" y="14552"/>
                  <a:pt x="5497668" y="17826"/>
                </a:cubicBezTo>
                <a:cubicBezTo>
                  <a:pt x="5506133" y="11278"/>
                  <a:pt x="5514597" y="11278"/>
                  <a:pt x="5518829" y="8004"/>
                </a:cubicBezTo>
                <a:cubicBezTo>
                  <a:pt x="5518852" y="8027"/>
                  <a:pt x="5531522" y="21095"/>
                  <a:pt x="5527294" y="14552"/>
                </a:cubicBezTo>
                <a:cubicBezTo>
                  <a:pt x="5535758" y="8004"/>
                  <a:pt x="5535758" y="8004"/>
                  <a:pt x="5539991" y="4730"/>
                </a:cubicBezTo>
                <a:cubicBezTo>
                  <a:pt x="5540007" y="4730"/>
                  <a:pt x="5544231" y="4730"/>
                  <a:pt x="5548455" y="4730"/>
                </a:cubicBezTo>
                <a:cubicBezTo>
                  <a:pt x="5547397" y="9641"/>
                  <a:pt x="5548455" y="9641"/>
                  <a:pt x="5552687" y="11278"/>
                </a:cubicBezTo>
                <a:cubicBezTo>
                  <a:pt x="5552687" y="11285"/>
                  <a:pt x="5552687" y="11432"/>
                  <a:pt x="5552687" y="14552"/>
                </a:cubicBezTo>
                <a:cubicBezTo>
                  <a:pt x="5552694" y="14552"/>
                  <a:pt x="5552844" y="14552"/>
                  <a:pt x="5556919" y="14552"/>
                </a:cubicBezTo>
                <a:cubicBezTo>
                  <a:pt x="5556919" y="11278"/>
                  <a:pt x="5556919" y="8004"/>
                  <a:pt x="5556919" y="4730"/>
                </a:cubicBezTo>
                <a:cubicBezTo>
                  <a:pt x="5561152" y="4730"/>
                  <a:pt x="5569616" y="4730"/>
                  <a:pt x="5578081" y="4730"/>
                </a:cubicBezTo>
                <a:cubicBezTo>
                  <a:pt x="5578081" y="8004"/>
                  <a:pt x="5578081" y="8004"/>
                  <a:pt x="5582313" y="11278"/>
                </a:cubicBezTo>
                <a:cubicBezTo>
                  <a:pt x="5599242" y="11278"/>
                  <a:pt x="5611938" y="11278"/>
                  <a:pt x="5628867" y="11278"/>
                </a:cubicBezTo>
                <a:lnTo>
                  <a:pt x="5638390" y="10050"/>
                </a:lnTo>
                <a:cubicBezTo>
                  <a:pt x="5639448" y="11278"/>
                  <a:pt x="5639448" y="12915"/>
                  <a:pt x="5641564" y="14552"/>
                </a:cubicBezTo>
                <a:cubicBezTo>
                  <a:pt x="5645796" y="14552"/>
                  <a:pt x="5650029" y="14552"/>
                  <a:pt x="5654261" y="14552"/>
                </a:cubicBezTo>
                <a:cubicBezTo>
                  <a:pt x="5654261" y="11278"/>
                  <a:pt x="5654261" y="11278"/>
                  <a:pt x="5654261" y="8004"/>
                </a:cubicBezTo>
                <a:lnTo>
                  <a:pt x="5661667" y="11278"/>
                </a:lnTo>
                <a:cubicBezTo>
                  <a:pt x="5662725" y="12097"/>
                  <a:pt x="5662725" y="12915"/>
                  <a:pt x="5662725" y="14552"/>
                </a:cubicBezTo>
                <a:cubicBezTo>
                  <a:pt x="5671190" y="11278"/>
                  <a:pt x="5683886" y="8004"/>
                  <a:pt x="5692351" y="11278"/>
                </a:cubicBezTo>
                <a:cubicBezTo>
                  <a:pt x="5692351" y="11285"/>
                  <a:pt x="5692351" y="11432"/>
                  <a:pt x="5692351" y="14552"/>
                </a:cubicBezTo>
                <a:cubicBezTo>
                  <a:pt x="5696583" y="14552"/>
                  <a:pt x="5696583" y="14552"/>
                  <a:pt x="5700815" y="14552"/>
                </a:cubicBezTo>
                <a:cubicBezTo>
                  <a:pt x="5709280" y="11278"/>
                  <a:pt x="5717744" y="11278"/>
                  <a:pt x="5726209" y="11278"/>
                </a:cubicBezTo>
                <a:cubicBezTo>
                  <a:pt x="5730441" y="11278"/>
                  <a:pt x="5734673" y="11278"/>
                  <a:pt x="5743138" y="14552"/>
                </a:cubicBezTo>
                <a:cubicBezTo>
                  <a:pt x="5743138" y="11278"/>
                  <a:pt x="5747370" y="8004"/>
                  <a:pt x="5751602" y="4730"/>
                </a:cubicBezTo>
                <a:cubicBezTo>
                  <a:pt x="5755834" y="8004"/>
                  <a:pt x="5760067" y="8004"/>
                  <a:pt x="5764299" y="8004"/>
                </a:cubicBezTo>
                <a:cubicBezTo>
                  <a:pt x="5764299" y="7996"/>
                  <a:pt x="5764299" y="7841"/>
                  <a:pt x="5764299" y="4730"/>
                </a:cubicBezTo>
                <a:cubicBezTo>
                  <a:pt x="5781228" y="4730"/>
                  <a:pt x="5785460" y="4730"/>
                  <a:pt x="5798157" y="4730"/>
                </a:cubicBezTo>
                <a:lnTo>
                  <a:pt x="5806621" y="1455"/>
                </a:lnTo>
                <a:cubicBezTo>
                  <a:pt x="5808737" y="3093"/>
                  <a:pt x="5808737" y="3093"/>
                  <a:pt x="5810853" y="4730"/>
                </a:cubicBezTo>
                <a:cubicBezTo>
                  <a:pt x="5815086" y="8004"/>
                  <a:pt x="5819318" y="8004"/>
                  <a:pt x="5823550" y="4730"/>
                </a:cubicBezTo>
                <a:lnTo>
                  <a:pt x="5832015" y="8004"/>
                </a:lnTo>
                <a:cubicBezTo>
                  <a:pt x="5857408" y="14552"/>
                  <a:pt x="5903962" y="8004"/>
                  <a:pt x="5920891" y="4730"/>
                </a:cubicBezTo>
                <a:cubicBezTo>
                  <a:pt x="5929356" y="8004"/>
                  <a:pt x="5937820" y="8004"/>
                  <a:pt x="5946285" y="8004"/>
                </a:cubicBezTo>
                <a:cubicBezTo>
                  <a:pt x="5946285" y="11278"/>
                  <a:pt x="5950517" y="11278"/>
                  <a:pt x="5950517" y="14552"/>
                </a:cubicBezTo>
                <a:cubicBezTo>
                  <a:pt x="5958981" y="11278"/>
                  <a:pt x="5971678" y="11278"/>
                  <a:pt x="5980143" y="11278"/>
                </a:cubicBezTo>
                <a:cubicBezTo>
                  <a:pt x="5980143" y="8004"/>
                  <a:pt x="5980143" y="8004"/>
                  <a:pt x="5980143" y="4730"/>
                </a:cubicBezTo>
                <a:lnTo>
                  <a:pt x="5988607" y="4730"/>
                </a:lnTo>
                <a:cubicBezTo>
                  <a:pt x="5988607" y="8004"/>
                  <a:pt x="5988607" y="11278"/>
                  <a:pt x="5988607" y="14552"/>
                </a:cubicBezTo>
                <a:cubicBezTo>
                  <a:pt x="5997072" y="11278"/>
                  <a:pt x="6001304" y="11278"/>
                  <a:pt x="6005536" y="11278"/>
                </a:cubicBezTo>
                <a:lnTo>
                  <a:pt x="6022465" y="11278"/>
                </a:lnTo>
                <a:cubicBezTo>
                  <a:pt x="6039394" y="8004"/>
                  <a:pt x="6056323" y="11278"/>
                  <a:pt x="6077484" y="11278"/>
                </a:cubicBezTo>
                <a:cubicBezTo>
                  <a:pt x="6077501" y="11291"/>
                  <a:pt x="6081733" y="14552"/>
                  <a:pt x="6090181" y="14552"/>
                </a:cubicBezTo>
                <a:cubicBezTo>
                  <a:pt x="6107110" y="11278"/>
                  <a:pt x="6128271" y="11278"/>
                  <a:pt x="6145200" y="11278"/>
                </a:cubicBezTo>
                <a:cubicBezTo>
                  <a:pt x="6149432" y="8004"/>
                  <a:pt x="6149432" y="8004"/>
                  <a:pt x="6149432" y="4730"/>
                </a:cubicBezTo>
                <a:lnTo>
                  <a:pt x="6156838" y="6367"/>
                </a:lnTo>
                <a:cubicBezTo>
                  <a:pt x="6162129" y="7998"/>
                  <a:pt x="6162129" y="7867"/>
                  <a:pt x="6162129" y="4730"/>
                </a:cubicBezTo>
                <a:cubicBezTo>
                  <a:pt x="6179057" y="8004"/>
                  <a:pt x="6191754" y="8004"/>
                  <a:pt x="6208683" y="8004"/>
                </a:cubicBezTo>
                <a:cubicBezTo>
                  <a:pt x="6212915" y="11278"/>
                  <a:pt x="6217148" y="8004"/>
                  <a:pt x="6225612" y="8004"/>
                </a:cubicBezTo>
                <a:cubicBezTo>
                  <a:pt x="6234076" y="11278"/>
                  <a:pt x="6242541" y="11278"/>
                  <a:pt x="6251005" y="11278"/>
                </a:cubicBezTo>
                <a:cubicBezTo>
                  <a:pt x="6251005" y="11252"/>
                  <a:pt x="6251057" y="7990"/>
                  <a:pt x="6263702" y="4730"/>
                </a:cubicBezTo>
                <a:cubicBezTo>
                  <a:pt x="6263702" y="8004"/>
                  <a:pt x="6267934" y="11278"/>
                  <a:pt x="6267934" y="14552"/>
                </a:cubicBezTo>
                <a:cubicBezTo>
                  <a:pt x="6272167" y="14552"/>
                  <a:pt x="6272167" y="14552"/>
                  <a:pt x="6276399" y="14552"/>
                </a:cubicBezTo>
                <a:cubicBezTo>
                  <a:pt x="6276399" y="11278"/>
                  <a:pt x="6280631" y="11278"/>
                  <a:pt x="6280631" y="8004"/>
                </a:cubicBezTo>
                <a:cubicBezTo>
                  <a:pt x="6289095" y="8004"/>
                  <a:pt x="6284863" y="14552"/>
                  <a:pt x="6297560" y="14552"/>
                </a:cubicBezTo>
                <a:lnTo>
                  <a:pt x="6310257" y="14552"/>
                </a:lnTo>
                <a:cubicBezTo>
                  <a:pt x="6314489" y="11278"/>
                  <a:pt x="6318721" y="11278"/>
                  <a:pt x="6322953" y="11278"/>
                </a:cubicBezTo>
                <a:cubicBezTo>
                  <a:pt x="6327186" y="11283"/>
                  <a:pt x="6327186" y="11408"/>
                  <a:pt x="6327186" y="14552"/>
                </a:cubicBezTo>
                <a:cubicBezTo>
                  <a:pt x="6339882" y="14552"/>
                  <a:pt x="6344114" y="11278"/>
                  <a:pt x="6344114" y="11278"/>
                </a:cubicBezTo>
                <a:cubicBezTo>
                  <a:pt x="6356811" y="11278"/>
                  <a:pt x="6369508" y="11278"/>
                  <a:pt x="6386437" y="14552"/>
                </a:cubicBezTo>
                <a:cubicBezTo>
                  <a:pt x="6394901" y="14552"/>
                  <a:pt x="6407598" y="14552"/>
                  <a:pt x="6416062" y="14552"/>
                </a:cubicBezTo>
                <a:cubicBezTo>
                  <a:pt x="6432991" y="14552"/>
                  <a:pt x="6449920" y="14552"/>
                  <a:pt x="6466849" y="14552"/>
                </a:cubicBezTo>
                <a:lnTo>
                  <a:pt x="6474256" y="15780"/>
                </a:lnTo>
                <a:cubicBezTo>
                  <a:pt x="6492243" y="11278"/>
                  <a:pt x="6509171" y="14552"/>
                  <a:pt x="6517636" y="14552"/>
                </a:cubicBezTo>
                <a:cubicBezTo>
                  <a:pt x="6534565" y="17826"/>
                  <a:pt x="6572655" y="14552"/>
                  <a:pt x="6576887" y="11278"/>
                </a:cubicBezTo>
                <a:cubicBezTo>
                  <a:pt x="6576887" y="14552"/>
                  <a:pt x="6581119" y="14552"/>
                  <a:pt x="6581119" y="17826"/>
                </a:cubicBezTo>
                <a:cubicBezTo>
                  <a:pt x="6585352" y="14552"/>
                  <a:pt x="6585352" y="14552"/>
                  <a:pt x="6585352" y="11278"/>
                </a:cubicBezTo>
                <a:cubicBezTo>
                  <a:pt x="6602281" y="11278"/>
                  <a:pt x="6619209" y="11278"/>
                  <a:pt x="6631906" y="14552"/>
                </a:cubicBezTo>
                <a:cubicBezTo>
                  <a:pt x="6636138" y="14552"/>
                  <a:pt x="6636138" y="21101"/>
                  <a:pt x="6640371" y="17826"/>
                </a:cubicBezTo>
                <a:lnTo>
                  <a:pt x="6644603" y="14552"/>
                </a:lnTo>
                <a:cubicBezTo>
                  <a:pt x="6665764" y="8004"/>
                  <a:pt x="6661532" y="14552"/>
                  <a:pt x="6682693" y="14552"/>
                </a:cubicBezTo>
                <a:cubicBezTo>
                  <a:pt x="6686925" y="11278"/>
                  <a:pt x="6703854" y="17826"/>
                  <a:pt x="6703854" y="14552"/>
                </a:cubicBezTo>
                <a:cubicBezTo>
                  <a:pt x="6703854" y="14521"/>
                  <a:pt x="6703874" y="11262"/>
                  <a:pt x="6708086" y="8004"/>
                </a:cubicBezTo>
                <a:cubicBezTo>
                  <a:pt x="6729247" y="11278"/>
                  <a:pt x="6746176" y="11278"/>
                  <a:pt x="6767338" y="14552"/>
                </a:cubicBezTo>
                <a:cubicBezTo>
                  <a:pt x="6784266" y="8004"/>
                  <a:pt x="6788499" y="14552"/>
                  <a:pt x="6796963" y="14552"/>
                </a:cubicBezTo>
                <a:cubicBezTo>
                  <a:pt x="6813892" y="11278"/>
                  <a:pt x="6830821" y="11278"/>
                  <a:pt x="6847750" y="11278"/>
                </a:cubicBezTo>
                <a:cubicBezTo>
                  <a:pt x="6856214" y="11278"/>
                  <a:pt x="6864679" y="11278"/>
                  <a:pt x="6873143" y="14552"/>
                </a:cubicBezTo>
                <a:cubicBezTo>
                  <a:pt x="6877376" y="11278"/>
                  <a:pt x="6877376" y="11278"/>
                  <a:pt x="6881608" y="11278"/>
                </a:cubicBezTo>
                <a:cubicBezTo>
                  <a:pt x="6890072" y="4730"/>
                  <a:pt x="6911233" y="11278"/>
                  <a:pt x="6911233" y="11278"/>
                </a:cubicBezTo>
                <a:cubicBezTo>
                  <a:pt x="6919698" y="8004"/>
                  <a:pt x="6928162" y="8004"/>
                  <a:pt x="6932395" y="4730"/>
                </a:cubicBezTo>
                <a:lnTo>
                  <a:pt x="6936958" y="9794"/>
                </a:lnTo>
                <a:cubicBezTo>
                  <a:pt x="6940330" y="10869"/>
                  <a:pt x="6941917" y="2274"/>
                  <a:pt x="6957788" y="4730"/>
                </a:cubicBezTo>
                <a:lnTo>
                  <a:pt x="6966252" y="14552"/>
                </a:lnTo>
                <a:cubicBezTo>
                  <a:pt x="6983181" y="11278"/>
                  <a:pt x="6974717" y="11278"/>
                  <a:pt x="6991646" y="14552"/>
                </a:cubicBezTo>
                <a:cubicBezTo>
                  <a:pt x="6991651" y="11278"/>
                  <a:pt x="6991792" y="11278"/>
                  <a:pt x="6995878" y="11278"/>
                </a:cubicBezTo>
                <a:cubicBezTo>
                  <a:pt x="6991646" y="8004"/>
                  <a:pt x="6991646" y="8004"/>
                  <a:pt x="6991646" y="1455"/>
                </a:cubicBezTo>
                <a:cubicBezTo>
                  <a:pt x="6991679" y="1455"/>
                  <a:pt x="6995895" y="1455"/>
                  <a:pt x="7000110" y="1455"/>
                </a:cubicBezTo>
                <a:cubicBezTo>
                  <a:pt x="7000110" y="1481"/>
                  <a:pt x="7000110" y="4743"/>
                  <a:pt x="7000110" y="8004"/>
                </a:cubicBezTo>
                <a:cubicBezTo>
                  <a:pt x="7000143" y="8004"/>
                  <a:pt x="7004358" y="8004"/>
                  <a:pt x="7008575" y="8004"/>
                </a:cubicBezTo>
                <a:cubicBezTo>
                  <a:pt x="7008575" y="11278"/>
                  <a:pt x="7008575" y="11278"/>
                  <a:pt x="7008575" y="14552"/>
                </a:cubicBezTo>
                <a:cubicBezTo>
                  <a:pt x="7025504" y="11278"/>
                  <a:pt x="7042433" y="11278"/>
                  <a:pt x="7059361" y="8004"/>
                </a:cubicBezTo>
                <a:cubicBezTo>
                  <a:pt x="7067826" y="11278"/>
                  <a:pt x="7076290" y="11278"/>
                  <a:pt x="7084755" y="14552"/>
                </a:cubicBezTo>
                <a:cubicBezTo>
                  <a:pt x="7088987" y="11278"/>
                  <a:pt x="7088987" y="8004"/>
                  <a:pt x="7088987" y="4730"/>
                </a:cubicBezTo>
                <a:lnTo>
                  <a:pt x="7096394" y="7132"/>
                </a:lnTo>
                <a:cubicBezTo>
                  <a:pt x="7097452" y="7116"/>
                  <a:pt x="7097452" y="6299"/>
                  <a:pt x="7097452" y="4730"/>
                </a:cubicBezTo>
                <a:lnTo>
                  <a:pt x="7104858" y="8004"/>
                </a:lnTo>
                <a:cubicBezTo>
                  <a:pt x="7105916" y="8823"/>
                  <a:pt x="7105916" y="9641"/>
                  <a:pt x="7105916" y="11278"/>
                </a:cubicBezTo>
                <a:cubicBezTo>
                  <a:pt x="7110148" y="11278"/>
                  <a:pt x="7114380" y="8004"/>
                  <a:pt x="7118613" y="8004"/>
                </a:cubicBezTo>
                <a:cubicBezTo>
                  <a:pt x="7118613" y="11278"/>
                  <a:pt x="7118613" y="11278"/>
                  <a:pt x="7118613" y="14552"/>
                </a:cubicBezTo>
                <a:cubicBezTo>
                  <a:pt x="7127077" y="11278"/>
                  <a:pt x="7135542" y="11278"/>
                  <a:pt x="7144006" y="11278"/>
                </a:cubicBezTo>
                <a:cubicBezTo>
                  <a:pt x="7144006" y="11294"/>
                  <a:pt x="7144027" y="14552"/>
                  <a:pt x="7152471" y="14552"/>
                </a:cubicBezTo>
                <a:cubicBezTo>
                  <a:pt x="7156703" y="11278"/>
                  <a:pt x="7165167" y="11278"/>
                  <a:pt x="7173632" y="11278"/>
                </a:cubicBezTo>
                <a:cubicBezTo>
                  <a:pt x="7173632" y="8004"/>
                  <a:pt x="7173632" y="8004"/>
                  <a:pt x="7177864" y="4730"/>
                </a:cubicBezTo>
                <a:cubicBezTo>
                  <a:pt x="7190561" y="4730"/>
                  <a:pt x="7207490" y="4730"/>
                  <a:pt x="7220186" y="1455"/>
                </a:cubicBezTo>
                <a:lnTo>
                  <a:pt x="7224418" y="8004"/>
                </a:lnTo>
                <a:lnTo>
                  <a:pt x="7228651" y="1455"/>
                </a:lnTo>
                <a:cubicBezTo>
                  <a:pt x="7232883" y="1455"/>
                  <a:pt x="7232883" y="1455"/>
                  <a:pt x="7237115" y="1455"/>
                </a:cubicBezTo>
                <a:cubicBezTo>
                  <a:pt x="7237115" y="4730"/>
                  <a:pt x="7237115" y="8004"/>
                  <a:pt x="7237115" y="11278"/>
                </a:cubicBezTo>
                <a:cubicBezTo>
                  <a:pt x="7245580" y="11278"/>
                  <a:pt x="7249812" y="11278"/>
                  <a:pt x="7254044" y="11278"/>
                </a:cubicBezTo>
                <a:cubicBezTo>
                  <a:pt x="7262509" y="8004"/>
                  <a:pt x="7266741" y="11278"/>
                  <a:pt x="7270973" y="11278"/>
                </a:cubicBezTo>
                <a:cubicBezTo>
                  <a:pt x="7275205" y="8004"/>
                  <a:pt x="7275205" y="8004"/>
                  <a:pt x="7275205" y="4730"/>
                </a:cubicBezTo>
                <a:lnTo>
                  <a:pt x="7287902" y="8004"/>
                </a:lnTo>
                <a:cubicBezTo>
                  <a:pt x="7296366" y="8004"/>
                  <a:pt x="7300599" y="8004"/>
                  <a:pt x="7304831" y="4730"/>
                </a:cubicBezTo>
                <a:cubicBezTo>
                  <a:pt x="7304842" y="4730"/>
                  <a:pt x="7305049" y="4730"/>
                  <a:pt x="7309063" y="4730"/>
                </a:cubicBezTo>
                <a:cubicBezTo>
                  <a:pt x="7309063" y="8004"/>
                  <a:pt x="7313295" y="11278"/>
                  <a:pt x="7317528" y="14552"/>
                </a:cubicBezTo>
                <a:cubicBezTo>
                  <a:pt x="7321760" y="11278"/>
                  <a:pt x="7325992" y="11278"/>
                  <a:pt x="7330224" y="11278"/>
                </a:cubicBezTo>
                <a:cubicBezTo>
                  <a:pt x="7330224" y="11294"/>
                  <a:pt x="7330245" y="14552"/>
                  <a:pt x="7338689" y="14552"/>
                </a:cubicBezTo>
                <a:cubicBezTo>
                  <a:pt x="7338689" y="11278"/>
                  <a:pt x="7338689" y="11278"/>
                  <a:pt x="7342921" y="8004"/>
                </a:cubicBezTo>
                <a:cubicBezTo>
                  <a:pt x="7347153" y="8004"/>
                  <a:pt x="7351385" y="11278"/>
                  <a:pt x="7355618" y="11278"/>
                </a:cubicBezTo>
                <a:cubicBezTo>
                  <a:pt x="7355618" y="8004"/>
                  <a:pt x="7355618" y="4730"/>
                  <a:pt x="7355618" y="1455"/>
                </a:cubicBezTo>
                <a:lnTo>
                  <a:pt x="7360908" y="3093"/>
                </a:lnTo>
                <a:cubicBezTo>
                  <a:pt x="7361437" y="3502"/>
                  <a:pt x="7360908" y="3912"/>
                  <a:pt x="7359850" y="4730"/>
                </a:cubicBezTo>
                <a:cubicBezTo>
                  <a:pt x="7359850" y="8004"/>
                  <a:pt x="7359850" y="11278"/>
                  <a:pt x="7359850" y="14552"/>
                </a:cubicBezTo>
                <a:lnTo>
                  <a:pt x="7368314" y="4730"/>
                </a:lnTo>
                <a:cubicBezTo>
                  <a:pt x="7372547" y="4730"/>
                  <a:pt x="7372547" y="4730"/>
                  <a:pt x="7376779" y="4730"/>
                </a:cubicBezTo>
                <a:cubicBezTo>
                  <a:pt x="7376779" y="8004"/>
                  <a:pt x="7376779" y="8004"/>
                  <a:pt x="7376779" y="11278"/>
                </a:cubicBezTo>
                <a:cubicBezTo>
                  <a:pt x="7385243" y="11278"/>
                  <a:pt x="7385243" y="1455"/>
                  <a:pt x="7402172" y="4730"/>
                </a:cubicBezTo>
                <a:cubicBezTo>
                  <a:pt x="7419101" y="8004"/>
                  <a:pt x="7436030" y="8004"/>
                  <a:pt x="7457191" y="4730"/>
                </a:cubicBezTo>
                <a:cubicBezTo>
                  <a:pt x="7461423" y="1455"/>
                  <a:pt x="7465656" y="1455"/>
                  <a:pt x="7469888" y="1455"/>
                </a:cubicBezTo>
                <a:cubicBezTo>
                  <a:pt x="7469888" y="4730"/>
                  <a:pt x="7469888" y="8004"/>
                  <a:pt x="7469888" y="11278"/>
                </a:cubicBezTo>
                <a:cubicBezTo>
                  <a:pt x="7499514" y="11278"/>
                  <a:pt x="7507978" y="11278"/>
                  <a:pt x="7529139" y="4730"/>
                </a:cubicBezTo>
                <a:cubicBezTo>
                  <a:pt x="7529139" y="8004"/>
                  <a:pt x="7529139" y="8004"/>
                  <a:pt x="7529139" y="11278"/>
                </a:cubicBezTo>
                <a:cubicBezTo>
                  <a:pt x="7541836" y="11278"/>
                  <a:pt x="7550300" y="8004"/>
                  <a:pt x="7562997" y="8004"/>
                </a:cubicBezTo>
                <a:cubicBezTo>
                  <a:pt x="7575694" y="11278"/>
                  <a:pt x="7584158" y="11278"/>
                  <a:pt x="7592623" y="11278"/>
                </a:cubicBezTo>
                <a:cubicBezTo>
                  <a:pt x="7595797" y="8822"/>
                  <a:pt x="7594739" y="8004"/>
                  <a:pt x="7596855" y="8004"/>
                </a:cubicBezTo>
                <a:cubicBezTo>
                  <a:pt x="7601087" y="11278"/>
                  <a:pt x="7605319" y="11278"/>
                  <a:pt x="7609552" y="14552"/>
                </a:cubicBezTo>
                <a:cubicBezTo>
                  <a:pt x="7618016" y="14552"/>
                  <a:pt x="7622248" y="11278"/>
                  <a:pt x="7634945" y="14552"/>
                </a:cubicBezTo>
                <a:cubicBezTo>
                  <a:pt x="7634945" y="14566"/>
                  <a:pt x="7634963" y="17819"/>
                  <a:pt x="7643409" y="14552"/>
                </a:cubicBezTo>
                <a:cubicBezTo>
                  <a:pt x="7656106" y="14552"/>
                  <a:pt x="7668803" y="17826"/>
                  <a:pt x="7681499" y="17826"/>
                </a:cubicBezTo>
                <a:cubicBezTo>
                  <a:pt x="7681499" y="17818"/>
                  <a:pt x="7681499" y="17656"/>
                  <a:pt x="7681499" y="14552"/>
                </a:cubicBezTo>
                <a:cubicBezTo>
                  <a:pt x="7685732" y="14552"/>
                  <a:pt x="7685732" y="14552"/>
                  <a:pt x="7689964" y="14552"/>
                </a:cubicBezTo>
                <a:cubicBezTo>
                  <a:pt x="7698428" y="11278"/>
                  <a:pt x="7702661" y="14552"/>
                  <a:pt x="7702661" y="14552"/>
                </a:cubicBezTo>
                <a:cubicBezTo>
                  <a:pt x="7715357" y="14552"/>
                  <a:pt x="7728054" y="14552"/>
                  <a:pt x="7736518" y="14552"/>
                </a:cubicBezTo>
                <a:lnTo>
                  <a:pt x="7744983" y="4730"/>
                </a:lnTo>
                <a:cubicBezTo>
                  <a:pt x="7757680" y="4730"/>
                  <a:pt x="7770376" y="4730"/>
                  <a:pt x="7783073" y="4730"/>
                </a:cubicBezTo>
                <a:cubicBezTo>
                  <a:pt x="7787305" y="1455"/>
                  <a:pt x="7795770" y="1455"/>
                  <a:pt x="7804234" y="1455"/>
                </a:cubicBezTo>
                <a:cubicBezTo>
                  <a:pt x="7804234" y="1481"/>
                  <a:pt x="7804234" y="4743"/>
                  <a:pt x="7804234" y="8004"/>
                </a:cubicBezTo>
                <a:cubicBezTo>
                  <a:pt x="7804245" y="8004"/>
                  <a:pt x="7804445" y="8004"/>
                  <a:pt x="7808466" y="8004"/>
                </a:cubicBezTo>
                <a:lnTo>
                  <a:pt x="7808466" y="1455"/>
                </a:lnTo>
                <a:cubicBezTo>
                  <a:pt x="7808481" y="1455"/>
                  <a:pt x="7812707" y="1455"/>
                  <a:pt x="7816931" y="1455"/>
                </a:cubicBezTo>
                <a:cubicBezTo>
                  <a:pt x="7816931" y="4730"/>
                  <a:pt x="7816931" y="8004"/>
                  <a:pt x="7816931" y="11278"/>
                </a:cubicBezTo>
                <a:cubicBezTo>
                  <a:pt x="7816942" y="11278"/>
                  <a:pt x="7817142" y="11278"/>
                  <a:pt x="7821163" y="11278"/>
                </a:cubicBezTo>
                <a:cubicBezTo>
                  <a:pt x="7821163" y="11285"/>
                  <a:pt x="7821163" y="11432"/>
                  <a:pt x="7821163" y="14552"/>
                </a:cubicBezTo>
                <a:cubicBezTo>
                  <a:pt x="7821174" y="14552"/>
                  <a:pt x="7821372" y="14552"/>
                  <a:pt x="7825395" y="14552"/>
                </a:cubicBezTo>
                <a:cubicBezTo>
                  <a:pt x="7829628" y="11278"/>
                  <a:pt x="7833860" y="11278"/>
                  <a:pt x="7842324" y="11278"/>
                </a:cubicBezTo>
                <a:cubicBezTo>
                  <a:pt x="7842324" y="11285"/>
                  <a:pt x="7842324" y="11432"/>
                  <a:pt x="7842324" y="14552"/>
                </a:cubicBezTo>
                <a:cubicBezTo>
                  <a:pt x="7855021" y="11278"/>
                  <a:pt x="7859253" y="11278"/>
                  <a:pt x="7867718" y="14552"/>
                </a:cubicBezTo>
                <a:cubicBezTo>
                  <a:pt x="7867718" y="11278"/>
                  <a:pt x="7871950" y="8004"/>
                  <a:pt x="7871950" y="4730"/>
                </a:cubicBezTo>
                <a:cubicBezTo>
                  <a:pt x="7888879" y="8004"/>
                  <a:pt x="7905808" y="8004"/>
                  <a:pt x="7918504" y="8004"/>
                </a:cubicBezTo>
                <a:cubicBezTo>
                  <a:pt x="7926969" y="8004"/>
                  <a:pt x="7939666" y="8004"/>
                  <a:pt x="7948130" y="4730"/>
                </a:cubicBezTo>
                <a:cubicBezTo>
                  <a:pt x="7948130" y="8004"/>
                  <a:pt x="7948130" y="8004"/>
                  <a:pt x="7952362" y="11278"/>
                </a:cubicBezTo>
                <a:cubicBezTo>
                  <a:pt x="7952426" y="11285"/>
                  <a:pt x="7981988" y="14552"/>
                  <a:pt x="7981988" y="14552"/>
                </a:cubicBezTo>
                <a:cubicBezTo>
                  <a:pt x="7981992" y="11278"/>
                  <a:pt x="7986223" y="11278"/>
                  <a:pt x="7990452" y="11278"/>
                </a:cubicBezTo>
                <a:cubicBezTo>
                  <a:pt x="7998917" y="11278"/>
                  <a:pt x="8003149" y="11278"/>
                  <a:pt x="8007381" y="11278"/>
                </a:cubicBezTo>
                <a:lnTo>
                  <a:pt x="8024310" y="11278"/>
                </a:lnTo>
                <a:cubicBezTo>
                  <a:pt x="8024310" y="8004"/>
                  <a:pt x="8028542" y="8004"/>
                  <a:pt x="8028542" y="4730"/>
                </a:cubicBezTo>
                <a:cubicBezTo>
                  <a:pt x="8037007" y="4730"/>
                  <a:pt x="8049704" y="4730"/>
                  <a:pt x="8058168" y="4730"/>
                </a:cubicBezTo>
                <a:cubicBezTo>
                  <a:pt x="8062400" y="8004"/>
                  <a:pt x="8062400" y="8004"/>
                  <a:pt x="8062400" y="11278"/>
                </a:cubicBezTo>
                <a:lnTo>
                  <a:pt x="8070865" y="8004"/>
                </a:lnTo>
                <a:cubicBezTo>
                  <a:pt x="8075097" y="11278"/>
                  <a:pt x="8075097" y="11278"/>
                  <a:pt x="8075097" y="14552"/>
                </a:cubicBezTo>
                <a:cubicBezTo>
                  <a:pt x="8083561" y="11278"/>
                  <a:pt x="8083561" y="8004"/>
                  <a:pt x="8083561" y="1455"/>
                </a:cubicBezTo>
                <a:cubicBezTo>
                  <a:pt x="8092026" y="4730"/>
                  <a:pt x="8092026" y="8004"/>
                  <a:pt x="8096258" y="8004"/>
                </a:cubicBezTo>
                <a:cubicBezTo>
                  <a:pt x="8096299" y="8004"/>
                  <a:pt x="8100511" y="8004"/>
                  <a:pt x="8104723" y="8004"/>
                </a:cubicBezTo>
                <a:cubicBezTo>
                  <a:pt x="8117419" y="11278"/>
                  <a:pt x="8130116" y="8004"/>
                  <a:pt x="8147045" y="8004"/>
                </a:cubicBezTo>
                <a:cubicBezTo>
                  <a:pt x="8151277" y="11278"/>
                  <a:pt x="8155509" y="8004"/>
                  <a:pt x="8159742" y="8004"/>
                </a:cubicBezTo>
                <a:cubicBezTo>
                  <a:pt x="8176670" y="14552"/>
                  <a:pt x="8197832" y="11278"/>
                  <a:pt x="8202064" y="11278"/>
                </a:cubicBezTo>
                <a:cubicBezTo>
                  <a:pt x="8210528" y="11278"/>
                  <a:pt x="8210528" y="17826"/>
                  <a:pt x="8218993" y="14552"/>
                </a:cubicBezTo>
                <a:lnTo>
                  <a:pt x="8223225" y="11278"/>
                </a:lnTo>
                <a:cubicBezTo>
                  <a:pt x="8235922" y="8004"/>
                  <a:pt x="8235922" y="17826"/>
                  <a:pt x="8257083" y="14552"/>
                </a:cubicBezTo>
                <a:cubicBezTo>
                  <a:pt x="8261315" y="14552"/>
                  <a:pt x="8265547" y="14552"/>
                  <a:pt x="8274012" y="14552"/>
                </a:cubicBezTo>
                <a:cubicBezTo>
                  <a:pt x="8282476" y="11278"/>
                  <a:pt x="8290941" y="11278"/>
                  <a:pt x="8299405" y="11278"/>
                </a:cubicBezTo>
                <a:cubicBezTo>
                  <a:pt x="8299405" y="11285"/>
                  <a:pt x="8299405" y="11432"/>
                  <a:pt x="8299405" y="14552"/>
                </a:cubicBezTo>
                <a:cubicBezTo>
                  <a:pt x="8299415" y="14552"/>
                  <a:pt x="8299606" y="14552"/>
                  <a:pt x="8303637" y="14552"/>
                </a:cubicBezTo>
                <a:cubicBezTo>
                  <a:pt x="8316334" y="11278"/>
                  <a:pt x="8329031" y="14552"/>
                  <a:pt x="8341727" y="14552"/>
                </a:cubicBezTo>
                <a:lnTo>
                  <a:pt x="8345960" y="11278"/>
                </a:lnTo>
                <a:cubicBezTo>
                  <a:pt x="8354424" y="11278"/>
                  <a:pt x="8358656" y="11278"/>
                  <a:pt x="8367121" y="11278"/>
                </a:cubicBezTo>
                <a:cubicBezTo>
                  <a:pt x="8367121" y="11285"/>
                  <a:pt x="8367121" y="11432"/>
                  <a:pt x="8367121" y="14552"/>
                </a:cubicBezTo>
                <a:lnTo>
                  <a:pt x="8388282" y="14552"/>
                </a:lnTo>
                <a:lnTo>
                  <a:pt x="8396746" y="8004"/>
                </a:lnTo>
                <a:cubicBezTo>
                  <a:pt x="8409443" y="4730"/>
                  <a:pt x="8439069" y="8004"/>
                  <a:pt x="8460230" y="8004"/>
                </a:cubicBezTo>
                <a:cubicBezTo>
                  <a:pt x="8472926" y="8004"/>
                  <a:pt x="8468694" y="8004"/>
                  <a:pt x="8477159" y="11278"/>
                </a:cubicBezTo>
                <a:lnTo>
                  <a:pt x="8485623" y="1455"/>
                </a:lnTo>
                <a:cubicBezTo>
                  <a:pt x="8489855" y="4730"/>
                  <a:pt x="8489855" y="8004"/>
                  <a:pt x="8489855" y="11278"/>
                </a:cubicBezTo>
                <a:cubicBezTo>
                  <a:pt x="8502552" y="14552"/>
                  <a:pt x="8511016" y="8004"/>
                  <a:pt x="8527945" y="11278"/>
                </a:cubicBezTo>
                <a:cubicBezTo>
                  <a:pt x="8527945" y="11285"/>
                  <a:pt x="8527945" y="11432"/>
                  <a:pt x="8527945" y="14552"/>
                </a:cubicBezTo>
                <a:lnTo>
                  <a:pt x="8536410" y="11278"/>
                </a:lnTo>
                <a:lnTo>
                  <a:pt x="8543816" y="13734"/>
                </a:lnTo>
                <a:cubicBezTo>
                  <a:pt x="8544874" y="12915"/>
                  <a:pt x="8544874" y="11278"/>
                  <a:pt x="8544874" y="11278"/>
                </a:cubicBezTo>
                <a:cubicBezTo>
                  <a:pt x="8561803" y="11278"/>
                  <a:pt x="8578732" y="8004"/>
                  <a:pt x="8595661" y="8004"/>
                </a:cubicBezTo>
                <a:cubicBezTo>
                  <a:pt x="8595668" y="11278"/>
                  <a:pt x="8595835" y="11278"/>
                  <a:pt x="8599893" y="11278"/>
                </a:cubicBezTo>
                <a:cubicBezTo>
                  <a:pt x="8599893" y="8004"/>
                  <a:pt x="8604126" y="4730"/>
                  <a:pt x="8608358" y="1455"/>
                </a:cubicBezTo>
                <a:cubicBezTo>
                  <a:pt x="8608369" y="1455"/>
                  <a:pt x="8608572" y="1455"/>
                  <a:pt x="8612590" y="1455"/>
                </a:cubicBezTo>
                <a:cubicBezTo>
                  <a:pt x="8616822" y="4730"/>
                  <a:pt x="8625287" y="4730"/>
                  <a:pt x="8633751" y="4730"/>
                </a:cubicBezTo>
                <a:cubicBezTo>
                  <a:pt x="8633751" y="4722"/>
                  <a:pt x="8633751" y="4563"/>
                  <a:pt x="8633751" y="1455"/>
                </a:cubicBezTo>
                <a:lnTo>
                  <a:pt x="8641158" y="3093"/>
                </a:lnTo>
                <a:cubicBezTo>
                  <a:pt x="8650680" y="4730"/>
                  <a:pt x="8659145" y="4730"/>
                  <a:pt x="8667609" y="1455"/>
                </a:cubicBezTo>
                <a:lnTo>
                  <a:pt x="8684538" y="8004"/>
                </a:lnTo>
                <a:lnTo>
                  <a:pt x="8684538" y="1455"/>
                </a:lnTo>
                <a:cubicBezTo>
                  <a:pt x="8693002" y="1455"/>
                  <a:pt x="8701467" y="1455"/>
                  <a:pt x="8709931" y="1455"/>
                </a:cubicBezTo>
                <a:cubicBezTo>
                  <a:pt x="8709931" y="4730"/>
                  <a:pt x="8709931" y="8004"/>
                  <a:pt x="8709931" y="11278"/>
                </a:cubicBezTo>
                <a:cubicBezTo>
                  <a:pt x="8726860" y="11278"/>
                  <a:pt x="8739557" y="11278"/>
                  <a:pt x="8756486" y="11278"/>
                </a:cubicBezTo>
                <a:cubicBezTo>
                  <a:pt x="8756486" y="11285"/>
                  <a:pt x="8756486" y="11432"/>
                  <a:pt x="8756486" y="14552"/>
                </a:cubicBezTo>
                <a:cubicBezTo>
                  <a:pt x="8756517" y="14552"/>
                  <a:pt x="8760734" y="14552"/>
                  <a:pt x="8764950" y="14552"/>
                </a:cubicBezTo>
                <a:cubicBezTo>
                  <a:pt x="8777647" y="14552"/>
                  <a:pt x="8786111" y="14552"/>
                  <a:pt x="8794576" y="14552"/>
                </a:cubicBezTo>
                <a:lnTo>
                  <a:pt x="8811505" y="14552"/>
                </a:lnTo>
                <a:cubicBezTo>
                  <a:pt x="8819969" y="11278"/>
                  <a:pt x="8828434" y="11278"/>
                  <a:pt x="8836898" y="11278"/>
                </a:cubicBezTo>
                <a:cubicBezTo>
                  <a:pt x="8836898" y="11285"/>
                  <a:pt x="8836898" y="11432"/>
                  <a:pt x="8836898" y="14552"/>
                </a:cubicBezTo>
                <a:lnTo>
                  <a:pt x="8844305" y="11278"/>
                </a:lnTo>
                <a:cubicBezTo>
                  <a:pt x="8845363" y="10460"/>
                  <a:pt x="8845363" y="9641"/>
                  <a:pt x="8845363" y="8004"/>
                </a:cubicBezTo>
                <a:cubicBezTo>
                  <a:pt x="8862292" y="4730"/>
                  <a:pt x="8883453" y="11278"/>
                  <a:pt x="8896149" y="14552"/>
                </a:cubicBezTo>
                <a:cubicBezTo>
                  <a:pt x="8896160" y="14552"/>
                  <a:pt x="8896362" y="14552"/>
                  <a:pt x="8900382" y="14552"/>
                </a:cubicBezTo>
                <a:cubicBezTo>
                  <a:pt x="8900393" y="14552"/>
                  <a:pt x="8900600" y="14552"/>
                  <a:pt x="8904614" y="14552"/>
                </a:cubicBezTo>
                <a:cubicBezTo>
                  <a:pt x="8917311" y="11278"/>
                  <a:pt x="8930007" y="11278"/>
                  <a:pt x="8942704" y="11278"/>
                </a:cubicBezTo>
                <a:cubicBezTo>
                  <a:pt x="8942704" y="8004"/>
                  <a:pt x="8942704" y="4730"/>
                  <a:pt x="8946936" y="1455"/>
                </a:cubicBezTo>
                <a:lnTo>
                  <a:pt x="8955401" y="11278"/>
                </a:lnTo>
                <a:cubicBezTo>
                  <a:pt x="8959633" y="11278"/>
                  <a:pt x="8959633" y="11278"/>
                  <a:pt x="8963865" y="11278"/>
                </a:cubicBezTo>
                <a:cubicBezTo>
                  <a:pt x="8965981" y="6367"/>
                  <a:pt x="8965981" y="6367"/>
                  <a:pt x="8968097" y="4730"/>
                </a:cubicBezTo>
                <a:cubicBezTo>
                  <a:pt x="8968097" y="4722"/>
                  <a:pt x="8968097" y="4563"/>
                  <a:pt x="8968097" y="1455"/>
                </a:cubicBezTo>
                <a:cubicBezTo>
                  <a:pt x="8972330" y="4730"/>
                  <a:pt x="8976562" y="8004"/>
                  <a:pt x="8980794" y="8004"/>
                </a:cubicBezTo>
                <a:cubicBezTo>
                  <a:pt x="8985026" y="8004"/>
                  <a:pt x="8985026" y="4730"/>
                  <a:pt x="8993491" y="4730"/>
                </a:cubicBezTo>
                <a:lnTo>
                  <a:pt x="9010420" y="8004"/>
                </a:lnTo>
                <a:cubicBezTo>
                  <a:pt x="9014652" y="8004"/>
                  <a:pt x="9014652" y="4730"/>
                  <a:pt x="9014652" y="1455"/>
                </a:cubicBezTo>
                <a:cubicBezTo>
                  <a:pt x="9018884" y="4730"/>
                  <a:pt x="9023116" y="4730"/>
                  <a:pt x="9027349" y="4730"/>
                </a:cubicBezTo>
                <a:cubicBezTo>
                  <a:pt x="9031581" y="8004"/>
                  <a:pt x="9035813" y="8004"/>
                  <a:pt x="9040045" y="4730"/>
                </a:cubicBezTo>
                <a:cubicBezTo>
                  <a:pt x="9048510" y="8004"/>
                  <a:pt x="9061206" y="8004"/>
                  <a:pt x="9069671" y="8004"/>
                </a:cubicBezTo>
                <a:cubicBezTo>
                  <a:pt x="9069679" y="11278"/>
                  <a:pt x="9069853" y="11278"/>
                  <a:pt x="9073903" y="11278"/>
                </a:cubicBezTo>
                <a:cubicBezTo>
                  <a:pt x="9082368" y="8004"/>
                  <a:pt x="9090832" y="11278"/>
                  <a:pt x="9099297" y="11278"/>
                </a:cubicBezTo>
                <a:cubicBezTo>
                  <a:pt x="9099297" y="8004"/>
                  <a:pt x="9099297" y="8004"/>
                  <a:pt x="9103529" y="4730"/>
                </a:cubicBezTo>
                <a:cubicBezTo>
                  <a:pt x="9111993" y="4730"/>
                  <a:pt x="9116225" y="4730"/>
                  <a:pt x="9124690" y="1455"/>
                </a:cubicBezTo>
                <a:cubicBezTo>
                  <a:pt x="9128922" y="4730"/>
                  <a:pt x="9128922" y="8004"/>
                  <a:pt x="9133154" y="11278"/>
                </a:cubicBezTo>
                <a:cubicBezTo>
                  <a:pt x="9135271" y="10459"/>
                  <a:pt x="9135271" y="9641"/>
                  <a:pt x="9137387" y="8004"/>
                </a:cubicBezTo>
                <a:cubicBezTo>
                  <a:pt x="9145851" y="8004"/>
                  <a:pt x="9158548" y="11278"/>
                  <a:pt x="9158548" y="11278"/>
                </a:cubicBezTo>
                <a:cubicBezTo>
                  <a:pt x="9171244" y="8004"/>
                  <a:pt x="9179709" y="8004"/>
                  <a:pt x="9188173" y="8004"/>
                </a:cubicBezTo>
                <a:cubicBezTo>
                  <a:pt x="9196638" y="11278"/>
                  <a:pt x="9200870" y="11278"/>
                  <a:pt x="9205102" y="11278"/>
                </a:cubicBezTo>
                <a:cubicBezTo>
                  <a:pt x="9213567" y="8004"/>
                  <a:pt x="9217799" y="8004"/>
                  <a:pt x="9226263" y="8004"/>
                </a:cubicBezTo>
                <a:cubicBezTo>
                  <a:pt x="9238960" y="14552"/>
                  <a:pt x="9247425" y="8004"/>
                  <a:pt x="9260121" y="8004"/>
                </a:cubicBezTo>
                <a:cubicBezTo>
                  <a:pt x="9264354" y="8004"/>
                  <a:pt x="9268586" y="11278"/>
                  <a:pt x="9272818" y="11278"/>
                </a:cubicBezTo>
                <a:cubicBezTo>
                  <a:pt x="9285515" y="8004"/>
                  <a:pt x="9298211" y="11278"/>
                  <a:pt x="9310908" y="11278"/>
                </a:cubicBezTo>
                <a:cubicBezTo>
                  <a:pt x="9315140" y="8004"/>
                  <a:pt x="9315140" y="8004"/>
                  <a:pt x="9319373" y="8004"/>
                </a:cubicBezTo>
                <a:cubicBezTo>
                  <a:pt x="9319373" y="7996"/>
                  <a:pt x="9319373" y="7841"/>
                  <a:pt x="9319373" y="4730"/>
                </a:cubicBezTo>
                <a:cubicBezTo>
                  <a:pt x="9323605" y="8004"/>
                  <a:pt x="9327837" y="8004"/>
                  <a:pt x="9332069" y="8004"/>
                </a:cubicBezTo>
                <a:lnTo>
                  <a:pt x="9340534" y="8004"/>
                </a:lnTo>
                <a:cubicBezTo>
                  <a:pt x="9340534" y="7996"/>
                  <a:pt x="9340534" y="7841"/>
                  <a:pt x="9340534" y="4730"/>
                </a:cubicBezTo>
                <a:lnTo>
                  <a:pt x="9357463" y="8004"/>
                </a:lnTo>
                <a:cubicBezTo>
                  <a:pt x="9365927" y="11278"/>
                  <a:pt x="9378624" y="11278"/>
                  <a:pt x="9387088" y="11278"/>
                </a:cubicBezTo>
                <a:cubicBezTo>
                  <a:pt x="9387088" y="11285"/>
                  <a:pt x="9387088" y="11432"/>
                  <a:pt x="9387088" y="14552"/>
                </a:cubicBezTo>
                <a:cubicBezTo>
                  <a:pt x="9387098" y="14552"/>
                  <a:pt x="9387302" y="14552"/>
                  <a:pt x="9391320" y="14552"/>
                </a:cubicBezTo>
                <a:cubicBezTo>
                  <a:pt x="9395553" y="11278"/>
                  <a:pt x="9399785" y="11278"/>
                  <a:pt x="9404017" y="11278"/>
                </a:cubicBezTo>
                <a:cubicBezTo>
                  <a:pt x="9404025" y="8004"/>
                  <a:pt x="9404203" y="8004"/>
                  <a:pt x="9408249" y="8004"/>
                </a:cubicBezTo>
                <a:cubicBezTo>
                  <a:pt x="9412482" y="11278"/>
                  <a:pt x="9416714" y="11278"/>
                  <a:pt x="9425178" y="11278"/>
                </a:cubicBezTo>
                <a:cubicBezTo>
                  <a:pt x="9425203" y="11298"/>
                  <a:pt x="9429424" y="14552"/>
                  <a:pt x="9433643" y="14552"/>
                </a:cubicBezTo>
                <a:cubicBezTo>
                  <a:pt x="9433643" y="11278"/>
                  <a:pt x="9437875" y="11278"/>
                  <a:pt x="9437875" y="4730"/>
                </a:cubicBezTo>
                <a:cubicBezTo>
                  <a:pt x="9450572" y="8004"/>
                  <a:pt x="9467501" y="8004"/>
                  <a:pt x="9480197" y="8004"/>
                </a:cubicBezTo>
                <a:cubicBezTo>
                  <a:pt x="9480197" y="7996"/>
                  <a:pt x="9480197" y="7841"/>
                  <a:pt x="9480197" y="4730"/>
                </a:cubicBezTo>
                <a:lnTo>
                  <a:pt x="9501358" y="4730"/>
                </a:lnTo>
                <a:cubicBezTo>
                  <a:pt x="9509823" y="8004"/>
                  <a:pt x="9518287" y="8004"/>
                  <a:pt x="9526752" y="8004"/>
                </a:cubicBezTo>
                <a:cubicBezTo>
                  <a:pt x="9543681" y="11278"/>
                  <a:pt x="9556378" y="11278"/>
                  <a:pt x="9569074" y="11278"/>
                </a:cubicBezTo>
                <a:lnTo>
                  <a:pt x="9572676" y="13212"/>
                </a:lnTo>
                <a:lnTo>
                  <a:pt x="9573306" y="14552"/>
                </a:lnTo>
                <a:lnTo>
                  <a:pt x="9581771" y="14552"/>
                </a:lnTo>
                <a:cubicBezTo>
                  <a:pt x="9577326" y="14552"/>
                  <a:pt x="9574438" y="14151"/>
                  <a:pt x="9572676" y="13212"/>
                </a:cubicBezTo>
                <a:cubicBezTo>
                  <a:pt x="9571190" y="9641"/>
                  <a:pt x="9571190" y="9641"/>
                  <a:pt x="9569074" y="8004"/>
                </a:cubicBezTo>
                <a:cubicBezTo>
                  <a:pt x="9570132" y="3093"/>
                  <a:pt x="9571190" y="3093"/>
                  <a:pt x="9573306" y="1455"/>
                </a:cubicBezTo>
                <a:cubicBezTo>
                  <a:pt x="9577539" y="1455"/>
                  <a:pt x="9581771" y="1455"/>
                  <a:pt x="9586003" y="1455"/>
                </a:cubicBezTo>
                <a:cubicBezTo>
                  <a:pt x="9590235" y="4730"/>
                  <a:pt x="9590235" y="4730"/>
                  <a:pt x="9594468" y="1455"/>
                </a:cubicBezTo>
                <a:cubicBezTo>
                  <a:pt x="9598700" y="4730"/>
                  <a:pt x="9598700" y="4730"/>
                  <a:pt x="9602932" y="4730"/>
                </a:cubicBezTo>
                <a:cubicBezTo>
                  <a:pt x="9628325" y="8004"/>
                  <a:pt x="9657951" y="11278"/>
                  <a:pt x="9683344" y="11278"/>
                </a:cubicBezTo>
                <a:cubicBezTo>
                  <a:pt x="9696041" y="8004"/>
                  <a:pt x="9708738" y="14552"/>
                  <a:pt x="9717202" y="14552"/>
                </a:cubicBezTo>
                <a:cubicBezTo>
                  <a:pt x="9721435" y="17826"/>
                  <a:pt x="9717202" y="14552"/>
                  <a:pt x="9721435" y="14552"/>
                </a:cubicBezTo>
                <a:cubicBezTo>
                  <a:pt x="9725667" y="14552"/>
                  <a:pt x="9729899" y="14552"/>
                  <a:pt x="9734131" y="14552"/>
                </a:cubicBezTo>
                <a:cubicBezTo>
                  <a:pt x="9738363" y="14552"/>
                  <a:pt x="9742596" y="14552"/>
                  <a:pt x="9746828" y="14552"/>
                </a:cubicBezTo>
                <a:cubicBezTo>
                  <a:pt x="9755292" y="14552"/>
                  <a:pt x="9759525" y="14552"/>
                  <a:pt x="9767989" y="14552"/>
                </a:cubicBezTo>
                <a:lnTo>
                  <a:pt x="9776454" y="17826"/>
                </a:lnTo>
                <a:cubicBezTo>
                  <a:pt x="9780686" y="17821"/>
                  <a:pt x="9780686" y="17688"/>
                  <a:pt x="9780686" y="14552"/>
                </a:cubicBezTo>
                <a:cubicBezTo>
                  <a:pt x="9789150" y="14552"/>
                  <a:pt x="9793382" y="14552"/>
                  <a:pt x="9801847" y="14552"/>
                </a:cubicBezTo>
                <a:cubicBezTo>
                  <a:pt x="9818776" y="11278"/>
                  <a:pt x="9839937" y="17826"/>
                  <a:pt x="9848401" y="17826"/>
                </a:cubicBezTo>
                <a:cubicBezTo>
                  <a:pt x="9861098" y="14552"/>
                  <a:pt x="9873795" y="14552"/>
                  <a:pt x="9886492" y="14552"/>
                </a:cubicBezTo>
                <a:cubicBezTo>
                  <a:pt x="9886492" y="14523"/>
                  <a:pt x="9886492" y="11263"/>
                  <a:pt x="9886492" y="8004"/>
                </a:cubicBezTo>
                <a:cubicBezTo>
                  <a:pt x="9886515" y="8022"/>
                  <a:pt x="9890736" y="11278"/>
                  <a:pt x="9894956" y="11278"/>
                </a:cubicBezTo>
                <a:cubicBezTo>
                  <a:pt x="9894956" y="8004"/>
                  <a:pt x="9894956" y="8004"/>
                  <a:pt x="9894956" y="4730"/>
                </a:cubicBezTo>
                <a:cubicBezTo>
                  <a:pt x="9894966" y="4730"/>
                  <a:pt x="9895163" y="4730"/>
                  <a:pt x="9899188" y="4730"/>
                </a:cubicBezTo>
                <a:cubicBezTo>
                  <a:pt x="9899188" y="8004"/>
                  <a:pt x="9899188" y="8004"/>
                  <a:pt x="9899188" y="11278"/>
                </a:cubicBezTo>
                <a:cubicBezTo>
                  <a:pt x="9907653" y="11278"/>
                  <a:pt x="9916117" y="11278"/>
                  <a:pt x="9924582" y="14552"/>
                </a:cubicBezTo>
                <a:cubicBezTo>
                  <a:pt x="9933046" y="11278"/>
                  <a:pt x="9945743" y="11278"/>
                  <a:pt x="9954207" y="11278"/>
                </a:cubicBezTo>
                <a:cubicBezTo>
                  <a:pt x="9954207" y="11285"/>
                  <a:pt x="9954207" y="11432"/>
                  <a:pt x="9954207" y="14552"/>
                </a:cubicBezTo>
                <a:lnTo>
                  <a:pt x="9962672" y="14552"/>
                </a:lnTo>
                <a:cubicBezTo>
                  <a:pt x="9971136" y="14552"/>
                  <a:pt x="9979601" y="14552"/>
                  <a:pt x="9988065" y="14552"/>
                </a:cubicBezTo>
                <a:cubicBezTo>
                  <a:pt x="9988065" y="14513"/>
                  <a:pt x="9988078" y="8014"/>
                  <a:pt x="9992297" y="11278"/>
                </a:cubicBezTo>
                <a:cubicBezTo>
                  <a:pt x="9992297" y="11285"/>
                  <a:pt x="9992297" y="11432"/>
                  <a:pt x="9992297" y="14552"/>
                </a:cubicBezTo>
                <a:cubicBezTo>
                  <a:pt x="10013458" y="11278"/>
                  <a:pt x="10021923" y="17826"/>
                  <a:pt x="10043084" y="14552"/>
                </a:cubicBezTo>
                <a:cubicBezTo>
                  <a:pt x="10051549" y="11278"/>
                  <a:pt x="10060013" y="11278"/>
                  <a:pt x="10068477" y="14552"/>
                </a:cubicBezTo>
                <a:cubicBezTo>
                  <a:pt x="10072710" y="11278"/>
                  <a:pt x="10076942" y="11278"/>
                  <a:pt x="10081174" y="11278"/>
                </a:cubicBezTo>
                <a:cubicBezTo>
                  <a:pt x="10085406" y="8004"/>
                  <a:pt x="10089639" y="8004"/>
                  <a:pt x="10093871" y="8004"/>
                </a:cubicBezTo>
                <a:cubicBezTo>
                  <a:pt x="10093871" y="7996"/>
                  <a:pt x="10093871" y="7841"/>
                  <a:pt x="10093871" y="4730"/>
                </a:cubicBezTo>
                <a:lnTo>
                  <a:pt x="10101277" y="6367"/>
                </a:lnTo>
                <a:cubicBezTo>
                  <a:pt x="10110800" y="8004"/>
                  <a:pt x="10119264" y="8004"/>
                  <a:pt x="10127729" y="4730"/>
                </a:cubicBezTo>
                <a:lnTo>
                  <a:pt x="10136193" y="8004"/>
                </a:lnTo>
                <a:lnTo>
                  <a:pt x="10144658" y="8004"/>
                </a:lnTo>
                <a:cubicBezTo>
                  <a:pt x="10148890" y="8004"/>
                  <a:pt x="10153122" y="11278"/>
                  <a:pt x="10157354" y="11278"/>
                </a:cubicBezTo>
                <a:cubicBezTo>
                  <a:pt x="10159471" y="6367"/>
                  <a:pt x="10159471" y="6367"/>
                  <a:pt x="10161587" y="4730"/>
                </a:cubicBezTo>
                <a:cubicBezTo>
                  <a:pt x="10161587" y="4722"/>
                  <a:pt x="10161587" y="4563"/>
                  <a:pt x="10161587" y="1455"/>
                </a:cubicBezTo>
                <a:cubicBezTo>
                  <a:pt x="10170051" y="4730"/>
                  <a:pt x="10174283" y="4730"/>
                  <a:pt x="10182748" y="4730"/>
                </a:cubicBezTo>
                <a:cubicBezTo>
                  <a:pt x="10182748" y="8004"/>
                  <a:pt x="10182748" y="8004"/>
                  <a:pt x="10186980" y="11278"/>
                </a:cubicBezTo>
                <a:cubicBezTo>
                  <a:pt x="10187040" y="11274"/>
                  <a:pt x="10233542" y="8004"/>
                  <a:pt x="10246231" y="8004"/>
                </a:cubicBezTo>
                <a:lnTo>
                  <a:pt x="10250463" y="1455"/>
                </a:lnTo>
                <a:cubicBezTo>
                  <a:pt x="10254696" y="1455"/>
                  <a:pt x="10258928" y="1455"/>
                  <a:pt x="10263160" y="1455"/>
                </a:cubicBezTo>
                <a:cubicBezTo>
                  <a:pt x="10267392" y="4730"/>
                  <a:pt x="10267392" y="4730"/>
                  <a:pt x="10267392" y="11278"/>
                </a:cubicBezTo>
                <a:cubicBezTo>
                  <a:pt x="10271625" y="8004"/>
                  <a:pt x="10271625" y="4730"/>
                  <a:pt x="10275857" y="1455"/>
                </a:cubicBezTo>
                <a:lnTo>
                  <a:pt x="10281676" y="1455"/>
                </a:lnTo>
                <a:cubicBezTo>
                  <a:pt x="10282205" y="2274"/>
                  <a:pt x="10282205" y="3093"/>
                  <a:pt x="10284321" y="1455"/>
                </a:cubicBezTo>
                <a:lnTo>
                  <a:pt x="10304953" y="2683"/>
                </a:lnTo>
                <a:cubicBezTo>
                  <a:pt x="10308657" y="3911"/>
                  <a:pt x="10309715" y="6367"/>
                  <a:pt x="10309715" y="11278"/>
                </a:cubicBezTo>
                <a:lnTo>
                  <a:pt x="10318179" y="11278"/>
                </a:lnTo>
                <a:cubicBezTo>
                  <a:pt x="10318179" y="8004"/>
                  <a:pt x="10318179" y="8004"/>
                  <a:pt x="10318179" y="4730"/>
                </a:cubicBezTo>
                <a:cubicBezTo>
                  <a:pt x="10322411" y="8004"/>
                  <a:pt x="10360501" y="11278"/>
                  <a:pt x="10373198" y="8004"/>
                </a:cubicBezTo>
                <a:cubicBezTo>
                  <a:pt x="10373198" y="7996"/>
                  <a:pt x="10373198" y="7841"/>
                  <a:pt x="10373198" y="4730"/>
                </a:cubicBezTo>
                <a:cubicBezTo>
                  <a:pt x="10394359" y="1455"/>
                  <a:pt x="10398591" y="14552"/>
                  <a:pt x="10423985" y="11278"/>
                </a:cubicBezTo>
                <a:cubicBezTo>
                  <a:pt x="10432449" y="8004"/>
                  <a:pt x="10436682" y="11278"/>
                  <a:pt x="10445146" y="11278"/>
                </a:cubicBezTo>
                <a:cubicBezTo>
                  <a:pt x="10449378" y="11278"/>
                  <a:pt x="10445146" y="8004"/>
                  <a:pt x="10453610" y="8004"/>
                </a:cubicBezTo>
                <a:cubicBezTo>
                  <a:pt x="10466307" y="8004"/>
                  <a:pt x="10470539" y="8004"/>
                  <a:pt x="10474772" y="8004"/>
                </a:cubicBezTo>
                <a:lnTo>
                  <a:pt x="10487468" y="8004"/>
                </a:lnTo>
                <a:cubicBezTo>
                  <a:pt x="10500165" y="8004"/>
                  <a:pt x="10508629" y="8004"/>
                  <a:pt x="10517094" y="4730"/>
                </a:cubicBezTo>
                <a:cubicBezTo>
                  <a:pt x="10517094" y="8004"/>
                  <a:pt x="10517094" y="8004"/>
                  <a:pt x="10521326" y="11278"/>
                </a:cubicBezTo>
                <a:cubicBezTo>
                  <a:pt x="10525558" y="11278"/>
                  <a:pt x="10529791" y="8004"/>
                  <a:pt x="10538255" y="8004"/>
                </a:cubicBezTo>
                <a:cubicBezTo>
                  <a:pt x="10538255" y="11278"/>
                  <a:pt x="10538255" y="11278"/>
                  <a:pt x="10538255" y="14552"/>
                </a:cubicBezTo>
                <a:cubicBezTo>
                  <a:pt x="10546720" y="11278"/>
                  <a:pt x="10567881" y="8004"/>
                  <a:pt x="10584810" y="11278"/>
                </a:cubicBezTo>
                <a:cubicBezTo>
                  <a:pt x="10584810" y="11301"/>
                  <a:pt x="10584854" y="14552"/>
                  <a:pt x="10597506" y="14552"/>
                </a:cubicBezTo>
                <a:cubicBezTo>
                  <a:pt x="10597534" y="14531"/>
                  <a:pt x="10601753" y="11278"/>
                  <a:pt x="10605971" y="11278"/>
                </a:cubicBezTo>
                <a:cubicBezTo>
                  <a:pt x="10605971" y="11285"/>
                  <a:pt x="10605971" y="11432"/>
                  <a:pt x="10605971" y="14552"/>
                </a:cubicBezTo>
                <a:cubicBezTo>
                  <a:pt x="10610203" y="14552"/>
                  <a:pt x="10614435" y="14552"/>
                  <a:pt x="10618667" y="14552"/>
                </a:cubicBezTo>
                <a:lnTo>
                  <a:pt x="10627132" y="8004"/>
                </a:lnTo>
                <a:cubicBezTo>
                  <a:pt x="10639829" y="8004"/>
                  <a:pt x="10656758" y="11278"/>
                  <a:pt x="10669454" y="11278"/>
                </a:cubicBezTo>
                <a:cubicBezTo>
                  <a:pt x="10669454" y="8004"/>
                  <a:pt x="10669454" y="8004"/>
                  <a:pt x="10669454" y="4730"/>
                </a:cubicBezTo>
                <a:cubicBezTo>
                  <a:pt x="10673686" y="4730"/>
                  <a:pt x="10686383" y="8004"/>
                  <a:pt x="10686383" y="8004"/>
                </a:cubicBezTo>
                <a:cubicBezTo>
                  <a:pt x="10686383" y="7996"/>
                  <a:pt x="10686383" y="7841"/>
                  <a:pt x="10686383" y="4730"/>
                </a:cubicBezTo>
                <a:cubicBezTo>
                  <a:pt x="10690615" y="4730"/>
                  <a:pt x="10699080" y="4730"/>
                  <a:pt x="10707544" y="1455"/>
                </a:cubicBezTo>
                <a:cubicBezTo>
                  <a:pt x="10711777" y="4730"/>
                  <a:pt x="10711777" y="4730"/>
                  <a:pt x="10716009" y="4730"/>
                </a:cubicBezTo>
                <a:cubicBezTo>
                  <a:pt x="10720241" y="8004"/>
                  <a:pt x="10724473" y="8004"/>
                  <a:pt x="10728705" y="8004"/>
                </a:cubicBezTo>
                <a:cubicBezTo>
                  <a:pt x="10749867" y="11278"/>
                  <a:pt x="10762563" y="11278"/>
                  <a:pt x="10775260" y="11278"/>
                </a:cubicBezTo>
                <a:cubicBezTo>
                  <a:pt x="10779492" y="11278"/>
                  <a:pt x="10783724" y="1455"/>
                  <a:pt x="10787957" y="1455"/>
                </a:cubicBezTo>
                <a:lnTo>
                  <a:pt x="10792189" y="8004"/>
                </a:lnTo>
                <a:lnTo>
                  <a:pt x="10796421" y="4730"/>
                </a:lnTo>
                <a:lnTo>
                  <a:pt x="10804886" y="8004"/>
                </a:lnTo>
                <a:cubicBezTo>
                  <a:pt x="10809118" y="8004"/>
                  <a:pt x="10813350" y="8004"/>
                  <a:pt x="10817582" y="4730"/>
                </a:cubicBezTo>
                <a:cubicBezTo>
                  <a:pt x="10830279" y="11278"/>
                  <a:pt x="10851440" y="8004"/>
                  <a:pt x="10859905" y="4730"/>
                </a:cubicBezTo>
                <a:cubicBezTo>
                  <a:pt x="10859905" y="8004"/>
                  <a:pt x="10859905" y="8004"/>
                  <a:pt x="10859905" y="11278"/>
                </a:cubicBezTo>
                <a:cubicBezTo>
                  <a:pt x="10872601" y="11278"/>
                  <a:pt x="10889530" y="8004"/>
                  <a:pt x="10906459" y="11278"/>
                </a:cubicBezTo>
                <a:cubicBezTo>
                  <a:pt x="10906459" y="11285"/>
                  <a:pt x="10906459" y="11432"/>
                  <a:pt x="10906459" y="14552"/>
                </a:cubicBezTo>
                <a:cubicBezTo>
                  <a:pt x="10914924" y="14552"/>
                  <a:pt x="10931853" y="17826"/>
                  <a:pt x="10944549" y="14552"/>
                </a:cubicBezTo>
                <a:lnTo>
                  <a:pt x="10955659" y="13324"/>
                </a:lnTo>
                <a:lnTo>
                  <a:pt x="10969943" y="8004"/>
                </a:lnTo>
                <a:cubicBezTo>
                  <a:pt x="10978407" y="8004"/>
                  <a:pt x="10978407" y="11278"/>
                  <a:pt x="10991104" y="11278"/>
                </a:cubicBezTo>
                <a:cubicBezTo>
                  <a:pt x="10999568" y="8004"/>
                  <a:pt x="11008033" y="8004"/>
                  <a:pt x="11020729" y="8004"/>
                </a:cubicBezTo>
                <a:cubicBezTo>
                  <a:pt x="11024962" y="8004"/>
                  <a:pt x="11016497" y="11278"/>
                  <a:pt x="11024962" y="11278"/>
                </a:cubicBezTo>
                <a:cubicBezTo>
                  <a:pt x="11024962" y="11231"/>
                  <a:pt x="11025008" y="4730"/>
                  <a:pt x="11037658" y="4730"/>
                </a:cubicBezTo>
                <a:cubicBezTo>
                  <a:pt x="11041891" y="8004"/>
                  <a:pt x="11041891" y="8004"/>
                  <a:pt x="11046123" y="8004"/>
                </a:cubicBezTo>
                <a:cubicBezTo>
                  <a:pt x="11046123" y="11278"/>
                  <a:pt x="11050355" y="11278"/>
                  <a:pt x="11050355" y="14552"/>
                </a:cubicBezTo>
                <a:cubicBezTo>
                  <a:pt x="11054587" y="11278"/>
                  <a:pt x="11058819" y="8004"/>
                  <a:pt x="11067284" y="11278"/>
                </a:cubicBezTo>
                <a:cubicBezTo>
                  <a:pt x="11067305" y="11294"/>
                  <a:pt x="11071537" y="14552"/>
                  <a:pt x="11079981" y="14552"/>
                </a:cubicBezTo>
                <a:cubicBezTo>
                  <a:pt x="11083155" y="11278"/>
                  <a:pt x="11082097" y="11278"/>
                  <a:pt x="11084213" y="11278"/>
                </a:cubicBezTo>
                <a:cubicBezTo>
                  <a:pt x="11084213" y="11285"/>
                  <a:pt x="11084213" y="11432"/>
                  <a:pt x="11084213" y="14552"/>
                </a:cubicBezTo>
                <a:cubicBezTo>
                  <a:pt x="11096910" y="11278"/>
                  <a:pt x="11105374" y="11278"/>
                  <a:pt x="11113838" y="11278"/>
                </a:cubicBezTo>
                <a:cubicBezTo>
                  <a:pt x="11113838" y="11285"/>
                  <a:pt x="11113838" y="11432"/>
                  <a:pt x="11113838" y="14552"/>
                </a:cubicBezTo>
                <a:lnTo>
                  <a:pt x="11121245" y="11278"/>
                </a:lnTo>
                <a:cubicBezTo>
                  <a:pt x="11122303" y="10460"/>
                  <a:pt x="11122303" y="9641"/>
                  <a:pt x="11122303" y="8004"/>
                </a:cubicBezTo>
                <a:lnTo>
                  <a:pt x="11139232" y="11278"/>
                </a:lnTo>
                <a:cubicBezTo>
                  <a:pt x="11139232" y="11285"/>
                  <a:pt x="11139232" y="11432"/>
                  <a:pt x="11139232" y="14552"/>
                </a:cubicBezTo>
                <a:cubicBezTo>
                  <a:pt x="11143464" y="11278"/>
                  <a:pt x="11147696" y="11278"/>
                  <a:pt x="11151929" y="11278"/>
                </a:cubicBezTo>
                <a:lnTo>
                  <a:pt x="11164625" y="14552"/>
                </a:lnTo>
                <a:cubicBezTo>
                  <a:pt x="11168857" y="11278"/>
                  <a:pt x="11173090" y="11278"/>
                  <a:pt x="11177322" y="11278"/>
                </a:cubicBezTo>
                <a:cubicBezTo>
                  <a:pt x="11177322" y="11285"/>
                  <a:pt x="11177322" y="11432"/>
                  <a:pt x="11177322" y="14552"/>
                </a:cubicBezTo>
                <a:cubicBezTo>
                  <a:pt x="11181554" y="11278"/>
                  <a:pt x="11190019" y="11278"/>
                  <a:pt x="11198483" y="11278"/>
                </a:cubicBezTo>
                <a:cubicBezTo>
                  <a:pt x="11198483" y="11285"/>
                  <a:pt x="11198483" y="11432"/>
                  <a:pt x="11198483" y="14552"/>
                </a:cubicBezTo>
                <a:cubicBezTo>
                  <a:pt x="11202715" y="14552"/>
                  <a:pt x="11202715" y="14552"/>
                  <a:pt x="11206948" y="14552"/>
                </a:cubicBezTo>
                <a:cubicBezTo>
                  <a:pt x="11215412" y="11278"/>
                  <a:pt x="11219644" y="11278"/>
                  <a:pt x="11228109" y="11278"/>
                </a:cubicBezTo>
                <a:cubicBezTo>
                  <a:pt x="11231283" y="8822"/>
                  <a:pt x="11230225" y="8004"/>
                  <a:pt x="11232341" y="8004"/>
                </a:cubicBezTo>
                <a:cubicBezTo>
                  <a:pt x="11236573" y="8004"/>
                  <a:pt x="11240805" y="14552"/>
                  <a:pt x="11249270" y="11278"/>
                </a:cubicBezTo>
                <a:cubicBezTo>
                  <a:pt x="11253502" y="8004"/>
                  <a:pt x="11253502" y="8004"/>
                  <a:pt x="11253502" y="4730"/>
                </a:cubicBezTo>
                <a:cubicBezTo>
                  <a:pt x="11261967" y="4730"/>
                  <a:pt x="11266199" y="4730"/>
                  <a:pt x="11270431" y="4730"/>
                </a:cubicBezTo>
                <a:cubicBezTo>
                  <a:pt x="11270431" y="4722"/>
                  <a:pt x="11270431" y="4563"/>
                  <a:pt x="11270431" y="1455"/>
                </a:cubicBezTo>
                <a:cubicBezTo>
                  <a:pt x="11278896" y="4730"/>
                  <a:pt x="11283128" y="4730"/>
                  <a:pt x="11287360" y="4730"/>
                </a:cubicBezTo>
                <a:cubicBezTo>
                  <a:pt x="11295824" y="8004"/>
                  <a:pt x="11304289" y="8004"/>
                  <a:pt x="11312753" y="8004"/>
                </a:cubicBezTo>
                <a:cubicBezTo>
                  <a:pt x="11312753" y="7996"/>
                  <a:pt x="11312753" y="7841"/>
                  <a:pt x="11312753" y="4730"/>
                </a:cubicBezTo>
                <a:cubicBezTo>
                  <a:pt x="11312763" y="4730"/>
                  <a:pt x="11312959" y="4730"/>
                  <a:pt x="11316986" y="4730"/>
                </a:cubicBezTo>
                <a:lnTo>
                  <a:pt x="11321747" y="10050"/>
                </a:lnTo>
                <a:cubicBezTo>
                  <a:pt x="11322276" y="10460"/>
                  <a:pt x="11323334" y="9641"/>
                  <a:pt x="11329682" y="8004"/>
                </a:cubicBezTo>
                <a:cubicBezTo>
                  <a:pt x="11329682" y="7996"/>
                  <a:pt x="11329682" y="7841"/>
                  <a:pt x="11329682" y="4730"/>
                </a:cubicBezTo>
                <a:cubicBezTo>
                  <a:pt x="11329692" y="4730"/>
                  <a:pt x="11329885" y="4730"/>
                  <a:pt x="11333915" y="4730"/>
                </a:cubicBezTo>
                <a:cubicBezTo>
                  <a:pt x="11338147" y="8004"/>
                  <a:pt x="11346611" y="8004"/>
                  <a:pt x="11355076" y="8004"/>
                </a:cubicBezTo>
                <a:cubicBezTo>
                  <a:pt x="11359308" y="11278"/>
                  <a:pt x="11363540" y="8004"/>
                  <a:pt x="11372005" y="8004"/>
                </a:cubicBezTo>
                <a:cubicBezTo>
                  <a:pt x="11376237" y="11278"/>
                  <a:pt x="11380469" y="11278"/>
                  <a:pt x="11384701" y="11278"/>
                </a:cubicBezTo>
                <a:cubicBezTo>
                  <a:pt x="11384701" y="11285"/>
                  <a:pt x="11384701" y="11432"/>
                  <a:pt x="11384701" y="14552"/>
                </a:cubicBezTo>
                <a:cubicBezTo>
                  <a:pt x="11393166" y="14552"/>
                  <a:pt x="11397398" y="11278"/>
                  <a:pt x="11401630" y="11278"/>
                </a:cubicBezTo>
                <a:cubicBezTo>
                  <a:pt x="11401630" y="11285"/>
                  <a:pt x="11401630" y="11432"/>
                  <a:pt x="11401630" y="14552"/>
                </a:cubicBezTo>
                <a:cubicBezTo>
                  <a:pt x="11410095" y="14552"/>
                  <a:pt x="11414327" y="14552"/>
                  <a:pt x="11418559" y="14552"/>
                </a:cubicBezTo>
                <a:cubicBezTo>
                  <a:pt x="11422791" y="14552"/>
                  <a:pt x="11427024" y="14552"/>
                  <a:pt x="11431256" y="14552"/>
                </a:cubicBezTo>
                <a:lnTo>
                  <a:pt x="11439720" y="11278"/>
                </a:lnTo>
                <a:cubicBezTo>
                  <a:pt x="11439720" y="8004"/>
                  <a:pt x="11439720" y="8004"/>
                  <a:pt x="11439720" y="4730"/>
                </a:cubicBezTo>
                <a:cubicBezTo>
                  <a:pt x="11456649" y="11278"/>
                  <a:pt x="11460881" y="4730"/>
                  <a:pt x="11473578" y="4730"/>
                </a:cubicBezTo>
                <a:cubicBezTo>
                  <a:pt x="11477810" y="8004"/>
                  <a:pt x="11486275" y="8004"/>
                  <a:pt x="11494739" y="8004"/>
                </a:cubicBezTo>
                <a:cubicBezTo>
                  <a:pt x="11494739" y="4730"/>
                  <a:pt x="11494739" y="1455"/>
                  <a:pt x="11498972" y="1455"/>
                </a:cubicBezTo>
                <a:cubicBezTo>
                  <a:pt x="11503204" y="1455"/>
                  <a:pt x="11511668" y="1455"/>
                  <a:pt x="11520133" y="1455"/>
                </a:cubicBezTo>
                <a:cubicBezTo>
                  <a:pt x="11522249" y="3093"/>
                  <a:pt x="11522249" y="3093"/>
                  <a:pt x="11524365" y="4730"/>
                </a:cubicBezTo>
                <a:cubicBezTo>
                  <a:pt x="11537062" y="11278"/>
                  <a:pt x="11549758" y="8004"/>
                  <a:pt x="11566687" y="11278"/>
                </a:cubicBezTo>
                <a:cubicBezTo>
                  <a:pt x="11566687" y="11285"/>
                  <a:pt x="11566687" y="11432"/>
                  <a:pt x="11566687" y="14552"/>
                </a:cubicBezTo>
                <a:lnTo>
                  <a:pt x="11574094" y="10050"/>
                </a:lnTo>
                <a:cubicBezTo>
                  <a:pt x="11579384" y="8004"/>
                  <a:pt x="11583616" y="8004"/>
                  <a:pt x="11587848" y="8004"/>
                </a:cubicBezTo>
                <a:cubicBezTo>
                  <a:pt x="11587848" y="7996"/>
                  <a:pt x="11587848" y="7841"/>
                  <a:pt x="11587848" y="4730"/>
                </a:cubicBezTo>
                <a:cubicBezTo>
                  <a:pt x="11609010" y="8004"/>
                  <a:pt x="11630171" y="8004"/>
                  <a:pt x="11651332" y="8004"/>
                </a:cubicBezTo>
                <a:lnTo>
                  <a:pt x="11651332" y="1455"/>
                </a:lnTo>
                <a:cubicBezTo>
                  <a:pt x="11664029" y="1455"/>
                  <a:pt x="11680957" y="1455"/>
                  <a:pt x="11693654" y="1455"/>
                </a:cubicBezTo>
                <a:cubicBezTo>
                  <a:pt x="11693654" y="1455"/>
                  <a:pt x="11697886" y="4730"/>
                  <a:pt x="11697886" y="8004"/>
                </a:cubicBezTo>
                <a:cubicBezTo>
                  <a:pt x="11706351" y="4730"/>
                  <a:pt x="11731744" y="4730"/>
                  <a:pt x="11740209" y="4730"/>
                </a:cubicBezTo>
                <a:cubicBezTo>
                  <a:pt x="11748673" y="8004"/>
                  <a:pt x="11740209" y="8004"/>
                  <a:pt x="11744441" y="4730"/>
                </a:cubicBezTo>
                <a:cubicBezTo>
                  <a:pt x="11748673" y="4730"/>
                  <a:pt x="11752905" y="4730"/>
                  <a:pt x="11752905" y="1455"/>
                </a:cubicBezTo>
                <a:cubicBezTo>
                  <a:pt x="11756079" y="3911"/>
                  <a:pt x="11755021" y="4730"/>
                  <a:pt x="11757138" y="4730"/>
                </a:cubicBezTo>
                <a:cubicBezTo>
                  <a:pt x="11765602" y="4730"/>
                  <a:pt x="11778299" y="4730"/>
                  <a:pt x="11786763" y="4730"/>
                </a:cubicBezTo>
                <a:cubicBezTo>
                  <a:pt x="11790995" y="8004"/>
                  <a:pt x="11790995" y="4730"/>
                  <a:pt x="11795228" y="1455"/>
                </a:cubicBezTo>
                <a:lnTo>
                  <a:pt x="11803692" y="4730"/>
                </a:lnTo>
                <a:cubicBezTo>
                  <a:pt x="11812157" y="8004"/>
                  <a:pt x="11816389" y="1455"/>
                  <a:pt x="11816389" y="1455"/>
                </a:cubicBezTo>
                <a:lnTo>
                  <a:pt x="11833318" y="4730"/>
                </a:lnTo>
                <a:cubicBezTo>
                  <a:pt x="11837550" y="1455"/>
                  <a:pt x="11837550" y="1455"/>
                  <a:pt x="11841782" y="1455"/>
                </a:cubicBezTo>
                <a:cubicBezTo>
                  <a:pt x="11854479" y="8004"/>
                  <a:pt x="11867176" y="8004"/>
                  <a:pt x="11879872" y="8004"/>
                </a:cubicBezTo>
                <a:cubicBezTo>
                  <a:pt x="11879872" y="7996"/>
                  <a:pt x="11879872" y="7841"/>
                  <a:pt x="11879872" y="4730"/>
                </a:cubicBezTo>
                <a:cubicBezTo>
                  <a:pt x="11888337" y="4730"/>
                  <a:pt x="11892569" y="4730"/>
                  <a:pt x="11896801" y="4730"/>
                </a:cubicBezTo>
                <a:cubicBezTo>
                  <a:pt x="11901033" y="4730"/>
                  <a:pt x="11913730" y="11278"/>
                  <a:pt x="11922195" y="8004"/>
                </a:cubicBezTo>
                <a:cubicBezTo>
                  <a:pt x="11926427" y="8004"/>
                  <a:pt x="11930659" y="1455"/>
                  <a:pt x="11939124" y="1455"/>
                </a:cubicBezTo>
                <a:cubicBezTo>
                  <a:pt x="11939155" y="1479"/>
                  <a:pt x="11943371" y="4742"/>
                  <a:pt x="11947588" y="8004"/>
                </a:cubicBezTo>
                <a:cubicBezTo>
                  <a:pt x="11964517" y="11278"/>
                  <a:pt x="11981446" y="11278"/>
                  <a:pt x="11998375" y="14552"/>
                </a:cubicBezTo>
                <a:cubicBezTo>
                  <a:pt x="11998375" y="11278"/>
                  <a:pt x="12002607" y="11278"/>
                  <a:pt x="12002607" y="8004"/>
                </a:cubicBezTo>
                <a:cubicBezTo>
                  <a:pt x="12011071" y="8004"/>
                  <a:pt x="12019536" y="11278"/>
                  <a:pt x="12028000" y="11278"/>
                </a:cubicBezTo>
                <a:cubicBezTo>
                  <a:pt x="12049162" y="4730"/>
                  <a:pt x="12070323" y="4730"/>
                  <a:pt x="12087252" y="8004"/>
                </a:cubicBezTo>
                <a:lnTo>
                  <a:pt x="12087252" y="1455"/>
                </a:lnTo>
                <a:cubicBezTo>
                  <a:pt x="12095716" y="1455"/>
                  <a:pt x="12099948" y="1455"/>
                  <a:pt x="12108413" y="1455"/>
                </a:cubicBezTo>
                <a:cubicBezTo>
                  <a:pt x="12108413" y="1481"/>
                  <a:pt x="12108413" y="4743"/>
                  <a:pt x="12108413" y="8004"/>
                </a:cubicBezTo>
                <a:cubicBezTo>
                  <a:pt x="12112645" y="8004"/>
                  <a:pt x="12116877" y="8004"/>
                  <a:pt x="12121109" y="8004"/>
                </a:cubicBezTo>
                <a:cubicBezTo>
                  <a:pt x="12125342" y="8004"/>
                  <a:pt x="12121109" y="1455"/>
                  <a:pt x="12133806" y="1455"/>
                </a:cubicBezTo>
                <a:cubicBezTo>
                  <a:pt x="12133821" y="4730"/>
                  <a:pt x="12138045" y="4724"/>
                  <a:pt x="12142271" y="1455"/>
                </a:cubicBezTo>
                <a:lnTo>
                  <a:pt x="12159200" y="8004"/>
                </a:lnTo>
                <a:cubicBezTo>
                  <a:pt x="12167664" y="11278"/>
                  <a:pt x="12176128" y="11278"/>
                  <a:pt x="12184593" y="11278"/>
                </a:cubicBezTo>
                <a:lnTo>
                  <a:pt x="12184593" y="52503"/>
                </a:lnTo>
                <a:lnTo>
                  <a:pt x="12186710" y="52503"/>
                </a:lnTo>
                <a:cubicBezTo>
                  <a:pt x="12186710" y="182034"/>
                  <a:pt x="12186710" y="182034"/>
                  <a:pt x="12186710" y="182034"/>
                </a:cubicBezTo>
                <a:cubicBezTo>
                  <a:pt x="12174013" y="182034"/>
                  <a:pt x="12165549" y="182034"/>
                  <a:pt x="12152852" y="182034"/>
                </a:cubicBezTo>
                <a:cubicBezTo>
                  <a:pt x="12148620" y="182034"/>
                  <a:pt x="12148620" y="182034"/>
                  <a:pt x="12148620" y="182034"/>
                </a:cubicBezTo>
                <a:lnTo>
                  <a:pt x="12127459" y="182034"/>
                </a:lnTo>
                <a:cubicBezTo>
                  <a:pt x="12118994" y="182034"/>
                  <a:pt x="12114762" y="182034"/>
                  <a:pt x="12110530" y="182034"/>
                </a:cubicBezTo>
                <a:cubicBezTo>
                  <a:pt x="12102065" y="175486"/>
                  <a:pt x="12097833" y="182034"/>
                  <a:pt x="12097833" y="182034"/>
                </a:cubicBezTo>
                <a:cubicBezTo>
                  <a:pt x="12093601" y="178760"/>
                  <a:pt x="12089369" y="178760"/>
                  <a:pt x="12085136" y="178760"/>
                </a:cubicBezTo>
                <a:cubicBezTo>
                  <a:pt x="12072440" y="178760"/>
                  <a:pt x="12059743" y="182034"/>
                  <a:pt x="12047046" y="182034"/>
                </a:cubicBezTo>
                <a:cubicBezTo>
                  <a:pt x="12042814" y="175486"/>
                  <a:pt x="12021653" y="168938"/>
                  <a:pt x="12017421" y="168938"/>
                </a:cubicBezTo>
                <a:cubicBezTo>
                  <a:pt x="12017421" y="172212"/>
                  <a:pt x="12013188" y="172212"/>
                  <a:pt x="12013188" y="175486"/>
                </a:cubicBezTo>
                <a:cubicBezTo>
                  <a:pt x="12008956" y="175486"/>
                  <a:pt x="12004724" y="172212"/>
                  <a:pt x="11996260" y="172212"/>
                </a:cubicBezTo>
                <a:cubicBezTo>
                  <a:pt x="11987795" y="175486"/>
                  <a:pt x="11966634" y="178760"/>
                  <a:pt x="11953937" y="175486"/>
                </a:cubicBezTo>
                <a:cubicBezTo>
                  <a:pt x="11937008" y="172212"/>
                  <a:pt x="11915847" y="162389"/>
                  <a:pt x="11890454" y="168938"/>
                </a:cubicBezTo>
                <a:cubicBezTo>
                  <a:pt x="11873525" y="168938"/>
                  <a:pt x="11856596" y="168938"/>
                  <a:pt x="11839667" y="168938"/>
                </a:cubicBezTo>
                <a:cubicBezTo>
                  <a:pt x="11826970" y="172212"/>
                  <a:pt x="11788880" y="185309"/>
                  <a:pt x="11767719" y="182034"/>
                </a:cubicBezTo>
                <a:cubicBezTo>
                  <a:pt x="11759255" y="178760"/>
                  <a:pt x="11750790" y="178760"/>
                  <a:pt x="11738093" y="178760"/>
                </a:cubicBezTo>
                <a:cubicBezTo>
                  <a:pt x="11738066" y="175486"/>
                  <a:pt x="11733847" y="175486"/>
                  <a:pt x="11729629" y="175486"/>
                </a:cubicBezTo>
                <a:cubicBezTo>
                  <a:pt x="11725397" y="172212"/>
                  <a:pt x="11716932" y="172212"/>
                  <a:pt x="11708468" y="168938"/>
                </a:cubicBezTo>
                <a:cubicBezTo>
                  <a:pt x="11700003" y="165663"/>
                  <a:pt x="11691539" y="172212"/>
                  <a:pt x="11678842" y="168938"/>
                </a:cubicBezTo>
                <a:cubicBezTo>
                  <a:pt x="11670378" y="165663"/>
                  <a:pt x="11661913" y="165663"/>
                  <a:pt x="11653449" y="165663"/>
                </a:cubicBezTo>
                <a:lnTo>
                  <a:pt x="11649217" y="168938"/>
                </a:lnTo>
                <a:cubicBezTo>
                  <a:pt x="11636520" y="168938"/>
                  <a:pt x="11628055" y="168938"/>
                  <a:pt x="11619591" y="168938"/>
                </a:cubicBezTo>
                <a:cubicBezTo>
                  <a:pt x="11611127" y="168938"/>
                  <a:pt x="11606894" y="168938"/>
                  <a:pt x="11598430" y="168938"/>
                </a:cubicBezTo>
                <a:cubicBezTo>
                  <a:pt x="11598421" y="168938"/>
                  <a:pt x="11598230" y="168938"/>
                  <a:pt x="11594198" y="168938"/>
                </a:cubicBezTo>
                <a:cubicBezTo>
                  <a:pt x="11573036" y="168938"/>
                  <a:pt x="11547643" y="168938"/>
                  <a:pt x="11526482" y="168938"/>
                </a:cubicBezTo>
                <a:cubicBezTo>
                  <a:pt x="11522250" y="172212"/>
                  <a:pt x="11518017" y="172212"/>
                  <a:pt x="11513785" y="172212"/>
                </a:cubicBezTo>
                <a:lnTo>
                  <a:pt x="11505321" y="175486"/>
                </a:lnTo>
                <a:cubicBezTo>
                  <a:pt x="11502147" y="176305"/>
                  <a:pt x="11503205" y="175486"/>
                  <a:pt x="11501089" y="175486"/>
                </a:cubicBezTo>
                <a:cubicBezTo>
                  <a:pt x="11484160" y="178760"/>
                  <a:pt x="11458766" y="175486"/>
                  <a:pt x="11437605" y="178760"/>
                </a:cubicBezTo>
                <a:cubicBezTo>
                  <a:pt x="11437605" y="178769"/>
                  <a:pt x="11437605" y="178919"/>
                  <a:pt x="11437605" y="182034"/>
                </a:cubicBezTo>
                <a:cubicBezTo>
                  <a:pt x="11416444" y="182034"/>
                  <a:pt x="11391051" y="165663"/>
                  <a:pt x="11357193" y="172212"/>
                </a:cubicBezTo>
                <a:cubicBezTo>
                  <a:pt x="11352960" y="175486"/>
                  <a:pt x="11348728" y="175486"/>
                  <a:pt x="11344496" y="175486"/>
                </a:cubicBezTo>
                <a:cubicBezTo>
                  <a:pt x="11331799" y="175486"/>
                  <a:pt x="11323335" y="175486"/>
                  <a:pt x="11314870" y="175486"/>
                </a:cubicBezTo>
                <a:cubicBezTo>
                  <a:pt x="11306406" y="178760"/>
                  <a:pt x="11297941" y="178760"/>
                  <a:pt x="11289477" y="182034"/>
                </a:cubicBezTo>
                <a:cubicBezTo>
                  <a:pt x="11281013" y="178760"/>
                  <a:pt x="11272548" y="178760"/>
                  <a:pt x="11264084" y="178760"/>
                </a:cubicBezTo>
                <a:lnTo>
                  <a:pt x="11242922" y="178760"/>
                </a:lnTo>
                <a:cubicBezTo>
                  <a:pt x="11230226" y="175486"/>
                  <a:pt x="11217529" y="175486"/>
                  <a:pt x="11204832" y="175486"/>
                </a:cubicBezTo>
                <a:cubicBezTo>
                  <a:pt x="11196368" y="178760"/>
                  <a:pt x="11192136" y="178760"/>
                  <a:pt x="11183671" y="178760"/>
                </a:cubicBezTo>
                <a:cubicBezTo>
                  <a:pt x="11183671" y="178769"/>
                  <a:pt x="11183671" y="178919"/>
                  <a:pt x="11183671" y="182034"/>
                </a:cubicBezTo>
                <a:cubicBezTo>
                  <a:pt x="11170974" y="182034"/>
                  <a:pt x="11158278" y="182034"/>
                  <a:pt x="11149813" y="182034"/>
                </a:cubicBezTo>
                <a:cubicBezTo>
                  <a:pt x="11141349" y="182034"/>
                  <a:pt x="11128652" y="178760"/>
                  <a:pt x="11120188" y="178760"/>
                </a:cubicBezTo>
                <a:cubicBezTo>
                  <a:pt x="11120188" y="178769"/>
                  <a:pt x="11120188" y="178919"/>
                  <a:pt x="11120188" y="182034"/>
                </a:cubicBezTo>
                <a:cubicBezTo>
                  <a:pt x="11120150" y="182034"/>
                  <a:pt x="11115936" y="182034"/>
                  <a:pt x="11111723" y="182034"/>
                </a:cubicBezTo>
                <a:cubicBezTo>
                  <a:pt x="11111713" y="182034"/>
                  <a:pt x="11111511" y="182034"/>
                  <a:pt x="11107491" y="182034"/>
                </a:cubicBezTo>
                <a:cubicBezTo>
                  <a:pt x="11099027" y="182034"/>
                  <a:pt x="11090562" y="182034"/>
                  <a:pt x="11082098" y="182034"/>
                </a:cubicBezTo>
                <a:cubicBezTo>
                  <a:pt x="11073633" y="182034"/>
                  <a:pt x="11069401" y="182034"/>
                  <a:pt x="11065169" y="182034"/>
                </a:cubicBezTo>
                <a:cubicBezTo>
                  <a:pt x="11056704" y="182034"/>
                  <a:pt x="11052472" y="182034"/>
                  <a:pt x="11044008" y="182034"/>
                </a:cubicBezTo>
                <a:lnTo>
                  <a:pt x="11036601" y="180397"/>
                </a:lnTo>
                <a:cubicBezTo>
                  <a:pt x="11027079" y="182034"/>
                  <a:pt x="11010150" y="178760"/>
                  <a:pt x="11001685" y="178760"/>
                </a:cubicBezTo>
                <a:cubicBezTo>
                  <a:pt x="11001685" y="175486"/>
                  <a:pt x="11001685" y="175486"/>
                  <a:pt x="11001685" y="172212"/>
                </a:cubicBezTo>
                <a:cubicBezTo>
                  <a:pt x="10972060" y="172212"/>
                  <a:pt x="10959363" y="168938"/>
                  <a:pt x="10933970" y="175486"/>
                </a:cubicBezTo>
                <a:cubicBezTo>
                  <a:pt x="10929737" y="172212"/>
                  <a:pt x="10929737" y="172212"/>
                  <a:pt x="10925505" y="165663"/>
                </a:cubicBezTo>
                <a:cubicBezTo>
                  <a:pt x="10921273" y="165663"/>
                  <a:pt x="10912808" y="165663"/>
                  <a:pt x="10908576" y="168938"/>
                </a:cubicBezTo>
                <a:cubicBezTo>
                  <a:pt x="10900112" y="165663"/>
                  <a:pt x="10887415" y="165663"/>
                  <a:pt x="10878951" y="165663"/>
                </a:cubicBezTo>
                <a:cubicBezTo>
                  <a:pt x="10878951" y="165671"/>
                  <a:pt x="10878951" y="165816"/>
                  <a:pt x="10878951" y="168938"/>
                </a:cubicBezTo>
                <a:cubicBezTo>
                  <a:pt x="10874718" y="168938"/>
                  <a:pt x="10870486" y="168938"/>
                  <a:pt x="10866254" y="168938"/>
                </a:cubicBezTo>
                <a:cubicBezTo>
                  <a:pt x="10853557" y="168938"/>
                  <a:pt x="10840860" y="168938"/>
                  <a:pt x="10828164" y="168938"/>
                </a:cubicBezTo>
                <a:cubicBezTo>
                  <a:pt x="10819699" y="172212"/>
                  <a:pt x="10802770" y="178760"/>
                  <a:pt x="10790074" y="178760"/>
                </a:cubicBezTo>
                <a:cubicBezTo>
                  <a:pt x="10785841" y="175486"/>
                  <a:pt x="10781609" y="175486"/>
                  <a:pt x="10777377" y="175486"/>
                </a:cubicBezTo>
                <a:cubicBezTo>
                  <a:pt x="10777377" y="172212"/>
                  <a:pt x="10777377" y="172212"/>
                  <a:pt x="10773145" y="168938"/>
                </a:cubicBezTo>
                <a:cubicBezTo>
                  <a:pt x="10760448" y="165663"/>
                  <a:pt x="10726590" y="172212"/>
                  <a:pt x="10722358" y="172212"/>
                </a:cubicBezTo>
                <a:cubicBezTo>
                  <a:pt x="10722358" y="172204"/>
                  <a:pt x="10722358" y="172055"/>
                  <a:pt x="10722358" y="168938"/>
                </a:cubicBezTo>
                <a:cubicBezTo>
                  <a:pt x="10718126" y="168938"/>
                  <a:pt x="10718126" y="168938"/>
                  <a:pt x="10713894" y="168938"/>
                </a:cubicBezTo>
                <a:cubicBezTo>
                  <a:pt x="10710720" y="169756"/>
                  <a:pt x="10711778" y="168938"/>
                  <a:pt x="10709661" y="168938"/>
                </a:cubicBezTo>
                <a:cubicBezTo>
                  <a:pt x="10705429" y="172212"/>
                  <a:pt x="10701197" y="172212"/>
                  <a:pt x="10696965" y="172212"/>
                </a:cubicBezTo>
                <a:cubicBezTo>
                  <a:pt x="10688500" y="172212"/>
                  <a:pt x="10684268" y="172212"/>
                  <a:pt x="10680036" y="172212"/>
                </a:cubicBezTo>
                <a:cubicBezTo>
                  <a:pt x="10680036" y="172204"/>
                  <a:pt x="10680036" y="172055"/>
                  <a:pt x="10680036" y="168938"/>
                </a:cubicBezTo>
                <a:cubicBezTo>
                  <a:pt x="10675803" y="172212"/>
                  <a:pt x="10671571" y="172212"/>
                  <a:pt x="10667339" y="172212"/>
                </a:cubicBezTo>
                <a:cubicBezTo>
                  <a:pt x="10667339" y="172204"/>
                  <a:pt x="10667339" y="172055"/>
                  <a:pt x="10667339" y="168938"/>
                </a:cubicBezTo>
                <a:cubicBezTo>
                  <a:pt x="10654642" y="172212"/>
                  <a:pt x="10646178" y="172212"/>
                  <a:pt x="10637713" y="172212"/>
                </a:cubicBezTo>
                <a:cubicBezTo>
                  <a:pt x="10637713" y="172204"/>
                  <a:pt x="10637713" y="172055"/>
                  <a:pt x="10637713" y="168938"/>
                </a:cubicBezTo>
                <a:cubicBezTo>
                  <a:pt x="10637702" y="168938"/>
                  <a:pt x="10637500" y="168938"/>
                  <a:pt x="10633481" y="168938"/>
                </a:cubicBezTo>
                <a:cubicBezTo>
                  <a:pt x="10633481" y="172212"/>
                  <a:pt x="10633481" y="172212"/>
                  <a:pt x="10629249" y="175486"/>
                </a:cubicBezTo>
                <a:cubicBezTo>
                  <a:pt x="10629222" y="175465"/>
                  <a:pt x="10625004" y="172212"/>
                  <a:pt x="10620784" y="172212"/>
                </a:cubicBezTo>
                <a:cubicBezTo>
                  <a:pt x="10616552" y="175486"/>
                  <a:pt x="10612320" y="175486"/>
                  <a:pt x="10608088" y="175486"/>
                </a:cubicBezTo>
                <a:cubicBezTo>
                  <a:pt x="10608088" y="174668"/>
                  <a:pt x="10608088" y="175486"/>
                  <a:pt x="10603856" y="175486"/>
                </a:cubicBezTo>
                <a:cubicBezTo>
                  <a:pt x="10595391" y="175486"/>
                  <a:pt x="10586927" y="175486"/>
                  <a:pt x="10578462" y="175486"/>
                </a:cubicBezTo>
                <a:cubicBezTo>
                  <a:pt x="10569998" y="178760"/>
                  <a:pt x="10557301" y="178760"/>
                  <a:pt x="10548837" y="178760"/>
                </a:cubicBezTo>
                <a:lnTo>
                  <a:pt x="10544604" y="182034"/>
                </a:lnTo>
                <a:cubicBezTo>
                  <a:pt x="10527675" y="182034"/>
                  <a:pt x="10510746" y="182034"/>
                  <a:pt x="10498050" y="182034"/>
                </a:cubicBezTo>
                <a:cubicBezTo>
                  <a:pt x="10493818" y="178760"/>
                  <a:pt x="10489585" y="178760"/>
                  <a:pt x="10485353" y="182034"/>
                </a:cubicBezTo>
                <a:cubicBezTo>
                  <a:pt x="10485353" y="178760"/>
                  <a:pt x="10485353" y="178760"/>
                  <a:pt x="10485353" y="175486"/>
                </a:cubicBezTo>
                <a:cubicBezTo>
                  <a:pt x="10472656" y="172212"/>
                  <a:pt x="10438799" y="168938"/>
                  <a:pt x="10417637" y="172212"/>
                </a:cubicBezTo>
                <a:lnTo>
                  <a:pt x="10409173" y="175486"/>
                </a:lnTo>
                <a:cubicBezTo>
                  <a:pt x="10404941" y="175486"/>
                  <a:pt x="10404941" y="172212"/>
                  <a:pt x="10400708" y="172212"/>
                </a:cubicBezTo>
                <a:lnTo>
                  <a:pt x="10379547" y="175486"/>
                </a:lnTo>
                <a:cubicBezTo>
                  <a:pt x="10371083" y="172212"/>
                  <a:pt x="10366851" y="172212"/>
                  <a:pt x="10362618" y="172212"/>
                </a:cubicBezTo>
                <a:cubicBezTo>
                  <a:pt x="10362618" y="172204"/>
                  <a:pt x="10362618" y="172055"/>
                  <a:pt x="10362618" y="168938"/>
                </a:cubicBezTo>
                <a:lnTo>
                  <a:pt x="10341457" y="172212"/>
                </a:lnTo>
                <a:cubicBezTo>
                  <a:pt x="10341457" y="172204"/>
                  <a:pt x="10341457" y="172055"/>
                  <a:pt x="10341457" y="168938"/>
                </a:cubicBezTo>
                <a:cubicBezTo>
                  <a:pt x="10320296" y="168938"/>
                  <a:pt x="10299135" y="168938"/>
                  <a:pt x="10277974" y="168938"/>
                </a:cubicBezTo>
                <a:cubicBezTo>
                  <a:pt x="10269509" y="172212"/>
                  <a:pt x="10261045" y="175486"/>
                  <a:pt x="10252580" y="175486"/>
                </a:cubicBezTo>
                <a:lnTo>
                  <a:pt x="10235651" y="172212"/>
                </a:lnTo>
                <a:cubicBezTo>
                  <a:pt x="10235651" y="172204"/>
                  <a:pt x="10235651" y="172055"/>
                  <a:pt x="10235651" y="168938"/>
                </a:cubicBezTo>
                <a:cubicBezTo>
                  <a:pt x="10227187" y="168938"/>
                  <a:pt x="10227187" y="175486"/>
                  <a:pt x="10218723" y="172212"/>
                </a:cubicBezTo>
                <a:cubicBezTo>
                  <a:pt x="10218723" y="172204"/>
                  <a:pt x="10218723" y="172055"/>
                  <a:pt x="10218723" y="168938"/>
                </a:cubicBezTo>
                <a:cubicBezTo>
                  <a:pt x="10214490" y="168938"/>
                  <a:pt x="10210258" y="168938"/>
                  <a:pt x="10206026" y="168938"/>
                </a:cubicBezTo>
                <a:cubicBezTo>
                  <a:pt x="10189097" y="165663"/>
                  <a:pt x="10172168" y="172212"/>
                  <a:pt x="10159471" y="172212"/>
                </a:cubicBezTo>
                <a:cubicBezTo>
                  <a:pt x="10159471" y="172204"/>
                  <a:pt x="10159471" y="172055"/>
                  <a:pt x="10159471" y="168938"/>
                </a:cubicBezTo>
                <a:cubicBezTo>
                  <a:pt x="10146775" y="172212"/>
                  <a:pt x="10134078" y="172212"/>
                  <a:pt x="10121381" y="172212"/>
                </a:cubicBezTo>
                <a:cubicBezTo>
                  <a:pt x="10117149" y="175486"/>
                  <a:pt x="10112917" y="172212"/>
                  <a:pt x="10100220" y="172212"/>
                </a:cubicBezTo>
                <a:lnTo>
                  <a:pt x="10079059" y="172212"/>
                </a:lnTo>
                <a:lnTo>
                  <a:pt x="10062130" y="175486"/>
                </a:lnTo>
                <a:lnTo>
                  <a:pt x="10040969" y="175486"/>
                </a:lnTo>
                <a:cubicBezTo>
                  <a:pt x="10028272" y="178760"/>
                  <a:pt x="10011343" y="175486"/>
                  <a:pt x="9998647" y="175486"/>
                </a:cubicBezTo>
                <a:cubicBezTo>
                  <a:pt x="9998640" y="178760"/>
                  <a:pt x="9998477" y="178760"/>
                  <a:pt x="9994414" y="178760"/>
                </a:cubicBezTo>
                <a:cubicBezTo>
                  <a:pt x="9977485" y="175486"/>
                  <a:pt x="9960556" y="175486"/>
                  <a:pt x="9943628" y="175486"/>
                </a:cubicBezTo>
                <a:cubicBezTo>
                  <a:pt x="9935163" y="172212"/>
                  <a:pt x="9926699" y="172212"/>
                  <a:pt x="9918234" y="172212"/>
                </a:cubicBezTo>
                <a:cubicBezTo>
                  <a:pt x="9914002" y="175486"/>
                  <a:pt x="9909770" y="172212"/>
                  <a:pt x="9905537" y="172212"/>
                </a:cubicBezTo>
                <a:cubicBezTo>
                  <a:pt x="9901305" y="172212"/>
                  <a:pt x="9901305" y="178760"/>
                  <a:pt x="9897073" y="178760"/>
                </a:cubicBezTo>
                <a:cubicBezTo>
                  <a:pt x="9880144" y="175486"/>
                  <a:pt x="9863215" y="175486"/>
                  <a:pt x="9846286" y="175486"/>
                </a:cubicBezTo>
                <a:cubicBezTo>
                  <a:pt x="9842054" y="172212"/>
                  <a:pt x="9833590" y="172212"/>
                  <a:pt x="9825125" y="172212"/>
                </a:cubicBezTo>
                <a:cubicBezTo>
                  <a:pt x="9825125" y="172204"/>
                  <a:pt x="9825125" y="172055"/>
                  <a:pt x="9825125" y="168938"/>
                </a:cubicBezTo>
                <a:lnTo>
                  <a:pt x="9816661" y="172212"/>
                </a:lnTo>
                <a:cubicBezTo>
                  <a:pt x="9803964" y="172212"/>
                  <a:pt x="9791267" y="172212"/>
                  <a:pt x="9778571" y="168938"/>
                </a:cubicBezTo>
                <a:cubicBezTo>
                  <a:pt x="9774338" y="168938"/>
                  <a:pt x="9774338" y="168938"/>
                  <a:pt x="9774338" y="168938"/>
                </a:cubicBezTo>
                <a:cubicBezTo>
                  <a:pt x="9770106" y="168938"/>
                  <a:pt x="9770106" y="168938"/>
                  <a:pt x="9765874" y="168938"/>
                </a:cubicBezTo>
                <a:cubicBezTo>
                  <a:pt x="9748945" y="168938"/>
                  <a:pt x="9736248" y="168938"/>
                  <a:pt x="9727784" y="168938"/>
                </a:cubicBezTo>
                <a:lnTo>
                  <a:pt x="9723552" y="168938"/>
                </a:lnTo>
                <a:cubicBezTo>
                  <a:pt x="9710855" y="172212"/>
                  <a:pt x="9702390" y="172212"/>
                  <a:pt x="9689694" y="172212"/>
                </a:cubicBezTo>
                <a:cubicBezTo>
                  <a:pt x="9685461" y="175486"/>
                  <a:pt x="9681229" y="175486"/>
                  <a:pt x="9672765" y="175486"/>
                </a:cubicBezTo>
                <a:cubicBezTo>
                  <a:pt x="9668533" y="178760"/>
                  <a:pt x="9660068" y="175486"/>
                  <a:pt x="9651604" y="175486"/>
                </a:cubicBezTo>
                <a:lnTo>
                  <a:pt x="9630442" y="175486"/>
                </a:lnTo>
                <a:cubicBezTo>
                  <a:pt x="9621978" y="172212"/>
                  <a:pt x="9617746" y="172212"/>
                  <a:pt x="9609281" y="172212"/>
                </a:cubicBezTo>
                <a:cubicBezTo>
                  <a:pt x="9609281" y="172204"/>
                  <a:pt x="9609281" y="172055"/>
                  <a:pt x="9609281" y="168938"/>
                </a:cubicBezTo>
                <a:lnTo>
                  <a:pt x="9592352" y="168938"/>
                </a:lnTo>
                <a:cubicBezTo>
                  <a:pt x="9588120" y="168938"/>
                  <a:pt x="9583888" y="168938"/>
                  <a:pt x="9579656" y="168938"/>
                </a:cubicBezTo>
                <a:cubicBezTo>
                  <a:pt x="9558495" y="168938"/>
                  <a:pt x="9533101" y="168938"/>
                  <a:pt x="9511940" y="168938"/>
                </a:cubicBezTo>
                <a:lnTo>
                  <a:pt x="9503475" y="168938"/>
                </a:lnTo>
                <a:cubicBezTo>
                  <a:pt x="9499243" y="172212"/>
                  <a:pt x="9495011" y="172212"/>
                  <a:pt x="9486547" y="172212"/>
                </a:cubicBezTo>
                <a:cubicBezTo>
                  <a:pt x="9486522" y="175467"/>
                  <a:pt x="9482301" y="172212"/>
                  <a:pt x="9478082" y="172212"/>
                </a:cubicBezTo>
                <a:cubicBezTo>
                  <a:pt x="9473850" y="175486"/>
                  <a:pt x="9469618" y="175486"/>
                  <a:pt x="9465385" y="175486"/>
                </a:cubicBezTo>
                <a:lnTo>
                  <a:pt x="9456921" y="175486"/>
                </a:lnTo>
                <a:lnTo>
                  <a:pt x="9439992" y="178760"/>
                </a:lnTo>
                <a:lnTo>
                  <a:pt x="9423063" y="175486"/>
                </a:lnTo>
                <a:cubicBezTo>
                  <a:pt x="9410366" y="172212"/>
                  <a:pt x="9397670" y="172212"/>
                  <a:pt x="9389205" y="172212"/>
                </a:cubicBezTo>
                <a:cubicBezTo>
                  <a:pt x="9389205" y="172204"/>
                  <a:pt x="9389205" y="172055"/>
                  <a:pt x="9389205" y="168938"/>
                </a:cubicBezTo>
                <a:cubicBezTo>
                  <a:pt x="9380741" y="168938"/>
                  <a:pt x="9376509" y="168938"/>
                  <a:pt x="9368044" y="168938"/>
                </a:cubicBezTo>
                <a:cubicBezTo>
                  <a:pt x="9359580" y="175486"/>
                  <a:pt x="9351115" y="168938"/>
                  <a:pt x="9346883" y="168938"/>
                </a:cubicBezTo>
                <a:cubicBezTo>
                  <a:pt x="9346883" y="172212"/>
                  <a:pt x="9346883" y="172212"/>
                  <a:pt x="9342651" y="175486"/>
                </a:cubicBezTo>
                <a:cubicBezTo>
                  <a:pt x="9338418" y="175486"/>
                  <a:pt x="9338418" y="172212"/>
                  <a:pt x="9325722" y="172212"/>
                </a:cubicBezTo>
                <a:cubicBezTo>
                  <a:pt x="9325722" y="172237"/>
                  <a:pt x="9325690" y="175486"/>
                  <a:pt x="9317257" y="175486"/>
                </a:cubicBezTo>
                <a:cubicBezTo>
                  <a:pt x="9308793" y="172212"/>
                  <a:pt x="9300328" y="172212"/>
                  <a:pt x="9291864" y="168938"/>
                </a:cubicBezTo>
                <a:cubicBezTo>
                  <a:pt x="9291864" y="172212"/>
                  <a:pt x="9291864" y="172212"/>
                  <a:pt x="9291864" y="175486"/>
                </a:cubicBezTo>
                <a:cubicBezTo>
                  <a:pt x="9287632" y="175486"/>
                  <a:pt x="9287632" y="175486"/>
                  <a:pt x="9283399" y="175486"/>
                </a:cubicBezTo>
                <a:cubicBezTo>
                  <a:pt x="9283399" y="172212"/>
                  <a:pt x="9283399" y="172212"/>
                  <a:pt x="9283399" y="168938"/>
                </a:cubicBezTo>
                <a:lnTo>
                  <a:pt x="9262238" y="168938"/>
                </a:lnTo>
                <a:cubicBezTo>
                  <a:pt x="9253774" y="168938"/>
                  <a:pt x="9262238" y="165663"/>
                  <a:pt x="9258006" y="168938"/>
                </a:cubicBezTo>
                <a:lnTo>
                  <a:pt x="9236845" y="168938"/>
                </a:lnTo>
                <a:cubicBezTo>
                  <a:pt x="9236818" y="168916"/>
                  <a:pt x="9232586" y="165674"/>
                  <a:pt x="9224148" y="168938"/>
                </a:cubicBezTo>
                <a:cubicBezTo>
                  <a:pt x="9207219" y="168938"/>
                  <a:pt x="9194523" y="168938"/>
                  <a:pt x="9181826" y="168938"/>
                </a:cubicBezTo>
                <a:cubicBezTo>
                  <a:pt x="9181797" y="172212"/>
                  <a:pt x="9177580" y="172212"/>
                  <a:pt x="9173361" y="172212"/>
                </a:cubicBezTo>
                <a:cubicBezTo>
                  <a:pt x="9169129" y="175486"/>
                  <a:pt x="9164897" y="172212"/>
                  <a:pt x="9160665" y="172212"/>
                </a:cubicBezTo>
                <a:cubicBezTo>
                  <a:pt x="9160665" y="175486"/>
                  <a:pt x="9156433" y="175486"/>
                  <a:pt x="9156433" y="178760"/>
                </a:cubicBezTo>
                <a:cubicBezTo>
                  <a:pt x="9152200" y="178760"/>
                  <a:pt x="9147968" y="178760"/>
                  <a:pt x="9143736" y="178760"/>
                </a:cubicBezTo>
                <a:cubicBezTo>
                  <a:pt x="9143736" y="178769"/>
                  <a:pt x="9143736" y="178919"/>
                  <a:pt x="9143736" y="182034"/>
                </a:cubicBezTo>
                <a:cubicBezTo>
                  <a:pt x="9139504" y="182034"/>
                  <a:pt x="9139504" y="182034"/>
                  <a:pt x="9135271" y="182034"/>
                </a:cubicBezTo>
                <a:cubicBezTo>
                  <a:pt x="9126807" y="182034"/>
                  <a:pt x="9122575" y="185309"/>
                  <a:pt x="9114110" y="182034"/>
                </a:cubicBezTo>
                <a:cubicBezTo>
                  <a:pt x="9105646" y="182034"/>
                  <a:pt x="9101414" y="182034"/>
                  <a:pt x="9097181" y="182034"/>
                </a:cubicBezTo>
                <a:lnTo>
                  <a:pt x="9088717" y="182034"/>
                </a:lnTo>
                <a:cubicBezTo>
                  <a:pt x="9084485" y="182034"/>
                  <a:pt x="9080252" y="182034"/>
                  <a:pt x="9076020" y="182034"/>
                </a:cubicBezTo>
                <a:cubicBezTo>
                  <a:pt x="9063323" y="182034"/>
                  <a:pt x="9054859" y="182034"/>
                  <a:pt x="9042162" y="182034"/>
                </a:cubicBezTo>
                <a:cubicBezTo>
                  <a:pt x="9042152" y="182034"/>
                  <a:pt x="9041958" y="182034"/>
                  <a:pt x="9037930" y="182034"/>
                </a:cubicBezTo>
                <a:cubicBezTo>
                  <a:pt x="9037930" y="182015"/>
                  <a:pt x="9037917" y="178760"/>
                  <a:pt x="9033698" y="178760"/>
                </a:cubicBezTo>
                <a:cubicBezTo>
                  <a:pt x="9029466" y="178760"/>
                  <a:pt x="9021001" y="175486"/>
                  <a:pt x="9012537" y="175486"/>
                </a:cubicBezTo>
                <a:cubicBezTo>
                  <a:pt x="9004072" y="159115"/>
                  <a:pt x="8999840" y="175486"/>
                  <a:pt x="8974447" y="168938"/>
                </a:cubicBezTo>
                <a:cubicBezTo>
                  <a:pt x="8970214" y="168938"/>
                  <a:pt x="8970214" y="168938"/>
                  <a:pt x="8965982" y="168938"/>
                </a:cubicBezTo>
                <a:cubicBezTo>
                  <a:pt x="8961750" y="165663"/>
                  <a:pt x="8936357" y="172212"/>
                  <a:pt x="8919428" y="168938"/>
                </a:cubicBezTo>
                <a:cubicBezTo>
                  <a:pt x="8910963" y="168938"/>
                  <a:pt x="8906731" y="168938"/>
                  <a:pt x="8902499" y="168938"/>
                </a:cubicBezTo>
                <a:lnTo>
                  <a:pt x="8885570" y="168938"/>
                </a:lnTo>
                <a:cubicBezTo>
                  <a:pt x="8877105" y="162389"/>
                  <a:pt x="8872873" y="168938"/>
                  <a:pt x="8872873" y="168938"/>
                </a:cubicBezTo>
                <a:cubicBezTo>
                  <a:pt x="8860176" y="168938"/>
                  <a:pt x="8843247" y="168938"/>
                  <a:pt x="8826319" y="168938"/>
                </a:cubicBezTo>
                <a:lnTo>
                  <a:pt x="8809390" y="168938"/>
                </a:lnTo>
                <a:lnTo>
                  <a:pt x="8792461" y="172212"/>
                </a:lnTo>
                <a:cubicBezTo>
                  <a:pt x="8788228" y="175486"/>
                  <a:pt x="8783996" y="175486"/>
                  <a:pt x="8779764" y="175486"/>
                </a:cubicBezTo>
                <a:cubicBezTo>
                  <a:pt x="8775532" y="178760"/>
                  <a:pt x="8775532" y="178760"/>
                  <a:pt x="8775532" y="182034"/>
                </a:cubicBezTo>
                <a:lnTo>
                  <a:pt x="8767067" y="178760"/>
                </a:lnTo>
                <a:cubicBezTo>
                  <a:pt x="8767067" y="178769"/>
                  <a:pt x="8767067" y="178919"/>
                  <a:pt x="8767067" y="182034"/>
                </a:cubicBezTo>
                <a:cubicBezTo>
                  <a:pt x="8762835" y="182034"/>
                  <a:pt x="8758603" y="182034"/>
                  <a:pt x="8754371" y="182034"/>
                </a:cubicBezTo>
                <a:cubicBezTo>
                  <a:pt x="8750138" y="182034"/>
                  <a:pt x="8745906" y="182034"/>
                  <a:pt x="8741674" y="182034"/>
                </a:cubicBezTo>
                <a:cubicBezTo>
                  <a:pt x="8733209" y="182034"/>
                  <a:pt x="8728977" y="182034"/>
                  <a:pt x="8724745" y="182034"/>
                </a:cubicBezTo>
                <a:cubicBezTo>
                  <a:pt x="8720513" y="178760"/>
                  <a:pt x="8720513" y="185309"/>
                  <a:pt x="8707816" y="182034"/>
                </a:cubicBezTo>
                <a:cubicBezTo>
                  <a:pt x="8707816" y="182017"/>
                  <a:pt x="8707793" y="178769"/>
                  <a:pt x="8699352" y="182034"/>
                </a:cubicBezTo>
                <a:cubicBezTo>
                  <a:pt x="8699218" y="183620"/>
                  <a:pt x="8700103" y="183962"/>
                  <a:pt x="8695119" y="182034"/>
                </a:cubicBezTo>
                <a:cubicBezTo>
                  <a:pt x="8690887" y="182034"/>
                  <a:pt x="8686655" y="182034"/>
                  <a:pt x="8678190" y="182034"/>
                </a:cubicBezTo>
                <a:cubicBezTo>
                  <a:pt x="8673958" y="178760"/>
                  <a:pt x="8673958" y="178760"/>
                  <a:pt x="8669726" y="178760"/>
                </a:cubicBezTo>
                <a:cubicBezTo>
                  <a:pt x="8657029" y="175486"/>
                  <a:pt x="8644333" y="172212"/>
                  <a:pt x="8631636" y="172212"/>
                </a:cubicBezTo>
                <a:lnTo>
                  <a:pt x="8606243" y="168938"/>
                </a:lnTo>
                <a:lnTo>
                  <a:pt x="8595133" y="171802"/>
                </a:lnTo>
                <a:cubicBezTo>
                  <a:pt x="8589314" y="172212"/>
                  <a:pt x="8585081" y="172212"/>
                  <a:pt x="8580849" y="172212"/>
                </a:cubicBezTo>
                <a:cubicBezTo>
                  <a:pt x="8580832" y="172198"/>
                  <a:pt x="8576600" y="168938"/>
                  <a:pt x="8568152" y="168938"/>
                </a:cubicBezTo>
                <a:cubicBezTo>
                  <a:pt x="8563920" y="172212"/>
                  <a:pt x="8572385" y="172212"/>
                  <a:pt x="8563920" y="172212"/>
                </a:cubicBezTo>
                <a:cubicBezTo>
                  <a:pt x="8563920" y="172204"/>
                  <a:pt x="8563920" y="172055"/>
                  <a:pt x="8563920" y="168938"/>
                </a:cubicBezTo>
                <a:cubicBezTo>
                  <a:pt x="8555456" y="168938"/>
                  <a:pt x="8546991" y="168938"/>
                  <a:pt x="8538527" y="168938"/>
                </a:cubicBezTo>
                <a:cubicBezTo>
                  <a:pt x="8538527" y="168916"/>
                  <a:pt x="8538499" y="165674"/>
                  <a:pt x="8530062" y="168938"/>
                </a:cubicBezTo>
                <a:cubicBezTo>
                  <a:pt x="8525830" y="168938"/>
                  <a:pt x="8517366" y="168938"/>
                  <a:pt x="8508901" y="168938"/>
                </a:cubicBezTo>
                <a:cubicBezTo>
                  <a:pt x="8504669" y="172212"/>
                  <a:pt x="8504669" y="172212"/>
                  <a:pt x="8500437" y="168938"/>
                </a:cubicBezTo>
                <a:cubicBezTo>
                  <a:pt x="8479276" y="172212"/>
                  <a:pt x="8458114" y="172212"/>
                  <a:pt x="8436953" y="172212"/>
                </a:cubicBezTo>
                <a:cubicBezTo>
                  <a:pt x="8436953" y="172204"/>
                  <a:pt x="8436953" y="172055"/>
                  <a:pt x="8436953" y="168938"/>
                </a:cubicBezTo>
                <a:lnTo>
                  <a:pt x="8429547" y="170575"/>
                </a:lnTo>
                <a:cubicBezTo>
                  <a:pt x="8415792" y="172212"/>
                  <a:pt x="8407328" y="172212"/>
                  <a:pt x="8394631" y="172212"/>
                </a:cubicBezTo>
                <a:cubicBezTo>
                  <a:pt x="8390399" y="175486"/>
                  <a:pt x="8386167" y="172212"/>
                  <a:pt x="8381935" y="172212"/>
                </a:cubicBezTo>
                <a:lnTo>
                  <a:pt x="8374528" y="173849"/>
                </a:lnTo>
                <a:cubicBezTo>
                  <a:pt x="8356541" y="172212"/>
                  <a:pt x="8339612" y="172212"/>
                  <a:pt x="8322683" y="172212"/>
                </a:cubicBezTo>
                <a:cubicBezTo>
                  <a:pt x="8322683" y="172204"/>
                  <a:pt x="8322683" y="172055"/>
                  <a:pt x="8322683" y="168938"/>
                </a:cubicBezTo>
                <a:cubicBezTo>
                  <a:pt x="8297290" y="168938"/>
                  <a:pt x="8271897" y="168938"/>
                  <a:pt x="8246503" y="168938"/>
                </a:cubicBezTo>
                <a:lnTo>
                  <a:pt x="8239097" y="168938"/>
                </a:lnTo>
                <a:cubicBezTo>
                  <a:pt x="8216878" y="168938"/>
                  <a:pt x="8191484" y="168938"/>
                  <a:pt x="8166091" y="168938"/>
                </a:cubicBezTo>
                <a:cubicBezTo>
                  <a:pt x="8153394" y="172212"/>
                  <a:pt x="8140697" y="172212"/>
                  <a:pt x="8132233" y="172212"/>
                </a:cubicBezTo>
                <a:lnTo>
                  <a:pt x="8123768" y="172212"/>
                </a:lnTo>
                <a:cubicBezTo>
                  <a:pt x="8115304" y="175486"/>
                  <a:pt x="8115304" y="182034"/>
                  <a:pt x="8111072" y="182034"/>
                </a:cubicBezTo>
                <a:cubicBezTo>
                  <a:pt x="8108956" y="180397"/>
                  <a:pt x="8108956" y="180397"/>
                  <a:pt x="8106840" y="178760"/>
                </a:cubicBezTo>
                <a:cubicBezTo>
                  <a:pt x="8106840" y="178720"/>
                  <a:pt x="8106831" y="168944"/>
                  <a:pt x="8102607" y="172212"/>
                </a:cubicBezTo>
                <a:cubicBezTo>
                  <a:pt x="8094143" y="172212"/>
                  <a:pt x="8094143" y="172212"/>
                  <a:pt x="8089911" y="168938"/>
                </a:cubicBezTo>
                <a:cubicBezTo>
                  <a:pt x="8081446" y="168938"/>
                  <a:pt x="8068749" y="175486"/>
                  <a:pt x="8056053" y="175486"/>
                </a:cubicBezTo>
                <a:cubicBezTo>
                  <a:pt x="8051821" y="172212"/>
                  <a:pt x="8047588" y="172212"/>
                  <a:pt x="8043356" y="168938"/>
                </a:cubicBezTo>
                <a:cubicBezTo>
                  <a:pt x="8039124" y="172212"/>
                  <a:pt x="8017963" y="178760"/>
                  <a:pt x="8009498" y="175486"/>
                </a:cubicBezTo>
                <a:cubicBezTo>
                  <a:pt x="8001034" y="168938"/>
                  <a:pt x="8001034" y="168938"/>
                  <a:pt x="7992569" y="168938"/>
                </a:cubicBezTo>
                <a:cubicBezTo>
                  <a:pt x="7988337" y="168938"/>
                  <a:pt x="7971408" y="168938"/>
                  <a:pt x="7967176" y="168938"/>
                </a:cubicBezTo>
                <a:lnTo>
                  <a:pt x="7958711" y="172212"/>
                </a:lnTo>
                <a:cubicBezTo>
                  <a:pt x="7958711" y="172204"/>
                  <a:pt x="7958711" y="172055"/>
                  <a:pt x="7958711" y="168938"/>
                </a:cubicBezTo>
                <a:cubicBezTo>
                  <a:pt x="7946015" y="168938"/>
                  <a:pt x="7933318" y="168938"/>
                  <a:pt x="7920621" y="168938"/>
                </a:cubicBezTo>
                <a:cubicBezTo>
                  <a:pt x="7920621" y="168963"/>
                  <a:pt x="7920589" y="172212"/>
                  <a:pt x="7912157" y="172212"/>
                </a:cubicBezTo>
                <a:cubicBezTo>
                  <a:pt x="7912157" y="172204"/>
                  <a:pt x="7912157" y="172055"/>
                  <a:pt x="7912157" y="168938"/>
                </a:cubicBezTo>
                <a:cubicBezTo>
                  <a:pt x="7903692" y="168938"/>
                  <a:pt x="7895228" y="168938"/>
                  <a:pt x="7886764" y="168938"/>
                </a:cubicBezTo>
                <a:cubicBezTo>
                  <a:pt x="7878299" y="168938"/>
                  <a:pt x="7865602" y="168938"/>
                  <a:pt x="7857138" y="168938"/>
                </a:cubicBezTo>
                <a:cubicBezTo>
                  <a:pt x="7852906" y="168938"/>
                  <a:pt x="7852906" y="168938"/>
                  <a:pt x="7852906" y="168938"/>
                </a:cubicBezTo>
                <a:lnTo>
                  <a:pt x="7835977" y="168938"/>
                </a:lnTo>
                <a:cubicBezTo>
                  <a:pt x="7831745" y="172212"/>
                  <a:pt x="7831745" y="172212"/>
                  <a:pt x="7827512" y="168938"/>
                </a:cubicBezTo>
                <a:cubicBezTo>
                  <a:pt x="7810583" y="172212"/>
                  <a:pt x="7797887" y="172212"/>
                  <a:pt x="7785190" y="172212"/>
                </a:cubicBezTo>
                <a:cubicBezTo>
                  <a:pt x="7772493" y="175486"/>
                  <a:pt x="7764029" y="175486"/>
                  <a:pt x="7751332" y="175486"/>
                </a:cubicBezTo>
                <a:cubicBezTo>
                  <a:pt x="7747100" y="178760"/>
                  <a:pt x="7742868" y="178760"/>
                  <a:pt x="7734403" y="178760"/>
                </a:cubicBezTo>
                <a:cubicBezTo>
                  <a:pt x="7734403" y="178785"/>
                  <a:pt x="7734388" y="182034"/>
                  <a:pt x="7730171" y="182034"/>
                </a:cubicBezTo>
                <a:cubicBezTo>
                  <a:pt x="7721707" y="182034"/>
                  <a:pt x="7709010" y="182034"/>
                  <a:pt x="7700545" y="182034"/>
                </a:cubicBezTo>
                <a:lnTo>
                  <a:pt x="7696313" y="178760"/>
                </a:lnTo>
                <a:cubicBezTo>
                  <a:pt x="7692081" y="178760"/>
                  <a:pt x="7692081" y="178760"/>
                  <a:pt x="7687849" y="178760"/>
                </a:cubicBezTo>
                <a:cubicBezTo>
                  <a:pt x="7683616" y="175486"/>
                  <a:pt x="7679384" y="175486"/>
                  <a:pt x="7675152" y="175486"/>
                </a:cubicBezTo>
                <a:cubicBezTo>
                  <a:pt x="7670920" y="175486"/>
                  <a:pt x="7675152" y="172212"/>
                  <a:pt x="7662455" y="168938"/>
                </a:cubicBezTo>
                <a:cubicBezTo>
                  <a:pt x="7658223" y="172212"/>
                  <a:pt x="7662455" y="175486"/>
                  <a:pt x="7653991" y="172212"/>
                </a:cubicBezTo>
                <a:cubicBezTo>
                  <a:pt x="7653991" y="172204"/>
                  <a:pt x="7653991" y="172055"/>
                  <a:pt x="7653991" y="168938"/>
                </a:cubicBezTo>
                <a:cubicBezTo>
                  <a:pt x="7645526" y="168938"/>
                  <a:pt x="7641294" y="168938"/>
                  <a:pt x="7637062" y="168938"/>
                </a:cubicBezTo>
                <a:cubicBezTo>
                  <a:pt x="7624365" y="165663"/>
                  <a:pt x="7607436" y="165663"/>
                  <a:pt x="7594740" y="168938"/>
                </a:cubicBezTo>
                <a:cubicBezTo>
                  <a:pt x="7594733" y="165663"/>
                  <a:pt x="7594565" y="165663"/>
                  <a:pt x="7590507" y="165663"/>
                </a:cubicBezTo>
                <a:cubicBezTo>
                  <a:pt x="7590507" y="165671"/>
                  <a:pt x="7590507" y="165816"/>
                  <a:pt x="7590507" y="168938"/>
                </a:cubicBezTo>
                <a:cubicBezTo>
                  <a:pt x="7586275" y="168938"/>
                  <a:pt x="7577811" y="168938"/>
                  <a:pt x="7569346" y="168938"/>
                </a:cubicBezTo>
                <a:lnTo>
                  <a:pt x="7552417" y="168938"/>
                </a:lnTo>
                <a:lnTo>
                  <a:pt x="7535488" y="172212"/>
                </a:lnTo>
                <a:cubicBezTo>
                  <a:pt x="7527024" y="178760"/>
                  <a:pt x="7522792" y="172212"/>
                  <a:pt x="7518559" y="172212"/>
                </a:cubicBezTo>
                <a:cubicBezTo>
                  <a:pt x="7514327" y="175486"/>
                  <a:pt x="7518559" y="178760"/>
                  <a:pt x="7510095" y="178760"/>
                </a:cubicBezTo>
                <a:lnTo>
                  <a:pt x="7501631" y="175486"/>
                </a:lnTo>
                <a:cubicBezTo>
                  <a:pt x="7488934" y="172212"/>
                  <a:pt x="7476237" y="172212"/>
                  <a:pt x="7463540" y="168938"/>
                </a:cubicBezTo>
                <a:cubicBezTo>
                  <a:pt x="7459308" y="172212"/>
                  <a:pt x="7455076" y="172212"/>
                  <a:pt x="7450844" y="172212"/>
                </a:cubicBezTo>
                <a:cubicBezTo>
                  <a:pt x="7450844" y="172204"/>
                  <a:pt x="7450844" y="172055"/>
                  <a:pt x="7450844" y="168938"/>
                </a:cubicBezTo>
                <a:cubicBezTo>
                  <a:pt x="7425450" y="168938"/>
                  <a:pt x="7395825" y="168938"/>
                  <a:pt x="7366199" y="168938"/>
                </a:cubicBezTo>
                <a:cubicBezTo>
                  <a:pt x="7361967" y="168938"/>
                  <a:pt x="7361967" y="168938"/>
                  <a:pt x="7361967" y="168938"/>
                </a:cubicBezTo>
                <a:lnTo>
                  <a:pt x="7345038" y="168938"/>
                </a:lnTo>
                <a:cubicBezTo>
                  <a:pt x="7323877" y="168938"/>
                  <a:pt x="7306948" y="168938"/>
                  <a:pt x="7285787" y="168938"/>
                </a:cubicBezTo>
                <a:cubicBezTo>
                  <a:pt x="7277322" y="175486"/>
                  <a:pt x="7273090" y="168938"/>
                  <a:pt x="7264626" y="168938"/>
                </a:cubicBezTo>
                <a:cubicBezTo>
                  <a:pt x="7256161" y="172212"/>
                  <a:pt x="7251929" y="168938"/>
                  <a:pt x="7235000" y="172212"/>
                </a:cubicBezTo>
                <a:cubicBezTo>
                  <a:pt x="7230768" y="175486"/>
                  <a:pt x="7226535" y="172212"/>
                  <a:pt x="7222303" y="172212"/>
                </a:cubicBezTo>
                <a:cubicBezTo>
                  <a:pt x="7209607" y="175486"/>
                  <a:pt x="7196910" y="175486"/>
                  <a:pt x="7184213" y="175486"/>
                </a:cubicBezTo>
                <a:cubicBezTo>
                  <a:pt x="7179981" y="172212"/>
                  <a:pt x="7175749" y="172212"/>
                  <a:pt x="7171516" y="172212"/>
                </a:cubicBezTo>
                <a:cubicBezTo>
                  <a:pt x="7171516" y="172204"/>
                  <a:pt x="7171516" y="172055"/>
                  <a:pt x="7171516" y="168938"/>
                </a:cubicBezTo>
                <a:cubicBezTo>
                  <a:pt x="7158820" y="172212"/>
                  <a:pt x="7137659" y="165663"/>
                  <a:pt x="7116497" y="168938"/>
                </a:cubicBezTo>
                <a:cubicBezTo>
                  <a:pt x="7091104" y="172212"/>
                  <a:pt x="7065711" y="175486"/>
                  <a:pt x="7040317" y="175486"/>
                </a:cubicBezTo>
                <a:cubicBezTo>
                  <a:pt x="7023388" y="172212"/>
                  <a:pt x="7010692" y="175486"/>
                  <a:pt x="6997995" y="175486"/>
                </a:cubicBezTo>
                <a:cubicBezTo>
                  <a:pt x="6985298" y="178760"/>
                  <a:pt x="6976834" y="178760"/>
                  <a:pt x="6964137" y="178760"/>
                </a:cubicBezTo>
                <a:cubicBezTo>
                  <a:pt x="6951440" y="175486"/>
                  <a:pt x="6934512" y="175486"/>
                  <a:pt x="6917583" y="175486"/>
                </a:cubicBezTo>
                <a:cubicBezTo>
                  <a:pt x="6904886" y="175486"/>
                  <a:pt x="6896421" y="175486"/>
                  <a:pt x="6887957" y="175486"/>
                </a:cubicBezTo>
                <a:cubicBezTo>
                  <a:pt x="6883725" y="172212"/>
                  <a:pt x="6883725" y="172212"/>
                  <a:pt x="6879493" y="172212"/>
                </a:cubicBezTo>
                <a:cubicBezTo>
                  <a:pt x="6879493" y="172204"/>
                  <a:pt x="6879493" y="172055"/>
                  <a:pt x="6879493" y="168938"/>
                </a:cubicBezTo>
                <a:cubicBezTo>
                  <a:pt x="6849867" y="172212"/>
                  <a:pt x="6820241" y="172212"/>
                  <a:pt x="6790616" y="172212"/>
                </a:cubicBezTo>
                <a:cubicBezTo>
                  <a:pt x="6790616" y="172188"/>
                  <a:pt x="6790601" y="168938"/>
                  <a:pt x="6786383" y="168938"/>
                </a:cubicBezTo>
                <a:cubicBezTo>
                  <a:pt x="6773687" y="168938"/>
                  <a:pt x="6756758" y="172212"/>
                  <a:pt x="6739829" y="172212"/>
                </a:cubicBezTo>
                <a:cubicBezTo>
                  <a:pt x="6735597" y="168938"/>
                  <a:pt x="6735597" y="168938"/>
                  <a:pt x="6731364" y="165663"/>
                </a:cubicBezTo>
                <a:cubicBezTo>
                  <a:pt x="6722900" y="162389"/>
                  <a:pt x="6672113" y="162389"/>
                  <a:pt x="6667881" y="165663"/>
                </a:cubicBezTo>
                <a:cubicBezTo>
                  <a:pt x="6667881" y="165671"/>
                  <a:pt x="6667881" y="165816"/>
                  <a:pt x="6667881" y="168938"/>
                </a:cubicBezTo>
                <a:cubicBezTo>
                  <a:pt x="6663649" y="168938"/>
                  <a:pt x="6659417" y="168938"/>
                  <a:pt x="6650952" y="168938"/>
                </a:cubicBezTo>
                <a:cubicBezTo>
                  <a:pt x="6642488" y="168938"/>
                  <a:pt x="6634023" y="168938"/>
                  <a:pt x="6625559" y="168938"/>
                </a:cubicBezTo>
                <a:cubicBezTo>
                  <a:pt x="6625559" y="172212"/>
                  <a:pt x="6625559" y="172212"/>
                  <a:pt x="6621326" y="175486"/>
                </a:cubicBezTo>
                <a:cubicBezTo>
                  <a:pt x="6617094" y="175486"/>
                  <a:pt x="6612862" y="178760"/>
                  <a:pt x="6608630" y="178760"/>
                </a:cubicBezTo>
                <a:cubicBezTo>
                  <a:pt x="6608630" y="178769"/>
                  <a:pt x="6608630" y="178919"/>
                  <a:pt x="6608630" y="182034"/>
                </a:cubicBezTo>
                <a:cubicBezTo>
                  <a:pt x="6600165" y="182034"/>
                  <a:pt x="6570540" y="175486"/>
                  <a:pt x="6566307" y="175486"/>
                </a:cubicBezTo>
                <a:cubicBezTo>
                  <a:pt x="6557843" y="175486"/>
                  <a:pt x="6545146" y="172212"/>
                  <a:pt x="6536682" y="172212"/>
                </a:cubicBezTo>
                <a:cubicBezTo>
                  <a:pt x="6536664" y="172226"/>
                  <a:pt x="6532441" y="175486"/>
                  <a:pt x="6528217" y="175486"/>
                </a:cubicBezTo>
                <a:cubicBezTo>
                  <a:pt x="6519753" y="172212"/>
                  <a:pt x="6511288" y="172212"/>
                  <a:pt x="6502824" y="172212"/>
                </a:cubicBezTo>
                <a:cubicBezTo>
                  <a:pt x="6502824" y="172204"/>
                  <a:pt x="6502824" y="172055"/>
                  <a:pt x="6502824" y="168938"/>
                </a:cubicBezTo>
                <a:cubicBezTo>
                  <a:pt x="6468966" y="172212"/>
                  <a:pt x="6435108" y="175486"/>
                  <a:pt x="6401250" y="178760"/>
                </a:cubicBezTo>
                <a:cubicBezTo>
                  <a:pt x="6397018" y="175486"/>
                  <a:pt x="6392786" y="172212"/>
                  <a:pt x="6388554" y="172212"/>
                </a:cubicBezTo>
                <a:cubicBezTo>
                  <a:pt x="6388554" y="172204"/>
                  <a:pt x="6388554" y="172055"/>
                  <a:pt x="6388554" y="168938"/>
                </a:cubicBezTo>
                <a:cubicBezTo>
                  <a:pt x="6380089" y="172212"/>
                  <a:pt x="6371625" y="172212"/>
                  <a:pt x="6363160" y="175486"/>
                </a:cubicBezTo>
                <a:cubicBezTo>
                  <a:pt x="6358928" y="172212"/>
                  <a:pt x="6354696" y="172212"/>
                  <a:pt x="6350464" y="172212"/>
                </a:cubicBezTo>
                <a:cubicBezTo>
                  <a:pt x="6350464" y="172204"/>
                  <a:pt x="6350464" y="172055"/>
                  <a:pt x="6350464" y="168938"/>
                </a:cubicBezTo>
                <a:cubicBezTo>
                  <a:pt x="6341999" y="168938"/>
                  <a:pt x="6329303" y="168938"/>
                  <a:pt x="6320838" y="168938"/>
                </a:cubicBezTo>
                <a:cubicBezTo>
                  <a:pt x="6278516" y="168938"/>
                  <a:pt x="6253122" y="172212"/>
                  <a:pt x="6223497" y="182034"/>
                </a:cubicBezTo>
                <a:cubicBezTo>
                  <a:pt x="6219265" y="175486"/>
                  <a:pt x="6215032" y="175486"/>
                  <a:pt x="6210800" y="172212"/>
                </a:cubicBezTo>
                <a:lnTo>
                  <a:pt x="6204981" y="171393"/>
                </a:lnTo>
                <a:cubicBezTo>
                  <a:pt x="6204452" y="172212"/>
                  <a:pt x="6204452" y="173849"/>
                  <a:pt x="6202336" y="175486"/>
                </a:cubicBezTo>
                <a:cubicBezTo>
                  <a:pt x="6172710" y="175486"/>
                  <a:pt x="6155781" y="178760"/>
                  <a:pt x="6147317" y="165663"/>
                </a:cubicBezTo>
                <a:cubicBezTo>
                  <a:pt x="6138852" y="165663"/>
                  <a:pt x="6126155" y="165663"/>
                  <a:pt x="6113459" y="168938"/>
                </a:cubicBezTo>
                <a:cubicBezTo>
                  <a:pt x="6113459" y="168914"/>
                  <a:pt x="6113429" y="165663"/>
                  <a:pt x="6104994" y="165663"/>
                </a:cubicBezTo>
                <a:cubicBezTo>
                  <a:pt x="6104994" y="165671"/>
                  <a:pt x="6104994" y="165816"/>
                  <a:pt x="6104994" y="168938"/>
                </a:cubicBezTo>
                <a:cubicBezTo>
                  <a:pt x="6092298" y="168938"/>
                  <a:pt x="6083833" y="168938"/>
                  <a:pt x="6071136" y="168938"/>
                </a:cubicBezTo>
                <a:cubicBezTo>
                  <a:pt x="6062672" y="168938"/>
                  <a:pt x="6058440" y="168938"/>
                  <a:pt x="6054208" y="168938"/>
                </a:cubicBezTo>
                <a:cubicBezTo>
                  <a:pt x="6045743" y="172212"/>
                  <a:pt x="6037279" y="172212"/>
                  <a:pt x="6028814" y="168938"/>
                </a:cubicBezTo>
                <a:cubicBezTo>
                  <a:pt x="6020350" y="172212"/>
                  <a:pt x="6016117" y="172212"/>
                  <a:pt x="6007653" y="172212"/>
                </a:cubicBezTo>
                <a:cubicBezTo>
                  <a:pt x="6003421" y="172212"/>
                  <a:pt x="6011885" y="168938"/>
                  <a:pt x="6003421" y="168938"/>
                </a:cubicBezTo>
                <a:cubicBezTo>
                  <a:pt x="5994956" y="172212"/>
                  <a:pt x="5986492" y="172212"/>
                  <a:pt x="5978027" y="172212"/>
                </a:cubicBezTo>
                <a:cubicBezTo>
                  <a:pt x="5965331" y="178760"/>
                  <a:pt x="5944170" y="172212"/>
                  <a:pt x="5935705" y="172212"/>
                </a:cubicBezTo>
                <a:cubicBezTo>
                  <a:pt x="5927241" y="172212"/>
                  <a:pt x="5918776" y="175486"/>
                  <a:pt x="5910312" y="175486"/>
                </a:cubicBezTo>
                <a:cubicBezTo>
                  <a:pt x="5906079" y="172212"/>
                  <a:pt x="5901847" y="172212"/>
                  <a:pt x="5897615" y="172212"/>
                </a:cubicBezTo>
                <a:cubicBezTo>
                  <a:pt x="5897615" y="172204"/>
                  <a:pt x="5897615" y="172055"/>
                  <a:pt x="5897615" y="168938"/>
                </a:cubicBezTo>
                <a:cubicBezTo>
                  <a:pt x="5884918" y="168938"/>
                  <a:pt x="5872222" y="168938"/>
                  <a:pt x="5863757" y="168938"/>
                </a:cubicBezTo>
                <a:cubicBezTo>
                  <a:pt x="5851060" y="168938"/>
                  <a:pt x="5846828" y="168938"/>
                  <a:pt x="5838364" y="168938"/>
                </a:cubicBezTo>
                <a:cubicBezTo>
                  <a:pt x="5825667" y="168938"/>
                  <a:pt x="5812970" y="168938"/>
                  <a:pt x="5796041" y="168938"/>
                </a:cubicBezTo>
                <a:cubicBezTo>
                  <a:pt x="5783345" y="172212"/>
                  <a:pt x="5770648" y="172212"/>
                  <a:pt x="5757951" y="172212"/>
                </a:cubicBezTo>
                <a:cubicBezTo>
                  <a:pt x="5757951" y="172204"/>
                  <a:pt x="5757951" y="172055"/>
                  <a:pt x="5757951" y="168938"/>
                </a:cubicBezTo>
                <a:cubicBezTo>
                  <a:pt x="5753719" y="172212"/>
                  <a:pt x="5749487" y="172212"/>
                  <a:pt x="5745255" y="172212"/>
                </a:cubicBezTo>
                <a:cubicBezTo>
                  <a:pt x="5745255" y="172204"/>
                  <a:pt x="5745255" y="172055"/>
                  <a:pt x="5745255" y="168938"/>
                </a:cubicBezTo>
                <a:cubicBezTo>
                  <a:pt x="5736790" y="168938"/>
                  <a:pt x="5732558" y="168938"/>
                  <a:pt x="5728326" y="168938"/>
                </a:cubicBezTo>
                <a:cubicBezTo>
                  <a:pt x="5707165" y="172212"/>
                  <a:pt x="5686003" y="168938"/>
                  <a:pt x="5673307" y="172212"/>
                </a:cubicBezTo>
                <a:cubicBezTo>
                  <a:pt x="5673301" y="172212"/>
                  <a:pt x="5673142" y="172212"/>
                  <a:pt x="5669075" y="172212"/>
                </a:cubicBezTo>
                <a:cubicBezTo>
                  <a:pt x="5669075" y="168938"/>
                  <a:pt x="5664842" y="168938"/>
                  <a:pt x="5660610" y="165663"/>
                </a:cubicBezTo>
                <a:cubicBezTo>
                  <a:pt x="5656378" y="165663"/>
                  <a:pt x="5647913" y="165663"/>
                  <a:pt x="5639449" y="165663"/>
                </a:cubicBezTo>
                <a:cubicBezTo>
                  <a:pt x="5639449" y="165671"/>
                  <a:pt x="5639449" y="165816"/>
                  <a:pt x="5639449" y="168938"/>
                </a:cubicBezTo>
                <a:lnTo>
                  <a:pt x="5632042" y="167300"/>
                </a:lnTo>
                <a:cubicBezTo>
                  <a:pt x="5597127" y="168938"/>
                  <a:pt x="5563269" y="172212"/>
                  <a:pt x="5529411" y="178760"/>
                </a:cubicBezTo>
                <a:cubicBezTo>
                  <a:pt x="5529411" y="178769"/>
                  <a:pt x="5529411" y="178919"/>
                  <a:pt x="5529411" y="182034"/>
                </a:cubicBezTo>
                <a:cubicBezTo>
                  <a:pt x="5525179" y="178760"/>
                  <a:pt x="5520946" y="178760"/>
                  <a:pt x="5516714" y="178760"/>
                </a:cubicBezTo>
                <a:cubicBezTo>
                  <a:pt x="5495553" y="175486"/>
                  <a:pt x="5470160" y="175486"/>
                  <a:pt x="5444766" y="175486"/>
                </a:cubicBezTo>
                <a:cubicBezTo>
                  <a:pt x="5415141" y="172212"/>
                  <a:pt x="5377051" y="175486"/>
                  <a:pt x="5343193" y="172212"/>
                </a:cubicBezTo>
                <a:cubicBezTo>
                  <a:pt x="5343193" y="175486"/>
                  <a:pt x="5343193" y="175486"/>
                  <a:pt x="5343193" y="178760"/>
                </a:cubicBezTo>
                <a:cubicBezTo>
                  <a:pt x="5334728" y="175486"/>
                  <a:pt x="5326264" y="172212"/>
                  <a:pt x="5313567" y="175486"/>
                </a:cubicBezTo>
                <a:cubicBezTo>
                  <a:pt x="5313567" y="175511"/>
                  <a:pt x="5313536" y="178760"/>
                  <a:pt x="5305103" y="178760"/>
                </a:cubicBezTo>
                <a:cubicBezTo>
                  <a:pt x="5305103" y="175486"/>
                  <a:pt x="5300870" y="175486"/>
                  <a:pt x="5300870" y="172212"/>
                </a:cubicBezTo>
                <a:cubicBezTo>
                  <a:pt x="5296638" y="172212"/>
                  <a:pt x="5296638" y="172212"/>
                  <a:pt x="5292406" y="172212"/>
                </a:cubicBezTo>
                <a:cubicBezTo>
                  <a:pt x="5292406" y="172204"/>
                  <a:pt x="5292406" y="172055"/>
                  <a:pt x="5292406" y="168938"/>
                </a:cubicBezTo>
                <a:cubicBezTo>
                  <a:pt x="5271245" y="168938"/>
                  <a:pt x="5250084" y="168938"/>
                  <a:pt x="5233155" y="168938"/>
                </a:cubicBezTo>
                <a:cubicBezTo>
                  <a:pt x="5224690" y="172212"/>
                  <a:pt x="5216226" y="172212"/>
                  <a:pt x="5207761" y="172212"/>
                </a:cubicBezTo>
                <a:cubicBezTo>
                  <a:pt x="5203529" y="175486"/>
                  <a:pt x="5195065" y="175486"/>
                  <a:pt x="5186600" y="175486"/>
                </a:cubicBezTo>
                <a:cubicBezTo>
                  <a:pt x="5178136" y="178760"/>
                  <a:pt x="5173903" y="175486"/>
                  <a:pt x="5169671" y="175486"/>
                </a:cubicBezTo>
                <a:lnTo>
                  <a:pt x="5152742" y="178760"/>
                </a:lnTo>
                <a:cubicBezTo>
                  <a:pt x="5152742" y="178769"/>
                  <a:pt x="5152742" y="178919"/>
                  <a:pt x="5152742" y="182034"/>
                </a:cubicBezTo>
                <a:cubicBezTo>
                  <a:pt x="5144278" y="178760"/>
                  <a:pt x="5140046" y="178760"/>
                  <a:pt x="5135813" y="178760"/>
                </a:cubicBezTo>
                <a:cubicBezTo>
                  <a:pt x="5131581" y="175486"/>
                  <a:pt x="5127349" y="175486"/>
                  <a:pt x="5123117" y="175486"/>
                </a:cubicBezTo>
                <a:cubicBezTo>
                  <a:pt x="5114652" y="172212"/>
                  <a:pt x="5080794" y="182034"/>
                  <a:pt x="5063865" y="175486"/>
                </a:cubicBezTo>
                <a:cubicBezTo>
                  <a:pt x="5059633" y="172212"/>
                  <a:pt x="5059633" y="172212"/>
                  <a:pt x="5059633" y="168938"/>
                </a:cubicBezTo>
                <a:cubicBezTo>
                  <a:pt x="5034240" y="168938"/>
                  <a:pt x="5008846" y="168938"/>
                  <a:pt x="4983453" y="168938"/>
                </a:cubicBezTo>
                <a:cubicBezTo>
                  <a:pt x="4979221" y="172212"/>
                  <a:pt x="4958060" y="175486"/>
                  <a:pt x="4949595" y="175486"/>
                </a:cubicBezTo>
                <a:cubicBezTo>
                  <a:pt x="4945363" y="172212"/>
                  <a:pt x="4941131" y="172212"/>
                  <a:pt x="4936899" y="172212"/>
                </a:cubicBezTo>
                <a:cubicBezTo>
                  <a:pt x="4936899" y="172204"/>
                  <a:pt x="4936899" y="172055"/>
                  <a:pt x="4936899" y="168938"/>
                </a:cubicBezTo>
                <a:lnTo>
                  <a:pt x="4915737" y="168938"/>
                </a:lnTo>
                <a:lnTo>
                  <a:pt x="4908331" y="167710"/>
                </a:lnTo>
                <a:cubicBezTo>
                  <a:pt x="4886112" y="168938"/>
                  <a:pt x="4869183" y="168938"/>
                  <a:pt x="4852254" y="168938"/>
                </a:cubicBezTo>
                <a:cubicBezTo>
                  <a:pt x="4852250" y="172212"/>
                  <a:pt x="4852128" y="172212"/>
                  <a:pt x="4848022" y="172212"/>
                </a:cubicBezTo>
                <a:cubicBezTo>
                  <a:pt x="4848022" y="172204"/>
                  <a:pt x="4848022" y="172055"/>
                  <a:pt x="4848022" y="168938"/>
                </a:cubicBezTo>
                <a:lnTo>
                  <a:pt x="4831093" y="168938"/>
                </a:lnTo>
                <a:cubicBezTo>
                  <a:pt x="4822628" y="165663"/>
                  <a:pt x="4818396" y="172212"/>
                  <a:pt x="4814164" y="168938"/>
                </a:cubicBezTo>
                <a:lnTo>
                  <a:pt x="4806757" y="168938"/>
                </a:lnTo>
                <a:cubicBezTo>
                  <a:pt x="4788770" y="168938"/>
                  <a:pt x="4771842" y="168938"/>
                  <a:pt x="4759145" y="168938"/>
                </a:cubicBezTo>
                <a:cubicBezTo>
                  <a:pt x="4746448" y="172212"/>
                  <a:pt x="4729519" y="172212"/>
                  <a:pt x="4716823" y="172212"/>
                </a:cubicBezTo>
                <a:cubicBezTo>
                  <a:pt x="4708358" y="175486"/>
                  <a:pt x="4695661" y="178760"/>
                  <a:pt x="4682965" y="178760"/>
                </a:cubicBezTo>
                <a:cubicBezTo>
                  <a:pt x="4681907" y="173849"/>
                  <a:pt x="4680848" y="173849"/>
                  <a:pt x="4678732" y="172212"/>
                </a:cubicBezTo>
                <a:cubicBezTo>
                  <a:pt x="4670268" y="168938"/>
                  <a:pt x="4627946" y="168938"/>
                  <a:pt x="4611017" y="168938"/>
                </a:cubicBezTo>
                <a:cubicBezTo>
                  <a:pt x="4606785" y="168938"/>
                  <a:pt x="4606785" y="168938"/>
                  <a:pt x="4606785" y="168938"/>
                </a:cubicBezTo>
                <a:cubicBezTo>
                  <a:pt x="4594088" y="168938"/>
                  <a:pt x="4581391" y="168938"/>
                  <a:pt x="4568694" y="168938"/>
                </a:cubicBezTo>
                <a:cubicBezTo>
                  <a:pt x="4568690" y="168938"/>
                  <a:pt x="4568552" y="168938"/>
                  <a:pt x="4564462" y="168938"/>
                </a:cubicBezTo>
                <a:cubicBezTo>
                  <a:pt x="4547533" y="172212"/>
                  <a:pt x="4530604" y="172212"/>
                  <a:pt x="4509443" y="175486"/>
                </a:cubicBezTo>
                <a:cubicBezTo>
                  <a:pt x="4505211" y="172212"/>
                  <a:pt x="4505211" y="172212"/>
                  <a:pt x="4500979" y="172212"/>
                </a:cubicBezTo>
                <a:cubicBezTo>
                  <a:pt x="4500979" y="172204"/>
                  <a:pt x="4500979" y="172055"/>
                  <a:pt x="4500979" y="168938"/>
                </a:cubicBezTo>
                <a:cubicBezTo>
                  <a:pt x="4492514" y="172212"/>
                  <a:pt x="4488282" y="172212"/>
                  <a:pt x="4479818" y="172212"/>
                </a:cubicBezTo>
                <a:cubicBezTo>
                  <a:pt x="4479818" y="172204"/>
                  <a:pt x="4479818" y="172055"/>
                  <a:pt x="4479818" y="168938"/>
                </a:cubicBezTo>
                <a:cubicBezTo>
                  <a:pt x="4458656" y="172212"/>
                  <a:pt x="4437495" y="172212"/>
                  <a:pt x="4420566" y="175486"/>
                </a:cubicBezTo>
                <a:cubicBezTo>
                  <a:pt x="4412102" y="178760"/>
                  <a:pt x="4407870" y="175486"/>
                  <a:pt x="4403637" y="175486"/>
                </a:cubicBezTo>
                <a:cubicBezTo>
                  <a:pt x="4386709" y="178760"/>
                  <a:pt x="4369780" y="178760"/>
                  <a:pt x="4348618" y="178760"/>
                </a:cubicBezTo>
                <a:cubicBezTo>
                  <a:pt x="4340154" y="175486"/>
                  <a:pt x="4331690" y="178760"/>
                  <a:pt x="4323225" y="178760"/>
                </a:cubicBezTo>
                <a:cubicBezTo>
                  <a:pt x="4318993" y="175486"/>
                  <a:pt x="4318993" y="178760"/>
                  <a:pt x="4314761" y="178760"/>
                </a:cubicBezTo>
                <a:cubicBezTo>
                  <a:pt x="4302064" y="175486"/>
                  <a:pt x="4293599" y="175486"/>
                  <a:pt x="4285135" y="175486"/>
                </a:cubicBezTo>
                <a:cubicBezTo>
                  <a:pt x="4280903" y="178760"/>
                  <a:pt x="4276671" y="175486"/>
                  <a:pt x="4272438" y="175486"/>
                </a:cubicBezTo>
                <a:cubicBezTo>
                  <a:pt x="4263974" y="178760"/>
                  <a:pt x="4259742" y="175486"/>
                  <a:pt x="4251277" y="175486"/>
                </a:cubicBezTo>
                <a:cubicBezTo>
                  <a:pt x="4251267" y="178760"/>
                  <a:pt x="4247040" y="178760"/>
                  <a:pt x="4242813" y="178760"/>
                </a:cubicBezTo>
                <a:cubicBezTo>
                  <a:pt x="4242813" y="178767"/>
                  <a:pt x="4242813" y="178906"/>
                  <a:pt x="4242813" y="182034"/>
                </a:cubicBezTo>
                <a:cubicBezTo>
                  <a:pt x="4242809" y="182034"/>
                  <a:pt x="4242675" y="182034"/>
                  <a:pt x="4238580" y="182034"/>
                </a:cubicBezTo>
                <a:cubicBezTo>
                  <a:pt x="4234348" y="178760"/>
                  <a:pt x="4230116" y="178760"/>
                  <a:pt x="4221652" y="178760"/>
                </a:cubicBezTo>
                <a:cubicBezTo>
                  <a:pt x="4221652" y="178732"/>
                  <a:pt x="4221633" y="172212"/>
                  <a:pt x="4213187" y="172212"/>
                </a:cubicBezTo>
                <a:cubicBezTo>
                  <a:pt x="4204723" y="175486"/>
                  <a:pt x="4200490" y="172212"/>
                  <a:pt x="4196258" y="172212"/>
                </a:cubicBezTo>
                <a:cubicBezTo>
                  <a:pt x="4192026" y="175486"/>
                  <a:pt x="4187794" y="175486"/>
                  <a:pt x="4183561" y="175486"/>
                </a:cubicBezTo>
                <a:cubicBezTo>
                  <a:pt x="4179329" y="178760"/>
                  <a:pt x="4175097" y="175486"/>
                  <a:pt x="4170865" y="175486"/>
                </a:cubicBezTo>
                <a:cubicBezTo>
                  <a:pt x="4166632" y="178760"/>
                  <a:pt x="4166632" y="178760"/>
                  <a:pt x="4162400" y="178760"/>
                </a:cubicBezTo>
                <a:cubicBezTo>
                  <a:pt x="4162400" y="178767"/>
                  <a:pt x="4162400" y="178906"/>
                  <a:pt x="4162400" y="182034"/>
                </a:cubicBezTo>
                <a:lnTo>
                  <a:pt x="4150762" y="180397"/>
                </a:lnTo>
                <a:lnTo>
                  <a:pt x="4128542" y="178760"/>
                </a:lnTo>
                <a:cubicBezTo>
                  <a:pt x="4120078" y="162389"/>
                  <a:pt x="4081988" y="178760"/>
                  <a:pt x="4048130" y="172212"/>
                </a:cubicBezTo>
                <a:cubicBezTo>
                  <a:pt x="4048130" y="172206"/>
                  <a:pt x="4048130" y="172065"/>
                  <a:pt x="4048130" y="168938"/>
                </a:cubicBezTo>
                <a:cubicBezTo>
                  <a:pt x="4035433" y="168938"/>
                  <a:pt x="4026969" y="168938"/>
                  <a:pt x="4014272" y="168938"/>
                </a:cubicBezTo>
                <a:cubicBezTo>
                  <a:pt x="4012156" y="172212"/>
                  <a:pt x="4012156" y="172212"/>
                  <a:pt x="4010040" y="172212"/>
                </a:cubicBezTo>
                <a:cubicBezTo>
                  <a:pt x="4010040" y="172208"/>
                  <a:pt x="4010040" y="172094"/>
                  <a:pt x="4010040" y="168938"/>
                </a:cubicBezTo>
                <a:cubicBezTo>
                  <a:pt x="3980414" y="172212"/>
                  <a:pt x="3955021" y="172212"/>
                  <a:pt x="3925395" y="172212"/>
                </a:cubicBezTo>
                <a:cubicBezTo>
                  <a:pt x="3925377" y="175486"/>
                  <a:pt x="3921154" y="175486"/>
                  <a:pt x="3916931" y="175486"/>
                </a:cubicBezTo>
                <a:cubicBezTo>
                  <a:pt x="3912699" y="178760"/>
                  <a:pt x="3908466" y="175486"/>
                  <a:pt x="3904234" y="175486"/>
                </a:cubicBezTo>
                <a:cubicBezTo>
                  <a:pt x="3904214" y="178760"/>
                  <a:pt x="3899992" y="178760"/>
                  <a:pt x="3895770" y="178760"/>
                </a:cubicBezTo>
                <a:cubicBezTo>
                  <a:pt x="3895770" y="178765"/>
                  <a:pt x="3895770" y="178881"/>
                  <a:pt x="3895770" y="182034"/>
                </a:cubicBezTo>
                <a:cubicBezTo>
                  <a:pt x="3895764" y="182034"/>
                  <a:pt x="3895614" y="182034"/>
                  <a:pt x="3891537" y="182034"/>
                </a:cubicBezTo>
                <a:cubicBezTo>
                  <a:pt x="3883073" y="188583"/>
                  <a:pt x="3900002" y="188583"/>
                  <a:pt x="3878841" y="191857"/>
                </a:cubicBezTo>
                <a:cubicBezTo>
                  <a:pt x="3878841" y="188583"/>
                  <a:pt x="3874608" y="185309"/>
                  <a:pt x="3874608" y="182034"/>
                </a:cubicBezTo>
                <a:cubicBezTo>
                  <a:pt x="3857680" y="182034"/>
                  <a:pt x="3844983" y="175486"/>
                  <a:pt x="3832286" y="172212"/>
                </a:cubicBezTo>
                <a:cubicBezTo>
                  <a:pt x="3828054" y="172212"/>
                  <a:pt x="3823822" y="175486"/>
                  <a:pt x="3819589" y="175486"/>
                </a:cubicBezTo>
                <a:cubicBezTo>
                  <a:pt x="3806893" y="172212"/>
                  <a:pt x="3785732" y="165663"/>
                  <a:pt x="3764570" y="168938"/>
                </a:cubicBezTo>
                <a:cubicBezTo>
                  <a:pt x="3760338" y="172212"/>
                  <a:pt x="3756106" y="172212"/>
                  <a:pt x="3751874" y="168938"/>
                </a:cubicBezTo>
                <a:cubicBezTo>
                  <a:pt x="3751874" y="172212"/>
                  <a:pt x="3751874" y="172212"/>
                  <a:pt x="3747642" y="175486"/>
                </a:cubicBezTo>
                <a:cubicBezTo>
                  <a:pt x="3743409" y="175486"/>
                  <a:pt x="3739177" y="178760"/>
                  <a:pt x="3730713" y="178760"/>
                </a:cubicBezTo>
                <a:cubicBezTo>
                  <a:pt x="3730713" y="178765"/>
                  <a:pt x="3730713" y="178881"/>
                  <a:pt x="3730713" y="182034"/>
                </a:cubicBezTo>
                <a:cubicBezTo>
                  <a:pt x="3726480" y="182034"/>
                  <a:pt x="3718016" y="175486"/>
                  <a:pt x="3709551" y="178760"/>
                </a:cubicBezTo>
                <a:lnTo>
                  <a:pt x="3705319" y="182034"/>
                </a:lnTo>
                <a:cubicBezTo>
                  <a:pt x="3696855" y="182034"/>
                  <a:pt x="3688390" y="182034"/>
                  <a:pt x="3679926" y="182034"/>
                </a:cubicBezTo>
                <a:cubicBezTo>
                  <a:pt x="3662997" y="178760"/>
                  <a:pt x="3646068" y="178760"/>
                  <a:pt x="3633371" y="178760"/>
                </a:cubicBezTo>
                <a:cubicBezTo>
                  <a:pt x="3633371" y="178765"/>
                  <a:pt x="3633371" y="178881"/>
                  <a:pt x="3633371" y="182034"/>
                </a:cubicBezTo>
                <a:lnTo>
                  <a:pt x="3624907" y="182034"/>
                </a:lnTo>
                <a:cubicBezTo>
                  <a:pt x="3620675" y="182034"/>
                  <a:pt x="3620675" y="185309"/>
                  <a:pt x="3612210" y="185309"/>
                </a:cubicBezTo>
                <a:cubicBezTo>
                  <a:pt x="3607978" y="178760"/>
                  <a:pt x="3603746" y="178760"/>
                  <a:pt x="3599513" y="178760"/>
                </a:cubicBezTo>
                <a:cubicBezTo>
                  <a:pt x="3595281" y="175486"/>
                  <a:pt x="3591049" y="178760"/>
                  <a:pt x="3586817" y="178760"/>
                </a:cubicBezTo>
                <a:cubicBezTo>
                  <a:pt x="3586817" y="175486"/>
                  <a:pt x="3586817" y="175486"/>
                  <a:pt x="3582585" y="172212"/>
                </a:cubicBezTo>
                <a:cubicBezTo>
                  <a:pt x="3574120" y="172212"/>
                  <a:pt x="3574120" y="175486"/>
                  <a:pt x="3569888" y="178760"/>
                </a:cubicBezTo>
                <a:lnTo>
                  <a:pt x="3565656" y="175486"/>
                </a:lnTo>
                <a:cubicBezTo>
                  <a:pt x="3557191" y="175486"/>
                  <a:pt x="3548727" y="175486"/>
                  <a:pt x="3540262" y="175486"/>
                </a:cubicBezTo>
                <a:cubicBezTo>
                  <a:pt x="3527566" y="172212"/>
                  <a:pt x="3502172" y="178760"/>
                  <a:pt x="3485243" y="175486"/>
                </a:cubicBezTo>
                <a:lnTo>
                  <a:pt x="3476779" y="168938"/>
                </a:lnTo>
                <a:cubicBezTo>
                  <a:pt x="3468314" y="168938"/>
                  <a:pt x="3464082" y="168938"/>
                  <a:pt x="3459850" y="168938"/>
                </a:cubicBezTo>
                <a:cubicBezTo>
                  <a:pt x="3442921" y="168938"/>
                  <a:pt x="3425992" y="172212"/>
                  <a:pt x="3409063" y="172212"/>
                </a:cubicBezTo>
                <a:cubicBezTo>
                  <a:pt x="3409063" y="172208"/>
                  <a:pt x="3409063" y="172094"/>
                  <a:pt x="3409063" y="168938"/>
                </a:cubicBezTo>
                <a:cubicBezTo>
                  <a:pt x="3409056" y="168938"/>
                  <a:pt x="3408890" y="168938"/>
                  <a:pt x="3404831" y="168938"/>
                </a:cubicBezTo>
                <a:cubicBezTo>
                  <a:pt x="3404831" y="172212"/>
                  <a:pt x="3400599" y="172212"/>
                  <a:pt x="3400599" y="175486"/>
                </a:cubicBezTo>
                <a:cubicBezTo>
                  <a:pt x="3396366" y="175486"/>
                  <a:pt x="3392134" y="175486"/>
                  <a:pt x="3387902" y="175486"/>
                </a:cubicBezTo>
                <a:cubicBezTo>
                  <a:pt x="3379437" y="178760"/>
                  <a:pt x="3370973" y="175486"/>
                  <a:pt x="3362509" y="175486"/>
                </a:cubicBezTo>
                <a:cubicBezTo>
                  <a:pt x="3354044" y="175486"/>
                  <a:pt x="3349812" y="175486"/>
                  <a:pt x="3345580" y="175486"/>
                </a:cubicBezTo>
                <a:cubicBezTo>
                  <a:pt x="3328651" y="175486"/>
                  <a:pt x="3311722" y="175486"/>
                  <a:pt x="3294793" y="178760"/>
                </a:cubicBezTo>
                <a:cubicBezTo>
                  <a:pt x="3294793" y="175486"/>
                  <a:pt x="3294793" y="175486"/>
                  <a:pt x="3294793" y="172212"/>
                </a:cubicBezTo>
                <a:cubicBezTo>
                  <a:pt x="3290561" y="172212"/>
                  <a:pt x="3282096" y="175486"/>
                  <a:pt x="3273632" y="175486"/>
                </a:cubicBezTo>
                <a:cubicBezTo>
                  <a:pt x="3269399" y="178760"/>
                  <a:pt x="3260935" y="175486"/>
                  <a:pt x="3252471" y="175486"/>
                </a:cubicBezTo>
                <a:cubicBezTo>
                  <a:pt x="3244006" y="172212"/>
                  <a:pt x="3222845" y="175486"/>
                  <a:pt x="3222845" y="175486"/>
                </a:cubicBezTo>
                <a:cubicBezTo>
                  <a:pt x="3218613" y="172212"/>
                  <a:pt x="3218613" y="172212"/>
                  <a:pt x="3214380" y="172212"/>
                </a:cubicBezTo>
                <a:cubicBezTo>
                  <a:pt x="3214380" y="172208"/>
                  <a:pt x="3214380" y="172094"/>
                  <a:pt x="3214380" y="168938"/>
                </a:cubicBezTo>
                <a:cubicBezTo>
                  <a:pt x="3201684" y="168938"/>
                  <a:pt x="3193219" y="168938"/>
                  <a:pt x="3180523" y="168938"/>
                </a:cubicBezTo>
                <a:cubicBezTo>
                  <a:pt x="3172058" y="168938"/>
                  <a:pt x="3180523" y="172212"/>
                  <a:pt x="3176290" y="168938"/>
                </a:cubicBezTo>
                <a:lnTo>
                  <a:pt x="3155129" y="168938"/>
                </a:lnTo>
                <a:cubicBezTo>
                  <a:pt x="3142432" y="165663"/>
                  <a:pt x="3125504" y="165663"/>
                  <a:pt x="3112807" y="168938"/>
                </a:cubicBezTo>
                <a:cubicBezTo>
                  <a:pt x="3104342" y="165663"/>
                  <a:pt x="3095878" y="165663"/>
                  <a:pt x="3087413" y="168938"/>
                </a:cubicBezTo>
                <a:cubicBezTo>
                  <a:pt x="3074717" y="168938"/>
                  <a:pt x="3066252" y="168938"/>
                  <a:pt x="3053556" y="168938"/>
                </a:cubicBezTo>
                <a:cubicBezTo>
                  <a:pt x="3049323" y="172212"/>
                  <a:pt x="3045091" y="172212"/>
                  <a:pt x="3040859" y="168938"/>
                </a:cubicBezTo>
                <a:cubicBezTo>
                  <a:pt x="3040859" y="172212"/>
                  <a:pt x="3036627" y="172212"/>
                  <a:pt x="3036627" y="175486"/>
                </a:cubicBezTo>
                <a:cubicBezTo>
                  <a:pt x="3032394" y="175486"/>
                  <a:pt x="3028162" y="172212"/>
                  <a:pt x="3023930" y="172212"/>
                </a:cubicBezTo>
                <a:cubicBezTo>
                  <a:pt x="3019698" y="175486"/>
                  <a:pt x="3019698" y="175486"/>
                  <a:pt x="3019698" y="178760"/>
                </a:cubicBezTo>
                <a:cubicBezTo>
                  <a:pt x="3015466" y="178760"/>
                  <a:pt x="3011233" y="175486"/>
                  <a:pt x="3007001" y="175486"/>
                </a:cubicBezTo>
                <a:cubicBezTo>
                  <a:pt x="3002769" y="175486"/>
                  <a:pt x="3002769" y="178760"/>
                  <a:pt x="2998537" y="178760"/>
                </a:cubicBezTo>
                <a:cubicBezTo>
                  <a:pt x="2994304" y="178760"/>
                  <a:pt x="2994304" y="175486"/>
                  <a:pt x="2990072" y="175486"/>
                </a:cubicBezTo>
                <a:cubicBezTo>
                  <a:pt x="2986898" y="177942"/>
                  <a:pt x="2987956" y="178760"/>
                  <a:pt x="2985840" y="178760"/>
                </a:cubicBezTo>
                <a:cubicBezTo>
                  <a:pt x="2982666" y="176305"/>
                  <a:pt x="2983724" y="175486"/>
                  <a:pt x="2981608" y="175486"/>
                </a:cubicBezTo>
                <a:cubicBezTo>
                  <a:pt x="2977375" y="175486"/>
                  <a:pt x="2977375" y="178760"/>
                  <a:pt x="2968911" y="178760"/>
                </a:cubicBezTo>
                <a:cubicBezTo>
                  <a:pt x="2968911" y="178737"/>
                  <a:pt x="2968881" y="175486"/>
                  <a:pt x="2960447" y="175486"/>
                </a:cubicBezTo>
                <a:cubicBezTo>
                  <a:pt x="2956214" y="178760"/>
                  <a:pt x="2947750" y="178760"/>
                  <a:pt x="2939285" y="178760"/>
                </a:cubicBezTo>
                <a:cubicBezTo>
                  <a:pt x="2930821" y="175486"/>
                  <a:pt x="2922356" y="175486"/>
                  <a:pt x="2913892" y="175486"/>
                </a:cubicBezTo>
                <a:cubicBezTo>
                  <a:pt x="2909660" y="172212"/>
                  <a:pt x="2909660" y="175486"/>
                  <a:pt x="2905428" y="175486"/>
                </a:cubicBezTo>
                <a:cubicBezTo>
                  <a:pt x="2892731" y="168938"/>
                  <a:pt x="2888499" y="172212"/>
                  <a:pt x="2880034" y="172212"/>
                </a:cubicBezTo>
                <a:cubicBezTo>
                  <a:pt x="2863105" y="168938"/>
                  <a:pt x="2846176" y="168938"/>
                  <a:pt x="2833480" y="168938"/>
                </a:cubicBezTo>
                <a:cubicBezTo>
                  <a:pt x="2825015" y="172212"/>
                  <a:pt x="2816551" y="172212"/>
                  <a:pt x="2808086" y="172212"/>
                </a:cubicBezTo>
                <a:cubicBezTo>
                  <a:pt x="2808082" y="175486"/>
                  <a:pt x="2807961" y="175486"/>
                  <a:pt x="2803854" y="175486"/>
                </a:cubicBezTo>
                <a:cubicBezTo>
                  <a:pt x="2799622" y="172212"/>
                  <a:pt x="2791157" y="172212"/>
                  <a:pt x="2782693" y="172212"/>
                </a:cubicBezTo>
                <a:cubicBezTo>
                  <a:pt x="2782693" y="172192"/>
                  <a:pt x="2782680" y="168938"/>
                  <a:pt x="2778461" y="168938"/>
                </a:cubicBezTo>
                <a:cubicBezTo>
                  <a:pt x="2748835" y="168938"/>
                  <a:pt x="2723442" y="172212"/>
                  <a:pt x="2693816" y="172212"/>
                </a:cubicBezTo>
                <a:cubicBezTo>
                  <a:pt x="2693816" y="172208"/>
                  <a:pt x="2693816" y="172094"/>
                  <a:pt x="2693816" y="168938"/>
                </a:cubicBezTo>
                <a:cubicBezTo>
                  <a:pt x="2681119" y="172212"/>
                  <a:pt x="2664190" y="172212"/>
                  <a:pt x="2647261" y="168938"/>
                </a:cubicBezTo>
                <a:cubicBezTo>
                  <a:pt x="2647261" y="168916"/>
                  <a:pt x="2647233" y="165674"/>
                  <a:pt x="2638797" y="168938"/>
                </a:cubicBezTo>
                <a:cubicBezTo>
                  <a:pt x="2638797" y="168961"/>
                  <a:pt x="2638782" y="172212"/>
                  <a:pt x="2634565" y="172212"/>
                </a:cubicBezTo>
                <a:cubicBezTo>
                  <a:pt x="2630333" y="172212"/>
                  <a:pt x="2626100" y="172212"/>
                  <a:pt x="2617636" y="168938"/>
                </a:cubicBezTo>
                <a:cubicBezTo>
                  <a:pt x="2617636" y="172212"/>
                  <a:pt x="2617636" y="172212"/>
                  <a:pt x="2613404" y="175486"/>
                </a:cubicBezTo>
                <a:cubicBezTo>
                  <a:pt x="2613392" y="175477"/>
                  <a:pt x="2609165" y="172212"/>
                  <a:pt x="2604939" y="172212"/>
                </a:cubicBezTo>
                <a:cubicBezTo>
                  <a:pt x="2596475" y="172212"/>
                  <a:pt x="2592242" y="175486"/>
                  <a:pt x="2583778" y="175486"/>
                </a:cubicBezTo>
                <a:cubicBezTo>
                  <a:pt x="2571081" y="175486"/>
                  <a:pt x="2558385" y="175486"/>
                  <a:pt x="2549920" y="175486"/>
                </a:cubicBezTo>
                <a:cubicBezTo>
                  <a:pt x="2541456" y="178760"/>
                  <a:pt x="2532991" y="178760"/>
                  <a:pt x="2524527" y="178760"/>
                </a:cubicBezTo>
                <a:cubicBezTo>
                  <a:pt x="2524527" y="178765"/>
                  <a:pt x="2524527" y="178881"/>
                  <a:pt x="2524527" y="182034"/>
                </a:cubicBezTo>
                <a:lnTo>
                  <a:pt x="2503366" y="178760"/>
                </a:lnTo>
                <a:cubicBezTo>
                  <a:pt x="2499133" y="178760"/>
                  <a:pt x="2499133" y="182034"/>
                  <a:pt x="2494901" y="182034"/>
                </a:cubicBezTo>
                <a:cubicBezTo>
                  <a:pt x="2494894" y="182034"/>
                  <a:pt x="2494727" y="182034"/>
                  <a:pt x="2490669" y="182034"/>
                </a:cubicBezTo>
                <a:cubicBezTo>
                  <a:pt x="2486437" y="182034"/>
                  <a:pt x="2482204" y="182034"/>
                  <a:pt x="2473740" y="182034"/>
                </a:cubicBezTo>
                <a:cubicBezTo>
                  <a:pt x="2473735" y="178760"/>
                  <a:pt x="2473591" y="178760"/>
                  <a:pt x="2469508" y="178760"/>
                </a:cubicBezTo>
                <a:cubicBezTo>
                  <a:pt x="2469508" y="178765"/>
                  <a:pt x="2469508" y="178881"/>
                  <a:pt x="2469508" y="182034"/>
                </a:cubicBezTo>
                <a:cubicBezTo>
                  <a:pt x="2456811" y="178760"/>
                  <a:pt x="2439882" y="178760"/>
                  <a:pt x="2427185" y="178760"/>
                </a:cubicBezTo>
                <a:cubicBezTo>
                  <a:pt x="2418721" y="175486"/>
                  <a:pt x="2414489" y="175486"/>
                  <a:pt x="2406024" y="175486"/>
                </a:cubicBezTo>
                <a:cubicBezTo>
                  <a:pt x="2406008" y="175473"/>
                  <a:pt x="2401784" y="172206"/>
                  <a:pt x="2397560" y="168938"/>
                </a:cubicBezTo>
                <a:lnTo>
                  <a:pt x="2389095" y="168938"/>
                </a:lnTo>
                <a:cubicBezTo>
                  <a:pt x="2384863" y="172212"/>
                  <a:pt x="2384863" y="172212"/>
                  <a:pt x="2384863" y="175486"/>
                </a:cubicBezTo>
                <a:cubicBezTo>
                  <a:pt x="2384816" y="175474"/>
                  <a:pt x="2372151" y="172212"/>
                  <a:pt x="2363702" y="172212"/>
                </a:cubicBezTo>
                <a:cubicBezTo>
                  <a:pt x="2355238" y="175486"/>
                  <a:pt x="2351005" y="172212"/>
                  <a:pt x="2346773" y="172212"/>
                </a:cubicBezTo>
                <a:cubicBezTo>
                  <a:pt x="2334076" y="175486"/>
                  <a:pt x="2325612" y="175486"/>
                  <a:pt x="2317147" y="175486"/>
                </a:cubicBezTo>
                <a:cubicBezTo>
                  <a:pt x="2317142" y="178760"/>
                  <a:pt x="2316998" y="178760"/>
                  <a:pt x="2312915" y="178760"/>
                </a:cubicBezTo>
                <a:cubicBezTo>
                  <a:pt x="2312915" y="175486"/>
                  <a:pt x="2312915" y="175486"/>
                  <a:pt x="2304451" y="175486"/>
                </a:cubicBezTo>
                <a:cubicBezTo>
                  <a:pt x="2304451" y="175509"/>
                  <a:pt x="2304422" y="178760"/>
                  <a:pt x="2295986" y="178760"/>
                </a:cubicBezTo>
                <a:cubicBezTo>
                  <a:pt x="2291754" y="175486"/>
                  <a:pt x="2291754" y="178760"/>
                  <a:pt x="2287522" y="182034"/>
                </a:cubicBezTo>
                <a:cubicBezTo>
                  <a:pt x="2283290" y="182034"/>
                  <a:pt x="2279057" y="182034"/>
                  <a:pt x="2274825" y="182034"/>
                </a:cubicBezTo>
                <a:cubicBezTo>
                  <a:pt x="2270593" y="188583"/>
                  <a:pt x="2274825" y="185309"/>
                  <a:pt x="2262128" y="188583"/>
                </a:cubicBezTo>
                <a:cubicBezTo>
                  <a:pt x="2262128" y="185309"/>
                  <a:pt x="2262128" y="182034"/>
                  <a:pt x="2262128" y="178760"/>
                </a:cubicBezTo>
                <a:lnTo>
                  <a:pt x="2245200" y="175486"/>
                </a:lnTo>
                <a:lnTo>
                  <a:pt x="2224038" y="178760"/>
                </a:lnTo>
                <a:cubicBezTo>
                  <a:pt x="2224015" y="178743"/>
                  <a:pt x="2219783" y="175486"/>
                  <a:pt x="2211342" y="175486"/>
                </a:cubicBezTo>
                <a:cubicBezTo>
                  <a:pt x="2194413" y="178760"/>
                  <a:pt x="2185948" y="175486"/>
                  <a:pt x="2173252" y="175486"/>
                </a:cubicBezTo>
                <a:cubicBezTo>
                  <a:pt x="2164787" y="175486"/>
                  <a:pt x="2143626" y="182034"/>
                  <a:pt x="2126697" y="182034"/>
                </a:cubicBezTo>
                <a:lnTo>
                  <a:pt x="2109768" y="178760"/>
                </a:lnTo>
                <a:lnTo>
                  <a:pt x="2092839" y="172212"/>
                </a:lnTo>
                <a:cubicBezTo>
                  <a:pt x="2092839" y="172208"/>
                  <a:pt x="2092839" y="172094"/>
                  <a:pt x="2092839" y="168938"/>
                </a:cubicBezTo>
                <a:cubicBezTo>
                  <a:pt x="2084375" y="168938"/>
                  <a:pt x="2071678" y="168938"/>
                  <a:pt x="2063214" y="168938"/>
                </a:cubicBezTo>
                <a:cubicBezTo>
                  <a:pt x="2050517" y="175486"/>
                  <a:pt x="2020891" y="168938"/>
                  <a:pt x="2020891" y="168938"/>
                </a:cubicBezTo>
                <a:cubicBezTo>
                  <a:pt x="2016659" y="172212"/>
                  <a:pt x="2016659" y="172212"/>
                  <a:pt x="2012427" y="175486"/>
                </a:cubicBezTo>
                <a:cubicBezTo>
                  <a:pt x="2008194" y="175486"/>
                  <a:pt x="1999730" y="175486"/>
                  <a:pt x="1991266" y="175486"/>
                </a:cubicBezTo>
                <a:cubicBezTo>
                  <a:pt x="1987033" y="178760"/>
                  <a:pt x="1982801" y="175486"/>
                  <a:pt x="1974337" y="175486"/>
                </a:cubicBezTo>
                <a:lnTo>
                  <a:pt x="1957408" y="178760"/>
                </a:lnTo>
                <a:cubicBezTo>
                  <a:pt x="1948943" y="178760"/>
                  <a:pt x="1940479" y="178760"/>
                  <a:pt x="1932014" y="182034"/>
                </a:cubicBezTo>
                <a:cubicBezTo>
                  <a:pt x="1923550" y="178760"/>
                  <a:pt x="1910853" y="185309"/>
                  <a:pt x="1898157" y="182034"/>
                </a:cubicBezTo>
                <a:lnTo>
                  <a:pt x="1889692" y="172212"/>
                </a:lnTo>
                <a:lnTo>
                  <a:pt x="1881228" y="172212"/>
                </a:lnTo>
                <a:cubicBezTo>
                  <a:pt x="1881228" y="172208"/>
                  <a:pt x="1881228" y="172094"/>
                  <a:pt x="1881228" y="168938"/>
                </a:cubicBezTo>
                <a:lnTo>
                  <a:pt x="1870118" y="172212"/>
                </a:lnTo>
                <a:cubicBezTo>
                  <a:pt x="1855834" y="172212"/>
                  <a:pt x="1851602" y="175486"/>
                  <a:pt x="1843138" y="175486"/>
                </a:cubicBezTo>
                <a:cubicBezTo>
                  <a:pt x="1838905" y="172212"/>
                  <a:pt x="1834673" y="172212"/>
                  <a:pt x="1826209" y="172212"/>
                </a:cubicBezTo>
                <a:cubicBezTo>
                  <a:pt x="1826204" y="175486"/>
                  <a:pt x="1826070" y="175486"/>
                  <a:pt x="1821976" y="175486"/>
                </a:cubicBezTo>
                <a:cubicBezTo>
                  <a:pt x="1813512" y="172212"/>
                  <a:pt x="1800815" y="168938"/>
                  <a:pt x="1792351" y="168938"/>
                </a:cubicBezTo>
                <a:lnTo>
                  <a:pt x="1775422" y="168938"/>
                </a:lnTo>
                <a:cubicBezTo>
                  <a:pt x="1771190" y="172212"/>
                  <a:pt x="1766957" y="172212"/>
                  <a:pt x="1762725" y="168938"/>
                </a:cubicBezTo>
                <a:cubicBezTo>
                  <a:pt x="1758493" y="172212"/>
                  <a:pt x="1733100" y="175486"/>
                  <a:pt x="1728867" y="175486"/>
                </a:cubicBezTo>
                <a:lnTo>
                  <a:pt x="1720403" y="175486"/>
                </a:lnTo>
                <a:cubicBezTo>
                  <a:pt x="1699242" y="175486"/>
                  <a:pt x="1695009" y="172212"/>
                  <a:pt x="1682313" y="168938"/>
                </a:cubicBezTo>
                <a:cubicBezTo>
                  <a:pt x="1682313" y="172212"/>
                  <a:pt x="1678081" y="172212"/>
                  <a:pt x="1673848" y="172212"/>
                </a:cubicBezTo>
                <a:cubicBezTo>
                  <a:pt x="1673848" y="172208"/>
                  <a:pt x="1673848" y="172094"/>
                  <a:pt x="1673848" y="168938"/>
                </a:cubicBezTo>
                <a:cubicBezTo>
                  <a:pt x="1673842" y="168938"/>
                  <a:pt x="1673685" y="168938"/>
                  <a:pt x="1669616" y="168938"/>
                </a:cubicBezTo>
                <a:cubicBezTo>
                  <a:pt x="1652687" y="172212"/>
                  <a:pt x="1635758" y="172212"/>
                  <a:pt x="1618829" y="172212"/>
                </a:cubicBezTo>
                <a:cubicBezTo>
                  <a:pt x="1614597" y="172212"/>
                  <a:pt x="1618829" y="175486"/>
                  <a:pt x="1614597" y="175486"/>
                </a:cubicBezTo>
                <a:cubicBezTo>
                  <a:pt x="1610365" y="172212"/>
                  <a:pt x="1610365" y="172212"/>
                  <a:pt x="1606133" y="172212"/>
                </a:cubicBezTo>
                <a:cubicBezTo>
                  <a:pt x="1606133" y="172208"/>
                  <a:pt x="1606133" y="172094"/>
                  <a:pt x="1606133" y="168938"/>
                </a:cubicBezTo>
                <a:cubicBezTo>
                  <a:pt x="1593436" y="168938"/>
                  <a:pt x="1555346" y="168938"/>
                  <a:pt x="1546881" y="168938"/>
                </a:cubicBezTo>
                <a:cubicBezTo>
                  <a:pt x="1542649" y="172212"/>
                  <a:pt x="1538417" y="172212"/>
                  <a:pt x="1534185" y="168938"/>
                </a:cubicBezTo>
                <a:cubicBezTo>
                  <a:pt x="1534185" y="168961"/>
                  <a:pt x="1534154" y="172212"/>
                  <a:pt x="1525720" y="172212"/>
                </a:cubicBezTo>
                <a:cubicBezTo>
                  <a:pt x="1525720" y="172208"/>
                  <a:pt x="1525720" y="172094"/>
                  <a:pt x="1525720" y="168938"/>
                </a:cubicBezTo>
                <a:cubicBezTo>
                  <a:pt x="1525715" y="168938"/>
                  <a:pt x="1525565" y="168938"/>
                  <a:pt x="1521488" y="168938"/>
                </a:cubicBezTo>
                <a:cubicBezTo>
                  <a:pt x="1517256" y="172212"/>
                  <a:pt x="1513024" y="172212"/>
                  <a:pt x="1508791" y="172212"/>
                </a:cubicBezTo>
                <a:cubicBezTo>
                  <a:pt x="1508787" y="175486"/>
                  <a:pt x="1508654" y="175486"/>
                  <a:pt x="1504559" y="175486"/>
                </a:cubicBezTo>
                <a:cubicBezTo>
                  <a:pt x="1504559" y="175463"/>
                  <a:pt x="1504529" y="172212"/>
                  <a:pt x="1496095" y="172212"/>
                </a:cubicBezTo>
                <a:cubicBezTo>
                  <a:pt x="1496095" y="175486"/>
                  <a:pt x="1496095" y="175486"/>
                  <a:pt x="1491862" y="178760"/>
                </a:cubicBezTo>
                <a:cubicBezTo>
                  <a:pt x="1487630" y="178760"/>
                  <a:pt x="1483398" y="178760"/>
                  <a:pt x="1479166" y="178760"/>
                </a:cubicBezTo>
                <a:lnTo>
                  <a:pt x="1474934" y="182034"/>
                </a:lnTo>
                <a:cubicBezTo>
                  <a:pt x="1462237" y="182034"/>
                  <a:pt x="1453772" y="178760"/>
                  <a:pt x="1441076" y="178760"/>
                </a:cubicBezTo>
                <a:cubicBezTo>
                  <a:pt x="1441076" y="178765"/>
                  <a:pt x="1441076" y="178881"/>
                  <a:pt x="1441076" y="182034"/>
                </a:cubicBezTo>
                <a:cubicBezTo>
                  <a:pt x="1424147" y="182034"/>
                  <a:pt x="1402986" y="175486"/>
                  <a:pt x="1394521" y="172212"/>
                </a:cubicBezTo>
                <a:cubicBezTo>
                  <a:pt x="1381824" y="172212"/>
                  <a:pt x="1373360" y="175486"/>
                  <a:pt x="1364896" y="175486"/>
                </a:cubicBezTo>
                <a:lnTo>
                  <a:pt x="1356431" y="175486"/>
                </a:lnTo>
                <a:cubicBezTo>
                  <a:pt x="1352199" y="175486"/>
                  <a:pt x="1360663" y="172212"/>
                  <a:pt x="1352199" y="172212"/>
                </a:cubicBezTo>
                <a:cubicBezTo>
                  <a:pt x="1343734" y="172212"/>
                  <a:pt x="1335270" y="172212"/>
                  <a:pt x="1326805" y="172212"/>
                </a:cubicBezTo>
                <a:cubicBezTo>
                  <a:pt x="1322573" y="168938"/>
                  <a:pt x="1322573" y="168938"/>
                  <a:pt x="1318341" y="168938"/>
                </a:cubicBezTo>
                <a:cubicBezTo>
                  <a:pt x="1314109" y="175486"/>
                  <a:pt x="1301412" y="168938"/>
                  <a:pt x="1288715" y="168938"/>
                </a:cubicBezTo>
                <a:cubicBezTo>
                  <a:pt x="1288715" y="168961"/>
                  <a:pt x="1288685" y="172212"/>
                  <a:pt x="1280251" y="172212"/>
                </a:cubicBezTo>
                <a:cubicBezTo>
                  <a:pt x="1280251" y="172208"/>
                  <a:pt x="1280251" y="172094"/>
                  <a:pt x="1280251" y="168938"/>
                </a:cubicBezTo>
                <a:cubicBezTo>
                  <a:pt x="1276019" y="172212"/>
                  <a:pt x="1271786" y="172212"/>
                  <a:pt x="1271786" y="175486"/>
                </a:cubicBezTo>
                <a:cubicBezTo>
                  <a:pt x="1267554" y="175486"/>
                  <a:pt x="1263322" y="172212"/>
                  <a:pt x="1259090" y="172212"/>
                </a:cubicBezTo>
                <a:cubicBezTo>
                  <a:pt x="1254857" y="175486"/>
                  <a:pt x="1254857" y="178760"/>
                  <a:pt x="1250625" y="178760"/>
                </a:cubicBezTo>
                <a:cubicBezTo>
                  <a:pt x="1246393" y="175486"/>
                  <a:pt x="1242161" y="172212"/>
                  <a:pt x="1237929" y="172212"/>
                </a:cubicBezTo>
                <a:cubicBezTo>
                  <a:pt x="1233696" y="175486"/>
                  <a:pt x="1233696" y="175486"/>
                  <a:pt x="1233696" y="178760"/>
                </a:cubicBezTo>
                <a:cubicBezTo>
                  <a:pt x="1229464" y="178760"/>
                  <a:pt x="1225232" y="175486"/>
                  <a:pt x="1221000" y="175486"/>
                </a:cubicBezTo>
                <a:cubicBezTo>
                  <a:pt x="1212535" y="178760"/>
                  <a:pt x="1208303" y="178760"/>
                  <a:pt x="1199838" y="178760"/>
                </a:cubicBezTo>
                <a:cubicBezTo>
                  <a:pt x="1199831" y="175486"/>
                  <a:pt x="1195602" y="175486"/>
                  <a:pt x="1191374" y="175486"/>
                </a:cubicBezTo>
                <a:cubicBezTo>
                  <a:pt x="1191374" y="172212"/>
                  <a:pt x="1187142" y="168938"/>
                  <a:pt x="1182909" y="168938"/>
                </a:cubicBezTo>
                <a:cubicBezTo>
                  <a:pt x="1178677" y="168938"/>
                  <a:pt x="1174445" y="168938"/>
                  <a:pt x="1165981" y="168938"/>
                </a:cubicBezTo>
                <a:cubicBezTo>
                  <a:pt x="1140587" y="165663"/>
                  <a:pt x="1119426" y="172212"/>
                  <a:pt x="1098265" y="168938"/>
                </a:cubicBezTo>
                <a:cubicBezTo>
                  <a:pt x="1089800" y="172212"/>
                  <a:pt x="1081336" y="172212"/>
                  <a:pt x="1072871" y="172212"/>
                </a:cubicBezTo>
                <a:lnTo>
                  <a:pt x="1068639" y="168938"/>
                </a:lnTo>
                <a:cubicBezTo>
                  <a:pt x="1060175" y="168938"/>
                  <a:pt x="1055943" y="168938"/>
                  <a:pt x="1047478" y="168938"/>
                </a:cubicBezTo>
                <a:cubicBezTo>
                  <a:pt x="1047474" y="165663"/>
                  <a:pt x="1047346" y="165663"/>
                  <a:pt x="1043246" y="165663"/>
                </a:cubicBezTo>
                <a:cubicBezTo>
                  <a:pt x="1043246" y="168938"/>
                  <a:pt x="1043246" y="168938"/>
                  <a:pt x="1039014" y="172212"/>
                </a:cubicBezTo>
                <a:cubicBezTo>
                  <a:pt x="1030549" y="172212"/>
                  <a:pt x="1005156" y="168938"/>
                  <a:pt x="988227" y="168938"/>
                </a:cubicBezTo>
                <a:cubicBezTo>
                  <a:pt x="983994" y="172189"/>
                  <a:pt x="983965" y="168938"/>
                  <a:pt x="975530" y="168938"/>
                </a:cubicBezTo>
                <a:cubicBezTo>
                  <a:pt x="971298" y="172212"/>
                  <a:pt x="967066" y="172212"/>
                  <a:pt x="962833" y="172212"/>
                </a:cubicBezTo>
                <a:cubicBezTo>
                  <a:pt x="950137" y="175486"/>
                  <a:pt x="937440" y="175486"/>
                  <a:pt x="928976" y="175486"/>
                </a:cubicBezTo>
                <a:lnTo>
                  <a:pt x="916279" y="175486"/>
                </a:lnTo>
                <a:cubicBezTo>
                  <a:pt x="912047" y="172212"/>
                  <a:pt x="907814" y="172212"/>
                  <a:pt x="903582" y="168938"/>
                </a:cubicBezTo>
                <a:cubicBezTo>
                  <a:pt x="903582" y="172212"/>
                  <a:pt x="903582" y="172212"/>
                  <a:pt x="903582" y="175486"/>
                </a:cubicBezTo>
                <a:cubicBezTo>
                  <a:pt x="899350" y="178760"/>
                  <a:pt x="899350" y="172212"/>
                  <a:pt x="890885" y="168938"/>
                </a:cubicBezTo>
                <a:cubicBezTo>
                  <a:pt x="890886" y="172212"/>
                  <a:pt x="890886" y="172212"/>
                  <a:pt x="890885" y="175486"/>
                </a:cubicBezTo>
                <a:cubicBezTo>
                  <a:pt x="886653" y="172212"/>
                  <a:pt x="882421" y="172212"/>
                  <a:pt x="873957" y="168938"/>
                </a:cubicBezTo>
                <a:cubicBezTo>
                  <a:pt x="873957" y="172212"/>
                  <a:pt x="873957" y="172212"/>
                  <a:pt x="873957" y="175486"/>
                </a:cubicBezTo>
                <a:cubicBezTo>
                  <a:pt x="873935" y="175486"/>
                  <a:pt x="869714" y="175486"/>
                  <a:pt x="865492" y="175486"/>
                </a:cubicBezTo>
                <a:cubicBezTo>
                  <a:pt x="865492" y="172212"/>
                  <a:pt x="865492" y="172212"/>
                  <a:pt x="861260" y="168938"/>
                </a:cubicBezTo>
                <a:cubicBezTo>
                  <a:pt x="857028" y="168938"/>
                  <a:pt x="852795" y="175486"/>
                  <a:pt x="844331" y="172212"/>
                </a:cubicBezTo>
                <a:cubicBezTo>
                  <a:pt x="844331" y="172208"/>
                  <a:pt x="844331" y="172094"/>
                  <a:pt x="844331" y="168938"/>
                </a:cubicBezTo>
                <a:cubicBezTo>
                  <a:pt x="840099" y="172212"/>
                  <a:pt x="840099" y="172212"/>
                  <a:pt x="835866" y="172212"/>
                </a:cubicBezTo>
                <a:cubicBezTo>
                  <a:pt x="835867" y="172208"/>
                  <a:pt x="835867" y="172094"/>
                  <a:pt x="835866" y="168938"/>
                </a:cubicBezTo>
                <a:cubicBezTo>
                  <a:pt x="806241" y="165663"/>
                  <a:pt x="776615" y="172212"/>
                  <a:pt x="759686" y="175486"/>
                </a:cubicBezTo>
                <a:cubicBezTo>
                  <a:pt x="746989" y="172212"/>
                  <a:pt x="708900" y="175486"/>
                  <a:pt x="687739" y="172212"/>
                </a:cubicBezTo>
                <a:cubicBezTo>
                  <a:pt x="687738" y="172208"/>
                  <a:pt x="687738" y="172094"/>
                  <a:pt x="687739" y="168938"/>
                </a:cubicBezTo>
                <a:cubicBezTo>
                  <a:pt x="675042" y="172212"/>
                  <a:pt x="662345" y="172212"/>
                  <a:pt x="649648" y="172212"/>
                </a:cubicBezTo>
                <a:cubicBezTo>
                  <a:pt x="649648" y="172208"/>
                  <a:pt x="649648" y="172094"/>
                  <a:pt x="649648" y="168938"/>
                </a:cubicBezTo>
                <a:cubicBezTo>
                  <a:pt x="632719" y="172212"/>
                  <a:pt x="620023" y="172212"/>
                  <a:pt x="611558" y="168938"/>
                </a:cubicBezTo>
                <a:cubicBezTo>
                  <a:pt x="607326" y="172212"/>
                  <a:pt x="603094" y="172212"/>
                  <a:pt x="598862" y="172212"/>
                </a:cubicBezTo>
                <a:cubicBezTo>
                  <a:pt x="590397" y="175486"/>
                  <a:pt x="586165" y="175486"/>
                  <a:pt x="581933" y="175486"/>
                </a:cubicBezTo>
                <a:cubicBezTo>
                  <a:pt x="565004" y="172212"/>
                  <a:pt x="552307" y="175486"/>
                  <a:pt x="539610" y="175486"/>
                </a:cubicBezTo>
                <a:cubicBezTo>
                  <a:pt x="539605" y="172212"/>
                  <a:pt x="539462" y="172212"/>
                  <a:pt x="535378" y="172212"/>
                </a:cubicBezTo>
                <a:lnTo>
                  <a:pt x="518449" y="175486"/>
                </a:lnTo>
                <a:cubicBezTo>
                  <a:pt x="509985" y="175486"/>
                  <a:pt x="505752" y="178760"/>
                  <a:pt x="501520" y="178760"/>
                </a:cubicBezTo>
                <a:cubicBezTo>
                  <a:pt x="497288" y="175486"/>
                  <a:pt x="497288" y="175486"/>
                  <a:pt x="493056" y="175486"/>
                </a:cubicBezTo>
                <a:cubicBezTo>
                  <a:pt x="488824" y="172212"/>
                  <a:pt x="484591" y="172212"/>
                  <a:pt x="480359" y="172212"/>
                </a:cubicBezTo>
                <a:cubicBezTo>
                  <a:pt x="480359" y="172208"/>
                  <a:pt x="480359" y="172094"/>
                  <a:pt x="480359" y="168938"/>
                </a:cubicBezTo>
                <a:cubicBezTo>
                  <a:pt x="476127" y="168938"/>
                  <a:pt x="476127" y="168938"/>
                  <a:pt x="471895" y="168938"/>
                </a:cubicBezTo>
                <a:lnTo>
                  <a:pt x="463430" y="168938"/>
                </a:lnTo>
                <a:cubicBezTo>
                  <a:pt x="450733" y="162389"/>
                  <a:pt x="429572" y="168938"/>
                  <a:pt x="425340" y="168938"/>
                </a:cubicBezTo>
                <a:cubicBezTo>
                  <a:pt x="404179" y="168938"/>
                  <a:pt x="383018" y="168938"/>
                  <a:pt x="361857" y="168938"/>
                </a:cubicBezTo>
                <a:cubicBezTo>
                  <a:pt x="357624" y="168938"/>
                  <a:pt x="357624" y="168938"/>
                  <a:pt x="357624" y="168938"/>
                </a:cubicBezTo>
                <a:cubicBezTo>
                  <a:pt x="349160" y="172212"/>
                  <a:pt x="340695" y="172212"/>
                  <a:pt x="332231" y="175486"/>
                </a:cubicBezTo>
                <a:cubicBezTo>
                  <a:pt x="323767" y="172212"/>
                  <a:pt x="319534" y="172212"/>
                  <a:pt x="311070" y="172212"/>
                </a:cubicBezTo>
                <a:cubicBezTo>
                  <a:pt x="311070" y="172208"/>
                  <a:pt x="311070" y="172094"/>
                  <a:pt x="311070" y="168938"/>
                </a:cubicBezTo>
                <a:cubicBezTo>
                  <a:pt x="289909" y="168938"/>
                  <a:pt x="272980" y="168938"/>
                  <a:pt x="251819" y="168938"/>
                </a:cubicBezTo>
                <a:cubicBezTo>
                  <a:pt x="243354" y="168938"/>
                  <a:pt x="234890" y="168938"/>
                  <a:pt x="226425" y="168938"/>
                </a:cubicBezTo>
                <a:cubicBezTo>
                  <a:pt x="217961" y="168938"/>
                  <a:pt x="209496" y="168938"/>
                  <a:pt x="201032" y="168938"/>
                </a:cubicBezTo>
                <a:lnTo>
                  <a:pt x="193625" y="170165"/>
                </a:lnTo>
                <a:cubicBezTo>
                  <a:pt x="179871" y="168938"/>
                  <a:pt x="167174" y="168938"/>
                  <a:pt x="154477" y="168938"/>
                </a:cubicBezTo>
                <a:lnTo>
                  <a:pt x="146013" y="168938"/>
                </a:lnTo>
                <a:cubicBezTo>
                  <a:pt x="137548" y="172212"/>
                  <a:pt x="133316" y="172212"/>
                  <a:pt x="129084" y="172212"/>
                </a:cubicBezTo>
                <a:cubicBezTo>
                  <a:pt x="124852" y="175486"/>
                  <a:pt x="120619" y="172212"/>
                  <a:pt x="116387" y="172212"/>
                </a:cubicBezTo>
                <a:cubicBezTo>
                  <a:pt x="103691" y="175486"/>
                  <a:pt x="95226" y="178760"/>
                  <a:pt x="82529" y="178760"/>
                </a:cubicBezTo>
                <a:cubicBezTo>
                  <a:pt x="82529" y="178780"/>
                  <a:pt x="82492" y="182034"/>
                  <a:pt x="69833" y="182034"/>
                </a:cubicBezTo>
                <a:cubicBezTo>
                  <a:pt x="61368" y="178760"/>
                  <a:pt x="48672" y="175486"/>
                  <a:pt x="35975" y="175486"/>
                </a:cubicBezTo>
                <a:lnTo>
                  <a:pt x="35975" y="168938"/>
                </a:lnTo>
                <a:lnTo>
                  <a:pt x="26452" y="168528"/>
                </a:lnTo>
                <a:cubicBezTo>
                  <a:pt x="25394" y="167300"/>
                  <a:pt x="25394" y="165663"/>
                  <a:pt x="23278" y="165663"/>
                </a:cubicBezTo>
                <a:cubicBezTo>
                  <a:pt x="19046" y="162389"/>
                  <a:pt x="10581" y="162389"/>
                  <a:pt x="2117" y="165663"/>
                </a:cubicBezTo>
                <a:cubicBezTo>
                  <a:pt x="2117" y="132036"/>
                  <a:pt x="2117" y="103563"/>
                  <a:pt x="2117" y="79454"/>
                </a:cubicBezTo>
                <a:lnTo>
                  <a:pt x="0" y="79454"/>
                </a:lnTo>
                <a:cubicBezTo>
                  <a:pt x="0" y="14552"/>
                  <a:pt x="0" y="14552"/>
                  <a:pt x="0" y="14552"/>
                </a:cubicBezTo>
                <a:cubicBezTo>
                  <a:pt x="8464" y="14552"/>
                  <a:pt x="12697" y="14552"/>
                  <a:pt x="16929" y="14552"/>
                </a:cubicBezTo>
                <a:cubicBezTo>
                  <a:pt x="21161" y="14552"/>
                  <a:pt x="21161" y="14552"/>
                  <a:pt x="25393" y="14552"/>
                </a:cubicBezTo>
                <a:cubicBezTo>
                  <a:pt x="29626" y="11278"/>
                  <a:pt x="33858" y="14552"/>
                  <a:pt x="42322" y="14552"/>
                </a:cubicBezTo>
                <a:lnTo>
                  <a:pt x="50787" y="11278"/>
                </a:lnTo>
                <a:cubicBezTo>
                  <a:pt x="55019" y="11278"/>
                  <a:pt x="55019" y="4730"/>
                  <a:pt x="59251" y="4730"/>
                </a:cubicBezTo>
                <a:lnTo>
                  <a:pt x="61963" y="10306"/>
                </a:lnTo>
                <a:cubicBezTo>
                  <a:pt x="64542" y="12301"/>
                  <a:pt x="67716" y="5548"/>
                  <a:pt x="80412" y="8004"/>
                </a:cubicBezTo>
                <a:cubicBezTo>
                  <a:pt x="84645" y="8004"/>
                  <a:pt x="80412" y="14552"/>
                  <a:pt x="93109" y="14552"/>
                </a:cubicBezTo>
                <a:lnTo>
                  <a:pt x="100515" y="14143"/>
                </a:lnTo>
                <a:cubicBezTo>
                  <a:pt x="105806" y="11278"/>
                  <a:pt x="110038" y="11278"/>
                  <a:pt x="114270" y="11278"/>
                </a:cubicBezTo>
                <a:cubicBezTo>
                  <a:pt x="114270" y="11281"/>
                  <a:pt x="114270" y="11388"/>
                  <a:pt x="114270" y="14552"/>
                </a:cubicBezTo>
                <a:cubicBezTo>
                  <a:pt x="131199" y="14552"/>
                  <a:pt x="148128" y="14552"/>
                  <a:pt x="165057" y="14552"/>
                </a:cubicBezTo>
                <a:lnTo>
                  <a:pt x="169289" y="11278"/>
                </a:lnTo>
                <a:cubicBezTo>
                  <a:pt x="177754" y="11278"/>
                  <a:pt x="186218" y="11278"/>
                  <a:pt x="194683" y="11278"/>
                </a:cubicBezTo>
                <a:cubicBezTo>
                  <a:pt x="198915" y="11278"/>
                  <a:pt x="203147" y="11278"/>
                  <a:pt x="203147" y="14552"/>
                </a:cubicBezTo>
                <a:cubicBezTo>
                  <a:pt x="211612" y="11278"/>
                  <a:pt x="215844" y="11278"/>
                  <a:pt x="220076" y="11278"/>
                </a:cubicBezTo>
                <a:cubicBezTo>
                  <a:pt x="224308" y="8004"/>
                  <a:pt x="228541" y="11278"/>
                  <a:pt x="232773" y="11278"/>
                </a:cubicBezTo>
                <a:cubicBezTo>
                  <a:pt x="232773" y="8004"/>
                  <a:pt x="232773" y="8004"/>
                  <a:pt x="232773" y="4730"/>
                </a:cubicBezTo>
                <a:cubicBezTo>
                  <a:pt x="245469" y="8004"/>
                  <a:pt x="258166" y="8004"/>
                  <a:pt x="270863" y="8004"/>
                </a:cubicBezTo>
                <a:cubicBezTo>
                  <a:pt x="270863" y="7985"/>
                  <a:pt x="270876" y="4720"/>
                  <a:pt x="275095" y="1455"/>
                </a:cubicBezTo>
                <a:cubicBezTo>
                  <a:pt x="279327" y="4730"/>
                  <a:pt x="283559" y="4730"/>
                  <a:pt x="287792" y="4730"/>
                </a:cubicBezTo>
                <a:cubicBezTo>
                  <a:pt x="287792" y="4725"/>
                  <a:pt x="287792" y="4602"/>
                  <a:pt x="287792" y="1455"/>
                </a:cubicBezTo>
                <a:cubicBezTo>
                  <a:pt x="287797" y="1455"/>
                  <a:pt x="287935" y="1455"/>
                  <a:pt x="292024" y="1455"/>
                </a:cubicBezTo>
                <a:cubicBezTo>
                  <a:pt x="292024" y="4730"/>
                  <a:pt x="292024" y="8004"/>
                  <a:pt x="296256" y="8004"/>
                </a:cubicBezTo>
                <a:cubicBezTo>
                  <a:pt x="296273" y="8004"/>
                  <a:pt x="300497" y="8004"/>
                  <a:pt x="304721" y="8004"/>
                </a:cubicBezTo>
                <a:cubicBezTo>
                  <a:pt x="321650" y="11278"/>
                  <a:pt x="334346" y="11278"/>
                  <a:pt x="351275" y="11278"/>
                </a:cubicBezTo>
                <a:cubicBezTo>
                  <a:pt x="355507" y="11278"/>
                  <a:pt x="351275" y="8004"/>
                  <a:pt x="363972" y="4730"/>
                </a:cubicBezTo>
                <a:lnTo>
                  <a:pt x="389365" y="8004"/>
                </a:lnTo>
                <a:lnTo>
                  <a:pt x="410526" y="11278"/>
                </a:lnTo>
                <a:cubicBezTo>
                  <a:pt x="410526" y="11281"/>
                  <a:pt x="410526" y="11388"/>
                  <a:pt x="410526" y="14552"/>
                </a:cubicBezTo>
                <a:lnTo>
                  <a:pt x="423223" y="11278"/>
                </a:lnTo>
                <a:cubicBezTo>
                  <a:pt x="427455" y="11278"/>
                  <a:pt x="431688" y="11278"/>
                  <a:pt x="440152" y="14552"/>
                </a:cubicBezTo>
                <a:cubicBezTo>
                  <a:pt x="444384" y="11278"/>
                  <a:pt x="448616" y="11278"/>
                  <a:pt x="452849" y="11278"/>
                </a:cubicBezTo>
                <a:cubicBezTo>
                  <a:pt x="452853" y="8004"/>
                  <a:pt x="452984" y="8004"/>
                  <a:pt x="457081" y="8004"/>
                </a:cubicBezTo>
                <a:cubicBezTo>
                  <a:pt x="457081" y="11278"/>
                  <a:pt x="457081" y="11278"/>
                  <a:pt x="461313" y="14552"/>
                </a:cubicBezTo>
                <a:lnTo>
                  <a:pt x="474010" y="11278"/>
                </a:lnTo>
                <a:cubicBezTo>
                  <a:pt x="482474" y="11278"/>
                  <a:pt x="490939" y="8004"/>
                  <a:pt x="499403" y="8004"/>
                </a:cubicBezTo>
                <a:cubicBezTo>
                  <a:pt x="499403" y="7999"/>
                  <a:pt x="499403" y="7876"/>
                  <a:pt x="499403" y="4730"/>
                </a:cubicBezTo>
                <a:cubicBezTo>
                  <a:pt x="503635" y="8004"/>
                  <a:pt x="507868" y="8004"/>
                  <a:pt x="507868" y="11278"/>
                </a:cubicBezTo>
                <a:cubicBezTo>
                  <a:pt x="524797" y="11278"/>
                  <a:pt x="529029" y="11278"/>
                  <a:pt x="529029" y="1455"/>
                </a:cubicBezTo>
                <a:cubicBezTo>
                  <a:pt x="537493" y="4730"/>
                  <a:pt x="541726" y="4730"/>
                  <a:pt x="545958" y="1455"/>
                </a:cubicBezTo>
                <a:cubicBezTo>
                  <a:pt x="554422" y="8004"/>
                  <a:pt x="558655" y="11278"/>
                  <a:pt x="562887" y="14552"/>
                </a:cubicBezTo>
                <a:lnTo>
                  <a:pt x="571351" y="11278"/>
                </a:lnTo>
                <a:cubicBezTo>
                  <a:pt x="571351" y="11281"/>
                  <a:pt x="571351" y="11388"/>
                  <a:pt x="571351" y="14552"/>
                </a:cubicBezTo>
                <a:cubicBezTo>
                  <a:pt x="579816" y="14552"/>
                  <a:pt x="579816" y="14552"/>
                  <a:pt x="592512" y="14552"/>
                </a:cubicBezTo>
                <a:cubicBezTo>
                  <a:pt x="596745" y="8004"/>
                  <a:pt x="596745" y="17826"/>
                  <a:pt x="617906" y="14552"/>
                </a:cubicBezTo>
                <a:cubicBezTo>
                  <a:pt x="622138" y="14552"/>
                  <a:pt x="626370" y="14552"/>
                  <a:pt x="630602" y="14552"/>
                </a:cubicBezTo>
                <a:cubicBezTo>
                  <a:pt x="634835" y="14552"/>
                  <a:pt x="634835" y="14552"/>
                  <a:pt x="639067" y="14552"/>
                </a:cubicBezTo>
                <a:cubicBezTo>
                  <a:pt x="643299" y="11278"/>
                  <a:pt x="643299" y="11278"/>
                  <a:pt x="647531" y="14552"/>
                </a:cubicBezTo>
                <a:cubicBezTo>
                  <a:pt x="655996" y="14552"/>
                  <a:pt x="660228" y="11278"/>
                  <a:pt x="664460" y="11278"/>
                </a:cubicBezTo>
                <a:cubicBezTo>
                  <a:pt x="664460" y="11281"/>
                  <a:pt x="664460" y="11388"/>
                  <a:pt x="664460" y="14552"/>
                </a:cubicBezTo>
                <a:cubicBezTo>
                  <a:pt x="668693" y="14552"/>
                  <a:pt x="672925" y="17826"/>
                  <a:pt x="677157" y="17826"/>
                </a:cubicBezTo>
                <a:cubicBezTo>
                  <a:pt x="677157" y="14552"/>
                  <a:pt x="681389" y="14552"/>
                  <a:pt x="681389" y="11278"/>
                </a:cubicBezTo>
                <a:cubicBezTo>
                  <a:pt x="694086" y="11278"/>
                  <a:pt x="702550" y="11278"/>
                  <a:pt x="711015" y="11278"/>
                </a:cubicBezTo>
                <a:cubicBezTo>
                  <a:pt x="711015" y="11281"/>
                  <a:pt x="711015" y="11388"/>
                  <a:pt x="711015" y="14552"/>
                </a:cubicBezTo>
                <a:lnTo>
                  <a:pt x="719479" y="11278"/>
                </a:lnTo>
                <a:cubicBezTo>
                  <a:pt x="719479" y="11281"/>
                  <a:pt x="719479" y="11388"/>
                  <a:pt x="719479" y="14552"/>
                </a:cubicBezTo>
                <a:cubicBezTo>
                  <a:pt x="723712" y="11278"/>
                  <a:pt x="723712" y="8004"/>
                  <a:pt x="723712" y="4730"/>
                </a:cubicBezTo>
                <a:cubicBezTo>
                  <a:pt x="732176" y="8004"/>
                  <a:pt x="736408" y="8004"/>
                  <a:pt x="744873" y="8004"/>
                </a:cubicBezTo>
                <a:cubicBezTo>
                  <a:pt x="744889" y="7965"/>
                  <a:pt x="749130" y="-1812"/>
                  <a:pt x="761802" y="1455"/>
                </a:cubicBezTo>
                <a:cubicBezTo>
                  <a:pt x="761807" y="1455"/>
                  <a:pt x="761957" y="1455"/>
                  <a:pt x="766034" y="1455"/>
                </a:cubicBezTo>
                <a:cubicBezTo>
                  <a:pt x="770266" y="1455"/>
                  <a:pt x="774498" y="1455"/>
                  <a:pt x="778731" y="1455"/>
                </a:cubicBezTo>
                <a:lnTo>
                  <a:pt x="786137" y="2683"/>
                </a:lnTo>
                <a:cubicBezTo>
                  <a:pt x="799892" y="1455"/>
                  <a:pt x="808356" y="1455"/>
                  <a:pt x="821053" y="1455"/>
                </a:cubicBezTo>
                <a:cubicBezTo>
                  <a:pt x="833750" y="4730"/>
                  <a:pt x="837982" y="4730"/>
                  <a:pt x="842214" y="4730"/>
                </a:cubicBezTo>
                <a:lnTo>
                  <a:pt x="854911" y="4730"/>
                </a:lnTo>
                <a:cubicBezTo>
                  <a:pt x="871840" y="4730"/>
                  <a:pt x="888769" y="4730"/>
                  <a:pt x="905698" y="4730"/>
                </a:cubicBezTo>
                <a:cubicBezTo>
                  <a:pt x="918394" y="1455"/>
                  <a:pt x="931091" y="1455"/>
                  <a:pt x="948020" y="1455"/>
                </a:cubicBezTo>
                <a:cubicBezTo>
                  <a:pt x="956484" y="4730"/>
                  <a:pt x="960716" y="4730"/>
                  <a:pt x="969181" y="4730"/>
                </a:cubicBezTo>
                <a:cubicBezTo>
                  <a:pt x="969181" y="4725"/>
                  <a:pt x="969181" y="4602"/>
                  <a:pt x="969181" y="1455"/>
                </a:cubicBezTo>
                <a:cubicBezTo>
                  <a:pt x="973413" y="4730"/>
                  <a:pt x="977645" y="4730"/>
                  <a:pt x="981878" y="4730"/>
                </a:cubicBezTo>
                <a:lnTo>
                  <a:pt x="986110" y="1455"/>
                </a:lnTo>
                <a:cubicBezTo>
                  <a:pt x="990342" y="1455"/>
                  <a:pt x="990342" y="1455"/>
                  <a:pt x="994574" y="1455"/>
                </a:cubicBezTo>
                <a:cubicBezTo>
                  <a:pt x="994574" y="1455"/>
                  <a:pt x="998807" y="4730"/>
                  <a:pt x="998806" y="8004"/>
                </a:cubicBezTo>
                <a:cubicBezTo>
                  <a:pt x="1003039" y="8004"/>
                  <a:pt x="1007271" y="11278"/>
                  <a:pt x="1011503" y="11278"/>
                </a:cubicBezTo>
                <a:cubicBezTo>
                  <a:pt x="1015735" y="8004"/>
                  <a:pt x="1015735" y="8004"/>
                  <a:pt x="1015735" y="1455"/>
                </a:cubicBezTo>
                <a:cubicBezTo>
                  <a:pt x="1028432" y="1455"/>
                  <a:pt x="1041129" y="1455"/>
                  <a:pt x="1053826" y="1455"/>
                </a:cubicBezTo>
                <a:cubicBezTo>
                  <a:pt x="1053826" y="4730"/>
                  <a:pt x="1053826" y="8004"/>
                  <a:pt x="1053826" y="11278"/>
                </a:cubicBezTo>
                <a:cubicBezTo>
                  <a:pt x="1062290" y="8004"/>
                  <a:pt x="1066522" y="8004"/>
                  <a:pt x="1070754" y="4730"/>
                </a:cubicBezTo>
                <a:cubicBezTo>
                  <a:pt x="1070754" y="8004"/>
                  <a:pt x="1070754" y="8004"/>
                  <a:pt x="1074987" y="11278"/>
                </a:cubicBezTo>
                <a:cubicBezTo>
                  <a:pt x="1079219" y="11278"/>
                  <a:pt x="1079219" y="8004"/>
                  <a:pt x="1083451" y="8004"/>
                </a:cubicBezTo>
                <a:cubicBezTo>
                  <a:pt x="1096148" y="8004"/>
                  <a:pt x="1100380" y="11278"/>
                  <a:pt x="1108845" y="11278"/>
                </a:cubicBezTo>
                <a:cubicBezTo>
                  <a:pt x="1108845" y="11249"/>
                  <a:pt x="1108883" y="8004"/>
                  <a:pt x="1117309" y="8004"/>
                </a:cubicBezTo>
                <a:cubicBezTo>
                  <a:pt x="1117309" y="11278"/>
                  <a:pt x="1121541" y="11278"/>
                  <a:pt x="1121541" y="14552"/>
                </a:cubicBezTo>
                <a:cubicBezTo>
                  <a:pt x="1125773" y="14552"/>
                  <a:pt x="1125773" y="14552"/>
                  <a:pt x="1130006" y="14552"/>
                </a:cubicBezTo>
                <a:cubicBezTo>
                  <a:pt x="1142702" y="14552"/>
                  <a:pt x="1146935" y="14552"/>
                  <a:pt x="1155399" y="14552"/>
                </a:cubicBezTo>
                <a:cubicBezTo>
                  <a:pt x="1172328" y="11278"/>
                  <a:pt x="1185025" y="14552"/>
                  <a:pt x="1197722" y="14552"/>
                </a:cubicBezTo>
                <a:cubicBezTo>
                  <a:pt x="1206186" y="11278"/>
                  <a:pt x="1218883" y="11278"/>
                  <a:pt x="1227347" y="14552"/>
                </a:cubicBezTo>
                <a:cubicBezTo>
                  <a:pt x="1227347" y="14528"/>
                  <a:pt x="1227393" y="11278"/>
                  <a:pt x="1240044" y="11278"/>
                </a:cubicBezTo>
                <a:cubicBezTo>
                  <a:pt x="1240044" y="11281"/>
                  <a:pt x="1240044" y="11388"/>
                  <a:pt x="1240044" y="14552"/>
                </a:cubicBezTo>
                <a:cubicBezTo>
                  <a:pt x="1240051" y="14552"/>
                  <a:pt x="1240222" y="14552"/>
                  <a:pt x="1244276" y="14552"/>
                </a:cubicBezTo>
                <a:cubicBezTo>
                  <a:pt x="1244281" y="11278"/>
                  <a:pt x="1244423" y="11278"/>
                  <a:pt x="1248508" y="11278"/>
                </a:cubicBezTo>
                <a:cubicBezTo>
                  <a:pt x="1248508" y="11281"/>
                  <a:pt x="1248508" y="11388"/>
                  <a:pt x="1248508" y="14552"/>
                </a:cubicBezTo>
                <a:cubicBezTo>
                  <a:pt x="1248538" y="14552"/>
                  <a:pt x="1252755" y="14552"/>
                  <a:pt x="1256973" y="14552"/>
                </a:cubicBezTo>
                <a:cubicBezTo>
                  <a:pt x="1265437" y="14552"/>
                  <a:pt x="1278134" y="14552"/>
                  <a:pt x="1286598" y="14552"/>
                </a:cubicBezTo>
                <a:cubicBezTo>
                  <a:pt x="1286598" y="11278"/>
                  <a:pt x="1290831" y="8004"/>
                  <a:pt x="1290830" y="4730"/>
                </a:cubicBezTo>
                <a:cubicBezTo>
                  <a:pt x="1299295" y="4730"/>
                  <a:pt x="1311992" y="4730"/>
                  <a:pt x="1320456" y="4730"/>
                </a:cubicBezTo>
                <a:cubicBezTo>
                  <a:pt x="1320456" y="4725"/>
                  <a:pt x="1320456" y="4602"/>
                  <a:pt x="1320456" y="1455"/>
                </a:cubicBezTo>
                <a:lnTo>
                  <a:pt x="1333153" y="4730"/>
                </a:lnTo>
                <a:lnTo>
                  <a:pt x="1342676" y="3093"/>
                </a:lnTo>
                <a:cubicBezTo>
                  <a:pt x="1343733" y="3911"/>
                  <a:pt x="1343733" y="4730"/>
                  <a:pt x="1345850" y="4730"/>
                </a:cubicBezTo>
                <a:cubicBezTo>
                  <a:pt x="1354314" y="4730"/>
                  <a:pt x="1358546" y="4730"/>
                  <a:pt x="1362779" y="4730"/>
                </a:cubicBezTo>
                <a:cubicBezTo>
                  <a:pt x="1367011" y="8004"/>
                  <a:pt x="1367011" y="8004"/>
                  <a:pt x="1367011" y="11278"/>
                </a:cubicBezTo>
                <a:cubicBezTo>
                  <a:pt x="1396636" y="11278"/>
                  <a:pt x="1422030" y="14552"/>
                  <a:pt x="1451655" y="14552"/>
                </a:cubicBezTo>
                <a:cubicBezTo>
                  <a:pt x="1455888" y="14552"/>
                  <a:pt x="1455888" y="8004"/>
                  <a:pt x="1464352" y="8004"/>
                </a:cubicBezTo>
                <a:cubicBezTo>
                  <a:pt x="1464352" y="11278"/>
                  <a:pt x="1468584" y="11278"/>
                  <a:pt x="1468584" y="14552"/>
                </a:cubicBezTo>
                <a:cubicBezTo>
                  <a:pt x="1485513" y="14552"/>
                  <a:pt x="1481281" y="8004"/>
                  <a:pt x="1485513" y="8004"/>
                </a:cubicBezTo>
                <a:cubicBezTo>
                  <a:pt x="1489745" y="8004"/>
                  <a:pt x="1493978" y="11278"/>
                  <a:pt x="1498210" y="11278"/>
                </a:cubicBezTo>
                <a:lnTo>
                  <a:pt x="1510907" y="11278"/>
                </a:lnTo>
                <a:cubicBezTo>
                  <a:pt x="1510907" y="11281"/>
                  <a:pt x="1510907" y="11388"/>
                  <a:pt x="1510907" y="14552"/>
                </a:cubicBezTo>
                <a:cubicBezTo>
                  <a:pt x="1523603" y="11278"/>
                  <a:pt x="1540532" y="14552"/>
                  <a:pt x="1561693" y="11278"/>
                </a:cubicBezTo>
                <a:cubicBezTo>
                  <a:pt x="1565926" y="8004"/>
                  <a:pt x="1565926" y="11278"/>
                  <a:pt x="1570158" y="11278"/>
                </a:cubicBezTo>
                <a:cubicBezTo>
                  <a:pt x="1578622" y="11278"/>
                  <a:pt x="1587087" y="11278"/>
                  <a:pt x="1599783" y="11278"/>
                </a:cubicBezTo>
                <a:cubicBezTo>
                  <a:pt x="1599783" y="11281"/>
                  <a:pt x="1599783" y="11388"/>
                  <a:pt x="1599783" y="14552"/>
                </a:cubicBezTo>
                <a:cubicBezTo>
                  <a:pt x="1608248" y="11278"/>
                  <a:pt x="1612480" y="11278"/>
                  <a:pt x="1616712" y="14552"/>
                </a:cubicBezTo>
                <a:cubicBezTo>
                  <a:pt x="1616731" y="14523"/>
                  <a:pt x="1620963" y="8011"/>
                  <a:pt x="1629409" y="11278"/>
                </a:cubicBezTo>
                <a:cubicBezTo>
                  <a:pt x="1629409" y="11281"/>
                  <a:pt x="1629409" y="11388"/>
                  <a:pt x="1629409" y="14552"/>
                </a:cubicBezTo>
                <a:cubicBezTo>
                  <a:pt x="1633641" y="14552"/>
                  <a:pt x="1637873" y="14552"/>
                  <a:pt x="1642106" y="14552"/>
                </a:cubicBezTo>
                <a:cubicBezTo>
                  <a:pt x="1650570" y="14552"/>
                  <a:pt x="1642106" y="17826"/>
                  <a:pt x="1646338" y="14552"/>
                </a:cubicBezTo>
                <a:cubicBezTo>
                  <a:pt x="1650570" y="14552"/>
                  <a:pt x="1654802" y="14552"/>
                  <a:pt x="1659035" y="14552"/>
                </a:cubicBezTo>
                <a:cubicBezTo>
                  <a:pt x="1667499" y="11278"/>
                  <a:pt x="1675964" y="8004"/>
                  <a:pt x="1684428" y="8004"/>
                </a:cubicBezTo>
                <a:cubicBezTo>
                  <a:pt x="1684438" y="8012"/>
                  <a:pt x="1688665" y="11278"/>
                  <a:pt x="1692892" y="11278"/>
                </a:cubicBezTo>
                <a:cubicBezTo>
                  <a:pt x="1709821" y="4730"/>
                  <a:pt x="1705589" y="8004"/>
                  <a:pt x="1714053" y="8004"/>
                </a:cubicBezTo>
                <a:cubicBezTo>
                  <a:pt x="1714054" y="4730"/>
                  <a:pt x="1714054" y="1455"/>
                  <a:pt x="1718286" y="1455"/>
                </a:cubicBezTo>
                <a:cubicBezTo>
                  <a:pt x="1719344" y="637"/>
                  <a:pt x="1725163" y="228"/>
                  <a:pt x="1733297" y="74"/>
                </a:cubicBez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sz="1800"/>
          </a:p>
        </p:txBody>
      </p:sp>
      <p:sp>
        <p:nvSpPr>
          <p:cNvPr id="2" name="Vertical Title 1"/>
          <p:cNvSpPr>
            <a:spLocks noGrp="1"/>
          </p:cNvSpPr>
          <p:nvPr>
            <p:ph type="title" orient="vert"/>
          </p:nvPr>
        </p:nvSpPr>
        <p:spPr>
          <a:xfrm>
            <a:off x="9561158" y="685800"/>
            <a:ext cx="1295738" cy="5486400"/>
          </a:xfrm>
        </p:spPr>
        <p:txBody>
          <a:bodyPr vert="eaVert"/>
          <a:lstStyle/>
          <a:p>
            <a:r>
              <a:rPr lang="en-US"/>
              <a:t>Click to edit Master title style</a:t>
            </a:r>
            <a:endParaRPr/>
          </a:p>
        </p:txBody>
      </p:sp>
      <p:sp>
        <p:nvSpPr>
          <p:cNvPr id="3" name="Vertical Text Placeholder 2"/>
          <p:cNvSpPr>
            <a:spLocks noGrp="1"/>
          </p:cNvSpPr>
          <p:nvPr>
            <p:ph type="body" orient="vert" idx="1"/>
          </p:nvPr>
        </p:nvSpPr>
        <p:spPr>
          <a:xfrm>
            <a:off x="1522810" y="685800"/>
            <a:ext cx="7462785" cy="5486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Footer Placeholder 4"/>
          <p:cNvSpPr>
            <a:spLocks noGrp="1"/>
          </p:cNvSpPr>
          <p:nvPr>
            <p:ph type="ftr" sz="quarter" idx="11"/>
          </p:nvPr>
        </p:nvSpPr>
        <p:spPr/>
        <p:txBody>
          <a:bodyPr/>
          <a:lstStyle/>
          <a:p>
            <a:r>
              <a:rPr lang="en-US" dirty="0"/>
              <a:t>Add a footer</a:t>
            </a:r>
          </a:p>
        </p:txBody>
      </p:sp>
      <p:sp>
        <p:nvSpPr>
          <p:cNvPr id="4" name="Date Placeholder 3"/>
          <p:cNvSpPr>
            <a:spLocks noGrp="1"/>
          </p:cNvSpPr>
          <p:nvPr>
            <p:ph type="dt" sz="half" idx="10"/>
          </p:nvPr>
        </p:nvSpPr>
        <p:spPr/>
        <p:txBody>
          <a:bodyPr/>
          <a:lstStyle/>
          <a:p>
            <a:fld id="{52466975-C014-42E5-BFA6-B8D5FDD3B81F}" type="datetimeFigureOut">
              <a:rPr lang="en-US"/>
              <a:t>4/17/2024</a:t>
            </a:fld>
            <a:endParaRPr/>
          </a:p>
        </p:txBody>
      </p:sp>
      <p:sp>
        <p:nvSpPr>
          <p:cNvPr id="6" name="Slide Number Placeholder 5"/>
          <p:cNvSpPr>
            <a:spLocks noGrp="1"/>
          </p:cNvSpPr>
          <p:nvPr>
            <p:ph type="sldNum" sz="quarter" idx="12"/>
          </p:nvPr>
        </p:nvSpPr>
        <p:spPr/>
        <p:txBody>
          <a:bodyPr/>
          <a:lstStyle/>
          <a:p>
            <a:fld id="{693B167E-EA96-4147-81DE-549160052C22}" type="slidenum">
              <a:rPr/>
              <a:t>‹#›</a:t>
            </a:fld>
            <a:endParaRPr/>
          </a:p>
        </p:txBody>
      </p:sp>
    </p:spTree>
    <p:extLst>
      <p:ext uri="{BB962C8B-B14F-4D97-AF65-F5344CB8AC3E}">
        <p14:creationId xmlns:p14="http://schemas.microsoft.com/office/powerpoint/2010/main" val="35591684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pic>
        <p:nvPicPr>
          <p:cNvPr id="5" name="Picture 4" descr="Looking up to clouds and blue sky surrounded by glass-walled buildings"/>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4874895" y="1"/>
            <a:ext cx="7317105" cy="6858001"/>
          </a:xfrm>
          <a:prstGeom prst="rect">
            <a:avLst/>
          </a:prstGeom>
        </p:spPr>
      </p:pic>
      <p:sp>
        <p:nvSpPr>
          <p:cNvPr id="2" name="Title 1"/>
          <p:cNvSpPr>
            <a:spLocks noGrp="1"/>
          </p:cNvSpPr>
          <p:nvPr>
            <p:ph type="ctrTitle"/>
          </p:nvPr>
        </p:nvSpPr>
        <p:spPr>
          <a:xfrm>
            <a:off x="608171" y="685802"/>
            <a:ext cx="3963432" cy="4724399"/>
          </a:xfrm>
        </p:spPr>
        <p:txBody>
          <a:bodyPr>
            <a:normAutofit/>
          </a:bodyPr>
          <a:lstStyle>
            <a:lvl1pPr>
              <a:defRPr sz="4800"/>
            </a:lvl1pPr>
          </a:lstStyle>
          <a:p>
            <a:r>
              <a:rPr lang="en-US"/>
              <a:t>Click to edit Master title style</a:t>
            </a:r>
            <a:endParaRPr/>
          </a:p>
        </p:txBody>
      </p:sp>
      <p:sp>
        <p:nvSpPr>
          <p:cNvPr id="3" name="Subtitle 2"/>
          <p:cNvSpPr>
            <a:spLocks noGrp="1"/>
          </p:cNvSpPr>
          <p:nvPr>
            <p:ph type="subTitle" idx="1"/>
          </p:nvPr>
        </p:nvSpPr>
        <p:spPr>
          <a:xfrm>
            <a:off x="608171" y="5410200"/>
            <a:ext cx="3963432" cy="762000"/>
          </a:xfrm>
        </p:spPr>
        <p:txBody>
          <a:bodyPr>
            <a:normAutofit/>
          </a:bodyPr>
          <a:lstStyle>
            <a:lvl1pPr marL="0" indent="0" algn="l">
              <a:spcBef>
                <a:spcPts val="0"/>
              </a:spcBef>
              <a:buNone/>
              <a:defRPr sz="24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a:p>
        </p:txBody>
      </p:sp>
      <p:sp>
        <p:nvSpPr>
          <p:cNvPr id="8" name="Date Placeholder 7"/>
          <p:cNvSpPr>
            <a:spLocks noGrp="1"/>
          </p:cNvSpPr>
          <p:nvPr>
            <p:ph type="dt" sz="half" idx="10"/>
          </p:nvPr>
        </p:nvSpPr>
        <p:spPr/>
        <p:txBody>
          <a:bodyPr/>
          <a:lstStyle/>
          <a:p>
            <a:fld id="{81C93FC7-9D1A-468B-98DB-D1E8D74418D9}" type="datetimeFigureOut">
              <a:rPr lang="en-US"/>
              <a:pPr/>
              <a:t>4/17/2024</a:t>
            </a:fld>
            <a:endParaRPr/>
          </a:p>
        </p:txBody>
      </p:sp>
      <p:sp>
        <p:nvSpPr>
          <p:cNvPr id="9" name="Footer Placeholder 8"/>
          <p:cNvSpPr>
            <a:spLocks noGrp="1"/>
          </p:cNvSpPr>
          <p:nvPr>
            <p:ph type="ftr" sz="quarter" idx="11"/>
          </p:nvPr>
        </p:nvSpPr>
        <p:spPr/>
        <p:txBody>
          <a:bodyPr/>
          <a:lstStyle/>
          <a:p>
            <a:r>
              <a:rPr lang="en-US" dirty="0"/>
              <a:t>Add a footer</a:t>
            </a:r>
          </a:p>
        </p:txBody>
      </p:sp>
      <p:sp>
        <p:nvSpPr>
          <p:cNvPr id="10" name="Slide Number Placeholder 9"/>
          <p:cNvSpPr>
            <a:spLocks noGrp="1"/>
          </p:cNvSpPr>
          <p:nvPr>
            <p:ph type="sldNum" sz="quarter" idx="12"/>
          </p:nvPr>
        </p:nvSpPr>
        <p:spPr/>
        <p:txBody>
          <a:bodyPr/>
          <a:lstStyle/>
          <a:p>
            <a:fld id="{A3F31473-23EB-4724-8B59-FE6D21D89FA4}" type="slidenum">
              <a:rPr/>
              <a:pPr/>
              <a:t>‹#›</a:t>
            </a:fld>
            <a:endParaRPr/>
          </a:p>
        </p:txBody>
      </p:sp>
    </p:spTree>
    <p:extLst>
      <p:ext uri="{BB962C8B-B14F-4D97-AF65-F5344CB8AC3E}">
        <p14:creationId xmlns:p14="http://schemas.microsoft.com/office/powerpoint/2010/main" val="361596125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Content Placeholder 2"/>
          <p:cNvSpPr>
            <a:spLocks noGrp="1"/>
          </p:cNvSpPr>
          <p:nvPr>
            <p:ph idx="1"/>
          </p:nvPr>
        </p:nvSpPr>
        <p:spPr/>
        <p:txBody>
          <a:bodyPr/>
          <a:lstStyle>
            <a:lvl5pPr>
              <a:defRPr/>
            </a:lvl5pPr>
            <a:lvl6pPr>
              <a:defRPr/>
            </a:lvl6pPr>
            <a:lvl7pPr>
              <a:defRPr/>
            </a:lvl7pPr>
            <a:lvl8pPr>
              <a:defRPr/>
            </a:lvl8pPr>
            <a:lvl9pPr>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Date Placeholder 3"/>
          <p:cNvSpPr>
            <a:spLocks noGrp="1"/>
          </p:cNvSpPr>
          <p:nvPr>
            <p:ph type="dt" sz="half" idx="10"/>
          </p:nvPr>
        </p:nvSpPr>
        <p:spPr/>
        <p:txBody>
          <a:bodyPr/>
          <a:lstStyle/>
          <a:p>
            <a:fld id="{81C93FC7-9D1A-468B-98DB-D1E8D74418D9}" type="datetimeFigureOut">
              <a:rPr lang="en-US"/>
              <a:t>4/17/2024</a:t>
            </a:fld>
            <a:endParaRPr/>
          </a:p>
        </p:txBody>
      </p:sp>
      <p:sp>
        <p:nvSpPr>
          <p:cNvPr id="5" name="Footer Placeholder 4"/>
          <p:cNvSpPr>
            <a:spLocks noGrp="1"/>
          </p:cNvSpPr>
          <p:nvPr>
            <p:ph type="ftr" sz="quarter" idx="11"/>
          </p:nvPr>
        </p:nvSpPr>
        <p:spPr/>
        <p:txBody>
          <a:bodyPr/>
          <a:lstStyle/>
          <a:p>
            <a:r>
              <a:rPr lang="en-US" dirty="0"/>
              <a:t>Add a footer</a:t>
            </a:r>
          </a:p>
        </p:txBody>
      </p:sp>
      <p:sp>
        <p:nvSpPr>
          <p:cNvPr id="6" name="Slide Number Placeholder 5"/>
          <p:cNvSpPr>
            <a:spLocks noGrp="1"/>
          </p:cNvSpPr>
          <p:nvPr>
            <p:ph type="sldNum" sz="quarter" idx="12"/>
          </p:nvPr>
        </p:nvSpPr>
        <p:spPr/>
        <p:txBody>
          <a:bodyPr/>
          <a:lstStyle/>
          <a:p>
            <a:fld id="{A3F31473-23EB-4724-8B59-FE6D21D89FA4}" type="slidenum">
              <a:rPr/>
              <a:t>‹#›</a:t>
            </a:fld>
            <a:endParaRPr/>
          </a:p>
        </p:txBody>
      </p:sp>
    </p:spTree>
    <p:extLst>
      <p:ext uri="{BB962C8B-B14F-4D97-AF65-F5344CB8AC3E}">
        <p14:creationId xmlns:p14="http://schemas.microsoft.com/office/powerpoint/2010/main" val="33346768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08172" y="2590800"/>
            <a:ext cx="8231743" cy="2819400"/>
          </a:xfrm>
        </p:spPr>
        <p:txBody>
          <a:bodyPr anchor="b">
            <a:normAutofit/>
          </a:bodyPr>
          <a:lstStyle>
            <a:lvl1pPr algn="l">
              <a:defRPr sz="4800" b="0" cap="none" baseline="0"/>
            </a:lvl1pPr>
          </a:lstStyle>
          <a:p>
            <a:r>
              <a:rPr lang="en-US"/>
              <a:t>Click to edit Master title style</a:t>
            </a:r>
            <a:endParaRPr/>
          </a:p>
        </p:txBody>
      </p:sp>
      <p:sp>
        <p:nvSpPr>
          <p:cNvPr id="3" name="Text Placeholder 2"/>
          <p:cNvSpPr>
            <a:spLocks noGrp="1"/>
          </p:cNvSpPr>
          <p:nvPr>
            <p:ph type="body" idx="1"/>
          </p:nvPr>
        </p:nvSpPr>
        <p:spPr>
          <a:xfrm>
            <a:off x="606584" y="5410200"/>
            <a:ext cx="8233331" cy="762000"/>
          </a:xfrm>
        </p:spPr>
        <p:txBody>
          <a:bodyPr anchor="t">
            <a:normAutofit/>
          </a:bodyPr>
          <a:lstStyle>
            <a:lvl1pPr marL="0" indent="0">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7" name="Date Placeholder 6"/>
          <p:cNvSpPr>
            <a:spLocks noGrp="1"/>
          </p:cNvSpPr>
          <p:nvPr>
            <p:ph type="dt" sz="half" idx="10"/>
          </p:nvPr>
        </p:nvSpPr>
        <p:spPr/>
        <p:txBody>
          <a:bodyPr/>
          <a:lstStyle/>
          <a:p>
            <a:fld id="{81C93FC7-9D1A-468B-98DB-D1E8D74418D9}" type="datetimeFigureOut">
              <a:rPr lang="en-US"/>
              <a:pPr/>
              <a:t>4/17/2024</a:t>
            </a:fld>
            <a:endParaRPr/>
          </a:p>
        </p:txBody>
      </p:sp>
      <p:sp>
        <p:nvSpPr>
          <p:cNvPr id="8" name="Footer Placeholder 7"/>
          <p:cNvSpPr>
            <a:spLocks noGrp="1"/>
          </p:cNvSpPr>
          <p:nvPr>
            <p:ph type="ftr" sz="quarter" idx="11"/>
          </p:nvPr>
        </p:nvSpPr>
        <p:spPr/>
        <p:txBody>
          <a:bodyPr/>
          <a:lstStyle/>
          <a:p>
            <a:r>
              <a:rPr lang="en-US" dirty="0"/>
              <a:t>Add a footer</a:t>
            </a:r>
            <a:endParaRPr dirty="0"/>
          </a:p>
        </p:txBody>
      </p:sp>
      <p:sp>
        <p:nvSpPr>
          <p:cNvPr id="9" name="Slide Number Placeholder 8"/>
          <p:cNvSpPr>
            <a:spLocks noGrp="1"/>
          </p:cNvSpPr>
          <p:nvPr>
            <p:ph type="sldNum" sz="quarter" idx="12"/>
          </p:nvPr>
        </p:nvSpPr>
        <p:spPr/>
        <p:txBody>
          <a:bodyPr/>
          <a:lstStyle/>
          <a:p>
            <a:fld id="{A3F31473-23EB-4724-8B59-FE6D21D89FA4}" type="slidenum">
              <a:rPr/>
              <a:pPr/>
              <a:t>‹#›</a:t>
            </a:fld>
            <a:endParaRPr/>
          </a:p>
        </p:txBody>
      </p:sp>
    </p:spTree>
    <p:extLst>
      <p:ext uri="{BB962C8B-B14F-4D97-AF65-F5344CB8AC3E}">
        <p14:creationId xmlns:p14="http://schemas.microsoft.com/office/powerpoint/2010/main" val="42586507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Content Placeholder 2"/>
          <p:cNvSpPr>
            <a:spLocks noGrp="1"/>
          </p:cNvSpPr>
          <p:nvPr>
            <p:ph sz="half" idx="1"/>
          </p:nvPr>
        </p:nvSpPr>
        <p:spPr>
          <a:xfrm>
            <a:off x="1294150" y="685800"/>
            <a:ext cx="5030510" cy="4191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Content Placeholder 3"/>
          <p:cNvSpPr>
            <a:spLocks noGrp="1"/>
          </p:cNvSpPr>
          <p:nvPr>
            <p:ph sz="half" idx="2"/>
          </p:nvPr>
        </p:nvSpPr>
        <p:spPr>
          <a:xfrm>
            <a:off x="6553321" y="685800"/>
            <a:ext cx="5030509" cy="4191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Date Placeholder 4"/>
          <p:cNvSpPr>
            <a:spLocks noGrp="1"/>
          </p:cNvSpPr>
          <p:nvPr>
            <p:ph type="dt" sz="half" idx="10"/>
          </p:nvPr>
        </p:nvSpPr>
        <p:spPr/>
        <p:txBody>
          <a:bodyPr/>
          <a:lstStyle/>
          <a:p>
            <a:fld id="{81C93FC7-9D1A-468B-98DB-D1E8D74418D9}" type="datetimeFigureOut">
              <a:rPr lang="en-US"/>
              <a:t>4/17/2024</a:t>
            </a:fld>
            <a:endParaRPr/>
          </a:p>
        </p:txBody>
      </p:sp>
      <p:sp>
        <p:nvSpPr>
          <p:cNvPr id="6" name="Footer Placeholder 5"/>
          <p:cNvSpPr>
            <a:spLocks noGrp="1"/>
          </p:cNvSpPr>
          <p:nvPr>
            <p:ph type="ftr" sz="quarter" idx="11"/>
          </p:nvPr>
        </p:nvSpPr>
        <p:spPr/>
        <p:txBody>
          <a:bodyPr/>
          <a:lstStyle/>
          <a:p>
            <a:r>
              <a:rPr lang="en-US" dirty="0"/>
              <a:t>Add a footer</a:t>
            </a:r>
            <a:endParaRPr dirty="0"/>
          </a:p>
        </p:txBody>
      </p:sp>
      <p:sp>
        <p:nvSpPr>
          <p:cNvPr id="7" name="Slide Number Placeholder 6"/>
          <p:cNvSpPr>
            <a:spLocks noGrp="1"/>
          </p:cNvSpPr>
          <p:nvPr>
            <p:ph type="sldNum" sz="quarter" idx="12"/>
          </p:nvPr>
        </p:nvSpPr>
        <p:spPr/>
        <p:txBody>
          <a:bodyPr/>
          <a:lstStyle/>
          <a:p>
            <a:fld id="{A3F31473-23EB-4724-8B59-FE6D21D89FA4}" type="slidenum">
              <a:rPr/>
              <a:t>‹#›</a:t>
            </a:fld>
            <a:endParaRPr/>
          </a:p>
        </p:txBody>
      </p:sp>
    </p:spTree>
    <p:extLst>
      <p:ext uri="{BB962C8B-B14F-4D97-AF65-F5344CB8AC3E}">
        <p14:creationId xmlns:p14="http://schemas.microsoft.com/office/powerpoint/2010/main" val="5088066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a:p>
        </p:txBody>
      </p:sp>
      <p:sp>
        <p:nvSpPr>
          <p:cNvPr id="3" name="Text Placeholder 2"/>
          <p:cNvSpPr>
            <a:spLocks noGrp="1"/>
          </p:cNvSpPr>
          <p:nvPr>
            <p:ph type="body" idx="1"/>
          </p:nvPr>
        </p:nvSpPr>
        <p:spPr>
          <a:xfrm>
            <a:off x="1294001" y="685800"/>
            <a:ext cx="5030510" cy="990600"/>
          </a:xfrm>
        </p:spPr>
        <p:txBody>
          <a:bodyPr anchor="ctr">
            <a:normAutofit/>
          </a:bodyPr>
          <a:lstStyle>
            <a:lvl1pPr marL="0" indent="0">
              <a:spcBef>
                <a:spcPts val="0"/>
              </a:spcBef>
              <a:buNone/>
              <a:defRPr sz="32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294001" y="1676400"/>
            <a:ext cx="5030510" cy="32004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Text Placeholder 4"/>
          <p:cNvSpPr>
            <a:spLocks noGrp="1"/>
          </p:cNvSpPr>
          <p:nvPr>
            <p:ph type="body" sz="quarter" idx="3"/>
          </p:nvPr>
        </p:nvSpPr>
        <p:spPr>
          <a:xfrm>
            <a:off x="6553320" y="685800"/>
            <a:ext cx="5030510" cy="990600"/>
          </a:xfrm>
        </p:spPr>
        <p:txBody>
          <a:bodyPr anchor="ctr">
            <a:normAutofit/>
          </a:bodyPr>
          <a:lstStyle>
            <a:lvl1pPr marL="0" indent="0">
              <a:spcBef>
                <a:spcPts val="0"/>
              </a:spcBef>
              <a:buNone/>
              <a:defRPr sz="32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551731" y="1676400"/>
            <a:ext cx="5030510" cy="32004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7" name="Date Placeholder 6"/>
          <p:cNvSpPr>
            <a:spLocks noGrp="1"/>
          </p:cNvSpPr>
          <p:nvPr>
            <p:ph type="dt" sz="half" idx="10"/>
          </p:nvPr>
        </p:nvSpPr>
        <p:spPr/>
        <p:txBody>
          <a:bodyPr/>
          <a:lstStyle/>
          <a:p>
            <a:fld id="{81C93FC7-9D1A-468B-98DB-D1E8D74418D9}" type="datetimeFigureOut">
              <a:rPr lang="en-US"/>
              <a:t>4/17/2024</a:t>
            </a:fld>
            <a:endParaRPr/>
          </a:p>
        </p:txBody>
      </p:sp>
      <p:sp>
        <p:nvSpPr>
          <p:cNvPr id="8" name="Footer Placeholder 7"/>
          <p:cNvSpPr>
            <a:spLocks noGrp="1"/>
          </p:cNvSpPr>
          <p:nvPr>
            <p:ph type="ftr" sz="quarter" idx="11"/>
          </p:nvPr>
        </p:nvSpPr>
        <p:spPr/>
        <p:txBody>
          <a:bodyPr/>
          <a:lstStyle/>
          <a:p>
            <a:r>
              <a:rPr lang="en-US" dirty="0"/>
              <a:t>Add a footer</a:t>
            </a:r>
            <a:endParaRPr dirty="0"/>
          </a:p>
        </p:txBody>
      </p:sp>
      <p:sp>
        <p:nvSpPr>
          <p:cNvPr id="9" name="Slide Number Placeholder 8"/>
          <p:cNvSpPr>
            <a:spLocks noGrp="1"/>
          </p:cNvSpPr>
          <p:nvPr>
            <p:ph type="sldNum" sz="quarter" idx="12"/>
          </p:nvPr>
        </p:nvSpPr>
        <p:spPr/>
        <p:txBody>
          <a:bodyPr/>
          <a:lstStyle/>
          <a:p>
            <a:fld id="{A3F31473-23EB-4724-8B59-FE6D21D89FA4}" type="slidenum">
              <a:rPr/>
              <a:t>‹#›</a:t>
            </a:fld>
            <a:endParaRPr/>
          </a:p>
        </p:txBody>
      </p:sp>
    </p:spTree>
    <p:extLst>
      <p:ext uri="{BB962C8B-B14F-4D97-AF65-F5344CB8AC3E}">
        <p14:creationId xmlns:p14="http://schemas.microsoft.com/office/powerpoint/2010/main" val="13259065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Date Placeholder 2"/>
          <p:cNvSpPr>
            <a:spLocks noGrp="1"/>
          </p:cNvSpPr>
          <p:nvPr>
            <p:ph type="dt" sz="half" idx="10"/>
          </p:nvPr>
        </p:nvSpPr>
        <p:spPr/>
        <p:txBody>
          <a:bodyPr/>
          <a:lstStyle/>
          <a:p>
            <a:fld id="{81C93FC7-9D1A-468B-98DB-D1E8D74418D9}" type="datetimeFigureOut">
              <a:rPr lang="en-US"/>
              <a:t>4/17/2024</a:t>
            </a:fld>
            <a:endParaRPr/>
          </a:p>
        </p:txBody>
      </p:sp>
      <p:sp>
        <p:nvSpPr>
          <p:cNvPr id="4" name="Footer Placeholder 3"/>
          <p:cNvSpPr>
            <a:spLocks noGrp="1"/>
          </p:cNvSpPr>
          <p:nvPr>
            <p:ph type="ftr" sz="quarter" idx="11"/>
          </p:nvPr>
        </p:nvSpPr>
        <p:spPr/>
        <p:txBody>
          <a:bodyPr/>
          <a:lstStyle/>
          <a:p>
            <a:r>
              <a:rPr lang="en-US" dirty="0"/>
              <a:t>Add a footer</a:t>
            </a:r>
            <a:endParaRPr dirty="0"/>
          </a:p>
        </p:txBody>
      </p:sp>
      <p:sp>
        <p:nvSpPr>
          <p:cNvPr id="5" name="Slide Number Placeholder 4"/>
          <p:cNvSpPr>
            <a:spLocks noGrp="1"/>
          </p:cNvSpPr>
          <p:nvPr>
            <p:ph type="sldNum" sz="quarter" idx="12"/>
          </p:nvPr>
        </p:nvSpPr>
        <p:spPr/>
        <p:txBody>
          <a:bodyPr/>
          <a:lstStyle/>
          <a:p>
            <a:fld id="{A3F31473-23EB-4724-8B59-FE6D21D89FA4}" type="slidenum">
              <a:rPr/>
              <a:t>‹#›</a:t>
            </a:fld>
            <a:endParaRPr/>
          </a:p>
        </p:txBody>
      </p:sp>
    </p:spTree>
    <p:extLst>
      <p:ext uri="{BB962C8B-B14F-4D97-AF65-F5344CB8AC3E}">
        <p14:creationId xmlns:p14="http://schemas.microsoft.com/office/powerpoint/2010/main" val="11770149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1C93FC7-9D1A-468B-98DB-D1E8D74418D9}" type="datetimeFigureOut">
              <a:rPr lang="en-US"/>
              <a:t>4/17/2024</a:t>
            </a:fld>
            <a:endParaRPr/>
          </a:p>
        </p:txBody>
      </p:sp>
      <p:sp>
        <p:nvSpPr>
          <p:cNvPr id="3" name="Footer Placeholder 2"/>
          <p:cNvSpPr>
            <a:spLocks noGrp="1"/>
          </p:cNvSpPr>
          <p:nvPr>
            <p:ph type="ftr" sz="quarter" idx="11"/>
          </p:nvPr>
        </p:nvSpPr>
        <p:spPr/>
        <p:txBody>
          <a:bodyPr/>
          <a:lstStyle/>
          <a:p>
            <a:r>
              <a:rPr lang="en-US" dirty="0"/>
              <a:t>Add a footer</a:t>
            </a:r>
            <a:endParaRPr dirty="0"/>
          </a:p>
        </p:txBody>
      </p:sp>
      <p:sp>
        <p:nvSpPr>
          <p:cNvPr id="4" name="Slide Number Placeholder 3"/>
          <p:cNvSpPr>
            <a:spLocks noGrp="1"/>
          </p:cNvSpPr>
          <p:nvPr>
            <p:ph type="sldNum" sz="quarter" idx="12"/>
          </p:nvPr>
        </p:nvSpPr>
        <p:spPr/>
        <p:txBody>
          <a:bodyPr/>
          <a:lstStyle/>
          <a:p>
            <a:fld id="{A3F31473-23EB-4724-8B59-FE6D21D89FA4}" type="slidenum">
              <a:rPr/>
              <a:t>‹#›</a:t>
            </a:fld>
            <a:endParaRPr/>
          </a:p>
        </p:txBody>
      </p:sp>
    </p:spTree>
    <p:extLst>
      <p:ext uri="{BB962C8B-B14F-4D97-AF65-F5344CB8AC3E}">
        <p14:creationId xmlns:p14="http://schemas.microsoft.com/office/powerpoint/2010/main" val="28815572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8172" y="685800"/>
            <a:ext cx="3963432" cy="4724400"/>
          </a:xfrm>
        </p:spPr>
        <p:txBody>
          <a:bodyPr anchor="b">
            <a:noAutofit/>
          </a:bodyPr>
          <a:lstStyle>
            <a:lvl1pPr algn="l">
              <a:defRPr sz="3600" b="0"/>
            </a:lvl1pPr>
          </a:lstStyle>
          <a:p>
            <a:r>
              <a:rPr lang="en-US"/>
              <a:t>Click to edit Master title style</a:t>
            </a:r>
            <a:endParaRPr/>
          </a:p>
        </p:txBody>
      </p:sp>
      <p:sp>
        <p:nvSpPr>
          <p:cNvPr id="3" name="Content Placeholder 2"/>
          <p:cNvSpPr>
            <a:spLocks noGrp="1"/>
          </p:cNvSpPr>
          <p:nvPr>
            <p:ph idx="1"/>
          </p:nvPr>
        </p:nvSpPr>
        <p:spPr>
          <a:xfrm>
            <a:off x="4876483" y="685800"/>
            <a:ext cx="6705917" cy="5486400"/>
          </a:xfrm>
        </p:spPr>
        <p:txBody>
          <a:bodyPr>
            <a:normAutofit/>
          </a:bodyPr>
          <a:lstStyle>
            <a:lvl1pPr>
              <a:defRPr sz="2800"/>
            </a:lvl1pPr>
            <a:lvl2pPr>
              <a:defRPr sz="2400"/>
            </a:lvl2pPr>
            <a:lvl3pPr>
              <a:defRPr sz="2000"/>
            </a:lvl3pPr>
            <a:lvl4pPr>
              <a:defRPr sz="1800"/>
            </a:lvl4pPr>
            <a:lvl5pPr>
              <a:defRPr sz="1800"/>
            </a:lvl5pPr>
            <a:lvl6pPr>
              <a:defRPr sz="1800" baseline="0"/>
            </a:lvl6pPr>
            <a:lvl7pPr>
              <a:defRPr sz="1800" baseline="0"/>
            </a:lvl7pPr>
            <a:lvl8pPr>
              <a:defRPr sz="1800" baseline="0"/>
            </a:lvl8pPr>
            <a:lvl9pPr>
              <a:defRPr sz="1800" baseline="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Text Placeholder 3"/>
          <p:cNvSpPr>
            <a:spLocks noGrp="1"/>
          </p:cNvSpPr>
          <p:nvPr>
            <p:ph type="body" sz="half" idx="2"/>
          </p:nvPr>
        </p:nvSpPr>
        <p:spPr>
          <a:xfrm>
            <a:off x="608171" y="5410200"/>
            <a:ext cx="3963432" cy="762000"/>
          </a:xfrm>
        </p:spPr>
        <p:txBody>
          <a:bodyPr>
            <a:normAutofit/>
          </a:bodyPr>
          <a:lstStyle>
            <a:lvl1pPr marL="0" indent="0">
              <a:spcBef>
                <a:spcPts val="0"/>
              </a:spcBef>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1C93FC7-9D1A-468B-98DB-D1E8D74418D9}" type="datetimeFigureOut">
              <a:rPr lang="en-US"/>
              <a:t>4/17/2024</a:t>
            </a:fld>
            <a:endParaRPr/>
          </a:p>
        </p:txBody>
      </p:sp>
      <p:sp>
        <p:nvSpPr>
          <p:cNvPr id="6" name="Footer Placeholder 5"/>
          <p:cNvSpPr>
            <a:spLocks noGrp="1"/>
          </p:cNvSpPr>
          <p:nvPr>
            <p:ph type="ftr" sz="quarter" idx="11"/>
          </p:nvPr>
        </p:nvSpPr>
        <p:spPr/>
        <p:txBody>
          <a:bodyPr/>
          <a:lstStyle/>
          <a:p>
            <a:r>
              <a:rPr lang="en-US" dirty="0"/>
              <a:t>Add a footer</a:t>
            </a:r>
            <a:endParaRPr dirty="0"/>
          </a:p>
        </p:txBody>
      </p:sp>
      <p:sp>
        <p:nvSpPr>
          <p:cNvPr id="7" name="Slide Number Placeholder 6"/>
          <p:cNvSpPr>
            <a:spLocks noGrp="1"/>
          </p:cNvSpPr>
          <p:nvPr>
            <p:ph type="sldNum" sz="quarter" idx="12"/>
          </p:nvPr>
        </p:nvSpPr>
        <p:spPr/>
        <p:txBody>
          <a:bodyPr/>
          <a:lstStyle/>
          <a:p>
            <a:fld id="{A3F31473-23EB-4724-8B59-FE6D21D89FA4}" type="slidenum">
              <a:rPr/>
              <a:t>‹#›</a:t>
            </a:fld>
            <a:endParaRPr/>
          </a:p>
        </p:txBody>
      </p:sp>
    </p:spTree>
    <p:extLst>
      <p:ext uri="{BB962C8B-B14F-4D97-AF65-F5344CB8AC3E}">
        <p14:creationId xmlns:p14="http://schemas.microsoft.com/office/powerpoint/2010/main" val="40503002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8172" y="685800"/>
            <a:ext cx="3963432" cy="4724400"/>
          </a:xfrm>
        </p:spPr>
        <p:txBody>
          <a:bodyPr anchor="b">
            <a:normAutofit/>
          </a:bodyPr>
          <a:lstStyle>
            <a:lvl1pPr algn="l">
              <a:defRPr sz="3600" b="0"/>
            </a:lvl1pPr>
          </a:lstStyle>
          <a:p>
            <a:r>
              <a:rPr lang="en-US"/>
              <a:t>Click to edit Master title style</a:t>
            </a:r>
            <a:endParaRPr/>
          </a:p>
        </p:txBody>
      </p:sp>
      <p:sp>
        <p:nvSpPr>
          <p:cNvPr id="3" name="Picture Placeholder 2" descr="An empty placeholder to add an image. Click on the placeholder and select the image that you wish to add"/>
          <p:cNvSpPr>
            <a:spLocks noGrp="1"/>
          </p:cNvSpPr>
          <p:nvPr>
            <p:ph type="pic" idx="1"/>
          </p:nvPr>
        </p:nvSpPr>
        <p:spPr>
          <a:xfrm>
            <a:off x="4876483" y="685800"/>
            <a:ext cx="6707347" cy="5486400"/>
          </a:xfrm>
          <a:ln w="63500">
            <a:solidFill>
              <a:schemeClr val="bg1"/>
            </a:solidFill>
            <a:miter lim="800000"/>
          </a:ln>
        </p:spPr>
        <p:txBody>
          <a:bodyPr/>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a:p>
        </p:txBody>
      </p:sp>
      <p:sp>
        <p:nvSpPr>
          <p:cNvPr id="4" name="Text Placeholder 3"/>
          <p:cNvSpPr>
            <a:spLocks noGrp="1"/>
          </p:cNvSpPr>
          <p:nvPr>
            <p:ph type="body" sz="half" idx="2"/>
          </p:nvPr>
        </p:nvSpPr>
        <p:spPr>
          <a:xfrm>
            <a:off x="608171" y="5410200"/>
            <a:ext cx="3963432" cy="762000"/>
          </a:xfrm>
        </p:spPr>
        <p:txBody>
          <a:bodyPr>
            <a:normAutofit/>
          </a:bodyPr>
          <a:lstStyle>
            <a:lvl1pPr marL="0" indent="0">
              <a:spcBef>
                <a:spcPts val="0"/>
              </a:spcBef>
              <a:buNone/>
              <a:defRPr sz="20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1C93FC7-9D1A-468B-98DB-D1E8D74418D9}" type="datetimeFigureOut">
              <a:rPr lang="en-US"/>
              <a:t>4/17/2024</a:t>
            </a:fld>
            <a:endParaRPr/>
          </a:p>
        </p:txBody>
      </p:sp>
      <p:sp>
        <p:nvSpPr>
          <p:cNvPr id="6" name="Footer Placeholder 5"/>
          <p:cNvSpPr>
            <a:spLocks noGrp="1"/>
          </p:cNvSpPr>
          <p:nvPr>
            <p:ph type="ftr" sz="quarter" idx="11"/>
          </p:nvPr>
        </p:nvSpPr>
        <p:spPr/>
        <p:txBody>
          <a:bodyPr/>
          <a:lstStyle/>
          <a:p>
            <a:r>
              <a:rPr lang="en-US" dirty="0"/>
              <a:t>Add a footer</a:t>
            </a:r>
            <a:endParaRPr dirty="0"/>
          </a:p>
        </p:txBody>
      </p:sp>
      <p:sp>
        <p:nvSpPr>
          <p:cNvPr id="7" name="Slide Number Placeholder 6"/>
          <p:cNvSpPr>
            <a:spLocks noGrp="1"/>
          </p:cNvSpPr>
          <p:nvPr>
            <p:ph type="sldNum" sz="quarter" idx="12"/>
          </p:nvPr>
        </p:nvSpPr>
        <p:spPr/>
        <p:txBody>
          <a:bodyPr/>
          <a:lstStyle/>
          <a:p>
            <a:fld id="{A3F31473-23EB-4724-8B59-FE6D21D89FA4}" type="slidenum">
              <a:rPr/>
              <a:t>‹#›</a:t>
            </a:fld>
            <a:endParaRPr/>
          </a:p>
        </p:txBody>
      </p:sp>
    </p:spTree>
    <p:extLst>
      <p:ext uri="{BB962C8B-B14F-4D97-AF65-F5344CB8AC3E}">
        <p14:creationId xmlns:p14="http://schemas.microsoft.com/office/powerpoint/2010/main" val="32266615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74929172-4BF7-429F-BA25-7E9D1A4215EE}" type="datetimeFigureOut">
              <a:rPr lang="en-US" smtClean="0"/>
              <a:t>4/17/2024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966EA62-41C5-4F9A-A915-5B0BC739C923}" type="slidenum">
              <a:rPr lang="en-US" smtClean="0"/>
              <a:t>‹#›</a:t>
            </a:fld>
            <a:endParaRPr lang="en-US"/>
          </a:p>
        </p:txBody>
      </p:sp>
    </p:spTree>
    <p:extLst>
      <p:ext uri="{BB962C8B-B14F-4D97-AF65-F5344CB8AC3E}">
        <p14:creationId xmlns:p14="http://schemas.microsoft.com/office/powerpoint/2010/main" val="1121326579"/>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Vertical Text Placeholder 2"/>
          <p:cNvSpPr>
            <a:spLocks noGrp="1"/>
          </p:cNvSpPr>
          <p:nvPr>
            <p:ph type="body" orient="vert" idx="1"/>
          </p:nvPr>
        </p:nvSpPr>
        <p:spPr/>
        <p:txBody>
          <a:bodyPr vert="eaVert"/>
          <a:lstStyle>
            <a:lvl5pPr>
              <a:defRPr/>
            </a:lvl5pPr>
            <a:lvl6pPr>
              <a:defRPr/>
            </a:lvl6pPr>
            <a:lvl7pPr>
              <a:defRPr/>
            </a:lvl7pPr>
            <a:lvl8pPr>
              <a:defRPr baseline="0"/>
            </a:lvl8pPr>
            <a:lvl9pPr>
              <a:defRPr baseline="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Date Placeholder 3"/>
          <p:cNvSpPr>
            <a:spLocks noGrp="1"/>
          </p:cNvSpPr>
          <p:nvPr>
            <p:ph type="dt" sz="half" idx="10"/>
          </p:nvPr>
        </p:nvSpPr>
        <p:spPr/>
        <p:txBody>
          <a:bodyPr/>
          <a:lstStyle/>
          <a:p>
            <a:fld id="{81C93FC7-9D1A-468B-98DB-D1E8D74418D9}" type="datetimeFigureOut">
              <a:rPr lang="en-US"/>
              <a:t>4/17/2024</a:t>
            </a:fld>
            <a:endParaRPr/>
          </a:p>
        </p:txBody>
      </p:sp>
      <p:sp>
        <p:nvSpPr>
          <p:cNvPr id="5" name="Footer Placeholder 4"/>
          <p:cNvSpPr>
            <a:spLocks noGrp="1"/>
          </p:cNvSpPr>
          <p:nvPr>
            <p:ph type="ftr" sz="quarter" idx="11"/>
          </p:nvPr>
        </p:nvSpPr>
        <p:spPr/>
        <p:txBody>
          <a:bodyPr/>
          <a:lstStyle/>
          <a:p>
            <a:r>
              <a:rPr lang="en-US" dirty="0"/>
              <a:t>Add a footer</a:t>
            </a:r>
            <a:endParaRPr dirty="0"/>
          </a:p>
        </p:txBody>
      </p:sp>
      <p:sp>
        <p:nvSpPr>
          <p:cNvPr id="6" name="Slide Number Placeholder 5"/>
          <p:cNvSpPr>
            <a:spLocks noGrp="1"/>
          </p:cNvSpPr>
          <p:nvPr>
            <p:ph type="sldNum" sz="quarter" idx="12"/>
          </p:nvPr>
        </p:nvSpPr>
        <p:spPr/>
        <p:txBody>
          <a:bodyPr/>
          <a:lstStyle/>
          <a:p>
            <a:fld id="{A3F31473-23EB-4724-8B59-FE6D21D89FA4}" type="slidenum">
              <a:rPr/>
              <a:t>‹#›</a:t>
            </a:fld>
            <a:endParaRPr/>
          </a:p>
        </p:txBody>
      </p:sp>
    </p:spTree>
    <p:extLst>
      <p:ext uri="{BB962C8B-B14F-4D97-AF65-F5344CB8AC3E}">
        <p14:creationId xmlns:p14="http://schemas.microsoft.com/office/powerpoint/2010/main" val="456959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288092" y="685800"/>
            <a:ext cx="1295738" cy="5486400"/>
          </a:xfrm>
        </p:spPr>
        <p:txBody>
          <a:bodyPr vert="eaVert"/>
          <a:lstStyle/>
          <a:p>
            <a:r>
              <a:rPr lang="en-US"/>
              <a:t>Click to edit Master title style</a:t>
            </a:r>
            <a:endParaRPr/>
          </a:p>
        </p:txBody>
      </p:sp>
      <p:sp>
        <p:nvSpPr>
          <p:cNvPr id="3" name="Vertical Text Placeholder 2"/>
          <p:cNvSpPr>
            <a:spLocks noGrp="1"/>
          </p:cNvSpPr>
          <p:nvPr>
            <p:ph type="body" orient="vert" idx="1"/>
          </p:nvPr>
        </p:nvSpPr>
        <p:spPr>
          <a:xfrm>
            <a:off x="608171" y="685800"/>
            <a:ext cx="9476721" cy="5486400"/>
          </a:xfrm>
        </p:spPr>
        <p:txBody>
          <a:bodyPr vert="eaVert"/>
          <a:lstStyle>
            <a:lvl5pPr>
              <a:defRPr/>
            </a:lvl5pPr>
            <a:lvl6pPr>
              <a:defRPr/>
            </a:lvl6pPr>
            <a:lvl7pPr>
              <a:defRPr/>
            </a:lvl7pPr>
            <a:lvl8pPr>
              <a:defRPr baseline="0"/>
            </a:lvl8pPr>
            <a:lvl9pPr>
              <a:defRPr baseline="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Date Placeholder 3"/>
          <p:cNvSpPr>
            <a:spLocks noGrp="1"/>
          </p:cNvSpPr>
          <p:nvPr>
            <p:ph type="dt" sz="half" idx="10"/>
          </p:nvPr>
        </p:nvSpPr>
        <p:spPr/>
        <p:txBody>
          <a:bodyPr/>
          <a:lstStyle/>
          <a:p>
            <a:fld id="{81C93FC7-9D1A-468B-98DB-D1E8D74418D9}" type="datetimeFigureOut">
              <a:rPr lang="en-US"/>
              <a:t>4/17/2024</a:t>
            </a:fld>
            <a:endParaRPr/>
          </a:p>
        </p:txBody>
      </p:sp>
      <p:sp>
        <p:nvSpPr>
          <p:cNvPr id="5" name="Footer Placeholder 4"/>
          <p:cNvSpPr>
            <a:spLocks noGrp="1"/>
          </p:cNvSpPr>
          <p:nvPr>
            <p:ph type="ftr" sz="quarter" idx="11"/>
          </p:nvPr>
        </p:nvSpPr>
        <p:spPr/>
        <p:txBody>
          <a:bodyPr/>
          <a:lstStyle/>
          <a:p>
            <a:r>
              <a:rPr lang="en-US" dirty="0"/>
              <a:t>Add a footer</a:t>
            </a:r>
            <a:endParaRPr dirty="0"/>
          </a:p>
        </p:txBody>
      </p:sp>
      <p:sp>
        <p:nvSpPr>
          <p:cNvPr id="6" name="Slide Number Placeholder 5"/>
          <p:cNvSpPr>
            <a:spLocks noGrp="1"/>
          </p:cNvSpPr>
          <p:nvPr>
            <p:ph type="sldNum" sz="quarter" idx="12"/>
          </p:nvPr>
        </p:nvSpPr>
        <p:spPr/>
        <p:txBody>
          <a:bodyPr/>
          <a:lstStyle/>
          <a:p>
            <a:fld id="{A3F31473-23EB-4724-8B59-FE6D21D89FA4}" type="slidenum">
              <a:rPr/>
              <a:t>‹#›</a:t>
            </a:fld>
            <a:endParaRPr/>
          </a:p>
        </p:txBody>
      </p:sp>
    </p:spTree>
    <p:extLst>
      <p:ext uri="{BB962C8B-B14F-4D97-AF65-F5344CB8AC3E}">
        <p14:creationId xmlns:p14="http://schemas.microsoft.com/office/powerpoint/2010/main" val="29047778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water3"/>
          <p:cNvSpPr/>
          <p:nvPr/>
        </p:nvSpPr>
        <p:spPr bwMode="gray">
          <a:xfrm>
            <a:off x="2552" y="5243129"/>
            <a:ext cx="12188952" cy="1614871"/>
          </a:xfrm>
          <a:prstGeom prst="rect">
            <a:avLst/>
          </a:prstGeom>
          <a:gradFill>
            <a:gsLst>
              <a:gs pos="833">
                <a:schemeClr val="accent2">
                  <a:lumMod val="60000"/>
                  <a:lumOff val="40000"/>
                  <a:alpha val="38000"/>
                </a:schemeClr>
              </a:gs>
              <a:gs pos="23000">
                <a:schemeClr val="accent2">
                  <a:lumMod val="60000"/>
                  <a:lumOff val="40000"/>
                </a:schemeClr>
              </a:gs>
              <a:gs pos="100000">
                <a:schemeClr val="accent2">
                  <a:lumMod val="20000"/>
                  <a:lumOff val="80000"/>
                  <a:alpha val="89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5" name="sky"/>
          <p:cNvSpPr/>
          <p:nvPr/>
        </p:nvSpPr>
        <p:spPr bwMode="white">
          <a:xfrm>
            <a:off x="2552" y="0"/>
            <a:ext cx="12188952" cy="5334000"/>
          </a:xfrm>
          <a:prstGeom prst="rect">
            <a:avLst/>
          </a:prstGeom>
          <a:gradFill>
            <a:gsLst>
              <a:gs pos="0">
                <a:schemeClr val="accent2">
                  <a:lumMod val="60000"/>
                  <a:lumOff val="40000"/>
                  <a:alpha val="80000"/>
                </a:schemeClr>
              </a:gs>
              <a:gs pos="99000">
                <a:schemeClr val="accent2">
                  <a:lumMod val="20000"/>
                  <a:lumOff val="80000"/>
                  <a:alpha val="6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pic>
        <p:nvPicPr>
          <p:cNvPr id="6" name="water2"/>
          <p:cNvPicPr>
            <a:picLocks noChangeAspect="1"/>
          </p:cNvPicPr>
          <p:nvPr/>
        </p:nvPicPr>
        <p:blipFill rotWithShape="1">
          <a:blip r:embed="rId2" cstate="print">
            <a:extLst>
              <a:ext uri="{28A0092B-C50C-407E-A947-70E740481C1C}">
                <a14:useLocalDpi xmlns:a14="http://schemas.microsoft.com/office/drawing/2010/main" val="0"/>
              </a:ext>
            </a:extLst>
          </a:blip>
          <a:srcRect l="2674" r="9901"/>
          <a:stretch/>
        </p:blipFill>
        <p:spPr bwMode="ltGray">
          <a:xfrm>
            <a:off x="-1425" y="5497897"/>
            <a:ext cx="12188952" cy="463209"/>
          </a:xfrm>
          <a:prstGeom prst="rect">
            <a:avLst/>
          </a:prstGeom>
          <a:noFill/>
          <a:ln>
            <a:noFill/>
          </a:ln>
        </p:spPr>
      </p:pic>
      <p:pic>
        <p:nvPicPr>
          <p:cNvPr id="7" name="water1"/>
          <p:cNvPicPr>
            <a:picLocks noChangeAspect="1"/>
          </p:cNvPicPr>
          <p:nvPr/>
        </p:nvPicPr>
        <p:blipFill rotWithShape="1">
          <a:blip r:embed="rId3" cstate="print">
            <a:duotone>
              <a:schemeClr val="accent2">
                <a:shade val="45000"/>
                <a:satMod val="135000"/>
              </a:schemeClr>
              <a:prstClr val="white"/>
            </a:duotone>
            <a:extLst>
              <a:ext uri="{28A0092B-C50C-407E-A947-70E740481C1C}">
                <a14:useLocalDpi xmlns:a14="http://schemas.microsoft.com/office/drawing/2010/main" val="0"/>
              </a:ext>
            </a:extLst>
          </a:blip>
          <a:srcRect l="6218" r="6356"/>
          <a:stretch/>
        </p:blipFill>
        <p:spPr bwMode="gray">
          <a:xfrm flipH="1">
            <a:off x="-1425" y="5221111"/>
            <a:ext cx="12188952" cy="268288"/>
          </a:xfrm>
          <a:prstGeom prst="rect">
            <a:avLst/>
          </a:prstGeom>
          <a:noFill/>
          <a:ln>
            <a:noFill/>
          </a:ln>
        </p:spPr>
      </p:pic>
      <p:sp>
        <p:nvSpPr>
          <p:cNvPr id="8" name="Rectangle 7"/>
          <p:cNvSpPr/>
          <p:nvPr/>
        </p:nvSpPr>
        <p:spPr>
          <a:xfrm>
            <a:off x="-1425" y="5961106"/>
            <a:ext cx="12188952" cy="896846"/>
          </a:xfrm>
          <a:prstGeom prst="rect">
            <a:avLst/>
          </a:prstGeom>
          <a:gradFill>
            <a:gsLst>
              <a:gs pos="25000">
                <a:schemeClr val="accent6">
                  <a:lumMod val="60000"/>
                  <a:lumOff val="40000"/>
                  <a:alpha val="0"/>
                </a:schemeClr>
              </a:gs>
              <a:gs pos="100000">
                <a:schemeClr val="accent6"/>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ctrTitle"/>
          </p:nvPr>
        </p:nvSpPr>
        <p:spPr>
          <a:xfrm>
            <a:off x="1305872" y="1309047"/>
            <a:ext cx="9602789" cy="2667000"/>
          </a:xfrm>
        </p:spPr>
        <p:txBody>
          <a:bodyPr anchor="b">
            <a:noAutofit/>
          </a:bodyPr>
          <a:lstStyle>
            <a:lvl1pPr algn="ctr">
              <a:defRPr sz="6000"/>
            </a:lvl1pPr>
          </a:lstStyle>
          <a:p>
            <a:r>
              <a:rPr lang="en-US"/>
              <a:t>Click to edit Master title style</a:t>
            </a:r>
            <a:endParaRPr/>
          </a:p>
        </p:txBody>
      </p:sp>
      <p:sp>
        <p:nvSpPr>
          <p:cNvPr id="3" name="Subtitle 2"/>
          <p:cNvSpPr>
            <a:spLocks noGrp="1"/>
          </p:cNvSpPr>
          <p:nvPr>
            <p:ph type="subTitle" idx="1"/>
          </p:nvPr>
        </p:nvSpPr>
        <p:spPr>
          <a:xfrm>
            <a:off x="1305872" y="4038600"/>
            <a:ext cx="9601200" cy="990600"/>
          </a:xfrm>
        </p:spPr>
        <p:txBody>
          <a:bodyPr>
            <a:normAutofit/>
          </a:bodyPr>
          <a:lstStyle>
            <a:lvl1pPr marL="0" indent="0" algn="ctr">
              <a:spcBef>
                <a:spcPts val="0"/>
              </a:spcBef>
              <a:buNone/>
              <a:defRPr sz="1800" cap="all" baseline="0">
                <a:solidFill>
                  <a:schemeClr val="accent2">
                    <a:lumMod val="75000"/>
                  </a:schemeClr>
                </a:solidFill>
              </a:defRPr>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a:p>
        </p:txBody>
      </p:sp>
    </p:spTree>
    <p:extLst>
      <p:ext uri="{BB962C8B-B14F-4D97-AF65-F5344CB8AC3E}">
        <p14:creationId xmlns:p14="http://schemas.microsoft.com/office/powerpoint/2010/main" val="38040261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Content Placeholder 2"/>
          <p:cNvSpPr>
            <a:spLocks noGrp="1"/>
          </p:cNvSpPr>
          <p:nvPr>
            <p:ph idx="1"/>
          </p:nvPr>
        </p:nvSpPr>
        <p:spPr/>
        <p:txBody>
          <a:bodyPr/>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Footer Placeholder 4"/>
          <p:cNvSpPr>
            <a:spLocks noGrp="1"/>
          </p:cNvSpPr>
          <p:nvPr>
            <p:ph type="ftr" sz="quarter" idx="11"/>
          </p:nvPr>
        </p:nvSpPr>
        <p:spPr/>
        <p:txBody>
          <a:bodyPr/>
          <a:lstStyle/>
          <a:p>
            <a:r>
              <a:rPr lang="en-US" dirty="0"/>
              <a:t>Add a footer</a:t>
            </a:r>
            <a:endParaRPr dirty="0"/>
          </a:p>
        </p:txBody>
      </p:sp>
      <p:sp>
        <p:nvSpPr>
          <p:cNvPr id="4" name="Date Placeholder 3"/>
          <p:cNvSpPr>
            <a:spLocks noGrp="1"/>
          </p:cNvSpPr>
          <p:nvPr>
            <p:ph type="dt" sz="half" idx="10"/>
          </p:nvPr>
        </p:nvSpPr>
        <p:spPr/>
        <p:txBody>
          <a:bodyPr/>
          <a:lstStyle/>
          <a:p>
            <a:fld id="{7B2D3E9E-A95C-48F2-B4BF-A71542E0BE9A}" type="datetime1">
              <a:rPr lang="en-US"/>
              <a:t>4/17/2024</a:t>
            </a:fld>
            <a:endParaRPr/>
          </a:p>
        </p:txBody>
      </p:sp>
      <p:sp>
        <p:nvSpPr>
          <p:cNvPr id="6" name="Slide Number Placeholder 5"/>
          <p:cNvSpPr>
            <a:spLocks noGrp="1"/>
          </p:cNvSpPr>
          <p:nvPr>
            <p:ph type="sldNum" sz="quarter" idx="12"/>
          </p:nvPr>
        </p:nvSpPr>
        <p:spPr/>
        <p:txBody>
          <a:bodyPr/>
          <a:lstStyle/>
          <a:p>
            <a:fld id="{4FAB73BC-B049-4115-A692-8D63A059BFB8}" type="slidenum">
              <a:rPr/>
              <a:t>‹#›</a:t>
            </a:fld>
            <a:endParaRPr/>
          </a:p>
        </p:txBody>
      </p:sp>
    </p:spTree>
    <p:extLst>
      <p:ext uri="{BB962C8B-B14F-4D97-AF65-F5344CB8AC3E}">
        <p14:creationId xmlns:p14="http://schemas.microsoft.com/office/powerpoint/2010/main" val="3161415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sky"/>
          <p:cNvSpPr/>
          <p:nvPr/>
        </p:nvSpPr>
        <p:spPr>
          <a:xfrm>
            <a:off x="2552" y="-1"/>
            <a:ext cx="12188952" cy="6858002"/>
          </a:xfrm>
          <a:prstGeom prst="rect">
            <a:avLst/>
          </a:prstGeom>
          <a:gradFill>
            <a:gsLst>
              <a:gs pos="0">
                <a:schemeClr val="accent2">
                  <a:lumMod val="60000"/>
                  <a:lumOff val="40000"/>
                  <a:alpha val="80000"/>
                </a:schemeClr>
              </a:gs>
              <a:gs pos="99000">
                <a:schemeClr val="accent2">
                  <a:lumMod val="20000"/>
                  <a:lumOff val="80000"/>
                  <a:alpha val="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822960" rtlCol="0" anchor="ctr"/>
          <a:lstStyle/>
          <a:p>
            <a:pPr algn="ctr"/>
            <a:endParaRPr/>
          </a:p>
        </p:txBody>
      </p:sp>
      <p:sp>
        <p:nvSpPr>
          <p:cNvPr id="2" name="Title 1"/>
          <p:cNvSpPr>
            <a:spLocks noGrp="1"/>
          </p:cNvSpPr>
          <p:nvPr>
            <p:ph type="title"/>
          </p:nvPr>
        </p:nvSpPr>
        <p:spPr>
          <a:xfrm>
            <a:off x="1293813" y="1309047"/>
            <a:ext cx="9601252" cy="2667000"/>
          </a:xfrm>
        </p:spPr>
        <p:txBody>
          <a:bodyPr anchor="b">
            <a:normAutofit/>
          </a:bodyPr>
          <a:lstStyle>
            <a:lvl1pPr algn="ctr">
              <a:defRPr sz="6000" b="0"/>
            </a:lvl1pPr>
          </a:lstStyle>
          <a:p>
            <a:r>
              <a:rPr lang="en-US"/>
              <a:t>Click to edit Master title style</a:t>
            </a:r>
            <a:endParaRPr/>
          </a:p>
        </p:txBody>
      </p:sp>
      <p:sp>
        <p:nvSpPr>
          <p:cNvPr id="3" name="Text Placeholder 2"/>
          <p:cNvSpPr>
            <a:spLocks noGrp="1"/>
          </p:cNvSpPr>
          <p:nvPr>
            <p:ph type="body" idx="1"/>
          </p:nvPr>
        </p:nvSpPr>
        <p:spPr>
          <a:xfrm>
            <a:off x="1293813" y="4038600"/>
            <a:ext cx="9601200" cy="1143000"/>
          </a:xfrm>
        </p:spPr>
        <p:txBody>
          <a:bodyPr anchor="t">
            <a:normAutofit/>
          </a:bodyPr>
          <a:lstStyle>
            <a:lvl1pPr marL="0" indent="0" algn="ctr">
              <a:spcBef>
                <a:spcPts val="0"/>
              </a:spcBef>
              <a:buNone/>
              <a:defRPr sz="2000" cap="all" baseline="0">
                <a:solidFill>
                  <a:schemeClr val="accent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5" name="Footer Placeholder 4"/>
          <p:cNvSpPr>
            <a:spLocks noGrp="1"/>
          </p:cNvSpPr>
          <p:nvPr>
            <p:ph type="ftr" sz="quarter" idx="11"/>
          </p:nvPr>
        </p:nvSpPr>
        <p:spPr/>
        <p:txBody>
          <a:bodyPr/>
          <a:lstStyle/>
          <a:p>
            <a:r>
              <a:rPr lang="en-US" dirty="0"/>
              <a:t>Add a footer</a:t>
            </a:r>
            <a:endParaRPr dirty="0"/>
          </a:p>
        </p:txBody>
      </p:sp>
      <p:sp>
        <p:nvSpPr>
          <p:cNvPr id="4" name="Date Placeholder 3"/>
          <p:cNvSpPr>
            <a:spLocks noGrp="1"/>
          </p:cNvSpPr>
          <p:nvPr>
            <p:ph type="dt" sz="half" idx="10"/>
          </p:nvPr>
        </p:nvSpPr>
        <p:spPr/>
        <p:txBody>
          <a:bodyPr/>
          <a:lstStyle/>
          <a:p>
            <a:fld id="{A50F84E2-2D7A-43CF-AC90-352A289A783A}" type="datetime1">
              <a:rPr lang="en-US"/>
              <a:t>4/17/2024</a:t>
            </a:fld>
            <a:endParaRPr/>
          </a:p>
        </p:txBody>
      </p:sp>
      <p:sp>
        <p:nvSpPr>
          <p:cNvPr id="6" name="Slide Number Placeholder 5"/>
          <p:cNvSpPr>
            <a:spLocks noGrp="1"/>
          </p:cNvSpPr>
          <p:nvPr>
            <p:ph type="sldNum" sz="quarter" idx="12"/>
          </p:nvPr>
        </p:nvSpPr>
        <p:spPr/>
        <p:txBody>
          <a:bodyPr/>
          <a:lstStyle/>
          <a:p>
            <a:fld id="{4FAB73BC-B049-4115-A692-8D63A059BFB8}" type="slidenum">
              <a:rPr/>
              <a:t>‹#›</a:t>
            </a:fld>
            <a:endParaRPr/>
          </a:p>
        </p:txBody>
      </p:sp>
    </p:spTree>
    <p:extLst>
      <p:ext uri="{BB962C8B-B14F-4D97-AF65-F5344CB8AC3E}">
        <p14:creationId xmlns:p14="http://schemas.microsoft.com/office/powerpoint/2010/main" val="14714439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4" name="Content Placeholder 3"/>
          <p:cNvSpPr>
            <a:spLocks noGrp="1"/>
          </p:cNvSpPr>
          <p:nvPr>
            <p:ph sz="half" idx="2"/>
          </p:nvPr>
        </p:nvSpPr>
        <p:spPr>
          <a:xfrm>
            <a:off x="6278880" y="1572768"/>
            <a:ext cx="4572000" cy="4142232"/>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3" name="Content Placeholder 2"/>
          <p:cNvSpPr>
            <a:spLocks noGrp="1"/>
          </p:cNvSpPr>
          <p:nvPr>
            <p:ph sz="half" idx="1"/>
          </p:nvPr>
        </p:nvSpPr>
        <p:spPr>
          <a:xfrm>
            <a:off x="1341120" y="1572768"/>
            <a:ext cx="4572000" cy="4142232"/>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6" name="Footer Placeholder 5"/>
          <p:cNvSpPr>
            <a:spLocks noGrp="1"/>
          </p:cNvSpPr>
          <p:nvPr>
            <p:ph type="ftr" sz="quarter" idx="11"/>
          </p:nvPr>
        </p:nvSpPr>
        <p:spPr/>
        <p:txBody>
          <a:bodyPr/>
          <a:lstStyle/>
          <a:p>
            <a:r>
              <a:rPr lang="en-US" dirty="0"/>
              <a:t>Add a footer</a:t>
            </a:r>
            <a:endParaRPr dirty="0"/>
          </a:p>
        </p:txBody>
      </p:sp>
      <p:sp>
        <p:nvSpPr>
          <p:cNvPr id="5" name="Date Placeholder 4"/>
          <p:cNvSpPr>
            <a:spLocks noGrp="1"/>
          </p:cNvSpPr>
          <p:nvPr>
            <p:ph type="dt" sz="half" idx="10"/>
          </p:nvPr>
        </p:nvSpPr>
        <p:spPr/>
        <p:txBody>
          <a:bodyPr/>
          <a:lstStyle/>
          <a:p>
            <a:fld id="{F12952B5-7A2F-4CC8-B7CE-9234E21C2837}" type="datetime1">
              <a:rPr lang="en-US"/>
              <a:t>4/17/2024</a:t>
            </a:fld>
            <a:endParaRPr/>
          </a:p>
        </p:txBody>
      </p:sp>
      <p:sp>
        <p:nvSpPr>
          <p:cNvPr id="7" name="Slide Number Placeholder 6"/>
          <p:cNvSpPr>
            <a:spLocks noGrp="1"/>
          </p:cNvSpPr>
          <p:nvPr>
            <p:ph type="sldNum" sz="quarter" idx="12"/>
          </p:nvPr>
        </p:nvSpPr>
        <p:spPr/>
        <p:txBody>
          <a:bodyPr/>
          <a:lstStyle/>
          <a:p>
            <a:fld id="{4FAB73BC-B049-4115-A692-8D63A059BFB8}" type="slidenum">
              <a:rPr/>
              <a:t>‹#›</a:t>
            </a:fld>
            <a:endParaRPr/>
          </a:p>
        </p:txBody>
      </p:sp>
    </p:spTree>
    <p:extLst>
      <p:ext uri="{BB962C8B-B14F-4D97-AF65-F5344CB8AC3E}">
        <p14:creationId xmlns:p14="http://schemas.microsoft.com/office/powerpoint/2010/main" val="33168774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a:p>
        </p:txBody>
      </p:sp>
      <p:sp>
        <p:nvSpPr>
          <p:cNvPr id="3" name="Text Placeholder 2"/>
          <p:cNvSpPr>
            <a:spLocks noGrp="1"/>
          </p:cNvSpPr>
          <p:nvPr>
            <p:ph type="body" idx="1"/>
          </p:nvPr>
        </p:nvSpPr>
        <p:spPr>
          <a:xfrm>
            <a:off x="1341120" y="1572768"/>
            <a:ext cx="4572000" cy="766588"/>
          </a:xfrm>
        </p:spPr>
        <p:txBody>
          <a:bodyPr anchor="ctr">
            <a:normAutofit/>
          </a:bodyPr>
          <a:lstStyle>
            <a:lvl1pPr marL="0" indent="0">
              <a:spcBef>
                <a:spcPts val="0"/>
              </a:spcBef>
              <a:buNone/>
              <a:defRPr sz="20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341120" y="2365861"/>
            <a:ext cx="4572000" cy="3349140"/>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Text Placeholder 4"/>
          <p:cNvSpPr>
            <a:spLocks noGrp="1"/>
          </p:cNvSpPr>
          <p:nvPr>
            <p:ph type="body" sz="quarter" idx="3"/>
          </p:nvPr>
        </p:nvSpPr>
        <p:spPr>
          <a:xfrm>
            <a:off x="6278880" y="1572768"/>
            <a:ext cx="4572000" cy="766588"/>
          </a:xfrm>
        </p:spPr>
        <p:txBody>
          <a:bodyPr anchor="ctr">
            <a:normAutofit/>
          </a:bodyPr>
          <a:lstStyle>
            <a:lvl1pPr marL="0" indent="0">
              <a:spcBef>
                <a:spcPts val="0"/>
              </a:spcBef>
              <a:buNone/>
              <a:defRPr sz="20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78880" y="2365861"/>
            <a:ext cx="4572000" cy="3349140"/>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8" name="Footer Placeholder 7"/>
          <p:cNvSpPr>
            <a:spLocks noGrp="1"/>
          </p:cNvSpPr>
          <p:nvPr>
            <p:ph type="ftr" sz="quarter" idx="11"/>
          </p:nvPr>
        </p:nvSpPr>
        <p:spPr/>
        <p:txBody>
          <a:bodyPr/>
          <a:lstStyle/>
          <a:p>
            <a:r>
              <a:rPr lang="en-US" dirty="0"/>
              <a:t>Add a footer</a:t>
            </a:r>
            <a:endParaRPr dirty="0"/>
          </a:p>
        </p:txBody>
      </p:sp>
      <p:sp>
        <p:nvSpPr>
          <p:cNvPr id="7" name="Date Placeholder 6"/>
          <p:cNvSpPr>
            <a:spLocks noGrp="1"/>
          </p:cNvSpPr>
          <p:nvPr>
            <p:ph type="dt" sz="half" idx="10"/>
          </p:nvPr>
        </p:nvSpPr>
        <p:spPr/>
        <p:txBody>
          <a:bodyPr/>
          <a:lstStyle/>
          <a:p>
            <a:fld id="{CE1DA07A-9201-4B4B-BAF2-015AFA30F520}" type="datetime1">
              <a:rPr lang="en-US"/>
              <a:t>4/17/2024</a:t>
            </a:fld>
            <a:endParaRPr/>
          </a:p>
        </p:txBody>
      </p:sp>
      <p:sp>
        <p:nvSpPr>
          <p:cNvPr id="9" name="Slide Number Placeholder 8"/>
          <p:cNvSpPr>
            <a:spLocks noGrp="1"/>
          </p:cNvSpPr>
          <p:nvPr>
            <p:ph type="sldNum" sz="quarter" idx="12"/>
          </p:nvPr>
        </p:nvSpPr>
        <p:spPr/>
        <p:txBody>
          <a:bodyPr/>
          <a:lstStyle/>
          <a:p>
            <a:fld id="{4FAB73BC-B049-4115-A692-8D63A059BFB8}" type="slidenum">
              <a:rPr/>
              <a:t>‹#›</a:t>
            </a:fld>
            <a:endParaRPr/>
          </a:p>
        </p:txBody>
      </p:sp>
    </p:spTree>
    <p:extLst>
      <p:ext uri="{BB962C8B-B14F-4D97-AF65-F5344CB8AC3E}">
        <p14:creationId xmlns:p14="http://schemas.microsoft.com/office/powerpoint/2010/main" val="32535616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endParaRPr/>
          </a:p>
        </p:txBody>
      </p:sp>
      <p:sp>
        <p:nvSpPr>
          <p:cNvPr id="4" name="Footer Placeholder 3"/>
          <p:cNvSpPr>
            <a:spLocks noGrp="1"/>
          </p:cNvSpPr>
          <p:nvPr>
            <p:ph type="ftr" sz="quarter" idx="11"/>
          </p:nvPr>
        </p:nvSpPr>
        <p:spPr/>
        <p:txBody>
          <a:bodyPr/>
          <a:lstStyle/>
          <a:p>
            <a:r>
              <a:rPr lang="en-US" dirty="0"/>
              <a:t>Add a footer</a:t>
            </a:r>
            <a:endParaRPr dirty="0"/>
          </a:p>
        </p:txBody>
      </p:sp>
      <p:sp>
        <p:nvSpPr>
          <p:cNvPr id="3" name="Date Placeholder 2"/>
          <p:cNvSpPr>
            <a:spLocks noGrp="1"/>
          </p:cNvSpPr>
          <p:nvPr>
            <p:ph type="dt" sz="half" idx="10"/>
          </p:nvPr>
        </p:nvSpPr>
        <p:spPr/>
        <p:txBody>
          <a:bodyPr/>
          <a:lstStyle/>
          <a:p>
            <a:fld id="{73D7E00A-486F-4252-8B1D-E32645521F49}" type="datetime1">
              <a:rPr lang="en-US"/>
              <a:t>4/17/2024</a:t>
            </a:fld>
            <a:endParaRPr/>
          </a:p>
        </p:txBody>
      </p:sp>
      <p:sp>
        <p:nvSpPr>
          <p:cNvPr id="5" name="Slide Number Placeholder 4"/>
          <p:cNvSpPr>
            <a:spLocks noGrp="1"/>
          </p:cNvSpPr>
          <p:nvPr>
            <p:ph type="sldNum" sz="quarter" idx="12"/>
          </p:nvPr>
        </p:nvSpPr>
        <p:spPr/>
        <p:txBody>
          <a:bodyPr/>
          <a:lstStyle/>
          <a:p>
            <a:fld id="{4FAB73BC-B049-4115-A692-8D63A059BFB8}" type="slidenum">
              <a:rPr/>
              <a:t>‹#›</a:t>
            </a:fld>
            <a:endParaRPr/>
          </a:p>
        </p:txBody>
      </p:sp>
    </p:spTree>
    <p:extLst>
      <p:ext uri="{BB962C8B-B14F-4D97-AF65-F5344CB8AC3E}">
        <p14:creationId xmlns:p14="http://schemas.microsoft.com/office/powerpoint/2010/main" val="3939697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sky"/>
          <p:cNvSpPr/>
          <p:nvPr/>
        </p:nvSpPr>
        <p:spPr>
          <a:xfrm>
            <a:off x="2552" y="-1"/>
            <a:ext cx="12188952" cy="6858002"/>
          </a:xfrm>
          <a:prstGeom prst="rect">
            <a:avLst/>
          </a:prstGeom>
          <a:gradFill>
            <a:gsLst>
              <a:gs pos="0">
                <a:schemeClr val="accent2">
                  <a:lumMod val="60000"/>
                  <a:lumOff val="40000"/>
                  <a:alpha val="80000"/>
                </a:schemeClr>
              </a:gs>
              <a:gs pos="99000">
                <a:schemeClr val="accent2">
                  <a:lumMod val="20000"/>
                  <a:lumOff val="80000"/>
                  <a:alpha val="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822960" rtlCol="0" anchor="ctr"/>
          <a:lstStyle/>
          <a:p>
            <a:pPr algn="ctr"/>
            <a:endParaRPr/>
          </a:p>
        </p:txBody>
      </p:sp>
      <p:sp>
        <p:nvSpPr>
          <p:cNvPr id="3" name="Footer Placeholder 2"/>
          <p:cNvSpPr>
            <a:spLocks noGrp="1"/>
          </p:cNvSpPr>
          <p:nvPr>
            <p:ph type="ftr" sz="quarter" idx="11"/>
          </p:nvPr>
        </p:nvSpPr>
        <p:spPr/>
        <p:txBody>
          <a:bodyPr/>
          <a:lstStyle/>
          <a:p>
            <a:r>
              <a:rPr lang="en-US" dirty="0"/>
              <a:t>Add a footer</a:t>
            </a:r>
            <a:endParaRPr dirty="0"/>
          </a:p>
        </p:txBody>
      </p:sp>
      <p:sp>
        <p:nvSpPr>
          <p:cNvPr id="2" name="Date Placeholder 1"/>
          <p:cNvSpPr>
            <a:spLocks noGrp="1"/>
          </p:cNvSpPr>
          <p:nvPr>
            <p:ph type="dt" sz="half" idx="10"/>
          </p:nvPr>
        </p:nvSpPr>
        <p:spPr/>
        <p:txBody>
          <a:bodyPr/>
          <a:lstStyle/>
          <a:p>
            <a:fld id="{8DDF5F92-E675-4B36-9A60-69A962A68675}" type="datetime1">
              <a:rPr lang="en-US"/>
              <a:t>4/17/2024</a:t>
            </a:fld>
            <a:endParaRPr/>
          </a:p>
        </p:txBody>
      </p:sp>
      <p:sp>
        <p:nvSpPr>
          <p:cNvPr id="4" name="Slide Number Placeholder 3"/>
          <p:cNvSpPr>
            <a:spLocks noGrp="1"/>
          </p:cNvSpPr>
          <p:nvPr>
            <p:ph type="sldNum" sz="quarter" idx="12"/>
          </p:nvPr>
        </p:nvSpPr>
        <p:spPr/>
        <p:txBody>
          <a:bodyPr/>
          <a:lstStyle/>
          <a:p>
            <a:fld id="{4FAB73BC-B049-4115-A692-8D63A059BFB8}" type="slidenum">
              <a:rPr/>
              <a:t>‹#›</a:t>
            </a:fld>
            <a:endParaRPr/>
          </a:p>
        </p:txBody>
      </p:sp>
    </p:spTree>
    <p:extLst>
      <p:ext uri="{BB962C8B-B14F-4D97-AF65-F5344CB8AC3E}">
        <p14:creationId xmlns:p14="http://schemas.microsoft.com/office/powerpoint/2010/main" val="24563400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127479" y="762000"/>
            <a:ext cx="3377133" cy="2743200"/>
          </a:xfrm>
        </p:spPr>
        <p:txBody>
          <a:bodyPr anchor="b">
            <a:normAutofit/>
          </a:bodyPr>
          <a:lstStyle>
            <a:lvl1pPr>
              <a:defRPr sz="3200" b="0"/>
            </a:lvl1pPr>
          </a:lstStyle>
          <a:p>
            <a:r>
              <a:rPr lang="en-US"/>
              <a:t>Click to edit Master title style</a:t>
            </a:r>
            <a:endParaRPr/>
          </a:p>
        </p:txBody>
      </p:sp>
      <p:sp>
        <p:nvSpPr>
          <p:cNvPr id="3" name="Content Placeholder 2"/>
          <p:cNvSpPr>
            <a:spLocks noGrp="1"/>
          </p:cNvSpPr>
          <p:nvPr>
            <p:ph idx="1"/>
          </p:nvPr>
        </p:nvSpPr>
        <p:spPr>
          <a:xfrm>
            <a:off x="760413" y="685800"/>
            <a:ext cx="6858000" cy="4572000"/>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Text Placeholder 3"/>
          <p:cNvSpPr>
            <a:spLocks noGrp="1"/>
          </p:cNvSpPr>
          <p:nvPr>
            <p:ph type="body" sz="half" idx="2"/>
          </p:nvPr>
        </p:nvSpPr>
        <p:spPr>
          <a:xfrm>
            <a:off x="8127479" y="3554104"/>
            <a:ext cx="3377133" cy="1703696"/>
          </a:xfrm>
        </p:spPr>
        <p:txBody>
          <a:bodyPr>
            <a:normAutofit/>
          </a:bodyPr>
          <a:lstStyle>
            <a:lvl1pPr marL="0" indent="0">
              <a:lnSpc>
                <a:spcPct val="90000"/>
              </a:lnSpc>
              <a:spcBef>
                <a:spcPts val="800"/>
              </a:spcBef>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Footer Placeholder 5"/>
          <p:cNvSpPr>
            <a:spLocks noGrp="1"/>
          </p:cNvSpPr>
          <p:nvPr>
            <p:ph type="ftr" sz="quarter" idx="11"/>
          </p:nvPr>
        </p:nvSpPr>
        <p:spPr/>
        <p:txBody>
          <a:bodyPr/>
          <a:lstStyle/>
          <a:p>
            <a:r>
              <a:rPr lang="en-US" dirty="0"/>
              <a:t>Add a footer</a:t>
            </a:r>
            <a:endParaRPr dirty="0"/>
          </a:p>
        </p:txBody>
      </p:sp>
      <p:sp>
        <p:nvSpPr>
          <p:cNvPr id="5" name="Date Placeholder 4"/>
          <p:cNvSpPr>
            <a:spLocks noGrp="1"/>
          </p:cNvSpPr>
          <p:nvPr>
            <p:ph type="dt" sz="half" idx="10"/>
          </p:nvPr>
        </p:nvSpPr>
        <p:spPr/>
        <p:txBody>
          <a:bodyPr/>
          <a:lstStyle/>
          <a:p>
            <a:fld id="{AF6E2C9B-5FA2-460D-9BE7-B0812FC2A6FF}" type="datetime1">
              <a:rPr lang="en-US"/>
              <a:t>4/17/2024</a:t>
            </a:fld>
            <a:endParaRPr/>
          </a:p>
        </p:txBody>
      </p:sp>
      <p:sp>
        <p:nvSpPr>
          <p:cNvPr id="7" name="Slide Number Placeholder 6"/>
          <p:cNvSpPr>
            <a:spLocks noGrp="1"/>
          </p:cNvSpPr>
          <p:nvPr>
            <p:ph type="sldNum" sz="quarter" idx="12"/>
          </p:nvPr>
        </p:nvSpPr>
        <p:spPr/>
        <p:txBody>
          <a:bodyPr/>
          <a:lstStyle/>
          <a:p>
            <a:fld id="{4FAB73BC-B049-4115-A692-8D63A059BFB8}" type="slidenum">
              <a:rPr/>
              <a:t>‹#›</a:t>
            </a:fld>
            <a:endParaRPr/>
          </a:p>
        </p:txBody>
      </p:sp>
    </p:spTree>
    <p:extLst>
      <p:ext uri="{BB962C8B-B14F-4D97-AF65-F5344CB8AC3E}">
        <p14:creationId xmlns:p14="http://schemas.microsoft.com/office/powerpoint/2010/main" val="22795217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4929172-4BF7-429F-BA25-7E9D1A4215EE}" type="datetimeFigureOut">
              <a:rPr lang="en-US" smtClean="0"/>
              <a:t>4/17/2024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966EA62-41C5-4F9A-A915-5B0BC739C923}" type="slidenum">
              <a:rPr lang="en-US" smtClean="0"/>
              <a:t>‹#›</a:t>
            </a:fld>
            <a:endParaRPr lang="en-US"/>
          </a:p>
        </p:txBody>
      </p:sp>
    </p:spTree>
    <p:extLst>
      <p:ext uri="{BB962C8B-B14F-4D97-AF65-F5344CB8AC3E}">
        <p14:creationId xmlns:p14="http://schemas.microsoft.com/office/powerpoint/2010/main" val="2240861340"/>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127479" y="762000"/>
            <a:ext cx="3377133" cy="2743200"/>
          </a:xfrm>
        </p:spPr>
        <p:txBody>
          <a:bodyPr anchor="b">
            <a:normAutofit/>
          </a:bodyPr>
          <a:lstStyle>
            <a:lvl1pPr>
              <a:defRPr sz="3400" b="0"/>
            </a:lvl1pPr>
          </a:lstStyle>
          <a:p>
            <a:r>
              <a:rPr lang="en-US"/>
              <a:t>Click to edit Master title style</a:t>
            </a:r>
            <a:endParaRPr/>
          </a:p>
        </p:txBody>
      </p:sp>
      <p:sp>
        <p:nvSpPr>
          <p:cNvPr id="3" name="Picture Placeholder 2" descr="An empty placeholder to add an image. Click on the placeholder and select the image that you wish to add"/>
          <p:cNvSpPr>
            <a:spLocks noGrp="1"/>
          </p:cNvSpPr>
          <p:nvPr>
            <p:ph type="pic" idx="1"/>
          </p:nvPr>
        </p:nvSpPr>
        <p:spPr>
          <a:xfrm>
            <a:off x="760413" y="685800"/>
            <a:ext cx="6858000" cy="4572000"/>
          </a:xfrm>
          <a:solidFill>
            <a:schemeClr val="bg1">
              <a:lumMod val="95000"/>
            </a:schemeClr>
          </a:solidFill>
        </p:spPr>
        <p:txBody>
          <a:bodyPr>
            <a:norm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a:p>
        </p:txBody>
      </p:sp>
      <p:sp>
        <p:nvSpPr>
          <p:cNvPr id="4" name="Text Placeholder 3"/>
          <p:cNvSpPr>
            <a:spLocks noGrp="1"/>
          </p:cNvSpPr>
          <p:nvPr>
            <p:ph type="body" sz="half" idx="2"/>
          </p:nvPr>
        </p:nvSpPr>
        <p:spPr>
          <a:xfrm>
            <a:off x="8127479" y="3554104"/>
            <a:ext cx="3377133" cy="1703696"/>
          </a:xfrm>
        </p:spPr>
        <p:txBody>
          <a:bodyPr>
            <a:normAutofit/>
          </a:bodyPr>
          <a:lstStyle>
            <a:lvl1pPr marL="0" indent="0">
              <a:lnSpc>
                <a:spcPct val="100000"/>
              </a:lnSpc>
              <a:spcBef>
                <a:spcPts val="800"/>
              </a:spcBef>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Footer Placeholder 5"/>
          <p:cNvSpPr>
            <a:spLocks noGrp="1"/>
          </p:cNvSpPr>
          <p:nvPr>
            <p:ph type="ftr" sz="quarter" idx="11"/>
          </p:nvPr>
        </p:nvSpPr>
        <p:spPr/>
        <p:txBody>
          <a:bodyPr/>
          <a:lstStyle/>
          <a:p>
            <a:r>
              <a:rPr lang="en-US" dirty="0"/>
              <a:t>Add a footer</a:t>
            </a:r>
            <a:endParaRPr dirty="0"/>
          </a:p>
        </p:txBody>
      </p:sp>
      <p:sp>
        <p:nvSpPr>
          <p:cNvPr id="5" name="Date Placeholder 4"/>
          <p:cNvSpPr>
            <a:spLocks noGrp="1"/>
          </p:cNvSpPr>
          <p:nvPr>
            <p:ph type="dt" sz="half" idx="10"/>
          </p:nvPr>
        </p:nvSpPr>
        <p:spPr/>
        <p:txBody>
          <a:bodyPr/>
          <a:lstStyle/>
          <a:p>
            <a:fld id="{1D374940-A916-4C8B-9648-02A2D3898F9E}" type="datetime1">
              <a:rPr lang="en-US"/>
              <a:t>4/17/2024</a:t>
            </a:fld>
            <a:endParaRPr/>
          </a:p>
        </p:txBody>
      </p:sp>
      <p:sp>
        <p:nvSpPr>
          <p:cNvPr id="7" name="Slide Number Placeholder 6"/>
          <p:cNvSpPr>
            <a:spLocks noGrp="1"/>
          </p:cNvSpPr>
          <p:nvPr>
            <p:ph type="sldNum" sz="quarter" idx="12"/>
          </p:nvPr>
        </p:nvSpPr>
        <p:spPr/>
        <p:txBody>
          <a:bodyPr/>
          <a:lstStyle/>
          <a:p>
            <a:fld id="{4FAB73BC-B049-4115-A692-8D63A059BFB8}" type="slidenum">
              <a:rPr/>
              <a:t>‹#›</a:t>
            </a:fld>
            <a:endParaRPr/>
          </a:p>
        </p:txBody>
      </p:sp>
    </p:spTree>
    <p:extLst>
      <p:ext uri="{BB962C8B-B14F-4D97-AF65-F5344CB8AC3E}">
        <p14:creationId xmlns:p14="http://schemas.microsoft.com/office/powerpoint/2010/main" val="9515695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Footer Placeholder 4"/>
          <p:cNvSpPr>
            <a:spLocks noGrp="1"/>
          </p:cNvSpPr>
          <p:nvPr>
            <p:ph type="ftr" sz="quarter" idx="11"/>
          </p:nvPr>
        </p:nvSpPr>
        <p:spPr/>
        <p:txBody>
          <a:bodyPr/>
          <a:lstStyle/>
          <a:p>
            <a:r>
              <a:rPr lang="en-US" dirty="0"/>
              <a:t>Add a footer</a:t>
            </a:r>
            <a:endParaRPr dirty="0"/>
          </a:p>
        </p:txBody>
      </p:sp>
      <p:sp>
        <p:nvSpPr>
          <p:cNvPr id="4" name="Date Placeholder 3"/>
          <p:cNvSpPr>
            <a:spLocks noGrp="1"/>
          </p:cNvSpPr>
          <p:nvPr>
            <p:ph type="dt" sz="half" idx="10"/>
          </p:nvPr>
        </p:nvSpPr>
        <p:spPr/>
        <p:txBody>
          <a:bodyPr/>
          <a:lstStyle/>
          <a:p>
            <a:fld id="{5F4E5243-F52A-4D37-9694-EB26C6C31910}" type="datetime1">
              <a:rPr lang="en-US"/>
              <a:t>4/17/2024</a:t>
            </a:fld>
            <a:endParaRPr/>
          </a:p>
        </p:txBody>
      </p:sp>
      <p:sp>
        <p:nvSpPr>
          <p:cNvPr id="6" name="Slide Number Placeholder 5"/>
          <p:cNvSpPr>
            <a:spLocks noGrp="1"/>
          </p:cNvSpPr>
          <p:nvPr>
            <p:ph type="sldNum" sz="quarter" idx="12"/>
          </p:nvPr>
        </p:nvSpPr>
        <p:spPr/>
        <p:txBody>
          <a:bodyPr/>
          <a:lstStyle/>
          <a:p>
            <a:fld id="{4FAB73BC-B049-4115-A692-8D63A059BFB8}" type="slidenum">
              <a:rPr/>
              <a:t>‹#›</a:t>
            </a:fld>
            <a:endParaRPr/>
          </a:p>
        </p:txBody>
      </p:sp>
    </p:spTree>
    <p:extLst>
      <p:ext uri="{BB962C8B-B14F-4D97-AF65-F5344CB8AC3E}">
        <p14:creationId xmlns:p14="http://schemas.microsoft.com/office/powerpoint/2010/main" val="11901489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274638"/>
            <a:ext cx="2628900" cy="5440362"/>
          </a:xfrm>
        </p:spPr>
        <p:txBody>
          <a:bodyPr vert="eaVert"/>
          <a:lstStyle/>
          <a:p>
            <a:r>
              <a:rPr lang="en-US"/>
              <a:t>Click to edit Master title style</a:t>
            </a:r>
            <a:endParaRPr/>
          </a:p>
        </p:txBody>
      </p:sp>
      <p:sp>
        <p:nvSpPr>
          <p:cNvPr id="3" name="Vertical Text Placeholder 2"/>
          <p:cNvSpPr>
            <a:spLocks noGrp="1"/>
          </p:cNvSpPr>
          <p:nvPr>
            <p:ph type="body" orient="vert" idx="1"/>
          </p:nvPr>
        </p:nvSpPr>
        <p:spPr>
          <a:xfrm>
            <a:off x="838200" y="274638"/>
            <a:ext cx="7734300" cy="54403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Footer Placeholder 4"/>
          <p:cNvSpPr>
            <a:spLocks noGrp="1"/>
          </p:cNvSpPr>
          <p:nvPr>
            <p:ph type="ftr" sz="quarter" idx="11"/>
          </p:nvPr>
        </p:nvSpPr>
        <p:spPr/>
        <p:txBody>
          <a:bodyPr/>
          <a:lstStyle/>
          <a:p>
            <a:r>
              <a:rPr lang="en-US" dirty="0"/>
              <a:t>Add a footer</a:t>
            </a:r>
            <a:endParaRPr dirty="0"/>
          </a:p>
        </p:txBody>
      </p:sp>
      <p:sp>
        <p:nvSpPr>
          <p:cNvPr id="4" name="Date Placeholder 3"/>
          <p:cNvSpPr>
            <a:spLocks noGrp="1"/>
          </p:cNvSpPr>
          <p:nvPr>
            <p:ph type="dt" sz="half" idx="10"/>
          </p:nvPr>
        </p:nvSpPr>
        <p:spPr/>
        <p:txBody>
          <a:bodyPr/>
          <a:lstStyle/>
          <a:p>
            <a:fld id="{3A77B6E1-634A-48DC-9E8B-D894023267EF}" type="datetime1">
              <a:rPr lang="en-US"/>
              <a:t>4/17/2024</a:t>
            </a:fld>
            <a:endParaRPr/>
          </a:p>
        </p:txBody>
      </p:sp>
      <p:sp>
        <p:nvSpPr>
          <p:cNvPr id="6" name="Slide Number Placeholder 5"/>
          <p:cNvSpPr>
            <a:spLocks noGrp="1"/>
          </p:cNvSpPr>
          <p:nvPr>
            <p:ph type="sldNum" sz="quarter" idx="12"/>
          </p:nvPr>
        </p:nvSpPr>
        <p:spPr/>
        <p:txBody>
          <a:bodyPr/>
          <a:lstStyle/>
          <a:p>
            <a:fld id="{4FAB73BC-B049-4115-A692-8D63A059BFB8}" type="slidenum">
              <a:rPr/>
              <a:t>‹#›</a:t>
            </a:fld>
            <a:endParaRPr/>
          </a:p>
        </p:txBody>
      </p:sp>
    </p:spTree>
    <p:extLst>
      <p:ext uri="{BB962C8B-B14F-4D97-AF65-F5344CB8AC3E}">
        <p14:creationId xmlns:p14="http://schemas.microsoft.com/office/powerpoint/2010/main" val="34377260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gradFill>
          <a:gsLst>
            <a:gs pos="10000">
              <a:srgbClr val="06171C"/>
            </a:gs>
            <a:gs pos="100000">
              <a:srgbClr val="134251"/>
            </a:gs>
            <a:gs pos="65000">
              <a:srgbClr val="134251"/>
            </a:gs>
          </a:gsLst>
          <a:lin ang="13500000" scaled="0"/>
        </a:gradFill>
        <a:effectLst/>
      </p:bgPr>
    </p:bg>
    <p:spTree>
      <p:nvGrpSpPr>
        <p:cNvPr id="1" name=""/>
        <p:cNvGrpSpPr/>
        <p:nvPr/>
      </p:nvGrpSpPr>
      <p:grpSpPr>
        <a:xfrm>
          <a:off x="0" y="0"/>
          <a:ext cx="0" cy="0"/>
          <a:chOff x="0" y="0"/>
          <a:chExt cx="0" cy="0"/>
        </a:xfrm>
      </p:grpSpPr>
      <p:pic>
        <p:nvPicPr>
          <p:cNvPr id="9" name="Picture 8" descr="Large ocean wave"/>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1" y="0"/>
            <a:ext cx="6553319" cy="6857942"/>
          </a:xfrm>
          <a:prstGeom prst="rect">
            <a:avLst/>
          </a:prstGeom>
        </p:spPr>
      </p:pic>
      <p:sp>
        <p:nvSpPr>
          <p:cNvPr id="8" name="Rectangle 7"/>
          <p:cNvSpPr/>
          <p:nvPr/>
        </p:nvSpPr>
        <p:spPr>
          <a:xfrm>
            <a:off x="6095999" y="0"/>
            <a:ext cx="457320" cy="6858000"/>
          </a:xfrm>
          <a:prstGeom prst="rect">
            <a:avLst/>
          </a:prstGeom>
          <a:solidFill>
            <a:srgbClr val="134251">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1800"/>
          </a:p>
        </p:txBody>
      </p:sp>
      <p:sp>
        <p:nvSpPr>
          <p:cNvPr id="2" name="Title 1"/>
          <p:cNvSpPr>
            <a:spLocks noGrp="1"/>
          </p:cNvSpPr>
          <p:nvPr>
            <p:ph type="ctrTitle"/>
          </p:nvPr>
        </p:nvSpPr>
        <p:spPr>
          <a:xfrm>
            <a:off x="7010639" y="1600200"/>
            <a:ext cx="4573192" cy="3733800"/>
          </a:xfrm>
        </p:spPr>
        <p:txBody>
          <a:bodyPr anchor="b">
            <a:normAutofit/>
          </a:bodyPr>
          <a:lstStyle>
            <a:lvl1pPr>
              <a:lnSpc>
                <a:spcPct val="80000"/>
              </a:lnSpc>
              <a:defRPr sz="5400">
                <a:solidFill>
                  <a:schemeClr val="tx1"/>
                </a:solidFill>
              </a:defRPr>
            </a:lvl1pPr>
          </a:lstStyle>
          <a:p>
            <a:r>
              <a:rPr lang="en-US"/>
              <a:t>Click to edit Master title style</a:t>
            </a:r>
            <a:endParaRPr/>
          </a:p>
        </p:txBody>
      </p:sp>
      <p:sp>
        <p:nvSpPr>
          <p:cNvPr id="3" name="Subtitle 2"/>
          <p:cNvSpPr>
            <a:spLocks noGrp="1"/>
          </p:cNvSpPr>
          <p:nvPr>
            <p:ph type="subTitle" idx="1"/>
          </p:nvPr>
        </p:nvSpPr>
        <p:spPr>
          <a:xfrm>
            <a:off x="7010639" y="5562600"/>
            <a:ext cx="4573190" cy="835025"/>
          </a:xfrm>
        </p:spPr>
        <p:txBody>
          <a:bodyPr>
            <a:normAutofit/>
          </a:bodyPr>
          <a:lstStyle>
            <a:lvl1pPr marL="0" indent="0" algn="l">
              <a:spcBef>
                <a:spcPts val="0"/>
              </a:spcBef>
              <a:buNone/>
              <a:defRPr sz="2000" cap="none" baseline="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a:p>
        </p:txBody>
      </p:sp>
    </p:spTree>
    <p:extLst>
      <p:ext uri="{BB962C8B-B14F-4D97-AF65-F5344CB8AC3E}">
        <p14:creationId xmlns:p14="http://schemas.microsoft.com/office/powerpoint/2010/main" val="32990859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Content Placeholder 2"/>
          <p:cNvSpPr>
            <a:spLocks noGrp="1"/>
          </p:cNvSpPr>
          <p:nvPr>
            <p:ph idx="1"/>
          </p:nvPr>
        </p:nvSpPr>
        <p:spPr/>
        <p:txBody>
          <a:bodyPr/>
          <a:lstStyle>
            <a:lvl5pPr>
              <a:defRPr/>
            </a:lvl5pPr>
            <a:lvl6pPr>
              <a:defRPr/>
            </a:lvl6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Footer Placeholder 4"/>
          <p:cNvSpPr>
            <a:spLocks noGrp="1"/>
          </p:cNvSpPr>
          <p:nvPr>
            <p:ph type="ftr" sz="quarter" idx="11"/>
          </p:nvPr>
        </p:nvSpPr>
        <p:spPr>
          <a:xfrm>
            <a:off x="1980127" y="6400800"/>
            <a:ext cx="5956385" cy="276228"/>
          </a:xfrm>
        </p:spPr>
        <p:txBody>
          <a:bodyPr/>
          <a:lstStyle/>
          <a:p>
            <a:r>
              <a:rPr lang="en-US" dirty="0"/>
              <a:t>Add a footer</a:t>
            </a:r>
            <a:endParaRPr dirty="0"/>
          </a:p>
        </p:txBody>
      </p:sp>
      <p:sp>
        <p:nvSpPr>
          <p:cNvPr id="5" name="Date Placeholder 3"/>
          <p:cNvSpPr>
            <a:spLocks noGrp="1"/>
          </p:cNvSpPr>
          <p:nvPr>
            <p:ph type="dt" sz="half" idx="10"/>
          </p:nvPr>
        </p:nvSpPr>
        <p:spPr>
          <a:xfrm>
            <a:off x="8230155" y="6400800"/>
            <a:ext cx="1549062" cy="276228"/>
          </a:xfrm>
        </p:spPr>
        <p:txBody>
          <a:bodyPr/>
          <a:lstStyle/>
          <a:p>
            <a:fld id="{A43FAFC5-F11C-4205-99FD-FC66DAA2AE2D}" type="datetime1">
              <a:rPr lang="en-US" smtClean="0"/>
              <a:t>4/17/2024</a:t>
            </a:fld>
            <a:endParaRPr/>
          </a:p>
        </p:txBody>
      </p:sp>
      <p:sp>
        <p:nvSpPr>
          <p:cNvPr id="6" name="Slide Number Placeholder 5"/>
          <p:cNvSpPr>
            <a:spLocks noGrp="1"/>
          </p:cNvSpPr>
          <p:nvPr>
            <p:ph type="sldNum" sz="quarter" idx="12"/>
          </p:nvPr>
        </p:nvSpPr>
        <p:spPr>
          <a:xfrm>
            <a:off x="10059431" y="6400800"/>
            <a:ext cx="1067080" cy="276228"/>
          </a:xfrm>
        </p:spPr>
        <p:txBody>
          <a:bodyPr/>
          <a:lstStyle/>
          <a:p>
            <a:fld id="{2A013F82-EE5E-44EE-A61D-E31C6657F26F}" type="slidenum">
              <a:rPr/>
              <a:t>‹#›</a:t>
            </a:fld>
            <a:endParaRPr/>
          </a:p>
        </p:txBody>
      </p:sp>
    </p:spTree>
    <p:extLst>
      <p:ext uri="{BB962C8B-B14F-4D97-AF65-F5344CB8AC3E}">
        <p14:creationId xmlns:p14="http://schemas.microsoft.com/office/powerpoint/2010/main" val="39399460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gradFill>
          <a:gsLst>
            <a:gs pos="10000">
              <a:srgbClr val="06171C"/>
            </a:gs>
            <a:gs pos="100000">
              <a:srgbClr val="134251"/>
            </a:gs>
            <a:gs pos="65000">
              <a:srgbClr val="134251"/>
            </a:gs>
          </a:gsLst>
          <a:lin ang="27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437447" y="1616075"/>
            <a:ext cx="7317103" cy="2727325"/>
          </a:xfrm>
        </p:spPr>
        <p:txBody>
          <a:bodyPr anchor="b">
            <a:normAutofit/>
          </a:bodyPr>
          <a:lstStyle>
            <a:lvl1pPr algn="l">
              <a:lnSpc>
                <a:spcPct val="80000"/>
              </a:lnSpc>
              <a:defRPr sz="4800" b="0" cap="none" baseline="0"/>
            </a:lvl1pPr>
          </a:lstStyle>
          <a:p>
            <a:r>
              <a:rPr lang="en-US"/>
              <a:t>Click to edit Master title style</a:t>
            </a:r>
            <a:endParaRPr/>
          </a:p>
        </p:txBody>
      </p:sp>
      <p:sp>
        <p:nvSpPr>
          <p:cNvPr id="3" name="Text Placeholder 2"/>
          <p:cNvSpPr>
            <a:spLocks noGrp="1"/>
          </p:cNvSpPr>
          <p:nvPr>
            <p:ph type="body" idx="1"/>
          </p:nvPr>
        </p:nvSpPr>
        <p:spPr>
          <a:xfrm>
            <a:off x="2437449" y="4495801"/>
            <a:ext cx="7317103" cy="1673225"/>
          </a:xfrm>
        </p:spPr>
        <p:txBody>
          <a:bodyPr anchor="t">
            <a:normAutofit/>
          </a:bodyPr>
          <a:lstStyle>
            <a:lvl1pPr marL="0" indent="0">
              <a:spcBef>
                <a:spcPts val="0"/>
              </a:spcBef>
              <a:buNone/>
              <a:defRPr sz="2400" cap="none" baseline="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5" name="Footer Placeholder 4"/>
          <p:cNvSpPr>
            <a:spLocks noGrp="1"/>
          </p:cNvSpPr>
          <p:nvPr>
            <p:ph type="ftr" sz="quarter" idx="11"/>
          </p:nvPr>
        </p:nvSpPr>
        <p:spPr/>
        <p:txBody>
          <a:bodyPr/>
          <a:lstStyle/>
          <a:p>
            <a:r>
              <a:rPr lang="en-US"/>
              <a:t>Add a footer</a:t>
            </a:r>
            <a:endParaRPr/>
          </a:p>
        </p:txBody>
      </p:sp>
      <p:sp>
        <p:nvSpPr>
          <p:cNvPr id="4" name="Date Placeholder 3"/>
          <p:cNvSpPr>
            <a:spLocks noGrp="1"/>
          </p:cNvSpPr>
          <p:nvPr>
            <p:ph type="dt" sz="half" idx="10"/>
          </p:nvPr>
        </p:nvSpPr>
        <p:spPr/>
        <p:txBody>
          <a:bodyPr/>
          <a:lstStyle/>
          <a:p>
            <a:fld id="{A43FAFC5-F11C-4205-99FD-FC66DAA2AE2D}" type="datetime1">
              <a:rPr lang="en-US" smtClean="0"/>
              <a:t>4/17/2024</a:t>
            </a:fld>
            <a:endParaRPr/>
          </a:p>
        </p:txBody>
      </p:sp>
      <p:sp>
        <p:nvSpPr>
          <p:cNvPr id="6" name="Slide Number Placeholder 5"/>
          <p:cNvSpPr>
            <a:spLocks noGrp="1"/>
          </p:cNvSpPr>
          <p:nvPr>
            <p:ph type="sldNum" sz="quarter" idx="12"/>
          </p:nvPr>
        </p:nvSpPr>
        <p:spPr/>
        <p:txBody>
          <a:bodyPr/>
          <a:lstStyle/>
          <a:p>
            <a:fld id="{2A013F82-EE5E-44EE-A61D-E31C6657F26F}" type="slidenum">
              <a:rPr/>
              <a:t>‹#›</a:t>
            </a:fld>
            <a:endParaRPr/>
          </a:p>
        </p:txBody>
      </p:sp>
    </p:spTree>
    <p:extLst>
      <p:ext uri="{BB962C8B-B14F-4D97-AF65-F5344CB8AC3E}">
        <p14:creationId xmlns:p14="http://schemas.microsoft.com/office/powerpoint/2010/main" val="2025275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Content Placeholder 2"/>
          <p:cNvSpPr>
            <a:spLocks noGrp="1"/>
          </p:cNvSpPr>
          <p:nvPr>
            <p:ph sz="half" idx="1"/>
          </p:nvPr>
        </p:nvSpPr>
        <p:spPr>
          <a:xfrm>
            <a:off x="1980129" y="1828800"/>
            <a:ext cx="4420750" cy="4419600"/>
          </a:xfrm>
        </p:spPr>
        <p:txBody>
          <a:bodyPr>
            <a:normAutofit/>
          </a:bodyPr>
          <a:lstStyle>
            <a:lvl1pPr>
              <a:defRPr sz="2400"/>
            </a:lvl1pPr>
            <a:lvl2pPr>
              <a:defRPr sz="2000"/>
            </a:lvl2pPr>
            <a:lvl3pPr>
              <a:defRPr sz="1800"/>
            </a:lvl3pPr>
            <a:lvl4pPr>
              <a:defRPr sz="1600"/>
            </a:lvl4pPr>
            <a:lvl5pPr>
              <a:defRPr sz="1600"/>
            </a:lvl5pPr>
            <a:lvl6pPr marL="2057400">
              <a:defRPr sz="1600"/>
            </a:lvl6pPr>
            <a:lvl7pPr marL="2057400">
              <a:defRPr sz="1600"/>
            </a:lvl7pPr>
            <a:lvl8pPr marL="2057400">
              <a:defRPr sz="1600"/>
            </a:lvl8pPr>
            <a:lvl9pPr marL="2057400">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Content Placeholder 3"/>
          <p:cNvSpPr>
            <a:spLocks noGrp="1"/>
          </p:cNvSpPr>
          <p:nvPr>
            <p:ph sz="half" idx="2"/>
          </p:nvPr>
        </p:nvSpPr>
        <p:spPr>
          <a:xfrm>
            <a:off x="6705761" y="1828800"/>
            <a:ext cx="4420751" cy="4419600"/>
          </a:xfrm>
        </p:spPr>
        <p:txBody>
          <a:bodyPr>
            <a:normAutofit/>
          </a:bodyPr>
          <a:lstStyle>
            <a:lvl1pPr>
              <a:defRPr sz="2400"/>
            </a:lvl1pPr>
            <a:lvl2pPr>
              <a:defRPr sz="2000"/>
            </a:lvl2pPr>
            <a:lvl3pPr>
              <a:defRPr sz="1800"/>
            </a:lvl3pPr>
            <a:lvl4pPr>
              <a:defRPr sz="1600"/>
            </a:lvl4pPr>
            <a:lvl5pPr>
              <a:defRPr sz="1600"/>
            </a:lvl5pPr>
            <a:lvl6pPr marL="2057400">
              <a:defRPr sz="1600"/>
            </a:lvl6pPr>
            <a:lvl7pPr marL="2057400">
              <a:defRPr sz="1600"/>
            </a:lvl7pPr>
            <a:lvl8pPr marL="2057400">
              <a:defRPr sz="1600"/>
            </a:lvl8pPr>
            <a:lvl9pPr marL="2057400">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6" name="Footer Placeholder 5"/>
          <p:cNvSpPr>
            <a:spLocks noGrp="1"/>
          </p:cNvSpPr>
          <p:nvPr>
            <p:ph type="ftr" sz="quarter" idx="11"/>
          </p:nvPr>
        </p:nvSpPr>
        <p:spPr/>
        <p:txBody>
          <a:bodyPr/>
          <a:lstStyle/>
          <a:p>
            <a:r>
              <a:rPr lang="en-US"/>
              <a:t>Add a footer</a:t>
            </a:r>
            <a:endParaRPr/>
          </a:p>
        </p:txBody>
      </p:sp>
      <p:sp>
        <p:nvSpPr>
          <p:cNvPr id="5" name="Date Placeholder 4"/>
          <p:cNvSpPr>
            <a:spLocks noGrp="1"/>
          </p:cNvSpPr>
          <p:nvPr>
            <p:ph type="dt" sz="half" idx="10"/>
          </p:nvPr>
        </p:nvSpPr>
        <p:spPr/>
        <p:txBody>
          <a:bodyPr/>
          <a:lstStyle/>
          <a:p>
            <a:fld id="{EFD82905-3DC5-49B9-B8B8-9D80D3609DB5}" type="datetime1">
              <a:rPr lang="en-US" smtClean="0"/>
              <a:t>4/17/2024</a:t>
            </a:fld>
            <a:endParaRPr/>
          </a:p>
        </p:txBody>
      </p:sp>
      <p:sp>
        <p:nvSpPr>
          <p:cNvPr id="7" name="Slide Number Placeholder 6"/>
          <p:cNvSpPr>
            <a:spLocks noGrp="1"/>
          </p:cNvSpPr>
          <p:nvPr>
            <p:ph type="sldNum" sz="quarter" idx="12"/>
          </p:nvPr>
        </p:nvSpPr>
        <p:spPr/>
        <p:txBody>
          <a:bodyPr/>
          <a:lstStyle/>
          <a:p>
            <a:fld id="{2A013F82-EE5E-44EE-A61D-E31C6657F26F}" type="slidenum">
              <a:rPr/>
              <a:t>‹#›</a:t>
            </a:fld>
            <a:endParaRPr/>
          </a:p>
        </p:txBody>
      </p:sp>
    </p:spTree>
    <p:extLst>
      <p:ext uri="{BB962C8B-B14F-4D97-AF65-F5344CB8AC3E}">
        <p14:creationId xmlns:p14="http://schemas.microsoft.com/office/powerpoint/2010/main" val="34009585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a:p>
        </p:txBody>
      </p:sp>
      <p:sp>
        <p:nvSpPr>
          <p:cNvPr id="3" name="Text Placeholder 2"/>
          <p:cNvSpPr>
            <a:spLocks noGrp="1"/>
          </p:cNvSpPr>
          <p:nvPr>
            <p:ph type="body" idx="1"/>
          </p:nvPr>
        </p:nvSpPr>
        <p:spPr>
          <a:xfrm>
            <a:off x="1978537" y="1828800"/>
            <a:ext cx="4417702" cy="838200"/>
          </a:xfrm>
        </p:spPr>
        <p:txBody>
          <a:bodyPr anchor="ctr">
            <a:noAutofit/>
          </a:bodyPr>
          <a:lstStyle>
            <a:lvl1pPr marL="0" indent="0">
              <a:spcBef>
                <a:spcPts val="0"/>
              </a:spcBef>
              <a:buNone/>
              <a:defRPr sz="2400" b="0" cap="none"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978537" y="2743200"/>
            <a:ext cx="4417702" cy="3505200"/>
          </a:xfrm>
        </p:spPr>
        <p:txBody>
          <a:bodyPr>
            <a:normAutofit/>
          </a:bodyPr>
          <a:lstStyle>
            <a:lvl1pPr>
              <a:defRPr sz="2000"/>
            </a:lvl1pPr>
            <a:lvl2pPr>
              <a:defRPr sz="1800"/>
            </a:lvl2pPr>
            <a:lvl3pPr>
              <a:defRPr sz="1600"/>
            </a:lvl3pPr>
            <a:lvl4pPr>
              <a:defRPr sz="1400"/>
            </a:lvl4pPr>
            <a:lvl5pPr marL="2057400">
              <a:defRPr sz="1400"/>
            </a:lvl5pPr>
            <a:lvl6pPr marL="2057400">
              <a:defRPr sz="1400"/>
            </a:lvl6pPr>
            <a:lvl7pPr marL="2057400">
              <a:defRPr sz="1400"/>
            </a:lvl7pPr>
            <a:lvl8pPr marL="2057400">
              <a:defRPr sz="1400"/>
            </a:lvl8pPr>
            <a:lvl9pPr marL="2057400">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Text Placeholder 4"/>
          <p:cNvSpPr>
            <a:spLocks noGrp="1"/>
          </p:cNvSpPr>
          <p:nvPr>
            <p:ph type="body" sz="quarter" idx="3"/>
          </p:nvPr>
        </p:nvSpPr>
        <p:spPr>
          <a:xfrm>
            <a:off x="6707219" y="1828800"/>
            <a:ext cx="4417702" cy="838200"/>
          </a:xfrm>
        </p:spPr>
        <p:txBody>
          <a:bodyPr anchor="ctr">
            <a:noAutofit/>
          </a:bodyPr>
          <a:lstStyle>
            <a:lvl1pPr marL="0" indent="0">
              <a:spcBef>
                <a:spcPts val="0"/>
              </a:spcBef>
              <a:buNone/>
              <a:defRPr sz="2400" b="0" cap="none"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707219" y="2743200"/>
            <a:ext cx="4417702" cy="3505200"/>
          </a:xfrm>
        </p:spPr>
        <p:txBody>
          <a:bodyPr>
            <a:normAutofit/>
          </a:bodyPr>
          <a:lstStyle>
            <a:lvl1pPr>
              <a:defRPr sz="2000"/>
            </a:lvl1pPr>
            <a:lvl2pPr>
              <a:defRPr sz="1800"/>
            </a:lvl2pPr>
            <a:lvl3pPr>
              <a:defRPr sz="1600"/>
            </a:lvl3pPr>
            <a:lvl4pPr>
              <a:defRPr sz="1400"/>
            </a:lvl4pPr>
            <a:lvl5pPr marL="2057400">
              <a:defRPr sz="1400"/>
            </a:lvl5pPr>
            <a:lvl6pPr marL="2057400">
              <a:defRPr sz="1400"/>
            </a:lvl6pPr>
            <a:lvl7pPr marL="2057400">
              <a:defRPr sz="1400"/>
            </a:lvl7pPr>
            <a:lvl8pPr marL="2057400">
              <a:defRPr sz="1400"/>
            </a:lvl8pPr>
            <a:lvl9pPr marL="2057400">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8" name="Footer Placeholder 7"/>
          <p:cNvSpPr>
            <a:spLocks noGrp="1"/>
          </p:cNvSpPr>
          <p:nvPr>
            <p:ph type="ftr" sz="quarter" idx="11"/>
          </p:nvPr>
        </p:nvSpPr>
        <p:spPr/>
        <p:txBody>
          <a:bodyPr/>
          <a:lstStyle/>
          <a:p>
            <a:r>
              <a:rPr lang="en-US"/>
              <a:t>Add a footer</a:t>
            </a:r>
            <a:endParaRPr/>
          </a:p>
        </p:txBody>
      </p:sp>
      <p:sp>
        <p:nvSpPr>
          <p:cNvPr id="7" name="Date Placeholder 6"/>
          <p:cNvSpPr>
            <a:spLocks noGrp="1"/>
          </p:cNvSpPr>
          <p:nvPr>
            <p:ph type="dt" sz="half" idx="10"/>
          </p:nvPr>
        </p:nvSpPr>
        <p:spPr/>
        <p:txBody>
          <a:bodyPr/>
          <a:lstStyle/>
          <a:p>
            <a:fld id="{59825298-A6F6-4AF2-832C-941EFA52AF9B}" type="datetime1">
              <a:rPr lang="en-US" smtClean="0"/>
              <a:t>4/17/2024</a:t>
            </a:fld>
            <a:endParaRPr/>
          </a:p>
        </p:txBody>
      </p:sp>
      <p:sp>
        <p:nvSpPr>
          <p:cNvPr id="9" name="Slide Number Placeholder 8"/>
          <p:cNvSpPr>
            <a:spLocks noGrp="1"/>
          </p:cNvSpPr>
          <p:nvPr>
            <p:ph type="sldNum" sz="quarter" idx="12"/>
          </p:nvPr>
        </p:nvSpPr>
        <p:spPr/>
        <p:txBody>
          <a:bodyPr/>
          <a:lstStyle/>
          <a:p>
            <a:fld id="{2A013F82-EE5E-44EE-A61D-E31C6657F26F}" type="slidenum">
              <a:rPr/>
              <a:t>‹#›</a:t>
            </a:fld>
            <a:endParaRPr/>
          </a:p>
        </p:txBody>
      </p:sp>
    </p:spTree>
    <p:extLst>
      <p:ext uri="{BB962C8B-B14F-4D97-AF65-F5344CB8AC3E}">
        <p14:creationId xmlns:p14="http://schemas.microsoft.com/office/powerpoint/2010/main" val="11847597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4" name="Footer Placeholder 3"/>
          <p:cNvSpPr>
            <a:spLocks noGrp="1"/>
          </p:cNvSpPr>
          <p:nvPr>
            <p:ph type="ftr" sz="quarter" idx="11"/>
          </p:nvPr>
        </p:nvSpPr>
        <p:spPr/>
        <p:txBody>
          <a:bodyPr/>
          <a:lstStyle/>
          <a:p>
            <a:r>
              <a:rPr lang="en-US"/>
              <a:t>Add a footer</a:t>
            </a:r>
            <a:endParaRPr/>
          </a:p>
        </p:txBody>
      </p:sp>
      <p:sp>
        <p:nvSpPr>
          <p:cNvPr id="3" name="Date Placeholder 2"/>
          <p:cNvSpPr>
            <a:spLocks noGrp="1"/>
          </p:cNvSpPr>
          <p:nvPr>
            <p:ph type="dt" sz="half" idx="10"/>
          </p:nvPr>
        </p:nvSpPr>
        <p:spPr/>
        <p:txBody>
          <a:bodyPr/>
          <a:lstStyle/>
          <a:p>
            <a:fld id="{91EE3D8C-3438-4368-AD19-D5CB0C52B1DD}" type="datetime1">
              <a:rPr lang="en-US" smtClean="0"/>
              <a:t>4/17/2024</a:t>
            </a:fld>
            <a:endParaRPr/>
          </a:p>
        </p:txBody>
      </p:sp>
      <p:sp>
        <p:nvSpPr>
          <p:cNvPr id="5" name="Slide Number Placeholder 4"/>
          <p:cNvSpPr>
            <a:spLocks noGrp="1"/>
          </p:cNvSpPr>
          <p:nvPr>
            <p:ph type="sldNum" sz="quarter" idx="12"/>
          </p:nvPr>
        </p:nvSpPr>
        <p:spPr/>
        <p:txBody>
          <a:bodyPr/>
          <a:lstStyle/>
          <a:p>
            <a:fld id="{2A013F82-EE5E-44EE-A61D-E31C6657F26F}" type="slidenum">
              <a:rPr/>
              <a:t>‹#›</a:t>
            </a:fld>
            <a:endParaRPr/>
          </a:p>
        </p:txBody>
      </p:sp>
    </p:spTree>
    <p:extLst>
      <p:ext uri="{BB962C8B-B14F-4D97-AF65-F5344CB8AC3E}">
        <p14:creationId xmlns:p14="http://schemas.microsoft.com/office/powerpoint/2010/main" val="37187376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pic>
        <p:nvPicPr>
          <p:cNvPr id="6" name="Picture 5" descr="Large ocean wave (semitransparent)" title="Ocean Wave"/>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57"/>
            <a:ext cx="12191999" cy="6857887"/>
          </a:xfrm>
          <a:prstGeom prst="rect">
            <a:avLst/>
          </a:prstGeom>
        </p:spPr>
      </p:pic>
      <p:sp>
        <p:nvSpPr>
          <p:cNvPr id="3" name="Footer Placeholder 2"/>
          <p:cNvSpPr>
            <a:spLocks noGrp="1"/>
          </p:cNvSpPr>
          <p:nvPr>
            <p:ph type="ftr" sz="quarter" idx="11"/>
          </p:nvPr>
        </p:nvSpPr>
        <p:spPr/>
        <p:txBody>
          <a:bodyPr/>
          <a:lstStyle/>
          <a:p>
            <a:r>
              <a:rPr lang="en-US"/>
              <a:t>Add a footer</a:t>
            </a:r>
            <a:endParaRPr/>
          </a:p>
        </p:txBody>
      </p:sp>
      <p:sp>
        <p:nvSpPr>
          <p:cNvPr id="2" name="Date Placeholder 1"/>
          <p:cNvSpPr>
            <a:spLocks noGrp="1"/>
          </p:cNvSpPr>
          <p:nvPr>
            <p:ph type="dt" sz="half" idx="10"/>
          </p:nvPr>
        </p:nvSpPr>
        <p:spPr/>
        <p:txBody>
          <a:bodyPr/>
          <a:lstStyle/>
          <a:p>
            <a:fld id="{5A41D785-D6D8-40F1-B2DD-0E2019A27A22}" type="datetime1">
              <a:rPr lang="en-US" smtClean="0"/>
              <a:t>4/17/2024</a:t>
            </a:fld>
            <a:endParaRPr/>
          </a:p>
        </p:txBody>
      </p:sp>
      <p:sp>
        <p:nvSpPr>
          <p:cNvPr id="4" name="Slide Number Placeholder 3"/>
          <p:cNvSpPr>
            <a:spLocks noGrp="1"/>
          </p:cNvSpPr>
          <p:nvPr>
            <p:ph type="sldNum" sz="quarter" idx="12"/>
          </p:nvPr>
        </p:nvSpPr>
        <p:spPr/>
        <p:txBody>
          <a:bodyPr/>
          <a:lstStyle/>
          <a:p>
            <a:fld id="{2A013F82-EE5E-44EE-A61D-E31C6657F26F}" type="slidenum">
              <a:rPr/>
              <a:t>‹#›</a:t>
            </a:fld>
            <a:endParaRPr/>
          </a:p>
        </p:txBody>
      </p:sp>
    </p:spTree>
    <p:extLst>
      <p:ext uri="{BB962C8B-B14F-4D97-AF65-F5344CB8AC3E}">
        <p14:creationId xmlns:p14="http://schemas.microsoft.com/office/powerpoint/2010/main" val="41174039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84312" y="1600200"/>
            <a:ext cx="3549121" cy="1371600"/>
          </a:xfrm>
        </p:spPr>
        <p:txBody>
          <a:bodyPr anchor="b">
            <a:normAutofit/>
          </a:bodyPr>
          <a:lstStyle>
            <a:lvl1pPr algn="ctr">
              <a:defRPr sz="2400" b="0"/>
            </a:lvl1pPr>
          </a:lstStyle>
          <a:p>
            <a:r>
              <a:rPr lang="en-US"/>
              <a:t>Click to edit Master title style</a:t>
            </a:r>
            <a:endParaRPr lang="en-US" dirty="0"/>
          </a:p>
        </p:txBody>
      </p:sp>
      <p:sp>
        <p:nvSpPr>
          <p:cNvPr id="3" name="Content Placeholder 2"/>
          <p:cNvSpPr>
            <a:spLocks noGrp="1"/>
          </p:cNvSpPr>
          <p:nvPr>
            <p:ph idx="1"/>
          </p:nvPr>
        </p:nvSpPr>
        <p:spPr>
          <a:xfrm>
            <a:off x="5262033" y="685799"/>
            <a:ext cx="6240990" cy="5105401"/>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484312" y="2971800"/>
            <a:ext cx="3549121" cy="18288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74929172-4BF7-429F-BA25-7E9D1A4215EE}" type="datetimeFigureOut">
              <a:rPr lang="en-US" smtClean="0"/>
              <a:t>4/17/2024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966EA62-41C5-4F9A-A915-5B0BC739C923}" type="slidenum">
              <a:rPr lang="en-US" smtClean="0"/>
              <a:t>‹#›</a:t>
            </a:fld>
            <a:endParaRPr lang="en-US"/>
          </a:p>
        </p:txBody>
      </p:sp>
    </p:spTree>
    <p:extLst>
      <p:ext uri="{BB962C8B-B14F-4D97-AF65-F5344CB8AC3E}">
        <p14:creationId xmlns:p14="http://schemas.microsoft.com/office/powerpoint/2010/main" val="4245209134"/>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80129" y="588964"/>
            <a:ext cx="3658553" cy="2840037"/>
          </a:xfrm>
        </p:spPr>
        <p:txBody>
          <a:bodyPr anchor="b">
            <a:noAutofit/>
          </a:bodyPr>
          <a:lstStyle>
            <a:lvl1pPr algn="l">
              <a:lnSpc>
                <a:spcPct val="80000"/>
              </a:lnSpc>
              <a:defRPr sz="3600" b="0">
                <a:solidFill>
                  <a:schemeClr val="tx1"/>
                </a:solidFill>
              </a:defRPr>
            </a:lvl1pPr>
          </a:lstStyle>
          <a:p>
            <a:r>
              <a:rPr lang="en-US"/>
              <a:t>Click to edit Master title style</a:t>
            </a:r>
            <a:endParaRPr/>
          </a:p>
        </p:txBody>
      </p:sp>
      <p:sp>
        <p:nvSpPr>
          <p:cNvPr id="3" name="Content Placeholder 2"/>
          <p:cNvSpPr>
            <a:spLocks noGrp="1"/>
          </p:cNvSpPr>
          <p:nvPr>
            <p:ph idx="1"/>
          </p:nvPr>
        </p:nvSpPr>
        <p:spPr>
          <a:xfrm>
            <a:off x="6096002" y="588964"/>
            <a:ext cx="5487829" cy="5580061"/>
          </a:xfrm>
        </p:spPr>
        <p:txBody>
          <a:bodyPr>
            <a:normAutofit/>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Text Placeholder 3"/>
          <p:cNvSpPr>
            <a:spLocks noGrp="1"/>
          </p:cNvSpPr>
          <p:nvPr>
            <p:ph type="body" sz="half" idx="2"/>
          </p:nvPr>
        </p:nvSpPr>
        <p:spPr>
          <a:xfrm>
            <a:off x="1980129" y="3581400"/>
            <a:ext cx="3658553" cy="2587625"/>
          </a:xfrm>
        </p:spPr>
        <p:txBody>
          <a:bodyPr>
            <a:normAutofit/>
          </a:bodyPr>
          <a:lstStyle>
            <a:lvl1pPr marL="0" indent="0">
              <a:lnSpc>
                <a:spcPct val="110000"/>
              </a:lnSpc>
              <a:spcBef>
                <a:spcPts val="1200"/>
              </a:spcBef>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Footer Placeholder 5"/>
          <p:cNvSpPr>
            <a:spLocks noGrp="1"/>
          </p:cNvSpPr>
          <p:nvPr>
            <p:ph type="ftr" sz="quarter" idx="11"/>
          </p:nvPr>
        </p:nvSpPr>
        <p:spPr/>
        <p:txBody>
          <a:bodyPr/>
          <a:lstStyle/>
          <a:p>
            <a:r>
              <a:rPr lang="en-US"/>
              <a:t>Add a footer</a:t>
            </a:r>
            <a:endParaRPr/>
          </a:p>
        </p:txBody>
      </p:sp>
      <p:sp>
        <p:nvSpPr>
          <p:cNvPr id="5" name="Date Placeholder 4"/>
          <p:cNvSpPr>
            <a:spLocks noGrp="1"/>
          </p:cNvSpPr>
          <p:nvPr>
            <p:ph type="dt" sz="half" idx="10"/>
          </p:nvPr>
        </p:nvSpPr>
        <p:spPr/>
        <p:txBody>
          <a:bodyPr/>
          <a:lstStyle/>
          <a:p>
            <a:fld id="{C05A9A06-02F9-41CB-8208-185A65D60B96}" type="datetime1">
              <a:rPr lang="en-US" smtClean="0"/>
              <a:t>4/17/2024</a:t>
            </a:fld>
            <a:endParaRPr/>
          </a:p>
        </p:txBody>
      </p:sp>
      <p:sp>
        <p:nvSpPr>
          <p:cNvPr id="7" name="Slide Number Placeholder 6"/>
          <p:cNvSpPr>
            <a:spLocks noGrp="1"/>
          </p:cNvSpPr>
          <p:nvPr>
            <p:ph type="sldNum" sz="quarter" idx="12"/>
          </p:nvPr>
        </p:nvSpPr>
        <p:spPr/>
        <p:txBody>
          <a:bodyPr/>
          <a:lstStyle/>
          <a:p>
            <a:fld id="{2A013F82-EE5E-44EE-A61D-E31C6657F26F}" type="slidenum">
              <a:rPr/>
              <a:t>‹#›</a:t>
            </a:fld>
            <a:endParaRPr/>
          </a:p>
        </p:txBody>
      </p:sp>
    </p:spTree>
    <p:extLst>
      <p:ext uri="{BB962C8B-B14F-4D97-AF65-F5344CB8AC3E}">
        <p14:creationId xmlns:p14="http://schemas.microsoft.com/office/powerpoint/2010/main" val="21896129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80129" y="588963"/>
            <a:ext cx="3658553" cy="2840038"/>
          </a:xfrm>
        </p:spPr>
        <p:txBody>
          <a:bodyPr anchor="b">
            <a:normAutofit/>
          </a:bodyPr>
          <a:lstStyle>
            <a:lvl1pPr algn="l">
              <a:lnSpc>
                <a:spcPct val="80000"/>
              </a:lnSpc>
              <a:defRPr sz="3600" b="0" i="0" baseline="0">
                <a:solidFill>
                  <a:schemeClr val="tx1"/>
                </a:solidFill>
              </a:defRPr>
            </a:lvl1pPr>
          </a:lstStyle>
          <a:p>
            <a:r>
              <a:rPr lang="en-US"/>
              <a:t>Click to edit Master title style</a:t>
            </a:r>
            <a:endParaRPr/>
          </a:p>
        </p:txBody>
      </p:sp>
      <p:sp>
        <p:nvSpPr>
          <p:cNvPr id="8" name="Rectangle 7"/>
          <p:cNvSpPr/>
          <p:nvPr/>
        </p:nvSpPr>
        <p:spPr>
          <a:xfrm>
            <a:off x="6096049" y="588963"/>
            <a:ext cx="5487781" cy="5580062"/>
          </a:xfrm>
          <a:prstGeom prst="rect">
            <a:avLst/>
          </a:prstGeom>
          <a:solidFill>
            <a:srgbClr val="1B5D72">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1800"/>
          </a:p>
        </p:txBody>
      </p:sp>
      <p:sp>
        <p:nvSpPr>
          <p:cNvPr id="3" name="Picture Placeholder 2" descr="An empty placeholder to add an image. Click on the placeholder and select the image that you wish to add"/>
          <p:cNvSpPr>
            <a:spLocks noGrp="1"/>
          </p:cNvSpPr>
          <p:nvPr>
            <p:ph type="pic" idx="1"/>
          </p:nvPr>
        </p:nvSpPr>
        <p:spPr>
          <a:xfrm>
            <a:off x="6309137" y="805658"/>
            <a:ext cx="5061604" cy="5146672"/>
          </a:xfrm>
          <a:solidFill>
            <a:schemeClr val="bg2"/>
          </a:solidFill>
        </p:spPr>
        <p:txBody>
          <a:bodyPr>
            <a:norm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a:p>
        </p:txBody>
      </p:sp>
      <p:sp>
        <p:nvSpPr>
          <p:cNvPr id="4" name="Text Placeholder 3"/>
          <p:cNvSpPr>
            <a:spLocks noGrp="1"/>
          </p:cNvSpPr>
          <p:nvPr>
            <p:ph type="body" sz="half" idx="2"/>
          </p:nvPr>
        </p:nvSpPr>
        <p:spPr>
          <a:xfrm>
            <a:off x="1980129" y="3581400"/>
            <a:ext cx="3658553" cy="2587625"/>
          </a:xfrm>
        </p:spPr>
        <p:txBody>
          <a:bodyPr>
            <a:normAutofit/>
          </a:bodyPr>
          <a:lstStyle>
            <a:lvl1pPr marL="0" indent="0">
              <a:lnSpc>
                <a:spcPct val="110000"/>
              </a:lnSpc>
              <a:spcBef>
                <a:spcPts val="1200"/>
              </a:spcBef>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Footer Placeholder 5"/>
          <p:cNvSpPr>
            <a:spLocks noGrp="1"/>
          </p:cNvSpPr>
          <p:nvPr>
            <p:ph type="ftr" sz="quarter" idx="11"/>
          </p:nvPr>
        </p:nvSpPr>
        <p:spPr/>
        <p:txBody>
          <a:bodyPr/>
          <a:lstStyle/>
          <a:p>
            <a:r>
              <a:rPr lang="en-US"/>
              <a:t>Add a footer</a:t>
            </a:r>
            <a:endParaRPr/>
          </a:p>
        </p:txBody>
      </p:sp>
      <p:sp>
        <p:nvSpPr>
          <p:cNvPr id="5" name="Date Placeholder 4"/>
          <p:cNvSpPr>
            <a:spLocks noGrp="1"/>
          </p:cNvSpPr>
          <p:nvPr>
            <p:ph type="dt" sz="half" idx="10"/>
          </p:nvPr>
        </p:nvSpPr>
        <p:spPr/>
        <p:txBody>
          <a:bodyPr/>
          <a:lstStyle/>
          <a:p>
            <a:fld id="{3E2E051B-B340-4A72-AC7D-8FDFBF03EE12}" type="datetime1">
              <a:rPr lang="en-US" smtClean="0"/>
              <a:t>4/17/2024</a:t>
            </a:fld>
            <a:endParaRPr/>
          </a:p>
        </p:txBody>
      </p:sp>
      <p:sp>
        <p:nvSpPr>
          <p:cNvPr id="7" name="Slide Number Placeholder 6"/>
          <p:cNvSpPr>
            <a:spLocks noGrp="1"/>
          </p:cNvSpPr>
          <p:nvPr>
            <p:ph type="sldNum" sz="quarter" idx="12"/>
          </p:nvPr>
        </p:nvSpPr>
        <p:spPr/>
        <p:txBody>
          <a:bodyPr/>
          <a:lstStyle/>
          <a:p>
            <a:fld id="{2A013F82-EE5E-44EE-A61D-E31C6657F26F}" type="slidenum">
              <a:rPr/>
              <a:pPr/>
              <a:t>‹#›</a:t>
            </a:fld>
            <a:endParaRPr/>
          </a:p>
        </p:txBody>
      </p:sp>
    </p:spTree>
    <p:extLst>
      <p:ext uri="{BB962C8B-B14F-4D97-AF65-F5344CB8AC3E}">
        <p14:creationId xmlns:p14="http://schemas.microsoft.com/office/powerpoint/2010/main" val="41868842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Footer Placeholder 4"/>
          <p:cNvSpPr>
            <a:spLocks noGrp="1"/>
          </p:cNvSpPr>
          <p:nvPr>
            <p:ph type="ftr" sz="quarter" idx="11"/>
          </p:nvPr>
        </p:nvSpPr>
        <p:spPr/>
        <p:txBody>
          <a:bodyPr/>
          <a:lstStyle/>
          <a:p>
            <a:r>
              <a:rPr lang="en-US"/>
              <a:t>Add a footer</a:t>
            </a:r>
            <a:endParaRPr/>
          </a:p>
        </p:txBody>
      </p:sp>
      <p:sp>
        <p:nvSpPr>
          <p:cNvPr id="4" name="Date Placeholder 3"/>
          <p:cNvSpPr>
            <a:spLocks noGrp="1"/>
          </p:cNvSpPr>
          <p:nvPr>
            <p:ph type="dt" sz="half" idx="10"/>
          </p:nvPr>
        </p:nvSpPr>
        <p:spPr/>
        <p:txBody>
          <a:bodyPr/>
          <a:lstStyle/>
          <a:p>
            <a:fld id="{3A713B6B-E340-4FC0-A085-B71A4639D1AA}" type="datetime1">
              <a:rPr lang="en-US" smtClean="0"/>
              <a:t>4/17/2024</a:t>
            </a:fld>
            <a:endParaRPr/>
          </a:p>
        </p:txBody>
      </p:sp>
      <p:sp>
        <p:nvSpPr>
          <p:cNvPr id="6" name="Slide Number Placeholder 5"/>
          <p:cNvSpPr>
            <a:spLocks noGrp="1"/>
          </p:cNvSpPr>
          <p:nvPr>
            <p:ph type="sldNum" sz="quarter" idx="12"/>
          </p:nvPr>
        </p:nvSpPr>
        <p:spPr/>
        <p:txBody>
          <a:bodyPr/>
          <a:lstStyle/>
          <a:p>
            <a:fld id="{2A013F82-EE5E-44EE-A61D-E31C6657F26F}" type="slidenum">
              <a:rPr/>
              <a:t>‹#›</a:t>
            </a:fld>
            <a:endParaRPr/>
          </a:p>
        </p:txBody>
      </p:sp>
    </p:spTree>
    <p:extLst>
      <p:ext uri="{BB962C8B-B14F-4D97-AF65-F5344CB8AC3E}">
        <p14:creationId xmlns:p14="http://schemas.microsoft.com/office/powerpoint/2010/main" val="39367543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44794" y="609600"/>
            <a:ext cx="1981717" cy="5638800"/>
          </a:xfrm>
        </p:spPr>
        <p:txBody>
          <a:bodyPr vert="eaVert"/>
          <a:lstStyle/>
          <a:p>
            <a:r>
              <a:rPr lang="en-US"/>
              <a:t>Click to edit Master title style</a:t>
            </a:r>
            <a:endParaRPr/>
          </a:p>
        </p:txBody>
      </p:sp>
      <p:sp>
        <p:nvSpPr>
          <p:cNvPr id="3" name="Vertical Text Placeholder 2"/>
          <p:cNvSpPr>
            <a:spLocks noGrp="1"/>
          </p:cNvSpPr>
          <p:nvPr>
            <p:ph type="body" orient="vert" idx="1"/>
          </p:nvPr>
        </p:nvSpPr>
        <p:spPr>
          <a:xfrm>
            <a:off x="1522809" y="609600"/>
            <a:ext cx="7393324" cy="56388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Footer Placeholder 4"/>
          <p:cNvSpPr>
            <a:spLocks noGrp="1"/>
          </p:cNvSpPr>
          <p:nvPr>
            <p:ph type="ftr" sz="quarter" idx="11"/>
          </p:nvPr>
        </p:nvSpPr>
        <p:spPr/>
        <p:txBody>
          <a:bodyPr/>
          <a:lstStyle/>
          <a:p>
            <a:r>
              <a:rPr lang="en-US"/>
              <a:t>Add a footer</a:t>
            </a:r>
            <a:endParaRPr/>
          </a:p>
        </p:txBody>
      </p:sp>
      <p:sp>
        <p:nvSpPr>
          <p:cNvPr id="4" name="Date Placeholder 3"/>
          <p:cNvSpPr>
            <a:spLocks noGrp="1"/>
          </p:cNvSpPr>
          <p:nvPr>
            <p:ph type="dt" sz="half" idx="10"/>
          </p:nvPr>
        </p:nvSpPr>
        <p:spPr/>
        <p:txBody>
          <a:bodyPr/>
          <a:lstStyle/>
          <a:p>
            <a:fld id="{FDCB42DF-42F7-4DF8-92F8-78154BDE12B4}" type="datetime1">
              <a:rPr lang="en-US" smtClean="0"/>
              <a:t>4/17/2024</a:t>
            </a:fld>
            <a:endParaRPr/>
          </a:p>
        </p:txBody>
      </p:sp>
      <p:sp>
        <p:nvSpPr>
          <p:cNvPr id="6" name="Slide Number Placeholder 5"/>
          <p:cNvSpPr>
            <a:spLocks noGrp="1"/>
          </p:cNvSpPr>
          <p:nvPr>
            <p:ph type="sldNum" sz="quarter" idx="12"/>
          </p:nvPr>
        </p:nvSpPr>
        <p:spPr/>
        <p:txBody>
          <a:bodyPr/>
          <a:lstStyle/>
          <a:p>
            <a:fld id="{2A013F82-EE5E-44EE-A61D-E31C6657F26F}" type="slidenum">
              <a:rPr/>
              <a:t>‹#›</a:t>
            </a:fld>
            <a:endParaRPr/>
          </a:p>
        </p:txBody>
      </p:sp>
    </p:spTree>
    <p:extLst>
      <p:ext uri="{BB962C8B-B14F-4D97-AF65-F5344CB8AC3E}">
        <p14:creationId xmlns:p14="http://schemas.microsoft.com/office/powerpoint/2010/main" val="12410944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6" name="title block"/>
          <p:cNvSpPr/>
          <p:nvPr/>
        </p:nvSpPr>
        <p:spPr bwMode="white">
          <a:xfrm>
            <a:off x="1141710" y="1600200"/>
            <a:ext cx="9905532" cy="32766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1800"/>
          </a:p>
        </p:txBody>
      </p:sp>
      <p:grpSp>
        <p:nvGrpSpPr>
          <p:cNvPr id="7" name="top graphic" descr="Top border design"/>
          <p:cNvGrpSpPr/>
          <p:nvPr/>
        </p:nvGrpSpPr>
        <p:grpSpPr>
          <a:xfrm>
            <a:off x="1279" y="0"/>
            <a:ext cx="12192127" cy="429768"/>
            <a:chOff x="1279" y="0"/>
            <a:chExt cx="12188952" cy="429768"/>
          </a:xfrm>
        </p:grpSpPr>
        <p:sp>
          <p:nvSpPr>
            <p:cNvPr id="8" name="Rectangle 7"/>
            <p:cNvSpPr/>
            <p:nvPr/>
          </p:nvSpPr>
          <p:spPr>
            <a:xfrm>
              <a:off x="1279" y="0"/>
              <a:ext cx="12188952" cy="2286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1800"/>
            </a:p>
          </p:txBody>
        </p:sp>
        <p:sp>
          <p:nvSpPr>
            <p:cNvPr id="9" name="Rectangle 8"/>
            <p:cNvSpPr/>
            <p:nvPr/>
          </p:nvSpPr>
          <p:spPr>
            <a:xfrm>
              <a:off x="1279" y="228600"/>
              <a:ext cx="12188952" cy="20116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1800"/>
            </a:p>
          </p:txBody>
        </p:sp>
        <p:sp>
          <p:nvSpPr>
            <p:cNvPr id="10" name="Rectangle 9"/>
            <p:cNvSpPr/>
            <p:nvPr/>
          </p:nvSpPr>
          <p:spPr>
            <a:xfrm>
              <a:off x="1279" y="306324"/>
              <a:ext cx="12188952" cy="457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1800"/>
            </a:p>
          </p:txBody>
        </p:sp>
      </p:grpSp>
      <p:grpSp>
        <p:nvGrpSpPr>
          <p:cNvPr id="23" name="bottom graphic" descr="Bottom border design"/>
          <p:cNvGrpSpPr/>
          <p:nvPr/>
        </p:nvGrpSpPr>
        <p:grpSpPr>
          <a:xfrm>
            <a:off x="1" y="6080760"/>
            <a:ext cx="12193406" cy="777240"/>
            <a:chOff x="0" y="6080760"/>
            <a:chExt cx="12190231" cy="777240"/>
          </a:xfrm>
        </p:grpSpPr>
        <p:sp>
          <p:nvSpPr>
            <p:cNvPr id="13" name="Rectangle 12"/>
            <p:cNvSpPr/>
            <p:nvPr/>
          </p:nvSpPr>
          <p:spPr>
            <a:xfrm>
              <a:off x="0" y="6217920"/>
              <a:ext cx="12188825" cy="640080"/>
            </a:xfrm>
            <a:prstGeom prst="rect">
              <a:avLst/>
            </a:prstGeom>
            <a:solidFill>
              <a:schemeClr val="tx1"/>
            </a:solidFill>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algn="ctr"/>
              <a:endParaRPr sz="1800"/>
            </a:p>
          </p:txBody>
        </p:sp>
        <p:sp>
          <p:nvSpPr>
            <p:cNvPr id="14" name="Rectangle 13"/>
            <p:cNvSpPr/>
            <p:nvPr/>
          </p:nvSpPr>
          <p:spPr>
            <a:xfrm>
              <a:off x="1279" y="6080760"/>
              <a:ext cx="12188952" cy="9721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1800"/>
            </a:p>
          </p:txBody>
        </p:sp>
        <p:sp>
          <p:nvSpPr>
            <p:cNvPr id="15" name="Rectangle 14"/>
            <p:cNvSpPr/>
            <p:nvPr/>
          </p:nvSpPr>
          <p:spPr>
            <a:xfrm>
              <a:off x="1279" y="6172200"/>
              <a:ext cx="12188952" cy="274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1800"/>
            </a:p>
          </p:txBody>
        </p:sp>
      </p:grpSp>
      <p:sp>
        <p:nvSpPr>
          <p:cNvPr id="2" name="Title 1"/>
          <p:cNvSpPr>
            <a:spLocks noGrp="1"/>
          </p:cNvSpPr>
          <p:nvPr>
            <p:ph type="ctrTitle"/>
          </p:nvPr>
        </p:nvSpPr>
        <p:spPr bwMode="black">
          <a:xfrm>
            <a:off x="1522811" y="1905000"/>
            <a:ext cx="9146380" cy="2667000"/>
          </a:xfrm>
        </p:spPr>
        <p:txBody>
          <a:bodyPr anchor="b">
            <a:normAutofit/>
          </a:bodyPr>
          <a:lstStyle>
            <a:lvl1pPr>
              <a:lnSpc>
                <a:spcPct val="80000"/>
              </a:lnSpc>
              <a:defRPr sz="6600">
                <a:solidFill>
                  <a:schemeClr val="bg1"/>
                </a:solidFill>
                <a:effectLst>
                  <a:outerShdw blurRad="88900" algn="ctr" rotWithShape="0">
                    <a:prstClr val="black">
                      <a:alpha val="35000"/>
                    </a:prstClr>
                  </a:outerShdw>
                </a:effectLst>
              </a:defRPr>
            </a:lvl1pPr>
          </a:lstStyle>
          <a:p>
            <a:r>
              <a:rPr lang="en-US"/>
              <a:t>Click to edit Master title style</a:t>
            </a:r>
            <a:endParaRPr/>
          </a:p>
        </p:txBody>
      </p:sp>
      <p:sp>
        <p:nvSpPr>
          <p:cNvPr id="3" name="Subtitle 2"/>
          <p:cNvSpPr>
            <a:spLocks noGrp="1"/>
          </p:cNvSpPr>
          <p:nvPr>
            <p:ph type="subTitle" idx="1"/>
          </p:nvPr>
        </p:nvSpPr>
        <p:spPr>
          <a:xfrm>
            <a:off x="1522809" y="5029200"/>
            <a:ext cx="8231742" cy="838200"/>
          </a:xfrm>
        </p:spPr>
        <p:txBody>
          <a:bodyPr/>
          <a:lstStyle>
            <a:lvl1pPr marL="0" indent="0" algn="l">
              <a:lnSpc>
                <a:spcPct val="90000"/>
              </a:lnSpc>
              <a:spcBef>
                <a:spcPts val="0"/>
              </a:spcBef>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a:p>
        </p:txBody>
      </p:sp>
      <p:sp>
        <p:nvSpPr>
          <p:cNvPr id="21" name="Footer Placeholder 20"/>
          <p:cNvSpPr>
            <a:spLocks noGrp="1"/>
          </p:cNvSpPr>
          <p:nvPr>
            <p:ph type="ftr" sz="quarter" idx="11"/>
          </p:nvPr>
        </p:nvSpPr>
        <p:spPr/>
        <p:txBody>
          <a:bodyPr/>
          <a:lstStyle/>
          <a:p>
            <a:r>
              <a:rPr lang="en-US" dirty="0"/>
              <a:t>Add a footer</a:t>
            </a:r>
          </a:p>
        </p:txBody>
      </p:sp>
      <p:sp>
        <p:nvSpPr>
          <p:cNvPr id="20" name="Date Placeholder 19"/>
          <p:cNvSpPr>
            <a:spLocks noGrp="1"/>
          </p:cNvSpPr>
          <p:nvPr>
            <p:ph type="dt" sz="half" idx="10"/>
          </p:nvPr>
        </p:nvSpPr>
        <p:spPr/>
        <p:txBody>
          <a:bodyPr/>
          <a:lstStyle/>
          <a:p>
            <a:fld id="{8E36636D-D922-432D-A958-524484B5923D}" type="datetimeFigureOut">
              <a:rPr lang="en-US"/>
              <a:pPr/>
              <a:t>4/17/2024</a:t>
            </a:fld>
            <a:endParaRPr/>
          </a:p>
        </p:txBody>
      </p:sp>
      <p:sp>
        <p:nvSpPr>
          <p:cNvPr id="22" name="Slide Number Placeholder 21"/>
          <p:cNvSpPr>
            <a:spLocks noGrp="1"/>
          </p:cNvSpPr>
          <p:nvPr>
            <p:ph type="sldNum" sz="quarter" idx="12"/>
          </p:nvPr>
        </p:nvSpPr>
        <p:spPr/>
        <p:txBody>
          <a:bodyPr/>
          <a:lstStyle/>
          <a:p>
            <a:fld id="{DF28FB93-0A08-4E7D-8E63-9EFA29F1E093}" type="slidenum">
              <a:rPr/>
              <a:pPr/>
              <a:t>‹#›</a:t>
            </a:fld>
            <a:endParaRPr/>
          </a:p>
        </p:txBody>
      </p:sp>
    </p:spTree>
    <p:extLst>
      <p:ext uri="{BB962C8B-B14F-4D97-AF65-F5344CB8AC3E}">
        <p14:creationId xmlns:p14="http://schemas.microsoft.com/office/powerpoint/2010/main" val="33725672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lgn="l">
              <a:defRPr sz="3200"/>
            </a:lvl1pPr>
          </a:lstStyle>
          <a:p>
            <a:r>
              <a:rPr lang="en-US"/>
              <a:t>Click to edit Master title style</a:t>
            </a:r>
            <a:endParaRP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Footer Placeholder 4"/>
          <p:cNvSpPr>
            <a:spLocks noGrp="1"/>
          </p:cNvSpPr>
          <p:nvPr>
            <p:ph type="ftr" sz="quarter" idx="11"/>
          </p:nvPr>
        </p:nvSpPr>
        <p:spPr/>
        <p:txBody>
          <a:bodyPr/>
          <a:lstStyle/>
          <a:p>
            <a:r>
              <a:rPr lang="en-US" dirty="0"/>
              <a:t>Add a footer</a:t>
            </a:r>
          </a:p>
        </p:txBody>
      </p:sp>
      <p:sp>
        <p:nvSpPr>
          <p:cNvPr id="4" name="Date Placeholder 3"/>
          <p:cNvSpPr>
            <a:spLocks noGrp="1"/>
          </p:cNvSpPr>
          <p:nvPr>
            <p:ph type="dt" sz="half" idx="10"/>
          </p:nvPr>
        </p:nvSpPr>
        <p:spPr/>
        <p:txBody>
          <a:bodyPr/>
          <a:lstStyle/>
          <a:p>
            <a:fld id="{8E36636D-D922-432D-A958-524484B5923D}" type="datetimeFigureOut">
              <a:rPr lang="en-US"/>
              <a:pPr/>
              <a:t>4/17/2024</a:t>
            </a:fld>
            <a:endParaRPr/>
          </a:p>
        </p:txBody>
      </p:sp>
      <p:sp>
        <p:nvSpPr>
          <p:cNvPr id="6" name="Slide Number Placeholder 5"/>
          <p:cNvSpPr>
            <a:spLocks noGrp="1"/>
          </p:cNvSpPr>
          <p:nvPr>
            <p:ph type="sldNum" sz="quarter" idx="12"/>
          </p:nvPr>
        </p:nvSpPr>
        <p:spPr/>
        <p:txBody>
          <a:bodyPr/>
          <a:lstStyle/>
          <a:p>
            <a:fld id="{DF28FB93-0A08-4E7D-8E63-9EFA29F1E093}" type="slidenum">
              <a:rPr/>
              <a:pPr/>
              <a:t>‹#›</a:t>
            </a:fld>
            <a:endParaRPr/>
          </a:p>
        </p:txBody>
      </p:sp>
    </p:spTree>
    <p:extLst>
      <p:ext uri="{BB962C8B-B14F-4D97-AF65-F5344CB8AC3E}">
        <p14:creationId xmlns:p14="http://schemas.microsoft.com/office/powerpoint/2010/main" val="21481804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522810" y="1905000"/>
            <a:ext cx="9146382" cy="2667000"/>
          </a:xfrm>
        </p:spPr>
        <p:txBody>
          <a:bodyPr anchor="b">
            <a:normAutofit/>
          </a:bodyPr>
          <a:lstStyle>
            <a:lvl1pPr algn="l">
              <a:defRPr sz="5400" b="0" cap="none" baseline="0"/>
            </a:lvl1pPr>
          </a:lstStyle>
          <a:p>
            <a:r>
              <a:rPr lang="en-US"/>
              <a:t>Click to edit Master title style</a:t>
            </a:r>
            <a:endParaRPr/>
          </a:p>
        </p:txBody>
      </p:sp>
      <p:sp>
        <p:nvSpPr>
          <p:cNvPr id="3" name="Text Placeholder 2"/>
          <p:cNvSpPr>
            <a:spLocks noGrp="1"/>
          </p:cNvSpPr>
          <p:nvPr>
            <p:ph type="body" idx="1"/>
          </p:nvPr>
        </p:nvSpPr>
        <p:spPr>
          <a:xfrm>
            <a:off x="1522809" y="4876800"/>
            <a:ext cx="8231742" cy="1143000"/>
          </a:xfrm>
        </p:spPr>
        <p:txBody>
          <a:bodyPr anchor="t">
            <a:normAutofit/>
          </a:bodyPr>
          <a:lstStyle>
            <a:lvl1pPr marL="0" indent="0">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5" name="Footer Placeholder 4"/>
          <p:cNvSpPr>
            <a:spLocks noGrp="1"/>
          </p:cNvSpPr>
          <p:nvPr>
            <p:ph type="ftr" sz="quarter" idx="11"/>
          </p:nvPr>
        </p:nvSpPr>
        <p:spPr bwMode="black"/>
        <p:txBody>
          <a:bodyPr/>
          <a:lstStyle>
            <a:lvl1pPr>
              <a:defRPr>
                <a:solidFill>
                  <a:schemeClr val="tx1"/>
                </a:solidFill>
              </a:defRPr>
            </a:lvl1pPr>
          </a:lstStyle>
          <a:p>
            <a:r>
              <a:rPr lang="en-US" dirty="0"/>
              <a:t>Add a footer</a:t>
            </a:r>
          </a:p>
        </p:txBody>
      </p:sp>
      <p:sp>
        <p:nvSpPr>
          <p:cNvPr id="4" name="Date Placeholder 3"/>
          <p:cNvSpPr>
            <a:spLocks noGrp="1"/>
          </p:cNvSpPr>
          <p:nvPr>
            <p:ph type="dt" sz="half" idx="10"/>
          </p:nvPr>
        </p:nvSpPr>
        <p:spPr bwMode="black"/>
        <p:txBody>
          <a:bodyPr/>
          <a:lstStyle>
            <a:lvl1pPr>
              <a:defRPr>
                <a:solidFill>
                  <a:schemeClr val="tx1"/>
                </a:solidFill>
              </a:defRPr>
            </a:lvl1pPr>
          </a:lstStyle>
          <a:p>
            <a:fld id="{8E36636D-D922-432D-A958-524484B5923D}" type="datetimeFigureOut">
              <a:rPr lang="en-US"/>
              <a:pPr/>
              <a:t>4/17/2024</a:t>
            </a:fld>
            <a:endParaRPr/>
          </a:p>
        </p:txBody>
      </p:sp>
      <p:sp>
        <p:nvSpPr>
          <p:cNvPr id="6" name="Slide Number Placeholder 5"/>
          <p:cNvSpPr>
            <a:spLocks noGrp="1"/>
          </p:cNvSpPr>
          <p:nvPr>
            <p:ph type="sldNum" sz="quarter" idx="12"/>
          </p:nvPr>
        </p:nvSpPr>
        <p:spPr bwMode="black"/>
        <p:txBody>
          <a:bodyPr/>
          <a:lstStyle>
            <a:lvl1pPr>
              <a:defRPr>
                <a:solidFill>
                  <a:schemeClr val="tx1"/>
                </a:solidFill>
              </a:defRPr>
            </a:lvl1pPr>
          </a:lstStyle>
          <a:p>
            <a:fld id="{DF28FB93-0A08-4E7D-8E63-9EFA29F1E093}" type="slidenum">
              <a:rPr/>
              <a:pPr/>
              <a:t>‹#›</a:t>
            </a:fld>
            <a:endParaRPr/>
          </a:p>
        </p:txBody>
      </p:sp>
    </p:spTree>
    <p:extLst>
      <p:ext uri="{BB962C8B-B14F-4D97-AF65-F5344CB8AC3E}">
        <p14:creationId xmlns:p14="http://schemas.microsoft.com/office/powerpoint/2010/main" val="20867499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Content Placeholder 2"/>
          <p:cNvSpPr>
            <a:spLocks noGrp="1"/>
          </p:cNvSpPr>
          <p:nvPr>
            <p:ph sz="half" idx="1"/>
          </p:nvPr>
        </p:nvSpPr>
        <p:spPr>
          <a:xfrm>
            <a:off x="1522810" y="1904999"/>
            <a:ext cx="4436719" cy="4088921"/>
          </a:xfrm>
        </p:spPr>
        <p:txBody>
          <a:bodyPr>
            <a:normAutofit/>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Content Placeholder 3"/>
          <p:cNvSpPr>
            <a:spLocks noGrp="1"/>
          </p:cNvSpPr>
          <p:nvPr>
            <p:ph sz="half" idx="2"/>
          </p:nvPr>
        </p:nvSpPr>
        <p:spPr>
          <a:xfrm>
            <a:off x="6232472" y="1904999"/>
            <a:ext cx="4436719" cy="4088921"/>
          </a:xfrm>
        </p:spPr>
        <p:txBody>
          <a:bodyPr>
            <a:normAutofit/>
          </a:bodyPr>
          <a:lstStyle>
            <a:lvl1pPr>
              <a:defRPr sz="2400"/>
            </a:lvl1pPr>
            <a:lvl2pPr>
              <a:defRPr sz="2000"/>
            </a:lvl2pPr>
            <a:lvl3pPr>
              <a:defRPr sz="1800"/>
            </a:lvl3pPr>
            <a:lvl4pPr>
              <a:defRPr sz="1600"/>
            </a:lvl4pPr>
            <a:lvl5pPr>
              <a:defRPr sz="1600"/>
            </a:lvl5pPr>
            <a:lvl6pPr>
              <a:defRPr sz="1600"/>
            </a:lvl6pPr>
            <a:lvl7pPr>
              <a:defRPr sz="1600"/>
            </a:lvl7pPr>
            <a:lvl8pPr>
              <a:defRPr sz="1600" baseline="0"/>
            </a:lvl8pPr>
            <a:lvl9pPr>
              <a:defRPr sz="1600" baseline="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6" name="Footer Placeholder 5"/>
          <p:cNvSpPr>
            <a:spLocks noGrp="1"/>
          </p:cNvSpPr>
          <p:nvPr>
            <p:ph type="ftr" sz="quarter" idx="11"/>
          </p:nvPr>
        </p:nvSpPr>
        <p:spPr/>
        <p:txBody>
          <a:bodyPr/>
          <a:lstStyle/>
          <a:p>
            <a:r>
              <a:rPr lang="en-US" dirty="0"/>
              <a:t>Add a footer</a:t>
            </a:r>
          </a:p>
        </p:txBody>
      </p:sp>
      <p:sp>
        <p:nvSpPr>
          <p:cNvPr id="5" name="Date Placeholder 4"/>
          <p:cNvSpPr>
            <a:spLocks noGrp="1"/>
          </p:cNvSpPr>
          <p:nvPr>
            <p:ph type="dt" sz="half" idx="10"/>
          </p:nvPr>
        </p:nvSpPr>
        <p:spPr/>
        <p:txBody>
          <a:bodyPr/>
          <a:lstStyle/>
          <a:p>
            <a:fld id="{8E36636D-D922-432D-A958-524484B5923D}" type="datetimeFigureOut">
              <a:rPr lang="en-US"/>
              <a:pPr/>
              <a:t>4/17/2024</a:t>
            </a:fld>
            <a:endParaRPr/>
          </a:p>
        </p:txBody>
      </p:sp>
      <p:sp>
        <p:nvSpPr>
          <p:cNvPr id="7" name="Slide Number Placeholder 6"/>
          <p:cNvSpPr>
            <a:spLocks noGrp="1"/>
          </p:cNvSpPr>
          <p:nvPr>
            <p:ph type="sldNum" sz="quarter" idx="12"/>
          </p:nvPr>
        </p:nvSpPr>
        <p:spPr/>
        <p:txBody>
          <a:bodyPr/>
          <a:lstStyle/>
          <a:p>
            <a:fld id="{DF28FB93-0A08-4E7D-8E63-9EFA29F1E093}" type="slidenum">
              <a:rPr/>
              <a:pPr/>
              <a:t>‹#›</a:t>
            </a:fld>
            <a:endParaRPr/>
          </a:p>
        </p:txBody>
      </p:sp>
    </p:spTree>
    <p:extLst>
      <p:ext uri="{BB962C8B-B14F-4D97-AF65-F5344CB8AC3E}">
        <p14:creationId xmlns:p14="http://schemas.microsoft.com/office/powerpoint/2010/main" val="27724446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a:p>
        </p:txBody>
      </p:sp>
      <p:sp>
        <p:nvSpPr>
          <p:cNvPr id="3" name="Text Placeholder 2"/>
          <p:cNvSpPr>
            <a:spLocks noGrp="1"/>
          </p:cNvSpPr>
          <p:nvPr>
            <p:ph type="body" idx="1"/>
          </p:nvPr>
        </p:nvSpPr>
        <p:spPr>
          <a:xfrm>
            <a:off x="1522810" y="1828801"/>
            <a:ext cx="4420750" cy="685801"/>
          </a:xfrm>
        </p:spPr>
        <p:txBody>
          <a:bodyPr anchor="ctr">
            <a:normAutofit/>
          </a:bodyPr>
          <a:lstStyle>
            <a:lvl1pPr marL="0" indent="0">
              <a:spcBef>
                <a:spcPts val="0"/>
              </a:spcBef>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522810" y="2590801"/>
            <a:ext cx="4420750" cy="3429000"/>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Text Placeholder 4"/>
          <p:cNvSpPr>
            <a:spLocks noGrp="1"/>
          </p:cNvSpPr>
          <p:nvPr>
            <p:ph type="body" sz="quarter" idx="3"/>
          </p:nvPr>
        </p:nvSpPr>
        <p:spPr>
          <a:xfrm>
            <a:off x="6248442" y="1828801"/>
            <a:ext cx="4420750" cy="685801"/>
          </a:xfrm>
        </p:spPr>
        <p:txBody>
          <a:bodyPr anchor="ctr">
            <a:normAutofit/>
          </a:bodyPr>
          <a:lstStyle>
            <a:lvl1pPr marL="0" indent="0">
              <a:spcBef>
                <a:spcPts val="0"/>
              </a:spcBef>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48442" y="2590801"/>
            <a:ext cx="4420750" cy="3429000"/>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8" name="Footer Placeholder 7"/>
          <p:cNvSpPr>
            <a:spLocks noGrp="1"/>
          </p:cNvSpPr>
          <p:nvPr>
            <p:ph type="ftr" sz="quarter" idx="11"/>
          </p:nvPr>
        </p:nvSpPr>
        <p:spPr/>
        <p:txBody>
          <a:bodyPr/>
          <a:lstStyle/>
          <a:p>
            <a:r>
              <a:rPr lang="en-US" dirty="0"/>
              <a:t>Add a footer</a:t>
            </a:r>
          </a:p>
        </p:txBody>
      </p:sp>
      <p:sp>
        <p:nvSpPr>
          <p:cNvPr id="7" name="Date Placeholder 6"/>
          <p:cNvSpPr>
            <a:spLocks noGrp="1"/>
          </p:cNvSpPr>
          <p:nvPr>
            <p:ph type="dt" sz="half" idx="10"/>
          </p:nvPr>
        </p:nvSpPr>
        <p:spPr/>
        <p:txBody>
          <a:bodyPr/>
          <a:lstStyle/>
          <a:p>
            <a:fld id="{8E36636D-D922-432D-A958-524484B5923D}" type="datetimeFigureOut">
              <a:rPr lang="en-US"/>
              <a:pPr/>
              <a:t>4/17/2024</a:t>
            </a:fld>
            <a:endParaRPr/>
          </a:p>
        </p:txBody>
      </p:sp>
      <p:sp>
        <p:nvSpPr>
          <p:cNvPr id="9" name="Slide Number Placeholder 8"/>
          <p:cNvSpPr>
            <a:spLocks noGrp="1"/>
          </p:cNvSpPr>
          <p:nvPr>
            <p:ph type="sldNum" sz="quarter" idx="12"/>
          </p:nvPr>
        </p:nvSpPr>
        <p:spPr/>
        <p:txBody>
          <a:bodyPr/>
          <a:lstStyle/>
          <a:p>
            <a:fld id="{DF28FB93-0A08-4E7D-8E63-9EFA29F1E093}" type="slidenum">
              <a:rPr/>
              <a:pPr/>
              <a:t>‹#›</a:t>
            </a:fld>
            <a:endParaRPr/>
          </a:p>
        </p:txBody>
      </p:sp>
    </p:spTree>
    <p:extLst>
      <p:ext uri="{BB962C8B-B14F-4D97-AF65-F5344CB8AC3E}">
        <p14:creationId xmlns:p14="http://schemas.microsoft.com/office/powerpoint/2010/main" val="10289975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4" name="Footer Placeholder 3"/>
          <p:cNvSpPr>
            <a:spLocks noGrp="1"/>
          </p:cNvSpPr>
          <p:nvPr>
            <p:ph type="ftr" sz="quarter" idx="11"/>
          </p:nvPr>
        </p:nvSpPr>
        <p:spPr/>
        <p:txBody>
          <a:bodyPr/>
          <a:lstStyle/>
          <a:p>
            <a:r>
              <a:rPr lang="en-US" dirty="0"/>
              <a:t>Add a footer</a:t>
            </a:r>
          </a:p>
        </p:txBody>
      </p:sp>
      <p:sp>
        <p:nvSpPr>
          <p:cNvPr id="3" name="Date Placeholder 2"/>
          <p:cNvSpPr>
            <a:spLocks noGrp="1"/>
          </p:cNvSpPr>
          <p:nvPr>
            <p:ph type="dt" sz="half" idx="10"/>
          </p:nvPr>
        </p:nvSpPr>
        <p:spPr/>
        <p:txBody>
          <a:bodyPr/>
          <a:lstStyle/>
          <a:p>
            <a:fld id="{8E36636D-D922-432D-A958-524484B5923D}" type="datetimeFigureOut">
              <a:rPr lang="en-US"/>
              <a:pPr/>
              <a:t>4/17/2024</a:t>
            </a:fld>
            <a:endParaRPr/>
          </a:p>
        </p:txBody>
      </p:sp>
      <p:sp>
        <p:nvSpPr>
          <p:cNvPr id="5" name="Slide Number Placeholder 4"/>
          <p:cNvSpPr>
            <a:spLocks noGrp="1"/>
          </p:cNvSpPr>
          <p:nvPr>
            <p:ph type="sldNum" sz="quarter" idx="12"/>
          </p:nvPr>
        </p:nvSpPr>
        <p:spPr/>
        <p:txBody>
          <a:bodyPr/>
          <a:lstStyle/>
          <a:p>
            <a:fld id="{DF28FB93-0A08-4E7D-8E63-9EFA29F1E093}" type="slidenum">
              <a:rPr/>
              <a:pPr/>
              <a:t>‹#›</a:t>
            </a:fld>
            <a:endParaRPr/>
          </a:p>
        </p:txBody>
      </p:sp>
    </p:spTree>
    <p:extLst>
      <p:ext uri="{BB962C8B-B14F-4D97-AF65-F5344CB8AC3E}">
        <p14:creationId xmlns:p14="http://schemas.microsoft.com/office/powerpoint/2010/main" val="41423942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82724" y="1752599"/>
            <a:ext cx="5426158" cy="1371600"/>
          </a:xfrm>
        </p:spPr>
        <p:txBody>
          <a:bodyPr anchor="b">
            <a:normAutofit/>
          </a:bodyPr>
          <a:lstStyle>
            <a:lvl1pPr algn="ctr">
              <a:defRPr sz="2800" b="0"/>
            </a:lvl1pPr>
          </a:lstStyle>
          <a:p>
            <a:r>
              <a:rPr lang="en-US"/>
              <a:t>Click to edit Master title style</a:t>
            </a:r>
            <a:endParaRPr lang="en-US" dirty="0"/>
          </a:p>
        </p:txBody>
      </p:sp>
      <p:sp>
        <p:nvSpPr>
          <p:cNvPr id="14" name="Picture Placeholder 2"/>
          <p:cNvSpPr>
            <a:spLocks noGrp="1" noChangeAspect="1"/>
          </p:cNvSpPr>
          <p:nvPr>
            <p:ph type="pic" idx="1"/>
          </p:nvPr>
        </p:nvSpPr>
        <p:spPr>
          <a:xfrm>
            <a:off x="7594682" y="914400"/>
            <a:ext cx="3280974" cy="4572000"/>
          </a:xfrm>
          <a:prstGeom prst="roundRect">
            <a:avLst>
              <a:gd name="adj" fmla="val 42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482724" y="3124199"/>
            <a:ext cx="5426158" cy="1828800"/>
          </a:xfrm>
        </p:spPr>
        <p:txBody>
          <a:bodyPr>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74929172-4BF7-429F-BA25-7E9D1A4215EE}" type="datetimeFigureOut">
              <a:rPr lang="en-US" smtClean="0"/>
              <a:t>4/17/2024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966EA62-41C5-4F9A-A915-5B0BC739C923}" type="slidenum">
              <a:rPr lang="en-US" smtClean="0"/>
              <a:t>‹#›</a:t>
            </a:fld>
            <a:endParaRPr lang="en-US"/>
          </a:p>
        </p:txBody>
      </p:sp>
    </p:spTree>
    <p:extLst>
      <p:ext uri="{BB962C8B-B14F-4D97-AF65-F5344CB8AC3E}">
        <p14:creationId xmlns:p14="http://schemas.microsoft.com/office/powerpoint/2010/main" val="3055328934"/>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grpSp>
        <p:nvGrpSpPr>
          <p:cNvPr id="6" name="bottom graphic"/>
          <p:cNvGrpSpPr/>
          <p:nvPr userDrawn="1"/>
        </p:nvGrpSpPr>
        <p:grpSpPr>
          <a:xfrm>
            <a:off x="1" y="6309360"/>
            <a:ext cx="12193406" cy="548640"/>
            <a:chOff x="0" y="6309360"/>
            <a:chExt cx="12190231" cy="548640"/>
          </a:xfrm>
        </p:grpSpPr>
        <p:sp>
          <p:nvSpPr>
            <p:cNvPr id="7" name="Rectangle 6"/>
            <p:cNvSpPr/>
            <p:nvPr/>
          </p:nvSpPr>
          <p:spPr>
            <a:xfrm>
              <a:off x="0" y="6400800"/>
              <a:ext cx="12188825" cy="457200"/>
            </a:xfrm>
            <a:prstGeom prst="rect">
              <a:avLst/>
            </a:prstGeom>
            <a:solidFill>
              <a:schemeClr val="tx1"/>
            </a:solidFill>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algn="ctr"/>
              <a:endParaRPr sz="1800"/>
            </a:p>
          </p:txBody>
        </p:sp>
        <p:sp>
          <p:nvSpPr>
            <p:cNvPr id="8" name="Rectangle 7"/>
            <p:cNvSpPr/>
            <p:nvPr/>
          </p:nvSpPr>
          <p:spPr>
            <a:xfrm>
              <a:off x="1279" y="6309360"/>
              <a:ext cx="12188952" cy="9721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1800"/>
            </a:p>
          </p:txBody>
        </p:sp>
        <p:sp>
          <p:nvSpPr>
            <p:cNvPr id="9" name="Rectangle 8"/>
            <p:cNvSpPr/>
            <p:nvPr/>
          </p:nvSpPr>
          <p:spPr>
            <a:xfrm>
              <a:off x="1279" y="6379143"/>
              <a:ext cx="12188952" cy="274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1800"/>
            </a:p>
          </p:txBody>
        </p:sp>
      </p:grpSp>
      <p:sp>
        <p:nvSpPr>
          <p:cNvPr id="3" name="Footer Placeholder 2"/>
          <p:cNvSpPr>
            <a:spLocks noGrp="1"/>
          </p:cNvSpPr>
          <p:nvPr>
            <p:ph type="ftr" sz="quarter" idx="11"/>
          </p:nvPr>
        </p:nvSpPr>
        <p:spPr/>
        <p:txBody>
          <a:bodyPr/>
          <a:lstStyle/>
          <a:p>
            <a:r>
              <a:rPr lang="en-US" dirty="0"/>
              <a:t>Add a footer</a:t>
            </a:r>
          </a:p>
        </p:txBody>
      </p:sp>
      <p:sp>
        <p:nvSpPr>
          <p:cNvPr id="2" name="Date Placeholder 1"/>
          <p:cNvSpPr>
            <a:spLocks noGrp="1"/>
          </p:cNvSpPr>
          <p:nvPr>
            <p:ph type="dt" sz="half" idx="10"/>
          </p:nvPr>
        </p:nvSpPr>
        <p:spPr/>
        <p:txBody>
          <a:bodyPr/>
          <a:lstStyle/>
          <a:p>
            <a:fld id="{8E36636D-D922-432D-A958-524484B5923D}" type="datetimeFigureOut">
              <a:rPr lang="en-US"/>
              <a:pPr/>
              <a:t>4/17/2024</a:t>
            </a:fld>
            <a:endParaRPr/>
          </a:p>
        </p:txBody>
      </p:sp>
      <p:sp>
        <p:nvSpPr>
          <p:cNvPr id="4" name="Slide Number Placeholder 3"/>
          <p:cNvSpPr>
            <a:spLocks noGrp="1"/>
          </p:cNvSpPr>
          <p:nvPr>
            <p:ph type="sldNum" sz="quarter" idx="12"/>
          </p:nvPr>
        </p:nvSpPr>
        <p:spPr/>
        <p:txBody>
          <a:bodyPr/>
          <a:lstStyle/>
          <a:p>
            <a:fld id="{DF28FB93-0A08-4E7D-8E63-9EFA29F1E093}" type="slidenum">
              <a:rPr/>
              <a:pPr/>
              <a:t>‹#›</a:t>
            </a:fld>
            <a:endParaRPr/>
          </a:p>
        </p:txBody>
      </p:sp>
    </p:spTree>
    <p:extLst>
      <p:ext uri="{BB962C8B-B14F-4D97-AF65-F5344CB8AC3E}">
        <p14:creationId xmlns:p14="http://schemas.microsoft.com/office/powerpoint/2010/main" val="8010530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frame" descr="Border design"/>
          <p:cNvSpPr/>
          <p:nvPr/>
        </p:nvSpPr>
        <p:spPr>
          <a:xfrm>
            <a:off x="1217927" y="1019175"/>
            <a:ext cx="6128076" cy="4572000"/>
          </a:xfrm>
          <a:prstGeom prst="rect">
            <a:avLst/>
          </a:prstGeom>
          <a:noFill/>
          <a:ln w="10160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1800"/>
          </a:p>
        </p:txBody>
      </p:sp>
      <p:sp>
        <p:nvSpPr>
          <p:cNvPr id="2" name="Title 1"/>
          <p:cNvSpPr>
            <a:spLocks noGrp="1"/>
          </p:cNvSpPr>
          <p:nvPr>
            <p:ph type="title"/>
          </p:nvPr>
        </p:nvSpPr>
        <p:spPr>
          <a:xfrm>
            <a:off x="7925278" y="1371600"/>
            <a:ext cx="3125014" cy="2057400"/>
          </a:xfrm>
        </p:spPr>
        <p:txBody>
          <a:bodyPr anchor="b">
            <a:normAutofit/>
          </a:bodyPr>
          <a:lstStyle>
            <a:lvl1pPr algn="l">
              <a:defRPr sz="3200" b="1"/>
            </a:lvl1pPr>
          </a:lstStyle>
          <a:p>
            <a:r>
              <a:rPr lang="en-US"/>
              <a:t>Click to edit Master title style</a:t>
            </a:r>
            <a:endParaRPr/>
          </a:p>
        </p:txBody>
      </p:sp>
      <p:sp>
        <p:nvSpPr>
          <p:cNvPr id="3" name="Content Placeholder 2"/>
          <p:cNvSpPr>
            <a:spLocks noGrp="1"/>
          </p:cNvSpPr>
          <p:nvPr>
            <p:ph idx="1"/>
          </p:nvPr>
        </p:nvSpPr>
        <p:spPr>
          <a:xfrm>
            <a:off x="1492319" y="1293495"/>
            <a:ext cx="5579293" cy="4023360"/>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Text Placeholder 3"/>
          <p:cNvSpPr>
            <a:spLocks noGrp="1"/>
          </p:cNvSpPr>
          <p:nvPr>
            <p:ph type="body" sz="half" idx="2"/>
          </p:nvPr>
        </p:nvSpPr>
        <p:spPr>
          <a:xfrm>
            <a:off x="7925278" y="3536830"/>
            <a:ext cx="3125014" cy="1797169"/>
          </a:xfrm>
        </p:spPr>
        <p:txBody>
          <a:bodyPr>
            <a:normAutofit/>
          </a:bodyPr>
          <a:lstStyle>
            <a:lvl1pPr marL="0" indent="0">
              <a:spcBef>
                <a:spcPts val="8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Footer Placeholder 5"/>
          <p:cNvSpPr>
            <a:spLocks noGrp="1"/>
          </p:cNvSpPr>
          <p:nvPr>
            <p:ph type="ftr" sz="quarter" idx="11"/>
          </p:nvPr>
        </p:nvSpPr>
        <p:spPr/>
        <p:txBody>
          <a:bodyPr/>
          <a:lstStyle/>
          <a:p>
            <a:r>
              <a:rPr lang="en-US" dirty="0"/>
              <a:t>Add a footer</a:t>
            </a:r>
          </a:p>
        </p:txBody>
      </p:sp>
      <p:sp>
        <p:nvSpPr>
          <p:cNvPr id="5" name="Date Placeholder 4"/>
          <p:cNvSpPr>
            <a:spLocks noGrp="1"/>
          </p:cNvSpPr>
          <p:nvPr>
            <p:ph type="dt" sz="half" idx="10"/>
          </p:nvPr>
        </p:nvSpPr>
        <p:spPr/>
        <p:txBody>
          <a:bodyPr/>
          <a:lstStyle/>
          <a:p>
            <a:fld id="{8E36636D-D922-432D-A958-524484B5923D}" type="datetimeFigureOut">
              <a:rPr lang="en-US"/>
              <a:pPr/>
              <a:t>4/17/2024</a:t>
            </a:fld>
            <a:endParaRPr/>
          </a:p>
        </p:txBody>
      </p:sp>
      <p:sp>
        <p:nvSpPr>
          <p:cNvPr id="7" name="Slide Number Placeholder 6"/>
          <p:cNvSpPr>
            <a:spLocks noGrp="1"/>
          </p:cNvSpPr>
          <p:nvPr>
            <p:ph type="sldNum" sz="quarter" idx="12"/>
          </p:nvPr>
        </p:nvSpPr>
        <p:spPr/>
        <p:txBody>
          <a:bodyPr/>
          <a:lstStyle/>
          <a:p>
            <a:fld id="{DF28FB93-0A08-4E7D-8E63-9EFA29F1E093}" type="slidenum">
              <a:rPr/>
              <a:pPr/>
              <a:t>‹#›</a:t>
            </a:fld>
            <a:endParaRPr/>
          </a:p>
        </p:txBody>
      </p:sp>
    </p:spTree>
    <p:extLst>
      <p:ext uri="{BB962C8B-B14F-4D97-AF65-F5344CB8AC3E}">
        <p14:creationId xmlns:p14="http://schemas.microsoft.com/office/powerpoint/2010/main" val="41804103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frame" descr="Border design"/>
          <p:cNvSpPr/>
          <p:nvPr/>
        </p:nvSpPr>
        <p:spPr>
          <a:xfrm>
            <a:off x="1217927" y="1019175"/>
            <a:ext cx="6128076" cy="4572000"/>
          </a:xfrm>
          <a:prstGeom prst="rect">
            <a:avLst/>
          </a:prstGeom>
          <a:noFill/>
          <a:ln w="10160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1800"/>
          </a:p>
        </p:txBody>
      </p:sp>
      <p:sp>
        <p:nvSpPr>
          <p:cNvPr id="2" name="Title 1"/>
          <p:cNvSpPr>
            <a:spLocks noGrp="1"/>
          </p:cNvSpPr>
          <p:nvPr>
            <p:ph type="title"/>
          </p:nvPr>
        </p:nvSpPr>
        <p:spPr>
          <a:xfrm>
            <a:off x="7925278" y="1371600"/>
            <a:ext cx="3125014" cy="2057400"/>
          </a:xfrm>
        </p:spPr>
        <p:txBody>
          <a:bodyPr anchor="b">
            <a:normAutofit/>
          </a:bodyPr>
          <a:lstStyle>
            <a:lvl1pPr algn="l">
              <a:defRPr sz="3200" b="0"/>
            </a:lvl1pPr>
          </a:lstStyle>
          <a:p>
            <a:r>
              <a:rPr lang="en-US"/>
              <a:t>Click to edit Master title style</a:t>
            </a:r>
            <a:endParaRPr/>
          </a:p>
        </p:txBody>
      </p:sp>
      <p:sp>
        <p:nvSpPr>
          <p:cNvPr id="3" name="Picture Placeholder 2" descr="An empty placeholder to add an image. Click on the placeholder and select the image that you wish to add"/>
          <p:cNvSpPr>
            <a:spLocks noGrp="1"/>
          </p:cNvSpPr>
          <p:nvPr>
            <p:ph type="pic" idx="1"/>
          </p:nvPr>
        </p:nvSpPr>
        <p:spPr>
          <a:xfrm>
            <a:off x="1400855" y="1202055"/>
            <a:ext cx="5762221" cy="4206240"/>
          </a:xfrm>
          <a:solidFill>
            <a:schemeClr val="bg1">
              <a:lumMod val="95000"/>
            </a:schemeClr>
          </a:solidFill>
        </p:spPr>
        <p:txBody>
          <a:bodyPr tIns="914400">
            <a:normAutofit/>
          </a:bodyPr>
          <a:lstStyle>
            <a:lvl1pPr marL="0" indent="0" algn="ctr">
              <a:spcBef>
                <a:spcPts val="0"/>
              </a:spcBef>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a:p>
        </p:txBody>
      </p:sp>
      <p:sp>
        <p:nvSpPr>
          <p:cNvPr id="4" name="Text Placeholder 3"/>
          <p:cNvSpPr>
            <a:spLocks noGrp="1"/>
          </p:cNvSpPr>
          <p:nvPr>
            <p:ph type="body" sz="half" idx="2"/>
          </p:nvPr>
        </p:nvSpPr>
        <p:spPr>
          <a:xfrm>
            <a:off x="7925278" y="3536830"/>
            <a:ext cx="3125014" cy="1797171"/>
          </a:xfrm>
        </p:spPr>
        <p:txBody>
          <a:bodyPr>
            <a:normAutofit/>
          </a:bodyPr>
          <a:lstStyle>
            <a:lvl1pPr marL="0" indent="0">
              <a:spcBef>
                <a:spcPts val="8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Footer Placeholder 5"/>
          <p:cNvSpPr>
            <a:spLocks noGrp="1"/>
          </p:cNvSpPr>
          <p:nvPr>
            <p:ph type="ftr" sz="quarter" idx="11"/>
          </p:nvPr>
        </p:nvSpPr>
        <p:spPr/>
        <p:txBody>
          <a:bodyPr/>
          <a:lstStyle/>
          <a:p>
            <a:r>
              <a:rPr lang="en-US" dirty="0"/>
              <a:t>Add a footer</a:t>
            </a:r>
          </a:p>
        </p:txBody>
      </p:sp>
      <p:sp>
        <p:nvSpPr>
          <p:cNvPr id="5" name="Date Placeholder 4"/>
          <p:cNvSpPr>
            <a:spLocks noGrp="1"/>
          </p:cNvSpPr>
          <p:nvPr>
            <p:ph type="dt" sz="half" idx="10"/>
          </p:nvPr>
        </p:nvSpPr>
        <p:spPr/>
        <p:txBody>
          <a:bodyPr/>
          <a:lstStyle/>
          <a:p>
            <a:fld id="{8E36636D-D922-432D-A958-524484B5923D}" type="datetimeFigureOut">
              <a:rPr lang="en-US"/>
              <a:pPr/>
              <a:t>4/17/2024</a:t>
            </a:fld>
            <a:endParaRPr/>
          </a:p>
        </p:txBody>
      </p:sp>
      <p:sp>
        <p:nvSpPr>
          <p:cNvPr id="7" name="Slide Number Placeholder 6"/>
          <p:cNvSpPr>
            <a:spLocks noGrp="1"/>
          </p:cNvSpPr>
          <p:nvPr>
            <p:ph type="sldNum" sz="quarter" idx="12"/>
          </p:nvPr>
        </p:nvSpPr>
        <p:spPr/>
        <p:txBody>
          <a:bodyPr/>
          <a:lstStyle/>
          <a:p>
            <a:fld id="{DF28FB93-0A08-4E7D-8E63-9EFA29F1E093}" type="slidenum">
              <a:rPr/>
              <a:pPr/>
              <a:t>‹#›</a:t>
            </a:fld>
            <a:endParaRPr/>
          </a:p>
        </p:txBody>
      </p:sp>
    </p:spTree>
    <p:extLst>
      <p:ext uri="{BB962C8B-B14F-4D97-AF65-F5344CB8AC3E}">
        <p14:creationId xmlns:p14="http://schemas.microsoft.com/office/powerpoint/2010/main" val="15856474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Vertical Text Placeholder 2"/>
          <p:cNvSpPr>
            <a:spLocks noGrp="1"/>
          </p:cNvSpPr>
          <p:nvPr>
            <p:ph type="body" orient="vert" idx="1"/>
          </p:nvPr>
        </p:nvSpPr>
        <p:spPr/>
        <p:txBody>
          <a:bodyPr vert="eaVert"/>
          <a:lstStyle>
            <a:lvl5pPr>
              <a:defRPr/>
            </a:lvl5pPr>
            <a:lvl6pPr>
              <a:defRPr/>
            </a:lvl6pPr>
            <a:lvl7pPr>
              <a:defRPr/>
            </a:lvl7pPr>
            <a:lvl8pPr>
              <a:defRPr/>
            </a:lvl8pPr>
            <a:lvl9pPr>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Footer Placeholder 4"/>
          <p:cNvSpPr>
            <a:spLocks noGrp="1"/>
          </p:cNvSpPr>
          <p:nvPr>
            <p:ph type="ftr" sz="quarter" idx="11"/>
          </p:nvPr>
        </p:nvSpPr>
        <p:spPr/>
        <p:txBody>
          <a:bodyPr/>
          <a:lstStyle/>
          <a:p>
            <a:r>
              <a:rPr lang="en-US" dirty="0"/>
              <a:t>Add a footer</a:t>
            </a:r>
          </a:p>
        </p:txBody>
      </p:sp>
      <p:sp>
        <p:nvSpPr>
          <p:cNvPr id="4" name="Date Placeholder 3"/>
          <p:cNvSpPr>
            <a:spLocks noGrp="1"/>
          </p:cNvSpPr>
          <p:nvPr>
            <p:ph type="dt" sz="half" idx="10"/>
          </p:nvPr>
        </p:nvSpPr>
        <p:spPr/>
        <p:txBody>
          <a:bodyPr/>
          <a:lstStyle/>
          <a:p>
            <a:fld id="{8E36636D-D922-432D-A958-524484B5923D}" type="datetimeFigureOut">
              <a:rPr lang="en-US"/>
              <a:pPr/>
              <a:t>4/17/2024</a:t>
            </a:fld>
            <a:endParaRPr/>
          </a:p>
        </p:txBody>
      </p:sp>
      <p:sp>
        <p:nvSpPr>
          <p:cNvPr id="6" name="Slide Number Placeholder 5"/>
          <p:cNvSpPr>
            <a:spLocks noGrp="1"/>
          </p:cNvSpPr>
          <p:nvPr>
            <p:ph type="sldNum" sz="quarter" idx="12"/>
          </p:nvPr>
        </p:nvSpPr>
        <p:spPr/>
        <p:txBody>
          <a:bodyPr/>
          <a:lstStyle/>
          <a:p>
            <a:fld id="{DF28FB93-0A08-4E7D-8E63-9EFA29F1E093}" type="slidenum">
              <a:rPr/>
              <a:pPr/>
              <a:t>‹#›</a:t>
            </a:fld>
            <a:endParaRPr/>
          </a:p>
        </p:txBody>
      </p:sp>
    </p:spTree>
    <p:extLst>
      <p:ext uri="{BB962C8B-B14F-4D97-AF65-F5344CB8AC3E}">
        <p14:creationId xmlns:p14="http://schemas.microsoft.com/office/powerpoint/2010/main" val="42138750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96981" y="609600"/>
            <a:ext cx="1143299" cy="5410200"/>
          </a:xfrm>
        </p:spPr>
        <p:txBody>
          <a:bodyPr vert="eaVert"/>
          <a:lstStyle/>
          <a:p>
            <a:r>
              <a:rPr lang="en-US"/>
              <a:t>Click to edit Master title style</a:t>
            </a:r>
            <a:endParaRPr/>
          </a:p>
        </p:txBody>
      </p:sp>
      <p:sp>
        <p:nvSpPr>
          <p:cNvPr id="3" name="Vertical Text Placeholder 2"/>
          <p:cNvSpPr>
            <a:spLocks noGrp="1"/>
          </p:cNvSpPr>
          <p:nvPr>
            <p:ph type="body" orient="vert" idx="1"/>
          </p:nvPr>
        </p:nvSpPr>
        <p:spPr>
          <a:xfrm>
            <a:off x="1522809" y="609600"/>
            <a:ext cx="7698203" cy="5410200"/>
          </a:xfrm>
        </p:spPr>
        <p:txBody>
          <a:bodyPr vert="eaVert"/>
          <a:lstStyle>
            <a:lvl5pPr>
              <a:defRPr/>
            </a:lvl5pPr>
            <a:lvl6pPr>
              <a:defRPr/>
            </a:lvl6pPr>
            <a:lvl7pPr>
              <a:defRPr/>
            </a:lvl7pPr>
            <a:lvl8pPr>
              <a:defRPr/>
            </a:lvl8pPr>
            <a:lvl9pPr>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Footer Placeholder 4"/>
          <p:cNvSpPr>
            <a:spLocks noGrp="1"/>
          </p:cNvSpPr>
          <p:nvPr>
            <p:ph type="ftr" sz="quarter" idx="11"/>
          </p:nvPr>
        </p:nvSpPr>
        <p:spPr/>
        <p:txBody>
          <a:bodyPr/>
          <a:lstStyle/>
          <a:p>
            <a:r>
              <a:rPr lang="en-US" dirty="0"/>
              <a:t>Add a footer</a:t>
            </a:r>
          </a:p>
        </p:txBody>
      </p:sp>
      <p:sp>
        <p:nvSpPr>
          <p:cNvPr id="4" name="Date Placeholder 3"/>
          <p:cNvSpPr>
            <a:spLocks noGrp="1"/>
          </p:cNvSpPr>
          <p:nvPr>
            <p:ph type="dt" sz="half" idx="10"/>
          </p:nvPr>
        </p:nvSpPr>
        <p:spPr/>
        <p:txBody>
          <a:bodyPr/>
          <a:lstStyle/>
          <a:p>
            <a:fld id="{8E36636D-D922-432D-A958-524484B5923D}" type="datetimeFigureOut">
              <a:rPr lang="en-US"/>
              <a:pPr/>
              <a:t>4/17/2024</a:t>
            </a:fld>
            <a:endParaRPr/>
          </a:p>
        </p:txBody>
      </p:sp>
      <p:sp>
        <p:nvSpPr>
          <p:cNvPr id="6" name="Slide Number Placeholder 5"/>
          <p:cNvSpPr>
            <a:spLocks noGrp="1"/>
          </p:cNvSpPr>
          <p:nvPr>
            <p:ph type="sldNum" sz="quarter" idx="12"/>
          </p:nvPr>
        </p:nvSpPr>
        <p:spPr/>
        <p:txBody>
          <a:bodyPr/>
          <a:lstStyle/>
          <a:p>
            <a:fld id="{DF28FB93-0A08-4E7D-8E63-9EFA29F1E093}" type="slidenum">
              <a:rPr/>
              <a:pPr/>
              <a:t>‹#›</a:t>
            </a:fld>
            <a:endParaRPr/>
          </a:p>
        </p:txBody>
      </p:sp>
    </p:spTree>
    <p:extLst>
      <p:ext uri="{BB962C8B-B14F-4D97-AF65-F5344CB8AC3E}">
        <p14:creationId xmlns:p14="http://schemas.microsoft.com/office/powerpoint/2010/main" val="4741386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6" name="Freeform 6" descr="Map of World"/>
          <p:cNvSpPr>
            <a:spLocks noEditPoints="1"/>
          </p:cNvSpPr>
          <p:nvPr/>
        </p:nvSpPr>
        <p:spPr bwMode="gray">
          <a:xfrm>
            <a:off x="-4764" y="285750"/>
            <a:ext cx="12193588" cy="6381750"/>
          </a:xfrm>
          <a:custGeom>
            <a:avLst/>
            <a:gdLst>
              <a:gd name="T0" fmla="*/ 1321 w 3839"/>
              <a:gd name="T1" fmla="*/ 1341 h 2010"/>
              <a:gd name="T2" fmla="*/ 644 w 3839"/>
              <a:gd name="T3" fmla="*/ 1032 h 2010"/>
              <a:gd name="T4" fmla="*/ 995 w 3839"/>
              <a:gd name="T5" fmla="*/ 749 h 2010"/>
              <a:gd name="T6" fmla="*/ 1013 w 3839"/>
              <a:gd name="T7" fmla="*/ 526 h 2010"/>
              <a:gd name="T8" fmla="*/ 776 w 3839"/>
              <a:gd name="T9" fmla="*/ 409 h 2010"/>
              <a:gd name="T10" fmla="*/ 530 w 3839"/>
              <a:gd name="T11" fmla="*/ 365 h 2010"/>
              <a:gd name="T12" fmla="*/ 69 w 3839"/>
              <a:gd name="T13" fmla="*/ 510 h 2010"/>
              <a:gd name="T14" fmla="*/ 344 w 3839"/>
              <a:gd name="T15" fmla="*/ 718 h 2010"/>
              <a:gd name="T16" fmla="*/ 878 w 3839"/>
              <a:gd name="T17" fmla="*/ 1232 h 2010"/>
              <a:gd name="T18" fmla="*/ 915 w 3839"/>
              <a:gd name="T19" fmla="*/ 1949 h 2010"/>
              <a:gd name="T20" fmla="*/ 798 w 3839"/>
              <a:gd name="T21" fmla="*/ 732 h 2010"/>
              <a:gd name="T22" fmla="*/ 447 w 3839"/>
              <a:gd name="T23" fmla="*/ 485 h 2010"/>
              <a:gd name="T24" fmla="*/ 1031 w 3839"/>
              <a:gd name="T25" fmla="*/ 1993 h 2010"/>
              <a:gd name="T26" fmla="*/ 1022 w 3839"/>
              <a:gd name="T27" fmla="*/ 1085 h 2010"/>
              <a:gd name="T28" fmla="*/ 1145 w 3839"/>
              <a:gd name="T29" fmla="*/ 692 h 2010"/>
              <a:gd name="T30" fmla="*/ 1730 w 3839"/>
              <a:gd name="T31" fmla="*/ 572 h 2010"/>
              <a:gd name="T32" fmla="*/ 769 w 3839"/>
              <a:gd name="T33" fmla="*/ 322 h 2010"/>
              <a:gd name="T34" fmla="*/ 982 w 3839"/>
              <a:gd name="T35" fmla="*/ 409 h 2010"/>
              <a:gd name="T36" fmla="*/ 724 w 3839"/>
              <a:gd name="T37" fmla="*/ 56 h 2010"/>
              <a:gd name="T38" fmla="*/ 904 w 3839"/>
              <a:gd name="T39" fmla="*/ 129 h 2010"/>
              <a:gd name="T40" fmla="*/ 1688 w 3839"/>
              <a:gd name="T41" fmla="*/ 616 h 2010"/>
              <a:gd name="T42" fmla="*/ 3363 w 3839"/>
              <a:gd name="T43" fmla="*/ 206 h 2010"/>
              <a:gd name="T44" fmla="*/ 2041 w 3839"/>
              <a:gd name="T45" fmla="*/ 117 h 2010"/>
              <a:gd name="T46" fmla="*/ 1973 w 3839"/>
              <a:gd name="T47" fmla="*/ 332 h 2010"/>
              <a:gd name="T48" fmla="*/ 2419 w 3839"/>
              <a:gd name="T49" fmla="*/ 209 h 2010"/>
              <a:gd name="T50" fmla="*/ 229 w 3839"/>
              <a:gd name="T51" fmla="*/ 579 h 2010"/>
              <a:gd name="T52" fmla="*/ 478 w 3839"/>
              <a:gd name="T53" fmla="*/ 218 h 2010"/>
              <a:gd name="T54" fmla="*/ 672 w 3839"/>
              <a:gd name="T55" fmla="*/ 227 h 2010"/>
              <a:gd name="T56" fmla="*/ 799 w 3839"/>
              <a:gd name="T57" fmla="*/ 452 h 2010"/>
              <a:gd name="T58" fmla="*/ 599 w 3839"/>
              <a:gd name="T59" fmla="*/ 353 h 2010"/>
              <a:gd name="T60" fmla="*/ 3451 w 3839"/>
              <a:gd name="T61" fmla="*/ 742 h 2010"/>
              <a:gd name="T62" fmla="*/ 3361 w 3839"/>
              <a:gd name="T63" fmla="*/ 1324 h 2010"/>
              <a:gd name="T64" fmla="*/ 3374 w 3839"/>
              <a:gd name="T65" fmla="*/ 1451 h 2010"/>
              <a:gd name="T66" fmla="*/ 3332 w 3839"/>
              <a:gd name="T67" fmla="*/ 1692 h 2010"/>
              <a:gd name="T68" fmla="*/ 3404 w 3839"/>
              <a:gd name="T69" fmla="*/ 775 h 2010"/>
              <a:gd name="T70" fmla="*/ 3221 w 3839"/>
              <a:gd name="T71" fmla="*/ 1282 h 2010"/>
              <a:gd name="T72" fmla="*/ 3044 w 3839"/>
              <a:gd name="T73" fmla="*/ 242 h 2010"/>
              <a:gd name="T74" fmla="*/ 3561 w 3839"/>
              <a:gd name="T75" fmla="*/ 308 h 2010"/>
              <a:gd name="T76" fmla="*/ 2905 w 3839"/>
              <a:gd name="T77" fmla="*/ 187 h 2010"/>
              <a:gd name="T78" fmla="*/ 2430 w 3839"/>
              <a:gd name="T79" fmla="*/ 350 h 2010"/>
              <a:gd name="T80" fmla="*/ 1993 w 3839"/>
              <a:gd name="T81" fmla="*/ 339 h 2010"/>
              <a:gd name="T82" fmla="*/ 1882 w 3839"/>
              <a:gd name="T83" fmla="*/ 517 h 2010"/>
              <a:gd name="T84" fmla="*/ 1865 w 3839"/>
              <a:gd name="T85" fmla="*/ 563 h 2010"/>
              <a:gd name="T86" fmla="*/ 1950 w 3839"/>
              <a:gd name="T87" fmla="*/ 820 h 2010"/>
              <a:gd name="T88" fmla="*/ 2138 w 3839"/>
              <a:gd name="T89" fmla="*/ 929 h 2010"/>
              <a:gd name="T90" fmla="*/ 2050 w 3839"/>
              <a:gd name="T91" fmla="*/ 1700 h 2010"/>
              <a:gd name="T92" fmla="*/ 2336 w 3839"/>
              <a:gd name="T93" fmla="*/ 1003 h 2010"/>
              <a:gd name="T94" fmla="*/ 2852 w 3839"/>
              <a:gd name="T95" fmla="*/ 1110 h 2010"/>
              <a:gd name="T96" fmla="*/ 3151 w 3839"/>
              <a:gd name="T97" fmla="*/ 946 h 2010"/>
              <a:gd name="T98" fmla="*/ 3448 w 3839"/>
              <a:gd name="T99" fmla="*/ 526 h 2010"/>
              <a:gd name="T100" fmla="*/ 1819 w 3839"/>
              <a:gd name="T101" fmla="*/ 632 h 2010"/>
              <a:gd name="T102" fmla="*/ 2168 w 3839"/>
              <a:gd name="T103" fmla="*/ 724 h 2010"/>
              <a:gd name="T104" fmla="*/ 3013 w 3839"/>
              <a:gd name="T105" fmla="*/ 586 h 2010"/>
              <a:gd name="T106" fmla="*/ 1539 w 3839"/>
              <a:gd name="T107" fmla="*/ 229 h 2010"/>
              <a:gd name="T108" fmla="*/ 1244 w 3839"/>
              <a:gd name="T109" fmla="*/ 14 h 2010"/>
              <a:gd name="T110" fmla="*/ 1158 w 3839"/>
              <a:gd name="T111" fmla="*/ 294 h 2010"/>
              <a:gd name="T112" fmla="*/ 1214 w 3839"/>
              <a:gd name="T113" fmla="*/ 496 h 2010"/>
              <a:gd name="T114" fmla="*/ 2936 w 3839"/>
              <a:gd name="T115" fmla="*/ 1287 h 2010"/>
              <a:gd name="T116" fmla="*/ 2334 w 3839"/>
              <a:gd name="T117" fmla="*/ 1466 h 2010"/>
              <a:gd name="T118" fmla="*/ 925 w 3839"/>
              <a:gd name="T119" fmla="*/ 1053 h 2010"/>
              <a:gd name="T120" fmla="*/ 3158 w 3839"/>
              <a:gd name="T121" fmla="*/ 1165 h 2010"/>
              <a:gd name="T122" fmla="*/ 2967 w 3839"/>
              <a:gd name="T123" fmla="*/ 1314 h 2010"/>
              <a:gd name="T124" fmla="*/ 3121 w 3839"/>
              <a:gd name="T125" fmla="*/ 1172 h 20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39" h="2010">
                <a:moveTo>
                  <a:pt x="916" y="1842"/>
                </a:moveTo>
                <a:cubicBezTo>
                  <a:pt x="916" y="1841"/>
                  <a:pt x="916" y="1840"/>
                  <a:pt x="915" y="1840"/>
                </a:cubicBezTo>
                <a:cubicBezTo>
                  <a:pt x="914" y="1841"/>
                  <a:pt x="916" y="1842"/>
                  <a:pt x="916" y="1842"/>
                </a:cubicBezTo>
                <a:close/>
                <a:moveTo>
                  <a:pt x="917" y="1831"/>
                </a:moveTo>
                <a:cubicBezTo>
                  <a:pt x="917" y="1830"/>
                  <a:pt x="915" y="1831"/>
                  <a:pt x="915" y="1832"/>
                </a:cubicBezTo>
                <a:cubicBezTo>
                  <a:pt x="916" y="1832"/>
                  <a:pt x="916" y="1832"/>
                  <a:pt x="916" y="1832"/>
                </a:cubicBezTo>
                <a:cubicBezTo>
                  <a:pt x="916" y="1832"/>
                  <a:pt x="916" y="1832"/>
                  <a:pt x="916" y="1833"/>
                </a:cubicBezTo>
                <a:cubicBezTo>
                  <a:pt x="916" y="1833"/>
                  <a:pt x="917" y="1833"/>
                  <a:pt x="917" y="1832"/>
                </a:cubicBezTo>
                <a:cubicBezTo>
                  <a:pt x="917" y="1832"/>
                  <a:pt x="917" y="1832"/>
                  <a:pt x="917" y="1832"/>
                </a:cubicBezTo>
                <a:cubicBezTo>
                  <a:pt x="918" y="1832"/>
                  <a:pt x="918" y="1832"/>
                  <a:pt x="918" y="1832"/>
                </a:cubicBezTo>
                <a:cubicBezTo>
                  <a:pt x="919" y="1832"/>
                  <a:pt x="918" y="1831"/>
                  <a:pt x="917" y="1831"/>
                </a:cubicBezTo>
                <a:close/>
                <a:moveTo>
                  <a:pt x="912" y="1843"/>
                </a:moveTo>
                <a:cubicBezTo>
                  <a:pt x="912" y="1843"/>
                  <a:pt x="913" y="1844"/>
                  <a:pt x="913" y="1844"/>
                </a:cubicBezTo>
                <a:cubicBezTo>
                  <a:pt x="913" y="1844"/>
                  <a:pt x="913" y="1844"/>
                  <a:pt x="913" y="1845"/>
                </a:cubicBezTo>
                <a:cubicBezTo>
                  <a:pt x="913" y="1846"/>
                  <a:pt x="914" y="1844"/>
                  <a:pt x="915" y="1844"/>
                </a:cubicBezTo>
                <a:cubicBezTo>
                  <a:pt x="915" y="1844"/>
                  <a:pt x="916" y="1844"/>
                  <a:pt x="916" y="1844"/>
                </a:cubicBezTo>
                <a:cubicBezTo>
                  <a:pt x="916" y="1843"/>
                  <a:pt x="917" y="1844"/>
                  <a:pt x="917" y="1843"/>
                </a:cubicBezTo>
                <a:cubicBezTo>
                  <a:pt x="917" y="1843"/>
                  <a:pt x="917" y="1842"/>
                  <a:pt x="917" y="1842"/>
                </a:cubicBezTo>
                <a:cubicBezTo>
                  <a:pt x="916" y="1842"/>
                  <a:pt x="916" y="1842"/>
                  <a:pt x="915" y="1842"/>
                </a:cubicBezTo>
                <a:cubicBezTo>
                  <a:pt x="915" y="1842"/>
                  <a:pt x="914" y="1842"/>
                  <a:pt x="914" y="1842"/>
                </a:cubicBezTo>
                <a:cubicBezTo>
                  <a:pt x="913" y="1842"/>
                  <a:pt x="911" y="1842"/>
                  <a:pt x="912" y="1843"/>
                </a:cubicBezTo>
                <a:close/>
                <a:moveTo>
                  <a:pt x="919" y="1841"/>
                </a:moveTo>
                <a:cubicBezTo>
                  <a:pt x="918" y="1842"/>
                  <a:pt x="918" y="1842"/>
                  <a:pt x="919" y="1843"/>
                </a:cubicBezTo>
                <a:cubicBezTo>
                  <a:pt x="919" y="1843"/>
                  <a:pt x="919" y="1844"/>
                  <a:pt x="919" y="1844"/>
                </a:cubicBezTo>
                <a:cubicBezTo>
                  <a:pt x="920" y="1844"/>
                  <a:pt x="920" y="1843"/>
                  <a:pt x="920" y="1842"/>
                </a:cubicBezTo>
                <a:cubicBezTo>
                  <a:pt x="920" y="1841"/>
                  <a:pt x="920" y="1841"/>
                  <a:pt x="919" y="1841"/>
                </a:cubicBezTo>
                <a:close/>
                <a:moveTo>
                  <a:pt x="918" y="1847"/>
                </a:moveTo>
                <a:cubicBezTo>
                  <a:pt x="919" y="1847"/>
                  <a:pt x="918" y="1846"/>
                  <a:pt x="918" y="1845"/>
                </a:cubicBezTo>
                <a:cubicBezTo>
                  <a:pt x="918" y="1845"/>
                  <a:pt x="918" y="1845"/>
                  <a:pt x="918" y="1845"/>
                </a:cubicBezTo>
                <a:cubicBezTo>
                  <a:pt x="917" y="1844"/>
                  <a:pt x="917" y="1845"/>
                  <a:pt x="918" y="1845"/>
                </a:cubicBezTo>
                <a:cubicBezTo>
                  <a:pt x="918" y="1846"/>
                  <a:pt x="918" y="1846"/>
                  <a:pt x="918" y="1846"/>
                </a:cubicBezTo>
                <a:cubicBezTo>
                  <a:pt x="918" y="1846"/>
                  <a:pt x="918" y="1847"/>
                  <a:pt x="918" y="1847"/>
                </a:cubicBezTo>
                <a:close/>
                <a:moveTo>
                  <a:pt x="911" y="1852"/>
                </a:moveTo>
                <a:cubicBezTo>
                  <a:pt x="911" y="1852"/>
                  <a:pt x="911" y="1851"/>
                  <a:pt x="910" y="1852"/>
                </a:cubicBezTo>
                <a:cubicBezTo>
                  <a:pt x="910" y="1853"/>
                  <a:pt x="911" y="1852"/>
                  <a:pt x="911" y="1852"/>
                </a:cubicBezTo>
                <a:cubicBezTo>
                  <a:pt x="912" y="1853"/>
                  <a:pt x="912" y="1853"/>
                  <a:pt x="912" y="1853"/>
                </a:cubicBezTo>
                <a:cubicBezTo>
                  <a:pt x="912" y="1852"/>
                  <a:pt x="912" y="1852"/>
                  <a:pt x="912" y="1852"/>
                </a:cubicBezTo>
                <a:cubicBezTo>
                  <a:pt x="912" y="1851"/>
                  <a:pt x="912" y="1851"/>
                  <a:pt x="913" y="1850"/>
                </a:cubicBezTo>
                <a:cubicBezTo>
                  <a:pt x="913" y="1850"/>
                  <a:pt x="911" y="1850"/>
                  <a:pt x="912" y="1851"/>
                </a:cubicBezTo>
                <a:cubicBezTo>
                  <a:pt x="912" y="1851"/>
                  <a:pt x="912" y="1851"/>
                  <a:pt x="911" y="1852"/>
                </a:cubicBezTo>
                <a:close/>
                <a:moveTo>
                  <a:pt x="912" y="1839"/>
                </a:moveTo>
                <a:cubicBezTo>
                  <a:pt x="912" y="1840"/>
                  <a:pt x="911" y="1840"/>
                  <a:pt x="911" y="1840"/>
                </a:cubicBezTo>
                <a:cubicBezTo>
                  <a:pt x="911" y="1840"/>
                  <a:pt x="909" y="1840"/>
                  <a:pt x="910" y="1840"/>
                </a:cubicBezTo>
                <a:cubicBezTo>
                  <a:pt x="910" y="1840"/>
                  <a:pt x="911" y="1840"/>
                  <a:pt x="912" y="1840"/>
                </a:cubicBezTo>
                <a:cubicBezTo>
                  <a:pt x="912" y="1840"/>
                  <a:pt x="913" y="1840"/>
                  <a:pt x="913" y="1840"/>
                </a:cubicBezTo>
                <a:cubicBezTo>
                  <a:pt x="914" y="1839"/>
                  <a:pt x="912" y="1839"/>
                  <a:pt x="912" y="1839"/>
                </a:cubicBezTo>
                <a:close/>
                <a:moveTo>
                  <a:pt x="911" y="1858"/>
                </a:moveTo>
                <a:cubicBezTo>
                  <a:pt x="912" y="1858"/>
                  <a:pt x="912" y="1858"/>
                  <a:pt x="912" y="1857"/>
                </a:cubicBezTo>
                <a:cubicBezTo>
                  <a:pt x="912" y="1857"/>
                  <a:pt x="913" y="1857"/>
                  <a:pt x="913" y="1857"/>
                </a:cubicBezTo>
                <a:cubicBezTo>
                  <a:pt x="914" y="1857"/>
                  <a:pt x="914" y="1855"/>
                  <a:pt x="913" y="1855"/>
                </a:cubicBezTo>
                <a:cubicBezTo>
                  <a:pt x="913" y="1855"/>
                  <a:pt x="913" y="1854"/>
                  <a:pt x="912" y="1854"/>
                </a:cubicBezTo>
                <a:cubicBezTo>
                  <a:pt x="912" y="1854"/>
                  <a:pt x="911" y="1854"/>
                  <a:pt x="911" y="1855"/>
                </a:cubicBezTo>
                <a:cubicBezTo>
                  <a:pt x="911" y="1855"/>
                  <a:pt x="911" y="1856"/>
                  <a:pt x="911" y="1856"/>
                </a:cubicBezTo>
                <a:cubicBezTo>
                  <a:pt x="911" y="1857"/>
                  <a:pt x="910" y="1858"/>
                  <a:pt x="911" y="1858"/>
                </a:cubicBezTo>
                <a:close/>
                <a:moveTo>
                  <a:pt x="920" y="1854"/>
                </a:moveTo>
                <a:cubicBezTo>
                  <a:pt x="919" y="1854"/>
                  <a:pt x="918" y="1856"/>
                  <a:pt x="918" y="1856"/>
                </a:cubicBezTo>
                <a:cubicBezTo>
                  <a:pt x="918" y="1857"/>
                  <a:pt x="919" y="1857"/>
                  <a:pt x="919" y="1857"/>
                </a:cubicBezTo>
                <a:cubicBezTo>
                  <a:pt x="919" y="1857"/>
                  <a:pt x="919" y="1857"/>
                  <a:pt x="919" y="1857"/>
                </a:cubicBezTo>
                <a:cubicBezTo>
                  <a:pt x="919" y="1858"/>
                  <a:pt x="919" y="1858"/>
                  <a:pt x="920" y="1858"/>
                </a:cubicBezTo>
                <a:cubicBezTo>
                  <a:pt x="920" y="1858"/>
                  <a:pt x="920" y="1856"/>
                  <a:pt x="920" y="1856"/>
                </a:cubicBezTo>
                <a:cubicBezTo>
                  <a:pt x="920" y="1856"/>
                  <a:pt x="920" y="1854"/>
                  <a:pt x="920" y="1854"/>
                </a:cubicBezTo>
                <a:close/>
                <a:moveTo>
                  <a:pt x="917" y="1855"/>
                </a:moveTo>
                <a:cubicBezTo>
                  <a:pt x="918" y="1855"/>
                  <a:pt x="918" y="1855"/>
                  <a:pt x="918" y="1854"/>
                </a:cubicBezTo>
                <a:cubicBezTo>
                  <a:pt x="918" y="1854"/>
                  <a:pt x="917" y="1854"/>
                  <a:pt x="916" y="1854"/>
                </a:cubicBezTo>
                <a:cubicBezTo>
                  <a:pt x="916" y="1854"/>
                  <a:pt x="915" y="1854"/>
                  <a:pt x="915" y="1855"/>
                </a:cubicBezTo>
                <a:cubicBezTo>
                  <a:pt x="915" y="1855"/>
                  <a:pt x="915" y="1855"/>
                  <a:pt x="915" y="1855"/>
                </a:cubicBezTo>
                <a:cubicBezTo>
                  <a:pt x="914" y="1856"/>
                  <a:pt x="915" y="1856"/>
                  <a:pt x="915" y="1856"/>
                </a:cubicBezTo>
                <a:cubicBezTo>
                  <a:pt x="916" y="1856"/>
                  <a:pt x="916" y="1856"/>
                  <a:pt x="916" y="1856"/>
                </a:cubicBezTo>
                <a:cubicBezTo>
                  <a:pt x="916" y="1857"/>
                  <a:pt x="916" y="1857"/>
                  <a:pt x="917" y="1857"/>
                </a:cubicBezTo>
                <a:cubicBezTo>
                  <a:pt x="917" y="1857"/>
                  <a:pt x="917" y="1857"/>
                  <a:pt x="917" y="1856"/>
                </a:cubicBezTo>
                <a:cubicBezTo>
                  <a:pt x="917" y="1856"/>
                  <a:pt x="917" y="1856"/>
                  <a:pt x="917" y="1855"/>
                </a:cubicBezTo>
                <a:close/>
                <a:moveTo>
                  <a:pt x="907" y="1842"/>
                </a:moveTo>
                <a:cubicBezTo>
                  <a:pt x="907" y="1842"/>
                  <a:pt x="907" y="1843"/>
                  <a:pt x="907" y="1842"/>
                </a:cubicBezTo>
                <a:cubicBezTo>
                  <a:pt x="907" y="1842"/>
                  <a:pt x="908" y="1842"/>
                  <a:pt x="908" y="1842"/>
                </a:cubicBezTo>
                <a:cubicBezTo>
                  <a:pt x="908" y="1841"/>
                  <a:pt x="907" y="1842"/>
                  <a:pt x="907" y="1842"/>
                </a:cubicBezTo>
                <a:close/>
                <a:moveTo>
                  <a:pt x="917" y="1837"/>
                </a:moveTo>
                <a:cubicBezTo>
                  <a:pt x="917" y="1837"/>
                  <a:pt x="917" y="1837"/>
                  <a:pt x="917" y="1837"/>
                </a:cubicBezTo>
                <a:cubicBezTo>
                  <a:pt x="917" y="1836"/>
                  <a:pt x="917" y="1836"/>
                  <a:pt x="917" y="1836"/>
                </a:cubicBezTo>
                <a:cubicBezTo>
                  <a:pt x="917" y="1836"/>
                  <a:pt x="917" y="1836"/>
                  <a:pt x="917" y="1835"/>
                </a:cubicBezTo>
                <a:cubicBezTo>
                  <a:pt x="917" y="1835"/>
                  <a:pt x="917" y="1835"/>
                  <a:pt x="917" y="1835"/>
                </a:cubicBezTo>
                <a:cubicBezTo>
                  <a:pt x="916" y="1835"/>
                  <a:pt x="916" y="1835"/>
                  <a:pt x="915" y="1836"/>
                </a:cubicBezTo>
                <a:cubicBezTo>
                  <a:pt x="915" y="1836"/>
                  <a:pt x="915" y="1836"/>
                  <a:pt x="916" y="1836"/>
                </a:cubicBezTo>
                <a:cubicBezTo>
                  <a:pt x="916" y="1837"/>
                  <a:pt x="916" y="1837"/>
                  <a:pt x="916" y="1837"/>
                </a:cubicBezTo>
                <a:cubicBezTo>
                  <a:pt x="916" y="1839"/>
                  <a:pt x="916" y="1837"/>
                  <a:pt x="917" y="1837"/>
                </a:cubicBezTo>
                <a:close/>
                <a:moveTo>
                  <a:pt x="908" y="1827"/>
                </a:moveTo>
                <a:cubicBezTo>
                  <a:pt x="907" y="1827"/>
                  <a:pt x="907" y="1828"/>
                  <a:pt x="908" y="1828"/>
                </a:cubicBezTo>
                <a:cubicBezTo>
                  <a:pt x="908" y="1829"/>
                  <a:pt x="909" y="1828"/>
                  <a:pt x="908" y="1827"/>
                </a:cubicBezTo>
                <a:close/>
                <a:moveTo>
                  <a:pt x="919" y="1852"/>
                </a:moveTo>
                <a:cubicBezTo>
                  <a:pt x="920" y="1851"/>
                  <a:pt x="919" y="1851"/>
                  <a:pt x="919" y="1851"/>
                </a:cubicBezTo>
                <a:cubicBezTo>
                  <a:pt x="919" y="1850"/>
                  <a:pt x="919" y="1849"/>
                  <a:pt x="919" y="1848"/>
                </a:cubicBezTo>
                <a:cubicBezTo>
                  <a:pt x="918" y="1848"/>
                  <a:pt x="917" y="1848"/>
                  <a:pt x="917" y="1847"/>
                </a:cubicBezTo>
                <a:cubicBezTo>
                  <a:pt x="916" y="1847"/>
                  <a:pt x="916" y="1847"/>
                  <a:pt x="916" y="1846"/>
                </a:cubicBezTo>
                <a:cubicBezTo>
                  <a:pt x="916" y="1846"/>
                  <a:pt x="915" y="1846"/>
                  <a:pt x="915" y="1846"/>
                </a:cubicBezTo>
                <a:cubicBezTo>
                  <a:pt x="914" y="1846"/>
                  <a:pt x="913" y="1847"/>
                  <a:pt x="914" y="1848"/>
                </a:cubicBezTo>
                <a:cubicBezTo>
                  <a:pt x="914" y="1848"/>
                  <a:pt x="914" y="1848"/>
                  <a:pt x="914" y="1848"/>
                </a:cubicBezTo>
                <a:cubicBezTo>
                  <a:pt x="914" y="1848"/>
                  <a:pt x="914" y="1848"/>
                  <a:pt x="914" y="1848"/>
                </a:cubicBezTo>
                <a:cubicBezTo>
                  <a:pt x="914" y="1849"/>
                  <a:pt x="914" y="1849"/>
                  <a:pt x="914" y="1849"/>
                </a:cubicBezTo>
                <a:cubicBezTo>
                  <a:pt x="915" y="1850"/>
                  <a:pt x="915" y="1849"/>
                  <a:pt x="916" y="1850"/>
                </a:cubicBezTo>
                <a:cubicBezTo>
                  <a:pt x="916" y="1850"/>
                  <a:pt x="916" y="1850"/>
                  <a:pt x="917" y="1850"/>
                </a:cubicBezTo>
                <a:cubicBezTo>
                  <a:pt x="917" y="1850"/>
                  <a:pt x="918" y="1851"/>
                  <a:pt x="918" y="1852"/>
                </a:cubicBezTo>
                <a:cubicBezTo>
                  <a:pt x="919" y="1852"/>
                  <a:pt x="919" y="1852"/>
                  <a:pt x="919" y="1852"/>
                </a:cubicBezTo>
                <a:close/>
                <a:moveTo>
                  <a:pt x="918" y="1852"/>
                </a:moveTo>
                <a:cubicBezTo>
                  <a:pt x="918" y="1852"/>
                  <a:pt x="917" y="1852"/>
                  <a:pt x="917" y="1851"/>
                </a:cubicBezTo>
                <a:cubicBezTo>
                  <a:pt x="917" y="1851"/>
                  <a:pt x="916" y="1851"/>
                  <a:pt x="916" y="1851"/>
                </a:cubicBezTo>
                <a:cubicBezTo>
                  <a:pt x="915" y="1851"/>
                  <a:pt x="915" y="1851"/>
                  <a:pt x="914" y="1851"/>
                </a:cubicBezTo>
                <a:cubicBezTo>
                  <a:pt x="914" y="1851"/>
                  <a:pt x="914" y="1852"/>
                  <a:pt x="914" y="1852"/>
                </a:cubicBezTo>
                <a:cubicBezTo>
                  <a:pt x="915" y="1852"/>
                  <a:pt x="915" y="1852"/>
                  <a:pt x="916" y="1852"/>
                </a:cubicBezTo>
                <a:cubicBezTo>
                  <a:pt x="917" y="1852"/>
                  <a:pt x="917" y="1853"/>
                  <a:pt x="918" y="1852"/>
                </a:cubicBezTo>
                <a:cubicBezTo>
                  <a:pt x="918" y="1852"/>
                  <a:pt x="918" y="1852"/>
                  <a:pt x="918" y="1852"/>
                </a:cubicBezTo>
                <a:close/>
                <a:moveTo>
                  <a:pt x="1016" y="1991"/>
                </a:moveTo>
                <a:cubicBezTo>
                  <a:pt x="1015" y="1991"/>
                  <a:pt x="1015" y="1991"/>
                  <a:pt x="1014" y="1991"/>
                </a:cubicBezTo>
                <a:cubicBezTo>
                  <a:pt x="1013" y="1991"/>
                  <a:pt x="1012" y="1991"/>
                  <a:pt x="1012" y="1991"/>
                </a:cubicBezTo>
                <a:cubicBezTo>
                  <a:pt x="1010" y="1991"/>
                  <a:pt x="1008" y="1991"/>
                  <a:pt x="1007" y="1990"/>
                </a:cubicBezTo>
                <a:cubicBezTo>
                  <a:pt x="1006" y="1990"/>
                  <a:pt x="1006" y="1990"/>
                  <a:pt x="1006" y="1990"/>
                </a:cubicBezTo>
                <a:cubicBezTo>
                  <a:pt x="1005" y="1990"/>
                  <a:pt x="1005" y="1990"/>
                  <a:pt x="1004" y="1989"/>
                </a:cubicBezTo>
                <a:cubicBezTo>
                  <a:pt x="1004" y="1989"/>
                  <a:pt x="1003" y="1988"/>
                  <a:pt x="1002" y="1988"/>
                </a:cubicBezTo>
                <a:cubicBezTo>
                  <a:pt x="1002" y="1987"/>
                  <a:pt x="1001" y="1987"/>
                  <a:pt x="1001" y="1986"/>
                </a:cubicBezTo>
                <a:cubicBezTo>
                  <a:pt x="1000" y="1986"/>
                  <a:pt x="999" y="1986"/>
                  <a:pt x="998" y="1985"/>
                </a:cubicBezTo>
                <a:cubicBezTo>
                  <a:pt x="997" y="1985"/>
                  <a:pt x="996" y="1984"/>
                  <a:pt x="994" y="1983"/>
                </a:cubicBezTo>
                <a:cubicBezTo>
                  <a:pt x="993" y="1982"/>
                  <a:pt x="992" y="1981"/>
                  <a:pt x="991" y="1981"/>
                </a:cubicBezTo>
                <a:cubicBezTo>
                  <a:pt x="990" y="1980"/>
                  <a:pt x="989" y="1980"/>
                  <a:pt x="989" y="1979"/>
                </a:cubicBezTo>
                <a:cubicBezTo>
                  <a:pt x="988" y="1979"/>
                  <a:pt x="988" y="1978"/>
                  <a:pt x="987" y="1977"/>
                </a:cubicBezTo>
                <a:cubicBezTo>
                  <a:pt x="987" y="1977"/>
                  <a:pt x="987" y="1976"/>
                  <a:pt x="986" y="1976"/>
                </a:cubicBezTo>
                <a:cubicBezTo>
                  <a:pt x="985" y="1975"/>
                  <a:pt x="984" y="1974"/>
                  <a:pt x="984" y="1973"/>
                </a:cubicBezTo>
                <a:cubicBezTo>
                  <a:pt x="983" y="1972"/>
                  <a:pt x="983" y="1971"/>
                  <a:pt x="982" y="1971"/>
                </a:cubicBezTo>
                <a:cubicBezTo>
                  <a:pt x="981" y="1970"/>
                  <a:pt x="980" y="1970"/>
                  <a:pt x="980" y="1970"/>
                </a:cubicBezTo>
                <a:cubicBezTo>
                  <a:pt x="979" y="1970"/>
                  <a:pt x="978" y="1969"/>
                  <a:pt x="979" y="1968"/>
                </a:cubicBezTo>
                <a:cubicBezTo>
                  <a:pt x="979" y="1968"/>
                  <a:pt x="979" y="1967"/>
                  <a:pt x="980" y="1966"/>
                </a:cubicBezTo>
                <a:cubicBezTo>
                  <a:pt x="981" y="1966"/>
                  <a:pt x="981" y="1965"/>
                  <a:pt x="980" y="1964"/>
                </a:cubicBezTo>
                <a:cubicBezTo>
                  <a:pt x="980" y="1964"/>
                  <a:pt x="979" y="1963"/>
                  <a:pt x="979" y="1963"/>
                </a:cubicBezTo>
                <a:cubicBezTo>
                  <a:pt x="979" y="1962"/>
                  <a:pt x="978" y="1962"/>
                  <a:pt x="978" y="1961"/>
                </a:cubicBezTo>
                <a:cubicBezTo>
                  <a:pt x="977" y="1960"/>
                  <a:pt x="977" y="1960"/>
                  <a:pt x="976" y="1960"/>
                </a:cubicBezTo>
                <a:cubicBezTo>
                  <a:pt x="975" y="1960"/>
                  <a:pt x="974" y="1960"/>
                  <a:pt x="974" y="1960"/>
                </a:cubicBezTo>
                <a:cubicBezTo>
                  <a:pt x="973" y="1960"/>
                  <a:pt x="972" y="1960"/>
                  <a:pt x="971" y="1959"/>
                </a:cubicBezTo>
                <a:cubicBezTo>
                  <a:pt x="971" y="1959"/>
                  <a:pt x="970" y="1958"/>
                  <a:pt x="970" y="1958"/>
                </a:cubicBezTo>
                <a:cubicBezTo>
                  <a:pt x="969" y="1957"/>
                  <a:pt x="968" y="1957"/>
                  <a:pt x="968" y="1958"/>
                </a:cubicBezTo>
                <a:cubicBezTo>
                  <a:pt x="967" y="1958"/>
                  <a:pt x="966" y="1958"/>
                  <a:pt x="966" y="1959"/>
                </a:cubicBezTo>
                <a:cubicBezTo>
                  <a:pt x="965" y="1959"/>
                  <a:pt x="965" y="1960"/>
                  <a:pt x="965" y="1961"/>
                </a:cubicBezTo>
                <a:cubicBezTo>
                  <a:pt x="964" y="1961"/>
                  <a:pt x="964" y="1962"/>
                  <a:pt x="963" y="1963"/>
                </a:cubicBezTo>
                <a:cubicBezTo>
                  <a:pt x="962" y="1963"/>
                  <a:pt x="961" y="1962"/>
                  <a:pt x="961" y="1962"/>
                </a:cubicBezTo>
                <a:cubicBezTo>
                  <a:pt x="960" y="1961"/>
                  <a:pt x="960" y="1961"/>
                  <a:pt x="959" y="1961"/>
                </a:cubicBezTo>
                <a:cubicBezTo>
                  <a:pt x="958" y="1961"/>
                  <a:pt x="957" y="1961"/>
                  <a:pt x="957" y="1961"/>
                </a:cubicBezTo>
                <a:cubicBezTo>
                  <a:pt x="957" y="1962"/>
                  <a:pt x="958" y="1962"/>
                  <a:pt x="958" y="1962"/>
                </a:cubicBezTo>
                <a:cubicBezTo>
                  <a:pt x="958" y="1963"/>
                  <a:pt x="958" y="1963"/>
                  <a:pt x="958" y="1963"/>
                </a:cubicBezTo>
                <a:cubicBezTo>
                  <a:pt x="958" y="1964"/>
                  <a:pt x="959" y="1963"/>
                  <a:pt x="959" y="1964"/>
                </a:cubicBezTo>
                <a:cubicBezTo>
                  <a:pt x="959" y="1964"/>
                  <a:pt x="960" y="1964"/>
                  <a:pt x="960" y="1964"/>
                </a:cubicBezTo>
                <a:cubicBezTo>
                  <a:pt x="960" y="1965"/>
                  <a:pt x="960" y="1965"/>
                  <a:pt x="959" y="1965"/>
                </a:cubicBezTo>
                <a:cubicBezTo>
                  <a:pt x="959" y="1965"/>
                  <a:pt x="958" y="1966"/>
                  <a:pt x="958" y="1965"/>
                </a:cubicBezTo>
                <a:cubicBezTo>
                  <a:pt x="958" y="1965"/>
                  <a:pt x="958" y="1964"/>
                  <a:pt x="957" y="1964"/>
                </a:cubicBezTo>
                <a:cubicBezTo>
                  <a:pt x="957" y="1964"/>
                  <a:pt x="957" y="1965"/>
                  <a:pt x="957" y="1965"/>
                </a:cubicBezTo>
                <a:cubicBezTo>
                  <a:pt x="956" y="1967"/>
                  <a:pt x="956" y="1967"/>
                  <a:pt x="956" y="1968"/>
                </a:cubicBezTo>
                <a:cubicBezTo>
                  <a:pt x="956" y="1969"/>
                  <a:pt x="957" y="1969"/>
                  <a:pt x="957" y="1970"/>
                </a:cubicBezTo>
                <a:cubicBezTo>
                  <a:pt x="957" y="1970"/>
                  <a:pt x="957" y="1971"/>
                  <a:pt x="957" y="1971"/>
                </a:cubicBezTo>
                <a:cubicBezTo>
                  <a:pt x="957" y="1972"/>
                  <a:pt x="958" y="1972"/>
                  <a:pt x="959" y="1972"/>
                </a:cubicBezTo>
                <a:cubicBezTo>
                  <a:pt x="959" y="1973"/>
                  <a:pt x="960" y="1973"/>
                  <a:pt x="961" y="1972"/>
                </a:cubicBezTo>
                <a:cubicBezTo>
                  <a:pt x="962" y="1972"/>
                  <a:pt x="962" y="1971"/>
                  <a:pt x="963" y="1971"/>
                </a:cubicBezTo>
                <a:cubicBezTo>
                  <a:pt x="964" y="1971"/>
                  <a:pt x="965" y="1971"/>
                  <a:pt x="965" y="1970"/>
                </a:cubicBezTo>
                <a:cubicBezTo>
                  <a:pt x="966" y="1971"/>
                  <a:pt x="966" y="1970"/>
                  <a:pt x="967" y="1970"/>
                </a:cubicBezTo>
                <a:cubicBezTo>
                  <a:pt x="967" y="1971"/>
                  <a:pt x="967" y="1971"/>
                  <a:pt x="968" y="1971"/>
                </a:cubicBezTo>
                <a:cubicBezTo>
                  <a:pt x="968" y="1971"/>
                  <a:pt x="969" y="1971"/>
                  <a:pt x="969" y="1972"/>
                </a:cubicBezTo>
                <a:cubicBezTo>
                  <a:pt x="970" y="1972"/>
                  <a:pt x="969" y="1973"/>
                  <a:pt x="968" y="1973"/>
                </a:cubicBezTo>
                <a:cubicBezTo>
                  <a:pt x="968" y="1974"/>
                  <a:pt x="968" y="1974"/>
                  <a:pt x="967" y="1974"/>
                </a:cubicBezTo>
                <a:cubicBezTo>
                  <a:pt x="966" y="1975"/>
                  <a:pt x="965" y="1975"/>
                  <a:pt x="965" y="1975"/>
                </a:cubicBezTo>
                <a:cubicBezTo>
                  <a:pt x="964" y="1975"/>
                  <a:pt x="963" y="1976"/>
                  <a:pt x="962" y="1976"/>
                </a:cubicBezTo>
                <a:cubicBezTo>
                  <a:pt x="961" y="1976"/>
                  <a:pt x="960" y="1976"/>
                  <a:pt x="960" y="1977"/>
                </a:cubicBezTo>
                <a:cubicBezTo>
                  <a:pt x="959" y="1978"/>
                  <a:pt x="960" y="1979"/>
                  <a:pt x="960" y="1979"/>
                </a:cubicBezTo>
                <a:cubicBezTo>
                  <a:pt x="960" y="1980"/>
                  <a:pt x="960" y="1980"/>
                  <a:pt x="960" y="1981"/>
                </a:cubicBezTo>
                <a:cubicBezTo>
                  <a:pt x="960" y="1981"/>
                  <a:pt x="960" y="1982"/>
                  <a:pt x="961" y="1982"/>
                </a:cubicBezTo>
                <a:cubicBezTo>
                  <a:pt x="961" y="1982"/>
                  <a:pt x="961" y="1982"/>
                  <a:pt x="962" y="1983"/>
                </a:cubicBezTo>
                <a:cubicBezTo>
                  <a:pt x="962" y="1983"/>
                  <a:pt x="962" y="1983"/>
                  <a:pt x="963" y="1983"/>
                </a:cubicBezTo>
                <a:cubicBezTo>
                  <a:pt x="963" y="1983"/>
                  <a:pt x="963" y="1983"/>
                  <a:pt x="964" y="1984"/>
                </a:cubicBezTo>
                <a:cubicBezTo>
                  <a:pt x="964" y="1984"/>
                  <a:pt x="964" y="1984"/>
                  <a:pt x="965" y="1984"/>
                </a:cubicBezTo>
                <a:cubicBezTo>
                  <a:pt x="965" y="1984"/>
                  <a:pt x="966" y="1984"/>
                  <a:pt x="966" y="1985"/>
                </a:cubicBezTo>
                <a:cubicBezTo>
                  <a:pt x="966" y="1985"/>
                  <a:pt x="967" y="1985"/>
                  <a:pt x="967" y="1985"/>
                </a:cubicBezTo>
                <a:cubicBezTo>
                  <a:pt x="968" y="1986"/>
                  <a:pt x="969" y="1986"/>
                  <a:pt x="970" y="1986"/>
                </a:cubicBezTo>
                <a:cubicBezTo>
                  <a:pt x="970" y="1987"/>
                  <a:pt x="971" y="1987"/>
                  <a:pt x="972" y="1987"/>
                </a:cubicBezTo>
                <a:cubicBezTo>
                  <a:pt x="973" y="1987"/>
                  <a:pt x="973" y="1988"/>
                  <a:pt x="973" y="1989"/>
                </a:cubicBezTo>
                <a:cubicBezTo>
                  <a:pt x="972" y="1989"/>
                  <a:pt x="972" y="1989"/>
                  <a:pt x="972" y="1989"/>
                </a:cubicBezTo>
                <a:cubicBezTo>
                  <a:pt x="971" y="1990"/>
                  <a:pt x="971" y="1990"/>
                  <a:pt x="971" y="1990"/>
                </a:cubicBezTo>
                <a:cubicBezTo>
                  <a:pt x="971" y="1990"/>
                  <a:pt x="970" y="1990"/>
                  <a:pt x="970" y="1990"/>
                </a:cubicBezTo>
                <a:cubicBezTo>
                  <a:pt x="970" y="1990"/>
                  <a:pt x="969" y="1991"/>
                  <a:pt x="969" y="1990"/>
                </a:cubicBezTo>
                <a:cubicBezTo>
                  <a:pt x="969" y="1989"/>
                  <a:pt x="970" y="1989"/>
                  <a:pt x="970" y="1988"/>
                </a:cubicBezTo>
                <a:cubicBezTo>
                  <a:pt x="970" y="1988"/>
                  <a:pt x="969" y="1987"/>
                  <a:pt x="969" y="1987"/>
                </a:cubicBezTo>
                <a:cubicBezTo>
                  <a:pt x="968" y="1987"/>
                  <a:pt x="968" y="1986"/>
                  <a:pt x="968" y="1986"/>
                </a:cubicBezTo>
                <a:cubicBezTo>
                  <a:pt x="967" y="1987"/>
                  <a:pt x="967" y="1988"/>
                  <a:pt x="966" y="1987"/>
                </a:cubicBezTo>
                <a:cubicBezTo>
                  <a:pt x="966" y="1987"/>
                  <a:pt x="966" y="1987"/>
                  <a:pt x="965" y="1986"/>
                </a:cubicBezTo>
                <a:cubicBezTo>
                  <a:pt x="965" y="1986"/>
                  <a:pt x="965" y="1985"/>
                  <a:pt x="964" y="1985"/>
                </a:cubicBezTo>
                <a:cubicBezTo>
                  <a:pt x="964" y="1985"/>
                  <a:pt x="964" y="1986"/>
                  <a:pt x="964" y="1986"/>
                </a:cubicBezTo>
                <a:cubicBezTo>
                  <a:pt x="964" y="1987"/>
                  <a:pt x="963" y="1987"/>
                  <a:pt x="964" y="1988"/>
                </a:cubicBezTo>
                <a:cubicBezTo>
                  <a:pt x="964" y="1988"/>
                  <a:pt x="964" y="1989"/>
                  <a:pt x="964" y="1989"/>
                </a:cubicBezTo>
                <a:cubicBezTo>
                  <a:pt x="964" y="1989"/>
                  <a:pt x="964" y="1989"/>
                  <a:pt x="964" y="1989"/>
                </a:cubicBezTo>
                <a:cubicBezTo>
                  <a:pt x="963" y="1989"/>
                  <a:pt x="963" y="1987"/>
                  <a:pt x="963" y="1987"/>
                </a:cubicBezTo>
                <a:cubicBezTo>
                  <a:pt x="963" y="1986"/>
                  <a:pt x="963" y="1986"/>
                  <a:pt x="962" y="1986"/>
                </a:cubicBezTo>
                <a:cubicBezTo>
                  <a:pt x="962" y="1986"/>
                  <a:pt x="962" y="1986"/>
                  <a:pt x="962" y="1985"/>
                </a:cubicBezTo>
                <a:cubicBezTo>
                  <a:pt x="961" y="1985"/>
                  <a:pt x="961" y="1985"/>
                  <a:pt x="961" y="1985"/>
                </a:cubicBezTo>
                <a:cubicBezTo>
                  <a:pt x="961" y="1985"/>
                  <a:pt x="961" y="1986"/>
                  <a:pt x="961" y="1986"/>
                </a:cubicBezTo>
                <a:cubicBezTo>
                  <a:pt x="961" y="1987"/>
                  <a:pt x="961" y="1987"/>
                  <a:pt x="960" y="1987"/>
                </a:cubicBezTo>
                <a:cubicBezTo>
                  <a:pt x="960" y="1987"/>
                  <a:pt x="959" y="1987"/>
                  <a:pt x="959" y="1987"/>
                </a:cubicBezTo>
                <a:cubicBezTo>
                  <a:pt x="958" y="1986"/>
                  <a:pt x="957" y="1986"/>
                  <a:pt x="957" y="1985"/>
                </a:cubicBezTo>
                <a:cubicBezTo>
                  <a:pt x="956" y="1985"/>
                  <a:pt x="956" y="1984"/>
                  <a:pt x="956" y="1984"/>
                </a:cubicBezTo>
                <a:cubicBezTo>
                  <a:pt x="955" y="1983"/>
                  <a:pt x="956" y="1982"/>
                  <a:pt x="955" y="1981"/>
                </a:cubicBezTo>
                <a:cubicBezTo>
                  <a:pt x="955" y="1981"/>
                  <a:pt x="954" y="1981"/>
                  <a:pt x="954" y="1981"/>
                </a:cubicBezTo>
                <a:cubicBezTo>
                  <a:pt x="954" y="1980"/>
                  <a:pt x="955" y="1980"/>
                  <a:pt x="955" y="1981"/>
                </a:cubicBezTo>
                <a:cubicBezTo>
                  <a:pt x="955" y="1981"/>
                  <a:pt x="955" y="1981"/>
                  <a:pt x="956" y="1981"/>
                </a:cubicBezTo>
                <a:cubicBezTo>
                  <a:pt x="956" y="1981"/>
                  <a:pt x="957" y="1981"/>
                  <a:pt x="957" y="1982"/>
                </a:cubicBezTo>
                <a:cubicBezTo>
                  <a:pt x="957" y="1982"/>
                  <a:pt x="958" y="1982"/>
                  <a:pt x="958" y="1981"/>
                </a:cubicBezTo>
                <a:cubicBezTo>
                  <a:pt x="958" y="1981"/>
                  <a:pt x="957" y="1981"/>
                  <a:pt x="957" y="1981"/>
                </a:cubicBezTo>
                <a:cubicBezTo>
                  <a:pt x="957" y="1980"/>
                  <a:pt x="957" y="1979"/>
                  <a:pt x="957" y="1978"/>
                </a:cubicBezTo>
                <a:cubicBezTo>
                  <a:pt x="957" y="1978"/>
                  <a:pt x="956" y="1978"/>
                  <a:pt x="956" y="1977"/>
                </a:cubicBezTo>
                <a:cubicBezTo>
                  <a:pt x="956" y="1977"/>
                  <a:pt x="956" y="1976"/>
                  <a:pt x="956" y="1976"/>
                </a:cubicBezTo>
                <a:cubicBezTo>
                  <a:pt x="956" y="1976"/>
                  <a:pt x="956" y="1975"/>
                  <a:pt x="956" y="1975"/>
                </a:cubicBezTo>
                <a:cubicBezTo>
                  <a:pt x="956" y="1974"/>
                  <a:pt x="955" y="1974"/>
                  <a:pt x="955" y="1975"/>
                </a:cubicBezTo>
                <a:cubicBezTo>
                  <a:pt x="955" y="1975"/>
                  <a:pt x="954" y="1976"/>
                  <a:pt x="954" y="1976"/>
                </a:cubicBezTo>
                <a:cubicBezTo>
                  <a:pt x="953" y="1977"/>
                  <a:pt x="954" y="1978"/>
                  <a:pt x="953" y="1979"/>
                </a:cubicBezTo>
                <a:cubicBezTo>
                  <a:pt x="952" y="1979"/>
                  <a:pt x="951" y="1980"/>
                  <a:pt x="951" y="1980"/>
                </a:cubicBezTo>
                <a:cubicBezTo>
                  <a:pt x="951" y="1981"/>
                  <a:pt x="952" y="1981"/>
                  <a:pt x="952" y="1981"/>
                </a:cubicBezTo>
                <a:cubicBezTo>
                  <a:pt x="952" y="1982"/>
                  <a:pt x="952" y="1982"/>
                  <a:pt x="952" y="1983"/>
                </a:cubicBezTo>
                <a:cubicBezTo>
                  <a:pt x="952" y="1983"/>
                  <a:pt x="953" y="1983"/>
                  <a:pt x="953" y="1983"/>
                </a:cubicBezTo>
                <a:cubicBezTo>
                  <a:pt x="953" y="1984"/>
                  <a:pt x="952" y="1983"/>
                  <a:pt x="952" y="1983"/>
                </a:cubicBezTo>
                <a:cubicBezTo>
                  <a:pt x="952" y="1983"/>
                  <a:pt x="951" y="1983"/>
                  <a:pt x="951" y="1983"/>
                </a:cubicBezTo>
                <a:cubicBezTo>
                  <a:pt x="951" y="1983"/>
                  <a:pt x="951" y="1983"/>
                  <a:pt x="952" y="1984"/>
                </a:cubicBezTo>
                <a:cubicBezTo>
                  <a:pt x="952" y="1984"/>
                  <a:pt x="952" y="1984"/>
                  <a:pt x="953" y="1984"/>
                </a:cubicBezTo>
                <a:cubicBezTo>
                  <a:pt x="953" y="1984"/>
                  <a:pt x="953" y="1985"/>
                  <a:pt x="953" y="1985"/>
                </a:cubicBezTo>
                <a:cubicBezTo>
                  <a:pt x="954" y="1985"/>
                  <a:pt x="954" y="1985"/>
                  <a:pt x="955" y="1985"/>
                </a:cubicBezTo>
                <a:cubicBezTo>
                  <a:pt x="955" y="1986"/>
                  <a:pt x="956" y="1986"/>
                  <a:pt x="956" y="1986"/>
                </a:cubicBezTo>
                <a:cubicBezTo>
                  <a:pt x="956" y="1987"/>
                  <a:pt x="956" y="1987"/>
                  <a:pt x="956" y="1987"/>
                </a:cubicBezTo>
                <a:cubicBezTo>
                  <a:pt x="956" y="1987"/>
                  <a:pt x="957" y="1988"/>
                  <a:pt x="957" y="1988"/>
                </a:cubicBezTo>
                <a:cubicBezTo>
                  <a:pt x="957" y="1988"/>
                  <a:pt x="957" y="1989"/>
                  <a:pt x="957" y="1989"/>
                </a:cubicBezTo>
                <a:cubicBezTo>
                  <a:pt x="956" y="1989"/>
                  <a:pt x="956" y="1988"/>
                  <a:pt x="956" y="1988"/>
                </a:cubicBezTo>
                <a:cubicBezTo>
                  <a:pt x="956" y="1988"/>
                  <a:pt x="956" y="1988"/>
                  <a:pt x="955" y="1988"/>
                </a:cubicBezTo>
                <a:cubicBezTo>
                  <a:pt x="955" y="1988"/>
                  <a:pt x="954" y="1988"/>
                  <a:pt x="954" y="1988"/>
                </a:cubicBezTo>
                <a:cubicBezTo>
                  <a:pt x="954" y="1988"/>
                  <a:pt x="954" y="1989"/>
                  <a:pt x="954" y="1989"/>
                </a:cubicBezTo>
                <a:cubicBezTo>
                  <a:pt x="953" y="1989"/>
                  <a:pt x="953" y="1989"/>
                  <a:pt x="953" y="1989"/>
                </a:cubicBezTo>
                <a:cubicBezTo>
                  <a:pt x="953" y="1989"/>
                  <a:pt x="953" y="1988"/>
                  <a:pt x="953" y="1988"/>
                </a:cubicBezTo>
                <a:cubicBezTo>
                  <a:pt x="954" y="1987"/>
                  <a:pt x="955" y="1987"/>
                  <a:pt x="954" y="1986"/>
                </a:cubicBezTo>
                <a:cubicBezTo>
                  <a:pt x="954" y="1986"/>
                  <a:pt x="953" y="1987"/>
                  <a:pt x="952" y="1987"/>
                </a:cubicBezTo>
                <a:cubicBezTo>
                  <a:pt x="952" y="1988"/>
                  <a:pt x="951" y="1988"/>
                  <a:pt x="950" y="1988"/>
                </a:cubicBezTo>
                <a:cubicBezTo>
                  <a:pt x="949" y="1988"/>
                  <a:pt x="948" y="1988"/>
                  <a:pt x="948" y="1988"/>
                </a:cubicBezTo>
                <a:cubicBezTo>
                  <a:pt x="947" y="1988"/>
                  <a:pt x="946" y="1988"/>
                  <a:pt x="945" y="1988"/>
                </a:cubicBezTo>
                <a:cubicBezTo>
                  <a:pt x="944" y="1988"/>
                  <a:pt x="944" y="1988"/>
                  <a:pt x="944" y="1988"/>
                </a:cubicBezTo>
                <a:cubicBezTo>
                  <a:pt x="943" y="1989"/>
                  <a:pt x="943" y="1989"/>
                  <a:pt x="943" y="1989"/>
                </a:cubicBezTo>
                <a:cubicBezTo>
                  <a:pt x="942" y="1989"/>
                  <a:pt x="941" y="1988"/>
                  <a:pt x="942" y="1989"/>
                </a:cubicBezTo>
                <a:cubicBezTo>
                  <a:pt x="942" y="1989"/>
                  <a:pt x="942" y="1989"/>
                  <a:pt x="942" y="1990"/>
                </a:cubicBezTo>
                <a:cubicBezTo>
                  <a:pt x="942" y="1990"/>
                  <a:pt x="942" y="1990"/>
                  <a:pt x="941" y="1990"/>
                </a:cubicBezTo>
                <a:cubicBezTo>
                  <a:pt x="941" y="1990"/>
                  <a:pt x="941" y="1990"/>
                  <a:pt x="941" y="1989"/>
                </a:cubicBezTo>
                <a:cubicBezTo>
                  <a:pt x="941" y="1989"/>
                  <a:pt x="940" y="1989"/>
                  <a:pt x="940" y="1989"/>
                </a:cubicBezTo>
                <a:cubicBezTo>
                  <a:pt x="940" y="1989"/>
                  <a:pt x="940" y="1989"/>
                  <a:pt x="939" y="1989"/>
                </a:cubicBezTo>
                <a:cubicBezTo>
                  <a:pt x="938" y="1989"/>
                  <a:pt x="939" y="1990"/>
                  <a:pt x="939" y="1990"/>
                </a:cubicBezTo>
                <a:cubicBezTo>
                  <a:pt x="939" y="1991"/>
                  <a:pt x="939" y="1991"/>
                  <a:pt x="938" y="1991"/>
                </a:cubicBezTo>
                <a:cubicBezTo>
                  <a:pt x="938" y="1991"/>
                  <a:pt x="938" y="1992"/>
                  <a:pt x="938" y="1992"/>
                </a:cubicBezTo>
                <a:cubicBezTo>
                  <a:pt x="939" y="1993"/>
                  <a:pt x="939" y="1992"/>
                  <a:pt x="939" y="1991"/>
                </a:cubicBezTo>
                <a:cubicBezTo>
                  <a:pt x="939" y="1991"/>
                  <a:pt x="940" y="1991"/>
                  <a:pt x="941" y="1991"/>
                </a:cubicBezTo>
                <a:cubicBezTo>
                  <a:pt x="942" y="1991"/>
                  <a:pt x="942" y="1990"/>
                  <a:pt x="943" y="1990"/>
                </a:cubicBezTo>
                <a:cubicBezTo>
                  <a:pt x="944" y="1990"/>
                  <a:pt x="945" y="1991"/>
                  <a:pt x="945" y="1990"/>
                </a:cubicBezTo>
                <a:cubicBezTo>
                  <a:pt x="945" y="1990"/>
                  <a:pt x="946" y="1989"/>
                  <a:pt x="946" y="1989"/>
                </a:cubicBezTo>
                <a:cubicBezTo>
                  <a:pt x="946" y="1990"/>
                  <a:pt x="946" y="1990"/>
                  <a:pt x="947" y="1990"/>
                </a:cubicBezTo>
                <a:cubicBezTo>
                  <a:pt x="947" y="1990"/>
                  <a:pt x="947" y="1990"/>
                  <a:pt x="947" y="1990"/>
                </a:cubicBezTo>
                <a:cubicBezTo>
                  <a:pt x="947" y="1990"/>
                  <a:pt x="948" y="1991"/>
                  <a:pt x="947" y="1991"/>
                </a:cubicBezTo>
                <a:cubicBezTo>
                  <a:pt x="947" y="1991"/>
                  <a:pt x="946" y="1991"/>
                  <a:pt x="947" y="1992"/>
                </a:cubicBezTo>
                <a:cubicBezTo>
                  <a:pt x="947" y="1992"/>
                  <a:pt x="947" y="1992"/>
                  <a:pt x="948" y="1992"/>
                </a:cubicBezTo>
                <a:cubicBezTo>
                  <a:pt x="948" y="1992"/>
                  <a:pt x="948" y="1992"/>
                  <a:pt x="949" y="1992"/>
                </a:cubicBezTo>
                <a:cubicBezTo>
                  <a:pt x="949" y="1991"/>
                  <a:pt x="949" y="1991"/>
                  <a:pt x="949" y="1991"/>
                </a:cubicBezTo>
                <a:cubicBezTo>
                  <a:pt x="950" y="1990"/>
                  <a:pt x="950" y="1991"/>
                  <a:pt x="950" y="1991"/>
                </a:cubicBezTo>
                <a:cubicBezTo>
                  <a:pt x="950" y="1992"/>
                  <a:pt x="950" y="1992"/>
                  <a:pt x="950" y="1992"/>
                </a:cubicBezTo>
                <a:cubicBezTo>
                  <a:pt x="950" y="1993"/>
                  <a:pt x="950" y="1993"/>
                  <a:pt x="950" y="1993"/>
                </a:cubicBezTo>
                <a:cubicBezTo>
                  <a:pt x="950" y="1993"/>
                  <a:pt x="950" y="1993"/>
                  <a:pt x="950" y="1993"/>
                </a:cubicBezTo>
                <a:cubicBezTo>
                  <a:pt x="951" y="1992"/>
                  <a:pt x="952" y="1991"/>
                  <a:pt x="952" y="1991"/>
                </a:cubicBezTo>
                <a:cubicBezTo>
                  <a:pt x="953" y="1991"/>
                  <a:pt x="952" y="1991"/>
                  <a:pt x="953" y="1992"/>
                </a:cubicBezTo>
                <a:cubicBezTo>
                  <a:pt x="953" y="1992"/>
                  <a:pt x="953" y="1992"/>
                  <a:pt x="953" y="1992"/>
                </a:cubicBezTo>
                <a:cubicBezTo>
                  <a:pt x="954" y="1992"/>
                  <a:pt x="954" y="1992"/>
                  <a:pt x="955" y="1992"/>
                </a:cubicBezTo>
                <a:cubicBezTo>
                  <a:pt x="955" y="1991"/>
                  <a:pt x="955" y="1991"/>
                  <a:pt x="956" y="1991"/>
                </a:cubicBezTo>
                <a:cubicBezTo>
                  <a:pt x="956" y="1991"/>
                  <a:pt x="955" y="1992"/>
                  <a:pt x="955" y="1992"/>
                </a:cubicBezTo>
                <a:cubicBezTo>
                  <a:pt x="954" y="1992"/>
                  <a:pt x="954" y="1992"/>
                  <a:pt x="954" y="1992"/>
                </a:cubicBezTo>
                <a:cubicBezTo>
                  <a:pt x="953" y="1992"/>
                  <a:pt x="953" y="1992"/>
                  <a:pt x="953" y="1993"/>
                </a:cubicBezTo>
                <a:cubicBezTo>
                  <a:pt x="953" y="1993"/>
                  <a:pt x="953" y="1993"/>
                  <a:pt x="953" y="1993"/>
                </a:cubicBezTo>
                <a:cubicBezTo>
                  <a:pt x="953" y="1993"/>
                  <a:pt x="952" y="1993"/>
                  <a:pt x="952" y="1994"/>
                </a:cubicBezTo>
                <a:cubicBezTo>
                  <a:pt x="952" y="1994"/>
                  <a:pt x="952" y="1994"/>
                  <a:pt x="953" y="1994"/>
                </a:cubicBezTo>
                <a:cubicBezTo>
                  <a:pt x="953" y="1994"/>
                  <a:pt x="953" y="1994"/>
                  <a:pt x="954" y="1994"/>
                </a:cubicBezTo>
                <a:cubicBezTo>
                  <a:pt x="954" y="1994"/>
                  <a:pt x="955" y="1994"/>
                  <a:pt x="955" y="1994"/>
                </a:cubicBezTo>
                <a:cubicBezTo>
                  <a:pt x="955" y="1994"/>
                  <a:pt x="956" y="1993"/>
                  <a:pt x="956" y="1993"/>
                </a:cubicBezTo>
                <a:cubicBezTo>
                  <a:pt x="956" y="1993"/>
                  <a:pt x="958" y="1993"/>
                  <a:pt x="958" y="1993"/>
                </a:cubicBezTo>
                <a:cubicBezTo>
                  <a:pt x="959" y="1994"/>
                  <a:pt x="958" y="1994"/>
                  <a:pt x="958" y="1994"/>
                </a:cubicBezTo>
                <a:cubicBezTo>
                  <a:pt x="958" y="1995"/>
                  <a:pt x="958" y="1995"/>
                  <a:pt x="959" y="1994"/>
                </a:cubicBezTo>
                <a:cubicBezTo>
                  <a:pt x="959" y="1994"/>
                  <a:pt x="959" y="1994"/>
                  <a:pt x="960" y="1994"/>
                </a:cubicBezTo>
                <a:cubicBezTo>
                  <a:pt x="960" y="1994"/>
                  <a:pt x="961" y="1994"/>
                  <a:pt x="961" y="1993"/>
                </a:cubicBezTo>
                <a:cubicBezTo>
                  <a:pt x="961" y="1993"/>
                  <a:pt x="961" y="1992"/>
                  <a:pt x="962" y="1992"/>
                </a:cubicBezTo>
                <a:cubicBezTo>
                  <a:pt x="962" y="1992"/>
                  <a:pt x="962" y="1994"/>
                  <a:pt x="963" y="1993"/>
                </a:cubicBezTo>
                <a:cubicBezTo>
                  <a:pt x="963" y="1993"/>
                  <a:pt x="964" y="1992"/>
                  <a:pt x="964" y="1992"/>
                </a:cubicBezTo>
                <a:cubicBezTo>
                  <a:pt x="965" y="1992"/>
                  <a:pt x="965" y="1994"/>
                  <a:pt x="965" y="1994"/>
                </a:cubicBezTo>
                <a:cubicBezTo>
                  <a:pt x="965" y="1994"/>
                  <a:pt x="966" y="1994"/>
                  <a:pt x="966" y="1995"/>
                </a:cubicBezTo>
                <a:cubicBezTo>
                  <a:pt x="966" y="1995"/>
                  <a:pt x="965" y="1995"/>
                  <a:pt x="965" y="1995"/>
                </a:cubicBezTo>
                <a:cubicBezTo>
                  <a:pt x="964" y="1995"/>
                  <a:pt x="964" y="1995"/>
                  <a:pt x="964" y="1995"/>
                </a:cubicBezTo>
                <a:cubicBezTo>
                  <a:pt x="963" y="1996"/>
                  <a:pt x="963" y="1996"/>
                  <a:pt x="963" y="1996"/>
                </a:cubicBezTo>
                <a:cubicBezTo>
                  <a:pt x="962" y="1997"/>
                  <a:pt x="963" y="1998"/>
                  <a:pt x="964" y="1997"/>
                </a:cubicBezTo>
                <a:cubicBezTo>
                  <a:pt x="964" y="1997"/>
                  <a:pt x="965" y="1996"/>
                  <a:pt x="966" y="1997"/>
                </a:cubicBezTo>
                <a:cubicBezTo>
                  <a:pt x="966" y="1997"/>
                  <a:pt x="966" y="1997"/>
                  <a:pt x="967" y="1997"/>
                </a:cubicBezTo>
                <a:cubicBezTo>
                  <a:pt x="967" y="1997"/>
                  <a:pt x="967" y="1997"/>
                  <a:pt x="968" y="1997"/>
                </a:cubicBezTo>
                <a:cubicBezTo>
                  <a:pt x="968" y="1997"/>
                  <a:pt x="968" y="1997"/>
                  <a:pt x="968" y="1997"/>
                </a:cubicBezTo>
                <a:cubicBezTo>
                  <a:pt x="967" y="1997"/>
                  <a:pt x="967" y="1998"/>
                  <a:pt x="967" y="1998"/>
                </a:cubicBezTo>
                <a:cubicBezTo>
                  <a:pt x="966" y="1998"/>
                  <a:pt x="966" y="1998"/>
                  <a:pt x="966" y="1997"/>
                </a:cubicBezTo>
                <a:cubicBezTo>
                  <a:pt x="965" y="1997"/>
                  <a:pt x="965" y="1997"/>
                  <a:pt x="965" y="1997"/>
                </a:cubicBezTo>
                <a:cubicBezTo>
                  <a:pt x="964" y="1997"/>
                  <a:pt x="964" y="1997"/>
                  <a:pt x="964" y="1998"/>
                </a:cubicBezTo>
                <a:cubicBezTo>
                  <a:pt x="963" y="1998"/>
                  <a:pt x="963" y="1998"/>
                  <a:pt x="963" y="1998"/>
                </a:cubicBezTo>
                <a:cubicBezTo>
                  <a:pt x="962" y="1998"/>
                  <a:pt x="962" y="1998"/>
                  <a:pt x="962" y="1999"/>
                </a:cubicBezTo>
                <a:cubicBezTo>
                  <a:pt x="961" y="1999"/>
                  <a:pt x="961" y="1999"/>
                  <a:pt x="962" y="1999"/>
                </a:cubicBezTo>
                <a:cubicBezTo>
                  <a:pt x="962" y="1999"/>
                  <a:pt x="962" y="1999"/>
                  <a:pt x="963" y="1999"/>
                </a:cubicBezTo>
                <a:cubicBezTo>
                  <a:pt x="963" y="1999"/>
                  <a:pt x="963" y="2000"/>
                  <a:pt x="964" y="2000"/>
                </a:cubicBezTo>
                <a:cubicBezTo>
                  <a:pt x="964" y="2000"/>
                  <a:pt x="966" y="1999"/>
                  <a:pt x="966" y="2000"/>
                </a:cubicBezTo>
                <a:cubicBezTo>
                  <a:pt x="966" y="2001"/>
                  <a:pt x="964" y="2001"/>
                  <a:pt x="964" y="2001"/>
                </a:cubicBezTo>
                <a:cubicBezTo>
                  <a:pt x="964" y="2002"/>
                  <a:pt x="965" y="2002"/>
                  <a:pt x="965" y="2002"/>
                </a:cubicBezTo>
                <a:cubicBezTo>
                  <a:pt x="965" y="2002"/>
                  <a:pt x="965" y="2003"/>
                  <a:pt x="966" y="2003"/>
                </a:cubicBezTo>
                <a:cubicBezTo>
                  <a:pt x="966" y="2003"/>
                  <a:pt x="967" y="2003"/>
                  <a:pt x="967" y="2003"/>
                </a:cubicBezTo>
                <a:cubicBezTo>
                  <a:pt x="967" y="2004"/>
                  <a:pt x="967" y="2004"/>
                  <a:pt x="968" y="2004"/>
                </a:cubicBezTo>
                <a:cubicBezTo>
                  <a:pt x="968" y="2004"/>
                  <a:pt x="968" y="2004"/>
                  <a:pt x="968" y="2003"/>
                </a:cubicBezTo>
                <a:cubicBezTo>
                  <a:pt x="969" y="2003"/>
                  <a:pt x="969" y="2003"/>
                  <a:pt x="970" y="2003"/>
                </a:cubicBezTo>
                <a:cubicBezTo>
                  <a:pt x="971" y="2002"/>
                  <a:pt x="970" y="2002"/>
                  <a:pt x="969" y="2001"/>
                </a:cubicBezTo>
                <a:cubicBezTo>
                  <a:pt x="969" y="2001"/>
                  <a:pt x="968" y="2001"/>
                  <a:pt x="968" y="2001"/>
                </a:cubicBezTo>
                <a:cubicBezTo>
                  <a:pt x="969" y="2000"/>
                  <a:pt x="969" y="2000"/>
                  <a:pt x="969" y="2000"/>
                </a:cubicBezTo>
                <a:cubicBezTo>
                  <a:pt x="970" y="2000"/>
                  <a:pt x="970" y="2000"/>
                  <a:pt x="970" y="2000"/>
                </a:cubicBezTo>
                <a:cubicBezTo>
                  <a:pt x="970" y="2000"/>
                  <a:pt x="970" y="2000"/>
                  <a:pt x="970" y="2000"/>
                </a:cubicBezTo>
                <a:cubicBezTo>
                  <a:pt x="970" y="1999"/>
                  <a:pt x="970" y="1999"/>
                  <a:pt x="971" y="1999"/>
                </a:cubicBezTo>
                <a:cubicBezTo>
                  <a:pt x="971" y="1999"/>
                  <a:pt x="971" y="1999"/>
                  <a:pt x="972" y="1999"/>
                </a:cubicBezTo>
                <a:cubicBezTo>
                  <a:pt x="972" y="2000"/>
                  <a:pt x="972" y="2000"/>
                  <a:pt x="972" y="2000"/>
                </a:cubicBezTo>
                <a:cubicBezTo>
                  <a:pt x="973" y="2000"/>
                  <a:pt x="974" y="2000"/>
                  <a:pt x="975" y="2000"/>
                </a:cubicBezTo>
                <a:cubicBezTo>
                  <a:pt x="975" y="2001"/>
                  <a:pt x="974" y="2002"/>
                  <a:pt x="974" y="2002"/>
                </a:cubicBezTo>
                <a:cubicBezTo>
                  <a:pt x="973" y="2003"/>
                  <a:pt x="973" y="2004"/>
                  <a:pt x="974" y="2004"/>
                </a:cubicBezTo>
                <a:cubicBezTo>
                  <a:pt x="974" y="2004"/>
                  <a:pt x="974" y="2004"/>
                  <a:pt x="975" y="2004"/>
                </a:cubicBezTo>
                <a:cubicBezTo>
                  <a:pt x="976" y="2004"/>
                  <a:pt x="977" y="2004"/>
                  <a:pt x="977" y="2004"/>
                </a:cubicBezTo>
                <a:cubicBezTo>
                  <a:pt x="978" y="2004"/>
                  <a:pt x="978" y="2004"/>
                  <a:pt x="978" y="2004"/>
                </a:cubicBezTo>
                <a:cubicBezTo>
                  <a:pt x="979" y="2004"/>
                  <a:pt x="980" y="2005"/>
                  <a:pt x="980" y="2005"/>
                </a:cubicBezTo>
                <a:cubicBezTo>
                  <a:pt x="981" y="2006"/>
                  <a:pt x="981" y="2006"/>
                  <a:pt x="982" y="2007"/>
                </a:cubicBezTo>
                <a:cubicBezTo>
                  <a:pt x="983" y="2007"/>
                  <a:pt x="983" y="2007"/>
                  <a:pt x="983" y="2008"/>
                </a:cubicBezTo>
                <a:cubicBezTo>
                  <a:pt x="983" y="2008"/>
                  <a:pt x="983" y="2008"/>
                  <a:pt x="983" y="2009"/>
                </a:cubicBezTo>
                <a:cubicBezTo>
                  <a:pt x="984" y="2009"/>
                  <a:pt x="984" y="2008"/>
                  <a:pt x="984" y="2008"/>
                </a:cubicBezTo>
                <a:cubicBezTo>
                  <a:pt x="984" y="2007"/>
                  <a:pt x="985" y="2007"/>
                  <a:pt x="984" y="2007"/>
                </a:cubicBezTo>
                <a:cubicBezTo>
                  <a:pt x="984" y="2006"/>
                  <a:pt x="983" y="2006"/>
                  <a:pt x="984" y="2005"/>
                </a:cubicBezTo>
                <a:cubicBezTo>
                  <a:pt x="984" y="2004"/>
                  <a:pt x="984" y="2004"/>
                  <a:pt x="983" y="2004"/>
                </a:cubicBezTo>
                <a:cubicBezTo>
                  <a:pt x="983" y="2004"/>
                  <a:pt x="983" y="2004"/>
                  <a:pt x="983" y="2004"/>
                </a:cubicBezTo>
                <a:cubicBezTo>
                  <a:pt x="983" y="2004"/>
                  <a:pt x="983" y="2003"/>
                  <a:pt x="983" y="2003"/>
                </a:cubicBezTo>
                <a:cubicBezTo>
                  <a:pt x="982" y="2003"/>
                  <a:pt x="981" y="2003"/>
                  <a:pt x="981" y="2003"/>
                </a:cubicBezTo>
                <a:cubicBezTo>
                  <a:pt x="980" y="2002"/>
                  <a:pt x="980" y="2002"/>
                  <a:pt x="980" y="2002"/>
                </a:cubicBezTo>
                <a:cubicBezTo>
                  <a:pt x="979" y="2002"/>
                  <a:pt x="979" y="2002"/>
                  <a:pt x="979" y="2002"/>
                </a:cubicBezTo>
                <a:cubicBezTo>
                  <a:pt x="978" y="2002"/>
                  <a:pt x="978" y="2002"/>
                  <a:pt x="978" y="2002"/>
                </a:cubicBezTo>
                <a:cubicBezTo>
                  <a:pt x="977" y="2002"/>
                  <a:pt x="978" y="2002"/>
                  <a:pt x="978" y="2002"/>
                </a:cubicBezTo>
                <a:cubicBezTo>
                  <a:pt x="979" y="2002"/>
                  <a:pt x="979" y="2002"/>
                  <a:pt x="979" y="2002"/>
                </a:cubicBezTo>
                <a:cubicBezTo>
                  <a:pt x="980" y="2002"/>
                  <a:pt x="980" y="2001"/>
                  <a:pt x="981" y="2002"/>
                </a:cubicBezTo>
                <a:cubicBezTo>
                  <a:pt x="981" y="2002"/>
                  <a:pt x="981" y="2002"/>
                  <a:pt x="982" y="2002"/>
                </a:cubicBezTo>
                <a:cubicBezTo>
                  <a:pt x="982" y="2001"/>
                  <a:pt x="982" y="2001"/>
                  <a:pt x="981" y="2001"/>
                </a:cubicBezTo>
                <a:cubicBezTo>
                  <a:pt x="981" y="2001"/>
                  <a:pt x="981" y="2001"/>
                  <a:pt x="981" y="2001"/>
                </a:cubicBezTo>
                <a:cubicBezTo>
                  <a:pt x="981" y="2000"/>
                  <a:pt x="981" y="2000"/>
                  <a:pt x="981" y="2000"/>
                </a:cubicBezTo>
                <a:cubicBezTo>
                  <a:pt x="981" y="2000"/>
                  <a:pt x="980" y="2000"/>
                  <a:pt x="980" y="2000"/>
                </a:cubicBezTo>
                <a:cubicBezTo>
                  <a:pt x="979" y="2000"/>
                  <a:pt x="979" y="1999"/>
                  <a:pt x="979" y="1999"/>
                </a:cubicBezTo>
                <a:cubicBezTo>
                  <a:pt x="978" y="1999"/>
                  <a:pt x="978" y="2000"/>
                  <a:pt x="978" y="2000"/>
                </a:cubicBezTo>
                <a:cubicBezTo>
                  <a:pt x="977" y="2000"/>
                  <a:pt x="976" y="1999"/>
                  <a:pt x="976" y="1999"/>
                </a:cubicBezTo>
                <a:cubicBezTo>
                  <a:pt x="975" y="1999"/>
                  <a:pt x="975" y="1999"/>
                  <a:pt x="974" y="1999"/>
                </a:cubicBezTo>
                <a:cubicBezTo>
                  <a:pt x="974" y="1999"/>
                  <a:pt x="973" y="1998"/>
                  <a:pt x="974" y="1998"/>
                </a:cubicBezTo>
                <a:cubicBezTo>
                  <a:pt x="974" y="1998"/>
                  <a:pt x="975" y="1998"/>
                  <a:pt x="975" y="1999"/>
                </a:cubicBezTo>
                <a:cubicBezTo>
                  <a:pt x="975" y="1999"/>
                  <a:pt x="976" y="1998"/>
                  <a:pt x="976" y="1999"/>
                </a:cubicBezTo>
                <a:cubicBezTo>
                  <a:pt x="977" y="1999"/>
                  <a:pt x="976" y="1999"/>
                  <a:pt x="977" y="1999"/>
                </a:cubicBezTo>
                <a:cubicBezTo>
                  <a:pt x="977" y="2000"/>
                  <a:pt x="977" y="1999"/>
                  <a:pt x="978" y="1999"/>
                </a:cubicBezTo>
                <a:cubicBezTo>
                  <a:pt x="978" y="1999"/>
                  <a:pt x="977" y="1999"/>
                  <a:pt x="977" y="1998"/>
                </a:cubicBezTo>
                <a:cubicBezTo>
                  <a:pt x="978" y="1998"/>
                  <a:pt x="978" y="1998"/>
                  <a:pt x="978" y="1998"/>
                </a:cubicBezTo>
                <a:cubicBezTo>
                  <a:pt x="978" y="1998"/>
                  <a:pt x="979" y="1999"/>
                  <a:pt x="979" y="1999"/>
                </a:cubicBezTo>
                <a:cubicBezTo>
                  <a:pt x="979" y="1998"/>
                  <a:pt x="979" y="1998"/>
                  <a:pt x="979" y="1998"/>
                </a:cubicBezTo>
                <a:cubicBezTo>
                  <a:pt x="980" y="1998"/>
                  <a:pt x="980" y="1998"/>
                  <a:pt x="980" y="1998"/>
                </a:cubicBezTo>
                <a:cubicBezTo>
                  <a:pt x="980" y="1998"/>
                  <a:pt x="981" y="1997"/>
                  <a:pt x="981" y="1997"/>
                </a:cubicBezTo>
                <a:cubicBezTo>
                  <a:pt x="981" y="1996"/>
                  <a:pt x="980" y="1996"/>
                  <a:pt x="980" y="1996"/>
                </a:cubicBezTo>
                <a:cubicBezTo>
                  <a:pt x="979" y="1996"/>
                  <a:pt x="978" y="1996"/>
                  <a:pt x="977" y="1996"/>
                </a:cubicBezTo>
                <a:cubicBezTo>
                  <a:pt x="976" y="1996"/>
                  <a:pt x="976" y="1996"/>
                  <a:pt x="975" y="1996"/>
                </a:cubicBezTo>
                <a:cubicBezTo>
                  <a:pt x="974" y="1996"/>
                  <a:pt x="974" y="1996"/>
                  <a:pt x="974" y="1996"/>
                </a:cubicBezTo>
                <a:cubicBezTo>
                  <a:pt x="973" y="1997"/>
                  <a:pt x="973" y="1997"/>
                  <a:pt x="972" y="1997"/>
                </a:cubicBezTo>
                <a:cubicBezTo>
                  <a:pt x="972" y="1997"/>
                  <a:pt x="972" y="1997"/>
                  <a:pt x="971" y="1996"/>
                </a:cubicBezTo>
                <a:cubicBezTo>
                  <a:pt x="971" y="1996"/>
                  <a:pt x="971" y="1996"/>
                  <a:pt x="970" y="1996"/>
                </a:cubicBezTo>
                <a:cubicBezTo>
                  <a:pt x="971" y="1995"/>
                  <a:pt x="972" y="1995"/>
                  <a:pt x="972" y="1995"/>
                </a:cubicBezTo>
                <a:cubicBezTo>
                  <a:pt x="973" y="1995"/>
                  <a:pt x="973" y="1995"/>
                  <a:pt x="974" y="1995"/>
                </a:cubicBezTo>
                <a:cubicBezTo>
                  <a:pt x="974" y="1995"/>
                  <a:pt x="974" y="1994"/>
                  <a:pt x="975" y="1994"/>
                </a:cubicBezTo>
                <a:cubicBezTo>
                  <a:pt x="975" y="1994"/>
                  <a:pt x="975" y="1994"/>
                  <a:pt x="976" y="1995"/>
                </a:cubicBezTo>
                <a:cubicBezTo>
                  <a:pt x="976" y="1995"/>
                  <a:pt x="977" y="1995"/>
                  <a:pt x="978" y="1995"/>
                </a:cubicBezTo>
                <a:cubicBezTo>
                  <a:pt x="979" y="1995"/>
                  <a:pt x="980" y="1995"/>
                  <a:pt x="980" y="1995"/>
                </a:cubicBezTo>
                <a:cubicBezTo>
                  <a:pt x="982" y="1995"/>
                  <a:pt x="984" y="1995"/>
                  <a:pt x="985" y="1995"/>
                </a:cubicBezTo>
                <a:cubicBezTo>
                  <a:pt x="987" y="1995"/>
                  <a:pt x="989" y="1995"/>
                  <a:pt x="990" y="1995"/>
                </a:cubicBezTo>
                <a:cubicBezTo>
                  <a:pt x="991" y="1995"/>
                  <a:pt x="992" y="1995"/>
                  <a:pt x="993" y="1995"/>
                </a:cubicBezTo>
                <a:cubicBezTo>
                  <a:pt x="994" y="1995"/>
                  <a:pt x="994" y="1996"/>
                  <a:pt x="995" y="1996"/>
                </a:cubicBezTo>
                <a:cubicBezTo>
                  <a:pt x="996" y="1996"/>
                  <a:pt x="996" y="1996"/>
                  <a:pt x="997" y="1996"/>
                </a:cubicBezTo>
                <a:cubicBezTo>
                  <a:pt x="998" y="1996"/>
                  <a:pt x="998" y="1997"/>
                  <a:pt x="998" y="1997"/>
                </a:cubicBezTo>
                <a:cubicBezTo>
                  <a:pt x="999" y="1997"/>
                  <a:pt x="999" y="1997"/>
                  <a:pt x="999" y="1997"/>
                </a:cubicBezTo>
                <a:cubicBezTo>
                  <a:pt x="1000" y="1998"/>
                  <a:pt x="1001" y="1998"/>
                  <a:pt x="1002" y="1998"/>
                </a:cubicBezTo>
                <a:cubicBezTo>
                  <a:pt x="1003" y="1997"/>
                  <a:pt x="1004" y="1997"/>
                  <a:pt x="1005" y="1997"/>
                </a:cubicBezTo>
                <a:cubicBezTo>
                  <a:pt x="1006" y="1997"/>
                  <a:pt x="1007" y="1997"/>
                  <a:pt x="1008" y="1997"/>
                </a:cubicBezTo>
                <a:cubicBezTo>
                  <a:pt x="1008" y="1996"/>
                  <a:pt x="1009" y="1996"/>
                  <a:pt x="1010" y="1996"/>
                </a:cubicBezTo>
                <a:cubicBezTo>
                  <a:pt x="1011" y="1996"/>
                  <a:pt x="1012" y="1996"/>
                  <a:pt x="1013" y="1996"/>
                </a:cubicBezTo>
                <a:cubicBezTo>
                  <a:pt x="1013" y="1996"/>
                  <a:pt x="1013" y="1996"/>
                  <a:pt x="1014" y="1996"/>
                </a:cubicBezTo>
                <a:cubicBezTo>
                  <a:pt x="1015" y="1996"/>
                  <a:pt x="1016" y="1995"/>
                  <a:pt x="1016" y="1995"/>
                </a:cubicBezTo>
                <a:cubicBezTo>
                  <a:pt x="1016" y="1994"/>
                  <a:pt x="1016" y="1993"/>
                  <a:pt x="1016" y="1993"/>
                </a:cubicBezTo>
                <a:cubicBezTo>
                  <a:pt x="1016" y="1993"/>
                  <a:pt x="1016" y="1992"/>
                  <a:pt x="1016" y="1992"/>
                </a:cubicBezTo>
                <a:cubicBezTo>
                  <a:pt x="1017" y="1992"/>
                  <a:pt x="1017" y="1992"/>
                  <a:pt x="1017" y="1992"/>
                </a:cubicBezTo>
                <a:cubicBezTo>
                  <a:pt x="1017" y="1991"/>
                  <a:pt x="1017" y="1991"/>
                  <a:pt x="1016" y="1991"/>
                </a:cubicBezTo>
                <a:close/>
                <a:moveTo>
                  <a:pt x="918" y="1973"/>
                </a:moveTo>
                <a:cubicBezTo>
                  <a:pt x="917" y="1973"/>
                  <a:pt x="918" y="1974"/>
                  <a:pt x="919" y="1974"/>
                </a:cubicBezTo>
                <a:cubicBezTo>
                  <a:pt x="919" y="1974"/>
                  <a:pt x="919" y="1973"/>
                  <a:pt x="918" y="1973"/>
                </a:cubicBezTo>
                <a:close/>
                <a:moveTo>
                  <a:pt x="914" y="1970"/>
                </a:moveTo>
                <a:cubicBezTo>
                  <a:pt x="914" y="1970"/>
                  <a:pt x="915" y="1970"/>
                  <a:pt x="915" y="1970"/>
                </a:cubicBezTo>
                <a:cubicBezTo>
                  <a:pt x="915" y="1969"/>
                  <a:pt x="914" y="1969"/>
                  <a:pt x="914" y="1970"/>
                </a:cubicBezTo>
                <a:close/>
                <a:moveTo>
                  <a:pt x="908" y="1954"/>
                </a:moveTo>
                <a:cubicBezTo>
                  <a:pt x="908" y="1954"/>
                  <a:pt x="909" y="1954"/>
                  <a:pt x="909" y="1954"/>
                </a:cubicBezTo>
                <a:cubicBezTo>
                  <a:pt x="909" y="1954"/>
                  <a:pt x="909" y="1953"/>
                  <a:pt x="909" y="1953"/>
                </a:cubicBezTo>
                <a:cubicBezTo>
                  <a:pt x="908" y="1953"/>
                  <a:pt x="907" y="1953"/>
                  <a:pt x="907" y="1953"/>
                </a:cubicBezTo>
                <a:cubicBezTo>
                  <a:pt x="906" y="1953"/>
                  <a:pt x="905" y="1953"/>
                  <a:pt x="906" y="1953"/>
                </a:cubicBezTo>
                <a:cubicBezTo>
                  <a:pt x="906" y="1954"/>
                  <a:pt x="906" y="1954"/>
                  <a:pt x="906" y="1954"/>
                </a:cubicBezTo>
                <a:cubicBezTo>
                  <a:pt x="907" y="1954"/>
                  <a:pt x="907" y="1956"/>
                  <a:pt x="908" y="1955"/>
                </a:cubicBezTo>
                <a:cubicBezTo>
                  <a:pt x="908" y="1955"/>
                  <a:pt x="908" y="1954"/>
                  <a:pt x="908" y="1954"/>
                </a:cubicBezTo>
                <a:close/>
                <a:moveTo>
                  <a:pt x="906" y="1949"/>
                </a:moveTo>
                <a:cubicBezTo>
                  <a:pt x="906" y="1949"/>
                  <a:pt x="907" y="1949"/>
                  <a:pt x="907" y="1948"/>
                </a:cubicBezTo>
                <a:cubicBezTo>
                  <a:pt x="907" y="1948"/>
                  <a:pt x="907" y="1947"/>
                  <a:pt x="907" y="1947"/>
                </a:cubicBezTo>
                <a:cubicBezTo>
                  <a:pt x="907" y="1946"/>
                  <a:pt x="907" y="1946"/>
                  <a:pt x="907" y="1946"/>
                </a:cubicBezTo>
                <a:cubicBezTo>
                  <a:pt x="907" y="1945"/>
                  <a:pt x="906" y="1944"/>
                  <a:pt x="906" y="1944"/>
                </a:cubicBezTo>
                <a:cubicBezTo>
                  <a:pt x="906" y="1944"/>
                  <a:pt x="905" y="1945"/>
                  <a:pt x="905" y="1945"/>
                </a:cubicBezTo>
                <a:cubicBezTo>
                  <a:pt x="905" y="1945"/>
                  <a:pt x="906" y="1945"/>
                  <a:pt x="906" y="1946"/>
                </a:cubicBezTo>
                <a:cubicBezTo>
                  <a:pt x="906" y="1947"/>
                  <a:pt x="905" y="1948"/>
                  <a:pt x="905" y="1947"/>
                </a:cubicBezTo>
                <a:cubicBezTo>
                  <a:pt x="905" y="1946"/>
                  <a:pt x="905" y="1945"/>
                  <a:pt x="904" y="1946"/>
                </a:cubicBezTo>
                <a:cubicBezTo>
                  <a:pt x="904" y="1946"/>
                  <a:pt x="904" y="1947"/>
                  <a:pt x="904" y="1947"/>
                </a:cubicBezTo>
                <a:cubicBezTo>
                  <a:pt x="904" y="1947"/>
                  <a:pt x="903" y="1947"/>
                  <a:pt x="904" y="1948"/>
                </a:cubicBezTo>
                <a:cubicBezTo>
                  <a:pt x="904" y="1948"/>
                  <a:pt x="904" y="1949"/>
                  <a:pt x="904" y="1949"/>
                </a:cubicBezTo>
                <a:cubicBezTo>
                  <a:pt x="905" y="1950"/>
                  <a:pt x="904" y="1950"/>
                  <a:pt x="904" y="1951"/>
                </a:cubicBezTo>
                <a:cubicBezTo>
                  <a:pt x="905" y="1952"/>
                  <a:pt x="906" y="1951"/>
                  <a:pt x="906" y="1951"/>
                </a:cubicBezTo>
                <a:cubicBezTo>
                  <a:pt x="906" y="1950"/>
                  <a:pt x="906" y="1950"/>
                  <a:pt x="906" y="1949"/>
                </a:cubicBezTo>
                <a:close/>
                <a:moveTo>
                  <a:pt x="921" y="1970"/>
                </a:moveTo>
                <a:cubicBezTo>
                  <a:pt x="922" y="1971"/>
                  <a:pt x="922" y="1971"/>
                  <a:pt x="922" y="1971"/>
                </a:cubicBezTo>
                <a:cubicBezTo>
                  <a:pt x="923" y="1971"/>
                  <a:pt x="923" y="1971"/>
                  <a:pt x="923" y="1971"/>
                </a:cubicBezTo>
                <a:cubicBezTo>
                  <a:pt x="924" y="1971"/>
                  <a:pt x="926" y="1971"/>
                  <a:pt x="926" y="1971"/>
                </a:cubicBezTo>
                <a:cubicBezTo>
                  <a:pt x="926" y="1971"/>
                  <a:pt x="925" y="1970"/>
                  <a:pt x="925" y="1970"/>
                </a:cubicBezTo>
                <a:cubicBezTo>
                  <a:pt x="925" y="1970"/>
                  <a:pt x="924" y="1970"/>
                  <a:pt x="924" y="1970"/>
                </a:cubicBezTo>
                <a:cubicBezTo>
                  <a:pt x="924" y="1969"/>
                  <a:pt x="923" y="1969"/>
                  <a:pt x="923" y="1969"/>
                </a:cubicBezTo>
                <a:cubicBezTo>
                  <a:pt x="923" y="1968"/>
                  <a:pt x="923" y="1968"/>
                  <a:pt x="923" y="1968"/>
                </a:cubicBezTo>
                <a:cubicBezTo>
                  <a:pt x="922" y="1968"/>
                  <a:pt x="921" y="1969"/>
                  <a:pt x="921" y="1968"/>
                </a:cubicBezTo>
                <a:cubicBezTo>
                  <a:pt x="921" y="1968"/>
                  <a:pt x="921" y="1968"/>
                  <a:pt x="921" y="1967"/>
                </a:cubicBezTo>
                <a:cubicBezTo>
                  <a:pt x="921" y="1967"/>
                  <a:pt x="921" y="1967"/>
                  <a:pt x="920" y="1967"/>
                </a:cubicBezTo>
                <a:cubicBezTo>
                  <a:pt x="920" y="1966"/>
                  <a:pt x="919" y="1967"/>
                  <a:pt x="918" y="1966"/>
                </a:cubicBezTo>
                <a:cubicBezTo>
                  <a:pt x="918" y="1966"/>
                  <a:pt x="918" y="1966"/>
                  <a:pt x="917" y="1966"/>
                </a:cubicBezTo>
                <a:cubicBezTo>
                  <a:pt x="917" y="1965"/>
                  <a:pt x="917" y="1965"/>
                  <a:pt x="916" y="1965"/>
                </a:cubicBezTo>
                <a:cubicBezTo>
                  <a:pt x="916" y="1965"/>
                  <a:pt x="916" y="1965"/>
                  <a:pt x="915" y="1964"/>
                </a:cubicBezTo>
                <a:cubicBezTo>
                  <a:pt x="915" y="1964"/>
                  <a:pt x="914" y="1964"/>
                  <a:pt x="914" y="1964"/>
                </a:cubicBezTo>
                <a:cubicBezTo>
                  <a:pt x="913" y="1964"/>
                  <a:pt x="912" y="1964"/>
                  <a:pt x="911" y="1964"/>
                </a:cubicBezTo>
                <a:cubicBezTo>
                  <a:pt x="911" y="1964"/>
                  <a:pt x="910" y="1963"/>
                  <a:pt x="909" y="1962"/>
                </a:cubicBezTo>
                <a:cubicBezTo>
                  <a:pt x="909" y="1962"/>
                  <a:pt x="908" y="1961"/>
                  <a:pt x="908" y="1961"/>
                </a:cubicBezTo>
                <a:cubicBezTo>
                  <a:pt x="907" y="1961"/>
                  <a:pt x="907" y="1962"/>
                  <a:pt x="908" y="1963"/>
                </a:cubicBezTo>
                <a:cubicBezTo>
                  <a:pt x="908" y="1963"/>
                  <a:pt x="909" y="1964"/>
                  <a:pt x="910" y="1964"/>
                </a:cubicBezTo>
                <a:cubicBezTo>
                  <a:pt x="910" y="1965"/>
                  <a:pt x="911" y="1966"/>
                  <a:pt x="911" y="1966"/>
                </a:cubicBezTo>
                <a:cubicBezTo>
                  <a:pt x="912" y="1967"/>
                  <a:pt x="913" y="1967"/>
                  <a:pt x="914" y="1967"/>
                </a:cubicBezTo>
                <a:cubicBezTo>
                  <a:pt x="914" y="1967"/>
                  <a:pt x="915" y="1967"/>
                  <a:pt x="916" y="1967"/>
                </a:cubicBezTo>
                <a:cubicBezTo>
                  <a:pt x="917" y="1966"/>
                  <a:pt x="917" y="1966"/>
                  <a:pt x="918" y="1967"/>
                </a:cubicBezTo>
                <a:cubicBezTo>
                  <a:pt x="918" y="1967"/>
                  <a:pt x="918" y="1968"/>
                  <a:pt x="919" y="1968"/>
                </a:cubicBezTo>
                <a:cubicBezTo>
                  <a:pt x="919" y="1969"/>
                  <a:pt x="919" y="1969"/>
                  <a:pt x="920" y="1969"/>
                </a:cubicBezTo>
                <a:cubicBezTo>
                  <a:pt x="920" y="1969"/>
                  <a:pt x="920" y="1970"/>
                  <a:pt x="920" y="1970"/>
                </a:cubicBezTo>
                <a:cubicBezTo>
                  <a:pt x="920" y="1970"/>
                  <a:pt x="921" y="1970"/>
                  <a:pt x="921" y="1970"/>
                </a:cubicBezTo>
                <a:close/>
                <a:moveTo>
                  <a:pt x="934" y="1986"/>
                </a:moveTo>
                <a:cubicBezTo>
                  <a:pt x="933" y="1986"/>
                  <a:pt x="933" y="1988"/>
                  <a:pt x="934" y="1988"/>
                </a:cubicBezTo>
                <a:cubicBezTo>
                  <a:pt x="934" y="1988"/>
                  <a:pt x="934" y="1987"/>
                  <a:pt x="934" y="1987"/>
                </a:cubicBezTo>
                <a:cubicBezTo>
                  <a:pt x="934" y="1987"/>
                  <a:pt x="935" y="1987"/>
                  <a:pt x="935" y="1987"/>
                </a:cubicBezTo>
                <a:cubicBezTo>
                  <a:pt x="935" y="1987"/>
                  <a:pt x="935" y="1987"/>
                  <a:pt x="935" y="1987"/>
                </a:cubicBezTo>
                <a:cubicBezTo>
                  <a:pt x="935" y="1986"/>
                  <a:pt x="935" y="1986"/>
                  <a:pt x="935" y="1986"/>
                </a:cubicBezTo>
                <a:cubicBezTo>
                  <a:pt x="934" y="1986"/>
                  <a:pt x="934" y="1986"/>
                  <a:pt x="934" y="1986"/>
                </a:cubicBezTo>
                <a:close/>
                <a:moveTo>
                  <a:pt x="934" y="1982"/>
                </a:moveTo>
                <a:cubicBezTo>
                  <a:pt x="934" y="1982"/>
                  <a:pt x="934" y="1982"/>
                  <a:pt x="935" y="1982"/>
                </a:cubicBezTo>
                <a:cubicBezTo>
                  <a:pt x="935" y="1981"/>
                  <a:pt x="935" y="1981"/>
                  <a:pt x="935" y="1980"/>
                </a:cubicBezTo>
                <a:cubicBezTo>
                  <a:pt x="935" y="1980"/>
                  <a:pt x="934" y="1980"/>
                  <a:pt x="934" y="1980"/>
                </a:cubicBezTo>
                <a:cubicBezTo>
                  <a:pt x="935" y="1979"/>
                  <a:pt x="935" y="1979"/>
                  <a:pt x="935" y="1979"/>
                </a:cubicBezTo>
                <a:cubicBezTo>
                  <a:pt x="936" y="1979"/>
                  <a:pt x="938" y="1979"/>
                  <a:pt x="937" y="1978"/>
                </a:cubicBezTo>
                <a:cubicBezTo>
                  <a:pt x="937" y="1978"/>
                  <a:pt x="937" y="1978"/>
                  <a:pt x="936" y="1978"/>
                </a:cubicBezTo>
                <a:cubicBezTo>
                  <a:pt x="936" y="1977"/>
                  <a:pt x="936" y="1977"/>
                  <a:pt x="936" y="1977"/>
                </a:cubicBezTo>
                <a:cubicBezTo>
                  <a:pt x="936" y="1977"/>
                  <a:pt x="936" y="1976"/>
                  <a:pt x="935" y="1976"/>
                </a:cubicBezTo>
                <a:cubicBezTo>
                  <a:pt x="935" y="1976"/>
                  <a:pt x="934" y="1977"/>
                  <a:pt x="934" y="1976"/>
                </a:cubicBezTo>
                <a:cubicBezTo>
                  <a:pt x="934" y="1976"/>
                  <a:pt x="934" y="1976"/>
                  <a:pt x="934" y="1975"/>
                </a:cubicBezTo>
                <a:cubicBezTo>
                  <a:pt x="933" y="1975"/>
                  <a:pt x="933" y="1974"/>
                  <a:pt x="932" y="1974"/>
                </a:cubicBezTo>
                <a:cubicBezTo>
                  <a:pt x="931" y="1974"/>
                  <a:pt x="930" y="1974"/>
                  <a:pt x="930" y="1973"/>
                </a:cubicBezTo>
                <a:cubicBezTo>
                  <a:pt x="929" y="1973"/>
                  <a:pt x="929" y="1973"/>
                  <a:pt x="928" y="1972"/>
                </a:cubicBezTo>
                <a:cubicBezTo>
                  <a:pt x="928" y="1972"/>
                  <a:pt x="927" y="1971"/>
                  <a:pt x="926" y="1972"/>
                </a:cubicBezTo>
                <a:cubicBezTo>
                  <a:pt x="925" y="1972"/>
                  <a:pt x="925" y="1973"/>
                  <a:pt x="924" y="1973"/>
                </a:cubicBezTo>
                <a:cubicBezTo>
                  <a:pt x="924" y="1973"/>
                  <a:pt x="924" y="1973"/>
                  <a:pt x="923" y="1973"/>
                </a:cubicBezTo>
                <a:cubicBezTo>
                  <a:pt x="923" y="1972"/>
                  <a:pt x="923" y="1973"/>
                  <a:pt x="923" y="1973"/>
                </a:cubicBezTo>
                <a:cubicBezTo>
                  <a:pt x="923" y="1973"/>
                  <a:pt x="924" y="1973"/>
                  <a:pt x="924" y="1974"/>
                </a:cubicBezTo>
                <a:cubicBezTo>
                  <a:pt x="924" y="1974"/>
                  <a:pt x="924" y="1974"/>
                  <a:pt x="925" y="1974"/>
                </a:cubicBezTo>
                <a:cubicBezTo>
                  <a:pt x="925" y="1975"/>
                  <a:pt x="926" y="1975"/>
                  <a:pt x="927" y="1975"/>
                </a:cubicBezTo>
                <a:cubicBezTo>
                  <a:pt x="927" y="1975"/>
                  <a:pt x="927" y="1975"/>
                  <a:pt x="928" y="1975"/>
                </a:cubicBezTo>
                <a:cubicBezTo>
                  <a:pt x="928" y="1976"/>
                  <a:pt x="927" y="1976"/>
                  <a:pt x="927" y="1976"/>
                </a:cubicBezTo>
                <a:cubicBezTo>
                  <a:pt x="927" y="1976"/>
                  <a:pt x="926" y="1976"/>
                  <a:pt x="926" y="1976"/>
                </a:cubicBezTo>
                <a:cubicBezTo>
                  <a:pt x="925" y="1976"/>
                  <a:pt x="925" y="1975"/>
                  <a:pt x="925" y="1975"/>
                </a:cubicBezTo>
                <a:cubicBezTo>
                  <a:pt x="924" y="1975"/>
                  <a:pt x="924" y="1974"/>
                  <a:pt x="923" y="1974"/>
                </a:cubicBezTo>
                <a:cubicBezTo>
                  <a:pt x="922" y="1974"/>
                  <a:pt x="921" y="1975"/>
                  <a:pt x="921" y="1975"/>
                </a:cubicBezTo>
                <a:cubicBezTo>
                  <a:pt x="920" y="1975"/>
                  <a:pt x="920" y="1975"/>
                  <a:pt x="920" y="1976"/>
                </a:cubicBezTo>
                <a:cubicBezTo>
                  <a:pt x="920" y="1976"/>
                  <a:pt x="921" y="1976"/>
                  <a:pt x="921" y="1976"/>
                </a:cubicBezTo>
                <a:cubicBezTo>
                  <a:pt x="921" y="1977"/>
                  <a:pt x="922" y="1977"/>
                  <a:pt x="923" y="1977"/>
                </a:cubicBezTo>
                <a:cubicBezTo>
                  <a:pt x="923" y="1977"/>
                  <a:pt x="924" y="1976"/>
                  <a:pt x="924" y="1977"/>
                </a:cubicBezTo>
                <a:cubicBezTo>
                  <a:pt x="924" y="1977"/>
                  <a:pt x="924" y="1977"/>
                  <a:pt x="924" y="1978"/>
                </a:cubicBezTo>
                <a:cubicBezTo>
                  <a:pt x="924" y="1978"/>
                  <a:pt x="924" y="1979"/>
                  <a:pt x="924" y="1979"/>
                </a:cubicBezTo>
                <a:cubicBezTo>
                  <a:pt x="924" y="1980"/>
                  <a:pt x="924" y="1981"/>
                  <a:pt x="925" y="1980"/>
                </a:cubicBezTo>
                <a:cubicBezTo>
                  <a:pt x="926" y="1980"/>
                  <a:pt x="926" y="1979"/>
                  <a:pt x="926" y="1979"/>
                </a:cubicBezTo>
                <a:cubicBezTo>
                  <a:pt x="927" y="1978"/>
                  <a:pt x="927" y="1978"/>
                  <a:pt x="928" y="1979"/>
                </a:cubicBezTo>
                <a:cubicBezTo>
                  <a:pt x="928" y="1979"/>
                  <a:pt x="928" y="1979"/>
                  <a:pt x="929" y="1979"/>
                </a:cubicBezTo>
                <a:cubicBezTo>
                  <a:pt x="929" y="1979"/>
                  <a:pt x="929" y="1979"/>
                  <a:pt x="930" y="1978"/>
                </a:cubicBezTo>
                <a:cubicBezTo>
                  <a:pt x="930" y="1978"/>
                  <a:pt x="930" y="1978"/>
                  <a:pt x="931" y="1978"/>
                </a:cubicBezTo>
                <a:cubicBezTo>
                  <a:pt x="931" y="1979"/>
                  <a:pt x="931" y="1979"/>
                  <a:pt x="931" y="1979"/>
                </a:cubicBezTo>
                <a:cubicBezTo>
                  <a:pt x="930" y="1980"/>
                  <a:pt x="930" y="1979"/>
                  <a:pt x="930" y="1980"/>
                </a:cubicBezTo>
                <a:cubicBezTo>
                  <a:pt x="930" y="1980"/>
                  <a:pt x="929" y="1980"/>
                  <a:pt x="929" y="1981"/>
                </a:cubicBezTo>
                <a:cubicBezTo>
                  <a:pt x="929" y="1981"/>
                  <a:pt x="928" y="1981"/>
                  <a:pt x="928" y="1982"/>
                </a:cubicBezTo>
                <a:cubicBezTo>
                  <a:pt x="928" y="1982"/>
                  <a:pt x="927" y="1982"/>
                  <a:pt x="927" y="1982"/>
                </a:cubicBezTo>
                <a:cubicBezTo>
                  <a:pt x="928" y="1983"/>
                  <a:pt x="928" y="1982"/>
                  <a:pt x="928" y="1983"/>
                </a:cubicBezTo>
                <a:cubicBezTo>
                  <a:pt x="929" y="1983"/>
                  <a:pt x="929" y="1983"/>
                  <a:pt x="929" y="1983"/>
                </a:cubicBezTo>
                <a:cubicBezTo>
                  <a:pt x="930" y="1983"/>
                  <a:pt x="930" y="1982"/>
                  <a:pt x="931" y="1982"/>
                </a:cubicBezTo>
                <a:cubicBezTo>
                  <a:pt x="932" y="1982"/>
                  <a:pt x="932" y="1982"/>
                  <a:pt x="932" y="1982"/>
                </a:cubicBezTo>
                <a:cubicBezTo>
                  <a:pt x="933" y="1983"/>
                  <a:pt x="932" y="1982"/>
                  <a:pt x="933" y="1981"/>
                </a:cubicBezTo>
                <a:cubicBezTo>
                  <a:pt x="933" y="1981"/>
                  <a:pt x="934" y="1981"/>
                  <a:pt x="934" y="1982"/>
                </a:cubicBezTo>
                <a:close/>
                <a:moveTo>
                  <a:pt x="904" y="1940"/>
                </a:moveTo>
                <a:cubicBezTo>
                  <a:pt x="904" y="1940"/>
                  <a:pt x="904" y="1940"/>
                  <a:pt x="903" y="1940"/>
                </a:cubicBezTo>
                <a:cubicBezTo>
                  <a:pt x="903" y="1938"/>
                  <a:pt x="902" y="1939"/>
                  <a:pt x="902" y="1940"/>
                </a:cubicBezTo>
                <a:cubicBezTo>
                  <a:pt x="902" y="1941"/>
                  <a:pt x="902" y="1941"/>
                  <a:pt x="902" y="1941"/>
                </a:cubicBezTo>
                <a:cubicBezTo>
                  <a:pt x="902" y="1942"/>
                  <a:pt x="901" y="1942"/>
                  <a:pt x="901" y="1942"/>
                </a:cubicBezTo>
                <a:cubicBezTo>
                  <a:pt x="901" y="1943"/>
                  <a:pt x="901" y="1944"/>
                  <a:pt x="901" y="1945"/>
                </a:cubicBezTo>
                <a:cubicBezTo>
                  <a:pt x="902" y="1945"/>
                  <a:pt x="903" y="1943"/>
                  <a:pt x="903" y="1943"/>
                </a:cubicBezTo>
                <a:cubicBezTo>
                  <a:pt x="903" y="1942"/>
                  <a:pt x="903" y="1942"/>
                  <a:pt x="903" y="1942"/>
                </a:cubicBezTo>
                <a:cubicBezTo>
                  <a:pt x="904" y="1941"/>
                  <a:pt x="904" y="1942"/>
                  <a:pt x="904" y="1941"/>
                </a:cubicBezTo>
                <a:cubicBezTo>
                  <a:pt x="905" y="1941"/>
                  <a:pt x="904" y="1940"/>
                  <a:pt x="904" y="1940"/>
                </a:cubicBezTo>
                <a:close/>
                <a:moveTo>
                  <a:pt x="936" y="1984"/>
                </a:moveTo>
                <a:cubicBezTo>
                  <a:pt x="936" y="1984"/>
                  <a:pt x="936" y="1983"/>
                  <a:pt x="936" y="1983"/>
                </a:cubicBezTo>
                <a:cubicBezTo>
                  <a:pt x="935" y="1983"/>
                  <a:pt x="935" y="1983"/>
                  <a:pt x="934" y="1984"/>
                </a:cubicBezTo>
                <a:cubicBezTo>
                  <a:pt x="934" y="1984"/>
                  <a:pt x="934" y="1984"/>
                  <a:pt x="934" y="1984"/>
                </a:cubicBezTo>
                <a:cubicBezTo>
                  <a:pt x="935" y="1985"/>
                  <a:pt x="935" y="1985"/>
                  <a:pt x="936" y="1985"/>
                </a:cubicBezTo>
                <a:cubicBezTo>
                  <a:pt x="936" y="1985"/>
                  <a:pt x="936" y="1985"/>
                  <a:pt x="936" y="1985"/>
                </a:cubicBezTo>
                <a:cubicBezTo>
                  <a:pt x="936" y="1984"/>
                  <a:pt x="936" y="1984"/>
                  <a:pt x="936" y="1984"/>
                </a:cubicBezTo>
                <a:close/>
                <a:moveTo>
                  <a:pt x="914" y="1955"/>
                </a:moveTo>
                <a:cubicBezTo>
                  <a:pt x="914" y="1955"/>
                  <a:pt x="914" y="1955"/>
                  <a:pt x="914" y="1955"/>
                </a:cubicBezTo>
                <a:cubicBezTo>
                  <a:pt x="914" y="1956"/>
                  <a:pt x="914" y="1956"/>
                  <a:pt x="915" y="1956"/>
                </a:cubicBezTo>
                <a:cubicBezTo>
                  <a:pt x="915" y="1956"/>
                  <a:pt x="915" y="1956"/>
                  <a:pt x="916" y="1956"/>
                </a:cubicBezTo>
                <a:cubicBezTo>
                  <a:pt x="916" y="1955"/>
                  <a:pt x="916" y="1956"/>
                  <a:pt x="916" y="1955"/>
                </a:cubicBezTo>
                <a:cubicBezTo>
                  <a:pt x="916" y="1955"/>
                  <a:pt x="916" y="1954"/>
                  <a:pt x="916" y="1954"/>
                </a:cubicBezTo>
                <a:cubicBezTo>
                  <a:pt x="915" y="1954"/>
                  <a:pt x="915" y="1954"/>
                  <a:pt x="915" y="1953"/>
                </a:cubicBezTo>
                <a:cubicBezTo>
                  <a:pt x="915" y="1953"/>
                  <a:pt x="915" y="1953"/>
                  <a:pt x="914" y="1953"/>
                </a:cubicBezTo>
                <a:cubicBezTo>
                  <a:pt x="914" y="1952"/>
                  <a:pt x="912" y="1951"/>
                  <a:pt x="912" y="1952"/>
                </a:cubicBezTo>
                <a:cubicBezTo>
                  <a:pt x="911" y="1952"/>
                  <a:pt x="911" y="1952"/>
                  <a:pt x="912" y="1952"/>
                </a:cubicBezTo>
                <a:cubicBezTo>
                  <a:pt x="912" y="1952"/>
                  <a:pt x="912" y="1952"/>
                  <a:pt x="913" y="1952"/>
                </a:cubicBezTo>
                <a:cubicBezTo>
                  <a:pt x="913" y="1953"/>
                  <a:pt x="913" y="1953"/>
                  <a:pt x="913" y="1953"/>
                </a:cubicBezTo>
                <a:cubicBezTo>
                  <a:pt x="914" y="1953"/>
                  <a:pt x="914" y="1953"/>
                  <a:pt x="914" y="1954"/>
                </a:cubicBezTo>
                <a:cubicBezTo>
                  <a:pt x="914" y="1954"/>
                  <a:pt x="914" y="1954"/>
                  <a:pt x="914" y="1955"/>
                </a:cubicBezTo>
                <a:close/>
                <a:moveTo>
                  <a:pt x="923" y="1982"/>
                </a:moveTo>
                <a:cubicBezTo>
                  <a:pt x="923" y="1983"/>
                  <a:pt x="923" y="1982"/>
                  <a:pt x="924" y="1983"/>
                </a:cubicBezTo>
                <a:cubicBezTo>
                  <a:pt x="924" y="1983"/>
                  <a:pt x="924" y="1983"/>
                  <a:pt x="924" y="1983"/>
                </a:cubicBezTo>
                <a:cubicBezTo>
                  <a:pt x="925" y="1983"/>
                  <a:pt x="924" y="1982"/>
                  <a:pt x="924" y="1982"/>
                </a:cubicBezTo>
                <a:cubicBezTo>
                  <a:pt x="924" y="1981"/>
                  <a:pt x="922" y="1981"/>
                  <a:pt x="923" y="1982"/>
                </a:cubicBezTo>
                <a:close/>
                <a:moveTo>
                  <a:pt x="904" y="1892"/>
                </a:moveTo>
                <a:cubicBezTo>
                  <a:pt x="904" y="1892"/>
                  <a:pt x="902" y="1892"/>
                  <a:pt x="902" y="1892"/>
                </a:cubicBezTo>
                <a:cubicBezTo>
                  <a:pt x="901" y="1893"/>
                  <a:pt x="902" y="1894"/>
                  <a:pt x="903" y="1894"/>
                </a:cubicBezTo>
                <a:cubicBezTo>
                  <a:pt x="903" y="1895"/>
                  <a:pt x="903" y="1895"/>
                  <a:pt x="904" y="1895"/>
                </a:cubicBezTo>
                <a:cubicBezTo>
                  <a:pt x="904" y="1896"/>
                  <a:pt x="904" y="1897"/>
                  <a:pt x="904" y="1897"/>
                </a:cubicBezTo>
                <a:cubicBezTo>
                  <a:pt x="904" y="1897"/>
                  <a:pt x="904" y="1897"/>
                  <a:pt x="904" y="1897"/>
                </a:cubicBezTo>
                <a:cubicBezTo>
                  <a:pt x="905" y="1897"/>
                  <a:pt x="905" y="1896"/>
                  <a:pt x="905" y="1895"/>
                </a:cubicBezTo>
                <a:cubicBezTo>
                  <a:pt x="906" y="1895"/>
                  <a:pt x="906" y="1895"/>
                  <a:pt x="906" y="1895"/>
                </a:cubicBezTo>
                <a:cubicBezTo>
                  <a:pt x="906" y="1894"/>
                  <a:pt x="906" y="1894"/>
                  <a:pt x="906" y="1894"/>
                </a:cubicBezTo>
                <a:cubicBezTo>
                  <a:pt x="905" y="1893"/>
                  <a:pt x="905" y="1892"/>
                  <a:pt x="904" y="1892"/>
                </a:cubicBezTo>
                <a:close/>
                <a:moveTo>
                  <a:pt x="899" y="1905"/>
                </a:moveTo>
                <a:cubicBezTo>
                  <a:pt x="899" y="1905"/>
                  <a:pt x="899" y="1905"/>
                  <a:pt x="900" y="1905"/>
                </a:cubicBezTo>
                <a:cubicBezTo>
                  <a:pt x="900" y="1905"/>
                  <a:pt x="899" y="1906"/>
                  <a:pt x="899" y="1906"/>
                </a:cubicBezTo>
                <a:cubicBezTo>
                  <a:pt x="898" y="1907"/>
                  <a:pt x="898" y="1907"/>
                  <a:pt x="898" y="1908"/>
                </a:cubicBezTo>
                <a:cubicBezTo>
                  <a:pt x="897" y="1908"/>
                  <a:pt x="897" y="1909"/>
                  <a:pt x="898" y="1909"/>
                </a:cubicBezTo>
                <a:cubicBezTo>
                  <a:pt x="898" y="1910"/>
                  <a:pt x="898" y="1909"/>
                  <a:pt x="899" y="1909"/>
                </a:cubicBezTo>
                <a:cubicBezTo>
                  <a:pt x="899" y="1909"/>
                  <a:pt x="899" y="1908"/>
                  <a:pt x="900" y="1908"/>
                </a:cubicBezTo>
                <a:cubicBezTo>
                  <a:pt x="901" y="1907"/>
                  <a:pt x="901" y="1907"/>
                  <a:pt x="901" y="1907"/>
                </a:cubicBezTo>
                <a:cubicBezTo>
                  <a:pt x="901" y="1906"/>
                  <a:pt x="901" y="1906"/>
                  <a:pt x="901" y="1906"/>
                </a:cubicBezTo>
                <a:cubicBezTo>
                  <a:pt x="901" y="1905"/>
                  <a:pt x="902" y="1905"/>
                  <a:pt x="902" y="1905"/>
                </a:cubicBezTo>
                <a:cubicBezTo>
                  <a:pt x="902" y="1904"/>
                  <a:pt x="901" y="1904"/>
                  <a:pt x="901" y="1904"/>
                </a:cubicBezTo>
                <a:cubicBezTo>
                  <a:pt x="901" y="1903"/>
                  <a:pt x="901" y="1903"/>
                  <a:pt x="900" y="1903"/>
                </a:cubicBezTo>
                <a:cubicBezTo>
                  <a:pt x="900" y="1903"/>
                  <a:pt x="900" y="1903"/>
                  <a:pt x="900" y="1903"/>
                </a:cubicBezTo>
                <a:cubicBezTo>
                  <a:pt x="900" y="1903"/>
                  <a:pt x="900" y="1903"/>
                  <a:pt x="900" y="1903"/>
                </a:cubicBezTo>
                <a:cubicBezTo>
                  <a:pt x="899" y="1904"/>
                  <a:pt x="899" y="1903"/>
                  <a:pt x="899" y="1903"/>
                </a:cubicBezTo>
                <a:cubicBezTo>
                  <a:pt x="898" y="1902"/>
                  <a:pt x="898" y="1902"/>
                  <a:pt x="898" y="1903"/>
                </a:cubicBezTo>
                <a:cubicBezTo>
                  <a:pt x="898" y="1903"/>
                  <a:pt x="897" y="1903"/>
                  <a:pt x="897" y="1903"/>
                </a:cubicBezTo>
                <a:cubicBezTo>
                  <a:pt x="897" y="1904"/>
                  <a:pt x="897" y="1904"/>
                  <a:pt x="898" y="1904"/>
                </a:cubicBezTo>
                <a:cubicBezTo>
                  <a:pt x="898" y="1904"/>
                  <a:pt x="898" y="1904"/>
                  <a:pt x="899" y="1905"/>
                </a:cubicBezTo>
                <a:close/>
                <a:moveTo>
                  <a:pt x="897" y="1897"/>
                </a:moveTo>
                <a:cubicBezTo>
                  <a:pt x="897" y="1898"/>
                  <a:pt x="897" y="1898"/>
                  <a:pt x="898" y="1898"/>
                </a:cubicBezTo>
                <a:cubicBezTo>
                  <a:pt x="898" y="1899"/>
                  <a:pt x="899" y="1899"/>
                  <a:pt x="899" y="1900"/>
                </a:cubicBezTo>
                <a:cubicBezTo>
                  <a:pt x="899" y="1900"/>
                  <a:pt x="898" y="1901"/>
                  <a:pt x="899" y="1901"/>
                </a:cubicBezTo>
                <a:cubicBezTo>
                  <a:pt x="899" y="1901"/>
                  <a:pt x="899" y="1901"/>
                  <a:pt x="900" y="1900"/>
                </a:cubicBezTo>
                <a:cubicBezTo>
                  <a:pt x="900" y="1900"/>
                  <a:pt x="900" y="1900"/>
                  <a:pt x="900" y="1900"/>
                </a:cubicBezTo>
                <a:cubicBezTo>
                  <a:pt x="900" y="1900"/>
                  <a:pt x="900" y="1900"/>
                  <a:pt x="900" y="1900"/>
                </a:cubicBezTo>
                <a:cubicBezTo>
                  <a:pt x="901" y="1900"/>
                  <a:pt x="901" y="1899"/>
                  <a:pt x="901" y="1899"/>
                </a:cubicBezTo>
                <a:cubicBezTo>
                  <a:pt x="901" y="1898"/>
                  <a:pt x="901" y="1897"/>
                  <a:pt x="900" y="1897"/>
                </a:cubicBezTo>
                <a:cubicBezTo>
                  <a:pt x="899" y="1897"/>
                  <a:pt x="899" y="1897"/>
                  <a:pt x="898" y="1897"/>
                </a:cubicBezTo>
                <a:cubicBezTo>
                  <a:pt x="898" y="1897"/>
                  <a:pt x="897" y="1897"/>
                  <a:pt x="897" y="1897"/>
                </a:cubicBezTo>
                <a:close/>
                <a:moveTo>
                  <a:pt x="901" y="1931"/>
                </a:moveTo>
                <a:cubicBezTo>
                  <a:pt x="901" y="1930"/>
                  <a:pt x="901" y="1929"/>
                  <a:pt x="902" y="1929"/>
                </a:cubicBezTo>
                <a:cubicBezTo>
                  <a:pt x="902" y="1928"/>
                  <a:pt x="903" y="1929"/>
                  <a:pt x="904" y="1928"/>
                </a:cubicBezTo>
                <a:cubicBezTo>
                  <a:pt x="904" y="1927"/>
                  <a:pt x="903" y="1927"/>
                  <a:pt x="903" y="1927"/>
                </a:cubicBezTo>
                <a:cubicBezTo>
                  <a:pt x="902" y="1927"/>
                  <a:pt x="902" y="1927"/>
                  <a:pt x="902" y="1927"/>
                </a:cubicBezTo>
                <a:cubicBezTo>
                  <a:pt x="901" y="1927"/>
                  <a:pt x="901" y="1927"/>
                  <a:pt x="901" y="1927"/>
                </a:cubicBezTo>
                <a:cubicBezTo>
                  <a:pt x="900" y="1927"/>
                  <a:pt x="899" y="1928"/>
                  <a:pt x="899" y="1928"/>
                </a:cubicBezTo>
                <a:cubicBezTo>
                  <a:pt x="899" y="1929"/>
                  <a:pt x="899" y="1930"/>
                  <a:pt x="900" y="1931"/>
                </a:cubicBezTo>
                <a:cubicBezTo>
                  <a:pt x="900" y="1931"/>
                  <a:pt x="900" y="1931"/>
                  <a:pt x="901" y="1932"/>
                </a:cubicBezTo>
                <a:cubicBezTo>
                  <a:pt x="901" y="1932"/>
                  <a:pt x="901" y="1931"/>
                  <a:pt x="901" y="1931"/>
                </a:cubicBezTo>
                <a:close/>
                <a:moveTo>
                  <a:pt x="903" y="1889"/>
                </a:moveTo>
                <a:cubicBezTo>
                  <a:pt x="903" y="1889"/>
                  <a:pt x="903" y="1888"/>
                  <a:pt x="903" y="1888"/>
                </a:cubicBezTo>
                <a:cubicBezTo>
                  <a:pt x="903" y="1888"/>
                  <a:pt x="904" y="1888"/>
                  <a:pt x="904" y="1888"/>
                </a:cubicBezTo>
                <a:cubicBezTo>
                  <a:pt x="904" y="1887"/>
                  <a:pt x="904" y="1887"/>
                  <a:pt x="904" y="1887"/>
                </a:cubicBezTo>
                <a:cubicBezTo>
                  <a:pt x="903" y="1887"/>
                  <a:pt x="903" y="1887"/>
                  <a:pt x="903" y="1887"/>
                </a:cubicBezTo>
                <a:cubicBezTo>
                  <a:pt x="902" y="1887"/>
                  <a:pt x="902" y="1887"/>
                  <a:pt x="902" y="1888"/>
                </a:cubicBezTo>
                <a:cubicBezTo>
                  <a:pt x="902" y="1888"/>
                  <a:pt x="902" y="1889"/>
                  <a:pt x="903" y="1889"/>
                </a:cubicBezTo>
                <a:close/>
                <a:moveTo>
                  <a:pt x="906" y="1930"/>
                </a:moveTo>
                <a:cubicBezTo>
                  <a:pt x="906" y="1930"/>
                  <a:pt x="906" y="1930"/>
                  <a:pt x="905" y="1930"/>
                </a:cubicBezTo>
                <a:cubicBezTo>
                  <a:pt x="905" y="1931"/>
                  <a:pt x="906" y="1931"/>
                  <a:pt x="906" y="1931"/>
                </a:cubicBezTo>
                <a:cubicBezTo>
                  <a:pt x="906" y="1932"/>
                  <a:pt x="906" y="1932"/>
                  <a:pt x="907" y="1932"/>
                </a:cubicBezTo>
                <a:cubicBezTo>
                  <a:pt x="907" y="1933"/>
                  <a:pt x="907" y="1933"/>
                  <a:pt x="907" y="1933"/>
                </a:cubicBezTo>
                <a:cubicBezTo>
                  <a:pt x="908" y="1934"/>
                  <a:pt x="907" y="1934"/>
                  <a:pt x="906" y="1933"/>
                </a:cubicBezTo>
                <a:cubicBezTo>
                  <a:pt x="906" y="1933"/>
                  <a:pt x="906" y="1933"/>
                  <a:pt x="905" y="1933"/>
                </a:cubicBezTo>
                <a:cubicBezTo>
                  <a:pt x="905" y="1934"/>
                  <a:pt x="906" y="1934"/>
                  <a:pt x="906" y="1934"/>
                </a:cubicBezTo>
                <a:cubicBezTo>
                  <a:pt x="906" y="1934"/>
                  <a:pt x="907" y="1935"/>
                  <a:pt x="907" y="1935"/>
                </a:cubicBezTo>
                <a:cubicBezTo>
                  <a:pt x="907" y="1935"/>
                  <a:pt x="907" y="1936"/>
                  <a:pt x="907" y="1936"/>
                </a:cubicBezTo>
                <a:cubicBezTo>
                  <a:pt x="908" y="1937"/>
                  <a:pt x="908" y="1936"/>
                  <a:pt x="909" y="1936"/>
                </a:cubicBezTo>
                <a:cubicBezTo>
                  <a:pt x="909" y="1936"/>
                  <a:pt x="909" y="1936"/>
                  <a:pt x="909" y="1935"/>
                </a:cubicBezTo>
                <a:cubicBezTo>
                  <a:pt x="910" y="1935"/>
                  <a:pt x="911" y="1935"/>
                  <a:pt x="911" y="1936"/>
                </a:cubicBezTo>
                <a:cubicBezTo>
                  <a:pt x="911" y="1936"/>
                  <a:pt x="911" y="1936"/>
                  <a:pt x="911" y="1936"/>
                </a:cubicBezTo>
                <a:cubicBezTo>
                  <a:pt x="912" y="1936"/>
                  <a:pt x="911" y="1935"/>
                  <a:pt x="911" y="1935"/>
                </a:cubicBezTo>
                <a:cubicBezTo>
                  <a:pt x="911" y="1934"/>
                  <a:pt x="911" y="1934"/>
                  <a:pt x="912" y="1933"/>
                </a:cubicBezTo>
                <a:cubicBezTo>
                  <a:pt x="912" y="1933"/>
                  <a:pt x="912" y="1932"/>
                  <a:pt x="912" y="1932"/>
                </a:cubicBezTo>
                <a:cubicBezTo>
                  <a:pt x="913" y="1932"/>
                  <a:pt x="913" y="1932"/>
                  <a:pt x="914" y="1933"/>
                </a:cubicBezTo>
                <a:cubicBezTo>
                  <a:pt x="914" y="1933"/>
                  <a:pt x="914" y="1933"/>
                  <a:pt x="914" y="1933"/>
                </a:cubicBezTo>
                <a:cubicBezTo>
                  <a:pt x="914" y="1933"/>
                  <a:pt x="914" y="1932"/>
                  <a:pt x="914" y="1932"/>
                </a:cubicBezTo>
                <a:cubicBezTo>
                  <a:pt x="914" y="1932"/>
                  <a:pt x="914" y="1932"/>
                  <a:pt x="914" y="1931"/>
                </a:cubicBezTo>
                <a:cubicBezTo>
                  <a:pt x="913" y="1931"/>
                  <a:pt x="913" y="1931"/>
                  <a:pt x="913" y="1931"/>
                </a:cubicBezTo>
                <a:cubicBezTo>
                  <a:pt x="913" y="1930"/>
                  <a:pt x="913" y="1930"/>
                  <a:pt x="913" y="1930"/>
                </a:cubicBezTo>
                <a:cubicBezTo>
                  <a:pt x="913" y="1929"/>
                  <a:pt x="912" y="1928"/>
                  <a:pt x="912" y="1928"/>
                </a:cubicBezTo>
                <a:cubicBezTo>
                  <a:pt x="912" y="1928"/>
                  <a:pt x="912" y="1928"/>
                  <a:pt x="912" y="1928"/>
                </a:cubicBezTo>
                <a:cubicBezTo>
                  <a:pt x="912" y="1927"/>
                  <a:pt x="911" y="1927"/>
                  <a:pt x="911" y="1927"/>
                </a:cubicBezTo>
                <a:cubicBezTo>
                  <a:pt x="910" y="1927"/>
                  <a:pt x="910" y="1927"/>
                  <a:pt x="910" y="1927"/>
                </a:cubicBezTo>
                <a:cubicBezTo>
                  <a:pt x="910" y="1926"/>
                  <a:pt x="909" y="1926"/>
                  <a:pt x="909" y="1926"/>
                </a:cubicBezTo>
                <a:cubicBezTo>
                  <a:pt x="909" y="1926"/>
                  <a:pt x="908" y="1927"/>
                  <a:pt x="908" y="1927"/>
                </a:cubicBezTo>
                <a:cubicBezTo>
                  <a:pt x="908" y="1928"/>
                  <a:pt x="908" y="1928"/>
                  <a:pt x="909" y="1928"/>
                </a:cubicBezTo>
                <a:cubicBezTo>
                  <a:pt x="909" y="1928"/>
                  <a:pt x="909" y="1929"/>
                  <a:pt x="909" y="1929"/>
                </a:cubicBezTo>
                <a:cubicBezTo>
                  <a:pt x="909" y="1930"/>
                  <a:pt x="910" y="1930"/>
                  <a:pt x="910" y="1931"/>
                </a:cubicBezTo>
                <a:cubicBezTo>
                  <a:pt x="909" y="1931"/>
                  <a:pt x="908" y="1931"/>
                  <a:pt x="909" y="1932"/>
                </a:cubicBezTo>
                <a:cubicBezTo>
                  <a:pt x="909" y="1932"/>
                  <a:pt x="909" y="1933"/>
                  <a:pt x="909" y="1933"/>
                </a:cubicBezTo>
                <a:cubicBezTo>
                  <a:pt x="908" y="1933"/>
                  <a:pt x="907" y="1932"/>
                  <a:pt x="907" y="1932"/>
                </a:cubicBezTo>
                <a:cubicBezTo>
                  <a:pt x="908" y="1931"/>
                  <a:pt x="908" y="1930"/>
                  <a:pt x="906" y="1930"/>
                </a:cubicBezTo>
                <a:close/>
                <a:moveTo>
                  <a:pt x="900" y="1917"/>
                </a:moveTo>
                <a:cubicBezTo>
                  <a:pt x="900" y="1917"/>
                  <a:pt x="900" y="1917"/>
                  <a:pt x="901" y="1918"/>
                </a:cubicBezTo>
                <a:cubicBezTo>
                  <a:pt x="901" y="1918"/>
                  <a:pt x="901" y="1919"/>
                  <a:pt x="901" y="1919"/>
                </a:cubicBezTo>
                <a:cubicBezTo>
                  <a:pt x="902" y="1919"/>
                  <a:pt x="902" y="1919"/>
                  <a:pt x="902" y="1918"/>
                </a:cubicBezTo>
                <a:cubicBezTo>
                  <a:pt x="902" y="1918"/>
                  <a:pt x="902" y="1917"/>
                  <a:pt x="902" y="1917"/>
                </a:cubicBezTo>
                <a:cubicBezTo>
                  <a:pt x="901" y="1917"/>
                  <a:pt x="901" y="1917"/>
                  <a:pt x="901" y="1916"/>
                </a:cubicBezTo>
                <a:cubicBezTo>
                  <a:pt x="901" y="1915"/>
                  <a:pt x="900" y="1913"/>
                  <a:pt x="898" y="1914"/>
                </a:cubicBezTo>
                <a:cubicBezTo>
                  <a:pt x="898" y="1914"/>
                  <a:pt x="898" y="1915"/>
                  <a:pt x="898" y="1916"/>
                </a:cubicBezTo>
                <a:cubicBezTo>
                  <a:pt x="898" y="1916"/>
                  <a:pt x="897" y="1916"/>
                  <a:pt x="897" y="1917"/>
                </a:cubicBezTo>
                <a:cubicBezTo>
                  <a:pt x="898" y="1917"/>
                  <a:pt x="898" y="1918"/>
                  <a:pt x="899" y="1917"/>
                </a:cubicBezTo>
                <a:cubicBezTo>
                  <a:pt x="899" y="1917"/>
                  <a:pt x="899" y="1917"/>
                  <a:pt x="900" y="1917"/>
                </a:cubicBezTo>
                <a:close/>
                <a:moveTo>
                  <a:pt x="910" y="1939"/>
                </a:moveTo>
                <a:cubicBezTo>
                  <a:pt x="909" y="1938"/>
                  <a:pt x="909" y="1938"/>
                  <a:pt x="909" y="1938"/>
                </a:cubicBezTo>
                <a:cubicBezTo>
                  <a:pt x="909" y="1938"/>
                  <a:pt x="909" y="1938"/>
                  <a:pt x="909" y="1937"/>
                </a:cubicBezTo>
                <a:cubicBezTo>
                  <a:pt x="908" y="1937"/>
                  <a:pt x="908" y="1938"/>
                  <a:pt x="907" y="1938"/>
                </a:cubicBezTo>
                <a:cubicBezTo>
                  <a:pt x="907" y="1939"/>
                  <a:pt x="906" y="1939"/>
                  <a:pt x="906" y="1939"/>
                </a:cubicBezTo>
                <a:cubicBezTo>
                  <a:pt x="906" y="1940"/>
                  <a:pt x="906" y="1940"/>
                  <a:pt x="906" y="1941"/>
                </a:cubicBezTo>
                <a:cubicBezTo>
                  <a:pt x="905" y="1941"/>
                  <a:pt x="905" y="1941"/>
                  <a:pt x="905" y="1941"/>
                </a:cubicBezTo>
                <a:cubicBezTo>
                  <a:pt x="904" y="1943"/>
                  <a:pt x="906" y="1942"/>
                  <a:pt x="906" y="1942"/>
                </a:cubicBezTo>
                <a:cubicBezTo>
                  <a:pt x="907" y="1942"/>
                  <a:pt x="907" y="1941"/>
                  <a:pt x="907" y="1941"/>
                </a:cubicBezTo>
                <a:cubicBezTo>
                  <a:pt x="907" y="1940"/>
                  <a:pt x="907" y="1940"/>
                  <a:pt x="908" y="1940"/>
                </a:cubicBezTo>
                <a:cubicBezTo>
                  <a:pt x="908" y="1940"/>
                  <a:pt x="908" y="1940"/>
                  <a:pt x="909" y="1940"/>
                </a:cubicBezTo>
                <a:cubicBezTo>
                  <a:pt x="909" y="1940"/>
                  <a:pt x="909" y="1941"/>
                  <a:pt x="909" y="1941"/>
                </a:cubicBezTo>
                <a:cubicBezTo>
                  <a:pt x="909" y="1941"/>
                  <a:pt x="910" y="1941"/>
                  <a:pt x="910" y="1941"/>
                </a:cubicBezTo>
                <a:cubicBezTo>
                  <a:pt x="910" y="1940"/>
                  <a:pt x="909" y="1940"/>
                  <a:pt x="910" y="1940"/>
                </a:cubicBezTo>
                <a:cubicBezTo>
                  <a:pt x="910" y="1939"/>
                  <a:pt x="910" y="1939"/>
                  <a:pt x="910" y="1939"/>
                </a:cubicBezTo>
                <a:close/>
                <a:moveTo>
                  <a:pt x="905" y="1922"/>
                </a:moveTo>
                <a:cubicBezTo>
                  <a:pt x="905" y="1922"/>
                  <a:pt x="905" y="1922"/>
                  <a:pt x="904" y="1922"/>
                </a:cubicBezTo>
                <a:cubicBezTo>
                  <a:pt x="904" y="1922"/>
                  <a:pt x="904" y="1921"/>
                  <a:pt x="903" y="1921"/>
                </a:cubicBezTo>
                <a:cubicBezTo>
                  <a:pt x="903" y="1921"/>
                  <a:pt x="903" y="1920"/>
                  <a:pt x="902" y="1920"/>
                </a:cubicBezTo>
                <a:cubicBezTo>
                  <a:pt x="902" y="1920"/>
                  <a:pt x="901" y="1920"/>
                  <a:pt x="900" y="1920"/>
                </a:cubicBezTo>
                <a:cubicBezTo>
                  <a:pt x="900" y="1920"/>
                  <a:pt x="901" y="1921"/>
                  <a:pt x="901" y="1921"/>
                </a:cubicBezTo>
                <a:cubicBezTo>
                  <a:pt x="901" y="1922"/>
                  <a:pt x="901" y="1922"/>
                  <a:pt x="901" y="1922"/>
                </a:cubicBezTo>
                <a:cubicBezTo>
                  <a:pt x="901" y="1922"/>
                  <a:pt x="902" y="1922"/>
                  <a:pt x="902" y="1922"/>
                </a:cubicBezTo>
                <a:cubicBezTo>
                  <a:pt x="903" y="1923"/>
                  <a:pt x="902" y="1923"/>
                  <a:pt x="901" y="1923"/>
                </a:cubicBezTo>
                <a:cubicBezTo>
                  <a:pt x="901" y="1923"/>
                  <a:pt x="900" y="1921"/>
                  <a:pt x="900" y="1923"/>
                </a:cubicBezTo>
                <a:cubicBezTo>
                  <a:pt x="900" y="1923"/>
                  <a:pt x="901" y="1924"/>
                  <a:pt x="901" y="1924"/>
                </a:cubicBezTo>
                <a:cubicBezTo>
                  <a:pt x="902" y="1925"/>
                  <a:pt x="902" y="1925"/>
                  <a:pt x="902" y="1926"/>
                </a:cubicBezTo>
                <a:cubicBezTo>
                  <a:pt x="902" y="1928"/>
                  <a:pt x="903" y="1925"/>
                  <a:pt x="903" y="1925"/>
                </a:cubicBezTo>
                <a:cubicBezTo>
                  <a:pt x="904" y="1924"/>
                  <a:pt x="904" y="1924"/>
                  <a:pt x="905" y="1924"/>
                </a:cubicBezTo>
                <a:cubicBezTo>
                  <a:pt x="906" y="1923"/>
                  <a:pt x="907" y="1923"/>
                  <a:pt x="907" y="1922"/>
                </a:cubicBezTo>
                <a:cubicBezTo>
                  <a:pt x="906" y="1921"/>
                  <a:pt x="905" y="1923"/>
                  <a:pt x="905" y="1923"/>
                </a:cubicBezTo>
                <a:cubicBezTo>
                  <a:pt x="905" y="1923"/>
                  <a:pt x="905" y="1922"/>
                  <a:pt x="905" y="1922"/>
                </a:cubicBezTo>
                <a:close/>
                <a:moveTo>
                  <a:pt x="726" y="720"/>
                </a:moveTo>
                <a:cubicBezTo>
                  <a:pt x="726" y="720"/>
                  <a:pt x="727" y="720"/>
                  <a:pt x="727" y="720"/>
                </a:cubicBezTo>
                <a:cubicBezTo>
                  <a:pt x="727" y="720"/>
                  <a:pt x="726" y="720"/>
                  <a:pt x="726" y="720"/>
                </a:cubicBezTo>
                <a:cubicBezTo>
                  <a:pt x="726" y="720"/>
                  <a:pt x="725" y="720"/>
                  <a:pt x="725" y="721"/>
                </a:cubicBezTo>
                <a:cubicBezTo>
                  <a:pt x="726" y="721"/>
                  <a:pt x="726" y="720"/>
                  <a:pt x="726" y="720"/>
                </a:cubicBezTo>
                <a:close/>
                <a:moveTo>
                  <a:pt x="904" y="1845"/>
                </a:moveTo>
                <a:cubicBezTo>
                  <a:pt x="904" y="1845"/>
                  <a:pt x="903" y="1846"/>
                  <a:pt x="904" y="1846"/>
                </a:cubicBezTo>
                <a:cubicBezTo>
                  <a:pt x="904" y="1846"/>
                  <a:pt x="904" y="1845"/>
                  <a:pt x="904" y="1845"/>
                </a:cubicBezTo>
                <a:close/>
                <a:moveTo>
                  <a:pt x="743" y="705"/>
                </a:moveTo>
                <a:cubicBezTo>
                  <a:pt x="744" y="705"/>
                  <a:pt x="744" y="705"/>
                  <a:pt x="745" y="704"/>
                </a:cubicBezTo>
                <a:cubicBezTo>
                  <a:pt x="745" y="704"/>
                  <a:pt x="746" y="704"/>
                  <a:pt x="747" y="703"/>
                </a:cubicBezTo>
                <a:cubicBezTo>
                  <a:pt x="747" y="703"/>
                  <a:pt x="748" y="702"/>
                  <a:pt x="749" y="702"/>
                </a:cubicBezTo>
                <a:cubicBezTo>
                  <a:pt x="749" y="702"/>
                  <a:pt x="751" y="702"/>
                  <a:pt x="750" y="701"/>
                </a:cubicBezTo>
                <a:cubicBezTo>
                  <a:pt x="750" y="701"/>
                  <a:pt x="749" y="701"/>
                  <a:pt x="749" y="701"/>
                </a:cubicBezTo>
                <a:cubicBezTo>
                  <a:pt x="748" y="702"/>
                  <a:pt x="747" y="702"/>
                  <a:pt x="747" y="702"/>
                </a:cubicBezTo>
                <a:cubicBezTo>
                  <a:pt x="746" y="703"/>
                  <a:pt x="745" y="703"/>
                  <a:pt x="744" y="703"/>
                </a:cubicBezTo>
                <a:cubicBezTo>
                  <a:pt x="744" y="704"/>
                  <a:pt x="743" y="704"/>
                  <a:pt x="743" y="705"/>
                </a:cubicBezTo>
                <a:cubicBezTo>
                  <a:pt x="742" y="705"/>
                  <a:pt x="743" y="706"/>
                  <a:pt x="743" y="705"/>
                </a:cubicBezTo>
                <a:close/>
                <a:moveTo>
                  <a:pt x="727" y="718"/>
                </a:moveTo>
                <a:cubicBezTo>
                  <a:pt x="727" y="718"/>
                  <a:pt x="726" y="719"/>
                  <a:pt x="727" y="719"/>
                </a:cubicBezTo>
                <a:cubicBezTo>
                  <a:pt x="727" y="719"/>
                  <a:pt x="727" y="719"/>
                  <a:pt x="727" y="718"/>
                </a:cubicBezTo>
                <a:close/>
                <a:moveTo>
                  <a:pt x="813" y="734"/>
                </a:moveTo>
                <a:cubicBezTo>
                  <a:pt x="814" y="734"/>
                  <a:pt x="815" y="734"/>
                  <a:pt x="816" y="735"/>
                </a:cubicBezTo>
                <a:cubicBezTo>
                  <a:pt x="816" y="735"/>
                  <a:pt x="817" y="735"/>
                  <a:pt x="818" y="736"/>
                </a:cubicBezTo>
                <a:cubicBezTo>
                  <a:pt x="819" y="736"/>
                  <a:pt x="819" y="736"/>
                  <a:pt x="820" y="736"/>
                </a:cubicBezTo>
                <a:cubicBezTo>
                  <a:pt x="821" y="737"/>
                  <a:pt x="821" y="737"/>
                  <a:pt x="822" y="737"/>
                </a:cubicBezTo>
                <a:cubicBezTo>
                  <a:pt x="822" y="737"/>
                  <a:pt x="823" y="737"/>
                  <a:pt x="823" y="738"/>
                </a:cubicBezTo>
                <a:cubicBezTo>
                  <a:pt x="824" y="738"/>
                  <a:pt x="824" y="738"/>
                  <a:pt x="825" y="738"/>
                </a:cubicBezTo>
                <a:cubicBezTo>
                  <a:pt x="826" y="738"/>
                  <a:pt x="826" y="739"/>
                  <a:pt x="827" y="739"/>
                </a:cubicBezTo>
                <a:cubicBezTo>
                  <a:pt x="827" y="739"/>
                  <a:pt x="827" y="738"/>
                  <a:pt x="827" y="738"/>
                </a:cubicBezTo>
                <a:cubicBezTo>
                  <a:pt x="827" y="737"/>
                  <a:pt x="828" y="737"/>
                  <a:pt x="828" y="737"/>
                </a:cubicBezTo>
                <a:cubicBezTo>
                  <a:pt x="829" y="736"/>
                  <a:pt x="829" y="736"/>
                  <a:pt x="829" y="735"/>
                </a:cubicBezTo>
                <a:cubicBezTo>
                  <a:pt x="829" y="734"/>
                  <a:pt x="829" y="734"/>
                  <a:pt x="829" y="734"/>
                </a:cubicBezTo>
                <a:cubicBezTo>
                  <a:pt x="829" y="733"/>
                  <a:pt x="829" y="733"/>
                  <a:pt x="828" y="733"/>
                </a:cubicBezTo>
                <a:cubicBezTo>
                  <a:pt x="828" y="733"/>
                  <a:pt x="828" y="733"/>
                  <a:pt x="828" y="734"/>
                </a:cubicBezTo>
                <a:cubicBezTo>
                  <a:pt x="828" y="734"/>
                  <a:pt x="828" y="734"/>
                  <a:pt x="828" y="734"/>
                </a:cubicBezTo>
                <a:cubicBezTo>
                  <a:pt x="828" y="734"/>
                  <a:pt x="827" y="735"/>
                  <a:pt x="827" y="735"/>
                </a:cubicBezTo>
                <a:cubicBezTo>
                  <a:pt x="826" y="735"/>
                  <a:pt x="827" y="734"/>
                  <a:pt x="826" y="733"/>
                </a:cubicBezTo>
                <a:cubicBezTo>
                  <a:pt x="826" y="733"/>
                  <a:pt x="825" y="732"/>
                  <a:pt x="825" y="732"/>
                </a:cubicBezTo>
                <a:cubicBezTo>
                  <a:pt x="824" y="733"/>
                  <a:pt x="824" y="733"/>
                  <a:pt x="823" y="733"/>
                </a:cubicBezTo>
                <a:cubicBezTo>
                  <a:pt x="823" y="733"/>
                  <a:pt x="822" y="732"/>
                  <a:pt x="822" y="732"/>
                </a:cubicBezTo>
                <a:cubicBezTo>
                  <a:pt x="821" y="732"/>
                  <a:pt x="821" y="732"/>
                  <a:pt x="820" y="732"/>
                </a:cubicBezTo>
                <a:cubicBezTo>
                  <a:pt x="819" y="733"/>
                  <a:pt x="819" y="734"/>
                  <a:pt x="817" y="734"/>
                </a:cubicBezTo>
                <a:cubicBezTo>
                  <a:pt x="817" y="734"/>
                  <a:pt x="817" y="734"/>
                  <a:pt x="816" y="733"/>
                </a:cubicBezTo>
                <a:cubicBezTo>
                  <a:pt x="816" y="733"/>
                  <a:pt x="816" y="733"/>
                  <a:pt x="815" y="732"/>
                </a:cubicBezTo>
                <a:cubicBezTo>
                  <a:pt x="815" y="732"/>
                  <a:pt x="814" y="733"/>
                  <a:pt x="814" y="733"/>
                </a:cubicBezTo>
                <a:cubicBezTo>
                  <a:pt x="813" y="733"/>
                  <a:pt x="813" y="733"/>
                  <a:pt x="813" y="733"/>
                </a:cubicBezTo>
                <a:cubicBezTo>
                  <a:pt x="812" y="733"/>
                  <a:pt x="812" y="733"/>
                  <a:pt x="812" y="733"/>
                </a:cubicBezTo>
                <a:cubicBezTo>
                  <a:pt x="811" y="733"/>
                  <a:pt x="810" y="734"/>
                  <a:pt x="811" y="734"/>
                </a:cubicBezTo>
                <a:cubicBezTo>
                  <a:pt x="811" y="735"/>
                  <a:pt x="813" y="734"/>
                  <a:pt x="813" y="734"/>
                </a:cubicBezTo>
                <a:close/>
                <a:moveTo>
                  <a:pt x="1361" y="1369"/>
                </a:moveTo>
                <a:cubicBezTo>
                  <a:pt x="1361" y="1368"/>
                  <a:pt x="1360" y="1368"/>
                  <a:pt x="1360" y="1367"/>
                </a:cubicBezTo>
                <a:cubicBezTo>
                  <a:pt x="1359" y="1366"/>
                  <a:pt x="1359" y="1366"/>
                  <a:pt x="1359" y="1365"/>
                </a:cubicBezTo>
                <a:cubicBezTo>
                  <a:pt x="1359" y="1364"/>
                  <a:pt x="1359" y="1363"/>
                  <a:pt x="1358" y="1363"/>
                </a:cubicBezTo>
                <a:cubicBezTo>
                  <a:pt x="1358" y="1362"/>
                  <a:pt x="1358" y="1361"/>
                  <a:pt x="1358" y="1360"/>
                </a:cubicBezTo>
                <a:cubicBezTo>
                  <a:pt x="1357" y="1359"/>
                  <a:pt x="1357" y="1359"/>
                  <a:pt x="1357" y="1358"/>
                </a:cubicBezTo>
                <a:cubicBezTo>
                  <a:pt x="1356" y="1357"/>
                  <a:pt x="1356" y="1357"/>
                  <a:pt x="1356" y="1356"/>
                </a:cubicBezTo>
                <a:cubicBezTo>
                  <a:pt x="1355" y="1356"/>
                  <a:pt x="1355" y="1356"/>
                  <a:pt x="1354" y="1356"/>
                </a:cubicBezTo>
                <a:cubicBezTo>
                  <a:pt x="1354" y="1355"/>
                  <a:pt x="1353" y="1355"/>
                  <a:pt x="1352" y="1355"/>
                </a:cubicBezTo>
                <a:cubicBezTo>
                  <a:pt x="1351" y="1355"/>
                  <a:pt x="1350" y="1354"/>
                  <a:pt x="1349" y="1354"/>
                </a:cubicBezTo>
                <a:cubicBezTo>
                  <a:pt x="1349" y="1355"/>
                  <a:pt x="1348" y="1355"/>
                  <a:pt x="1347" y="1355"/>
                </a:cubicBezTo>
                <a:cubicBezTo>
                  <a:pt x="1346" y="1355"/>
                  <a:pt x="1345" y="1355"/>
                  <a:pt x="1344" y="1355"/>
                </a:cubicBezTo>
                <a:cubicBezTo>
                  <a:pt x="1343" y="1355"/>
                  <a:pt x="1343" y="1356"/>
                  <a:pt x="1342" y="1355"/>
                </a:cubicBezTo>
                <a:cubicBezTo>
                  <a:pt x="1341" y="1355"/>
                  <a:pt x="1341" y="1355"/>
                  <a:pt x="1340" y="1355"/>
                </a:cubicBezTo>
                <a:cubicBezTo>
                  <a:pt x="1340" y="1354"/>
                  <a:pt x="1339" y="1354"/>
                  <a:pt x="1339" y="1354"/>
                </a:cubicBezTo>
                <a:cubicBezTo>
                  <a:pt x="1338" y="1353"/>
                  <a:pt x="1337" y="1353"/>
                  <a:pt x="1336" y="1353"/>
                </a:cubicBezTo>
                <a:cubicBezTo>
                  <a:pt x="1335" y="1352"/>
                  <a:pt x="1333" y="1350"/>
                  <a:pt x="1332" y="1349"/>
                </a:cubicBezTo>
                <a:cubicBezTo>
                  <a:pt x="1330" y="1348"/>
                  <a:pt x="1328" y="1347"/>
                  <a:pt x="1327" y="1345"/>
                </a:cubicBezTo>
                <a:cubicBezTo>
                  <a:pt x="1327" y="1345"/>
                  <a:pt x="1327" y="1345"/>
                  <a:pt x="1326" y="1344"/>
                </a:cubicBezTo>
                <a:cubicBezTo>
                  <a:pt x="1326" y="1344"/>
                  <a:pt x="1325" y="1344"/>
                  <a:pt x="1325" y="1344"/>
                </a:cubicBezTo>
                <a:cubicBezTo>
                  <a:pt x="1324" y="1343"/>
                  <a:pt x="1324" y="1342"/>
                  <a:pt x="1323" y="1342"/>
                </a:cubicBezTo>
                <a:cubicBezTo>
                  <a:pt x="1322" y="1341"/>
                  <a:pt x="1322" y="1341"/>
                  <a:pt x="1321" y="1341"/>
                </a:cubicBezTo>
                <a:cubicBezTo>
                  <a:pt x="1321" y="1340"/>
                  <a:pt x="1320" y="1340"/>
                  <a:pt x="1320" y="1340"/>
                </a:cubicBezTo>
                <a:cubicBezTo>
                  <a:pt x="1319" y="1339"/>
                  <a:pt x="1319" y="1339"/>
                  <a:pt x="1319" y="1339"/>
                </a:cubicBezTo>
                <a:cubicBezTo>
                  <a:pt x="1318" y="1337"/>
                  <a:pt x="1316" y="1336"/>
                  <a:pt x="1314" y="1336"/>
                </a:cubicBezTo>
                <a:cubicBezTo>
                  <a:pt x="1312" y="1335"/>
                  <a:pt x="1311" y="1334"/>
                  <a:pt x="1309" y="1333"/>
                </a:cubicBezTo>
                <a:cubicBezTo>
                  <a:pt x="1308" y="1332"/>
                  <a:pt x="1307" y="1332"/>
                  <a:pt x="1306" y="1331"/>
                </a:cubicBezTo>
                <a:cubicBezTo>
                  <a:pt x="1305" y="1331"/>
                  <a:pt x="1305" y="1331"/>
                  <a:pt x="1304" y="1330"/>
                </a:cubicBezTo>
                <a:cubicBezTo>
                  <a:pt x="1303" y="1330"/>
                  <a:pt x="1302" y="1330"/>
                  <a:pt x="1301" y="1330"/>
                </a:cubicBezTo>
                <a:cubicBezTo>
                  <a:pt x="1299" y="1329"/>
                  <a:pt x="1297" y="1329"/>
                  <a:pt x="1296" y="1329"/>
                </a:cubicBezTo>
                <a:cubicBezTo>
                  <a:pt x="1295" y="1329"/>
                  <a:pt x="1295" y="1330"/>
                  <a:pt x="1295" y="1330"/>
                </a:cubicBezTo>
                <a:cubicBezTo>
                  <a:pt x="1294" y="1330"/>
                  <a:pt x="1294" y="1330"/>
                  <a:pt x="1294" y="1330"/>
                </a:cubicBezTo>
                <a:cubicBezTo>
                  <a:pt x="1293" y="1330"/>
                  <a:pt x="1292" y="1330"/>
                  <a:pt x="1292" y="1330"/>
                </a:cubicBezTo>
                <a:cubicBezTo>
                  <a:pt x="1291" y="1330"/>
                  <a:pt x="1291" y="1330"/>
                  <a:pt x="1290" y="1330"/>
                </a:cubicBezTo>
                <a:cubicBezTo>
                  <a:pt x="1290" y="1330"/>
                  <a:pt x="1289" y="1330"/>
                  <a:pt x="1289" y="1330"/>
                </a:cubicBezTo>
                <a:cubicBezTo>
                  <a:pt x="1289" y="1330"/>
                  <a:pt x="1289" y="1331"/>
                  <a:pt x="1288" y="1331"/>
                </a:cubicBezTo>
                <a:cubicBezTo>
                  <a:pt x="1288" y="1330"/>
                  <a:pt x="1288" y="1330"/>
                  <a:pt x="1287" y="1330"/>
                </a:cubicBezTo>
                <a:cubicBezTo>
                  <a:pt x="1286" y="1329"/>
                  <a:pt x="1284" y="1328"/>
                  <a:pt x="1283" y="1329"/>
                </a:cubicBezTo>
                <a:cubicBezTo>
                  <a:pt x="1281" y="1329"/>
                  <a:pt x="1279" y="1330"/>
                  <a:pt x="1278" y="1329"/>
                </a:cubicBezTo>
                <a:cubicBezTo>
                  <a:pt x="1277" y="1329"/>
                  <a:pt x="1276" y="1328"/>
                  <a:pt x="1276" y="1328"/>
                </a:cubicBezTo>
                <a:cubicBezTo>
                  <a:pt x="1275" y="1328"/>
                  <a:pt x="1274" y="1328"/>
                  <a:pt x="1273" y="1327"/>
                </a:cubicBezTo>
                <a:cubicBezTo>
                  <a:pt x="1273" y="1327"/>
                  <a:pt x="1273" y="1327"/>
                  <a:pt x="1272" y="1327"/>
                </a:cubicBezTo>
                <a:cubicBezTo>
                  <a:pt x="1272" y="1326"/>
                  <a:pt x="1272" y="1326"/>
                  <a:pt x="1271" y="1326"/>
                </a:cubicBezTo>
                <a:cubicBezTo>
                  <a:pt x="1270" y="1326"/>
                  <a:pt x="1270" y="1326"/>
                  <a:pt x="1269" y="1325"/>
                </a:cubicBezTo>
                <a:cubicBezTo>
                  <a:pt x="1268" y="1325"/>
                  <a:pt x="1267" y="1325"/>
                  <a:pt x="1267" y="1325"/>
                </a:cubicBezTo>
                <a:cubicBezTo>
                  <a:pt x="1266" y="1324"/>
                  <a:pt x="1266" y="1324"/>
                  <a:pt x="1266" y="1324"/>
                </a:cubicBezTo>
                <a:cubicBezTo>
                  <a:pt x="1265" y="1324"/>
                  <a:pt x="1264" y="1324"/>
                  <a:pt x="1263" y="1325"/>
                </a:cubicBezTo>
                <a:cubicBezTo>
                  <a:pt x="1263" y="1325"/>
                  <a:pt x="1263" y="1325"/>
                  <a:pt x="1262" y="1325"/>
                </a:cubicBezTo>
                <a:cubicBezTo>
                  <a:pt x="1261" y="1325"/>
                  <a:pt x="1261" y="1325"/>
                  <a:pt x="1260" y="1325"/>
                </a:cubicBezTo>
                <a:cubicBezTo>
                  <a:pt x="1259" y="1326"/>
                  <a:pt x="1258" y="1326"/>
                  <a:pt x="1258" y="1327"/>
                </a:cubicBezTo>
                <a:cubicBezTo>
                  <a:pt x="1257" y="1327"/>
                  <a:pt x="1257" y="1328"/>
                  <a:pt x="1256" y="1329"/>
                </a:cubicBezTo>
                <a:cubicBezTo>
                  <a:pt x="1255" y="1329"/>
                  <a:pt x="1256" y="1328"/>
                  <a:pt x="1256" y="1327"/>
                </a:cubicBezTo>
                <a:cubicBezTo>
                  <a:pt x="1257" y="1327"/>
                  <a:pt x="1257" y="1326"/>
                  <a:pt x="1257" y="1325"/>
                </a:cubicBezTo>
                <a:cubicBezTo>
                  <a:pt x="1257" y="1325"/>
                  <a:pt x="1258" y="1325"/>
                  <a:pt x="1258" y="1324"/>
                </a:cubicBezTo>
                <a:cubicBezTo>
                  <a:pt x="1258" y="1324"/>
                  <a:pt x="1257" y="1324"/>
                  <a:pt x="1257" y="1324"/>
                </a:cubicBezTo>
                <a:cubicBezTo>
                  <a:pt x="1256" y="1324"/>
                  <a:pt x="1255" y="1324"/>
                  <a:pt x="1255" y="1325"/>
                </a:cubicBezTo>
                <a:cubicBezTo>
                  <a:pt x="1253" y="1326"/>
                  <a:pt x="1254" y="1328"/>
                  <a:pt x="1253" y="1330"/>
                </a:cubicBezTo>
                <a:cubicBezTo>
                  <a:pt x="1253" y="1331"/>
                  <a:pt x="1252" y="1331"/>
                  <a:pt x="1251" y="1332"/>
                </a:cubicBezTo>
                <a:cubicBezTo>
                  <a:pt x="1251" y="1332"/>
                  <a:pt x="1250" y="1333"/>
                  <a:pt x="1250" y="1334"/>
                </a:cubicBezTo>
                <a:cubicBezTo>
                  <a:pt x="1250" y="1333"/>
                  <a:pt x="1250" y="1333"/>
                  <a:pt x="1250" y="1332"/>
                </a:cubicBezTo>
                <a:cubicBezTo>
                  <a:pt x="1251" y="1331"/>
                  <a:pt x="1250" y="1331"/>
                  <a:pt x="1251" y="1330"/>
                </a:cubicBezTo>
                <a:cubicBezTo>
                  <a:pt x="1251" y="1329"/>
                  <a:pt x="1251" y="1329"/>
                  <a:pt x="1252" y="1328"/>
                </a:cubicBezTo>
                <a:cubicBezTo>
                  <a:pt x="1252" y="1327"/>
                  <a:pt x="1252" y="1327"/>
                  <a:pt x="1252" y="1326"/>
                </a:cubicBezTo>
                <a:cubicBezTo>
                  <a:pt x="1252" y="1325"/>
                  <a:pt x="1252" y="1324"/>
                  <a:pt x="1253" y="1323"/>
                </a:cubicBezTo>
                <a:cubicBezTo>
                  <a:pt x="1253" y="1323"/>
                  <a:pt x="1254" y="1322"/>
                  <a:pt x="1253" y="1321"/>
                </a:cubicBezTo>
                <a:cubicBezTo>
                  <a:pt x="1253" y="1321"/>
                  <a:pt x="1252" y="1322"/>
                  <a:pt x="1251" y="1322"/>
                </a:cubicBezTo>
                <a:cubicBezTo>
                  <a:pt x="1251" y="1322"/>
                  <a:pt x="1251" y="1323"/>
                  <a:pt x="1250" y="1323"/>
                </a:cubicBezTo>
                <a:cubicBezTo>
                  <a:pt x="1250" y="1323"/>
                  <a:pt x="1252" y="1320"/>
                  <a:pt x="1252" y="1319"/>
                </a:cubicBezTo>
                <a:cubicBezTo>
                  <a:pt x="1252" y="1319"/>
                  <a:pt x="1252" y="1317"/>
                  <a:pt x="1252" y="1317"/>
                </a:cubicBezTo>
                <a:cubicBezTo>
                  <a:pt x="1251" y="1316"/>
                  <a:pt x="1250" y="1318"/>
                  <a:pt x="1250" y="1317"/>
                </a:cubicBezTo>
                <a:cubicBezTo>
                  <a:pt x="1249" y="1317"/>
                  <a:pt x="1250" y="1315"/>
                  <a:pt x="1249" y="1315"/>
                </a:cubicBezTo>
                <a:cubicBezTo>
                  <a:pt x="1249" y="1315"/>
                  <a:pt x="1248" y="1315"/>
                  <a:pt x="1248" y="1315"/>
                </a:cubicBezTo>
                <a:cubicBezTo>
                  <a:pt x="1247" y="1315"/>
                  <a:pt x="1249" y="1313"/>
                  <a:pt x="1247" y="1313"/>
                </a:cubicBezTo>
                <a:cubicBezTo>
                  <a:pt x="1246" y="1313"/>
                  <a:pt x="1246" y="1314"/>
                  <a:pt x="1246" y="1314"/>
                </a:cubicBezTo>
                <a:cubicBezTo>
                  <a:pt x="1246" y="1314"/>
                  <a:pt x="1245" y="1313"/>
                  <a:pt x="1245" y="1314"/>
                </a:cubicBezTo>
                <a:cubicBezTo>
                  <a:pt x="1244" y="1314"/>
                  <a:pt x="1244" y="1316"/>
                  <a:pt x="1243" y="1315"/>
                </a:cubicBezTo>
                <a:cubicBezTo>
                  <a:pt x="1243" y="1314"/>
                  <a:pt x="1244" y="1312"/>
                  <a:pt x="1243" y="1312"/>
                </a:cubicBezTo>
                <a:cubicBezTo>
                  <a:pt x="1242" y="1313"/>
                  <a:pt x="1242" y="1313"/>
                  <a:pt x="1242" y="1312"/>
                </a:cubicBezTo>
                <a:cubicBezTo>
                  <a:pt x="1241" y="1312"/>
                  <a:pt x="1242" y="1312"/>
                  <a:pt x="1241" y="1312"/>
                </a:cubicBezTo>
                <a:cubicBezTo>
                  <a:pt x="1241" y="1311"/>
                  <a:pt x="1240" y="1311"/>
                  <a:pt x="1240" y="1311"/>
                </a:cubicBezTo>
                <a:cubicBezTo>
                  <a:pt x="1239" y="1311"/>
                  <a:pt x="1239" y="1312"/>
                  <a:pt x="1239" y="1312"/>
                </a:cubicBezTo>
                <a:cubicBezTo>
                  <a:pt x="1238" y="1312"/>
                  <a:pt x="1238" y="1311"/>
                  <a:pt x="1238" y="1311"/>
                </a:cubicBezTo>
                <a:cubicBezTo>
                  <a:pt x="1238" y="1310"/>
                  <a:pt x="1238" y="1310"/>
                  <a:pt x="1237" y="1310"/>
                </a:cubicBezTo>
                <a:cubicBezTo>
                  <a:pt x="1236" y="1310"/>
                  <a:pt x="1236" y="1310"/>
                  <a:pt x="1236" y="1310"/>
                </a:cubicBezTo>
                <a:cubicBezTo>
                  <a:pt x="1235" y="1310"/>
                  <a:pt x="1235" y="1309"/>
                  <a:pt x="1235" y="1309"/>
                </a:cubicBezTo>
                <a:cubicBezTo>
                  <a:pt x="1234" y="1309"/>
                  <a:pt x="1233" y="1310"/>
                  <a:pt x="1233" y="1310"/>
                </a:cubicBezTo>
                <a:cubicBezTo>
                  <a:pt x="1233" y="1309"/>
                  <a:pt x="1233" y="1308"/>
                  <a:pt x="1233" y="1307"/>
                </a:cubicBezTo>
                <a:cubicBezTo>
                  <a:pt x="1232" y="1307"/>
                  <a:pt x="1232" y="1308"/>
                  <a:pt x="1232" y="1309"/>
                </a:cubicBezTo>
                <a:cubicBezTo>
                  <a:pt x="1231" y="1309"/>
                  <a:pt x="1231" y="1309"/>
                  <a:pt x="1230" y="1309"/>
                </a:cubicBezTo>
                <a:cubicBezTo>
                  <a:pt x="1230" y="1309"/>
                  <a:pt x="1229" y="1309"/>
                  <a:pt x="1229" y="1309"/>
                </a:cubicBezTo>
                <a:cubicBezTo>
                  <a:pt x="1226" y="1309"/>
                  <a:pt x="1228" y="1307"/>
                  <a:pt x="1228" y="1307"/>
                </a:cubicBezTo>
                <a:cubicBezTo>
                  <a:pt x="1227" y="1306"/>
                  <a:pt x="1227" y="1308"/>
                  <a:pt x="1226" y="1307"/>
                </a:cubicBezTo>
                <a:cubicBezTo>
                  <a:pt x="1226" y="1307"/>
                  <a:pt x="1226" y="1306"/>
                  <a:pt x="1226" y="1306"/>
                </a:cubicBezTo>
                <a:cubicBezTo>
                  <a:pt x="1226" y="1305"/>
                  <a:pt x="1225" y="1306"/>
                  <a:pt x="1224" y="1306"/>
                </a:cubicBezTo>
                <a:cubicBezTo>
                  <a:pt x="1224" y="1306"/>
                  <a:pt x="1224" y="1306"/>
                  <a:pt x="1224" y="1306"/>
                </a:cubicBezTo>
                <a:cubicBezTo>
                  <a:pt x="1223" y="1306"/>
                  <a:pt x="1223" y="1306"/>
                  <a:pt x="1222" y="1306"/>
                </a:cubicBezTo>
                <a:cubicBezTo>
                  <a:pt x="1222" y="1306"/>
                  <a:pt x="1221" y="1305"/>
                  <a:pt x="1221" y="1305"/>
                </a:cubicBezTo>
                <a:cubicBezTo>
                  <a:pt x="1220" y="1304"/>
                  <a:pt x="1220" y="1304"/>
                  <a:pt x="1219" y="1304"/>
                </a:cubicBezTo>
                <a:cubicBezTo>
                  <a:pt x="1218" y="1304"/>
                  <a:pt x="1217" y="1304"/>
                  <a:pt x="1216" y="1304"/>
                </a:cubicBezTo>
                <a:cubicBezTo>
                  <a:pt x="1216" y="1304"/>
                  <a:pt x="1216" y="1304"/>
                  <a:pt x="1215" y="1304"/>
                </a:cubicBezTo>
                <a:cubicBezTo>
                  <a:pt x="1215" y="1304"/>
                  <a:pt x="1214" y="1304"/>
                  <a:pt x="1214" y="1304"/>
                </a:cubicBezTo>
                <a:cubicBezTo>
                  <a:pt x="1213" y="1305"/>
                  <a:pt x="1212" y="1305"/>
                  <a:pt x="1212" y="1305"/>
                </a:cubicBezTo>
                <a:cubicBezTo>
                  <a:pt x="1211" y="1306"/>
                  <a:pt x="1209" y="1306"/>
                  <a:pt x="1209" y="1308"/>
                </a:cubicBezTo>
                <a:cubicBezTo>
                  <a:pt x="1209" y="1308"/>
                  <a:pt x="1209" y="1309"/>
                  <a:pt x="1209" y="1310"/>
                </a:cubicBezTo>
                <a:cubicBezTo>
                  <a:pt x="1209" y="1311"/>
                  <a:pt x="1208" y="1311"/>
                  <a:pt x="1208" y="1311"/>
                </a:cubicBezTo>
                <a:cubicBezTo>
                  <a:pt x="1207" y="1312"/>
                  <a:pt x="1207" y="1312"/>
                  <a:pt x="1207" y="1313"/>
                </a:cubicBezTo>
                <a:cubicBezTo>
                  <a:pt x="1207" y="1314"/>
                  <a:pt x="1207" y="1314"/>
                  <a:pt x="1207" y="1315"/>
                </a:cubicBezTo>
                <a:cubicBezTo>
                  <a:pt x="1207" y="1315"/>
                  <a:pt x="1207" y="1315"/>
                  <a:pt x="1207" y="1316"/>
                </a:cubicBezTo>
                <a:cubicBezTo>
                  <a:pt x="1206" y="1316"/>
                  <a:pt x="1206" y="1313"/>
                  <a:pt x="1204" y="1314"/>
                </a:cubicBezTo>
                <a:cubicBezTo>
                  <a:pt x="1203" y="1315"/>
                  <a:pt x="1202" y="1316"/>
                  <a:pt x="1201" y="1317"/>
                </a:cubicBezTo>
                <a:cubicBezTo>
                  <a:pt x="1201" y="1317"/>
                  <a:pt x="1200" y="1317"/>
                  <a:pt x="1199" y="1318"/>
                </a:cubicBezTo>
                <a:cubicBezTo>
                  <a:pt x="1199" y="1318"/>
                  <a:pt x="1198" y="1319"/>
                  <a:pt x="1198" y="1320"/>
                </a:cubicBezTo>
                <a:cubicBezTo>
                  <a:pt x="1197" y="1321"/>
                  <a:pt x="1196" y="1323"/>
                  <a:pt x="1196" y="1325"/>
                </a:cubicBezTo>
                <a:cubicBezTo>
                  <a:pt x="1196" y="1324"/>
                  <a:pt x="1196" y="1323"/>
                  <a:pt x="1196" y="1323"/>
                </a:cubicBezTo>
                <a:cubicBezTo>
                  <a:pt x="1196" y="1322"/>
                  <a:pt x="1196" y="1322"/>
                  <a:pt x="1197" y="1322"/>
                </a:cubicBezTo>
                <a:cubicBezTo>
                  <a:pt x="1197" y="1321"/>
                  <a:pt x="1197" y="1320"/>
                  <a:pt x="1197" y="1319"/>
                </a:cubicBezTo>
                <a:cubicBezTo>
                  <a:pt x="1197" y="1319"/>
                  <a:pt x="1197" y="1318"/>
                  <a:pt x="1198" y="1318"/>
                </a:cubicBezTo>
                <a:cubicBezTo>
                  <a:pt x="1198" y="1318"/>
                  <a:pt x="1198" y="1317"/>
                  <a:pt x="1198" y="1317"/>
                </a:cubicBezTo>
                <a:cubicBezTo>
                  <a:pt x="1197" y="1317"/>
                  <a:pt x="1197" y="1317"/>
                  <a:pt x="1196" y="1317"/>
                </a:cubicBezTo>
                <a:cubicBezTo>
                  <a:pt x="1196" y="1317"/>
                  <a:pt x="1195" y="1318"/>
                  <a:pt x="1194" y="1318"/>
                </a:cubicBezTo>
                <a:cubicBezTo>
                  <a:pt x="1193" y="1318"/>
                  <a:pt x="1193" y="1319"/>
                  <a:pt x="1191" y="1319"/>
                </a:cubicBezTo>
                <a:cubicBezTo>
                  <a:pt x="1191" y="1319"/>
                  <a:pt x="1191" y="1318"/>
                  <a:pt x="1190" y="1318"/>
                </a:cubicBezTo>
                <a:cubicBezTo>
                  <a:pt x="1190" y="1318"/>
                  <a:pt x="1189" y="1318"/>
                  <a:pt x="1188" y="1318"/>
                </a:cubicBezTo>
                <a:cubicBezTo>
                  <a:pt x="1188" y="1318"/>
                  <a:pt x="1188" y="1318"/>
                  <a:pt x="1187" y="1319"/>
                </a:cubicBezTo>
                <a:cubicBezTo>
                  <a:pt x="1187" y="1319"/>
                  <a:pt x="1187" y="1318"/>
                  <a:pt x="1186" y="1318"/>
                </a:cubicBezTo>
                <a:cubicBezTo>
                  <a:pt x="1186" y="1318"/>
                  <a:pt x="1185" y="1317"/>
                  <a:pt x="1185" y="1317"/>
                </a:cubicBezTo>
                <a:cubicBezTo>
                  <a:pt x="1184" y="1317"/>
                  <a:pt x="1183" y="1318"/>
                  <a:pt x="1182" y="1317"/>
                </a:cubicBezTo>
                <a:cubicBezTo>
                  <a:pt x="1182" y="1317"/>
                  <a:pt x="1181" y="1316"/>
                  <a:pt x="1181" y="1315"/>
                </a:cubicBezTo>
                <a:cubicBezTo>
                  <a:pt x="1181" y="1315"/>
                  <a:pt x="1181" y="1314"/>
                  <a:pt x="1181" y="1313"/>
                </a:cubicBezTo>
                <a:cubicBezTo>
                  <a:pt x="1181" y="1312"/>
                  <a:pt x="1180" y="1312"/>
                  <a:pt x="1181" y="1311"/>
                </a:cubicBezTo>
                <a:cubicBezTo>
                  <a:pt x="1181" y="1312"/>
                  <a:pt x="1181" y="1313"/>
                  <a:pt x="1182" y="1314"/>
                </a:cubicBezTo>
                <a:cubicBezTo>
                  <a:pt x="1183" y="1315"/>
                  <a:pt x="1183" y="1316"/>
                  <a:pt x="1183" y="1316"/>
                </a:cubicBezTo>
                <a:cubicBezTo>
                  <a:pt x="1184" y="1317"/>
                  <a:pt x="1186" y="1318"/>
                  <a:pt x="1187" y="1317"/>
                </a:cubicBezTo>
                <a:cubicBezTo>
                  <a:pt x="1188" y="1317"/>
                  <a:pt x="1189" y="1317"/>
                  <a:pt x="1190" y="1317"/>
                </a:cubicBezTo>
                <a:cubicBezTo>
                  <a:pt x="1190" y="1317"/>
                  <a:pt x="1190" y="1317"/>
                  <a:pt x="1191" y="1317"/>
                </a:cubicBezTo>
                <a:cubicBezTo>
                  <a:pt x="1191" y="1317"/>
                  <a:pt x="1192" y="1317"/>
                  <a:pt x="1192" y="1317"/>
                </a:cubicBezTo>
                <a:cubicBezTo>
                  <a:pt x="1193" y="1317"/>
                  <a:pt x="1194" y="1317"/>
                  <a:pt x="1194" y="1317"/>
                </a:cubicBezTo>
                <a:cubicBezTo>
                  <a:pt x="1195" y="1316"/>
                  <a:pt x="1195" y="1316"/>
                  <a:pt x="1195" y="1316"/>
                </a:cubicBezTo>
                <a:cubicBezTo>
                  <a:pt x="1195" y="1315"/>
                  <a:pt x="1195" y="1314"/>
                  <a:pt x="1195" y="1315"/>
                </a:cubicBezTo>
                <a:cubicBezTo>
                  <a:pt x="1196" y="1315"/>
                  <a:pt x="1196" y="1315"/>
                  <a:pt x="1196" y="1316"/>
                </a:cubicBezTo>
                <a:cubicBezTo>
                  <a:pt x="1197" y="1316"/>
                  <a:pt x="1198" y="1316"/>
                  <a:pt x="1198" y="1316"/>
                </a:cubicBezTo>
                <a:cubicBezTo>
                  <a:pt x="1200" y="1315"/>
                  <a:pt x="1201" y="1315"/>
                  <a:pt x="1202" y="1314"/>
                </a:cubicBezTo>
                <a:cubicBezTo>
                  <a:pt x="1202" y="1314"/>
                  <a:pt x="1203" y="1313"/>
                  <a:pt x="1203" y="1313"/>
                </a:cubicBezTo>
                <a:cubicBezTo>
                  <a:pt x="1204" y="1312"/>
                  <a:pt x="1204" y="1311"/>
                  <a:pt x="1205" y="1310"/>
                </a:cubicBezTo>
                <a:cubicBezTo>
                  <a:pt x="1205" y="1310"/>
                  <a:pt x="1205" y="1309"/>
                  <a:pt x="1206" y="1308"/>
                </a:cubicBezTo>
                <a:cubicBezTo>
                  <a:pt x="1206" y="1307"/>
                  <a:pt x="1206" y="1307"/>
                  <a:pt x="1206" y="1306"/>
                </a:cubicBezTo>
                <a:cubicBezTo>
                  <a:pt x="1207" y="1306"/>
                  <a:pt x="1207" y="1305"/>
                  <a:pt x="1207" y="1305"/>
                </a:cubicBezTo>
                <a:cubicBezTo>
                  <a:pt x="1207" y="1304"/>
                  <a:pt x="1207" y="1303"/>
                  <a:pt x="1208" y="1302"/>
                </a:cubicBezTo>
                <a:cubicBezTo>
                  <a:pt x="1208" y="1302"/>
                  <a:pt x="1208" y="1301"/>
                  <a:pt x="1208" y="1300"/>
                </a:cubicBezTo>
                <a:cubicBezTo>
                  <a:pt x="1207" y="1299"/>
                  <a:pt x="1205" y="1300"/>
                  <a:pt x="1204" y="1299"/>
                </a:cubicBezTo>
                <a:cubicBezTo>
                  <a:pt x="1203" y="1299"/>
                  <a:pt x="1202" y="1299"/>
                  <a:pt x="1201" y="1299"/>
                </a:cubicBezTo>
                <a:cubicBezTo>
                  <a:pt x="1200" y="1299"/>
                  <a:pt x="1200" y="1299"/>
                  <a:pt x="1199" y="1299"/>
                </a:cubicBezTo>
                <a:cubicBezTo>
                  <a:pt x="1197" y="1299"/>
                  <a:pt x="1196" y="1300"/>
                  <a:pt x="1194" y="1300"/>
                </a:cubicBezTo>
                <a:cubicBezTo>
                  <a:pt x="1193" y="1300"/>
                  <a:pt x="1192" y="1299"/>
                  <a:pt x="1192" y="1299"/>
                </a:cubicBezTo>
                <a:cubicBezTo>
                  <a:pt x="1191" y="1299"/>
                  <a:pt x="1190" y="1299"/>
                  <a:pt x="1189" y="1299"/>
                </a:cubicBezTo>
                <a:cubicBezTo>
                  <a:pt x="1189" y="1299"/>
                  <a:pt x="1188" y="1298"/>
                  <a:pt x="1187" y="1299"/>
                </a:cubicBezTo>
                <a:cubicBezTo>
                  <a:pt x="1186" y="1299"/>
                  <a:pt x="1186" y="1299"/>
                  <a:pt x="1185" y="1299"/>
                </a:cubicBezTo>
                <a:cubicBezTo>
                  <a:pt x="1185" y="1299"/>
                  <a:pt x="1184" y="1298"/>
                  <a:pt x="1184" y="1299"/>
                </a:cubicBezTo>
                <a:cubicBezTo>
                  <a:pt x="1183" y="1299"/>
                  <a:pt x="1183" y="1299"/>
                  <a:pt x="1183" y="1299"/>
                </a:cubicBezTo>
                <a:cubicBezTo>
                  <a:pt x="1182" y="1300"/>
                  <a:pt x="1182" y="1300"/>
                  <a:pt x="1182" y="1301"/>
                </a:cubicBezTo>
                <a:cubicBezTo>
                  <a:pt x="1181" y="1301"/>
                  <a:pt x="1182" y="1301"/>
                  <a:pt x="1182" y="1302"/>
                </a:cubicBezTo>
                <a:cubicBezTo>
                  <a:pt x="1182" y="1302"/>
                  <a:pt x="1181" y="1302"/>
                  <a:pt x="1181" y="1303"/>
                </a:cubicBezTo>
                <a:cubicBezTo>
                  <a:pt x="1182" y="1303"/>
                  <a:pt x="1182" y="1304"/>
                  <a:pt x="1182" y="1304"/>
                </a:cubicBezTo>
                <a:cubicBezTo>
                  <a:pt x="1182" y="1304"/>
                  <a:pt x="1182" y="1304"/>
                  <a:pt x="1182" y="1304"/>
                </a:cubicBezTo>
                <a:cubicBezTo>
                  <a:pt x="1181" y="1303"/>
                  <a:pt x="1181" y="1304"/>
                  <a:pt x="1181" y="1304"/>
                </a:cubicBezTo>
                <a:cubicBezTo>
                  <a:pt x="1180" y="1304"/>
                  <a:pt x="1180" y="1304"/>
                  <a:pt x="1180" y="1304"/>
                </a:cubicBezTo>
                <a:cubicBezTo>
                  <a:pt x="1179" y="1304"/>
                  <a:pt x="1179" y="1304"/>
                  <a:pt x="1179" y="1304"/>
                </a:cubicBezTo>
                <a:cubicBezTo>
                  <a:pt x="1178" y="1305"/>
                  <a:pt x="1178" y="1305"/>
                  <a:pt x="1178" y="1305"/>
                </a:cubicBezTo>
                <a:cubicBezTo>
                  <a:pt x="1177" y="1305"/>
                  <a:pt x="1178" y="1306"/>
                  <a:pt x="1177" y="1306"/>
                </a:cubicBezTo>
                <a:cubicBezTo>
                  <a:pt x="1177" y="1307"/>
                  <a:pt x="1176" y="1307"/>
                  <a:pt x="1177" y="1308"/>
                </a:cubicBezTo>
                <a:cubicBezTo>
                  <a:pt x="1177" y="1308"/>
                  <a:pt x="1177" y="1308"/>
                  <a:pt x="1177" y="1307"/>
                </a:cubicBezTo>
                <a:cubicBezTo>
                  <a:pt x="1177" y="1307"/>
                  <a:pt x="1178" y="1307"/>
                  <a:pt x="1178" y="1307"/>
                </a:cubicBezTo>
                <a:cubicBezTo>
                  <a:pt x="1179" y="1306"/>
                  <a:pt x="1179" y="1305"/>
                  <a:pt x="1179" y="1305"/>
                </a:cubicBezTo>
                <a:cubicBezTo>
                  <a:pt x="1181" y="1305"/>
                  <a:pt x="1180" y="1306"/>
                  <a:pt x="1180" y="1307"/>
                </a:cubicBezTo>
                <a:cubicBezTo>
                  <a:pt x="1180" y="1307"/>
                  <a:pt x="1180" y="1307"/>
                  <a:pt x="1181" y="1308"/>
                </a:cubicBezTo>
                <a:cubicBezTo>
                  <a:pt x="1181" y="1308"/>
                  <a:pt x="1181" y="1308"/>
                  <a:pt x="1181" y="1309"/>
                </a:cubicBezTo>
                <a:cubicBezTo>
                  <a:pt x="1181" y="1309"/>
                  <a:pt x="1181" y="1309"/>
                  <a:pt x="1182" y="1309"/>
                </a:cubicBezTo>
                <a:cubicBezTo>
                  <a:pt x="1182" y="1310"/>
                  <a:pt x="1182" y="1310"/>
                  <a:pt x="1182" y="1310"/>
                </a:cubicBezTo>
                <a:cubicBezTo>
                  <a:pt x="1182" y="1310"/>
                  <a:pt x="1182" y="1310"/>
                  <a:pt x="1182" y="1310"/>
                </a:cubicBezTo>
                <a:cubicBezTo>
                  <a:pt x="1182" y="1310"/>
                  <a:pt x="1181" y="1310"/>
                  <a:pt x="1181" y="1310"/>
                </a:cubicBezTo>
                <a:cubicBezTo>
                  <a:pt x="1181" y="1309"/>
                  <a:pt x="1180" y="1310"/>
                  <a:pt x="1180" y="1309"/>
                </a:cubicBezTo>
                <a:cubicBezTo>
                  <a:pt x="1179" y="1309"/>
                  <a:pt x="1180" y="1308"/>
                  <a:pt x="1179" y="1308"/>
                </a:cubicBezTo>
                <a:cubicBezTo>
                  <a:pt x="1178" y="1308"/>
                  <a:pt x="1178" y="1308"/>
                  <a:pt x="1177" y="1309"/>
                </a:cubicBezTo>
                <a:cubicBezTo>
                  <a:pt x="1177" y="1309"/>
                  <a:pt x="1177" y="1309"/>
                  <a:pt x="1176" y="1310"/>
                </a:cubicBezTo>
                <a:cubicBezTo>
                  <a:pt x="1176" y="1310"/>
                  <a:pt x="1176" y="1310"/>
                  <a:pt x="1175" y="1310"/>
                </a:cubicBezTo>
                <a:cubicBezTo>
                  <a:pt x="1175" y="1311"/>
                  <a:pt x="1175" y="1311"/>
                  <a:pt x="1174" y="1311"/>
                </a:cubicBezTo>
                <a:cubicBezTo>
                  <a:pt x="1174" y="1311"/>
                  <a:pt x="1173" y="1312"/>
                  <a:pt x="1172" y="1312"/>
                </a:cubicBezTo>
                <a:cubicBezTo>
                  <a:pt x="1172" y="1312"/>
                  <a:pt x="1171" y="1313"/>
                  <a:pt x="1171" y="1313"/>
                </a:cubicBezTo>
                <a:cubicBezTo>
                  <a:pt x="1171" y="1313"/>
                  <a:pt x="1170" y="1313"/>
                  <a:pt x="1170" y="1313"/>
                </a:cubicBezTo>
                <a:cubicBezTo>
                  <a:pt x="1170" y="1314"/>
                  <a:pt x="1169" y="1314"/>
                  <a:pt x="1169" y="1314"/>
                </a:cubicBezTo>
                <a:cubicBezTo>
                  <a:pt x="1169" y="1315"/>
                  <a:pt x="1168" y="1315"/>
                  <a:pt x="1167" y="1315"/>
                </a:cubicBezTo>
                <a:cubicBezTo>
                  <a:pt x="1167" y="1315"/>
                  <a:pt x="1166" y="1316"/>
                  <a:pt x="1165" y="1316"/>
                </a:cubicBezTo>
                <a:cubicBezTo>
                  <a:pt x="1164" y="1316"/>
                  <a:pt x="1164" y="1315"/>
                  <a:pt x="1164" y="1315"/>
                </a:cubicBezTo>
                <a:cubicBezTo>
                  <a:pt x="1163" y="1314"/>
                  <a:pt x="1162" y="1314"/>
                  <a:pt x="1161" y="1314"/>
                </a:cubicBezTo>
                <a:cubicBezTo>
                  <a:pt x="1161" y="1315"/>
                  <a:pt x="1160" y="1315"/>
                  <a:pt x="1159" y="1315"/>
                </a:cubicBezTo>
                <a:cubicBezTo>
                  <a:pt x="1160" y="1315"/>
                  <a:pt x="1160" y="1314"/>
                  <a:pt x="1161" y="1314"/>
                </a:cubicBezTo>
                <a:cubicBezTo>
                  <a:pt x="1161" y="1313"/>
                  <a:pt x="1162" y="1313"/>
                  <a:pt x="1162" y="1313"/>
                </a:cubicBezTo>
                <a:cubicBezTo>
                  <a:pt x="1163" y="1313"/>
                  <a:pt x="1164" y="1313"/>
                  <a:pt x="1164" y="1313"/>
                </a:cubicBezTo>
                <a:cubicBezTo>
                  <a:pt x="1165" y="1313"/>
                  <a:pt x="1165" y="1312"/>
                  <a:pt x="1165" y="1313"/>
                </a:cubicBezTo>
                <a:cubicBezTo>
                  <a:pt x="1166" y="1313"/>
                  <a:pt x="1166" y="1313"/>
                  <a:pt x="1166" y="1313"/>
                </a:cubicBezTo>
                <a:cubicBezTo>
                  <a:pt x="1166" y="1313"/>
                  <a:pt x="1167" y="1313"/>
                  <a:pt x="1167" y="1313"/>
                </a:cubicBezTo>
                <a:cubicBezTo>
                  <a:pt x="1167" y="1313"/>
                  <a:pt x="1168" y="1313"/>
                  <a:pt x="1168" y="1312"/>
                </a:cubicBezTo>
                <a:cubicBezTo>
                  <a:pt x="1168" y="1312"/>
                  <a:pt x="1168" y="1311"/>
                  <a:pt x="1168" y="1310"/>
                </a:cubicBezTo>
                <a:cubicBezTo>
                  <a:pt x="1169" y="1309"/>
                  <a:pt x="1169" y="1309"/>
                  <a:pt x="1169" y="1308"/>
                </a:cubicBezTo>
                <a:cubicBezTo>
                  <a:pt x="1169" y="1307"/>
                  <a:pt x="1170" y="1307"/>
                  <a:pt x="1170" y="1306"/>
                </a:cubicBezTo>
                <a:cubicBezTo>
                  <a:pt x="1170" y="1307"/>
                  <a:pt x="1170" y="1307"/>
                  <a:pt x="1170" y="1308"/>
                </a:cubicBezTo>
                <a:cubicBezTo>
                  <a:pt x="1170" y="1308"/>
                  <a:pt x="1170" y="1308"/>
                  <a:pt x="1169" y="1309"/>
                </a:cubicBezTo>
                <a:cubicBezTo>
                  <a:pt x="1169" y="1309"/>
                  <a:pt x="1169" y="1309"/>
                  <a:pt x="1169" y="1310"/>
                </a:cubicBezTo>
                <a:cubicBezTo>
                  <a:pt x="1169" y="1310"/>
                  <a:pt x="1169" y="1310"/>
                  <a:pt x="1169" y="1311"/>
                </a:cubicBezTo>
                <a:cubicBezTo>
                  <a:pt x="1169" y="1311"/>
                  <a:pt x="1169" y="1312"/>
                  <a:pt x="1169" y="1312"/>
                </a:cubicBezTo>
                <a:cubicBezTo>
                  <a:pt x="1168" y="1312"/>
                  <a:pt x="1168" y="1313"/>
                  <a:pt x="1168" y="1313"/>
                </a:cubicBezTo>
                <a:cubicBezTo>
                  <a:pt x="1168" y="1313"/>
                  <a:pt x="1168" y="1314"/>
                  <a:pt x="1168" y="1314"/>
                </a:cubicBezTo>
                <a:cubicBezTo>
                  <a:pt x="1169" y="1314"/>
                  <a:pt x="1170" y="1313"/>
                  <a:pt x="1170" y="1313"/>
                </a:cubicBezTo>
                <a:cubicBezTo>
                  <a:pt x="1171" y="1313"/>
                  <a:pt x="1171" y="1312"/>
                  <a:pt x="1172" y="1312"/>
                </a:cubicBezTo>
                <a:cubicBezTo>
                  <a:pt x="1172" y="1311"/>
                  <a:pt x="1173" y="1311"/>
                  <a:pt x="1173" y="1311"/>
                </a:cubicBezTo>
                <a:cubicBezTo>
                  <a:pt x="1174" y="1310"/>
                  <a:pt x="1174" y="1310"/>
                  <a:pt x="1174" y="1309"/>
                </a:cubicBezTo>
                <a:cubicBezTo>
                  <a:pt x="1175" y="1308"/>
                  <a:pt x="1176" y="1307"/>
                  <a:pt x="1177" y="1305"/>
                </a:cubicBezTo>
                <a:cubicBezTo>
                  <a:pt x="1177" y="1305"/>
                  <a:pt x="1177" y="1303"/>
                  <a:pt x="1176" y="1303"/>
                </a:cubicBezTo>
                <a:cubicBezTo>
                  <a:pt x="1175" y="1302"/>
                  <a:pt x="1175" y="1303"/>
                  <a:pt x="1174" y="1303"/>
                </a:cubicBezTo>
                <a:cubicBezTo>
                  <a:pt x="1174" y="1303"/>
                  <a:pt x="1173" y="1303"/>
                  <a:pt x="1173" y="1303"/>
                </a:cubicBezTo>
                <a:cubicBezTo>
                  <a:pt x="1173" y="1303"/>
                  <a:pt x="1173" y="1302"/>
                  <a:pt x="1173" y="1302"/>
                </a:cubicBezTo>
                <a:cubicBezTo>
                  <a:pt x="1174" y="1302"/>
                  <a:pt x="1174" y="1301"/>
                  <a:pt x="1174" y="1300"/>
                </a:cubicBezTo>
                <a:cubicBezTo>
                  <a:pt x="1175" y="1300"/>
                  <a:pt x="1176" y="1299"/>
                  <a:pt x="1176" y="1299"/>
                </a:cubicBezTo>
                <a:cubicBezTo>
                  <a:pt x="1177" y="1298"/>
                  <a:pt x="1178" y="1297"/>
                  <a:pt x="1178" y="1297"/>
                </a:cubicBezTo>
                <a:cubicBezTo>
                  <a:pt x="1179" y="1296"/>
                  <a:pt x="1179" y="1295"/>
                  <a:pt x="1180" y="1294"/>
                </a:cubicBezTo>
                <a:cubicBezTo>
                  <a:pt x="1181" y="1294"/>
                  <a:pt x="1181" y="1293"/>
                  <a:pt x="1182" y="1293"/>
                </a:cubicBezTo>
                <a:cubicBezTo>
                  <a:pt x="1183" y="1292"/>
                  <a:pt x="1183" y="1291"/>
                  <a:pt x="1184" y="1291"/>
                </a:cubicBezTo>
                <a:cubicBezTo>
                  <a:pt x="1184" y="1290"/>
                  <a:pt x="1185" y="1290"/>
                  <a:pt x="1185" y="1290"/>
                </a:cubicBezTo>
                <a:cubicBezTo>
                  <a:pt x="1186" y="1289"/>
                  <a:pt x="1187" y="1288"/>
                  <a:pt x="1188" y="1287"/>
                </a:cubicBezTo>
                <a:cubicBezTo>
                  <a:pt x="1189" y="1286"/>
                  <a:pt x="1190" y="1285"/>
                  <a:pt x="1191" y="1284"/>
                </a:cubicBezTo>
                <a:cubicBezTo>
                  <a:pt x="1191" y="1283"/>
                  <a:pt x="1190" y="1283"/>
                  <a:pt x="1190" y="1283"/>
                </a:cubicBezTo>
                <a:cubicBezTo>
                  <a:pt x="1190" y="1282"/>
                  <a:pt x="1191" y="1282"/>
                  <a:pt x="1191" y="1282"/>
                </a:cubicBezTo>
                <a:cubicBezTo>
                  <a:pt x="1191" y="1281"/>
                  <a:pt x="1191" y="1281"/>
                  <a:pt x="1191" y="1281"/>
                </a:cubicBezTo>
                <a:cubicBezTo>
                  <a:pt x="1191" y="1279"/>
                  <a:pt x="1191" y="1277"/>
                  <a:pt x="1189" y="1277"/>
                </a:cubicBezTo>
                <a:cubicBezTo>
                  <a:pt x="1189" y="1277"/>
                  <a:pt x="1188" y="1276"/>
                  <a:pt x="1188" y="1276"/>
                </a:cubicBezTo>
                <a:cubicBezTo>
                  <a:pt x="1188" y="1276"/>
                  <a:pt x="1187" y="1276"/>
                  <a:pt x="1187" y="1276"/>
                </a:cubicBezTo>
                <a:cubicBezTo>
                  <a:pt x="1186" y="1276"/>
                  <a:pt x="1185" y="1276"/>
                  <a:pt x="1186" y="1275"/>
                </a:cubicBezTo>
                <a:cubicBezTo>
                  <a:pt x="1187" y="1274"/>
                  <a:pt x="1186" y="1274"/>
                  <a:pt x="1186" y="1273"/>
                </a:cubicBezTo>
                <a:cubicBezTo>
                  <a:pt x="1185" y="1273"/>
                  <a:pt x="1185" y="1272"/>
                  <a:pt x="1184" y="1272"/>
                </a:cubicBezTo>
                <a:cubicBezTo>
                  <a:pt x="1184" y="1273"/>
                  <a:pt x="1184" y="1273"/>
                  <a:pt x="1184" y="1273"/>
                </a:cubicBezTo>
                <a:cubicBezTo>
                  <a:pt x="1183" y="1273"/>
                  <a:pt x="1183" y="1273"/>
                  <a:pt x="1183" y="1273"/>
                </a:cubicBezTo>
                <a:cubicBezTo>
                  <a:pt x="1182" y="1273"/>
                  <a:pt x="1182" y="1273"/>
                  <a:pt x="1182" y="1273"/>
                </a:cubicBezTo>
                <a:cubicBezTo>
                  <a:pt x="1181" y="1273"/>
                  <a:pt x="1181" y="1273"/>
                  <a:pt x="1181" y="1272"/>
                </a:cubicBezTo>
                <a:cubicBezTo>
                  <a:pt x="1181" y="1271"/>
                  <a:pt x="1181" y="1269"/>
                  <a:pt x="1180" y="1267"/>
                </a:cubicBezTo>
                <a:cubicBezTo>
                  <a:pt x="1180" y="1265"/>
                  <a:pt x="1179" y="1264"/>
                  <a:pt x="1178" y="1262"/>
                </a:cubicBezTo>
                <a:cubicBezTo>
                  <a:pt x="1178" y="1261"/>
                  <a:pt x="1178" y="1260"/>
                  <a:pt x="1178" y="1259"/>
                </a:cubicBezTo>
                <a:cubicBezTo>
                  <a:pt x="1178" y="1258"/>
                  <a:pt x="1177" y="1258"/>
                  <a:pt x="1178" y="1257"/>
                </a:cubicBezTo>
                <a:cubicBezTo>
                  <a:pt x="1178" y="1256"/>
                  <a:pt x="1178" y="1254"/>
                  <a:pt x="1178" y="1253"/>
                </a:cubicBezTo>
                <a:cubicBezTo>
                  <a:pt x="1178" y="1253"/>
                  <a:pt x="1177" y="1252"/>
                  <a:pt x="1177" y="1252"/>
                </a:cubicBezTo>
                <a:cubicBezTo>
                  <a:pt x="1177" y="1252"/>
                  <a:pt x="1177" y="1253"/>
                  <a:pt x="1177" y="1253"/>
                </a:cubicBezTo>
                <a:cubicBezTo>
                  <a:pt x="1176" y="1253"/>
                  <a:pt x="1176" y="1251"/>
                  <a:pt x="1176" y="1251"/>
                </a:cubicBezTo>
                <a:cubicBezTo>
                  <a:pt x="1176" y="1250"/>
                  <a:pt x="1175" y="1249"/>
                  <a:pt x="1175" y="1249"/>
                </a:cubicBezTo>
                <a:cubicBezTo>
                  <a:pt x="1174" y="1249"/>
                  <a:pt x="1174" y="1248"/>
                  <a:pt x="1173" y="1248"/>
                </a:cubicBezTo>
                <a:cubicBezTo>
                  <a:pt x="1173" y="1248"/>
                  <a:pt x="1173" y="1247"/>
                  <a:pt x="1173" y="1247"/>
                </a:cubicBezTo>
                <a:cubicBezTo>
                  <a:pt x="1172" y="1246"/>
                  <a:pt x="1172" y="1248"/>
                  <a:pt x="1172" y="1248"/>
                </a:cubicBezTo>
                <a:cubicBezTo>
                  <a:pt x="1172" y="1249"/>
                  <a:pt x="1172" y="1249"/>
                  <a:pt x="1171" y="1249"/>
                </a:cubicBezTo>
                <a:cubicBezTo>
                  <a:pt x="1171" y="1250"/>
                  <a:pt x="1171" y="1250"/>
                  <a:pt x="1171" y="1250"/>
                </a:cubicBezTo>
                <a:cubicBezTo>
                  <a:pt x="1171" y="1250"/>
                  <a:pt x="1171" y="1249"/>
                  <a:pt x="1170" y="1249"/>
                </a:cubicBezTo>
                <a:cubicBezTo>
                  <a:pt x="1170" y="1248"/>
                  <a:pt x="1170" y="1247"/>
                  <a:pt x="1170" y="1246"/>
                </a:cubicBezTo>
                <a:cubicBezTo>
                  <a:pt x="1170" y="1245"/>
                  <a:pt x="1169" y="1245"/>
                  <a:pt x="1169" y="1245"/>
                </a:cubicBezTo>
                <a:cubicBezTo>
                  <a:pt x="1169" y="1245"/>
                  <a:pt x="1169" y="1244"/>
                  <a:pt x="1168" y="1244"/>
                </a:cubicBezTo>
                <a:cubicBezTo>
                  <a:pt x="1168" y="1244"/>
                  <a:pt x="1168" y="1244"/>
                  <a:pt x="1168" y="1245"/>
                </a:cubicBezTo>
                <a:cubicBezTo>
                  <a:pt x="1167" y="1245"/>
                  <a:pt x="1167" y="1245"/>
                  <a:pt x="1167" y="1244"/>
                </a:cubicBezTo>
                <a:cubicBezTo>
                  <a:pt x="1166" y="1244"/>
                  <a:pt x="1166" y="1243"/>
                  <a:pt x="1165" y="1243"/>
                </a:cubicBezTo>
                <a:cubicBezTo>
                  <a:pt x="1164" y="1243"/>
                  <a:pt x="1163" y="1243"/>
                  <a:pt x="1163" y="1242"/>
                </a:cubicBezTo>
                <a:cubicBezTo>
                  <a:pt x="1163" y="1241"/>
                  <a:pt x="1162" y="1240"/>
                  <a:pt x="1162" y="1239"/>
                </a:cubicBezTo>
                <a:cubicBezTo>
                  <a:pt x="1161" y="1239"/>
                  <a:pt x="1160" y="1238"/>
                  <a:pt x="1160" y="1238"/>
                </a:cubicBezTo>
                <a:cubicBezTo>
                  <a:pt x="1158" y="1237"/>
                  <a:pt x="1157" y="1236"/>
                  <a:pt x="1155" y="1235"/>
                </a:cubicBezTo>
                <a:cubicBezTo>
                  <a:pt x="1155" y="1235"/>
                  <a:pt x="1154" y="1234"/>
                  <a:pt x="1153" y="1234"/>
                </a:cubicBezTo>
                <a:cubicBezTo>
                  <a:pt x="1153" y="1234"/>
                  <a:pt x="1152" y="1234"/>
                  <a:pt x="1151" y="1234"/>
                </a:cubicBezTo>
                <a:cubicBezTo>
                  <a:pt x="1151" y="1233"/>
                  <a:pt x="1150" y="1233"/>
                  <a:pt x="1150" y="1233"/>
                </a:cubicBezTo>
                <a:cubicBezTo>
                  <a:pt x="1149" y="1233"/>
                  <a:pt x="1148" y="1232"/>
                  <a:pt x="1147" y="1231"/>
                </a:cubicBezTo>
                <a:cubicBezTo>
                  <a:pt x="1146" y="1231"/>
                  <a:pt x="1145" y="1232"/>
                  <a:pt x="1145" y="1231"/>
                </a:cubicBezTo>
                <a:cubicBezTo>
                  <a:pt x="1144" y="1231"/>
                  <a:pt x="1143" y="1231"/>
                  <a:pt x="1143" y="1230"/>
                </a:cubicBezTo>
                <a:cubicBezTo>
                  <a:pt x="1142" y="1230"/>
                  <a:pt x="1141" y="1230"/>
                  <a:pt x="1140" y="1229"/>
                </a:cubicBezTo>
                <a:cubicBezTo>
                  <a:pt x="1140" y="1229"/>
                  <a:pt x="1140" y="1229"/>
                  <a:pt x="1139" y="1229"/>
                </a:cubicBezTo>
                <a:cubicBezTo>
                  <a:pt x="1139" y="1229"/>
                  <a:pt x="1138" y="1229"/>
                  <a:pt x="1138" y="1229"/>
                </a:cubicBezTo>
                <a:cubicBezTo>
                  <a:pt x="1136" y="1229"/>
                  <a:pt x="1135" y="1229"/>
                  <a:pt x="1134" y="1229"/>
                </a:cubicBezTo>
                <a:cubicBezTo>
                  <a:pt x="1133" y="1229"/>
                  <a:pt x="1133" y="1228"/>
                  <a:pt x="1132" y="1228"/>
                </a:cubicBezTo>
                <a:cubicBezTo>
                  <a:pt x="1131" y="1228"/>
                  <a:pt x="1131" y="1228"/>
                  <a:pt x="1131" y="1229"/>
                </a:cubicBezTo>
                <a:cubicBezTo>
                  <a:pt x="1131" y="1229"/>
                  <a:pt x="1131" y="1229"/>
                  <a:pt x="1131" y="1229"/>
                </a:cubicBezTo>
                <a:cubicBezTo>
                  <a:pt x="1131" y="1230"/>
                  <a:pt x="1131" y="1230"/>
                  <a:pt x="1131" y="1230"/>
                </a:cubicBezTo>
                <a:cubicBezTo>
                  <a:pt x="1130" y="1230"/>
                  <a:pt x="1130" y="1230"/>
                  <a:pt x="1129" y="1230"/>
                </a:cubicBezTo>
                <a:cubicBezTo>
                  <a:pt x="1129" y="1229"/>
                  <a:pt x="1128" y="1229"/>
                  <a:pt x="1127" y="1229"/>
                </a:cubicBezTo>
                <a:cubicBezTo>
                  <a:pt x="1126" y="1229"/>
                  <a:pt x="1126" y="1229"/>
                  <a:pt x="1125" y="1229"/>
                </a:cubicBezTo>
                <a:cubicBezTo>
                  <a:pt x="1124" y="1229"/>
                  <a:pt x="1123" y="1229"/>
                  <a:pt x="1122" y="1230"/>
                </a:cubicBezTo>
                <a:cubicBezTo>
                  <a:pt x="1122" y="1230"/>
                  <a:pt x="1123" y="1231"/>
                  <a:pt x="1122" y="1232"/>
                </a:cubicBezTo>
                <a:cubicBezTo>
                  <a:pt x="1121" y="1232"/>
                  <a:pt x="1121" y="1231"/>
                  <a:pt x="1120" y="1231"/>
                </a:cubicBezTo>
                <a:cubicBezTo>
                  <a:pt x="1119" y="1230"/>
                  <a:pt x="1118" y="1230"/>
                  <a:pt x="1118" y="1230"/>
                </a:cubicBezTo>
                <a:cubicBezTo>
                  <a:pt x="1117" y="1230"/>
                  <a:pt x="1116" y="1229"/>
                  <a:pt x="1115" y="1229"/>
                </a:cubicBezTo>
                <a:cubicBezTo>
                  <a:pt x="1114" y="1229"/>
                  <a:pt x="1114" y="1229"/>
                  <a:pt x="1113" y="1229"/>
                </a:cubicBezTo>
                <a:cubicBezTo>
                  <a:pt x="1112" y="1229"/>
                  <a:pt x="1111" y="1229"/>
                  <a:pt x="1110" y="1229"/>
                </a:cubicBezTo>
                <a:cubicBezTo>
                  <a:pt x="1110" y="1229"/>
                  <a:pt x="1109" y="1229"/>
                  <a:pt x="1109" y="1230"/>
                </a:cubicBezTo>
                <a:cubicBezTo>
                  <a:pt x="1109" y="1230"/>
                  <a:pt x="1108" y="1230"/>
                  <a:pt x="1108" y="1230"/>
                </a:cubicBezTo>
                <a:cubicBezTo>
                  <a:pt x="1108" y="1230"/>
                  <a:pt x="1108" y="1228"/>
                  <a:pt x="1108" y="1228"/>
                </a:cubicBezTo>
                <a:cubicBezTo>
                  <a:pt x="1108" y="1227"/>
                  <a:pt x="1107" y="1226"/>
                  <a:pt x="1107" y="1226"/>
                </a:cubicBezTo>
                <a:cubicBezTo>
                  <a:pt x="1106" y="1225"/>
                  <a:pt x="1106" y="1225"/>
                  <a:pt x="1105" y="1225"/>
                </a:cubicBezTo>
                <a:cubicBezTo>
                  <a:pt x="1104" y="1225"/>
                  <a:pt x="1103" y="1225"/>
                  <a:pt x="1103" y="1224"/>
                </a:cubicBezTo>
                <a:cubicBezTo>
                  <a:pt x="1102" y="1224"/>
                  <a:pt x="1102" y="1223"/>
                  <a:pt x="1101" y="1222"/>
                </a:cubicBezTo>
                <a:cubicBezTo>
                  <a:pt x="1101" y="1222"/>
                  <a:pt x="1100" y="1221"/>
                  <a:pt x="1100" y="1220"/>
                </a:cubicBezTo>
                <a:cubicBezTo>
                  <a:pt x="1099" y="1220"/>
                  <a:pt x="1099" y="1220"/>
                  <a:pt x="1099" y="1220"/>
                </a:cubicBezTo>
                <a:cubicBezTo>
                  <a:pt x="1098" y="1219"/>
                  <a:pt x="1098" y="1220"/>
                  <a:pt x="1098" y="1219"/>
                </a:cubicBezTo>
                <a:cubicBezTo>
                  <a:pt x="1096" y="1219"/>
                  <a:pt x="1095" y="1217"/>
                  <a:pt x="1093" y="1219"/>
                </a:cubicBezTo>
                <a:cubicBezTo>
                  <a:pt x="1092" y="1220"/>
                  <a:pt x="1092" y="1222"/>
                  <a:pt x="1092" y="1223"/>
                </a:cubicBezTo>
                <a:cubicBezTo>
                  <a:pt x="1091" y="1223"/>
                  <a:pt x="1092" y="1222"/>
                  <a:pt x="1092" y="1222"/>
                </a:cubicBezTo>
                <a:cubicBezTo>
                  <a:pt x="1092" y="1221"/>
                  <a:pt x="1092" y="1220"/>
                  <a:pt x="1092" y="1219"/>
                </a:cubicBezTo>
                <a:cubicBezTo>
                  <a:pt x="1092" y="1219"/>
                  <a:pt x="1092" y="1219"/>
                  <a:pt x="1092" y="1218"/>
                </a:cubicBezTo>
                <a:cubicBezTo>
                  <a:pt x="1093" y="1218"/>
                  <a:pt x="1093" y="1217"/>
                  <a:pt x="1093" y="1217"/>
                </a:cubicBezTo>
                <a:cubicBezTo>
                  <a:pt x="1093" y="1216"/>
                  <a:pt x="1093" y="1215"/>
                  <a:pt x="1093" y="1214"/>
                </a:cubicBezTo>
                <a:cubicBezTo>
                  <a:pt x="1093" y="1213"/>
                  <a:pt x="1092" y="1212"/>
                  <a:pt x="1092" y="1211"/>
                </a:cubicBezTo>
                <a:cubicBezTo>
                  <a:pt x="1091" y="1210"/>
                  <a:pt x="1090" y="1209"/>
                  <a:pt x="1089" y="1208"/>
                </a:cubicBezTo>
                <a:cubicBezTo>
                  <a:pt x="1088" y="1207"/>
                  <a:pt x="1087" y="1206"/>
                  <a:pt x="1086" y="1205"/>
                </a:cubicBezTo>
                <a:cubicBezTo>
                  <a:pt x="1085" y="1205"/>
                  <a:pt x="1084" y="1204"/>
                  <a:pt x="1083" y="1204"/>
                </a:cubicBezTo>
                <a:cubicBezTo>
                  <a:pt x="1082" y="1203"/>
                  <a:pt x="1082" y="1203"/>
                  <a:pt x="1081" y="1202"/>
                </a:cubicBezTo>
                <a:cubicBezTo>
                  <a:pt x="1080" y="1202"/>
                  <a:pt x="1079" y="1202"/>
                  <a:pt x="1079" y="1201"/>
                </a:cubicBezTo>
                <a:cubicBezTo>
                  <a:pt x="1078" y="1201"/>
                  <a:pt x="1078" y="1200"/>
                  <a:pt x="1077" y="1200"/>
                </a:cubicBezTo>
                <a:cubicBezTo>
                  <a:pt x="1076" y="1200"/>
                  <a:pt x="1076" y="1199"/>
                  <a:pt x="1075" y="1199"/>
                </a:cubicBezTo>
                <a:cubicBezTo>
                  <a:pt x="1074" y="1198"/>
                  <a:pt x="1072" y="1198"/>
                  <a:pt x="1070" y="1198"/>
                </a:cubicBezTo>
                <a:cubicBezTo>
                  <a:pt x="1068" y="1198"/>
                  <a:pt x="1067" y="1200"/>
                  <a:pt x="1065" y="1200"/>
                </a:cubicBezTo>
                <a:cubicBezTo>
                  <a:pt x="1065" y="1200"/>
                  <a:pt x="1064" y="1200"/>
                  <a:pt x="1063" y="1200"/>
                </a:cubicBezTo>
                <a:cubicBezTo>
                  <a:pt x="1062" y="1200"/>
                  <a:pt x="1062" y="1201"/>
                  <a:pt x="1061" y="1201"/>
                </a:cubicBezTo>
                <a:cubicBezTo>
                  <a:pt x="1060" y="1201"/>
                  <a:pt x="1060" y="1200"/>
                  <a:pt x="1059" y="1200"/>
                </a:cubicBezTo>
                <a:cubicBezTo>
                  <a:pt x="1059" y="1200"/>
                  <a:pt x="1058" y="1199"/>
                  <a:pt x="1058" y="1199"/>
                </a:cubicBezTo>
                <a:cubicBezTo>
                  <a:pt x="1058" y="1199"/>
                  <a:pt x="1057" y="1199"/>
                  <a:pt x="1057" y="1198"/>
                </a:cubicBezTo>
                <a:cubicBezTo>
                  <a:pt x="1058" y="1198"/>
                  <a:pt x="1059" y="1198"/>
                  <a:pt x="1059" y="1198"/>
                </a:cubicBezTo>
                <a:cubicBezTo>
                  <a:pt x="1060" y="1198"/>
                  <a:pt x="1060" y="1198"/>
                  <a:pt x="1060" y="1199"/>
                </a:cubicBezTo>
                <a:cubicBezTo>
                  <a:pt x="1061" y="1199"/>
                  <a:pt x="1061" y="1199"/>
                  <a:pt x="1061" y="1199"/>
                </a:cubicBezTo>
                <a:cubicBezTo>
                  <a:pt x="1062" y="1199"/>
                  <a:pt x="1062" y="1198"/>
                  <a:pt x="1063" y="1197"/>
                </a:cubicBezTo>
                <a:cubicBezTo>
                  <a:pt x="1063" y="1197"/>
                  <a:pt x="1063" y="1197"/>
                  <a:pt x="1063" y="1196"/>
                </a:cubicBezTo>
                <a:cubicBezTo>
                  <a:pt x="1063" y="1196"/>
                  <a:pt x="1063" y="1195"/>
                  <a:pt x="1063" y="1195"/>
                </a:cubicBezTo>
                <a:cubicBezTo>
                  <a:pt x="1063" y="1194"/>
                  <a:pt x="1064" y="1192"/>
                  <a:pt x="1064" y="1192"/>
                </a:cubicBezTo>
                <a:cubicBezTo>
                  <a:pt x="1065" y="1192"/>
                  <a:pt x="1065" y="1192"/>
                  <a:pt x="1065" y="1191"/>
                </a:cubicBezTo>
                <a:cubicBezTo>
                  <a:pt x="1065" y="1191"/>
                  <a:pt x="1066" y="1191"/>
                  <a:pt x="1066" y="1191"/>
                </a:cubicBezTo>
                <a:cubicBezTo>
                  <a:pt x="1066" y="1191"/>
                  <a:pt x="1067" y="1191"/>
                  <a:pt x="1067" y="1190"/>
                </a:cubicBezTo>
                <a:cubicBezTo>
                  <a:pt x="1067" y="1190"/>
                  <a:pt x="1067" y="1190"/>
                  <a:pt x="1067" y="1190"/>
                </a:cubicBezTo>
                <a:cubicBezTo>
                  <a:pt x="1066" y="1189"/>
                  <a:pt x="1065" y="1189"/>
                  <a:pt x="1065" y="1189"/>
                </a:cubicBezTo>
                <a:cubicBezTo>
                  <a:pt x="1064" y="1188"/>
                  <a:pt x="1063" y="1188"/>
                  <a:pt x="1063" y="1187"/>
                </a:cubicBezTo>
                <a:cubicBezTo>
                  <a:pt x="1062" y="1187"/>
                  <a:pt x="1061" y="1186"/>
                  <a:pt x="1061" y="1186"/>
                </a:cubicBezTo>
                <a:cubicBezTo>
                  <a:pt x="1060" y="1185"/>
                  <a:pt x="1059" y="1185"/>
                  <a:pt x="1059" y="1184"/>
                </a:cubicBezTo>
                <a:cubicBezTo>
                  <a:pt x="1058" y="1184"/>
                  <a:pt x="1058" y="1184"/>
                  <a:pt x="1058" y="1184"/>
                </a:cubicBezTo>
                <a:cubicBezTo>
                  <a:pt x="1057" y="1184"/>
                  <a:pt x="1058" y="1184"/>
                  <a:pt x="1057" y="1185"/>
                </a:cubicBezTo>
                <a:cubicBezTo>
                  <a:pt x="1057" y="1185"/>
                  <a:pt x="1057" y="1185"/>
                  <a:pt x="1057" y="1185"/>
                </a:cubicBezTo>
                <a:cubicBezTo>
                  <a:pt x="1056" y="1186"/>
                  <a:pt x="1056" y="1186"/>
                  <a:pt x="1056" y="1186"/>
                </a:cubicBezTo>
                <a:cubicBezTo>
                  <a:pt x="1055" y="1187"/>
                  <a:pt x="1055" y="1186"/>
                  <a:pt x="1055" y="1186"/>
                </a:cubicBezTo>
                <a:cubicBezTo>
                  <a:pt x="1054" y="1185"/>
                  <a:pt x="1054" y="1184"/>
                  <a:pt x="1053" y="1184"/>
                </a:cubicBezTo>
                <a:cubicBezTo>
                  <a:pt x="1053" y="1184"/>
                  <a:pt x="1053" y="1183"/>
                  <a:pt x="1053" y="1183"/>
                </a:cubicBezTo>
                <a:cubicBezTo>
                  <a:pt x="1052" y="1183"/>
                  <a:pt x="1051" y="1183"/>
                  <a:pt x="1050" y="1183"/>
                </a:cubicBezTo>
                <a:cubicBezTo>
                  <a:pt x="1050" y="1184"/>
                  <a:pt x="1050" y="1185"/>
                  <a:pt x="1049" y="1185"/>
                </a:cubicBezTo>
                <a:cubicBezTo>
                  <a:pt x="1048" y="1185"/>
                  <a:pt x="1048" y="1183"/>
                  <a:pt x="1048" y="1183"/>
                </a:cubicBezTo>
                <a:cubicBezTo>
                  <a:pt x="1048" y="1182"/>
                  <a:pt x="1048" y="1181"/>
                  <a:pt x="1047" y="1181"/>
                </a:cubicBezTo>
                <a:cubicBezTo>
                  <a:pt x="1046" y="1181"/>
                  <a:pt x="1046" y="1181"/>
                  <a:pt x="1046" y="1181"/>
                </a:cubicBezTo>
                <a:cubicBezTo>
                  <a:pt x="1045" y="1181"/>
                  <a:pt x="1045" y="1181"/>
                  <a:pt x="1045" y="1180"/>
                </a:cubicBezTo>
                <a:cubicBezTo>
                  <a:pt x="1045" y="1180"/>
                  <a:pt x="1045" y="1179"/>
                  <a:pt x="1044" y="1179"/>
                </a:cubicBezTo>
                <a:cubicBezTo>
                  <a:pt x="1043" y="1179"/>
                  <a:pt x="1043" y="1178"/>
                  <a:pt x="1043" y="1178"/>
                </a:cubicBezTo>
                <a:cubicBezTo>
                  <a:pt x="1043" y="1177"/>
                  <a:pt x="1042" y="1177"/>
                  <a:pt x="1043" y="1176"/>
                </a:cubicBezTo>
                <a:cubicBezTo>
                  <a:pt x="1043" y="1176"/>
                  <a:pt x="1044" y="1176"/>
                  <a:pt x="1044" y="1176"/>
                </a:cubicBezTo>
                <a:cubicBezTo>
                  <a:pt x="1044" y="1176"/>
                  <a:pt x="1045" y="1176"/>
                  <a:pt x="1045" y="1176"/>
                </a:cubicBezTo>
                <a:cubicBezTo>
                  <a:pt x="1046" y="1176"/>
                  <a:pt x="1047" y="1177"/>
                  <a:pt x="1047" y="1177"/>
                </a:cubicBezTo>
                <a:cubicBezTo>
                  <a:pt x="1048" y="1177"/>
                  <a:pt x="1049" y="1176"/>
                  <a:pt x="1050" y="1176"/>
                </a:cubicBezTo>
                <a:cubicBezTo>
                  <a:pt x="1051" y="1176"/>
                  <a:pt x="1051" y="1175"/>
                  <a:pt x="1052" y="1175"/>
                </a:cubicBezTo>
                <a:cubicBezTo>
                  <a:pt x="1053" y="1175"/>
                  <a:pt x="1054" y="1175"/>
                  <a:pt x="1054" y="1174"/>
                </a:cubicBezTo>
                <a:cubicBezTo>
                  <a:pt x="1054" y="1174"/>
                  <a:pt x="1054" y="1174"/>
                  <a:pt x="1054" y="1174"/>
                </a:cubicBezTo>
                <a:cubicBezTo>
                  <a:pt x="1053" y="1174"/>
                  <a:pt x="1052" y="1174"/>
                  <a:pt x="1051" y="1174"/>
                </a:cubicBezTo>
                <a:cubicBezTo>
                  <a:pt x="1050" y="1174"/>
                  <a:pt x="1050" y="1174"/>
                  <a:pt x="1049" y="1174"/>
                </a:cubicBezTo>
                <a:cubicBezTo>
                  <a:pt x="1047" y="1174"/>
                  <a:pt x="1045" y="1174"/>
                  <a:pt x="1043" y="1174"/>
                </a:cubicBezTo>
                <a:cubicBezTo>
                  <a:pt x="1041" y="1174"/>
                  <a:pt x="1039" y="1174"/>
                  <a:pt x="1038" y="1175"/>
                </a:cubicBezTo>
                <a:cubicBezTo>
                  <a:pt x="1037" y="1175"/>
                  <a:pt x="1036" y="1175"/>
                  <a:pt x="1035" y="1175"/>
                </a:cubicBezTo>
                <a:cubicBezTo>
                  <a:pt x="1035" y="1175"/>
                  <a:pt x="1034" y="1175"/>
                  <a:pt x="1034" y="1175"/>
                </a:cubicBezTo>
                <a:cubicBezTo>
                  <a:pt x="1034" y="1175"/>
                  <a:pt x="1034" y="1175"/>
                  <a:pt x="1033" y="1175"/>
                </a:cubicBezTo>
                <a:cubicBezTo>
                  <a:pt x="1033" y="1174"/>
                  <a:pt x="1033" y="1175"/>
                  <a:pt x="1032" y="1174"/>
                </a:cubicBezTo>
                <a:cubicBezTo>
                  <a:pt x="1032" y="1174"/>
                  <a:pt x="1032" y="1174"/>
                  <a:pt x="1032" y="1174"/>
                </a:cubicBezTo>
                <a:cubicBezTo>
                  <a:pt x="1031" y="1175"/>
                  <a:pt x="1032" y="1175"/>
                  <a:pt x="1032" y="1175"/>
                </a:cubicBezTo>
                <a:cubicBezTo>
                  <a:pt x="1031" y="1176"/>
                  <a:pt x="1029" y="1175"/>
                  <a:pt x="1029" y="1175"/>
                </a:cubicBezTo>
                <a:cubicBezTo>
                  <a:pt x="1029" y="1175"/>
                  <a:pt x="1028" y="1175"/>
                  <a:pt x="1028" y="1175"/>
                </a:cubicBezTo>
                <a:cubicBezTo>
                  <a:pt x="1028" y="1175"/>
                  <a:pt x="1027" y="1175"/>
                  <a:pt x="1027" y="1175"/>
                </a:cubicBezTo>
                <a:cubicBezTo>
                  <a:pt x="1026" y="1175"/>
                  <a:pt x="1027" y="1176"/>
                  <a:pt x="1027" y="1176"/>
                </a:cubicBezTo>
                <a:cubicBezTo>
                  <a:pt x="1028" y="1176"/>
                  <a:pt x="1028" y="1176"/>
                  <a:pt x="1028" y="1176"/>
                </a:cubicBezTo>
                <a:cubicBezTo>
                  <a:pt x="1029" y="1177"/>
                  <a:pt x="1029" y="1177"/>
                  <a:pt x="1030" y="1177"/>
                </a:cubicBezTo>
                <a:cubicBezTo>
                  <a:pt x="1030" y="1177"/>
                  <a:pt x="1030" y="1177"/>
                  <a:pt x="1031" y="1177"/>
                </a:cubicBezTo>
                <a:cubicBezTo>
                  <a:pt x="1031" y="1177"/>
                  <a:pt x="1032" y="1176"/>
                  <a:pt x="1032" y="1177"/>
                </a:cubicBezTo>
                <a:cubicBezTo>
                  <a:pt x="1033" y="1177"/>
                  <a:pt x="1031" y="1178"/>
                  <a:pt x="1031" y="1178"/>
                </a:cubicBezTo>
                <a:cubicBezTo>
                  <a:pt x="1030" y="1178"/>
                  <a:pt x="1028" y="1178"/>
                  <a:pt x="1027" y="1178"/>
                </a:cubicBezTo>
                <a:cubicBezTo>
                  <a:pt x="1027" y="1178"/>
                  <a:pt x="1026" y="1179"/>
                  <a:pt x="1025" y="1179"/>
                </a:cubicBezTo>
                <a:cubicBezTo>
                  <a:pt x="1025" y="1179"/>
                  <a:pt x="1024" y="1179"/>
                  <a:pt x="1023" y="1180"/>
                </a:cubicBezTo>
                <a:cubicBezTo>
                  <a:pt x="1022" y="1180"/>
                  <a:pt x="1022" y="1181"/>
                  <a:pt x="1021" y="1181"/>
                </a:cubicBezTo>
                <a:cubicBezTo>
                  <a:pt x="1020" y="1182"/>
                  <a:pt x="1018" y="1182"/>
                  <a:pt x="1017" y="1181"/>
                </a:cubicBezTo>
                <a:cubicBezTo>
                  <a:pt x="1016" y="1181"/>
                  <a:pt x="1015" y="1181"/>
                  <a:pt x="1014" y="1181"/>
                </a:cubicBezTo>
                <a:cubicBezTo>
                  <a:pt x="1013" y="1181"/>
                  <a:pt x="1012" y="1181"/>
                  <a:pt x="1012" y="1181"/>
                </a:cubicBezTo>
                <a:cubicBezTo>
                  <a:pt x="1011" y="1181"/>
                  <a:pt x="1010" y="1180"/>
                  <a:pt x="1010" y="1180"/>
                </a:cubicBezTo>
                <a:cubicBezTo>
                  <a:pt x="1009" y="1180"/>
                  <a:pt x="1009" y="1179"/>
                  <a:pt x="1009" y="1179"/>
                </a:cubicBezTo>
                <a:cubicBezTo>
                  <a:pt x="1009" y="1179"/>
                  <a:pt x="1008" y="1179"/>
                  <a:pt x="1008" y="1179"/>
                </a:cubicBezTo>
                <a:cubicBezTo>
                  <a:pt x="1007" y="1178"/>
                  <a:pt x="1007" y="1176"/>
                  <a:pt x="1006" y="1175"/>
                </a:cubicBezTo>
                <a:cubicBezTo>
                  <a:pt x="1005" y="1175"/>
                  <a:pt x="1004" y="1175"/>
                  <a:pt x="1003" y="1175"/>
                </a:cubicBezTo>
                <a:cubicBezTo>
                  <a:pt x="1001" y="1175"/>
                  <a:pt x="999" y="1175"/>
                  <a:pt x="998" y="1175"/>
                </a:cubicBezTo>
                <a:cubicBezTo>
                  <a:pt x="996" y="1176"/>
                  <a:pt x="994" y="1176"/>
                  <a:pt x="992" y="1176"/>
                </a:cubicBezTo>
                <a:cubicBezTo>
                  <a:pt x="990" y="1176"/>
                  <a:pt x="989" y="1177"/>
                  <a:pt x="987" y="1177"/>
                </a:cubicBezTo>
                <a:cubicBezTo>
                  <a:pt x="986" y="1177"/>
                  <a:pt x="986" y="1177"/>
                  <a:pt x="986" y="1177"/>
                </a:cubicBezTo>
                <a:cubicBezTo>
                  <a:pt x="985" y="1177"/>
                  <a:pt x="985" y="1177"/>
                  <a:pt x="984" y="1177"/>
                </a:cubicBezTo>
                <a:cubicBezTo>
                  <a:pt x="984" y="1176"/>
                  <a:pt x="983" y="1176"/>
                  <a:pt x="983" y="1176"/>
                </a:cubicBezTo>
                <a:cubicBezTo>
                  <a:pt x="982" y="1175"/>
                  <a:pt x="981" y="1174"/>
                  <a:pt x="981" y="1174"/>
                </a:cubicBezTo>
                <a:cubicBezTo>
                  <a:pt x="981" y="1173"/>
                  <a:pt x="981" y="1172"/>
                  <a:pt x="981" y="1171"/>
                </a:cubicBezTo>
                <a:cubicBezTo>
                  <a:pt x="981" y="1171"/>
                  <a:pt x="981" y="1170"/>
                  <a:pt x="980" y="1170"/>
                </a:cubicBezTo>
                <a:cubicBezTo>
                  <a:pt x="979" y="1169"/>
                  <a:pt x="978" y="1167"/>
                  <a:pt x="977" y="1167"/>
                </a:cubicBezTo>
                <a:cubicBezTo>
                  <a:pt x="976" y="1167"/>
                  <a:pt x="975" y="1166"/>
                  <a:pt x="974" y="1166"/>
                </a:cubicBezTo>
                <a:cubicBezTo>
                  <a:pt x="973" y="1166"/>
                  <a:pt x="972" y="1166"/>
                  <a:pt x="972" y="1166"/>
                </a:cubicBezTo>
                <a:cubicBezTo>
                  <a:pt x="971" y="1166"/>
                  <a:pt x="970" y="1165"/>
                  <a:pt x="969" y="1165"/>
                </a:cubicBezTo>
                <a:cubicBezTo>
                  <a:pt x="968" y="1165"/>
                  <a:pt x="966" y="1166"/>
                  <a:pt x="965" y="1165"/>
                </a:cubicBezTo>
                <a:cubicBezTo>
                  <a:pt x="964" y="1164"/>
                  <a:pt x="964" y="1162"/>
                  <a:pt x="964" y="1160"/>
                </a:cubicBezTo>
                <a:cubicBezTo>
                  <a:pt x="963" y="1160"/>
                  <a:pt x="963" y="1160"/>
                  <a:pt x="963" y="1159"/>
                </a:cubicBezTo>
                <a:cubicBezTo>
                  <a:pt x="963" y="1159"/>
                  <a:pt x="963" y="1158"/>
                  <a:pt x="963" y="1158"/>
                </a:cubicBezTo>
                <a:cubicBezTo>
                  <a:pt x="963" y="1157"/>
                  <a:pt x="962" y="1157"/>
                  <a:pt x="961" y="1157"/>
                </a:cubicBezTo>
                <a:cubicBezTo>
                  <a:pt x="960" y="1157"/>
                  <a:pt x="960" y="1158"/>
                  <a:pt x="959" y="1159"/>
                </a:cubicBezTo>
                <a:cubicBezTo>
                  <a:pt x="959" y="1159"/>
                  <a:pt x="958" y="1160"/>
                  <a:pt x="958" y="1160"/>
                </a:cubicBezTo>
                <a:cubicBezTo>
                  <a:pt x="959" y="1161"/>
                  <a:pt x="959" y="1161"/>
                  <a:pt x="959" y="1162"/>
                </a:cubicBezTo>
                <a:cubicBezTo>
                  <a:pt x="959" y="1162"/>
                  <a:pt x="959" y="1162"/>
                  <a:pt x="959" y="1163"/>
                </a:cubicBezTo>
                <a:cubicBezTo>
                  <a:pt x="959" y="1163"/>
                  <a:pt x="960" y="1163"/>
                  <a:pt x="960" y="1163"/>
                </a:cubicBezTo>
                <a:cubicBezTo>
                  <a:pt x="960" y="1164"/>
                  <a:pt x="960" y="1164"/>
                  <a:pt x="960" y="1164"/>
                </a:cubicBezTo>
                <a:cubicBezTo>
                  <a:pt x="961" y="1165"/>
                  <a:pt x="961" y="1164"/>
                  <a:pt x="962" y="1164"/>
                </a:cubicBezTo>
                <a:cubicBezTo>
                  <a:pt x="962" y="1163"/>
                  <a:pt x="963" y="1163"/>
                  <a:pt x="964" y="1163"/>
                </a:cubicBezTo>
                <a:cubicBezTo>
                  <a:pt x="964" y="1163"/>
                  <a:pt x="964" y="1163"/>
                  <a:pt x="964" y="1164"/>
                </a:cubicBezTo>
                <a:cubicBezTo>
                  <a:pt x="964" y="1164"/>
                  <a:pt x="965" y="1165"/>
                  <a:pt x="964" y="1165"/>
                </a:cubicBezTo>
                <a:cubicBezTo>
                  <a:pt x="963" y="1165"/>
                  <a:pt x="962" y="1165"/>
                  <a:pt x="962" y="1165"/>
                </a:cubicBezTo>
                <a:cubicBezTo>
                  <a:pt x="961" y="1166"/>
                  <a:pt x="960" y="1166"/>
                  <a:pt x="960" y="1166"/>
                </a:cubicBezTo>
                <a:cubicBezTo>
                  <a:pt x="958" y="1167"/>
                  <a:pt x="956" y="1167"/>
                  <a:pt x="955" y="1168"/>
                </a:cubicBezTo>
                <a:cubicBezTo>
                  <a:pt x="954" y="1168"/>
                  <a:pt x="953" y="1168"/>
                  <a:pt x="952" y="1168"/>
                </a:cubicBezTo>
                <a:cubicBezTo>
                  <a:pt x="952" y="1169"/>
                  <a:pt x="951" y="1169"/>
                  <a:pt x="950" y="1169"/>
                </a:cubicBezTo>
                <a:cubicBezTo>
                  <a:pt x="950" y="1170"/>
                  <a:pt x="949" y="1170"/>
                  <a:pt x="949" y="1170"/>
                </a:cubicBezTo>
                <a:cubicBezTo>
                  <a:pt x="948" y="1171"/>
                  <a:pt x="948" y="1171"/>
                  <a:pt x="947" y="1171"/>
                </a:cubicBezTo>
                <a:cubicBezTo>
                  <a:pt x="946" y="1171"/>
                  <a:pt x="945" y="1171"/>
                  <a:pt x="945" y="1171"/>
                </a:cubicBezTo>
                <a:cubicBezTo>
                  <a:pt x="944" y="1172"/>
                  <a:pt x="944" y="1172"/>
                  <a:pt x="944" y="1173"/>
                </a:cubicBezTo>
                <a:cubicBezTo>
                  <a:pt x="944" y="1174"/>
                  <a:pt x="944" y="1175"/>
                  <a:pt x="944" y="1176"/>
                </a:cubicBezTo>
                <a:cubicBezTo>
                  <a:pt x="945" y="1177"/>
                  <a:pt x="945" y="1178"/>
                  <a:pt x="946" y="1180"/>
                </a:cubicBezTo>
                <a:cubicBezTo>
                  <a:pt x="946" y="1181"/>
                  <a:pt x="947" y="1181"/>
                  <a:pt x="947" y="1182"/>
                </a:cubicBezTo>
                <a:cubicBezTo>
                  <a:pt x="948" y="1183"/>
                  <a:pt x="948" y="1183"/>
                  <a:pt x="948" y="1184"/>
                </a:cubicBezTo>
                <a:cubicBezTo>
                  <a:pt x="948" y="1185"/>
                  <a:pt x="948" y="1185"/>
                  <a:pt x="949" y="1186"/>
                </a:cubicBezTo>
                <a:cubicBezTo>
                  <a:pt x="949" y="1187"/>
                  <a:pt x="950" y="1187"/>
                  <a:pt x="950" y="1188"/>
                </a:cubicBezTo>
                <a:cubicBezTo>
                  <a:pt x="949" y="1189"/>
                  <a:pt x="949" y="1190"/>
                  <a:pt x="949" y="1190"/>
                </a:cubicBezTo>
                <a:cubicBezTo>
                  <a:pt x="948" y="1191"/>
                  <a:pt x="948" y="1192"/>
                  <a:pt x="947" y="1192"/>
                </a:cubicBezTo>
                <a:cubicBezTo>
                  <a:pt x="946" y="1193"/>
                  <a:pt x="945" y="1194"/>
                  <a:pt x="943" y="1193"/>
                </a:cubicBezTo>
                <a:cubicBezTo>
                  <a:pt x="942" y="1193"/>
                  <a:pt x="942" y="1192"/>
                  <a:pt x="942" y="1191"/>
                </a:cubicBezTo>
                <a:cubicBezTo>
                  <a:pt x="942" y="1191"/>
                  <a:pt x="942" y="1190"/>
                  <a:pt x="941" y="1189"/>
                </a:cubicBezTo>
                <a:cubicBezTo>
                  <a:pt x="941" y="1189"/>
                  <a:pt x="940" y="1189"/>
                  <a:pt x="940" y="1188"/>
                </a:cubicBezTo>
                <a:cubicBezTo>
                  <a:pt x="939" y="1188"/>
                  <a:pt x="939" y="1187"/>
                  <a:pt x="938" y="1186"/>
                </a:cubicBezTo>
                <a:cubicBezTo>
                  <a:pt x="938" y="1186"/>
                  <a:pt x="937" y="1185"/>
                  <a:pt x="938" y="1184"/>
                </a:cubicBezTo>
                <a:cubicBezTo>
                  <a:pt x="938" y="1184"/>
                  <a:pt x="939" y="1183"/>
                  <a:pt x="939" y="1182"/>
                </a:cubicBezTo>
                <a:cubicBezTo>
                  <a:pt x="939" y="1182"/>
                  <a:pt x="940" y="1181"/>
                  <a:pt x="940" y="1180"/>
                </a:cubicBezTo>
                <a:cubicBezTo>
                  <a:pt x="941" y="1180"/>
                  <a:pt x="941" y="1179"/>
                  <a:pt x="942" y="1179"/>
                </a:cubicBezTo>
                <a:cubicBezTo>
                  <a:pt x="942" y="1178"/>
                  <a:pt x="942" y="1178"/>
                  <a:pt x="943" y="1177"/>
                </a:cubicBezTo>
                <a:cubicBezTo>
                  <a:pt x="943" y="1176"/>
                  <a:pt x="943" y="1176"/>
                  <a:pt x="943" y="1175"/>
                </a:cubicBezTo>
                <a:cubicBezTo>
                  <a:pt x="943" y="1174"/>
                  <a:pt x="943" y="1174"/>
                  <a:pt x="943" y="1174"/>
                </a:cubicBezTo>
                <a:cubicBezTo>
                  <a:pt x="942" y="1173"/>
                  <a:pt x="943" y="1173"/>
                  <a:pt x="943" y="1172"/>
                </a:cubicBezTo>
                <a:cubicBezTo>
                  <a:pt x="943" y="1172"/>
                  <a:pt x="942" y="1172"/>
                  <a:pt x="942" y="1171"/>
                </a:cubicBezTo>
                <a:cubicBezTo>
                  <a:pt x="943" y="1171"/>
                  <a:pt x="943" y="1171"/>
                  <a:pt x="943" y="1170"/>
                </a:cubicBezTo>
                <a:cubicBezTo>
                  <a:pt x="942" y="1170"/>
                  <a:pt x="942" y="1170"/>
                  <a:pt x="942" y="1170"/>
                </a:cubicBezTo>
                <a:cubicBezTo>
                  <a:pt x="942" y="1169"/>
                  <a:pt x="941" y="1169"/>
                  <a:pt x="941" y="1169"/>
                </a:cubicBezTo>
                <a:cubicBezTo>
                  <a:pt x="941" y="1168"/>
                  <a:pt x="940" y="1168"/>
                  <a:pt x="940" y="1167"/>
                </a:cubicBezTo>
                <a:cubicBezTo>
                  <a:pt x="939" y="1167"/>
                  <a:pt x="939" y="1166"/>
                  <a:pt x="939" y="1165"/>
                </a:cubicBezTo>
                <a:cubicBezTo>
                  <a:pt x="939" y="1164"/>
                  <a:pt x="940" y="1164"/>
                  <a:pt x="941" y="1164"/>
                </a:cubicBezTo>
                <a:cubicBezTo>
                  <a:pt x="942" y="1163"/>
                  <a:pt x="943" y="1163"/>
                  <a:pt x="945" y="1162"/>
                </a:cubicBezTo>
                <a:cubicBezTo>
                  <a:pt x="945" y="1162"/>
                  <a:pt x="946" y="1161"/>
                  <a:pt x="946" y="1161"/>
                </a:cubicBezTo>
                <a:cubicBezTo>
                  <a:pt x="947" y="1160"/>
                  <a:pt x="948" y="1161"/>
                  <a:pt x="948" y="1160"/>
                </a:cubicBezTo>
                <a:cubicBezTo>
                  <a:pt x="949" y="1159"/>
                  <a:pt x="949" y="1159"/>
                  <a:pt x="949" y="1158"/>
                </a:cubicBezTo>
                <a:cubicBezTo>
                  <a:pt x="948" y="1157"/>
                  <a:pt x="948" y="1157"/>
                  <a:pt x="948" y="1156"/>
                </a:cubicBezTo>
                <a:cubicBezTo>
                  <a:pt x="946" y="1155"/>
                  <a:pt x="945" y="1154"/>
                  <a:pt x="943" y="1154"/>
                </a:cubicBezTo>
                <a:cubicBezTo>
                  <a:pt x="943" y="1154"/>
                  <a:pt x="942" y="1154"/>
                  <a:pt x="941" y="1155"/>
                </a:cubicBezTo>
                <a:cubicBezTo>
                  <a:pt x="940" y="1155"/>
                  <a:pt x="940" y="1155"/>
                  <a:pt x="939" y="1156"/>
                </a:cubicBezTo>
                <a:cubicBezTo>
                  <a:pt x="938" y="1156"/>
                  <a:pt x="938" y="1156"/>
                  <a:pt x="937" y="1157"/>
                </a:cubicBezTo>
                <a:cubicBezTo>
                  <a:pt x="937" y="1157"/>
                  <a:pt x="936" y="1158"/>
                  <a:pt x="936" y="1158"/>
                </a:cubicBezTo>
                <a:cubicBezTo>
                  <a:pt x="936" y="1158"/>
                  <a:pt x="936" y="1159"/>
                  <a:pt x="936" y="1159"/>
                </a:cubicBezTo>
                <a:cubicBezTo>
                  <a:pt x="935" y="1160"/>
                  <a:pt x="935" y="1160"/>
                  <a:pt x="934" y="1161"/>
                </a:cubicBezTo>
                <a:cubicBezTo>
                  <a:pt x="934" y="1161"/>
                  <a:pt x="933" y="1162"/>
                  <a:pt x="933" y="1162"/>
                </a:cubicBezTo>
                <a:cubicBezTo>
                  <a:pt x="932" y="1163"/>
                  <a:pt x="931" y="1163"/>
                  <a:pt x="930" y="1163"/>
                </a:cubicBezTo>
                <a:cubicBezTo>
                  <a:pt x="930" y="1163"/>
                  <a:pt x="929" y="1164"/>
                  <a:pt x="929" y="1164"/>
                </a:cubicBezTo>
                <a:cubicBezTo>
                  <a:pt x="928" y="1164"/>
                  <a:pt x="928" y="1165"/>
                  <a:pt x="927" y="1165"/>
                </a:cubicBezTo>
                <a:cubicBezTo>
                  <a:pt x="926" y="1166"/>
                  <a:pt x="926" y="1167"/>
                  <a:pt x="925" y="1167"/>
                </a:cubicBezTo>
                <a:cubicBezTo>
                  <a:pt x="924" y="1168"/>
                  <a:pt x="923" y="1168"/>
                  <a:pt x="922" y="1168"/>
                </a:cubicBezTo>
                <a:cubicBezTo>
                  <a:pt x="922" y="1168"/>
                  <a:pt x="922" y="1168"/>
                  <a:pt x="921" y="1168"/>
                </a:cubicBezTo>
                <a:cubicBezTo>
                  <a:pt x="921" y="1168"/>
                  <a:pt x="920" y="1168"/>
                  <a:pt x="920" y="1168"/>
                </a:cubicBezTo>
                <a:cubicBezTo>
                  <a:pt x="919" y="1168"/>
                  <a:pt x="918" y="1168"/>
                  <a:pt x="918" y="1168"/>
                </a:cubicBezTo>
                <a:cubicBezTo>
                  <a:pt x="917" y="1168"/>
                  <a:pt x="917" y="1168"/>
                  <a:pt x="917" y="1167"/>
                </a:cubicBezTo>
                <a:cubicBezTo>
                  <a:pt x="916" y="1167"/>
                  <a:pt x="916" y="1167"/>
                  <a:pt x="916" y="1167"/>
                </a:cubicBezTo>
                <a:cubicBezTo>
                  <a:pt x="915" y="1167"/>
                  <a:pt x="914" y="1168"/>
                  <a:pt x="914" y="1168"/>
                </a:cubicBezTo>
                <a:cubicBezTo>
                  <a:pt x="914" y="1169"/>
                  <a:pt x="914" y="1170"/>
                  <a:pt x="913" y="1171"/>
                </a:cubicBezTo>
                <a:cubicBezTo>
                  <a:pt x="912" y="1171"/>
                  <a:pt x="911" y="1171"/>
                  <a:pt x="911" y="1171"/>
                </a:cubicBezTo>
                <a:cubicBezTo>
                  <a:pt x="910" y="1171"/>
                  <a:pt x="909" y="1171"/>
                  <a:pt x="909" y="1170"/>
                </a:cubicBezTo>
                <a:cubicBezTo>
                  <a:pt x="908" y="1170"/>
                  <a:pt x="907" y="1170"/>
                  <a:pt x="906" y="1170"/>
                </a:cubicBezTo>
                <a:cubicBezTo>
                  <a:pt x="906" y="1170"/>
                  <a:pt x="905" y="1171"/>
                  <a:pt x="905" y="1171"/>
                </a:cubicBezTo>
                <a:cubicBezTo>
                  <a:pt x="904" y="1171"/>
                  <a:pt x="904" y="1172"/>
                  <a:pt x="904" y="1172"/>
                </a:cubicBezTo>
                <a:cubicBezTo>
                  <a:pt x="904" y="1172"/>
                  <a:pt x="903" y="1172"/>
                  <a:pt x="903" y="1173"/>
                </a:cubicBezTo>
                <a:cubicBezTo>
                  <a:pt x="903" y="1173"/>
                  <a:pt x="903" y="1173"/>
                  <a:pt x="902" y="1174"/>
                </a:cubicBezTo>
                <a:cubicBezTo>
                  <a:pt x="902" y="1174"/>
                  <a:pt x="902" y="1174"/>
                  <a:pt x="902" y="1174"/>
                </a:cubicBezTo>
                <a:cubicBezTo>
                  <a:pt x="901" y="1175"/>
                  <a:pt x="900" y="1175"/>
                  <a:pt x="899" y="1175"/>
                </a:cubicBezTo>
                <a:cubicBezTo>
                  <a:pt x="899" y="1176"/>
                  <a:pt x="898" y="1177"/>
                  <a:pt x="898" y="1177"/>
                </a:cubicBezTo>
                <a:cubicBezTo>
                  <a:pt x="898" y="1178"/>
                  <a:pt x="898" y="1178"/>
                  <a:pt x="898" y="1178"/>
                </a:cubicBezTo>
                <a:cubicBezTo>
                  <a:pt x="897" y="1179"/>
                  <a:pt x="897" y="1180"/>
                  <a:pt x="897" y="1180"/>
                </a:cubicBezTo>
                <a:cubicBezTo>
                  <a:pt x="897" y="1181"/>
                  <a:pt x="897" y="1180"/>
                  <a:pt x="898" y="1180"/>
                </a:cubicBezTo>
                <a:cubicBezTo>
                  <a:pt x="898" y="1182"/>
                  <a:pt x="898" y="1183"/>
                  <a:pt x="897" y="1184"/>
                </a:cubicBezTo>
                <a:cubicBezTo>
                  <a:pt x="897" y="1185"/>
                  <a:pt x="896" y="1185"/>
                  <a:pt x="897" y="1186"/>
                </a:cubicBezTo>
                <a:cubicBezTo>
                  <a:pt x="898" y="1186"/>
                  <a:pt x="898" y="1186"/>
                  <a:pt x="898" y="1187"/>
                </a:cubicBezTo>
                <a:cubicBezTo>
                  <a:pt x="898" y="1187"/>
                  <a:pt x="898" y="1188"/>
                  <a:pt x="897" y="1188"/>
                </a:cubicBezTo>
                <a:cubicBezTo>
                  <a:pt x="897" y="1189"/>
                  <a:pt x="896" y="1189"/>
                  <a:pt x="895" y="1189"/>
                </a:cubicBezTo>
                <a:cubicBezTo>
                  <a:pt x="895" y="1189"/>
                  <a:pt x="894" y="1189"/>
                  <a:pt x="893" y="1190"/>
                </a:cubicBezTo>
                <a:cubicBezTo>
                  <a:pt x="892" y="1190"/>
                  <a:pt x="892" y="1190"/>
                  <a:pt x="891" y="1191"/>
                </a:cubicBezTo>
                <a:cubicBezTo>
                  <a:pt x="890" y="1192"/>
                  <a:pt x="891" y="1194"/>
                  <a:pt x="889" y="1195"/>
                </a:cubicBezTo>
                <a:cubicBezTo>
                  <a:pt x="889" y="1196"/>
                  <a:pt x="888" y="1196"/>
                  <a:pt x="887" y="1196"/>
                </a:cubicBezTo>
                <a:cubicBezTo>
                  <a:pt x="887" y="1197"/>
                  <a:pt x="886" y="1197"/>
                  <a:pt x="885" y="1198"/>
                </a:cubicBezTo>
                <a:cubicBezTo>
                  <a:pt x="885" y="1198"/>
                  <a:pt x="884" y="1198"/>
                  <a:pt x="883" y="1198"/>
                </a:cubicBezTo>
                <a:cubicBezTo>
                  <a:pt x="882" y="1199"/>
                  <a:pt x="883" y="1200"/>
                  <a:pt x="883" y="1200"/>
                </a:cubicBezTo>
                <a:cubicBezTo>
                  <a:pt x="884" y="1201"/>
                  <a:pt x="884" y="1202"/>
                  <a:pt x="884" y="1202"/>
                </a:cubicBezTo>
                <a:cubicBezTo>
                  <a:pt x="885" y="1203"/>
                  <a:pt x="885" y="1204"/>
                  <a:pt x="885" y="1204"/>
                </a:cubicBezTo>
                <a:cubicBezTo>
                  <a:pt x="885" y="1205"/>
                  <a:pt x="885" y="1206"/>
                  <a:pt x="884" y="1206"/>
                </a:cubicBezTo>
                <a:cubicBezTo>
                  <a:pt x="884" y="1206"/>
                  <a:pt x="883" y="1205"/>
                  <a:pt x="883" y="1205"/>
                </a:cubicBezTo>
                <a:cubicBezTo>
                  <a:pt x="883" y="1204"/>
                  <a:pt x="882" y="1203"/>
                  <a:pt x="882" y="1203"/>
                </a:cubicBezTo>
                <a:cubicBezTo>
                  <a:pt x="881" y="1202"/>
                  <a:pt x="881" y="1202"/>
                  <a:pt x="880" y="1201"/>
                </a:cubicBezTo>
                <a:cubicBezTo>
                  <a:pt x="880" y="1200"/>
                  <a:pt x="880" y="1199"/>
                  <a:pt x="879" y="1199"/>
                </a:cubicBezTo>
                <a:cubicBezTo>
                  <a:pt x="879" y="1198"/>
                  <a:pt x="878" y="1198"/>
                  <a:pt x="877" y="1198"/>
                </a:cubicBezTo>
                <a:cubicBezTo>
                  <a:pt x="875" y="1198"/>
                  <a:pt x="875" y="1196"/>
                  <a:pt x="874" y="1195"/>
                </a:cubicBezTo>
                <a:cubicBezTo>
                  <a:pt x="873" y="1194"/>
                  <a:pt x="873" y="1194"/>
                  <a:pt x="872" y="1193"/>
                </a:cubicBezTo>
                <a:cubicBezTo>
                  <a:pt x="872" y="1192"/>
                  <a:pt x="870" y="1192"/>
                  <a:pt x="869" y="1192"/>
                </a:cubicBezTo>
                <a:cubicBezTo>
                  <a:pt x="868" y="1191"/>
                  <a:pt x="867" y="1191"/>
                  <a:pt x="866" y="1191"/>
                </a:cubicBezTo>
                <a:cubicBezTo>
                  <a:pt x="864" y="1190"/>
                  <a:pt x="861" y="1189"/>
                  <a:pt x="859" y="1188"/>
                </a:cubicBezTo>
                <a:cubicBezTo>
                  <a:pt x="858" y="1188"/>
                  <a:pt x="858" y="1188"/>
                  <a:pt x="857" y="1187"/>
                </a:cubicBezTo>
                <a:cubicBezTo>
                  <a:pt x="856" y="1187"/>
                  <a:pt x="855" y="1187"/>
                  <a:pt x="854" y="1187"/>
                </a:cubicBezTo>
                <a:cubicBezTo>
                  <a:pt x="853" y="1188"/>
                  <a:pt x="852" y="1188"/>
                  <a:pt x="851" y="1188"/>
                </a:cubicBezTo>
                <a:cubicBezTo>
                  <a:pt x="850" y="1189"/>
                  <a:pt x="849" y="1189"/>
                  <a:pt x="849" y="1190"/>
                </a:cubicBezTo>
                <a:cubicBezTo>
                  <a:pt x="848" y="1190"/>
                  <a:pt x="848" y="1191"/>
                  <a:pt x="847" y="1191"/>
                </a:cubicBezTo>
                <a:cubicBezTo>
                  <a:pt x="846" y="1192"/>
                  <a:pt x="845" y="1192"/>
                  <a:pt x="845" y="1193"/>
                </a:cubicBezTo>
                <a:cubicBezTo>
                  <a:pt x="844" y="1193"/>
                  <a:pt x="843" y="1193"/>
                  <a:pt x="842" y="1194"/>
                </a:cubicBezTo>
                <a:cubicBezTo>
                  <a:pt x="841" y="1194"/>
                  <a:pt x="841" y="1194"/>
                  <a:pt x="840" y="1194"/>
                </a:cubicBezTo>
                <a:cubicBezTo>
                  <a:pt x="839" y="1195"/>
                  <a:pt x="838" y="1196"/>
                  <a:pt x="837" y="1196"/>
                </a:cubicBezTo>
                <a:cubicBezTo>
                  <a:pt x="836" y="1196"/>
                  <a:pt x="835" y="1197"/>
                  <a:pt x="834" y="1196"/>
                </a:cubicBezTo>
                <a:cubicBezTo>
                  <a:pt x="834" y="1196"/>
                  <a:pt x="833" y="1196"/>
                  <a:pt x="832" y="1196"/>
                </a:cubicBezTo>
                <a:cubicBezTo>
                  <a:pt x="831" y="1195"/>
                  <a:pt x="831" y="1195"/>
                  <a:pt x="830" y="1194"/>
                </a:cubicBezTo>
                <a:cubicBezTo>
                  <a:pt x="829" y="1194"/>
                  <a:pt x="828" y="1194"/>
                  <a:pt x="827" y="1193"/>
                </a:cubicBezTo>
                <a:cubicBezTo>
                  <a:pt x="827" y="1192"/>
                  <a:pt x="827" y="1192"/>
                  <a:pt x="826" y="1192"/>
                </a:cubicBezTo>
                <a:cubicBezTo>
                  <a:pt x="826" y="1193"/>
                  <a:pt x="827" y="1193"/>
                  <a:pt x="827" y="1194"/>
                </a:cubicBezTo>
                <a:cubicBezTo>
                  <a:pt x="827" y="1194"/>
                  <a:pt x="827" y="1194"/>
                  <a:pt x="827" y="1194"/>
                </a:cubicBezTo>
                <a:cubicBezTo>
                  <a:pt x="826" y="1194"/>
                  <a:pt x="826" y="1195"/>
                  <a:pt x="825" y="1195"/>
                </a:cubicBezTo>
                <a:cubicBezTo>
                  <a:pt x="825" y="1195"/>
                  <a:pt x="824" y="1195"/>
                  <a:pt x="823" y="1194"/>
                </a:cubicBezTo>
                <a:cubicBezTo>
                  <a:pt x="823" y="1194"/>
                  <a:pt x="823" y="1194"/>
                  <a:pt x="823" y="1194"/>
                </a:cubicBezTo>
                <a:cubicBezTo>
                  <a:pt x="823" y="1194"/>
                  <a:pt x="823" y="1194"/>
                  <a:pt x="823" y="1193"/>
                </a:cubicBezTo>
                <a:cubicBezTo>
                  <a:pt x="822" y="1193"/>
                  <a:pt x="822" y="1193"/>
                  <a:pt x="822" y="1192"/>
                </a:cubicBezTo>
                <a:cubicBezTo>
                  <a:pt x="822" y="1192"/>
                  <a:pt x="822" y="1192"/>
                  <a:pt x="822" y="1192"/>
                </a:cubicBezTo>
                <a:cubicBezTo>
                  <a:pt x="822" y="1191"/>
                  <a:pt x="821" y="1192"/>
                  <a:pt x="821" y="1191"/>
                </a:cubicBezTo>
                <a:cubicBezTo>
                  <a:pt x="821" y="1191"/>
                  <a:pt x="821" y="1191"/>
                  <a:pt x="821" y="1190"/>
                </a:cubicBezTo>
                <a:cubicBezTo>
                  <a:pt x="820" y="1190"/>
                  <a:pt x="820" y="1190"/>
                  <a:pt x="820" y="1190"/>
                </a:cubicBezTo>
                <a:cubicBezTo>
                  <a:pt x="820" y="1189"/>
                  <a:pt x="820" y="1189"/>
                  <a:pt x="819" y="1189"/>
                </a:cubicBezTo>
                <a:cubicBezTo>
                  <a:pt x="819" y="1188"/>
                  <a:pt x="819" y="1188"/>
                  <a:pt x="819" y="1188"/>
                </a:cubicBezTo>
                <a:cubicBezTo>
                  <a:pt x="819" y="1188"/>
                  <a:pt x="819" y="1187"/>
                  <a:pt x="818" y="1187"/>
                </a:cubicBezTo>
                <a:cubicBezTo>
                  <a:pt x="818" y="1187"/>
                  <a:pt x="818" y="1187"/>
                  <a:pt x="817" y="1187"/>
                </a:cubicBezTo>
                <a:cubicBezTo>
                  <a:pt x="817" y="1186"/>
                  <a:pt x="816" y="1186"/>
                  <a:pt x="816" y="1185"/>
                </a:cubicBezTo>
                <a:cubicBezTo>
                  <a:pt x="815" y="1185"/>
                  <a:pt x="815" y="1185"/>
                  <a:pt x="815" y="1185"/>
                </a:cubicBezTo>
                <a:cubicBezTo>
                  <a:pt x="814" y="1184"/>
                  <a:pt x="814" y="1184"/>
                  <a:pt x="813" y="1183"/>
                </a:cubicBezTo>
                <a:cubicBezTo>
                  <a:pt x="812" y="1182"/>
                  <a:pt x="811" y="1181"/>
                  <a:pt x="810" y="1180"/>
                </a:cubicBezTo>
                <a:cubicBezTo>
                  <a:pt x="810" y="1180"/>
                  <a:pt x="809" y="1179"/>
                  <a:pt x="809" y="1178"/>
                </a:cubicBezTo>
                <a:cubicBezTo>
                  <a:pt x="809" y="1177"/>
                  <a:pt x="808" y="1177"/>
                  <a:pt x="808" y="1176"/>
                </a:cubicBezTo>
                <a:cubicBezTo>
                  <a:pt x="807" y="1175"/>
                  <a:pt x="807" y="1174"/>
                  <a:pt x="807" y="1174"/>
                </a:cubicBezTo>
                <a:cubicBezTo>
                  <a:pt x="807" y="1173"/>
                  <a:pt x="806" y="1172"/>
                  <a:pt x="806" y="1172"/>
                </a:cubicBezTo>
                <a:cubicBezTo>
                  <a:pt x="805" y="1171"/>
                  <a:pt x="805" y="1171"/>
                  <a:pt x="804" y="1170"/>
                </a:cubicBezTo>
                <a:cubicBezTo>
                  <a:pt x="804" y="1170"/>
                  <a:pt x="804" y="1170"/>
                  <a:pt x="804" y="1169"/>
                </a:cubicBezTo>
                <a:cubicBezTo>
                  <a:pt x="804" y="1169"/>
                  <a:pt x="804" y="1169"/>
                  <a:pt x="803" y="1168"/>
                </a:cubicBezTo>
                <a:cubicBezTo>
                  <a:pt x="803" y="1168"/>
                  <a:pt x="804" y="1167"/>
                  <a:pt x="804" y="1166"/>
                </a:cubicBezTo>
                <a:cubicBezTo>
                  <a:pt x="804" y="1166"/>
                  <a:pt x="804" y="1165"/>
                  <a:pt x="805" y="1165"/>
                </a:cubicBezTo>
                <a:cubicBezTo>
                  <a:pt x="805" y="1165"/>
                  <a:pt x="806" y="1164"/>
                  <a:pt x="806" y="1164"/>
                </a:cubicBezTo>
                <a:cubicBezTo>
                  <a:pt x="806" y="1163"/>
                  <a:pt x="806" y="1163"/>
                  <a:pt x="805" y="1163"/>
                </a:cubicBezTo>
                <a:cubicBezTo>
                  <a:pt x="805" y="1162"/>
                  <a:pt x="805" y="1162"/>
                  <a:pt x="805" y="1162"/>
                </a:cubicBezTo>
                <a:cubicBezTo>
                  <a:pt x="804" y="1162"/>
                  <a:pt x="805" y="1161"/>
                  <a:pt x="805" y="1161"/>
                </a:cubicBezTo>
                <a:cubicBezTo>
                  <a:pt x="805" y="1160"/>
                  <a:pt x="805" y="1160"/>
                  <a:pt x="805" y="1160"/>
                </a:cubicBezTo>
                <a:cubicBezTo>
                  <a:pt x="805" y="1159"/>
                  <a:pt x="804" y="1159"/>
                  <a:pt x="804" y="1159"/>
                </a:cubicBezTo>
                <a:cubicBezTo>
                  <a:pt x="805" y="1158"/>
                  <a:pt x="805" y="1158"/>
                  <a:pt x="805" y="1159"/>
                </a:cubicBezTo>
                <a:cubicBezTo>
                  <a:pt x="805" y="1159"/>
                  <a:pt x="805" y="1159"/>
                  <a:pt x="805" y="1160"/>
                </a:cubicBezTo>
                <a:cubicBezTo>
                  <a:pt x="806" y="1159"/>
                  <a:pt x="806" y="1158"/>
                  <a:pt x="806" y="1158"/>
                </a:cubicBezTo>
                <a:cubicBezTo>
                  <a:pt x="806" y="1157"/>
                  <a:pt x="806" y="1156"/>
                  <a:pt x="806" y="1156"/>
                </a:cubicBezTo>
                <a:cubicBezTo>
                  <a:pt x="806" y="1155"/>
                  <a:pt x="806" y="1155"/>
                  <a:pt x="805" y="1155"/>
                </a:cubicBezTo>
                <a:cubicBezTo>
                  <a:pt x="805" y="1155"/>
                  <a:pt x="805" y="1155"/>
                  <a:pt x="805" y="1154"/>
                </a:cubicBezTo>
                <a:cubicBezTo>
                  <a:pt x="805" y="1153"/>
                  <a:pt x="806" y="1154"/>
                  <a:pt x="806" y="1153"/>
                </a:cubicBezTo>
                <a:cubicBezTo>
                  <a:pt x="806" y="1153"/>
                  <a:pt x="806" y="1152"/>
                  <a:pt x="806" y="1152"/>
                </a:cubicBezTo>
                <a:cubicBezTo>
                  <a:pt x="807" y="1152"/>
                  <a:pt x="807" y="1152"/>
                  <a:pt x="807" y="1153"/>
                </a:cubicBezTo>
                <a:cubicBezTo>
                  <a:pt x="807" y="1153"/>
                  <a:pt x="807" y="1153"/>
                  <a:pt x="806" y="1154"/>
                </a:cubicBezTo>
                <a:cubicBezTo>
                  <a:pt x="806" y="1154"/>
                  <a:pt x="807" y="1155"/>
                  <a:pt x="807" y="1155"/>
                </a:cubicBezTo>
                <a:cubicBezTo>
                  <a:pt x="807" y="1155"/>
                  <a:pt x="807" y="1156"/>
                  <a:pt x="807" y="1155"/>
                </a:cubicBezTo>
                <a:cubicBezTo>
                  <a:pt x="807" y="1155"/>
                  <a:pt x="807" y="1154"/>
                  <a:pt x="807" y="1154"/>
                </a:cubicBezTo>
                <a:cubicBezTo>
                  <a:pt x="807" y="1153"/>
                  <a:pt x="807" y="1152"/>
                  <a:pt x="807" y="1152"/>
                </a:cubicBezTo>
                <a:cubicBezTo>
                  <a:pt x="808" y="1151"/>
                  <a:pt x="807" y="1150"/>
                  <a:pt x="808" y="1150"/>
                </a:cubicBezTo>
                <a:cubicBezTo>
                  <a:pt x="808" y="1149"/>
                  <a:pt x="808" y="1148"/>
                  <a:pt x="808" y="1147"/>
                </a:cubicBezTo>
                <a:cubicBezTo>
                  <a:pt x="808" y="1147"/>
                  <a:pt x="808" y="1146"/>
                  <a:pt x="808" y="1146"/>
                </a:cubicBezTo>
                <a:cubicBezTo>
                  <a:pt x="808" y="1144"/>
                  <a:pt x="809" y="1142"/>
                  <a:pt x="809" y="1141"/>
                </a:cubicBezTo>
                <a:cubicBezTo>
                  <a:pt x="809" y="1139"/>
                  <a:pt x="809" y="1137"/>
                  <a:pt x="810" y="1135"/>
                </a:cubicBezTo>
                <a:cubicBezTo>
                  <a:pt x="810" y="1134"/>
                  <a:pt x="811" y="1134"/>
                  <a:pt x="811" y="1133"/>
                </a:cubicBezTo>
                <a:cubicBezTo>
                  <a:pt x="811" y="1132"/>
                  <a:pt x="811" y="1132"/>
                  <a:pt x="811" y="1131"/>
                </a:cubicBezTo>
                <a:cubicBezTo>
                  <a:pt x="811" y="1130"/>
                  <a:pt x="811" y="1130"/>
                  <a:pt x="811" y="1129"/>
                </a:cubicBezTo>
                <a:cubicBezTo>
                  <a:pt x="811" y="1129"/>
                  <a:pt x="810" y="1129"/>
                  <a:pt x="810" y="1128"/>
                </a:cubicBezTo>
                <a:cubicBezTo>
                  <a:pt x="810" y="1128"/>
                  <a:pt x="810" y="1128"/>
                  <a:pt x="810" y="1127"/>
                </a:cubicBezTo>
                <a:cubicBezTo>
                  <a:pt x="810" y="1127"/>
                  <a:pt x="809" y="1127"/>
                  <a:pt x="809" y="1126"/>
                </a:cubicBezTo>
                <a:cubicBezTo>
                  <a:pt x="809" y="1125"/>
                  <a:pt x="810" y="1126"/>
                  <a:pt x="810" y="1125"/>
                </a:cubicBezTo>
                <a:cubicBezTo>
                  <a:pt x="811" y="1125"/>
                  <a:pt x="811" y="1125"/>
                  <a:pt x="811" y="1125"/>
                </a:cubicBezTo>
                <a:cubicBezTo>
                  <a:pt x="812" y="1125"/>
                  <a:pt x="812" y="1125"/>
                  <a:pt x="812" y="1124"/>
                </a:cubicBezTo>
                <a:cubicBezTo>
                  <a:pt x="811" y="1124"/>
                  <a:pt x="810" y="1124"/>
                  <a:pt x="809" y="1124"/>
                </a:cubicBezTo>
                <a:cubicBezTo>
                  <a:pt x="809" y="1123"/>
                  <a:pt x="809" y="1123"/>
                  <a:pt x="808" y="1123"/>
                </a:cubicBezTo>
                <a:cubicBezTo>
                  <a:pt x="808" y="1123"/>
                  <a:pt x="808" y="1123"/>
                  <a:pt x="807" y="1122"/>
                </a:cubicBezTo>
                <a:cubicBezTo>
                  <a:pt x="807" y="1122"/>
                  <a:pt x="807" y="1121"/>
                  <a:pt x="807" y="1121"/>
                </a:cubicBezTo>
                <a:cubicBezTo>
                  <a:pt x="806" y="1121"/>
                  <a:pt x="806" y="1120"/>
                  <a:pt x="806" y="1120"/>
                </a:cubicBezTo>
                <a:cubicBezTo>
                  <a:pt x="805" y="1121"/>
                  <a:pt x="807" y="1121"/>
                  <a:pt x="806" y="1122"/>
                </a:cubicBezTo>
                <a:cubicBezTo>
                  <a:pt x="805" y="1122"/>
                  <a:pt x="805" y="1122"/>
                  <a:pt x="804" y="1122"/>
                </a:cubicBezTo>
                <a:cubicBezTo>
                  <a:pt x="804" y="1122"/>
                  <a:pt x="803" y="1121"/>
                  <a:pt x="803" y="1121"/>
                </a:cubicBezTo>
                <a:cubicBezTo>
                  <a:pt x="802" y="1121"/>
                  <a:pt x="801" y="1120"/>
                  <a:pt x="801" y="1119"/>
                </a:cubicBezTo>
                <a:cubicBezTo>
                  <a:pt x="801" y="1119"/>
                  <a:pt x="802" y="1118"/>
                  <a:pt x="802" y="1119"/>
                </a:cubicBezTo>
                <a:cubicBezTo>
                  <a:pt x="802" y="1119"/>
                  <a:pt x="803" y="1119"/>
                  <a:pt x="803" y="1119"/>
                </a:cubicBezTo>
                <a:cubicBezTo>
                  <a:pt x="804" y="1120"/>
                  <a:pt x="804" y="1119"/>
                  <a:pt x="805" y="1120"/>
                </a:cubicBezTo>
                <a:cubicBezTo>
                  <a:pt x="806" y="1121"/>
                  <a:pt x="805" y="1120"/>
                  <a:pt x="805" y="1119"/>
                </a:cubicBezTo>
                <a:cubicBezTo>
                  <a:pt x="804" y="1119"/>
                  <a:pt x="804" y="1119"/>
                  <a:pt x="803" y="1118"/>
                </a:cubicBezTo>
                <a:cubicBezTo>
                  <a:pt x="802" y="1118"/>
                  <a:pt x="801" y="1117"/>
                  <a:pt x="801" y="1116"/>
                </a:cubicBezTo>
                <a:cubicBezTo>
                  <a:pt x="800" y="1116"/>
                  <a:pt x="799" y="1115"/>
                  <a:pt x="798" y="1115"/>
                </a:cubicBezTo>
                <a:cubicBezTo>
                  <a:pt x="798" y="1115"/>
                  <a:pt x="797" y="1115"/>
                  <a:pt x="796" y="1115"/>
                </a:cubicBezTo>
                <a:cubicBezTo>
                  <a:pt x="794" y="1115"/>
                  <a:pt x="793" y="1115"/>
                  <a:pt x="791" y="1114"/>
                </a:cubicBezTo>
                <a:cubicBezTo>
                  <a:pt x="791" y="1113"/>
                  <a:pt x="790" y="1113"/>
                  <a:pt x="789" y="1113"/>
                </a:cubicBezTo>
                <a:cubicBezTo>
                  <a:pt x="788" y="1113"/>
                  <a:pt x="788" y="1114"/>
                  <a:pt x="787" y="1114"/>
                </a:cubicBezTo>
                <a:cubicBezTo>
                  <a:pt x="786" y="1114"/>
                  <a:pt x="785" y="1114"/>
                  <a:pt x="784" y="1114"/>
                </a:cubicBezTo>
                <a:cubicBezTo>
                  <a:pt x="783" y="1114"/>
                  <a:pt x="782" y="1112"/>
                  <a:pt x="781" y="1113"/>
                </a:cubicBezTo>
                <a:cubicBezTo>
                  <a:pt x="780" y="1113"/>
                  <a:pt x="780" y="1113"/>
                  <a:pt x="780" y="1113"/>
                </a:cubicBezTo>
                <a:cubicBezTo>
                  <a:pt x="779" y="1114"/>
                  <a:pt x="778" y="1115"/>
                  <a:pt x="777" y="1115"/>
                </a:cubicBezTo>
                <a:cubicBezTo>
                  <a:pt x="776" y="1115"/>
                  <a:pt x="775" y="1115"/>
                  <a:pt x="775" y="1115"/>
                </a:cubicBezTo>
                <a:cubicBezTo>
                  <a:pt x="774" y="1115"/>
                  <a:pt x="773" y="1115"/>
                  <a:pt x="772" y="1115"/>
                </a:cubicBezTo>
                <a:cubicBezTo>
                  <a:pt x="771" y="1115"/>
                  <a:pt x="771" y="1115"/>
                  <a:pt x="770" y="1115"/>
                </a:cubicBezTo>
                <a:cubicBezTo>
                  <a:pt x="769" y="1115"/>
                  <a:pt x="769" y="1116"/>
                  <a:pt x="768" y="1116"/>
                </a:cubicBezTo>
                <a:cubicBezTo>
                  <a:pt x="768" y="1116"/>
                  <a:pt x="767" y="1116"/>
                  <a:pt x="767" y="1115"/>
                </a:cubicBezTo>
                <a:cubicBezTo>
                  <a:pt x="766" y="1115"/>
                  <a:pt x="765" y="1115"/>
                  <a:pt x="764" y="1115"/>
                </a:cubicBezTo>
                <a:cubicBezTo>
                  <a:pt x="764" y="1115"/>
                  <a:pt x="763" y="1115"/>
                  <a:pt x="762" y="1114"/>
                </a:cubicBezTo>
                <a:cubicBezTo>
                  <a:pt x="761" y="1114"/>
                  <a:pt x="760" y="1114"/>
                  <a:pt x="759" y="1114"/>
                </a:cubicBezTo>
                <a:cubicBezTo>
                  <a:pt x="758" y="1114"/>
                  <a:pt x="758" y="1115"/>
                  <a:pt x="757" y="1115"/>
                </a:cubicBezTo>
                <a:cubicBezTo>
                  <a:pt x="757" y="1115"/>
                  <a:pt x="756" y="1115"/>
                  <a:pt x="756" y="1115"/>
                </a:cubicBezTo>
                <a:cubicBezTo>
                  <a:pt x="755" y="1116"/>
                  <a:pt x="755" y="1116"/>
                  <a:pt x="754" y="1116"/>
                </a:cubicBezTo>
                <a:cubicBezTo>
                  <a:pt x="754" y="1116"/>
                  <a:pt x="753" y="1116"/>
                  <a:pt x="753" y="1115"/>
                </a:cubicBezTo>
                <a:cubicBezTo>
                  <a:pt x="753" y="1115"/>
                  <a:pt x="753" y="1115"/>
                  <a:pt x="752" y="1115"/>
                </a:cubicBezTo>
                <a:cubicBezTo>
                  <a:pt x="752" y="1115"/>
                  <a:pt x="752" y="1115"/>
                  <a:pt x="751" y="1114"/>
                </a:cubicBezTo>
                <a:cubicBezTo>
                  <a:pt x="751" y="1114"/>
                  <a:pt x="751" y="1114"/>
                  <a:pt x="750" y="1114"/>
                </a:cubicBezTo>
                <a:cubicBezTo>
                  <a:pt x="750" y="1114"/>
                  <a:pt x="750" y="1114"/>
                  <a:pt x="750" y="1114"/>
                </a:cubicBezTo>
                <a:cubicBezTo>
                  <a:pt x="750" y="1113"/>
                  <a:pt x="750" y="1113"/>
                  <a:pt x="750" y="1113"/>
                </a:cubicBezTo>
                <a:cubicBezTo>
                  <a:pt x="749" y="1113"/>
                  <a:pt x="750" y="1114"/>
                  <a:pt x="750" y="1114"/>
                </a:cubicBezTo>
                <a:cubicBezTo>
                  <a:pt x="750" y="1114"/>
                  <a:pt x="750" y="1114"/>
                  <a:pt x="750" y="1115"/>
                </a:cubicBezTo>
                <a:cubicBezTo>
                  <a:pt x="750" y="1115"/>
                  <a:pt x="751" y="1115"/>
                  <a:pt x="751" y="1115"/>
                </a:cubicBezTo>
                <a:cubicBezTo>
                  <a:pt x="751" y="1115"/>
                  <a:pt x="748" y="1115"/>
                  <a:pt x="748" y="1115"/>
                </a:cubicBezTo>
                <a:cubicBezTo>
                  <a:pt x="748" y="1115"/>
                  <a:pt x="747" y="1115"/>
                  <a:pt x="747" y="1114"/>
                </a:cubicBezTo>
                <a:cubicBezTo>
                  <a:pt x="747" y="1114"/>
                  <a:pt x="746" y="1115"/>
                  <a:pt x="746" y="1114"/>
                </a:cubicBezTo>
                <a:cubicBezTo>
                  <a:pt x="746" y="1114"/>
                  <a:pt x="747" y="1113"/>
                  <a:pt x="747" y="1113"/>
                </a:cubicBezTo>
                <a:cubicBezTo>
                  <a:pt x="748" y="1112"/>
                  <a:pt x="748" y="1112"/>
                  <a:pt x="748" y="1111"/>
                </a:cubicBezTo>
                <a:cubicBezTo>
                  <a:pt x="749" y="1111"/>
                  <a:pt x="749" y="1111"/>
                  <a:pt x="749" y="1110"/>
                </a:cubicBezTo>
                <a:cubicBezTo>
                  <a:pt x="750" y="1110"/>
                  <a:pt x="750" y="1109"/>
                  <a:pt x="751" y="1108"/>
                </a:cubicBezTo>
                <a:cubicBezTo>
                  <a:pt x="752" y="1108"/>
                  <a:pt x="752" y="1107"/>
                  <a:pt x="752" y="1106"/>
                </a:cubicBezTo>
                <a:cubicBezTo>
                  <a:pt x="752" y="1106"/>
                  <a:pt x="753" y="1105"/>
                  <a:pt x="753" y="1104"/>
                </a:cubicBezTo>
                <a:cubicBezTo>
                  <a:pt x="754" y="1103"/>
                  <a:pt x="754" y="1102"/>
                  <a:pt x="754" y="1101"/>
                </a:cubicBezTo>
                <a:cubicBezTo>
                  <a:pt x="754" y="1101"/>
                  <a:pt x="753" y="1100"/>
                  <a:pt x="753" y="1099"/>
                </a:cubicBezTo>
                <a:cubicBezTo>
                  <a:pt x="753" y="1098"/>
                  <a:pt x="753" y="1097"/>
                  <a:pt x="753" y="1097"/>
                </a:cubicBezTo>
                <a:cubicBezTo>
                  <a:pt x="754" y="1096"/>
                  <a:pt x="753" y="1095"/>
                  <a:pt x="754" y="1094"/>
                </a:cubicBezTo>
                <a:cubicBezTo>
                  <a:pt x="754" y="1094"/>
                  <a:pt x="754" y="1093"/>
                  <a:pt x="754" y="1093"/>
                </a:cubicBezTo>
                <a:cubicBezTo>
                  <a:pt x="754" y="1092"/>
                  <a:pt x="754" y="1092"/>
                  <a:pt x="754" y="1091"/>
                </a:cubicBezTo>
                <a:cubicBezTo>
                  <a:pt x="755" y="1090"/>
                  <a:pt x="754" y="1090"/>
                  <a:pt x="754" y="1090"/>
                </a:cubicBezTo>
                <a:cubicBezTo>
                  <a:pt x="755" y="1089"/>
                  <a:pt x="755" y="1089"/>
                  <a:pt x="755" y="1088"/>
                </a:cubicBezTo>
                <a:cubicBezTo>
                  <a:pt x="755" y="1087"/>
                  <a:pt x="755" y="1087"/>
                  <a:pt x="755" y="1086"/>
                </a:cubicBezTo>
                <a:cubicBezTo>
                  <a:pt x="755" y="1085"/>
                  <a:pt x="755" y="1085"/>
                  <a:pt x="754" y="1085"/>
                </a:cubicBezTo>
                <a:cubicBezTo>
                  <a:pt x="753" y="1085"/>
                  <a:pt x="752" y="1085"/>
                  <a:pt x="752" y="1084"/>
                </a:cubicBezTo>
                <a:cubicBezTo>
                  <a:pt x="753" y="1084"/>
                  <a:pt x="753" y="1084"/>
                  <a:pt x="753" y="1084"/>
                </a:cubicBezTo>
                <a:cubicBezTo>
                  <a:pt x="754" y="1083"/>
                  <a:pt x="754" y="1083"/>
                  <a:pt x="754" y="1082"/>
                </a:cubicBezTo>
                <a:cubicBezTo>
                  <a:pt x="754" y="1082"/>
                  <a:pt x="754" y="1082"/>
                  <a:pt x="754" y="1082"/>
                </a:cubicBezTo>
                <a:cubicBezTo>
                  <a:pt x="755" y="1081"/>
                  <a:pt x="754" y="1081"/>
                  <a:pt x="755" y="1080"/>
                </a:cubicBezTo>
                <a:cubicBezTo>
                  <a:pt x="756" y="1079"/>
                  <a:pt x="755" y="1083"/>
                  <a:pt x="755" y="1083"/>
                </a:cubicBezTo>
                <a:cubicBezTo>
                  <a:pt x="755" y="1084"/>
                  <a:pt x="756" y="1084"/>
                  <a:pt x="756" y="1084"/>
                </a:cubicBezTo>
                <a:cubicBezTo>
                  <a:pt x="756" y="1085"/>
                  <a:pt x="756" y="1085"/>
                  <a:pt x="756" y="1085"/>
                </a:cubicBezTo>
                <a:cubicBezTo>
                  <a:pt x="756" y="1086"/>
                  <a:pt x="756" y="1086"/>
                  <a:pt x="757" y="1086"/>
                </a:cubicBezTo>
                <a:cubicBezTo>
                  <a:pt x="757" y="1086"/>
                  <a:pt x="757" y="1087"/>
                  <a:pt x="758" y="1087"/>
                </a:cubicBezTo>
                <a:cubicBezTo>
                  <a:pt x="758" y="1087"/>
                  <a:pt x="758" y="1088"/>
                  <a:pt x="758" y="1087"/>
                </a:cubicBezTo>
                <a:cubicBezTo>
                  <a:pt x="759" y="1087"/>
                  <a:pt x="758" y="1086"/>
                  <a:pt x="758" y="1086"/>
                </a:cubicBezTo>
                <a:cubicBezTo>
                  <a:pt x="759" y="1085"/>
                  <a:pt x="759" y="1084"/>
                  <a:pt x="759" y="1084"/>
                </a:cubicBezTo>
                <a:cubicBezTo>
                  <a:pt x="759" y="1083"/>
                  <a:pt x="759" y="1083"/>
                  <a:pt x="759" y="1082"/>
                </a:cubicBezTo>
                <a:cubicBezTo>
                  <a:pt x="759" y="1082"/>
                  <a:pt x="759" y="1082"/>
                  <a:pt x="759" y="1081"/>
                </a:cubicBezTo>
                <a:cubicBezTo>
                  <a:pt x="760" y="1080"/>
                  <a:pt x="761" y="1078"/>
                  <a:pt x="761" y="1077"/>
                </a:cubicBezTo>
                <a:cubicBezTo>
                  <a:pt x="761" y="1076"/>
                  <a:pt x="761" y="1075"/>
                  <a:pt x="762" y="1075"/>
                </a:cubicBezTo>
                <a:cubicBezTo>
                  <a:pt x="762" y="1075"/>
                  <a:pt x="763" y="1074"/>
                  <a:pt x="763" y="1074"/>
                </a:cubicBezTo>
                <a:cubicBezTo>
                  <a:pt x="763" y="1074"/>
                  <a:pt x="762" y="1074"/>
                  <a:pt x="762" y="1074"/>
                </a:cubicBezTo>
                <a:cubicBezTo>
                  <a:pt x="761" y="1074"/>
                  <a:pt x="761" y="1075"/>
                  <a:pt x="760" y="1075"/>
                </a:cubicBezTo>
                <a:cubicBezTo>
                  <a:pt x="760" y="1074"/>
                  <a:pt x="761" y="1074"/>
                  <a:pt x="761" y="1074"/>
                </a:cubicBezTo>
                <a:cubicBezTo>
                  <a:pt x="761" y="1073"/>
                  <a:pt x="761" y="1073"/>
                  <a:pt x="761" y="1073"/>
                </a:cubicBezTo>
                <a:cubicBezTo>
                  <a:pt x="761" y="1072"/>
                  <a:pt x="762" y="1072"/>
                  <a:pt x="762" y="1072"/>
                </a:cubicBezTo>
                <a:cubicBezTo>
                  <a:pt x="762" y="1072"/>
                  <a:pt x="763" y="1072"/>
                  <a:pt x="763" y="1072"/>
                </a:cubicBezTo>
                <a:cubicBezTo>
                  <a:pt x="763" y="1072"/>
                  <a:pt x="763" y="1071"/>
                  <a:pt x="763" y="1071"/>
                </a:cubicBezTo>
                <a:cubicBezTo>
                  <a:pt x="763" y="1071"/>
                  <a:pt x="762" y="1071"/>
                  <a:pt x="762" y="1071"/>
                </a:cubicBezTo>
                <a:cubicBezTo>
                  <a:pt x="762" y="1072"/>
                  <a:pt x="762" y="1072"/>
                  <a:pt x="761" y="1072"/>
                </a:cubicBezTo>
                <a:cubicBezTo>
                  <a:pt x="761" y="1072"/>
                  <a:pt x="761" y="1072"/>
                  <a:pt x="760" y="1071"/>
                </a:cubicBezTo>
                <a:cubicBezTo>
                  <a:pt x="760" y="1071"/>
                  <a:pt x="760" y="1071"/>
                  <a:pt x="760" y="1071"/>
                </a:cubicBezTo>
                <a:cubicBezTo>
                  <a:pt x="760" y="1071"/>
                  <a:pt x="760" y="1071"/>
                  <a:pt x="759" y="1071"/>
                </a:cubicBezTo>
                <a:cubicBezTo>
                  <a:pt x="759" y="1070"/>
                  <a:pt x="760" y="1069"/>
                  <a:pt x="760" y="1069"/>
                </a:cubicBezTo>
                <a:cubicBezTo>
                  <a:pt x="761" y="1068"/>
                  <a:pt x="762" y="1069"/>
                  <a:pt x="762" y="1068"/>
                </a:cubicBezTo>
                <a:cubicBezTo>
                  <a:pt x="763" y="1067"/>
                  <a:pt x="762" y="1066"/>
                  <a:pt x="762" y="1066"/>
                </a:cubicBezTo>
                <a:cubicBezTo>
                  <a:pt x="762" y="1065"/>
                  <a:pt x="763" y="1064"/>
                  <a:pt x="763" y="1064"/>
                </a:cubicBezTo>
                <a:cubicBezTo>
                  <a:pt x="763" y="1063"/>
                  <a:pt x="764" y="1062"/>
                  <a:pt x="764" y="1061"/>
                </a:cubicBezTo>
                <a:cubicBezTo>
                  <a:pt x="765" y="1061"/>
                  <a:pt x="766" y="1060"/>
                  <a:pt x="766" y="1060"/>
                </a:cubicBezTo>
                <a:cubicBezTo>
                  <a:pt x="767" y="1059"/>
                  <a:pt x="768" y="1058"/>
                  <a:pt x="768" y="1057"/>
                </a:cubicBezTo>
                <a:cubicBezTo>
                  <a:pt x="769" y="1056"/>
                  <a:pt x="770" y="1054"/>
                  <a:pt x="770" y="1053"/>
                </a:cubicBezTo>
                <a:cubicBezTo>
                  <a:pt x="770" y="1052"/>
                  <a:pt x="770" y="1051"/>
                  <a:pt x="770" y="1050"/>
                </a:cubicBezTo>
                <a:cubicBezTo>
                  <a:pt x="770" y="1050"/>
                  <a:pt x="770" y="1049"/>
                  <a:pt x="769" y="1048"/>
                </a:cubicBezTo>
                <a:cubicBezTo>
                  <a:pt x="768" y="1047"/>
                  <a:pt x="768" y="1047"/>
                  <a:pt x="767" y="1048"/>
                </a:cubicBezTo>
                <a:cubicBezTo>
                  <a:pt x="766" y="1048"/>
                  <a:pt x="766" y="1048"/>
                  <a:pt x="765" y="1047"/>
                </a:cubicBezTo>
                <a:cubicBezTo>
                  <a:pt x="765" y="1047"/>
                  <a:pt x="765" y="1047"/>
                  <a:pt x="764" y="1047"/>
                </a:cubicBezTo>
                <a:cubicBezTo>
                  <a:pt x="763" y="1047"/>
                  <a:pt x="763" y="1048"/>
                  <a:pt x="762" y="1048"/>
                </a:cubicBezTo>
                <a:cubicBezTo>
                  <a:pt x="762" y="1048"/>
                  <a:pt x="761" y="1048"/>
                  <a:pt x="760" y="1048"/>
                </a:cubicBezTo>
                <a:cubicBezTo>
                  <a:pt x="760" y="1047"/>
                  <a:pt x="759" y="1047"/>
                  <a:pt x="758" y="1047"/>
                </a:cubicBezTo>
                <a:cubicBezTo>
                  <a:pt x="757" y="1047"/>
                  <a:pt x="756" y="1047"/>
                  <a:pt x="755" y="1047"/>
                </a:cubicBezTo>
                <a:cubicBezTo>
                  <a:pt x="754" y="1047"/>
                  <a:pt x="752" y="1047"/>
                  <a:pt x="751" y="1047"/>
                </a:cubicBezTo>
                <a:cubicBezTo>
                  <a:pt x="749" y="1048"/>
                  <a:pt x="747" y="1049"/>
                  <a:pt x="745" y="1050"/>
                </a:cubicBezTo>
                <a:cubicBezTo>
                  <a:pt x="743" y="1050"/>
                  <a:pt x="741" y="1050"/>
                  <a:pt x="740" y="1050"/>
                </a:cubicBezTo>
                <a:cubicBezTo>
                  <a:pt x="738" y="1050"/>
                  <a:pt x="736" y="1050"/>
                  <a:pt x="735" y="1051"/>
                </a:cubicBezTo>
                <a:cubicBezTo>
                  <a:pt x="734" y="1051"/>
                  <a:pt x="734" y="1052"/>
                  <a:pt x="733" y="1052"/>
                </a:cubicBezTo>
                <a:cubicBezTo>
                  <a:pt x="732" y="1053"/>
                  <a:pt x="731" y="1053"/>
                  <a:pt x="731" y="1054"/>
                </a:cubicBezTo>
                <a:cubicBezTo>
                  <a:pt x="730" y="1054"/>
                  <a:pt x="730" y="1054"/>
                  <a:pt x="729" y="1055"/>
                </a:cubicBezTo>
                <a:cubicBezTo>
                  <a:pt x="729" y="1056"/>
                  <a:pt x="729" y="1057"/>
                  <a:pt x="729" y="1057"/>
                </a:cubicBezTo>
                <a:cubicBezTo>
                  <a:pt x="729" y="1059"/>
                  <a:pt x="728" y="1060"/>
                  <a:pt x="728" y="1061"/>
                </a:cubicBezTo>
                <a:cubicBezTo>
                  <a:pt x="728" y="1062"/>
                  <a:pt x="728" y="1063"/>
                  <a:pt x="728" y="1064"/>
                </a:cubicBezTo>
                <a:cubicBezTo>
                  <a:pt x="728" y="1065"/>
                  <a:pt x="728" y="1065"/>
                  <a:pt x="727" y="1066"/>
                </a:cubicBezTo>
                <a:cubicBezTo>
                  <a:pt x="727" y="1067"/>
                  <a:pt x="726" y="1067"/>
                  <a:pt x="726" y="1068"/>
                </a:cubicBezTo>
                <a:cubicBezTo>
                  <a:pt x="725" y="1070"/>
                  <a:pt x="726" y="1073"/>
                  <a:pt x="724" y="1074"/>
                </a:cubicBezTo>
                <a:cubicBezTo>
                  <a:pt x="723" y="1075"/>
                  <a:pt x="723" y="1075"/>
                  <a:pt x="722" y="1076"/>
                </a:cubicBezTo>
                <a:cubicBezTo>
                  <a:pt x="721" y="1076"/>
                  <a:pt x="721" y="1077"/>
                  <a:pt x="720" y="1077"/>
                </a:cubicBezTo>
                <a:cubicBezTo>
                  <a:pt x="719" y="1078"/>
                  <a:pt x="719" y="1078"/>
                  <a:pt x="718" y="1078"/>
                </a:cubicBezTo>
                <a:cubicBezTo>
                  <a:pt x="717" y="1078"/>
                  <a:pt x="717" y="1078"/>
                  <a:pt x="717" y="1079"/>
                </a:cubicBezTo>
                <a:cubicBezTo>
                  <a:pt x="718" y="1079"/>
                  <a:pt x="718" y="1079"/>
                  <a:pt x="718" y="1079"/>
                </a:cubicBezTo>
                <a:cubicBezTo>
                  <a:pt x="718" y="1080"/>
                  <a:pt x="718" y="1080"/>
                  <a:pt x="718" y="1080"/>
                </a:cubicBezTo>
                <a:cubicBezTo>
                  <a:pt x="718" y="1081"/>
                  <a:pt x="719" y="1081"/>
                  <a:pt x="719" y="1081"/>
                </a:cubicBezTo>
                <a:cubicBezTo>
                  <a:pt x="719" y="1082"/>
                  <a:pt x="718" y="1082"/>
                  <a:pt x="718" y="1083"/>
                </a:cubicBezTo>
                <a:cubicBezTo>
                  <a:pt x="717" y="1083"/>
                  <a:pt x="716" y="1083"/>
                  <a:pt x="716" y="1083"/>
                </a:cubicBezTo>
                <a:cubicBezTo>
                  <a:pt x="715" y="1084"/>
                  <a:pt x="715" y="1084"/>
                  <a:pt x="714" y="1084"/>
                </a:cubicBezTo>
                <a:cubicBezTo>
                  <a:pt x="713" y="1084"/>
                  <a:pt x="713" y="1085"/>
                  <a:pt x="712" y="1084"/>
                </a:cubicBezTo>
                <a:cubicBezTo>
                  <a:pt x="712" y="1084"/>
                  <a:pt x="712" y="1083"/>
                  <a:pt x="712" y="1083"/>
                </a:cubicBezTo>
                <a:cubicBezTo>
                  <a:pt x="712" y="1083"/>
                  <a:pt x="711" y="1083"/>
                  <a:pt x="711" y="1083"/>
                </a:cubicBezTo>
                <a:cubicBezTo>
                  <a:pt x="712" y="1082"/>
                  <a:pt x="712" y="1082"/>
                  <a:pt x="712" y="1082"/>
                </a:cubicBezTo>
                <a:cubicBezTo>
                  <a:pt x="712" y="1081"/>
                  <a:pt x="712" y="1081"/>
                  <a:pt x="712" y="1081"/>
                </a:cubicBezTo>
                <a:cubicBezTo>
                  <a:pt x="711" y="1081"/>
                  <a:pt x="710" y="1081"/>
                  <a:pt x="710" y="1081"/>
                </a:cubicBezTo>
                <a:cubicBezTo>
                  <a:pt x="709" y="1081"/>
                  <a:pt x="708" y="1081"/>
                  <a:pt x="708" y="1082"/>
                </a:cubicBezTo>
                <a:cubicBezTo>
                  <a:pt x="707" y="1082"/>
                  <a:pt x="706" y="1082"/>
                  <a:pt x="705" y="1082"/>
                </a:cubicBezTo>
                <a:cubicBezTo>
                  <a:pt x="705" y="1082"/>
                  <a:pt x="705" y="1083"/>
                  <a:pt x="704" y="1083"/>
                </a:cubicBezTo>
                <a:cubicBezTo>
                  <a:pt x="703" y="1083"/>
                  <a:pt x="702" y="1083"/>
                  <a:pt x="701" y="1083"/>
                </a:cubicBezTo>
                <a:cubicBezTo>
                  <a:pt x="700" y="1083"/>
                  <a:pt x="700" y="1083"/>
                  <a:pt x="699" y="1084"/>
                </a:cubicBezTo>
                <a:cubicBezTo>
                  <a:pt x="698" y="1084"/>
                  <a:pt x="698" y="1084"/>
                  <a:pt x="697" y="1084"/>
                </a:cubicBezTo>
                <a:cubicBezTo>
                  <a:pt x="695" y="1085"/>
                  <a:pt x="693" y="1085"/>
                  <a:pt x="691" y="1085"/>
                </a:cubicBezTo>
                <a:cubicBezTo>
                  <a:pt x="691" y="1086"/>
                  <a:pt x="690" y="1086"/>
                  <a:pt x="689" y="1087"/>
                </a:cubicBezTo>
                <a:cubicBezTo>
                  <a:pt x="688" y="1087"/>
                  <a:pt x="687" y="1087"/>
                  <a:pt x="687" y="1087"/>
                </a:cubicBezTo>
                <a:cubicBezTo>
                  <a:pt x="686" y="1087"/>
                  <a:pt x="685" y="1088"/>
                  <a:pt x="684" y="1088"/>
                </a:cubicBezTo>
                <a:cubicBezTo>
                  <a:pt x="683" y="1088"/>
                  <a:pt x="682" y="1087"/>
                  <a:pt x="681" y="1086"/>
                </a:cubicBezTo>
                <a:cubicBezTo>
                  <a:pt x="681" y="1086"/>
                  <a:pt x="680" y="1086"/>
                  <a:pt x="680" y="1085"/>
                </a:cubicBezTo>
                <a:cubicBezTo>
                  <a:pt x="680" y="1085"/>
                  <a:pt x="679" y="1084"/>
                  <a:pt x="679" y="1083"/>
                </a:cubicBezTo>
                <a:cubicBezTo>
                  <a:pt x="678" y="1083"/>
                  <a:pt x="677" y="1083"/>
                  <a:pt x="677" y="1083"/>
                </a:cubicBezTo>
                <a:cubicBezTo>
                  <a:pt x="676" y="1082"/>
                  <a:pt x="675" y="1082"/>
                  <a:pt x="675" y="1081"/>
                </a:cubicBezTo>
                <a:cubicBezTo>
                  <a:pt x="674" y="1081"/>
                  <a:pt x="673" y="1081"/>
                  <a:pt x="672" y="1081"/>
                </a:cubicBezTo>
                <a:cubicBezTo>
                  <a:pt x="672" y="1081"/>
                  <a:pt x="671" y="1081"/>
                  <a:pt x="670" y="1081"/>
                </a:cubicBezTo>
                <a:cubicBezTo>
                  <a:pt x="669" y="1081"/>
                  <a:pt x="669" y="1080"/>
                  <a:pt x="668" y="1081"/>
                </a:cubicBezTo>
                <a:cubicBezTo>
                  <a:pt x="667" y="1081"/>
                  <a:pt x="667" y="1081"/>
                  <a:pt x="667" y="1081"/>
                </a:cubicBezTo>
                <a:cubicBezTo>
                  <a:pt x="667" y="1081"/>
                  <a:pt x="667" y="1082"/>
                  <a:pt x="666" y="1082"/>
                </a:cubicBezTo>
                <a:cubicBezTo>
                  <a:pt x="666" y="1082"/>
                  <a:pt x="666" y="1083"/>
                  <a:pt x="666" y="1083"/>
                </a:cubicBezTo>
                <a:cubicBezTo>
                  <a:pt x="665" y="1083"/>
                  <a:pt x="666" y="1083"/>
                  <a:pt x="666" y="1082"/>
                </a:cubicBezTo>
                <a:cubicBezTo>
                  <a:pt x="666" y="1082"/>
                  <a:pt x="666" y="1082"/>
                  <a:pt x="666" y="1081"/>
                </a:cubicBezTo>
                <a:cubicBezTo>
                  <a:pt x="666" y="1081"/>
                  <a:pt x="666" y="1080"/>
                  <a:pt x="666" y="1080"/>
                </a:cubicBezTo>
                <a:cubicBezTo>
                  <a:pt x="666" y="1079"/>
                  <a:pt x="668" y="1080"/>
                  <a:pt x="667" y="1080"/>
                </a:cubicBezTo>
                <a:cubicBezTo>
                  <a:pt x="667" y="1079"/>
                  <a:pt x="667" y="1079"/>
                  <a:pt x="667" y="1079"/>
                </a:cubicBezTo>
                <a:cubicBezTo>
                  <a:pt x="666" y="1079"/>
                  <a:pt x="666" y="1078"/>
                  <a:pt x="666" y="1078"/>
                </a:cubicBezTo>
                <a:cubicBezTo>
                  <a:pt x="664" y="1077"/>
                  <a:pt x="663" y="1075"/>
                  <a:pt x="662" y="1074"/>
                </a:cubicBezTo>
                <a:cubicBezTo>
                  <a:pt x="661" y="1072"/>
                  <a:pt x="661" y="1071"/>
                  <a:pt x="661" y="1069"/>
                </a:cubicBezTo>
                <a:cubicBezTo>
                  <a:pt x="661" y="1067"/>
                  <a:pt x="659" y="1066"/>
                  <a:pt x="658" y="1065"/>
                </a:cubicBezTo>
                <a:cubicBezTo>
                  <a:pt x="657" y="1064"/>
                  <a:pt x="656" y="1063"/>
                  <a:pt x="655" y="1062"/>
                </a:cubicBezTo>
                <a:cubicBezTo>
                  <a:pt x="654" y="1061"/>
                  <a:pt x="653" y="1059"/>
                  <a:pt x="652" y="1058"/>
                </a:cubicBezTo>
                <a:cubicBezTo>
                  <a:pt x="652" y="1057"/>
                  <a:pt x="651" y="1057"/>
                  <a:pt x="651" y="1056"/>
                </a:cubicBezTo>
                <a:cubicBezTo>
                  <a:pt x="650" y="1055"/>
                  <a:pt x="650" y="1053"/>
                  <a:pt x="649" y="1052"/>
                </a:cubicBezTo>
                <a:cubicBezTo>
                  <a:pt x="649" y="1051"/>
                  <a:pt x="649" y="1051"/>
                  <a:pt x="649" y="1050"/>
                </a:cubicBezTo>
                <a:cubicBezTo>
                  <a:pt x="650" y="1049"/>
                  <a:pt x="650" y="1047"/>
                  <a:pt x="650" y="1046"/>
                </a:cubicBezTo>
                <a:cubicBezTo>
                  <a:pt x="649" y="1045"/>
                  <a:pt x="649" y="1045"/>
                  <a:pt x="648" y="1045"/>
                </a:cubicBezTo>
                <a:cubicBezTo>
                  <a:pt x="648" y="1044"/>
                  <a:pt x="647" y="1043"/>
                  <a:pt x="647" y="1043"/>
                </a:cubicBezTo>
                <a:cubicBezTo>
                  <a:pt x="646" y="1042"/>
                  <a:pt x="646" y="1042"/>
                  <a:pt x="645" y="1041"/>
                </a:cubicBezTo>
                <a:cubicBezTo>
                  <a:pt x="645" y="1041"/>
                  <a:pt x="645" y="1039"/>
                  <a:pt x="645" y="1039"/>
                </a:cubicBezTo>
                <a:cubicBezTo>
                  <a:pt x="644" y="1038"/>
                  <a:pt x="645" y="1037"/>
                  <a:pt x="645" y="1036"/>
                </a:cubicBezTo>
                <a:cubicBezTo>
                  <a:pt x="645" y="1035"/>
                  <a:pt x="644" y="1033"/>
                  <a:pt x="644" y="1032"/>
                </a:cubicBezTo>
                <a:cubicBezTo>
                  <a:pt x="644" y="1031"/>
                  <a:pt x="645" y="1030"/>
                  <a:pt x="645" y="1029"/>
                </a:cubicBezTo>
                <a:cubicBezTo>
                  <a:pt x="645" y="1028"/>
                  <a:pt x="645" y="1028"/>
                  <a:pt x="645" y="1027"/>
                </a:cubicBezTo>
                <a:cubicBezTo>
                  <a:pt x="645" y="1026"/>
                  <a:pt x="645" y="1025"/>
                  <a:pt x="645" y="1024"/>
                </a:cubicBezTo>
                <a:cubicBezTo>
                  <a:pt x="645" y="1024"/>
                  <a:pt x="645" y="1024"/>
                  <a:pt x="646" y="1023"/>
                </a:cubicBezTo>
                <a:cubicBezTo>
                  <a:pt x="646" y="1022"/>
                  <a:pt x="646" y="1021"/>
                  <a:pt x="646" y="1020"/>
                </a:cubicBezTo>
                <a:cubicBezTo>
                  <a:pt x="646" y="1020"/>
                  <a:pt x="646" y="1020"/>
                  <a:pt x="646" y="1019"/>
                </a:cubicBezTo>
                <a:cubicBezTo>
                  <a:pt x="646" y="1018"/>
                  <a:pt x="646" y="1018"/>
                  <a:pt x="646" y="1017"/>
                </a:cubicBezTo>
                <a:cubicBezTo>
                  <a:pt x="646" y="1015"/>
                  <a:pt x="646" y="1014"/>
                  <a:pt x="646" y="1012"/>
                </a:cubicBezTo>
                <a:cubicBezTo>
                  <a:pt x="647" y="1010"/>
                  <a:pt x="647" y="1009"/>
                  <a:pt x="647" y="1007"/>
                </a:cubicBezTo>
                <a:cubicBezTo>
                  <a:pt x="648" y="1006"/>
                  <a:pt x="648" y="1004"/>
                  <a:pt x="649" y="1003"/>
                </a:cubicBezTo>
                <a:cubicBezTo>
                  <a:pt x="649" y="1002"/>
                  <a:pt x="650" y="1002"/>
                  <a:pt x="650" y="1001"/>
                </a:cubicBezTo>
                <a:cubicBezTo>
                  <a:pt x="650" y="1000"/>
                  <a:pt x="650" y="999"/>
                  <a:pt x="651" y="998"/>
                </a:cubicBezTo>
                <a:cubicBezTo>
                  <a:pt x="651" y="997"/>
                  <a:pt x="651" y="997"/>
                  <a:pt x="651" y="996"/>
                </a:cubicBezTo>
                <a:cubicBezTo>
                  <a:pt x="652" y="996"/>
                  <a:pt x="652" y="995"/>
                  <a:pt x="652" y="994"/>
                </a:cubicBezTo>
                <a:cubicBezTo>
                  <a:pt x="652" y="994"/>
                  <a:pt x="652" y="994"/>
                  <a:pt x="652" y="993"/>
                </a:cubicBezTo>
                <a:cubicBezTo>
                  <a:pt x="652" y="993"/>
                  <a:pt x="652" y="992"/>
                  <a:pt x="652" y="992"/>
                </a:cubicBezTo>
                <a:cubicBezTo>
                  <a:pt x="652" y="991"/>
                  <a:pt x="652" y="989"/>
                  <a:pt x="651" y="988"/>
                </a:cubicBezTo>
                <a:cubicBezTo>
                  <a:pt x="650" y="986"/>
                  <a:pt x="650" y="985"/>
                  <a:pt x="650" y="983"/>
                </a:cubicBezTo>
                <a:cubicBezTo>
                  <a:pt x="650" y="982"/>
                  <a:pt x="650" y="980"/>
                  <a:pt x="650" y="978"/>
                </a:cubicBezTo>
                <a:cubicBezTo>
                  <a:pt x="650" y="978"/>
                  <a:pt x="651" y="977"/>
                  <a:pt x="651" y="976"/>
                </a:cubicBezTo>
                <a:cubicBezTo>
                  <a:pt x="651" y="975"/>
                  <a:pt x="652" y="974"/>
                  <a:pt x="652" y="973"/>
                </a:cubicBezTo>
                <a:cubicBezTo>
                  <a:pt x="652" y="973"/>
                  <a:pt x="653" y="973"/>
                  <a:pt x="653" y="972"/>
                </a:cubicBezTo>
                <a:cubicBezTo>
                  <a:pt x="653" y="972"/>
                  <a:pt x="653" y="971"/>
                  <a:pt x="653" y="971"/>
                </a:cubicBezTo>
                <a:cubicBezTo>
                  <a:pt x="654" y="970"/>
                  <a:pt x="654" y="970"/>
                  <a:pt x="654" y="969"/>
                </a:cubicBezTo>
                <a:cubicBezTo>
                  <a:pt x="655" y="969"/>
                  <a:pt x="656" y="968"/>
                  <a:pt x="657" y="967"/>
                </a:cubicBezTo>
                <a:cubicBezTo>
                  <a:pt x="659" y="967"/>
                  <a:pt x="660" y="965"/>
                  <a:pt x="661" y="964"/>
                </a:cubicBezTo>
                <a:cubicBezTo>
                  <a:pt x="661" y="964"/>
                  <a:pt x="662" y="964"/>
                  <a:pt x="662" y="963"/>
                </a:cubicBezTo>
                <a:cubicBezTo>
                  <a:pt x="663" y="963"/>
                  <a:pt x="664" y="963"/>
                  <a:pt x="665" y="963"/>
                </a:cubicBezTo>
                <a:cubicBezTo>
                  <a:pt x="666" y="962"/>
                  <a:pt x="667" y="961"/>
                  <a:pt x="668" y="960"/>
                </a:cubicBezTo>
                <a:cubicBezTo>
                  <a:pt x="669" y="960"/>
                  <a:pt x="670" y="960"/>
                  <a:pt x="670" y="959"/>
                </a:cubicBezTo>
                <a:cubicBezTo>
                  <a:pt x="671" y="959"/>
                  <a:pt x="673" y="958"/>
                  <a:pt x="673" y="957"/>
                </a:cubicBezTo>
                <a:cubicBezTo>
                  <a:pt x="673" y="957"/>
                  <a:pt x="673" y="956"/>
                  <a:pt x="674" y="956"/>
                </a:cubicBezTo>
                <a:cubicBezTo>
                  <a:pt x="674" y="956"/>
                  <a:pt x="674" y="956"/>
                  <a:pt x="674" y="955"/>
                </a:cubicBezTo>
                <a:cubicBezTo>
                  <a:pt x="675" y="955"/>
                  <a:pt x="675" y="955"/>
                  <a:pt x="675" y="954"/>
                </a:cubicBezTo>
                <a:cubicBezTo>
                  <a:pt x="676" y="954"/>
                  <a:pt x="675" y="956"/>
                  <a:pt x="676" y="955"/>
                </a:cubicBezTo>
                <a:cubicBezTo>
                  <a:pt x="676" y="955"/>
                  <a:pt x="676" y="955"/>
                  <a:pt x="677" y="955"/>
                </a:cubicBezTo>
                <a:cubicBezTo>
                  <a:pt x="677" y="955"/>
                  <a:pt x="677" y="954"/>
                  <a:pt x="677" y="954"/>
                </a:cubicBezTo>
                <a:cubicBezTo>
                  <a:pt x="677" y="954"/>
                  <a:pt x="678" y="954"/>
                  <a:pt x="678" y="954"/>
                </a:cubicBezTo>
                <a:cubicBezTo>
                  <a:pt x="678" y="954"/>
                  <a:pt x="678" y="953"/>
                  <a:pt x="678" y="953"/>
                </a:cubicBezTo>
                <a:cubicBezTo>
                  <a:pt x="678" y="953"/>
                  <a:pt x="678" y="953"/>
                  <a:pt x="678" y="952"/>
                </a:cubicBezTo>
                <a:cubicBezTo>
                  <a:pt x="678" y="952"/>
                  <a:pt x="678" y="952"/>
                  <a:pt x="678" y="952"/>
                </a:cubicBezTo>
                <a:cubicBezTo>
                  <a:pt x="678" y="951"/>
                  <a:pt x="678" y="951"/>
                  <a:pt x="678" y="951"/>
                </a:cubicBezTo>
                <a:cubicBezTo>
                  <a:pt x="677" y="950"/>
                  <a:pt x="677" y="950"/>
                  <a:pt x="677" y="950"/>
                </a:cubicBezTo>
                <a:cubicBezTo>
                  <a:pt x="677" y="950"/>
                  <a:pt x="677" y="949"/>
                  <a:pt x="677" y="949"/>
                </a:cubicBezTo>
                <a:cubicBezTo>
                  <a:pt x="677" y="949"/>
                  <a:pt x="676" y="948"/>
                  <a:pt x="677" y="948"/>
                </a:cubicBezTo>
                <a:cubicBezTo>
                  <a:pt x="677" y="948"/>
                  <a:pt x="677" y="949"/>
                  <a:pt x="677" y="949"/>
                </a:cubicBezTo>
                <a:cubicBezTo>
                  <a:pt x="678" y="949"/>
                  <a:pt x="678" y="949"/>
                  <a:pt x="678" y="948"/>
                </a:cubicBezTo>
                <a:cubicBezTo>
                  <a:pt x="678" y="948"/>
                  <a:pt x="679" y="948"/>
                  <a:pt x="679" y="948"/>
                </a:cubicBezTo>
                <a:cubicBezTo>
                  <a:pt x="679" y="947"/>
                  <a:pt x="679" y="947"/>
                  <a:pt x="679" y="947"/>
                </a:cubicBezTo>
                <a:cubicBezTo>
                  <a:pt x="680" y="946"/>
                  <a:pt x="680" y="948"/>
                  <a:pt x="680" y="948"/>
                </a:cubicBezTo>
                <a:cubicBezTo>
                  <a:pt x="680" y="949"/>
                  <a:pt x="679" y="949"/>
                  <a:pt x="679" y="949"/>
                </a:cubicBezTo>
                <a:cubicBezTo>
                  <a:pt x="679" y="949"/>
                  <a:pt x="678" y="949"/>
                  <a:pt x="679" y="950"/>
                </a:cubicBezTo>
                <a:cubicBezTo>
                  <a:pt x="679" y="950"/>
                  <a:pt x="679" y="950"/>
                  <a:pt x="679" y="950"/>
                </a:cubicBezTo>
                <a:cubicBezTo>
                  <a:pt x="680" y="950"/>
                  <a:pt x="680" y="950"/>
                  <a:pt x="680" y="950"/>
                </a:cubicBezTo>
                <a:cubicBezTo>
                  <a:pt x="680" y="950"/>
                  <a:pt x="681" y="950"/>
                  <a:pt x="681" y="950"/>
                </a:cubicBezTo>
                <a:cubicBezTo>
                  <a:pt x="681" y="951"/>
                  <a:pt x="680" y="951"/>
                  <a:pt x="680" y="951"/>
                </a:cubicBezTo>
                <a:cubicBezTo>
                  <a:pt x="680" y="951"/>
                  <a:pt x="679" y="951"/>
                  <a:pt x="679" y="951"/>
                </a:cubicBezTo>
                <a:cubicBezTo>
                  <a:pt x="679" y="952"/>
                  <a:pt x="679" y="952"/>
                  <a:pt x="679" y="952"/>
                </a:cubicBezTo>
                <a:cubicBezTo>
                  <a:pt x="679" y="953"/>
                  <a:pt x="678" y="953"/>
                  <a:pt x="679" y="953"/>
                </a:cubicBezTo>
                <a:cubicBezTo>
                  <a:pt x="679" y="953"/>
                  <a:pt x="679" y="952"/>
                  <a:pt x="680" y="952"/>
                </a:cubicBezTo>
                <a:cubicBezTo>
                  <a:pt x="680" y="951"/>
                  <a:pt x="681" y="951"/>
                  <a:pt x="682" y="951"/>
                </a:cubicBezTo>
                <a:cubicBezTo>
                  <a:pt x="683" y="950"/>
                  <a:pt x="684" y="950"/>
                  <a:pt x="684" y="950"/>
                </a:cubicBezTo>
                <a:cubicBezTo>
                  <a:pt x="685" y="949"/>
                  <a:pt x="686" y="949"/>
                  <a:pt x="686" y="949"/>
                </a:cubicBezTo>
                <a:cubicBezTo>
                  <a:pt x="687" y="948"/>
                  <a:pt x="688" y="948"/>
                  <a:pt x="689" y="948"/>
                </a:cubicBezTo>
                <a:cubicBezTo>
                  <a:pt x="689" y="948"/>
                  <a:pt x="689" y="948"/>
                  <a:pt x="690" y="948"/>
                </a:cubicBezTo>
                <a:cubicBezTo>
                  <a:pt x="690" y="948"/>
                  <a:pt x="689" y="947"/>
                  <a:pt x="689" y="947"/>
                </a:cubicBezTo>
                <a:cubicBezTo>
                  <a:pt x="690" y="947"/>
                  <a:pt x="690" y="947"/>
                  <a:pt x="690" y="947"/>
                </a:cubicBezTo>
                <a:cubicBezTo>
                  <a:pt x="690" y="948"/>
                  <a:pt x="690" y="948"/>
                  <a:pt x="691" y="948"/>
                </a:cubicBezTo>
                <a:cubicBezTo>
                  <a:pt x="691" y="948"/>
                  <a:pt x="692" y="947"/>
                  <a:pt x="692" y="947"/>
                </a:cubicBezTo>
                <a:cubicBezTo>
                  <a:pt x="693" y="947"/>
                  <a:pt x="694" y="947"/>
                  <a:pt x="694" y="947"/>
                </a:cubicBezTo>
                <a:cubicBezTo>
                  <a:pt x="695" y="947"/>
                  <a:pt x="695" y="947"/>
                  <a:pt x="695" y="947"/>
                </a:cubicBezTo>
                <a:cubicBezTo>
                  <a:pt x="696" y="947"/>
                  <a:pt x="695" y="947"/>
                  <a:pt x="695" y="947"/>
                </a:cubicBezTo>
                <a:cubicBezTo>
                  <a:pt x="694" y="946"/>
                  <a:pt x="695" y="946"/>
                  <a:pt x="695" y="946"/>
                </a:cubicBezTo>
                <a:cubicBezTo>
                  <a:pt x="696" y="945"/>
                  <a:pt x="695" y="944"/>
                  <a:pt x="695" y="943"/>
                </a:cubicBezTo>
                <a:cubicBezTo>
                  <a:pt x="696" y="944"/>
                  <a:pt x="696" y="945"/>
                  <a:pt x="697" y="945"/>
                </a:cubicBezTo>
                <a:cubicBezTo>
                  <a:pt x="697" y="946"/>
                  <a:pt x="698" y="946"/>
                  <a:pt x="698" y="946"/>
                </a:cubicBezTo>
                <a:cubicBezTo>
                  <a:pt x="698" y="946"/>
                  <a:pt x="698" y="946"/>
                  <a:pt x="699" y="947"/>
                </a:cubicBezTo>
                <a:cubicBezTo>
                  <a:pt x="699" y="947"/>
                  <a:pt x="700" y="947"/>
                  <a:pt x="700" y="947"/>
                </a:cubicBezTo>
                <a:cubicBezTo>
                  <a:pt x="700" y="947"/>
                  <a:pt x="700" y="947"/>
                  <a:pt x="701" y="947"/>
                </a:cubicBezTo>
                <a:cubicBezTo>
                  <a:pt x="702" y="948"/>
                  <a:pt x="702" y="948"/>
                  <a:pt x="703" y="948"/>
                </a:cubicBezTo>
                <a:cubicBezTo>
                  <a:pt x="703" y="949"/>
                  <a:pt x="704" y="949"/>
                  <a:pt x="705" y="949"/>
                </a:cubicBezTo>
                <a:cubicBezTo>
                  <a:pt x="706" y="950"/>
                  <a:pt x="707" y="950"/>
                  <a:pt x="708" y="950"/>
                </a:cubicBezTo>
                <a:cubicBezTo>
                  <a:pt x="709" y="950"/>
                  <a:pt x="709" y="950"/>
                  <a:pt x="710" y="949"/>
                </a:cubicBezTo>
                <a:cubicBezTo>
                  <a:pt x="710" y="949"/>
                  <a:pt x="710" y="948"/>
                  <a:pt x="709" y="948"/>
                </a:cubicBezTo>
                <a:cubicBezTo>
                  <a:pt x="709" y="948"/>
                  <a:pt x="709" y="948"/>
                  <a:pt x="709" y="948"/>
                </a:cubicBezTo>
                <a:cubicBezTo>
                  <a:pt x="709" y="948"/>
                  <a:pt x="709" y="947"/>
                  <a:pt x="710" y="947"/>
                </a:cubicBezTo>
                <a:cubicBezTo>
                  <a:pt x="710" y="947"/>
                  <a:pt x="710" y="947"/>
                  <a:pt x="711" y="947"/>
                </a:cubicBezTo>
                <a:cubicBezTo>
                  <a:pt x="711" y="947"/>
                  <a:pt x="712" y="946"/>
                  <a:pt x="712" y="946"/>
                </a:cubicBezTo>
                <a:cubicBezTo>
                  <a:pt x="713" y="946"/>
                  <a:pt x="713" y="947"/>
                  <a:pt x="713" y="947"/>
                </a:cubicBezTo>
                <a:cubicBezTo>
                  <a:pt x="714" y="947"/>
                  <a:pt x="715" y="947"/>
                  <a:pt x="715" y="948"/>
                </a:cubicBezTo>
                <a:cubicBezTo>
                  <a:pt x="715" y="948"/>
                  <a:pt x="715" y="949"/>
                  <a:pt x="715" y="949"/>
                </a:cubicBezTo>
                <a:cubicBezTo>
                  <a:pt x="716" y="949"/>
                  <a:pt x="716" y="949"/>
                  <a:pt x="716" y="949"/>
                </a:cubicBezTo>
                <a:cubicBezTo>
                  <a:pt x="717" y="949"/>
                  <a:pt x="717" y="950"/>
                  <a:pt x="717" y="950"/>
                </a:cubicBezTo>
                <a:cubicBezTo>
                  <a:pt x="717" y="950"/>
                  <a:pt x="718" y="950"/>
                  <a:pt x="719" y="951"/>
                </a:cubicBezTo>
                <a:cubicBezTo>
                  <a:pt x="719" y="951"/>
                  <a:pt x="719" y="951"/>
                  <a:pt x="720" y="952"/>
                </a:cubicBezTo>
                <a:cubicBezTo>
                  <a:pt x="720" y="952"/>
                  <a:pt x="721" y="952"/>
                  <a:pt x="721" y="953"/>
                </a:cubicBezTo>
                <a:cubicBezTo>
                  <a:pt x="722" y="953"/>
                  <a:pt x="722" y="953"/>
                  <a:pt x="722" y="954"/>
                </a:cubicBezTo>
                <a:cubicBezTo>
                  <a:pt x="722" y="954"/>
                  <a:pt x="722" y="954"/>
                  <a:pt x="723" y="954"/>
                </a:cubicBezTo>
                <a:cubicBezTo>
                  <a:pt x="723" y="954"/>
                  <a:pt x="723" y="955"/>
                  <a:pt x="723" y="955"/>
                </a:cubicBezTo>
                <a:cubicBezTo>
                  <a:pt x="724" y="955"/>
                  <a:pt x="724" y="955"/>
                  <a:pt x="724" y="955"/>
                </a:cubicBezTo>
                <a:cubicBezTo>
                  <a:pt x="725" y="955"/>
                  <a:pt x="725" y="956"/>
                  <a:pt x="725" y="955"/>
                </a:cubicBezTo>
                <a:cubicBezTo>
                  <a:pt x="726" y="955"/>
                  <a:pt x="726" y="955"/>
                  <a:pt x="726" y="955"/>
                </a:cubicBezTo>
                <a:cubicBezTo>
                  <a:pt x="726" y="955"/>
                  <a:pt x="726" y="954"/>
                  <a:pt x="727" y="954"/>
                </a:cubicBezTo>
                <a:cubicBezTo>
                  <a:pt x="727" y="953"/>
                  <a:pt x="728" y="953"/>
                  <a:pt x="728" y="953"/>
                </a:cubicBezTo>
                <a:cubicBezTo>
                  <a:pt x="729" y="953"/>
                  <a:pt x="729" y="953"/>
                  <a:pt x="730" y="953"/>
                </a:cubicBezTo>
                <a:cubicBezTo>
                  <a:pt x="730" y="953"/>
                  <a:pt x="730" y="953"/>
                  <a:pt x="730" y="953"/>
                </a:cubicBezTo>
                <a:cubicBezTo>
                  <a:pt x="730" y="954"/>
                  <a:pt x="730" y="954"/>
                  <a:pt x="731" y="954"/>
                </a:cubicBezTo>
                <a:cubicBezTo>
                  <a:pt x="731" y="954"/>
                  <a:pt x="731" y="954"/>
                  <a:pt x="731" y="955"/>
                </a:cubicBezTo>
                <a:cubicBezTo>
                  <a:pt x="731" y="955"/>
                  <a:pt x="731" y="956"/>
                  <a:pt x="731" y="956"/>
                </a:cubicBezTo>
                <a:cubicBezTo>
                  <a:pt x="731" y="956"/>
                  <a:pt x="731" y="955"/>
                  <a:pt x="732" y="955"/>
                </a:cubicBezTo>
                <a:cubicBezTo>
                  <a:pt x="732" y="955"/>
                  <a:pt x="732" y="955"/>
                  <a:pt x="732" y="955"/>
                </a:cubicBezTo>
                <a:cubicBezTo>
                  <a:pt x="732" y="955"/>
                  <a:pt x="732" y="955"/>
                  <a:pt x="733" y="954"/>
                </a:cubicBezTo>
                <a:cubicBezTo>
                  <a:pt x="733" y="953"/>
                  <a:pt x="733" y="953"/>
                  <a:pt x="733" y="952"/>
                </a:cubicBezTo>
                <a:cubicBezTo>
                  <a:pt x="733" y="952"/>
                  <a:pt x="733" y="952"/>
                  <a:pt x="733" y="952"/>
                </a:cubicBezTo>
                <a:cubicBezTo>
                  <a:pt x="733" y="951"/>
                  <a:pt x="733" y="951"/>
                  <a:pt x="733" y="951"/>
                </a:cubicBezTo>
                <a:cubicBezTo>
                  <a:pt x="733" y="951"/>
                  <a:pt x="732" y="951"/>
                  <a:pt x="732" y="951"/>
                </a:cubicBezTo>
                <a:cubicBezTo>
                  <a:pt x="732" y="950"/>
                  <a:pt x="733" y="950"/>
                  <a:pt x="734" y="950"/>
                </a:cubicBezTo>
                <a:cubicBezTo>
                  <a:pt x="734" y="950"/>
                  <a:pt x="734" y="950"/>
                  <a:pt x="735" y="950"/>
                </a:cubicBezTo>
                <a:cubicBezTo>
                  <a:pt x="735" y="951"/>
                  <a:pt x="735" y="951"/>
                  <a:pt x="735" y="951"/>
                </a:cubicBezTo>
                <a:cubicBezTo>
                  <a:pt x="736" y="952"/>
                  <a:pt x="737" y="952"/>
                  <a:pt x="737" y="952"/>
                </a:cubicBezTo>
                <a:cubicBezTo>
                  <a:pt x="737" y="953"/>
                  <a:pt x="737" y="953"/>
                  <a:pt x="738" y="953"/>
                </a:cubicBezTo>
                <a:cubicBezTo>
                  <a:pt x="738" y="953"/>
                  <a:pt x="738" y="953"/>
                  <a:pt x="739" y="953"/>
                </a:cubicBezTo>
                <a:cubicBezTo>
                  <a:pt x="739" y="953"/>
                  <a:pt x="739" y="953"/>
                  <a:pt x="739" y="954"/>
                </a:cubicBezTo>
                <a:cubicBezTo>
                  <a:pt x="739" y="954"/>
                  <a:pt x="739" y="954"/>
                  <a:pt x="740" y="954"/>
                </a:cubicBezTo>
                <a:cubicBezTo>
                  <a:pt x="740" y="954"/>
                  <a:pt x="740" y="954"/>
                  <a:pt x="740" y="955"/>
                </a:cubicBezTo>
                <a:cubicBezTo>
                  <a:pt x="740" y="956"/>
                  <a:pt x="741" y="955"/>
                  <a:pt x="742" y="955"/>
                </a:cubicBezTo>
                <a:cubicBezTo>
                  <a:pt x="742" y="956"/>
                  <a:pt x="742" y="956"/>
                  <a:pt x="741" y="956"/>
                </a:cubicBezTo>
                <a:cubicBezTo>
                  <a:pt x="741" y="956"/>
                  <a:pt x="741" y="957"/>
                  <a:pt x="741" y="957"/>
                </a:cubicBezTo>
                <a:cubicBezTo>
                  <a:pt x="741" y="957"/>
                  <a:pt x="740" y="957"/>
                  <a:pt x="740" y="957"/>
                </a:cubicBezTo>
                <a:cubicBezTo>
                  <a:pt x="740" y="958"/>
                  <a:pt x="741" y="958"/>
                  <a:pt x="741" y="958"/>
                </a:cubicBezTo>
                <a:cubicBezTo>
                  <a:pt x="741" y="958"/>
                  <a:pt x="741" y="957"/>
                  <a:pt x="742" y="957"/>
                </a:cubicBezTo>
                <a:cubicBezTo>
                  <a:pt x="742" y="957"/>
                  <a:pt x="743" y="957"/>
                  <a:pt x="743" y="957"/>
                </a:cubicBezTo>
                <a:cubicBezTo>
                  <a:pt x="744" y="957"/>
                  <a:pt x="743" y="956"/>
                  <a:pt x="744" y="955"/>
                </a:cubicBezTo>
                <a:cubicBezTo>
                  <a:pt x="744" y="955"/>
                  <a:pt x="745" y="955"/>
                  <a:pt x="745" y="955"/>
                </a:cubicBezTo>
                <a:cubicBezTo>
                  <a:pt x="745" y="954"/>
                  <a:pt x="744" y="954"/>
                  <a:pt x="744" y="954"/>
                </a:cubicBezTo>
                <a:cubicBezTo>
                  <a:pt x="743" y="954"/>
                  <a:pt x="743" y="953"/>
                  <a:pt x="743" y="953"/>
                </a:cubicBezTo>
                <a:cubicBezTo>
                  <a:pt x="742" y="953"/>
                  <a:pt x="742" y="953"/>
                  <a:pt x="742" y="952"/>
                </a:cubicBezTo>
                <a:cubicBezTo>
                  <a:pt x="741" y="952"/>
                  <a:pt x="740" y="952"/>
                  <a:pt x="739" y="952"/>
                </a:cubicBezTo>
                <a:cubicBezTo>
                  <a:pt x="739" y="952"/>
                  <a:pt x="739" y="951"/>
                  <a:pt x="739" y="951"/>
                </a:cubicBezTo>
                <a:cubicBezTo>
                  <a:pt x="739" y="951"/>
                  <a:pt x="738" y="951"/>
                  <a:pt x="738" y="950"/>
                </a:cubicBezTo>
                <a:cubicBezTo>
                  <a:pt x="737" y="950"/>
                  <a:pt x="738" y="950"/>
                  <a:pt x="738" y="950"/>
                </a:cubicBezTo>
                <a:cubicBezTo>
                  <a:pt x="738" y="949"/>
                  <a:pt x="738" y="949"/>
                  <a:pt x="738" y="949"/>
                </a:cubicBezTo>
                <a:cubicBezTo>
                  <a:pt x="738" y="949"/>
                  <a:pt x="739" y="949"/>
                  <a:pt x="739" y="949"/>
                </a:cubicBezTo>
                <a:cubicBezTo>
                  <a:pt x="740" y="949"/>
                  <a:pt x="739" y="949"/>
                  <a:pt x="739" y="948"/>
                </a:cubicBezTo>
                <a:cubicBezTo>
                  <a:pt x="739" y="948"/>
                  <a:pt x="738" y="948"/>
                  <a:pt x="738" y="948"/>
                </a:cubicBezTo>
                <a:cubicBezTo>
                  <a:pt x="738" y="948"/>
                  <a:pt x="739" y="948"/>
                  <a:pt x="739" y="948"/>
                </a:cubicBezTo>
                <a:cubicBezTo>
                  <a:pt x="739" y="948"/>
                  <a:pt x="739" y="947"/>
                  <a:pt x="739" y="947"/>
                </a:cubicBezTo>
                <a:cubicBezTo>
                  <a:pt x="740" y="947"/>
                  <a:pt x="740" y="947"/>
                  <a:pt x="740" y="947"/>
                </a:cubicBezTo>
                <a:cubicBezTo>
                  <a:pt x="741" y="947"/>
                  <a:pt x="741" y="947"/>
                  <a:pt x="741" y="947"/>
                </a:cubicBezTo>
                <a:cubicBezTo>
                  <a:pt x="741" y="946"/>
                  <a:pt x="741" y="946"/>
                  <a:pt x="741" y="946"/>
                </a:cubicBezTo>
                <a:cubicBezTo>
                  <a:pt x="741" y="946"/>
                  <a:pt x="741" y="946"/>
                  <a:pt x="741" y="946"/>
                </a:cubicBezTo>
                <a:cubicBezTo>
                  <a:pt x="741" y="945"/>
                  <a:pt x="741" y="945"/>
                  <a:pt x="740" y="945"/>
                </a:cubicBezTo>
                <a:cubicBezTo>
                  <a:pt x="740" y="944"/>
                  <a:pt x="740" y="944"/>
                  <a:pt x="740" y="944"/>
                </a:cubicBezTo>
                <a:cubicBezTo>
                  <a:pt x="740" y="943"/>
                  <a:pt x="740" y="943"/>
                  <a:pt x="739" y="943"/>
                </a:cubicBezTo>
                <a:cubicBezTo>
                  <a:pt x="739" y="944"/>
                  <a:pt x="739" y="944"/>
                  <a:pt x="739" y="944"/>
                </a:cubicBezTo>
                <a:cubicBezTo>
                  <a:pt x="739" y="944"/>
                  <a:pt x="739" y="944"/>
                  <a:pt x="738" y="944"/>
                </a:cubicBezTo>
                <a:cubicBezTo>
                  <a:pt x="738" y="945"/>
                  <a:pt x="738" y="945"/>
                  <a:pt x="738" y="945"/>
                </a:cubicBezTo>
                <a:cubicBezTo>
                  <a:pt x="738" y="945"/>
                  <a:pt x="738" y="946"/>
                  <a:pt x="737" y="946"/>
                </a:cubicBezTo>
                <a:cubicBezTo>
                  <a:pt x="737" y="946"/>
                  <a:pt x="737" y="946"/>
                  <a:pt x="737" y="945"/>
                </a:cubicBezTo>
                <a:cubicBezTo>
                  <a:pt x="737" y="945"/>
                  <a:pt x="737" y="945"/>
                  <a:pt x="737" y="945"/>
                </a:cubicBezTo>
                <a:cubicBezTo>
                  <a:pt x="736" y="945"/>
                  <a:pt x="735" y="944"/>
                  <a:pt x="736" y="944"/>
                </a:cubicBezTo>
                <a:cubicBezTo>
                  <a:pt x="737" y="944"/>
                  <a:pt x="737" y="944"/>
                  <a:pt x="737" y="943"/>
                </a:cubicBezTo>
                <a:cubicBezTo>
                  <a:pt x="737" y="943"/>
                  <a:pt x="737" y="943"/>
                  <a:pt x="736" y="943"/>
                </a:cubicBezTo>
                <a:cubicBezTo>
                  <a:pt x="736" y="943"/>
                  <a:pt x="735" y="943"/>
                  <a:pt x="735" y="943"/>
                </a:cubicBezTo>
                <a:cubicBezTo>
                  <a:pt x="735" y="943"/>
                  <a:pt x="734" y="943"/>
                  <a:pt x="734" y="943"/>
                </a:cubicBezTo>
                <a:cubicBezTo>
                  <a:pt x="733" y="943"/>
                  <a:pt x="732" y="944"/>
                  <a:pt x="731" y="943"/>
                </a:cubicBezTo>
                <a:cubicBezTo>
                  <a:pt x="731" y="943"/>
                  <a:pt x="731" y="943"/>
                  <a:pt x="730" y="943"/>
                </a:cubicBezTo>
                <a:cubicBezTo>
                  <a:pt x="730" y="943"/>
                  <a:pt x="730" y="943"/>
                  <a:pt x="729" y="943"/>
                </a:cubicBezTo>
                <a:cubicBezTo>
                  <a:pt x="729" y="943"/>
                  <a:pt x="729" y="943"/>
                  <a:pt x="729" y="942"/>
                </a:cubicBezTo>
                <a:cubicBezTo>
                  <a:pt x="729" y="942"/>
                  <a:pt x="729" y="942"/>
                  <a:pt x="730" y="942"/>
                </a:cubicBezTo>
                <a:cubicBezTo>
                  <a:pt x="730" y="942"/>
                  <a:pt x="730" y="942"/>
                  <a:pt x="731" y="941"/>
                </a:cubicBezTo>
                <a:cubicBezTo>
                  <a:pt x="731" y="941"/>
                  <a:pt x="731" y="941"/>
                  <a:pt x="732" y="941"/>
                </a:cubicBezTo>
                <a:cubicBezTo>
                  <a:pt x="733" y="941"/>
                  <a:pt x="733" y="941"/>
                  <a:pt x="734" y="941"/>
                </a:cubicBezTo>
                <a:cubicBezTo>
                  <a:pt x="735" y="941"/>
                  <a:pt x="735" y="941"/>
                  <a:pt x="736" y="941"/>
                </a:cubicBezTo>
                <a:cubicBezTo>
                  <a:pt x="737" y="942"/>
                  <a:pt x="737" y="942"/>
                  <a:pt x="738" y="942"/>
                </a:cubicBezTo>
                <a:cubicBezTo>
                  <a:pt x="738" y="942"/>
                  <a:pt x="739" y="942"/>
                  <a:pt x="739" y="942"/>
                </a:cubicBezTo>
                <a:cubicBezTo>
                  <a:pt x="739" y="942"/>
                  <a:pt x="740" y="941"/>
                  <a:pt x="740" y="941"/>
                </a:cubicBezTo>
                <a:cubicBezTo>
                  <a:pt x="740" y="941"/>
                  <a:pt x="741" y="940"/>
                  <a:pt x="741" y="940"/>
                </a:cubicBezTo>
                <a:cubicBezTo>
                  <a:pt x="742" y="940"/>
                  <a:pt x="742" y="939"/>
                  <a:pt x="743" y="939"/>
                </a:cubicBezTo>
                <a:cubicBezTo>
                  <a:pt x="744" y="939"/>
                  <a:pt x="744" y="939"/>
                  <a:pt x="745" y="939"/>
                </a:cubicBezTo>
                <a:cubicBezTo>
                  <a:pt x="746" y="939"/>
                  <a:pt x="747" y="939"/>
                  <a:pt x="748" y="939"/>
                </a:cubicBezTo>
                <a:cubicBezTo>
                  <a:pt x="748" y="939"/>
                  <a:pt x="749" y="939"/>
                  <a:pt x="750" y="940"/>
                </a:cubicBezTo>
                <a:cubicBezTo>
                  <a:pt x="751" y="940"/>
                  <a:pt x="752" y="940"/>
                  <a:pt x="752" y="940"/>
                </a:cubicBezTo>
                <a:cubicBezTo>
                  <a:pt x="753" y="940"/>
                  <a:pt x="755" y="941"/>
                  <a:pt x="755" y="940"/>
                </a:cubicBezTo>
                <a:cubicBezTo>
                  <a:pt x="755" y="940"/>
                  <a:pt x="755" y="939"/>
                  <a:pt x="755" y="939"/>
                </a:cubicBezTo>
                <a:cubicBezTo>
                  <a:pt x="755" y="939"/>
                  <a:pt x="755" y="938"/>
                  <a:pt x="756" y="938"/>
                </a:cubicBezTo>
                <a:cubicBezTo>
                  <a:pt x="756" y="937"/>
                  <a:pt x="756" y="937"/>
                  <a:pt x="756" y="936"/>
                </a:cubicBezTo>
                <a:cubicBezTo>
                  <a:pt x="756" y="936"/>
                  <a:pt x="756" y="935"/>
                  <a:pt x="756" y="936"/>
                </a:cubicBezTo>
                <a:cubicBezTo>
                  <a:pt x="757" y="936"/>
                  <a:pt x="757" y="936"/>
                  <a:pt x="757" y="936"/>
                </a:cubicBezTo>
                <a:cubicBezTo>
                  <a:pt x="757" y="937"/>
                  <a:pt x="757" y="937"/>
                  <a:pt x="757" y="938"/>
                </a:cubicBezTo>
                <a:cubicBezTo>
                  <a:pt x="757" y="938"/>
                  <a:pt x="757" y="938"/>
                  <a:pt x="757" y="939"/>
                </a:cubicBezTo>
                <a:cubicBezTo>
                  <a:pt x="758" y="939"/>
                  <a:pt x="758" y="939"/>
                  <a:pt x="758" y="940"/>
                </a:cubicBezTo>
                <a:cubicBezTo>
                  <a:pt x="758" y="940"/>
                  <a:pt x="758" y="940"/>
                  <a:pt x="759" y="940"/>
                </a:cubicBezTo>
                <a:cubicBezTo>
                  <a:pt x="759" y="941"/>
                  <a:pt x="759" y="941"/>
                  <a:pt x="759" y="941"/>
                </a:cubicBezTo>
                <a:cubicBezTo>
                  <a:pt x="760" y="942"/>
                  <a:pt x="761" y="941"/>
                  <a:pt x="761" y="941"/>
                </a:cubicBezTo>
                <a:cubicBezTo>
                  <a:pt x="762" y="941"/>
                  <a:pt x="762" y="941"/>
                  <a:pt x="762" y="941"/>
                </a:cubicBezTo>
                <a:cubicBezTo>
                  <a:pt x="763" y="941"/>
                  <a:pt x="763" y="941"/>
                  <a:pt x="763" y="940"/>
                </a:cubicBezTo>
                <a:cubicBezTo>
                  <a:pt x="763" y="940"/>
                  <a:pt x="764" y="941"/>
                  <a:pt x="764" y="940"/>
                </a:cubicBezTo>
                <a:cubicBezTo>
                  <a:pt x="765" y="940"/>
                  <a:pt x="765" y="940"/>
                  <a:pt x="765" y="939"/>
                </a:cubicBezTo>
                <a:cubicBezTo>
                  <a:pt x="765" y="939"/>
                  <a:pt x="766" y="939"/>
                  <a:pt x="766" y="939"/>
                </a:cubicBezTo>
                <a:cubicBezTo>
                  <a:pt x="766" y="938"/>
                  <a:pt x="766" y="938"/>
                  <a:pt x="766" y="938"/>
                </a:cubicBezTo>
                <a:cubicBezTo>
                  <a:pt x="766" y="938"/>
                  <a:pt x="766" y="937"/>
                  <a:pt x="766" y="938"/>
                </a:cubicBezTo>
                <a:cubicBezTo>
                  <a:pt x="767" y="938"/>
                  <a:pt x="766" y="938"/>
                  <a:pt x="766" y="938"/>
                </a:cubicBezTo>
                <a:cubicBezTo>
                  <a:pt x="767" y="939"/>
                  <a:pt x="767" y="938"/>
                  <a:pt x="767" y="938"/>
                </a:cubicBezTo>
                <a:cubicBezTo>
                  <a:pt x="767" y="937"/>
                  <a:pt x="768" y="937"/>
                  <a:pt x="768" y="937"/>
                </a:cubicBezTo>
                <a:cubicBezTo>
                  <a:pt x="768" y="937"/>
                  <a:pt x="768" y="938"/>
                  <a:pt x="769" y="938"/>
                </a:cubicBezTo>
                <a:cubicBezTo>
                  <a:pt x="769" y="939"/>
                  <a:pt x="767" y="939"/>
                  <a:pt x="767" y="939"/>
                </a:cubicBezTo>
                <a:cubicBezTo>
                  <a:pt x="766" y="939"/>
                  <a:pt x="766" y="940"/>
                  <a:pt x="766" y="940"/>
                </a:cubicBezTo>
                <a:cubicBezTo>
                  <a:pt x="766" y="940"/>
                  <a:pt x="765" y="940"/>
                  <a:pt x="765" y="940"/>
                </a:cubicBezTo>
                <a:cubicBezTo>
                  <a:pt x="766" y="941"/>
                  <a:pt x="766" y="940"/>
                  <a:pt x="767" y="940"/>
                </a:cubicBezTo>
                <a:cubicBezTo>
                  <a:pt x="767" y="940"/>
                  <a:pt x="768" y="940"/>
                  <a:pt x="769" y="940"/>
                </a:cubicBezTo>
                <a:cubicBezTo>
                  <a:pt x="770" y="939"/>
                  <a:pt x="770" y="939"/>
                  <a:pt x="771" y="939"/>
                </a:cubicBezTo>
                <a:cubicBezTo>
                  <a:pt x="772" y="939"/>
                  <a:pt x="772" y="939"/>
                  <a:pt x="773" y="939"/>
                </a:cubicBezTo>
                <a:cubicBezTo>
                  <a:pt x="773" y="939"/>
                  <a:pt x="773" y="939"/>
                  <a:pt x="773" y="939"/>
                </a:cubicBezTo>
                <a:cubicBezTo>
                  <a:pt x="774" y="938"/>
                  <a:pt x="774" y="939"/>
                  <a:pt x="775" y="939"/>
                </a:cubicBezTo>
                <a:cubicBezTo>
                  <a:pt x="775" y="939"/>
                  <a:pt x="776" y="938"/>
                  <a:pt x="776" y="939"/>
                </a:cubicBezTo>
                <a:cubicBezTo>
                  <a:pt x="776" y="939"/>
                  <a:pt x="777" y="939"/>
                  <a:pt x="777" y="939"/>
                </a:cubicBezTo>
                <a:cubicBezTo>
                  <a:pt x="777" y="939"/>
                  <a:pt x="777" y="939"/>
                  <a:pt x="778" y="939"/>
                </a:cubicBezTo>
                <a:cubicBezTo>
                  <a:pt x="777" y="939"/>
                  <a:pt x="777" y="939"/>
                  <a:pt x="776" y="939"/>
                </a:cubicBezTo>
                <a:cubicBezTo>
                  <a:pt x="775" y="939"/>
                  <a:pt x="776" y="940"/>
                  <a:pt x="776" y="940"/>
                </a:cubicBezTo>
                <a:cubicBezTo>
                  <a:pt x="777" y="940"/>
                  <a:pt x="777" y="940"/>
                  <a:pt x="778" y="941"/>
                </a:cubicBezTo>
                <a:cubicBezTo>
                  <a:pt x="778" y="941"/>
                  <a:pt x="778" y="941"/>
                  <a:pt x="778" y="941"/>
                </a:cubicBezTo>
                <a:cubicBezTo>
                  <a:pt x="778" y="941"/>
                  <a:pt x="779" y="941"/>
                  <a:pt x="779" y="941"/>
                </a:cubicBezTo>
                <a:cubicBezTo>
                  <a:pt x="779" y="941"/>
                  <a:pt x="779" y="942"/>
                  <a:pt x="780" y="942"/>
                </a:cubicBezTo>
                <a:cubicBezTo>
                  <a:pt x="780" y="942"/>
                  <a:pt x="780" y="942"/>
                  <a:pt x="781" y="942"/>
                </a:cubicBezTo>
                <a:cubicBezTo>
                  <a:pt x="781" y="943"/>
                  <a:pt x="781" y="942"/>
                  <a:pt x="782" y="943"/>
                </a:cubicBezTo>
                <a:cubicBezTo>
                  <a:pt x="782" y="943"/>
                  <a:pt x="783" y="943"/>
                  <a:pt x="783" y="942"/>
                </a:cubicBezTo>
                <a:cubicBezTo>
                  <a:pt x="783" y="942"/>
                  <a:pt x="782" y="942"/>
                  <a:pt x="782" y="942"/>
                </a:cubicBezTo>
                <a:cubicBezTo>
                  <a:pt x="782" y="941"/>
                  <a:pt x="781" y="941"/>
                  <a:pt x="781" y="941"/>
                </a:cubicBezTo>
                <a:cubicBezTo>
                  <a:pt x="781" y="941"/>
                  <a:pt x="782" y="941"/>
                  <a:pt x="782" y="941"/>
                </a:cubicBezTo>
                <a:cubicBezTo>
                  <a:pt x="783" y="941"/>
                  <a:pt x="783" y="941"/>
                  <a:pt x="783" y="941"/>
                </a:cubicBezTo>
                <a:cubicBezTo>
                  <a:pt x="784" y="941"/>
                  <a:pt x="783" y="941"/>
                  <a:pt x="783" y="942"/>
                </a:cubicBezTo>
                <a:cubicBezTo>
                  <a:pt x="783" y="942"/>
                  <a:pt x="784" y="942"/>
                  <a:pt x="784" y="942"/>
                </a:cubicBezTo>
                <a:cubicBezTo>
                  <a:pt x="785" y="943"/>
                  <a:pt x="783" y="943"/>
                  <a:pt x="783" y="943"/>
                </a:cubicBezTo>
                <a:cubicBezTo>
                  <a:pt x="783" y="943"/>
                  <a:pt x="783" y="944"/>
                  <a:pt x="784" y="944"/>
                </a:cubicBezTo>
                <a:cubicBezTo>
                  <a:pt x="784" y="944"/>
                  <a:pt x="784" y="944"/>
                  <a:pt x="784" y="945"/>
                </a:cubicBezTo>
                <a:cubicBezTo>
                  <a:pt x="784" y="945"/>
                  <a:pt x="785" y="945"/>
                  <a:pt x="785" y="945"/>
                </a:cubicBezTo>
                <a:cubicBezTo>
                  <a:pt x="785" y="945"/>
                  <a:pt x="786" y="945"/>
                  <a:pt x="786" y="946"/>
                </a:cubicBezTo>
                <a:cubicBezTo>
                  <a:pt x="786" y="946"/>
                  <a:pt x="787" y="946"/>
                  <a:pt x="787" y="947"/>
                </a:cubicBezTo>
                <a:cubicBezTo>
                  <a:pt x="788" y="947"/>
                  <a:pt x="788" y="948"/>
                  <a:pt x="788" y="948"/>
                </a:cubicBezTo>
                <a:cubicBezTo>
                  <a:pt x="789" y="948"/>
                  <a:pt x="789" y="948"/>
                  <a:pt x="790" y="948"/>
                </a:cubicBezTo>
                <a:cubicBezTo>
                  <a:pt x="790" y="947"/>
                  <a:pt x="791" y="947"/>
                  <a:pt x="792" y="947"/>
                </a:cubicBezTo>
                <a:cubicBezTo>
                  <a:pt x="793" y="947"/>
                  <a:pt x="793" y="946"/>
                  <a:pt x="794" y="946"/>
                </a:cubicBezTo>
                <a:cubicBezTo>
                  <a:pt x="796" y="945"/>
                  <a:pt x="797" y="945"/>
                  <a:pt x="798" y="944"/>
                </a:cubicBezTo>
                <a:cubicBezTo>
                  <a:pt x="800" y="943"/>
                  <a:pt x="801" y="943"/>
                  <a:pt x="803" y="944"/>
                </a:cubicBezTo>
                <a:cubicBezTo>
                  <a:pt x="804" y="944"/>
                  <a:pt x="805" y="945"/>
                  <a:pt x="806" y="946"/>
                </a:cubicBezTo>
                <a:cubicBezTo>
                  <a:pt x="807" y="947"/>
                  <a:pt x="807" y="947"/>
                  <a:pt x="808" y="948"/>
                </a:cubicBezTo>
                <a:cubicBezTo>
                  <a:pt x="808" y="948"/>
                  <a:pt x="808" y="949"/>
                  <a:pt x="809" y="950"/>
                </a:cubicBezTo>
                <a:cubicBezTo>
                  <a:pt x="809" y="950"/>
                  <a:pt x="809" y="951"/>
                  <a:pt x="810" y="951"/>
                </a:cubicBezTo>
                <a:cubicBezTo>
                  <a:pt x="811" y="952"/>
                  <a:pt x="811" y="952"/>
                  <a:pt x="812" y="952"/>
                </a:cubicBezTo>
                <a:cubicBezTo>
                  <a:pt x="813" y="953"/>
                  <a:pt x="813" y="953"/>
                  <a:pt x="814" y="954"/>
                </a:cubicBezTo>
                <a:cubicBezTo>
                  <a:pt x="814" y="954"/>
                  <a:pt x="815" y="954"/>
                  <a:pt x="816" y="955"/>
                </a:cubicBezTo>
                <a:cubicBezTo>
                  <a:pt x="816" y="955"/>
                  <a:pt x="816" y="956"/>
                  <a:pt x="817" y="957"/>
                </a:cubicBezTo>
                <a:cubicBezTo>
                  <a:pt x="817" y="957"/>
                  <a:pt x="817" y="957"/>
                  <a:pt x="817" y="958"/>
                </a:cubicBezTo>
                <a:cubicBezTo>
                  <a:pt x="817" y="958"/>
                  <a:pt x="817" y="958"/>
                  <a:pt x="817" y="959"/>
                </a:cubicBezTo>
                <a:cubicBezTo>
                  <a:pt x="817" y="959"/>
                  <a:pt x="817" y="959"/>
                  <a:pt x="817" y="960"/>
                </a:cubicBezTo>
                <a:cubicBezTo>
                  <a:pt x="818" y="961"/>
                  <a:pt x="817" y="962"/>
                  <a:pt x="817" y="962"/>
                </a:cubicBezTo>
                <a:cubicBezTo>
                  <a:pt x="817" y="963"/>
                  <a:pt x="817" y="964"/>
                  <a:pt x="817" y="965"/>
                </a:cubicBezTo>
                <a:cubicBezTo>
                  <a:pt x="816" y="966"/>
                  <a:pt x="816" y="966"/>
                  <a:pt x="816" y="967"/>
                </a:cubicBezTo>
                <a:cubicBezTo>
                  <a:pt x="816" y="968"/>
                  <a:pt x="816" y="969"/>
                  <a:pt x="815" y="969"/>
                </a:cubicBezTo>
                <a:cubicBezTo>
                  <a:pt x="815" y="970"/>
                  <a:pt x="815" y="971"/>
                  <a:pt x="815" y="972"/>
                </a:cubicBezTo>
                <a:cubicBezTo>
                  <a:pt x="816" y="972"/>
                  <a:pt x="816" y="972"/>
                  <a:pt x="816" y="972"/>
                </a:cubicBezTo>
                <a:cubicBezTo>
                  <a:pt x="816" y="973"/>
                  <a:pt x="816" y="973"/>
                  <a:pt x="816" y="973"/>
                </a:cubicBezTo>
                <a:cubicBezTo>
                  <a:pt x="816" y="974"/>
                  <a:pt x="817" y="973"/>
                  <a:pt x="817" y="973"/>
                </a:cubicBezTo>
                <a:cubicBezTo>
                  <a:pt x="817" y="973"/>
                  <a:pt x="817" y="973"/>
                  <a:pt x="818" y="972"/>
                </a:cubicBezTo>
                <a:cubicBezTo>
                  <a:pt x="818" y="972"/>
                  <a:pt x="818" y="971"/>
                  <a:pt x="818" y="971"/>
                </a:cubicBezTo>
                <a:cubicBezTo>
                  <a:pt x="818" y="971"/>
                  <a:pt x="819" y="971"/>
                  <a:pt x="819" y="971"/>
                </a:cubicBezTo>
                <a:cubicBezTo>
                  <a:pt x="820" y="971"/>
                  <a:pt x="820" y="971"/>
                  <a:pt x="820" y="971"/>
                </a:cubicBezTo>
                <a:cubicBezTo>
                  <a:pt x="820" y="970"/>
                  <a:pt x="820" y="970"/>
                  <a:pt x="820" y="970"/>
                </a:cubicBezTo>
                <a:cubicBezTo>
                  <a:pt x="821" y="970"/>
                  <a:pt x="821" y="971"/>
                  <a:pt x="821" y="971"/>
                </a:cubicBezTo>
                <a:cubicBezTo>
                  <a:pt x="821" y="971"/>
                  <a:pt x="820" y="971"/>
                  <a:pt x="820" y="972"/>
                </a:cubicBezTo>
                <a:cubicBezTo>
                  <a:pt x="820" y="972"/>
                  <a:pt x="819" y="973"/>
                  <a:pt x="819" y="973"/>
                </a:cubicBezTo>
                <a:cubicBezTo>
                  <a:pt x="819" y="974"/>
                  <a:pt x="819" y="974"/>
                  <a:pt x="819" y="975"/>
                </a:cubicBezTo>
                <a:cubicBezTo>
                  <a:pt x="818" y="975"/>
                  <a:pt x="818" y="975"/>
                  <a:pt x="818" y="975"/>
                </a:cubicBezTo>
                <a:cubicBezTo>
                  <a:pt x="817" y="975"/>
                  <a:pt x="818" y="976"/>
                  <a:pt x="818" y="977"/>
                </a:cubicBezTo>
                <a:cubicBezTo>
                  <a:pt x="818" y="977"/>
                  <a:pt x="818" y="977"/>
                  <a:pt x="819" y="978"/>
                </a:cubicBezTo>
                <a:cubicBezTo>
                  <a:pt x="819" y="978"/>
                  <a:pt x="819" y="978"/>
                  <a:pt x="819" y="979"/>
                </a:cubicBezTo>
                <a:cubicBezTo>
                  <a:pt x="819" y="979"/>
                  <a:pt x="820" y="980"/>
                  <a:pt x="820" y="981"/>
                </a:cubicBezTo>
                <a:cubicBezTo>
                  <a:pt x="820" y="982"/>
                  <a:pt x="822" y="982"/>
                  <a:pt x="822" y="983"/>
                </a:cubicBezTo>
                <a:cubicBezTo>
                  <a:pt x="822" y="984"/>
                  <a:pt x="822" y="984"/>
                  <a:pt x="823" y="984"/>
                </a:cubicBezTo>
                <a:cubicBezTo>
                  <a:pt x="823" y="984"/>
                  <a:pt x="823" y="984"/>
                  <a:pt x="823" y="984"/>
                </a:cubicBezTo>
                <a:cubicBezTo>
                  <a:pt x="823" y="984"/>
                  <a:pt x="823" y="983"/>
                  <a:pt x="823" y="983"/>
                </a:cubicBezTo>
                <a:cubicBezTo>
                  <a:pt x="823" y="983"/>
                  <a:pt x="823" y="982"/>
                  <a:pt x="824" y="982"/>
                </a:cubicBezTo>
                <a:cubicBezTo>
                  <a:pt x="825" y="982"/>
                  <a:pt x="824" y="984"/>
                  <a:pt x="824" y="984"/>
                </a:cubicBezTo>
                <a:cubicBezTo>
                  <a:pt x="824" y="984"/>
                  <a:pt x="824" y="985"/>
                  <a:pt x="824" y="985"/>
                </a:cubicBezTo>
                <a:cubicBezTo>
                  <a:pt x="824" y="986"/>
                  <a:pt x="824" y="986"/>
                  <a:pt x="824" y="986"/>
                </a:cubicBezTo>
                <a:cubicBezTo>
                  <a:pt x="824" y="987"/>
                  <a:pt x="824" y="987"/>
                  <a:pt x="825" y="987"/>
                </a:cubicBezTo>
                <a:cubicBezTo>
                  <a:pt x="825" y="987"/>
                  <a:pt x="825" y="988"/>
                  <a:pt x="825" y="988"/>
                </a:cubicBezTo>
                <a:cubicBezTo>
                  <a:pt x="826" y="988"/>
                  <a:pt x="826" y="988"/>
                  <a:pt x="826" y="988"/>
                </a:cubicBezTo>
                <a:cubicBezTo>
                  <a:pt x="827" y="989"/>
                  <a:pt x="827" y="989"/>
                  <a:pt x="827" y="990"/>
                </a:cubicBezTo>
                <a:cubicBezTo>
                  <a:pt x="827" y="991"/>
                  <a:pt x="827" y="991"/>
                  <a:pt x="827" y="992"/>
                </a:cubicBezTo>
                <a:cubicBezTo>
                  <a:pt x="828" y="993"/>
                  <a:pt x="828" y="993"/>
                  <a:pt x="828" y="994"/>
                </a:cubicBezTo>
                <a:cubicBezTo>
                  <a:pt x="828" y="995"/>
                  <a:pt x="828" y="995"/>
                  <a:pt x="829" y="995"/>
                </a:cubicBezTo>
                <a:cubicBezTo>
                  <a:pt x="830" y="995"/>
                  <a:pt x="830" y="996"/>
                  <a:pt x="831" y="996"/>
                </a:cubicBezTo>
                <a:cubicBezTo>
                  <a:pt x="831" y="997"/>
                  <a:pt x="832" y="998"/>
                  <a:pt x="832" y="998"/>
                </a:cubicBezTo>
                <a:cubicBezTo>
                  <a:pt x="833" y="998"/>
                  <a:pt x="833" y="999"/>
                  <a:pt x="834" y="999"/>
                </a:cubicBezTo>
                <a:cubicBezTo>
                  <a:pt x="834" y="1000"/>
                  <a:pt x="835" y="1000"/>
                  <a:pt x="835" y="1001"/>
                </a:cubicBezTo>
                <a:cubicBezTo>
                  <a:pt x="835" y="1001"/>
                  <a:pt x="835" y="1002"/>
                  <a:pt x="836" y="1002"/>
                </a:cubicBezTo>
                <a:cubicBezTo>
                  <a:pt x="837" y="1002"/>
                  <a:pt x="837" y="1002"/>
                  <a:pt x="837" y="1003"/>
                </a:cubicBezTo>
                <a:cubicBezTo>
                  <a:pt x="837" y="1003"/>
                  <a:pt x="836" y="1003"/>
                  <a:pt x="836" y="1003"/>
                </a:cubicBezTo>
                <a:cubicBezTo>
                  <a:pt x="836" y="1003"/>
                  <a:pt x="835" y="1001"/>
                  <a:pt x="835" y="1002"/>
                </a:cubicBezTo>
                <a:cubicBezTo>
                  <a:pt x="834" y="1003"/>
                  <a:pt x="835" y="1003"/>
                  <a:pt x="835" y="1004"/>
                </a:cubicBezTo>
                <a:cubicBezTo>
                  <a:pt x="835" y="1004"/>
                  <a:pt x="835" y="1004"/>
                  <a:pt x="835" y="1005"/>
                </a:cubicBezTo>
                <a:cubicBezTo>
                  <a:pt x="836" y="1005"/>
                  <a:pt x="837" y="1004"/>
                  <a:pt x="837" y="1004"/>
                </a:cubicBezTo>
                <a:cubicBezTo>
                  <a:pt x="838" y="1004"/>
                  <a:pt x="839" y="1004"/>
                  <a:pt x="840" y="1004"/>
                </a:cubicBezTo>
                <a:cubicBezTo>
                  <a:pt x="840" y="1004"/>
                  <a:pt x="841" y="1004"/>
                  <a:pt x="841" y="1004"/>
                </a:cubicBezTo>
                <a:cubicBezTo>
                  <a:pt x="842" y="1004"/>
                  <a:pt x="842" y="1004"/>
                  <a:pt x="842" y="1003"/>
                </a:cubicBezTo>
                <a:cubicBezTo>
                  <a:pt x="843" y="1003"/>
                  <a:pt x="843" y="1003"/>
                  <a:pt x="843" y="1002"/>
                </a:cubicBezTo>
                <a:cubicBezTo>
                  <a:pt x="843" y="1002"/>
                  <a:pt x="843" y="1002"/>
                  <a:pt x="844" y="1001"/>
                </a:cubicBezTo>
                <a:cubicBezTo>
                  <a:pt x="844" y="1001"/>
                  <a:pt x="844" y="1000"/>
                  <a:pt x="845" y="1000"/>
                </a:cubicBezTo>
                <a:cubicBezTo>
                  <a:pt x="846" y="997"/>
                  <a:pt x="846" y="995"/>
                  <a:pt x="847" y="993"/>
                </a:cubicBezTo>
                <a:cubicBezTo>
                  <a:pt x="847" y="992"/>
                  <a:pt x="847" y="991"/>
                  <a:pt x="847" y="991"/>
                </a:cubicBezTo>
                <a:cubicBezTo>
                  <a:pt x="847" y="990"/>
                  <a:pt x="847" y="990"/>
                  <a:pt x="847" y="989"/>
                </a:cubicBezTo>
                <a:cubicBezTo>
                  <a:pt x="847" y="989"/>
                  <a:pt x="847" y="988"/>
                  <a:pt x="847" y="988"/>
                </a:cubicBezTo>
                <a:cubicBezTo>
                  <a:pt x="847" y="987"/>
                  <a:pt x="847" y="985"/>
                  <a:pt x="847" y="984"/>
                </a:cubicBezTo>
                <a:cubicBezTo>
                  <a:pt x="847" y="983"/>
                  <a:pt x="847" y="982"/>
                  <a:pt x="846" y="981"/>
                </a:cubicBezTo>
                <a:cubicBezTo>
                  <a:pt x="846" y="980"/>
                  <a:pt x="846" y="980"/>
                  <a:pt x="845" y="979"/>
                </a:cubicBezTo>
                <a:cubicBezTo>
                  <a:pt x="845" y="978"/>
                  <a:pt x="845" y="978"/>
                  <a:pt x="844" y="977"/>
                </a:cubicBezTo>
                <a:cubicBezTo>
                  <a:pt x="844" y="977"/>
                  <a:pt x="844" y="976"/>
                  <a:pt x="844" y="975"/>
                </a:cubicBezTo>
                <a:cubicBezTo>
                  <a:pt x="843" y="974"/>
                  <a:pt x="844" y="974"/>
                  <a:pt x="843" y="973"/>
                </a:cubicBezTo>
                <a:cubicBezTo>
                  <a:pt x="843" y="973"/>
                  <a:pt x="843" y="972"/>
                  <a:pt x="843" y="972"/>
                </a:cubicBezTo>
                <a:cubicBezTo>
                  <a:pt x="842" y="972"/>
                  <a:pt x="842" y="971"/>
                  <a:pt x="842" y="971"/>
                </a:cubicBezTo>
                <a:cubicBezTo>
                  <a:pt x="842" y="970"/>
                  <a:pt x="842" y="969"/>
                  <a:pt x="841" y="969"/>
                </a:cubicBezTo>
                <a:cubicBezTo>
                  <a:pt x="841" y="968"/>
                  <a:pt x="841" y="968"/>
                  <a:pt x="841" y="967"/>
                </a:cubicBezTo>
                <a:cubicBezTo>
                  <a:pt x="841" y="966"/>
                  <a:pt x="840" y="966"/>
                  <a:pt x="839" y="965"/>
                </a:cubicBezTo>
                <a:cubicBezTo>
                  <a:pt x="839" y="965"/>
                  <a:pt x="839" y="964"/>
                  <a:pt x="839" y="964"/>
                </a:cubicBezTo>
                <a:cubicBezTo>
                  <a:pt x="839" y="963"/>
                  <a:pt x="839" y="963"/>
                  <a:pt x="839" y="963"/>
                </a:cubicBezTo>
                <a:cubicBezTo>
                  <a:pt x="839" y="962"/>
                  <a:pt x="839" y="962"/>
                  <a:pt x="839" y="962"/>
                </a:cubicBezTo>
                <a:cubicBezTo>
                  <a:pt x="839" y="961"/>
                  <a:pt x="840" y="962"/>
                  <a:pt x="840" y="962"/>
                </a:cubicBezTo>
                <a:cubicBezTo>
                  <a:pt x="840" y="962"/>
                  <a:pt x="840" y="963"/>
                  <a:pt x="840" y="964"/>
                </a:cubicBezTo>
                <a:cubicBezTo>
                  <a:pt x="840" y="964"/>
                  <a:pt x="841" y="965"/>
                  <a:pt x="841" y="965"/>
                </a:cubicBezTo>
                <a:cubicBezTo>
                  <a:pt x="841" y="965"/>
                  <a:pt x="841" y="966"/>
                  <a:pt x="841" y="966"/>
                </a:cubicBezTo>
                <a:cubicBezTo>
                  <a:pt x="841" y="966"/>
                  <a:pt x="841" y="964"/>
                  <a:pt x="841" y="964"/>
                </a:cubicBezTo>
                <a:cubicBezTo>
                  <a:pt x="841" y="963"/>
                  <a:pt x="841" y="962"/>
                  <a:pt x="841" y="962"/>
                </a:cubicBezTo>
                <a:cubicBezTo>
                  <a:pt x="840" y="960"/>
                  <a:pt x="839" y="959"/>
                  <a:pt x="838" y="958"/>
                </a:cubicBezTo>
                <a:cubicBezTo>
                  <a:pt x="837" y="956"/>
                  <a:pt x="837" y="955"/>
                  <a:pt x="836" y="953"/>
                </a:cubicBezTo>
                <a:cubicBezTo>
                  <a:pt x="835" y="952"/>
                  <a:pt x="835" y="950"/>
                  <a:pt x="834" y="949"/>
                </a:cubicBezTo>
                <a:cubicBezTo>
                  <a:pt x="834" y="948"/>
                  <a:pt x="834" y="947"/>
                  <a:pt x="834" y="947"/>
                </a:cubicBezTo>
                <a:cubicBezTo>
                  <a:pt x="833" y="945"/>
                  <a:pt x="832" y="943"/>
                  <a:pt x="831" y="941"/>
                </a:cubicBezTo>
                <a:cubicBezTo>
                  <a:pt x="831" y="940"/>
                  <a:pt x="830" y="938"/>
                  <a:pt x="830" y="936"/>
                </a:cubicBezTo>
                <a:cubicBezTo>
                  <a:pt x="830" y="934"/>
                  <a:pt x="830" y="931"/>
                  <a:pt x="831" y="929"/>
                </a:cubicBezTo>
                <a:cubicBezTo>
                  <a:pt x="832" y="929"/>
                  <a:pt x="832" y="929"/>
                  <a:pt x="832" y="929"/>
                </a:cubicBezTo>
                <a:cubicBezTo>
                  <a:pt x="833" y="929"/>
                  <a:pt x="833" y="929"/>
                  <a:pt x="833" y="928"/>
                </a:cubicBezTo>
                <a:cubicBezTo>
                  <a:pt x="832" y="928"/>
                  <a:pt x="832" y="928"/>
                  <a:pt x="832" y="927"/>
                </a:cubicBezTo>
                <a:cubicBezTo>
                  <a:pt x="832" y="927"/>
                  <a:pt x="832" y="927"/>
                  <a:pt x="833" y="926"/>
                </a:cubicBezTo>
                <a:cubicBezTo>
                  <a:pt x="833" y="926"/>
                  <a:pt x="834" y="925"/>
                  <a:pt x="834" y="925"/>
                </a:cubicBezTo>
                <a:cubicBezTo>
                  <a:pt x="834" y="925"/>
                  <a:pt x="833" y="925"/>
                  <a:pt x="833" y="925"/>
                </a:cubicBezTo>
                <a:cubicBezTo>
                  <a:pt x="833" y="924"/>
                  <a:pt x="833" y="924"/>
                  <a:pt x="833" y="924"/>
                </a:cubicBezTo>
                <a:cubicBezTo>
                  <a:pt x="833" y="924"/>
                  <a:pt x="833" y="923"/>
                  <a:pt x="833" y="923"/>
                </a:cubicBezTo>
                <a:cubicBezTo>
                  <a:pt x="834" y="922"/>
                  <a:pt x="835" y="923"/>
                  <a:pt x="836" y="922"/>
                </a:cubicBezTo>
                <a:cubicBezTo>
                  <a:pt x="836" y="922"/>
                  <a:pt x="836" y="921"/>
                  <a:pt x="836" y="921"/>
                </a:cubicBezTo>
                <a:cubicBezTo>
                  <a:pt x="836" y="921"/>
                  <a:pt x="836" y="920"/>
                  <a:pt x="837" y="920"/>
                </a:cubicBezTo>
                <a:cubicBezTo>
                  <a:pt x="837" y="920"/>
                  <a:pt x="837" y="919"/>
                  <a:pt x="837" y="919"/>
                </a:cubicBezTo>
                <a:cubicBezTo>
                  <a:pt x="838" y="919"/>
                  <a:pt x="838" y="919"/>
                  <a:pt x="838" y="918"/>
                </a:cubicBezTo>
                <a:cubicBezTo>
                  <a:pt x="839" y="918"/>
                  <a:pt x="839" y="918"/>
                  <a:pt x="839" y="917"/>
                </a:cubicBezTo>
                <a:cubicBezTo>
                  <a:pt x="840" y="917"/>
                  <a:pt x="840" y="917"/>
                  <a:pt x="840" y="916"/>
                </a:cubicBezTo>
                <a:cubicBezTo>
                  <a:pt x="840" y="916"/>
                  <a:pt x="840" y="916"/>
                  <a:pt x="840" y="916"/>
                </a:cubicBezTo>
                <a:cubicBezTo>
                  <a:pt x="839" y="915"/>
                  <a:pt x="839" y="915"/>
                  <a:pt x="839" y="915"/>
                </a:cubicBezTo>
                <a:cubicBezTo>
                  <a:pt x="839" y="914"/>
                  <a:pt x="838" y="914"/>
                  <a:pt x="838" y="914"/>
                </a:cubicBezTo>
                <a:cubicBezTo>
                  <a:pt x="838" y="914"/>
                  <a:pt x="838" y="913"/>
                  <a:pt x="838" y="913"/>
                </a:cubicBezTo>
                <a:cubicBezTo>
                  <a:pt x="838" y="914"/>
                  <a:pt x="839" y="914"/>
                  <a:pt x="839" y="914"/>
                </a:cubicBezTo>
                <a:cubicBezTo>
                  <a:pt x="839" y="914"/>
                  <a:pt x="839" y="914"/>
                  <a:pt x="839" y="914"/>
                </a:cubicBezTo>
                <a:cubicBezTo>
                  <a:pt x="840" y="914"/>
                  <a:pt x="840" y="914"/>
                  <a:pt x="840" y="914"/>
                </a:cubicBezTo>
                <a:cubicBezTo>
                  <a:pt x="840" y="915"/>
                  <a:pt x="840" y="915"/>
                  <a:pt x="841" y="915"/>
                </a:cubicBezTo>
                <a:cubicBezTo>
                  <a:pt x="841" y="915"/>
                  <a:pt x="842" y="915"/>
                  <a:pt x="842" y="915"/>
                </a:cubicBezTo>
                <a:cubicBezTo>
                  <a:pt x="843" y="915"/>
                  <a:pt x="842" y="914"/>
                  <a:pt x="842" y="914"/>
                </a:cubicBezTo>
                <a:cubicBezTo>
                  <a:pt x="842" y="914"/>
                  <a:pt x="842" y="913"/>
                  <a:pt x="842" y="913"/>
                </a:cubicBezTo>
                <a:cubicBezTo>
                  <a:pt x="841" y="913"/>
                  <a:pt x="842" y="913"/>
                  <a:pt x="843" y="913"/>
                </a:cubicBezTo>
                <a:cubicBezTo>
                  <a:pt x="844" y="913"/>
                  <a:pt x="844" y="912"/>
                  <a:pt x="844" y="912"/>
                </a:cubicBezTo>
                <a:cubicBezTo>
                  <a:pt x="845" y="911"/>
                  <a:pt x="846" y="912"/>
                  <a:pt x="847" y="911"/>
                </a:cubicBezTo>
                <a:cubicBezTo>
                  <a:pt x="847" y="911"/>
                  <a:pt x="847" y="911"/>
                  <a:pt x="848" y="911"/>
                </a:cubicBezTo>
                <a:cubicBezTo>
                  <a:pt x="848" y="911"/>
                  <a:pt x="848" y="910"/>
                  <a:pt x="848" y="910"/>
                </a:cubicBezTo>
                <a:cubicBezTo>
                  <a:pt x="848" y="909"/>
                  <a:pt x="848" y="909"/>
                  <a:pt x="849" y="909"/>
                </a:cubicBezTo>
                <a:cubicBezTo>
                  <a:pt x="849" y="909"/>
                  <a:pt x="849" y="910"/>
                  <a:pt x="850" y="910"/>
                </a:cubicBezTo>
                <a:cubicBezTo>
                  <a:pt x="850" y="910"/>
                  <a:pt x="851" y="909"/>
                  <a:pt x="851" y="909"/>
                </a:cubicBezTo>
                <a:cubicBezTo>
                  <a:pt x="852" y="908"/>
                  <a:pt x="853" y="907"/>
                  <a:pt x="854" y="907"/>
                </a:cubicBezTo>
                <a:cubicBezTo>
                  <a:pt x="854" y="906"/>
                  <a:pt x="855" y="906"/>
                  <a:pt x="855" y="906"/>
                </a:cubicBezTo>
                <a:cubicBezTo>
                  <a:pt x="855" y="906"/>
                  <a:pt x="856" y="906"/>
                  <a:pt x="857" y="905"/>
                </a:cubicBezTo>
                <a:cubicBezTo>
                  <a:pt x="857" y="905"/>
                  <a:pt x="856" y="904"/>
                  <a:pt x="856" y="903"/>
                </a:cubicBezTo>
                <a:cubicBezTo>
                  <a:pt x="856" y="903"/>
                  <a:pt x="856" y="902"/>
                  <a:pt x="857" y="903"/>
                </a:cubicBezTo>
                <a:cubicBezTo>
                  <a:pt x="857" y="903"/>
                  <a:pt x="857" y="903"/>
                  <a:pt x="857" y="903"/>
                </a:cubicBezTo>
                <a:cubicBezTo>
                  <a:pt x="857" y="903"/>
                  <a:pt x="857" y="903"/>
                  <a:pt x="857" y="902"/>
                </a:cubicBezTo>
                <a:cubicBezTo>
                  <a:pt x="857" y="902"/>
                  <a:pt x="858" y="901"/>
                  <a:pt x="858" y="901"/>
                </a:cubicBezTo>
                <a:cubicBezTo>
                  <a:pt x="858" y="900"/>
                  <a:pt x="859" y="900"/>
                  <a:pt x="859" y="899"/>
                </a:cubicBezTo>
                <a:cubicBezTo>
                  <a:pt x="860" y="898"/>
                  <a:pt x="860" y="898"/>
                  <a:pt x="861" y="897"/>
                </a:cubicBezTo>
                <a:cubicBezTo>
                  <a:pt x="861" y="897"/>
                  <a:pt x="862" y="897"/>
                  <a:pt x="862" y="897"/>
                </a:cubicBezTo>
                <a:cubicBezTo>
                  <a:pt x="862" y="897"/>
                  <a:pt x="863" y="897"/>
                  <a:pt x="863" y="896"/>
                </a:cubicBezTo>
                <a:cubicBezTo>
                  <a:pt x="864" y="895"/>
                  <a:pt x="865" y="895"/>
                  <a:pt x="867" y="895"/>
                </a:cubicBezTo>
                <a:cubicBezTo>
                  <a:pt x="867" y="895"/>
                  <a:pt x="868" y="895"/>
                  <a:pt x="869" y="895"/>
                </a:cubicBezTo>
                <a:cubicBezTo>
                  <a:pt x="869" y="895"/>
                  <a:pt x="870" y="895"/>
                  <a:pt x="871" y="895"/>
                </a:cubicBezTo>
                <a:cubicBezTo>
                  <a:pt x="871" y="895"/>
                  <a:pt x="871" y="894"/>
                  <a:pt x="872" y="893"/>
                </a:cubicBezTo>
                <a:cubicBezTo>
                  <a:pt x="872" y="893"/>
                  <a:pt x="872" y="892"/>
                  <a:pt x="873" y="891"/>
                </a:cubicBezTo>
                <a:cubicBezTo>
                  <a:pt x="873" y="891"/>
                  <a:pt x="874" y="890"/>
                  <a:pt x="875" y="890"/>
                </a:cubicBezTo>
                <a:cubicBezTo>
                  <a:pt x="875" y="889"/>
                  <a:pt x="875" y="888"/>
                  <a:pt x="876" y="888"/>
                </a:cubicBezTo>
                <a:cubicBezTo>
                  <a:pt x="877" y="887"/>
                  <a:pt x="877" y="886"/>
                  <a:pt x="877" y="885"/>
                </a:cubicBezTo>
                <a:cubicBezTo>
                  <a:pt x="878" y="885"/>
                  <a:pt x="878" y="885"/>
                  <a:pt x="878" y="884"/>
                </a:cubicBezTo>
                <a:cubicBezTo>
                  <a:pt x="879" y="884"/>
                  <a:pt x="879" y="884"/>
                  <a:pt x="879" y="884"/>
                </a:cubicBezTo>
                <a:cubicBezTo>
                  <a:pt x="881" y="884"/>
                  <a:pt x="880" y="885"/>
                  <a:pt x="881" y="885"/>
                </a:cubicBezTo>
                <a:cubicBezTo>
                  <a:pt x="882" y="886"/>
                  <a:pt x="883" y="885"/>
                  <a:pt x="883" y="885"/>
                </a:cubicBezTo>
                <a:cubicBezTo>
                  <a:pt x="884" y="885"/>
                  <a:pt x="885" y="886"/>
                  <a:pt x="885" y="885"/>
                </a:cubicBezTo>
                <a:cubicBezTo>
                  <a:pt x="885" y="884"/>
                  <a:pt x="884" y="885"/>
                  <a:pt x="884" y="884"/>
                </a:cubicBezTo>
                <a:cubicBezTo>
                  <a:pt x="883" y="884"/>
                  <a:pt x="884" y="884"/>
                  <a:pt x="884" y="884"/>
                </a:cubicBezTo>
                <a:cubicBezTo>
                  <a:pt x="885" y="884"/>
                  <a:pt x="885" y="883"/>
                  <a:pt x="886" y="883"/>
                </a:cubicBezTo>
                <a:cubicBezTo>
                  <a:pt x="887" y="883"/>
                  <a:pt x="887" y="883"/>
                  <a:pt x="887" y="883"/>
                </a:cubicBezTo>
                <a:cubicBezTo>
                  <a:pt x="888" y="883"/>
                  <a:pt x="888" y="883"/>
                  <a:pt x="888" y="883"/>
                </a:cubicBezTo>
                <a:cubicBezTo>
                  <a:pt x="889" y="883"/>
                  <a:pt x="889" y="882"/>
                  <a:pt x="889" y="882"/>
                </a:cubicBezTo>
                <a:cubicBezTo>
                  <a:pt x="889" y="882"/>
                  <a:pt x="890" y="882"/>
                  <a:pt x="890" y="882"/>
                </a:cubicBezTo>
                <a:cubicBezTo>
                  <a:pt x="890" y="881"/>
                  <a:pt x="890" y="881"/>
                  <a:pt x="890" y="881"/>
                </a:cubicBezTo>
                <a:cubicBezTo>
                  <a:pt x="889" y="881"/>
                  <a:pt x="889" y="881"/>
                  <a:pt x="889" y="881"/>
                </a:cubicBezTo>
                <a:cubicBezTo>
                  <a:pt x="888" y="881"/>
                  <a:pt x="888" y="881"/>
                  <a:pt x="888" y="881"/>
                </a:cubicBezTo>
                <a:cubicBezTo>
                  <a:pt x="888" y="881"/>
                  <a:pt x="888" y="882"/>
                  <a:pt x="887" y="881"/>
                </a:cubicBezTo>
                <a:cubicBezTo>
                  <a:pt x="886" y="881"/>
                  <a:pt x="886" y="881"/>
                  <a:pt x="886" y="881"/>
                </a:cubicBezTo>
                <a:cubicBezTo>
                  <a:pt x="886" y="881"/>
                  <a:pt x="885" y="882"/>
                  <a:pt x="885" y="882"/>
                </a:cubicBezTo>
                <a:cubicBezTo>
                  <a:pt x="884" y="882"/>
                  <a:pt x="884" y="882"/>
                  <a:pt x="883" y="881"/>
                </a:cubicBezTo>
                <a:cubicBezTo>
                  <a:pt x="883" y="881"/>
                  <a:pt x="883" y="881"/>
                  <a:pt x="882" y="881"/>
                </a:cubicBezTo>
                <a:cubicBezTo>
                  <a:pt x="882" y="880"/>
                  <a:pt x="882" y="880"/>
                  <a:pt x="882" y="880"/>
                </a:cubicBezTo>
                <a:cubicBezTo>
                  <a:pt x="883" y="880"/>
                  <a:pt x="883" y="880"/>
                  <a:pt x="884" y="880"/>
                </a:cubicBezTo>
                <a:cubicBezTo>
                  <a:pt x="884" y="880"/>
                  <a:pt x="884" y="880"/>
                  <a:pt x="885" y="880"/>
                </a:cubicBezTo>
                <a:cubicBezTo>
                  <a:pt x="885" y="880"/>
                  <a:pt x="885" y="880"/>
                  <a:pt x="886" y="880"/>
                </a:cubicBezTo>
                <a:cubicBezTo>
                  <a:pt x="886" y="879"/>
                  <a:pt x="886" y="879"/>
                  <a:pt x="887" y="879"/>
                </a:cubicBezTo>
                <a:cubicBezTo>
                  <a:pt x="887" y="878"/>
                  <a:pt x="887" y="878"/>
                  <a:pt x="888" y="878"/>
                </a:cubicBezTo>
                <a:cubicBezTo>
                  <a:pt x="888" y="877"/>
                  <a:pt x="887" y="877"/>
                  <a:pt x="887" y="877"/>
                </a:cubicBezTo>
                <a:cubicBezTo>
                  <a:pt x="887" y="877"/>
                  <a:pt x="887" y="877"/>
                  <a:pt x="886" y="876"/>
                </a:cubicBezTo>
                <a:cubicBezTo>
                  <a:pt x="886" y="876"/>
                  <a:pt x="886" y="876"/>
                  <a:pt x="886" y="876"/>
                </a:cubicBezTo>
                <a:cubicBezTo>
                  <a:pt x="886" y="876"/>
                  <a:pt x="886" y="876"/>
                  <a:pt x="885" y="876"/>
                </a:cubicBezTo>
                <a:cubicBezTo>
                  <a:pt x="885" y="876"/>
                  <a:pt x="885" y="876"/>
                  <a:pt x="884" y="876"/>
                </a:cubicBezTo>
                <a:cubicBezTo>
                  <a:pt x="884" y="876"/>
                  <a:pt x="884" y="875"/>
                  <a:pt x="884" y="875"/>
                </a:cubicBezTo>
                <a:cubicBezTo>
                  <a:pt x="884" y="875"/>
                  <a:pt x="884" y="875"/>
                  <a:pt x="885" y="875"/>
                </a:cubicBezTo>
                <a:cubicBezTo>
                  <a:pt x="885" y="875"/>
                  <a:pt x="885" y="876"/>
                  <a:pt x="886" y="876"/>
                </a:cubicBezTo>
                <a:cubicBezTo>
                  <a:pt x="886" y="876"/>
                  <a:pt x="886" y="875"/>
                  <a:pt x="886" y="875"/>
                </a:cubicBezTo>
                <a:cubicBezTo>
                  <a:pt x="887" y="875"/>
                  <a:pt x="887" y="875"/>
                  <a:pt x="887" y="876"/>
                </a:cubicBezTo>
                <a:cubicBezTo>
                  <a:pt x="887" y="876"/>
                  <a:pt x="888" y="875"/>
                  <a:pt x="888" y="875"/>
                </a:cubicBezTo>
                <a:cubicBezTo>
                  <a:pt x="888" y="875"/>
                  <a:pt x="888" y="876"/>
                  <a:pt x="889" y="876"/>
                </a:cubicBezTo>
                <a:cubicBezTo>
                  <a:pt x="889" y="876"/>
                  <a:pt x="890" y="876"/>
                  <a:pt x="890" y="876"/>
                </a:cubicBezTo>
                <a:cubicBezTo>
                  <a:pt x="890" y="875"/>
                  <a:pt x="891" y="876"/>
                  <a:pt x="891" y="875"/>
                </a:cubicBezTo>
                <a:cubicBezTo>
                  <a:pt x="892" y="875"/>
                  <a:pt x="892" y="875"/>
                  <a:pt x="892" y="875"/>
                </a:cubicBezTo>
                <a:cubicBezTo>
                  <a:pt x="893" y="874"/>
                  <a:pt x="894" y="874"/>
                  <a:pt x="894" y="874"/>
                </a:cubicBezTo>
                <a:cubicBezTo>
                  <a:pt x="895" y="874"/>
                  <a:pt x="896" y="873"/>
                  <a:pt x="896" y="873"/>
                </a:cubicBezTo>
                <a:cubicBezTo>
                  <a:pt x="897" y="872"/>
                  <a:pt x="896" y="871"/>
                  <a:pt x="896" y="871"/>
                </a:cubicBezTo>
                <a:cubicBezTo>
                  <a:pt x="896" y="870"/>
                  <a:pt x="896" y="870"/>
                  <a:pt x="896" y="870"/>
                </a:cubicBezTo>
                <a:cubicBezTo>
                  <a:pt x="896" y="870"/>
                  <a:pt x="896" y="869"/>
                  <a:pt x="896" y="869"/>
                </a:cubicBezTo>
                <a:cubicBezTo>
                  <a:pt x="895" y="869"/>
                  <a:pt x="895" y="869"/>
                  <a:pt x="894" y="869"/>
                </a:cubicBezTo>
                <a:cubicBezTo>
                  <a:pt x="894" y="869"/>
                  <a:pt x="894" y="869"/>
                  <a:pt x="893" y="869"/>
                </a:cubicBezTo>
                <a:cubicBezTo>
                  <a:pt x="893" y="870"/>
                  <a:pt x="893" y="870"/>
                  <a:pt x="893" y="870"/>
                </a:cubicBezTo>
                <a:cubicBezTo>
                  <a:pt x="893" y="871"/>
                  <a:pt x="893" y="871"/>
                  <a:pt x="893" y="870"/>
                </a:cubicBezTo>
                <a:cubicBezTo>
                  <a:pt x="893" y="870"/>
                  <a:pt x="893" y="870"/>
                  <a:pt x="893" y="869"/>
                </a:cubicBezTo>
                <a:cubicBezTo>
                  <a:pt x="893" y="869"/>
                  <a:pt x="893" y="869"/>
                  <a:pt x="893" y="868"/>
                </a:cubicBezTo>
                <a:cubicBezTo>
                  <a:pt x="893" y="868"/>
                  <a:pt x="892" y="868"/>
                  <a:pt x="892" y="868"/>
                </a:cubicBezTo>
                <a:cubicBezTo>
                  <a:pt x="892" y="868"/>
                  <a:pt x="892" y="868"/>
                  <a:pt x="892" y="868"/>
                </a:cubicBezTo>
                <a:cubicBezTo>
                  <a:pt x="892" y="867"/>
                  <a:pt x="892" y="868"/>
                  <a:pt x="892" y="868"/>
                </a:cubicBezTo>
                <a:cubicBezTo>
                  <a:pt x="891" y="868"/>
                  <a:pt x="891" y="868"/>
                  <a:pt x="891" y="868"/>
                </a:cubicBezTo>
                <a:cubicBezTo>
                  <a:pt x="890" y="868"/>
                  <a:pt x="891" y="869"/>
                  <a:pt x="890" y="869"/>
                </a:cubicBezTo>
                <a:cubicBezTo>
                  <a:pt x="890" y="870"/>
                  <a:pt x="890" y="869"/>
                  <a:pt x="890" y="869"/>
                </a:cubicBezTo>
                <a:cubicBezTo>
                  <a:pt x="889" y="869"/>
                  <a:pt x="888" y="868"/>
                  <a:pt x="888" y="868"/>
                </a:cubicBezTo>
                <a:cubicBezTo>
                  <a:pt x="887" y="868"/>
                  <a:pt x="886" y="869"/>
                  <a:pt x="886" y="868"/>
                </a:cubicBezTo>
                <a:cubicBezTo>
                  <a:pt x="885" y="868"/>
                  <a:pt x="886" y="867"/>
                  <a:pt x="885" y="866"/>
                </a:cubicBezTo>
                <a:cubicBezTo>
                  <a:pt x="885" y="866"/>
                  <a:pt x="885" y="866"/>
                  <a:pt x="885" y="866"/>
                </a:cubicBezTo>
                <a:cubicBezTo>
                  <a:pt x="885" y="866"/>
                  <a:pt x="885" y="867"/>
                  <a:pt x="886" y="867"/>
                </a:cubicBezTo>
                <a:cubicBezTo>
                  <a:pt x="886" y="868"/>
                  <a:pt x="887" y="867"/>
                  <a:pt x="888" y="867"/>
                </a:cubicBezTo>
                <a:cubicBezTo>
                  <a:pt x="888" y="867"/>
                  <a:pt x="889" y="867"/>
                  <a:pt x="889" y="867"/>
                </a:cubicBezTo>
                <a:cubicBezTo>
                  <a:pt x="890" y="866"/>
                  <a:pt x="890" y="866"/>
                  <a:pt x="890" y="867"/>
                </a:cubicBezTo>
                <a:cubicBezTo>
                  <a:pt x="891" y="867"/>
                  <a:pt x="891" y="866"/>
                  <a:pt x="891" y="866"/>
                </a:cubicBezTo>
                <a:cubicBezTo>
                  <a:pt x="891" y="866"/>
                  <a:pt x="892" y="866"/>
                  <a:pt x="892" y="866"/>
                </a:cubicBezTo>
                <a:cubicBezTo>
                  <a:pt x="892" y="866"/>
                  <a:pt x="892" y="866"/>
                  <a:pt x="892" y="866"/>
                </a:cubicBezTo>
                <a:cubicBezTo>
                  <a:pt x="893" y="865"/>
                  <a:pt x="893" y="866"/>
                  <a:pt x="894" y="866"/>
                </a:cubicBezTo>
                <a:cubicBezTo>
                  <a:pt x="894" y="866"/>
                  <a:pt x="895" y="866"/>
                  <a:pt x="895" y="866"/>
                </a:cubicBezTo>
                <a:cubicBezTo>
                  <a:pt x="895" y="866"/>
                  <a:pt x="895" y="867"/>
                  <a:pt x="895" y="867"/>
                </a:cubicBezTo>
                <a:cubicBezTo>
                  <a:pt x="896" y="867"/>
                  <a:pt x="896" y="866"/>
                  <a:pt x="895" y="866"/>
                </a:cubicBezTo>
                <a:cubicBezTo>
                  <a:pt x="895" y="866"/>
                  <a:pt x="895" y="865"/>
                  <a:pt x="895" y="865"/>
                </a:cubicBezTo>
                <a:cubicBezTo>
                  <a:pt x="894" y="864"/>
                  <a:pt x="894" y="864"/>
                  <a:pt x="894" y="863"/>
                </a:cubicBezTo>
                <a:cubicBezTo>
                  <a:pt x="894" y="862"/>
                  <a:pt x="893" y="861"/>
                  <a:pt x="893" y="861"/>
                </a:cubicBezTo>
                <a:cubicBezTo>
                  <a:pt x="893" y="860"/>
                  <a:pt x="894" y="860"/>
                  <a:pt x="894" y="860"/>
                </a:cubicBezTo>
                <a:cubicBezTo>
                  <a:pt x="895" y="860"/>
                  <a:pt x="894" y="860"/>
                  <a:pt x="894" y="859"/>
                </a:cubicBezTo>
                <a:cubicBezTo>
                  <a:pt x="895" y="859"/>
                  <a:pt x="894" y="858"/>
                  <a:pt x="894" y="858"/>
                </a:cubicBezTo>
                <a:cubicBezTo>
                  <a:pt x="894" y="857"/>
                  <a:pt x="894" y="857"/>
                  <a:pt x="893" y="856"/>
                </a:cubicBezTo>
                <a:cubicBezTo>
                  <a:pt x="893" y="856"/>
                  <a:pt x="892" y="856"/>
                  <a:pt x="891" y="856"/>
                </a:cubicBezTo>
                <a:cubicBezTo>
                  <a:pt x="891" y="856"/>
                  <a:pt x="891" y="856"/>
                  <a:pt x="890" y="856"/>
                </a:cubicBezTo>
                <a:cubicBezTo>
                  <a:pt x="890" y="856"/>
                  <a:pt x="890" y="856"/>
                  <a:pt x="889" y="856"/>
                </a:cubicBezTo>
                <a:cubicBezTo>
                  <a:pt x="889" y="856"/>
                  <a:pt x="889" y="856"/>
                  <a:pt x="888" y="856"/>
                </a:cubicBezTo>
                <a:cubicBezTo>
                  <a:pt x="888" y="856"/>
                  <a:pt x="888" y="856"/>
                  <a:pt x="888" y="855"/>
                </a:cubicBezTo>
                <a:cubicBezTo>
                  <a:pt x="888" y="855"/>
                  <a:pt x="887" y="855"/>
                  <a:pt x="887" y="855"/>
                </a:cubicBezTo>
                <a:cubicBezTo>
                  <a:pt x="888" y="854"/>
                  <a:pt x="888" y="855"/>
                  <a:pt x="888" y="855"/>
                </a:cubicBezTo>
                <a:cubicBezTo>
                  <a:pt x="888" y="855"/>
                  <a:pt x="888" y="855"/>
                  <a:pt x="889" y="855"/>
                </a:cubicBezTo>
                <a:cubicBezTo>
                  <a:pt x="889" y="855"/>
                  <a:pt x="888" y="856"/>
                  <a:pt x="889" y="856"/>
                </a:cubicBezTo>
                <a:cubicBezTo>
                  <a:pt x="889" y="855"/>
                  <a:pt x="889" y="855"/>
                  <a:pt x="889" y="854"/>
                </a:cubicBezTo>
                <a:cubicBezTo>
                  <a:pt x="889" y="854"/>
                  <a:pt x="890" y="853"/>
                  <a:pt x="889" y="852"/>
                </a:cubicBezTo>
                <a:cubicBezTo>
                  <a:pt x="889" y="852"/>
                  <a:pt x="888" y="852"/>
                  <a:pt x="889" y="851"/>
                </a:cubicBezTo>
                <a:cubicBezTo>
                  <a:pt x="889" y="851"/>
                  <a:pt x="889" y="851"/>
                  <a:pt x="890" y="851"/>
                </a:cubicBezTo>
                <a:cubicBezTo>
                  <a:pt x="890" y="851"/>
                  <a:pt x="891" y="850"/>
                  <a:pt x="890" y="849"/>
                </a:cubicBezTo>
                <a:cubicBezTo>
                  <a:pt x="890" y="849"/>
                  <a:pt x="890" y="848"/>
                  <a:pt x="890" y="848"/>
                </a:cubicBezTo>
                <a:cubicBezTo>
                  <a:pt x="890" y="848"/>
                  <a:pt x="890" y="847"/>
                  <a:pt x="889" y="847"/>
                </a:cubicBezTo>
                <a:cubicBezTo>
                  <a:pt x="889" y="847"/>
                  <a:pt x="888" y="847"/>
                  <a:pt x="888" y="847"/>
                </a:cubicBezTo>
                <a:cubicBezTo>
                  <a:pt x="888" y="846"/>
                  <a:pt x="889" y="846"/>
                  <a:pt x="889" y="846"/>
                </a:cubicBezTo>
                <a:cubicBezTo>
                  <a:pt x="889" y="846"/>
                  <a:pt x="890" y="846"/>
                  <a:pt x="890" y="845"/>
                </a:cubicBezTo>
                <a:cubicBezTo>
                  <a:pt x="890" y="845"/>
                  <a:pt x="890" y="844"/>
                  <a:pt x="890" y="844"/>
                </a:cubicBezTo>
                <a:cubicBezTo>
                  <a:pt x="890" y="844"/>
                  <a:pt x="890" y="843"/>
                  <a:pt x="890" y="843"/>
                </a:cubicBezTo>
                <a:cubicBezTo>
                  <a:pt x="890" y="842"/>
                  <a:pt x="889" y="842"/>
                  <a:pt x="889" y="842"/>
                </a:cubicBezTo>
                <a:cubicBezTo>
                  <a:pt x="889" y="841"/>
                  <a:pt x="888" y="841"/>
                  <a:pt x="887" y="841"/>
                </a:cubicBezTo>
                <a:cubicBezTo>
                  <a:pt x="886" y="840"/>
                  <a:pt x="886" y="840"/>
                  <a:pt x="885" y="840"/>
                </a:cubicBezTo>
                <a:cubicBezTo>
                  <a:pt x="884" y="840"/>
                  <a:pt x="883" y="839"/>
                  <a:pt x="883" y="839"/>
                </a:cubicBezTo>
                <a:cubicBezTo>
                  <a:pt x="883" y="839"/>
                  <a:pt x="882" y="838"/>
                  <a:pt x="882" y="838"/>
                </a:cubicBezTo>
                <a:cubicBezTo>
                  <a:pt x="882" y="838"/>
                  <a:pt x="882" y="838"/>
                  <a:pt x="881" y="837"/>
                </a:cubicBezTo>
                <a:cubicBezTo>
                  <a:pt x="881" y="837"/>
                  <a:pt x="881" y="837"/>
                  <a:pt x="881" y="836"/>
                </a:cubicBezTo>
                <a:cubicBezTo>
                  <a:pt x="881" y="836"/>
                  <a:pt x="880" y="836"/>
                  <a:pt x="880" y="836"/>
                </a:cubicBezTo>
                <a:cubicBezTo>
                  <a:pt x="881" y="836"/>
                  <a:pt x="882" y="836"/>
                  <a:pt x="882" y="837"/>
                </a:cubicBezTo>
                <a:cubicBezTo>
                  <a:pt x="882" y="837"/>
                  <a:pt x="883" y="838"/>
                  <a:pt x="883" y="838"/>
                </a:cubicBezTo>
                <a:cubicBezTo>
                  <a:pt x="883" y="838"/>
                  <a:pt x="883" y="837"/>
                  <a:pt x="884" y="837"/>
                </a:cubicBezTo>
                <a:cubicBezTo>
                  <a:pt x="884" y="837"/>
                  <a:pt x="885" y="837"/>
                  <a:pt x="885" y="838"/>
                </a:cubicBezTo>
                <a:cubicBezTo>
                  <a:pt x="885" y="838"/>
                  <a:pt x="886" y="838"/>
                  <a:pt x="887" y="839"/>
                </a:cubicBezTo>
                <a:cubicBezTo>
                  <a:pt x="887" y="839"/>
                  <a:pt x="887" y="839"/>
                  <a:pt x="887" y="840"/>
                </a:cubicBezTo>
                <a:cubicBezTo>
                  <a:pt x="888" y="840"/>
                  <a:pt x="888" y="840"/>
                  <a:pt x="888" y="840"/>
                </a:cubicBezTo>
                <a:cubicBezTo>
                  <a:pt x="889" y="840"/>
                  <a:pt x="889" y="840"/>
                  <a:pt x="889" y="841"/>
                </a:cubicBezTo>
                <a:cubicBezTo>
                  <a:pt x="889" y="841"/>
                  <a:pt x="889" y="841"/>
                  <a:pt x="890" y="841"/>
                </a:cubicBezTo>
                <a:cubicBezTo>
                  <a:pt x="890" y="841"/>
                  <a:pt x="890" y="841"/>
                  <a:pt x="890" y="841"/>
                </a:cubicBezTo>
                <a:cubicBezTo>
                  <a:pt x="889" y="840"/>
                  <a:pt x="889" y="840"/>
                  <a:pt x="889" y="840"/>
                </a:cubicBezTo>
                <a:cubicBezTo>
                  <a:pt x="889" y="839"/>
                  <a:pt x="889" y="839"/>
                  <a:pt x="889" y="838"/>
                </a:cubicBezTo>
                <a:cubicBezTo>
                  <a:pt x="889" y="838"/>
                  <a:pt x="889" y="838"/>
                  <a:pt x="888" y="838"/>
                </a:cubicBezTo>
                <a:cubicBezTo>
                  <a:pt x="888" y="838"/>
                  <a:pt x="888" y="837"/>
                  <a:pt x="888" y="837"/>
                </a:cubicBezTo>
                <a:cubicBezTo>
                  <a:pt x="887" y="837"/>
                  <a:pt x="887" y="837"/>
                  <a:pt x="887" y="836"/>
                </a:cubicBezTo>
                <a:cubicBezTo>
                  <a:pt x="886" y="836"/>
                  <a:pt x="887" y="836"/>
                  <a:pt x="887" y="836"/>
                </a:cubicBezTo>
                <a:cubicBezTo>
                  <a:pt x="888" y="836"/>
                  <a:pt x="888" y="836"/>
                  <a:pt x="888" y="836"/>
                </a:cubicBezTo>
                <a:cubicBezTo>
                  <a:pt x="889" y="837"/>
                  <a:pt x="889" y="837"/>
                  <a:pt x="889" y="837"/>
                </a:cubicBezTo>
                <a:cubicBezTo>
                  <a:pt x="889" y="836"/>
                  <a:pt x="888" y="836"/>
                  <a:pt x="888" y="835"/>
                </a:cubicBezTo>
                <a:cubicBezTo>
                  <a:pt x="887" y="834"/>
                  <a:pt x="887" y="833"/>
                  <a:pt x="888" y="832"/>
                </a:cubicBezTo>
                <a:cubicBezTo>
                  <a:pt x="888" y="832"/>
                  <a:pt x="888" y="831"/>
                  <a:pt x="888" y="831"/>
                </a:cubicBezTo>
                <a:cubicBezTo>
                  <a:pt x="888" y="831"/>
                  <a:pt x="888" y="831"/>
                  <a:pt x="888" y="830"/>
                </a:cubicBezTo>
                <a:cubicBezTo>
                  <a:pt x="888" y="830"/>
                  <a:pt x="888" y="829"/>
                  <a:pt x="888" y="829"/>
                </a:cubicBezTo>
                <a:cubicBezTo>
                  <a:pt x="888" y="829"/>
                  <a:pt x="889" y="829"/>
                  <a:pt x="888" y="828"/>
                </a:cubicBezTo>
                <a:cubicBezTo>
                  <a:pt x="888" y="828"/>
                  <a:pt x="888" y="828"/>
                  <a:pt x="888" y="827"/>
                </a:cubicBezTo>
                <a:cubicBezTo>
                  <a:pt x="888" y="827"/>
                  <a:pt x="888" y="827"/>
                  <a:pt x="887" y="826"/>
                </a:cubicBezTo>
                <a:cubicBezTo>
                  <a:pt x="887" y="826"/>
                  <a:pt x="886" y="826"/>
                  <a:pt x="887" y="825"/>
                </a:cubicBezTo>
                <a:cubicBezTo>
                  <a:pt x="887" y="825"/>
                  <a:pt x="887" y="825"/>
                  <a:pt x="888" y="825"/>
                </a:cubicBezTo>
                <a:cubicBezTo>
                  <a:pt x="888" y="825"/>
                  <a:pt x="888" y="824"/>
                  <a:pt x="888" y="824"/>
                </a:cubicBezTo>
                <a:cubicBezTo>
                  <a:pt x="889" y="824"/>
                  <a:pt x="889" y="824"/>
                  <a:pt x="889" y="823"/>
                </a:cubicBezTo>
                <a:cubicBezTo>
                  <a:pt x="890" y="823"/>
                  <a:pt x="890" y="823"/>
                  <a:pt x="890" y="823"/>
                </a:cubicBezTo>
                <a:cubicBezTo>
                  <a:pt x="890" y="822"/>
                  <a:pt x="891" y="823"/>
                  <a:pt x="891" y="823"/>
                </a:cubicBezTo>
                <a:cubicBezTo>
                  <a:pt x="892" y="822"/>
                  <a:pt x="892" y="821"/>
                  <a:pt x="893" y="821"/>
                </a:cubicBezTo>
                <a:cubicBezTo>
                  <a:pt x="893" y="821"/>
                  <a:pt x="894" y="821"/>
                  <a:pt x="894" y="821"/>
                </a:cubicBezTo>
                <a:cubicBezTo>
                  <a:pt x="894" y="821"/>
                  <a:pt x="894" y="820"/>
                  <a:pt x="895" y="820"/>
                </a:cubicBezTo>
                <a:cubicBezTo>
                  <a:pt x="895" y="820"/>
                  <a:pt x="895" y="821"/>
                  <a:pt x="895" y="821"/>
                </a:cubicBezTo>
                <a:cubicBezTo>
                  <a:pt x="894" y="822"/>
                  <a:pt x="894" y="822"/>
                  <a:pt x="894" y="822"/>
                </a:cubicBezTo>
                <a:cubicBezTo>
                  <a:pt x="894" y="822"/>
                  <a:pt x="894" y="823"/>
                  <a:pt x="893" y="823"/>
                </a:cubicBezTo>
                <a:cubicBezTo>
                  <a:pt x="893" y="823"/>
                  <a:pt x="893" y="823"/>
                  <a:pt x="893" y="823"/>
                </a:cubicBezTo>
                <a:cubicBezTo>
                  <a:pt x="892" y="824"/>
                  <a:pt x="892" y="824"/>
                  <a:pt x="892" y="824"/>
                </a:cubicBezTo>
                <a:cubicBezTo>
                  <a:pt x="892" y="824"/>
                  <a:pt x="891" y="824"/>
                  <a:pt x="891" y="825"/>
                </a:cubicBezTo>
                <a:cubicBezTo>
                  <a:pt x="891" y="825"/>
                  <a:pt x="891" y="825"/>
                  <a:pt x="891" y="826"/>
                </a:cubicBezTo>
                <a:cubicBezTo>
                  <a:pt x="890" y="826"/>
                  <a:pt x="890" y="826"/>
                  <a:pt x="890" y="827"/>
                </a:cubicBezTo>
                <a:cubicBezTo>
                  <a:pt x="891" y="827"/>
                  <a:pt x="892" y="826"/>
                  <a:pt x="892" y="826"/>
                </a:cubicBezTo>
                <a:cubicBezTo>
                  <a:pt x="892" y="826"/>
                  <a:pt x="892" y="826"/>
                  <a:pt x="892" y="827"/>
                </a:cubicBezTo>
                <a:cubicBezTo>
                  <a:pt x="892" y="827"/>
                  <a:pt x="892" y="827"/>
                  <a:pt x="892" y="827"/>
                </a:cubicBezTo>
                <a:cubicBezTo>
                  <a:pt x="892" y="827"/>
                  <a:pt x="892" y="827"/>
                  <a:pt x="892" y="828"/>
                </a:cubicBezTo>
                <a:cubicBezTo>
                  <a:pt x="891" y="828"/>
                  <a:pt x="891" y="828"/>
                  <a:pt x="891" y="828"/>
                </a:cubicBezTo>
                <a:cubicBezTo>
                  <a:pt x="890" y="828"/>
                  <a:pt x="890" y="828"/>
                  <a:pt x="890" y="828"/>
                </a:cubicBezTo>
                <a:cubicBezTo>
                  <a:pt x="889" y="828"/>
                  <a:pt x="889" y="828"/>
                  <a:pt x="889" y="829"/>
                </a:cubicBezTo>
                <a:cubicBezTo>
                  <a:pt x="889" y="829"/>
                  <a:pt x="889" y="829"/>
                  <a:pt x="889" y="830"/>
                </a:cubicBezTo>
                <a:cubicBezTo>
                  <a:pt x="889" y="830"/>
                  <a:pt x="889" y="831"/>
                  <a:pt x="890" y="830"/>
                </a:cubicBezTo>
                <a:cubicBezTo>
                  <a:pt x="890" y="830"/>
                  <a:pt x="889" y="829"/>
                  <a:pt x="890" y="829"/>
                </a:cubicBezTo>
                <a:cubicBezTo>
                  <a:pt x="891" y="829"/>
                  <a:pt x="892" y="831"/>
                  <a:pt x="892" y="831"/>
                </a:cubicBezTo>
                <a:cubicBezTo>
                  <a:pt x="891" y="832"/>
                  <a:pt x="891" y="832"/>
                  <a:pt x="891" y="832"/>
                </a:cubicBezTo>
                <a:cubicBezTo>
                  <a:pt x="890" y="832"/>
                  <a:pt x="890" y="832"/>
                  <a:pt x="890" y="832"/>
                </a:cubicBezTo>
                <a:cubicBezTo>
                  <a:pt x="890" y="832"/>
                  <a:pt x="891" y="832"/>
                  <a:pt x="891" y="832"/>
                </a:cubicBezTo>
                <a:cubicBezTo>
                  <a:pt x="891" y="833"/>
                  <a:pt x="891" y="833"/>
                  <a:pt x="891" y="833"/>
                </a:cubicBezTo>
                <a:cubicBezTo>
                  <a:pt x="891" y="833"/>
                  <a:pt x="891" y="833"/>
                  <a:pt x="892" y="833"/>
                </a:cubicBezTo>
                <a:cubicBezTo>
                  <a:pt x="892" y="833"/>
                  <a:pt x="893" y="835"/>
                  <a:pt x="893" y="834"/>
                </a:cubicBezTo>
                <a:cubicBezTo>
                  <a:pt x="892" y="835"/>
                  <a:pt x="892" y="834"/>
                  <a:pt x="892" y="834"/>
                </a:cubicBezTo>
                <a:cubicBezTo>
                  <a:pt x="891" y="833"/>
                  <a:pt x="891" y="834"/>
                  <a:pt x="891" y="834"/>
                </a:cubicBezTo>
                <a:cubicBezTo>
                  <a:pt x="891" y="834"/>
                  <a:pt x="890" y="833"/>
                  <a:pt x="890" y="833"/>
                </a:cubicBezTo>
                <a:cubicBezTo>
                  <a:pt x="889" y="833"/>
                  <a:pt x="890" y="834"/>
                  <a:pt x="890" y="835"/>
                </a:cubicBezTo>
                <a:cubicBezTo>
                  <a:pt x="890" y="835"/>
                  <a:pt x="890" y="835"/>
                  <a:pt x="890" y="835"/>
                </a:cubicBezTo>
                <a:cubicBezTo>
                  <a:pt x="890" y="836"/>
                  <a:pt x="890" y="836"/>
                  <a:pt x="890" y="836"/>
                </a:cubicBezTo>
                <a:cubicBezTo>
                  <a:pt x="890" y="837"/>
                  <a:pt x="890" y="837"/>
                  <a:pt x="890" y="837"/>
                </a:cubicBezTo>
                <a:cubicBezTo>
                  <a:pt x="891" y="837"/>
                  <a:pt x="891" y="837"/>
                  <a:pt x="891" y="837"/>
                </a:cubicBezTo>
                <a:cubicBezTo>
                  <a:pt x="892" y="837"/>
                  <a:pt x="891" y="837"/>
                  <a:pt x="892" y="838"/>
                </a:cubicBezTo>
                <a:cubicBezTo>
                  <a:pt x="892" y="838"/>
                  <a:pt x="892" y="838"/>
                  <a:pt x="892" y="838"/>
                </a:cubicBezTo>
                <a:cubicBezTo>
                  <a:pt x="893" y="838"/>
                  <a:pt x="893" y="838"/>
                  <a:pt x="893" y="838"/>
                </a:cubicBezTo>
                <a:cubicBezTo>
                  <a:pt x="893" y="838"/>
                  <a:pt x="893" y="839"/>
                  <a:pt x="893" y="839"/>
                </a:cubicBezTo>
                <a:cubicBezTo>
                  <a:pt x="894" y="839"/>
                  <a:pt x="894" y="838"/>
                  <a:pt x="894" y="838"/>
                </a:cubicBezTo>
                <a:cubicBezTo>
                  <a:pt x="894" y="838"/>
                  <a:pt x="894" y="838"/>
                  <a:pt x="894" y="837"/>
                </a:cubicBezTo>
                <a:cubicBezTo>
                  <a:pt x="894" y="837"/>
                  <a:pt x="894" y="837"/>
                  <a:pt x="895" y="837"/>
                </a:cubicBezTo>
                <a:cubicBezTo>
                  <a:pt x="895" y="837"/>
                  <a:pt x="894" y="837"/>
                  <a:pt x="895" y="837"/>
                </a:cubicBezTo>
                <a:cubicBezTo>
                  <a:pt x="895" y="837"/>
                  <a:pt x="895" y="838"/>
                  <a:pt x="895" y="839"/>
                </a:cubicBezTo>
                <a:cubicBezTo>
                  <a:pt x="895" y="839"/>
                  <a:pt x="895" y="839"/>
                  <a:pt x="895" y="839"/>
                </a:cubicBezTo>
                <a:cubicBezTo>
                  <a:pt x="894" y="839"/>
                  <a:pt x="895" y="839"/>
                  <a:pt x="895" y="839"/>
                </a:cubicBezTo>
                <a:cubicBezTo>
                  <a:pt x="894" y="840"/>
                  <a:pt x="894" y="840"/>
                  <a:pt x="894" y="840"/>
                </a:cubicBezTo>
                <a:cubicBezTo>
                  <a:pt x="894" y="841"/>
                  <a:pt x="895" y="840"/>
                  <a:pt x="896" y="841"/>
                </a:cubicBezTo>
                <a:cubicBezTo>
                  <a:pt x="896" y="841"/>
                  <a:pt x="895" y="842"/>
                  <a:pt x="895" y="842"/>
                </a:cubicBezTo>
                <a:cubicBezTo>
                  <a:pt x="894" y="843"/>
                  <a:pt x="895" y="842"/>
                  <a:pt x="896" y="842"/>
                </a:cubicBezTo>
                <a:cubicBezTo>
                  <a:pt x="897" y="842"/>
                  <a:pt x="896" y="843"/>
                  <a:pt x="896" y="844"/>
                </a:cubicBezTo>
                <a:cubicBezTo>
                  <a:pt x="896" y="845"/>
                  <a:pt x="896" y="845"/>
                  <a:pt x="895" y="846"/>
                </a:cubicBezTo>
                <a:cubicBezTo>
                  <a:pt x="894" y="847"/>
                  <a:pt x="894" y="847"/>
                  <a:pt x="894" y="848"/>
                </a:cubicBezTo>
                <a:cubicBezTo>
                  <a:pt x="894" y="849"/>
                  <a:pt x="893" y="850"/>
                  <a:pt x="893" y="850"/>
                </a:cubicBezTo>
                <a:cubicBezTo>
                  <a:pt x="893" y="851"/>
                  <a:pt x="893" y="852"/>
                  <a:pt x="894" y="853"/>
                </a:cubicBezTo>
                <a:cubicBezTo>
                  <a:pt x="894" y="853"/>
                  <a:pt x="894" y="853"/>
                  <a:pt x="894" y="853"/>
                </a:cubicBezTo>
                <a:cubicBezTo>
                  <a:pt x="895" y="853"/>
                  <a:pt x="895" y="852"/>
                  <a:pt x="895" y="852"/>
                </a:cubicBezTo>
                <a:cubicBezTo>
                  <a:pt x="895" y="851"/>
                  <a:pt x="895" y="851"/>
                  <a:pt x="895" y="850"/>
                </a:cubicBezTo>
                <a:cubicBezTo>
                  <a:pt x="895" y="849"/>
                  <a:pt x="896" y="849"/>
                  <a:pt x="897" y="848"/>
                </a:cubicBezTo>
                <a:cubicBezTo>
                  <a:pt x="898" y="848"/>
                  <a:pt x="898" y="846"/>
                  <a:pt x="899" y="845"/>
                </a:cubicBezTo>
                <a:cubicBezTo>
                  <a:pt x="899" y="844"/>
                  <a:pt x="899" y="844"/>
                  <a:pt x="900" y="843"/>
                </a:cubicBezTo>
                <a:cubicBezTo>
                  <a:pt x="900" y="842"/>
                  <a:pt x="901" y="840"/>
                  <a:pt x="902" y="839"/>
                </a:cubicBezTo>
                <a:cubicBezTo>
                  <a:pt x="902" y="838"/>
                  <a:pt x="902" y="837"/>
                  <a:pt x="903" y="837"/>
                </a:cubicBezTo>
                <a:cubicBezTo>
                  <a:pt x="903" y="836"/>
                  <a:pt x="904" y="835"/>
                  <a:pt x="904" y="834"/>
                </a:cubicBezTo>
                <a:cubicBezTo>
                  <a:pt x="904" y="833"/>
                  <a:pt x="903" y="835"/>
                  <a:pt x="903" y="834"/>
                </a:cubicBezTo>
                <a:cubicBezTo>
                  <a:pt x="903" y="834"/>
                  <a:pt x="903" y="834"/>
                  <a:pt x="903" y="833"/>
                </a:cubicBezTo>
                <a:cubicBezTo>
                  <a:pt x="903" y="833"/>
                  <a:pt x="903" y="833"/>
                  <a:pt x="903" y="833"/>
                </a:cubicBezTo>
                <a:cubicBezTo>
                  <a:pt x="903" y="832"/>
                  <a:pt x="903" y="832"/>
                  <a:pt x="904" y="832"/>
                </a:cubicBezTo>
                <a:cubicBezTo>
                  <a:pt x="904" y="831"/>
                  <a:pt x="903" y="831"/>
                  <a:pt x="903" y="830"/>
                </a:cubicBezTo>
                <a:cubicBezTo>
                  <a:pt x="901" y="829"/>
                  <a:pt x="901" y="828"/>
                  <a:pt x="900" y="827"/>
                </a:cubicBezTo>
                <a:cubicBezTo>
                  <a:pt x="900" y="826"/>
                  <a:pt x="899" y="826"/>
                  <a:pt x="899" y="825"/>
                </a:cubicBezTo>
                <a:cubicBezTo>
                  <a:pt x="899" y="824"/>
                  <a:pt x="899" y="824"/>
                  <a:pt x="899" y="824"/>
                </a:cubicBezTo>
                <a:cubicBezTo>
                  <a:pt x="899" y="823"/>
                  <a:pt x="899" y="823"/>
                  <a:pt x="899" y="823"/>
                </a:cubicBezTo>
                <a:cubicBezTo>
                  <a:pt x="898" y="822"/>
                  <a:pt x="899" y="822"/>
                  <a:pt x="898" y="822"/>
                </a:cubicBezTo>
                <a:cubicBezTo>
                  <a:pt x="898" y="821"/>
                  <a:pt x="898" y="821"/>
                  <a:pt x="898" y="821"/>
                </a:cubicBezTo>
                <a:cubicBezTo>
                  <a:pt x="898" y="820"/>
                  <a:pt x="898" y="819"/>
                  <a:pt x="898" y="819"/>
                </a:cubicBezTo>
                <a:cubicBezTo>
                  <a:pt x="899" y="819"/>
                  <a:pt x="899" y="820"/>
                  <a:pt x="899" y="820"/>
                </a:cubicBezTo>
                <a:cubicBezTo>
                  <a:pt x="899" y="820"/>
                  <a:pt x="898" y="820"/>
                  <a:pt x="898" y="821"/>
                </a:cubicBezTo>
                <a:cubicBezTo>
                  <a:pt x="898" y="821"/>
                  <a:pt x="899" y="821"/>
                  <a:pt x="899" y="821"/>
                </a:cubicBezTo>
                <a:cubicBezTo>
                  <a:pt x="899" y="822"/>
                  <a:pt x="899" y="822"/>
                  <a:pt x="899" y="822"/>
                </a:cubicBezTo>
                <a:cubicBezTo>
                  <a:pt x="900" y="823"/>
                  <a:pt x="900" y="823"/>
                  <a:pt x="900" y="824"/>
                </a:cubicBezTo>
                <a:cubicBezTo>
                  <a:pt x="900" y="824"/>
                  <a:pt x="900" y="823"/>
                  <a:pt x="901" y="824"/>
                </a:cubicBezTo>
                <a:cubicBezTo>
                  <a:pt x="901" y="824"/>
                  <a:pt x="901" y="824"/>
                  <a:pt x="901" y="824"/>
                </a:cubicBezTo>
                <a:cubicBezTo>
                  <a:pt x="901" y="825"/>
                  <a:pt x="902" y="825"/>
                  <a:pt x="902" y="825"/>
                </a:cubicBezTo>
                <a:cubicBezTo>
                  <a:pt x="903" y="826"/>
                  <a:pt x="904" y="826"/>
                  <a:pt x="905" y="826"/>
                </a:cubicBezTo>
                <a:cubicBezTo>
                  <a:pt x="906" y="826"/>
                  <a:pt x="906" y="827"/>
                  <a:pt x="906" y="828"/>
                </a:cubicBezTo>
                <a:cubicBezTo>
                  <a:pt x="905" y="828"/>
                  <a:pt x="905" y="829"/>
                  <a:pt x="905" y="829"/>
                </a:cubicBezTo>
                <a:cubicBezTo>
                  <a:pt x="905" y="830"/>
                  <a:pt x="906" y="829"/>
                  <a:pt x="906" y="829"/>
                </a:cubicBezTo>
                <a:cubicBezTo>
                  <a:pt x="906" y="829"/>
                  <a:pt x="907" y="829"/>
                  <a:pt x="907" y="829"/>
                </a:cubicBezTo>
                <a:cubicBezTo>
                  <a:pt x="907" y="829"/>
                  <a:pt x="907" y="828"/>
                  <a:pt x="908" y="828"/>
                </a:cubicBezTo>
                <a:cubicBezTo>
                  <a:pt x="908" y="827"/>
                  <a:pt x="908" y="826"/>
                  <a:pt x="909" y="826"/>
                </a:cubicBezTo>
                <a:cubicBezTo>
                  <a:pt x="909" y="825"/>
                  <a:pt x="909" y="824"/>
                  <a:pt x="910" y="824"/>
                </a:cubicBezTo>
                <a:cubicBezTo>
                  <a:pt x="911" y="824"/>
                  <a:pt x="911" y="824"/>
                  <a:pt x="911" y="823"/>
                </a:cubicBezTo>
                <a:cubicBezTo>
                  <a:pt x="912" y="823"/>
                  <a:pt x="912" y="822"/>
                  <a:pt x="913" y="822"/>
                </a:cubicBezTo>
                <a:cubicBezTo>
                  <a:pt x="913" y="822"/>
                  <a:pt x="913" y="821"/>
                  <a:pt x="913" y="821"/>
                </a:cubicBezTo>
                <a:cubicBezTo>
                  <a:pt x="913" y="821"/>
                  <a:pt x="913" y="820"/>
                  <a:pt x="914" y="820"/>
                </a:cubicBezTo>
                <a:cubicBezTo>
                  <a:pt x="914" y="820"/>
                  <a:pt x="915" y="820"/>
                  <a:pt x="915" y="819"/>
                </a:cubicBezTo>
                <a:cubicBezTo>
                  <a:pt x="915" y="818"/>
                  <a:pt x="914" y="818"/>
                  <a:pt x="914" y="818"/>
                </a:cubicBezTo>
                <a:cubicBezTo>
                  <a:pt x="915" y="818"/>
                  <a:pt x="915" y="819"/>
                  <a:pt x="915" y="818"/>
                </a:cubicBezTo>
                <a:cubicBezTo>
                  <a:pt x="915" y="818"/>
                  <a:pt x="915" y="817"/>
                  <a:pt x="915" y="817"/>
                </a:cubicBezTo>
                <a:cubicBezTo>
                  <a:pt x="915" y="816"/>
                  <a:pt x="915" y="816"/>
                  <a:pt x="915" y="816"/>
                </a:cubicBezTo>
                <a:cubicBezTo>
                  <a:pt x="915" y="815"/>
                  <a:pt x="915" y="815"/>
                  <a:pt x="915" y="815"/>
                </a:cubicBezTo>
                <a:cubicBezTo>
                  <a:pt x="916" y="814"/>
                  <a:pt x="916" y="814"/>
                  <a:pt x="916" y="814"/>
                </a:cubicBezTo>
                <a:cubicBezTo>
                  <a:pt x="916" y="812"/>
                  <a:pt x="916" y="812"/>
                  <a:pt x="916" y="811"/>
                </a:cubicBezTo>
                <a:cubicBezTo>
                  <a:pt x="916" y="810"/>
                  <a:pt x="916" y="809"/>
                  <a:pt x="916" y="809"/>
                </a:cubicBezTo>
                <a:cubicBezTo>
                  <a:pt x="915" y="809"/>
                  <a:pt x="914" y="810"/>
                  <a:pt x="913" y="809"/>
                </a:cubicBezTo>
                <a:cubicBezTo>
                  <a:pt x="913" y="808"/>
                  <a:pt x="914" y="808"/>
                  <a:pt x="914" y="807"/>
                </a:cubicBezTo>
                <a:cubicBezTo>
                  <a:pt x="915" y="807"/>
                  <a:pt x="915" y="806"/>
                  <a:pt x="915" y="805"/>
                </a:cubicBezTo>
                <a:cubicBezTo>
                  <a:pt x="916" y="805"/>
                  <a:pt x="917" y="805"/>
                  <a:pt x="917" y="804"/>
                </a:cubicBezTo>
                <a:cubicBezTo>
                  <a:pt x="919" y="803"/>
                  <a:pt x="919" y="802"/>
                  <a:pt x="921" y="801"/>
                </a:cubicBezTo>
                <a:cubicBezTo>
                  <a:pt x="922" y="800"/>
                  <a:pt x="923" y="800"/>
                  <a:pt x="925" y="799"/>
                </a:cubicBezTo>
                <a:cubicBezTo>
                  <a:pt x="925" y="799"/>
                  <a:pt x="926" y="799"/>
                  <a:pt x="927" y="798"/>
                </a:cubicBezTo>
                <a:cubicBezTo>
                  <a:pt x="928" y="798"/>
                  <a:pt x="928" y="798"/>
                  <a:pt x="929" y="798"/>
                </a:cubicBezTo>
                <a:cubicBezTo>
                  <a:pt x="931" y="798"/>
                  <a:pt x="932" y="797"/>
                  <a:pt x="934" y="797"/>
                </a:cubicBezTo>
                <a:cubicBezTo>
                  <a:pt x="935" y="797"/>
                  <a:pt x="935" y="797"/>
                  <a:pt x="936" y="797"/>
                </a:cubicBezTo>
                <a:cubicBezTo>
                  <a:pt x="937" y="797"/>
                  <a:pt x="938" y="797"/>
                  <a:pt x="939" y="797"/>
                </a:cubicBezTo>
                <a:cubicBezTo>
                  <a:pt x="939" y="797"/>
                  <a:pt x="940" y="797"/>
                  <a:pt x="941" y="797"/>
                </a:cubicBezTo>
                <a:cubicBezTo>
                  <a:pt x="941" y="797"/>
                  <a:pt x="942" y="797"/>
                  <a:pt x="942" y="797"/>
                </a:cubicBezTo>
                <a:cubicBezTo>
                  <a:pt x="943" y="797"/>
                  <a:pt x="943" y="797"/>
                  <a:pt x="944" y="797"/>
                </a:cubicBezTo>
                <a:cubicBezTo>
                  <a:pt x="944" y="797"/>
                  <a:pt x="945" y="797"/>
                  <a:pt x="945" y="796"/>
                </a:cubicBezTo>
                <a:cubicBezTo>
                  <a:pt x="945" y="796"/>
                  <a:pt x="945" y="796"/>
                  <a:pt x="946" y="795"/>
                </a:cubicBezTo>
                <a:cubicBezTo>
                  <a:pt x="946" y="795"/>
                  <a:pt x="946" y="794"/>
                  <a:pt x="946" y="794"/>
                </a:cubicBezTo>
                <a:cubicBezTo>
                  <a:pt x="946" y="793"/>
                  <a:pt x="946" y="793"/>
                  <a:pt x="946" y="793"/>
                </a:cubicBezTo>
                <a:cubicBezTo>
                  <a:pt x="946" y="792"/>
                  <a:pt x="945" y="792"/>
                  <a:pt x="945" y="792"/>
                </a:cubicBezTo>
                <a:cubicBezTo>
                  <a:pt x="945" y="791"/>
                  <a:pt x="946" y="791"/>
                  <a:pt x="946" y="791"/>
                </a:cubicBezTo>
                <a:cubicBezTo>
                  <a:pt x="947" y="792"/>
                  <a:pt x="947" y="791"/>
                  <a:pt x="947" y="791"/>
                </a:cubicBezTo>
                <a:cubicBezTo>
                  <a:pt x="948" y="791"/>
                  <a:pt x="948" y="792"/>
                  <a:pt x="948" y="793"/>
                </a:cubicBezTo>
                <a:cubicBezTo>
                  <a:pt x="948" y="793"/>
                  <a:pt x="948" y="793"/>
                  <a:pt x="949" y="794"/>
                </a:cubicBezTo>
                <a:cubicBezTo>
                  <a:pt x="949" y="794"/>
                  <a:pt x="949" y="795"/>
                  <a:pt x="949" y="795"/>
                </a:cubicBezTo>
                <a:cubicBezTo>
                  <a:pt x="949" y="795"/>
                  <a:pt x="949" y="794"/>
                  <a:pt x="949" y="794"/>
                </a:cubicBezTo>
                <a:cubicBezTo>
                  <a:pt x="950" y="794"/>
                  <a:pt x="950" y="794"/>
                  <a:pt x="950" y="793"/>
                </a:cubicBezTo>
                <a:cubicBezTo>
                  <a:pt x="951" y="793"/>
                  <a:pt x="951" y="793"/>
                  <a:pt x="951" y="793"/>
                </a:cubicBezTo>
                <a:cubicBezTo>
                  <a:pt x="952" y="793"/>
                  <a:pt x="952" y="792"/>
                  <a:pt x="952" y="792"/>
                </a:cubicBezTo>
                <a:cubicBezTo>
                  <a:pt x="953" y="792"/>
                  <a:pt x="953" y="791"/>
                  <a:pt x="953" y="791"/>
                </a:cubicBezTo>
                <a:cubicBezTo>
                  <a:pt x="954" y="791"/>
                  <a:pt x="954" y="792"/>
                  <a:pt x="954" y="792"/>
                </a:cubicBezTo>
                <a:cubicBezTo>
                  <a:pt x="954" y="792"/>
                  <a:pt x="955" y="792"/>
                  <a:pt x="955" y="792"/>
                </a:cubicBezTo>
                <a:cubicBezTo>
                  <a:pt x="955" y="793"/>
                  <a:pt x="956" y="793"/>
                  <a:pt x="956" y="793"/>
                </a:cubicBezTo>
                <a:cubicBezTo>
                  <a:pt x="956" y="793"/>
                  <a:pt x="957" y="793"/>
                  <a:pt x="957" y="793"/>
                </a:cubicBezTo>
                <a:cubicBezTo>
                  <a:pt x="958" y="793"/>
                  <a:pt x="958" y="793"/>
                  <a:pt x="959" y="793"/>
                </a:cubicBezTo>
                <a:cubicBezTo>
                  <a:pt x="959" y="793"/>
                  <a:pt x="960" y="793"/>
                  <a:pt x="960" y="793"/>
                </a:cubicBezTo>
                <a:cubicBezTo>
                  <a:pt x="961" y="793"/>
                  <a:pt x="961" y="792"/>
                  <a:pt x="962" y="792"/>
                </a:cubicBezTo>
                <a:cubicBezTo>
                  <a:pt x="962" y="792"/>
                  <a:pt x="962" y="792"/>
                  <a:pt x="962" y="792"/>
                </a:cubicBezTo>
                <a:cubicBezTo>
                  <a:pt x="963" y="791"/>
                  <a:pt x="963" y="791"/>
                  <a:pt x="963" y="791"/>
                </a:cubicBezTo>
                <a:cubicBezTo>
                  <a:pt x="963" y="790"/>
                  <a:pt x="962" y="790"/>
                  <a:pt x="962" y="790"/>
                </a:cubicBezTo>
                <a:cubicBezTo>
                  <a:pt x="962" y="789"/>
                  <a:pt x="962" y="789"/>
                  <a:pt x="962" y="788"/>
                </a:cubicBezTo>
                <a:cubicBezTo>
                  <a:pt x="962" y="788"/>
                  <a:pt x="961" y="788"/>
                  <a:pt x="961" y="788"/>
                </a:cubicBezTo>
                <a:cubicBezTo>
                  <a:pt x="961" y="787"/>
                  <a:pt x="961" y="787"/>
                  <a:pt x="961" y="787"/>
                </a:cubicBezTo>
                <a:cubicBezTo>
                  <a:pt x="960" y="787"/>
                  <a:pt x="959" y="787"/>
                  <a:pt x="959" y="787"/>
                </a:cubicBezTo>
                <a:cubicBezTo>
                  <a:pt x="960" y="787"/>
                  <a:pt x="960" y="787"/>
                  <a:pt x="961" y="788"/>
                </a:cubicBezTo>
                <a:cubicBezTo>
                  <a:pt x="961" y="788"/>
                  <a:pt x="961" y="788"/>
                  <a:pt x="961" y="788"/>
                </a:cubicBezTo>
                <a:cubicBezTo>
                  <a:pt x="961" y="789"/>
                  <a:pt x="961" y="789"/>
                  <a:pt x="961" y="789"/>
                </a:cubicBezTo>
                <a:cubicBezTo>
                  <a:pt x="961" y="790"/>
                  <a:pt x="962" y="790"/>
                  <a:pt x="961" y="791"/>
                </a:cubicBezTo>
                <a:cubicBezTo>
                  <a:pt x="961" y="791"/>
                  <a:pt x="961" y="791"/>
                  <a:pt x="960" y="791"/>
                </a:cubicBezTo>
                <a:cubicBezTo>
                  <a:pt x="959" y="792"/>
                  <a:pt x="959" y="792"/>
                  <a:pt x="958" y="791"/>
                </a:cubicBezTo>
                <a:cubicBezTo>
                  <a:pt x="957" y="791"/>
                  <a:pt x="957" y="791"/>
                  <a:pt x="957" y="791"/>
                </a:cubicBezTo>
                <a:cubicBezTo>
                  <a:pt x="956" y="791"/>
                  <a:pt x="956" y="791"/>
                  <a:pt x="956" y="791"/>
                </a:cubicBezTo>
                <a:cubicBezTo>
                  <a:pt x="956" y="790"/>
                  <a:pt x="956" y="790"/>
                  <a:pt x="956" y="790"/>
                </a:cubicBezTo>
                <a:cubicBezTo>
                  <a:pt x="955" y="789"/>
                  <a:pt x="955" y="789"/>
                  <a:pt x="955" y="789"/>
                </a:cubicBezTo>
                <a:cubicBezTo>
                  <a:pt x="955" y="788"/>
                  <a:pt x="955" y="787"/>
                  <a:pt x="954" y="787"/>
                </a:cubicBezTo>
                <a:cubicBezTo>
                  <a:pt x="954" y="786"/>
                  <a:pt x="953" y="786"/>
                  <a:pt x="953" y="785"/>
                </a:cubicBezTo>
                <a:cubicBezTo>
                  <a:pt x="953" y="784"/>
                  <a:pt x="952" y="784"/>
                  <a:pt x="951" y="784"/>
                </a:cubicBezTo>
                <a:cubicBezTo>
                  <a:pt x="951" y="784"/>
                  <a:pt x="950" y="784"/>
                  <a:pt x="950" y="784"/>
                </a:cubicBezTo>
                <a:cubicBezTo>
                  <a:pt x="950" y="783"/>
                  <a:pt x="950" y="783"/>
                  <a:pt x="950" y="783"/>
                </a:cubicBezTo>
                <a:cubicBezTo>
                  <a:pt x="950" y="783"/>
                  <a:pt x="950" y="783"/>
                  <a:pt x="950" y="783"/>
                </a:cubicBezTo>
                <a:cubicBezTo>
                  <a:pt x="951" y="783"/>
                  <a:pt x="951" y="782"/>
                  <a:pt x="951" y="782"/>
                </a:cubicBezTo>
                <a:cubicBezTo>
                  <a:pt x="951" y="781"/>
                  <a:pt x="952" y="780"/>
                  <a:pt x="953" y="780"/>
                </a:cubicBezTo>
                <a:cubicBezTo>
                  <a:pt x="954" y="780"/>
                  <a:pt x="955" y="780"/>
                  <a:pt x="955" y="779"/>
                </a:cubicBezTo>
                <a:cubicBezTo>
                  <a:pt x="955" y="778"/>
                  <a:pt x="954" y="780"/>
                  <a:pt x="953" y="779"/>
                </a:cubicBezTo>
                <a:cubicBezTo>
                  <a:pt x="953" y="778"/>
                  <a:pt x="953" y="778"/>
                  <a:pt x="953" y="778"/>
                </a:cubicBezTo>
                <a:cubicBezTo>
                  <a:pt x="953" y="777"/>
                  <a:pt x="953" y="777"/>
                  <a:pt x="952" y="777"/>
                </a:cubicBezTo>
                <a:cubicBezTo>
                  <a:pt x="952" y="775"/>
                  <a:pt x="953" y="774"/>
                  <a:pt x="954" y="773"/>
                </a:cubicBezTo>
                <a:cubicBezTo>
                  <a:pt x="954" y="772"/>
                  <a:pt x="955" y="772"/>
                  <a:pt x="955" y="771"/>
                </a:cubicBezTo>
                <a:cubicBezTo>
                  <a:pt x="956" y="771"/>
                  <a:pt x="956" y="770"/>
                  <a:pt x="957" y="769"/>
                </a:cubicBezTo>
                <a:cubicBezTo>
                  <a:pt x="957" y="769"/>
                  <a:pt x="958" y="768"/>
                  <a:pt x="958" y="767"/>
                </a:cubicBezTo>
                <a:cubicBezTo>
                  <a:pt x="959" y="767"/>
                  <a:pt x="959" y="766"/>
                  <a:pt x="959" y="766"/>
                </a:cubicBezTo>
                <a:cubicBezTo>
                  <a:pt x="960" y="765"/>
                  <a:pt x="960" y="764"/>
                  <a:pt x="960" y="764"/>
                </a:cubicBezTo>
                <a:cubicBezTo>
                  <a:pt x="960" y="763"/>
                  <a:pt x="961" y="763"/>
                  <a:pt x="962" y="762"/>
                </a:cubicBezTo>
                <a:cubicBezTo>
                  <a:pt x="962" y="762"/>
                  <a:pt x="962" y="762"/>
                  <a:pt x="963" y="762"/>
                </a:cubicBezTo>
                <a:cubicBezTo>
                  <a:pt x="963" y="762"/>
                  <a:pt x="963" y="763"/>
                  <a:pt x="964" y="763"/>
                </a:cubicBezTo>
                <a:cubicBezTo>
                  <a:pt x="964" y="763"/>
                  <a:pt x="964" y="763"/>
                  <a:pt x="964" y="763"/>
                </a:cubicBezTo>
                <a:cubicBezTo>
                  <a:pt x="964" y="763"/>
                  <a:pt x="964" y="763"/>
                  <a:pt x="964" y="763"/>
                </a:cubicBezTo>
                <a:cubicBezTo>
                  <a:pt x="965" y="764"/>
                  <a:pt x="965" y="763"/>
                  <a:pt x="965" y="763"/>
                </a:cubicBezTo>
                <a:cubicBezTo>
                  <a:pt x="965" y="763"/>
                  <a:pt x="965" y="762"/>
                  <a:pt x="965" y="762"/>
                </a:cubicBezTo>
                <a:cubicBezTo>
                  <a:pt x="965" y="761"/>
                  <a:pt x="966" y="762"/>
                  <a:pt x="966" y="762"/>
                </a:cubicBezTo>
                <a:cubicBezTo>
                  <a:pt x="966" y="762"/>
                  <a:pt x="966" y="763"/>
                  <a:pt x="967" y="762"/>
                </a:cubicBezTo>
                <a:cubicBezTo>
                  <a:pt x="967" y="762"/>
                  <a:pt x="967" y="762"/>
                  <a:pt x="967" y="761"/>
                </a:cubicBezTo>
                <a:cubicBezTo>
                  <a:pt x="968" y="760"/>
                  <a:pt x="968" y="760"/>
                  <a:pt x="969" y="760"/>
                </a:cubicBezTo>
                <a:cubicBezTo>
                  <a:pt x="970" y="760"/>
                  <a:pt x="971" y="760"/>
                  <a:pt x="971" y="760"/>
                </a:cubicBezTo>
                <a:cubicBezTo>
                  <a:pt x="973" y="759"/>
                  <a:pt x="972" y="758"/>
                  <a:pt x="973" y="757"/>
                </a:cubicBezTo>
                <a:cubicBezTo>
                  <a:pt x="973" y="757"/>
                  <a:pt x="973" y="756"/>
                  <a:pt x="974" y="756"/>
                </a:cubicBezTo>
                <a:cubicBezTo>
                  <a:pt x="974" y="755"/>
                  <a:pt x="974" y="755"/>
                  <a:pt x="974" y="755"/>
                </a:cubicBezTo>
                <a:cubicBezTo>
                  <a:pt x="975" y="755"/>
                  <a:pt x="974" y="754"/>
                  <a:pt x="975" y="754"/>
                </a:cubicBezTo>
                <a:cubicBezTo>
                  <a:pt x="975" y="754"/>
                  <a:pt x="975" y="754"/>
                  <a:pt x="975" y="753"/>
                </a:cubicBezTo>
                <a:cubicBezTo>
                  <a:pt x="976" y="753"/>
                  <a:pt x="975" y="753"/>
                  <a:pt x="976" y="753"/>
                </a:cubicBezTo>
                <a:cubicBezTo>
                  <a:pt x="976" y="753"/>
                  <a:pt x="976" y="753"/>
                  <a:pt x="976" y="754"/>
                </a:cubicBezTo>
                <a:cubicBezTo>
                  <a:pt x="975" y="754"/>
                  <a:pt x="976" y="754"/>
                  <a:pt x="976" y="755"/>
                </a:cubicBezTo>
                <a:cubicBezTo>
                  <a:pt x="975" y="755"/>
                  <a:pt x="975" y="755"/>
                  <a:pt x="975" y="755"/>
                </a:cubicBezTo>
                <a:cubicBezTo>
                  <a:pt x="975" y="756"/>
                  <a:pt x="975" y="756"/>
                  <a:pt x="976" y="756"/>
                </a:cubicBezTo>
                <a:cubicBezTo>
                  <a:pt x="976" y="755"/>
                  <a:pt x="976" y="756"/>
                  <a:pt x="977" y="756"/>
                </a:cubicBezTo>
                <a:cubicBezTo>
                  <a:pt x="977" y="756"/>
                  <a:pt x="977" y="756"/>
                  <a:pt x="978" y="756"/>
                </a:cubicBezTo>
                <a:cubicBezTo>
                  <a:pt x="978" y="756"/>
                  <a:pt x="978" y="757"/>
                  <a:pt x="978" y="757"/>
                </a:cubicBezTo>
                <a:cubicBezTo>
                  <a:pt x="979" y="757"/>
                  <a:pt x="978" y="755"/>
                  <a:pt x="979" y="755"/>
                </a:cubicBezTo>
                <a:cubicBezTo>
                  <a:pt x="979" y="754"/>
                  <a:pt x="979" y="754"/>
                  <a:pt x="979" y="754"/>
                </a:cubicBezTo>
                <a:cubicBezTo>
                  <a:pt x="980" y="754"/>
                  <a:pt x="980" y="753"/>
                  <a:pt x="980" y="753"/>
                </a:cubicBezTo>
                <a:cubicBezTo>
                  <a:pt x="980" y="753"/>
                  <a:pt x="982" y="753"/>
                  <a:pt x="982" y="753"/>
                </a:cubicBezTo>
                <a:cubicBezTo>
                  <a:pt x="982" y="753"/>
                  <a:pt x="982" y="753"/>
                  <a:pt x="982" y="753"/>
                </a:cubicBezTo>
                <a:cubicBezTo>
                  <a:pt x="983" y="753"/>
                  <a:pt x="983" y="753"/>
                  <a:pt x="983" y="753"/>
                </a:cubicBezTo>
                <a:cubicBezTo>
                  <a:pt x="983" y="754"/>
                  <a:pt x="983" y="754"/>
                  <a:pt x="983" y="754"/>
                </a:cubicBezTo>
                <a:cubicBezTo>
                  <a:pt x="983" y="754"/>
                  <a:pt x="983" y="755"/>
                  <a:pt x="984" y="755"/>
                </a:cubicBezTo>
                <a:cubicBezTo>
                  <a:pt x="984" y="755"/>
                  <a:pt x="984" y="755"/>
                  <a:pt x="984" y="754"/>
                </a:cubicBezTo>
                <a:cubicBezTo>
                  <a:pt x="985" y="754"/>
                  <a:pt x="985" y="754"/>
                  <a:pt x="985" y="754"/>
                </a:cubicBezTo>
                <a:cubicBezTo>
                  <a:pt x="985" y="754"/>
                  <a:pt x="985" y="754"/>
                  <a:pt x="986" y="754"/>
                </a:cubicBezTo>
                <a:cubicBezTo>
                  <a:pt x="986" y="754"/>
                  <a:pt x="986" y="753"/>
                  <a:pt x="986" y="753"/>
                </a:cubicBezTo>
                <a:cubicBezTo>
                  <a:pt x="987" y="751"/>
                  <a:pt x="989" y="752"/>
                  <a:pt x="990" y="751"/>
                </a:cubicBezTo>
                <a:cubicBezTo>
                  <a:pt x="990" y="750"/>
                  <a:pt x="991" y="750"/>
                  <a:pt x="992" y="750"/>
                </a:cubicBezTo>
                <a:cubicBezTo>
                  <a:pt x="992" y="751"/>
                  <a:pt x="992" y="751"/>
                  <a:pt x="993" y="751"/>
                </a:cubicBezTo>
                <a:cubicBezTo>
                  <a:pt x="993" y="751"/>
                  <a:pt x="994" y="751"/>
                  <a:pt x="994" y="750"/>
                </a:cubicBezTo>
                <a:cubicBezTo>
                  <a:pt x="994" y="750"/>
                  <a:pt x="995" y="750"/>
                  <a:pt x="995" y="750"/>
                </a:cubicBezTo>
                <a:cubicBezTo>
                  <a:pt x="995" y="750"/>
                  <a:pt x="995" y="750"/>
                  <a:pt x="995" y="749"/>
                </a:cubicBezTo>
                <a:cubicBezTo>
                  <a:pt x="996" y="749"/>
                  <a:pt x="997" y="750"/>
                  <a:pt x="997" y="749"/>
                </a:cubicBezTo>
                <a:cubicBezTo>
                  <a:pt x="996" y="748"/>
                  <a:pt x="996" y="748"/>
                  <a:pt x="996" y="748"/>
                </a:cubicBezTo>
                <a:cubicBezTo>
                  <a:pt x="996" y="748"/>
                  <a:pt x="996" y="748"/>
                  <a:pt x="995" y="748"/>
                </a:cubicBezTo>
                <a:cubicBezTo>
                  <a:pt x="995" y="748"/>
                  <a:pt x="995" y="748"/>
                  <a:pt x="994" y="748"/>
                </a:cubicBezTo>
                <a:cubicBezTo>
                  <a:pt x="994" y="748"/>
                  <a:pt x="994" y="747"/>
                  <a:pt x="994" y="747"/>
                </a:cubicBezTo>
                <a:cubicBezTo>
                  <a:pt x="994" y="747"/>
                  <a:pt x="995" y="747"/>
                  <a:pt x="995" y="747"/>
                </a:cubicBezTo>
                <a:cubicBezTo>
                  <a:pt x="996" y="747"/>
                  <a:pt x="995" y="746"/>
                  <a:pt x="994" y="746"/>
                </a:cubicBezTo>
                <a:cubicBezTo>
                  <a:pt x="994" y="746"/>
                  <a:pt x="994" y="745"/>
                  <a:pt x="994" y="745"/>
                </a:cubicBezTo>
                <a:cubicBezTo>
                  <a:pt x="994" y="745"/>
                  <a:pt x="994" y="745"/>
                  <a:pt x="995" y="745"/>
                </a:cubicBezTo>
                <a:cubicBezTo>
                  <a:pt x="995" y="746"/>
                  <a:pt x="995" y="746"/>
                  <a:pt x="995" y="746"/>
                </a:cubicBezTo>
                <a:cubicBezTo>
                  <a:pt x="996" y="745"/>
                  <a:pt x="996" y="745"/>
                  <a:pt x="996" y="745"/>
                </a:cubicBezTo>
                <a:cubicBezTo>
                  <a:pt x="997" y="745"/>
                  <a:pt x="997" y="745"/>
                  <a:pt x="998" y="745"/>
                </a:cubicBezTo>
                <a:cubicBezTo>
                  <a:pt x="999" y="745"/>
                  <a:pt x="1000" y="745"/>
                  <a:pt x="1000" y="745"/>
                </a:cubicBezTo>
                <a:cubicBezTo>
                  <a:pt x="1001" y="745"/>
                  <a:pt x="1001" y="745"/>
                  <a:pt x="1001" y="745"/>
                </a:cubicBezTo>
                <a:cubicBezTo>
                  <a:pt x="1002" y="745"/>
                  <a:pt x="1002" y="745"/>
                  <a:pt x="1002" y="745"/>
                </a:cubicBezTo>
                <a:cubicBezTo>
                  <a:pt x="1003" y="746"/>
                  <a:pt x="1003" y="745"/>
                  <a:pt x="1004" y="744"/>
                </a:cubicBezTo>
                <a:cubicBezTo>
                  <a:pt x="1004" y="744"/>
                  <a:pt x="1005" y="744"/>
                  <a:pt x="1005" y="743"/>
                </a:cubicBezTo>
                <a:cubicBezTo>
                  <a:pt x="1006" y="743"/>
                  <a:pt x="1006" y="742"/>
                  <a:pt x="1006" y="742"/>
                </a:cubicBezTo>
                <a:cubicBezTo>
                  <a:pt x="1006" y="742"/>
                  <a:pt x="1005" y="741"/>
                  <a:pt x="1006" y="741"/>
                </a:cubicBezTo>
                <a:cubicBezTo>
                  <a:pt x="1006" y="741"/>
                  <a:pt x="1006" y="742"/>
                  <a:pt x="1006" y="742"/>
                </a:cubicBezTo>
                <a:cubicBezTo>
                  <a:pt x="1007" y="743"/>
                  <a:pt x="1007" y="742"/>
                  <a:pt x="1007" y="743"/>
                </a:cubicBezTo>
                <a:cubicBezTo>
                  <a:pt x="1008" y="743"/>
                  <a:pt x="1008" y="743"/>
                  <a:pt x="1008" y="743"/>
                </a:cubicBezTo>
                <a:cubicBezTo>
                  <a:pt x="1008" y="743"/>
                  <a:pt x="1009" y="743"/>
                  <a:pt x="1009" y="743"/>
                </a:cubicBezTo>
                <a:cubicBezTo>
                  <a:pt x="1010" y="743"/>
                  <a:pt x="1011" y="743"/>
                  <a:pt x="1011" y="742"/>
                </a:cubicBezTo>
                <a:cubicBezTo>
                  <a:pt x="1012" y="742"/>
                  <a:pt x="1012" y="741"/>
                  <a:pt x="1013" y="741"/>
                </a:cubicBezTo>
                <a:cubicBezTo>
                  <a:pt x="1014" y="740"/>
                  <a:pt x="1014" y="740"/>
                  <a:pt x="1015" y="740"/>
                </a:cubicBezTo>
                <a:cubicBezTo>
                  <a:pt x="1016" y="739"/>
                  <a:pt x="1016" y="739"/>
                  <a:pt x="1017" y="738"/>
                </a:cubicBezTo>
                <a:cubicBezTo>
                  <a:pt x="1018" y="738"/>
                  <a:pt x="1018" y="737"/>
                  <a:pt x="1019" y="737"/>
                </a:cubicBezTo>
                <a:cubicBezTo>
                  <a:pt x="1020" y="737"/>
                  <a:pt x="1020" y="737"/>
                  <a:pt x="1021" y="736"/>
                </a:cubicBezTo>
                <a:cubicBezTo>
                  <a:pt x="1021" y="736"/>
                  <a:pt x="1022" y="735"/>
                  <a:pt x="1022" y="735"/>
                </a:cubicBezTo>
                <a:cubicBezTo>
                  <a:pt x="1022" y="735"/>
                  <a:pt x="1023" y="735"/>
                  <a:pt x="1023" y="735"/>
                </a:cubicBezTo>
                <a:cubicBezTo>
                  <a:pt x="1023" y="735"/>
                  <a:pt x="1023" y="735"/>
                  <a:pt x="1023" y="734"/>
                </a:cubicBezTo>
                <a:cubicBezTo>
                  <a:pt x="1023" y="734"/>
                  <a:pt x="1024" y="733"/>
                  <a:pt x="1023" y="733"/>
                </a:cubicBezTo>
                <a:cubicBezTo>
                  <a:pt x="1023" y="733"/>
                  <a:pt x="1023" y="733"/>
                  <a:pt x="1024" y="733"/>
                </a:cubicBezTo>
                <a:cubicBezTo>
                  <a:pt x="1024" y="733"/>
                  <a:pt x="1024" y="734"/>
                  <a:pt x="1024" y="734"/>
                </a:cubicBezTo>
                <a:cubicBezTo>
                  <a:pt x="1024" y="735"/>
                  <a:pt x="1024" y="735"/>
                  <a:pt x="1024" y="736"/>
                </a:cubicBezTo>
                <a:cubicBezTo>
                  <a:pt x="1024" y="736"/>
                  <a:pt x="1024" y="736"/>
                  <a:pt x="1025" y="736"/>
                </a:cubicBezTo>
                <a:cubicBezTo>
                  <a:pt x="1025" y="736"/>
                  <a:pt x="1025" y="736"/>
                  <a:pt x="1025" y="735"/>
                </a:cubicBezTo>
                <a:cubicBezTo>
                  <a:pt x="1025" y="735"/>
                  <a:pt x="1026" y="735"/>
                  <a:pt x="1026" y="735"/>
                </a:cubicBezTo>
                <a:cubicBezTo>
                  <a:pt x="1026" y="736"/>
                  <a:pt x="1025" y="737"/>
                  <a:pt x="1025" y="737"/>
                </a:cubicBezTo>
                <a:cubicBezTo>
                  <a:pt x="1025" y="737"/>
                  <a:pt x="1024" y="738"/>
                  <a:pt x="1024" y="739"/>
                </a:cubicBezTo>
                <a:cubicBezTo>
                  <a:pt x="1023" y="739"/>
                  <a:pt x="1023" y="739"/>
                  <a:pt x="1022" y="740"/>
                </a:cubicBezTo>
                <a:cubicBezTo>
                  <a:pt x="1022" y="740"/>
                  <a:pt x="1022" y="741"/>
                  <a:pt x="1022" y="741"/>
                </a:cubicBezTo>
                <a:cubicBezTo>
                  <a:pt x="1022" y="741"/>
                  <a:pt x="1021" y="742"/>
                  <a:pt x="1022" y="742"/>
                </a:cubicBezTo>
                <a:cubicBezTo>
                  <a:pt x="1022" y="742"/>
                  <a:pt x="1023" y="741"/>
                  <a:pt x="1023" y="741"/>
                </a:cubicBezTo>
                <a:cubicBezTo>
                  <a:pt x="1024" y="740"/>
                  <a:pt x="1025" y="741"/>
                  <a:pt x="1025" y="741"/>
                </a:cubicBezTo>
                <a:cubicBezTo>
                  <a:pt x="1026" y="741"/>
                  <a:pt x="1027" y="740"/>
                  <a:pt x="1028" y="740"/>
                </a:cubicBezTo>
                <a:cubicBezTo>
                  <a:pt x="1028" y="740"/>
                  <a:pt x="1029" y="740"/>
                  <a:pt x="1030" y="741"/>
                </a:cubicBezTo>
                <a:cubicBezTo>
                  <a:pt x="1031" y="741"/>
                  <a:pt x="1032" y="741"/>
                  <a:pt x="1032" y="741"/>
                </a:cubicBezTo>
                <a:cubicBezTo>
                  <a:pt x="1033" y="740"/>
                  <a:pt x="1033" y="740"/>
                  <a:pt x="1034" y="740"/>
                </a:cubicBezTo>
                <a:cubicBezTo>
                  <a:pt x="1034" y="740"/>
                  <a:pt x="1034" y="741"/>
                  <a:pt x="1035" y="741"/>
                </a:cubicBezTo>
                <a:cubicBezTo>
                  <a:pt x="1035" y="741"/>
                  <a:pt x="1036" y="741"/>
                  <a:pt x="1036" y="741"/>
                </a:cubicBezTo>
                <a:cubicBezTo>
                  <a:pt x="1037" y="741"/>
                  <a:pt x="1036" y="741"/>
                  <a:pt x="1036" y="742"/>
                </a:cubicBezTo>
                <a:cubicBezTo>
                  <a:pt x="1036" y="742"/>
                  <a:pt x="1035" y="742"/>
                  <a:pt x="1035" y="743"/>
                </a:cubicBezTo>
                <a:cubicBezTo>
                  <a:pt x="1035" y="743"/>
                  <a:pt x="1034" y="743"/>
                  <a:pt x="1034" y="743"/>
                </a:cubicBezTo>
                <a:cubicBezTo>
                  <a:pt x="1033" y="743"/>
                  <a:pt x="1033" y="744"/>
                  <a:pt x="1033" y="744"/>
                </a:cubicBezTo>
                <a:cubicBezTo>
                  <a:pt x="1033" y="744"/>
                  <a:pt x="1032" y="744"/>
                  <a:pt x="1032" y="744"/>
                </a:cubicBezTo>
                <a:cubicBezTo>
                  <a:pt x="1031" y="744"/>
                  <a:pt x="1031" y="744"/>
                  <a:pt x="1031" y="745"/>
                </a:cubicBezTo>
                <a:cubicBezTo>
                  <a:pt x="1030" y="745"/>
                  <a:pt x="1030" y="745"/>
                  <a:pt x="1030" y="746"/>
                </a:cubicBezTo>
                <a:cubicBezTo>
                  <a:pt x="1029" y="746"/>
                  <a:pt x="1029" y="746"/>
                  <a:pt x="1028" y="745"/>
                </a:cubicBezTo>
                <a:cubicBezTo>
                  <a:pt x="1028" y="745"/>
                  <a:pt x="1028" y="744"/>
                  <a:pt x="1027" y="744"/>
                </a:cubicBezTo>
                <a:cubicBezTo>
                  <a:pt x="1027" y="744"/>
                  <a:pt x="1027" y="744"/>
                  <a:pt x="1026" y="744"/>
                </a:cubicBezTo>
                <a:cubicBezTo>
                  <a:pt x="1025" y="744"/>
                  <a:pt x="1026" y="743"/>
                  <a:pt x="1026" y="743"/>
                </a:cubicBezTo>
                <a:cubicBezTo>
                  <a:pt x="1027" y="742"/>
                  <a:pt x="1026" y="742"/>
                  <a:pt x="1025" y="742"/>
                </a:cubicBezTo>
                <a:cubicBezTo>
                  <a:pt x="1023" y="742"/>
                  <a:pt x="1022" y="743"/>
                  <a:pt x="1021" y="744"/>
                </a:cubicBezTo>
                <a:cubicBezTo>
                  <a:pt x="1019" y="745"/>
                  <a:pt x="1018" y="746"/>
                  <a:pt x="1016" y="747"/>
                </a:cubicBezTo>
                <a:cubicBezTo>
                  <a:pt x="1015" y="748"/>
                  <a:pt x="1014" y="749"/>
                  <a:pt x="1012" y="750"/>
                </a:cubicBezTo>
                <a:cubicBezTo>
                  <a:pt x="1011" y="751"/>
                  <a:pt x="1009" y="751"/>
                  <a:pt x="1008" y="753"/>
                </a:cubicBezTo>
                <a:cubicBezTo>
                  <a:pt x="1007" y="753"/>
                  <a:pt x="1007" y="754"/>
                  <a:pt x="1006" y="755"/>
                </a:cubicBezTo>
                <a:cubicBezTo>
                  <a:pt x="1006" y="756"/>
                  <a:pt x="1006" y="757"/>
                  <a:pt x="1006" y="757"/>
                </a:cubicBezTo>
                <a:cubicBezTo>
                  <a:pt x="1005" y="758"/>
                  <a:pt x="1005" y="758"/>
                  <a:pt x="1005" y="759"/>
                </a:cubicBezTo>
                <a:cubicBezTo>
                  <a:pt x="1005" y="760"/>
                  <a:pt x="1005" y="760"/>
                  <a:pt x="1005" y="761"/>
                </a:cubicBezTo>
                <a:cubicBezTo>
                  <a:pt x="1005" y="761"/>
                  <a:pt x="1005" y="762"/>
                  <a:pt x="1006" y="762"/>
                </a:cubicBezTo>
                <a:cubicBezTo>
                  <a:pt x="1006" y="763"/>
                  <a:pt x="1006" y="763"/>
                  <a:pt x="1007" y="764"/>
                </a:cubicBezTo>
                <a:cubicBezTo>
                  <a:pt x="1007" y="764"/>
                  <a:pt x="1007" y="765"/>
                  <a:pt x="1007" y="764"/>
                </a:cubicBezTo>
                <a:cubicBezTo>
                  <a:pt x="1008" y="764"/>
                  <a:pt x="1008" y="764"/>
                  <a:pt x="1008" y="763"/>
                </a:cubicBezTo>
                <a:cubicBezTo>
                  <a:pt x="1008" y="763"/>
                  <a:pt x="1007" y="762"/>
                  <a:pt x="1008" y="762"/>
                </a:cubicBezTo>
                <a:cubicBezTo>
                  <a:pt x="1008" y="762"/>
                  <a:pt x="1008" y="763"/>
                  <a:pt x="1009" y="763"/>
                </a:cubicBezTo>
                <a:cubicBezTo>
                  <a:pt x="1009" y="764"/>
                  <a:pt x="1009" y="764"/>
                  <a:pt x="1009" y="764"/>
                </a:cubicBezTo>
                <a:cubicBezTo>
                  <a:pt x="1009" y="765"/>
                  <a:pt x="1009" y="765"/>
                  <a:pt x="1009" y="765"/>
                </a:cubicBezTo>
                <a:cubicBezTo>
                  <a:pt x="1010" y="766"/>
                  <a:pt x="1010" y="766"/>
                  <a:pt x="1010" y="767"/>
                </a:cubicBezTo>
                <a:cubicBezTo>
                  <a:pt x="1010" y="767"/>
                  <a:pt x="1011" y="767"/>
                  <a:pt x="1012" y="767"/>
                </a:cubicBezTo>
                <a:cubicBezTo>
                  <a:pt x="1012" y="767"/>
                  <a:pt x="1013" y="768"/>
                  <a:pt x="1014" y="767"/>
                </a:cubicBezTo>
                <a:cubicBezTo>
                  <a:pt x="1014" y="766"/>
                  <a:pt x="1014" y="766"/>
                  <a:pt x="1014" y="766"/>
                </a:cubicBezTo>
                <a:cubicBezTo>
                  <a:pt x="1015" y="765"/>
                  <a:pt x="1015" y="765"/>
                  <a:pt x="1015" y="765"/>
                </a:cubicBezTo>
                <a:cubicBezTo>
                  <a:pt x="1015" y="764"/>
                  <a:pt x="1016" y="763"/>
                  <a:pt x="1017" y="765"/>
                </a:cubicBezTo>
                <a:cubicBezTo>
                  <a:pt x="1017" y="766"/>
                  <a:pt x="1017" y="764"/>
                  <a:pt x="1018" y="764"/>
                </a:cubicBezTo>
                <a:cubicBezTo>
                  <a:pt x="1018" y="763"/>
                  <a:pt x="1019" y="763"/>
                  <a:pt x="1020" y="762"/>
                </a:cubicBezTo>
                <a:cubicBezTo>
                  <a:pt x="1021" y="761"/>
                  <a:pt x="1022" y="761"/>
                  <a:pt x="1022" y="760"/>
                </a:cubicBezTo>
                <a:cubicBezTo>
                  <a:pt x="1023" y="759"/>
                  <a:pt x="1023" y="759"/>
                  <a:pt x="1023" y="758"/>
                </a:cubicBezTo>
                <a:cubicBezTo>
                  <a:pt x="1024" y="758"/>
                  <a:pt x="1025" y="757"/>
                  <a:pt x="1025" y="757"/>
                </a:cubicBezTo>
                <a:cubicBezTo>
                  <a:pt x="1026" y="756"/>
                  <a:pt x="1027" y="756"/>
                  <a:pt x="1027" y="755"/>
                </a:cubicBezTo>
                <a:cubicBezTo>
                  <a:pt x="1027" y="754"/>
                  <a:pt x="1026" y="754"/>
                  <a:pt x="1026" y="753"/>
                </a:cubicBezTo>
                <a:cubicBezTo>
                  <a:pt x="1026" y="752"/>
                  <a:pt x="1028" y="752"/>
                  <a:pt x="1028" y="753"/>
                </a:cubicBezTo>
                <a:cubicBezTo>
                  <a:pt x="1028" y="753"/>
                  <a:pt x="1029" y="754"/>
                  <a:pt x="1029" y="754"/>
                </a:cubicBezTo>
                <a:cubicBezTo>
                  <a:pt x="1029" y="753"/>
                  <a:pt x="1029" y="753"/>
                  <a:pt x="1029" y="752"/>
                </a:cubicBezTo>
                <a:cubicBezTo>
                  <a:pt x="1029" y="752"/>
                  <a:pt x="1030" y="751"/>
                  <a:pt x="1031" y="751"/>
                </a:cubicBezTo>
                <a:cubicBezTo>
                  <a:pt x="1031" y="752"/>
                  <a:pt x="1031" y="753"/>
                  <a:pt x="1031" y="753"/>
                </a:cubicBezTo>
                <a:cubicBezTo>
                  <a:pt x="1032" y="754"/>
                  <a:pt x="1033" y="754"/>
                  <a:pt x="1033" y="754"/>
                </a:cubicBezTo>
                <a:cubicBezTo>
                  <a:pt x="1034" y="754"/>
                  <a:pt x="1035" y="755"/>
                  <a:pt x="1035" y="753"/>
                </a:cubicBezTo>
                <a:cubicBezTo>
                  <a:pt x="1035" y="753"/>
                  <a:pt x="1035" y="752"/>
                  <a:pt x="1036" y="752"/>
                </a:cubicBezTo>
                <a:cubicBezTo>
                  <a:pt x="1037" y="752"/>
                  <a:pt x="1037" y="752"/>
                  <a:pt x="1038" y="752"/>
                </a:cubicBezTo>
                <a:cubicBezTo>
                  <a:pt x="1039" y="751"/>
                  <a:pt x="1040" y="751"/>
                  <a:pt x="1041" y="751"/>
                </a:cubicBezTo>
                <a:cubicBezTo>
                  <a:pt x="1041" y="751"/>
                  <a:pt x="1042" y="751"/>
                  <a:pt x="1043" y="751"/>
                </a:cubicBezTo>
                <a:cubicBezTo>
                  <a:pt x="1045" y="750"/>
                  <a:pt x="1046" y="749"/>
                  <a:pt x="1048" y="748"/>
                </a:cubicBezTo>
                <a:cubicBezTo>
                  <a:pt x="1049" y="748"/>
                  <a:pt x="1050" y="748"/>
                  <a:pt x="1051" y="747"/>
                </a:cubicBezTo>
                <a:cubicBezTo>
                  <a:pt x="1052" y="747"/>
                  <a:pt x="1053" y="747"/>
                  <a:pt x="1054" y="746"/>
                </a:cubicBezTo>
                <a:cubicBezTo>
                  <a:pt x="1055" y="746"/>
                  <a:pt x="1055" y="745"/>
                  <a:pt x="1056" y="745"/>
                </a:cubicBezTo>
                <a:cubicBezTo>
                  <a:pt x="1058" y="745"/>
                  <a:pt x="1058" y="744"/>
                  <a:pt x="1060" y="744"/>
                </a:cubicBezTo>
                <a:cubicBezTo>
                  <a:pt x="1060" y="744"/>
                  <a:pt x="1060" y="743"/>
                  <a:pt x="1060" y="743"/>
                </a:cubicBezTo>
                <a:cubicBezTo>
                  <a:pt x="1061" y="743"/>
                  <a:pt x="1061" y="743"/>
                  <a:pt x="1061" y="743"/>
                </a:cubicBezTo>
                <a:cubicBezTo>
                  <a:pt x="1062" y="742"/>
                  <a:pt x="1063" y="742"/>
                  <a:pt x="1063" y="742"/>
                </a:cubicBezTo>
                <a:cubicBezTo>
                  <a:pt x="1064" y="742"/>
                  <a:pt x="1064" y="741"/>
                  <a:pt x="1063" y="741"/>
                </a:cubicBezTo>
                <a:cubicBezTo>
                  <a:pt x="1063" y="741"/>
                  <a:pt x="1063" y="741"/>
                  <a:pt x="1062" y="740"/>
                </a:cubicBezTo>
                <a:cubicBezTo>
                  <a:pt x="1062" y="740"/>
                  <a:pt x="1062" y="739"/>
                  <a:pt x="1062" y="739"/>
                </a:cubicBezTo>
                <a:cubicBezTo>
                  <a:pt x="1062" y="739"/>
                  <a:pt x="1061" y="739"/>
                  <a:pt x="1061" y="739"/>
                </a:cubicBezTo>
                <a:cubicBezTo>
                  <a:pt x="1061" y="738"/>
                  <a:pt x="1061" y="738"/>
                  <a:pt x="1062" y="738"/>
                </a:cubicBezTo>
                <a:cubicBezTo>
                  <a:pt x="1062" y="738"/>
                  <a:pt x="1062" y="739"/>
                  <a:pt x="1063" y="738"/>
                </a:cubicBezTo>
                <a:cubicBezTo>
                  <a:pt x="1063" y="738"/>
                  <a:pt x="1063" y="738"/>
                  <a:pt x="1064" y="738"/>
                </a:cubicBezTo>
                <a:cubicBezTo>
                  <a:pt x="1064" y="738"/>
                  <a:pt x="1064" y="738"/>
                  <a:pt x="1065" y="738"/>
                </a:cubicBezTo>
                <a:cubicBezTo>
                  <a:pt x="1065" y="738"/>
                  <a:pt x="1065" y="737"/>
                  <a:pt x="1065" y="737"/>
                </a:cubicBezTo>
                <a:cubicBezTo>
                  <a:pt x="1065" y="737"/>
                  <a:pt x="1065" y="737"/>
                  <a:pt x="1065" y="737"/>
                </a:cubicBezTo>
                <a:cubicBezTo>
                  <a:pt x="1064" y="737"/>
                  <a:pt x="1064" y="736"/>
                  <a:pt x="1064" y="736"/>
                </a:cubicBezTo>
                <a:cubicBezTo>
                  <a:pt x="1064" y="736"/>
                  <a:pt x="1063" y="736"/>
                  <a:pt x="1063" y="736"/>
                </a:cubicBezTo>
                <a:cubicBezTo>
                  <a:pt x="1063" y="735"/>
                  <a:pt x="1064" y="735"/>
                  <a:pt x="1064" y="735"/>
                </a:cubicBezTo>
                <a:cubicBezTo>
                  <a:pt x="1065" y="734"/>
                  <a:pt x="1063" y="734"/>
                  <a:pt x="1064" y="734"/>
                </a:cubicBezTo>
                <a:cubicBezTo>
                  <a:pt x="1065" y="733"/>
                  <a:pt x="1065" y="734"/>
                  <a:pt x="1066" y="734"/>
                </a:cubicBezTo>
                <a:cubicBezTo>
                  <a:pt x="1066" y="733"/>
                  <a:pt x="1066" y="733"/>
                  <a:pt x="1067" y="733"/>
                </a:cubicBezTo>
                <a:cubicBezTo>
                  <a:pt x="1067" y="733"/>
                  <a:pt x="1067" y="732"/>
                  <a:pt x="1067" y="732"/>
                </a:cubicBezTo>
                <a:cubicBezTo>
                  <a:pt x="1067" y="731"/>
                  <a:pt x="1067" y="731"/>
                  <a:pt x="1068" y="731"/>
                </a:cubicBezTo>
                <a:cubicBezTo>
                  <a:pt x="1068" y="731"/>
                  <a:pt x="1068" y="731"/>
                  <a:pt x="1068" y="731"/>
                </a:cubicBezTo>
                <a:cubicBezTo>
                  <a:pt x="1069" y="731"/>
                  <a:pt x="1068" y="732"/>
                  <a:pt x="1068" y="732"/>
                </a:cubicBezTo>
                <a:cubicBezTo>
                  <a:pt x="1068" y="732"/>
                  <a:pt x="1068" y="732"/>
                  <a:pt x="1067" y="732"/>
                </a:cubicBezTo>
                <a:cubicBezTo>
                  <a:pt x="1067" y="733"/>
                  <a:pt x="1067" y="733"/>
                  <a:pt x="1067" y="733"/>
                </a:cubicBezTo>
                <a:cubicBezTo>
                  <a:pt x="1067" y="733"/>
                  <a:pt x="1067" y="733"/>
                  <a:pt x="1067" y="734"/>
                </a:cubicBezTo>
                <a:cubicBezTo>
                  <a:pt x="1067" y="734"/>
                  <a:pt x="1067" y="734"/>
                  <a:pt x="1067" y="734"/>
                </a:cubicBezTo>
                <a:cubicBezTo>
                  <a:pt x="1067" y="734"/>
                  <a:pt x="1067" y="734"/>
                  <a:pt x="1067" y="734"/>
                </a:cubicBezTo>
                <a:cubicBezTo>
                  <a:pt x="1068" y="734"/>
                  <a:pt x="1068" y="734"/>
                  <a:pt x="1069" y="734"/>
                </a:cubicBezTo>
                <a:cubicBezTo>
                  <a:pt x="1069" y="734"/>
                  <a:pt x="1069" y="734"/>
                  <a:pt x="1069" y="734"/>
                </a:cubicBezTo>
                <a:cubicBezTo>
                  <a:pt x="1069" y="734"/>
                  <a:pt x="1068" y="734"/>
                  <a:pt x="1068" y="734"/>
                </a:cubicBezTo>
                <a:cubicBezTo>
                  <a:pt x="1068" y="735"/>
                  <a:pt x="1068" y="735"/>
                  <a:pt x="1068" y="735"/>
                </a:cubicBezTo>
                <a:cubicBezTo>
                  <a:pt x="1068" y="735"/>
                  <a:pt x="1067" y="735"/>
                  <a:pt x="1067" y="735"/>
                </a:cubicBezTo>
                <a:cubicBezTo>
                  <a:pt x="1067" y="735"/>
                  <a:pt x="1067" y="736"/>
                  <a:pt x="1066" y="736"/>
                </a:cubicBezTo>
                <a:cubicBezTo>
                  <a:pt x="1066" y="737"/>
                  <a:pt x="1066" y="737"/>
                  <a:pt x="1066" y="737"/>
                </a:cubicBezTo>
                <a:cubicBezTo>
                  <a:pt x="1065" y="737"/>
                  <a:pt x="1066" y="738"/>
                  <a:pt x="1067" y="738"/>
                </a:cubicBezTo>
                <a:cubicBezTo>
                  <a:pt x="1068" y="738"/>
                  <a:pt x="1069" y="738"/>
                  <a:pt x="1070" y="738"/>
                </a:cubicBezTo>
                <a:cubicBezTo>
                  <a:pt x="1071" y="738"/>
                  <a:pt x="1071" y="737"/>
                  <a:pt x="1072" y="737"/>
                </a:cubicBezTo>
                <a:cubicBezTo>
                  <a:pt x="1072" y="737"/>
                  <a:pt x="1073" y="736"/>
                  <a:pt x="1073" y="736"/>
                </a:cubicBezTo>
                <a:cubicBezTo>
                  <a:pt x="1074" y="735"/>
                  <a:pt x="1074" y="734"/>
                  <a:pt x="1074" y="734"/>
                </a:cubicBezTo>
                <a:cubicBezTo>
                  <a:pt x="1075" y="734"/>
                  <a:pt x="1076" y="734"/>
                  <a:pt x="1076" y="734"/>
                </a:cubicBezTo>
                <a:cubicBezTo>
                  <a:pt x="1077" y="734"/>
                  <a:pt x="1077" y="733"/>
                  <a:pt x="1077" y="733"/>
                </a:cubicBezTo>
                <a:cubicBezTo>
                  <a:pt x="1078" y="733"/>
                  <a:pt x="1078" y="732"/>
                  <a:pt x="1078" y="732"/>
                </a:cubicBezTo>
                <a:cubicBezTo>
                  <a:pt x="1078" y="731"/>
                  <a:pt x="1078" y="731"/>
                  <a:pt x="1078" y="730"/>
                </a:cubicBezTo>
                <a:cubicBezTo>
                  <a:pt x="1078" y="730"/>
                  <a:pt x="1077" y="730"/>
                  <a:pt x="1076" y="729"/>
                </a:cubicBezTo>
                <a:cubicBezTo>
                  <a:pt x="1075" y="729"/>
                  <a:pt x="1075" y="729"/>
                  <a:pt x="1074" y="728"/>
                </a:cubicBezTo>
                <a:cubicBezTo>
                  <a:pt x="1073" y="728"/>
                  <a:pt x="1073" y="727"/>
                  <a:pt x="1072" y="728"/>
                </a:cubicBezTo>
                <a:cubicBezTo>
                  <a:pt x="1072" y="728"/>
                  <a:pt x="1071" y="728"/>
                  <a:pt x="1071" y="728"/>
                </a:cubicBezTo>
                <a:cubicBezTo>
                  <a:pt x="1071" y="728"/>
                  <a:pt x="1071" y="728"/>
                  <a:pt x="1071" y="728"/>
                </a:cubicBezTo>
                <a:cubicBezTo>
                  <a:pt x="1070" y="728"/>
                  <a:pt x="1070" y="728"/>
                  <a:pt x="1070" y="728"/>
                </a:cubicBezTo>
                <a:cubicBezTo>
                  <a:pt x="1069" y="727"/>
                  <a:pt x="1070" y="727"/>
                  <a:pt x="1070" y="726"/>
                </a:cubicBezTo>
                <a:cubicBezTo>
                  <a:pt x="1071" y="726"/>
                  <a:pt x="1071" y="725"/>
                  <a:pt x="1071" y="724"/>
                </a:cubicBezTo>
                <a:cubicBezTo>
                  <a:pt x="1071" y="723"/>
                  <a:pt x="1072" y="722"/>
                  <a:pt x="1072" y="721"/>
                </a:cubicBezTo>
                <a:cubicBezTo>
                  <a:pt x="1072" y="721"/>
                  <a:pt x="1072" y="721"/>
                  <a:pt x="1072" y="720"/>
                </a:cubicBezTo>
                <a:cubicBezTo>
                  <a:pt x="1072" y="720"/>
                  <a:pt x="1072" y="720"/>
                  <a:pt x="1071" y="720"/>
                </a:cubicBezTo>
                <a:cubicBezTo>
                  <a:pt x="1071" y="720"/>
                  <a:pt x="1071" y="720"/>
                  <a:pt x="1071" y="719"/>
                </a:cubicBezTo>
                <a:cubicBezTo>
                  <a:pt x="1071" y="719"/>
                  <a:pt x="1071" y="719"/>
                  <a:pt x="1071" y="718"/>
                </a:cubicBezTo>
                <a:cubicBezTo>
                  <a:pt x="1071" y="718"/>
                  <a:pt x="1071" y="718"/>
                  <a:pt x="1071" y="718"/>
                </a:cubicBezTo>
                <a:cubicBezTo>
                  <a:pt x="1071" y="717"/>
                  <a:pt x="1071" y="718"/>
                  <a:pt x="1070" y="718"/>
                </a:cubicBezTo>
                <a:cubicBezTo>
                  <a:pt x="1070" y="718"/>
                  <a:pt x="1070" y="717"/>
                  <a:pt x="1069" y="717"/>
                </a:cubicBezTo>
                <a:cubicBezTo>
                  <a:pt x="1069" y="717"/>
                  <a:pt x="1068" y="718"/>
                  <a:pt x="1068" y="718"/>
                </a:cubicBezTo>
                <a:cubicBezTo>
                  <a:pt x="1068" y="719"/>
                  <a:pt x="1067" y="720"/>
                  <a:pt x="1067" y="720"/>
                </a:cubicBezTo>
                <a:cubicBezTo>
                  <a:pt x="1066" y="721"/>
                  <a:pt x="1065" y="721"/>
                  <a:pt x="1065" y="722"/>
                </a:cubicBezTo>
                <a:cubicBezTo>
                  <a:pt x="1065" y="723"/>
                  <a:pt x="1064" y="723"/>
                  <a:pt x="1064" y="723"/>
                </a:cubicBezTo>
                <a:cubicBezTo>
                  <a:pt x="1063" y="725"/>
                  <a:pt x="1063" y="726"/>
                  <a:pt x="1062" y="727"/>
                </a:cubicBezTo>
                <a:cubicBezTo>
                  <a:pt x="1062" y="728"/>
                  <a:pt x="1061" y="728"/>
                  <a:pt x="1061" y="728"/>
                </a:cubicBezTo>
                <a:cubicBezTo>
                  <a:pt x="1061" y="728"/>
                  <a:pt x="1061" y="729"/>
                  <a:pt x="1061" y="729"/>
                </a:cubicBezTo>
                <a:cubicBezTo>
                  <a:pt x="1060" y="729"/>
                  <a:pt x="1060" y="729"/>
                  <a:pt x="1060" y="729"/>
                </a:cubicBezTo>
                <a:cubicBezTo>
                  <a:pt x="1059" y="730"/>
                  <a:pt x="1059" y="731"/>
                  <a:pt x="1058" y="731"/>
                </a:cubicBezTo>
                <a:cubicBezTo>
                  <a:pt x="1058" y="732"/>
                  <a:pt x="1058" y="733"/>
                  <a:pt x="1058" y="733"/>
                </a:cubicBezTo>
                <a:cubicBezTo>
                  <a:pt x="1059" y="734"/>
                  <a:pt x="1058" y="734"/>
                  <a:pt x="1058" y="734"/>
                </a:cubicBezTo>
                <a:cubicBezTo>
                  <a:pt x="1059" y="735"/>
                  <a:pt x="1059" y="735"/>
                  <a:pt x="1059" y="735"/>
                </a:cubicBezTo>
                <a:cubicBezTo>
                  <a:pt x="1059" y="736"/>
                  <a:pt x="1059" y="736"/>
                  <a:pt x="1059" y="736"/>
                </a:cubicBezTo>
                <a:cubicBezTo>
                  <a:pt x="1059" y="737"/>
                  <a:pt x="1058" y="737"/>
                  <a:pt x="1058" y="737"/>
                </a:cubicBezTo>
                <a:cubicBezTo>
                  <a:pt x="1057" y="737"/>
                  <a:pt x="1056" y="736"/>
                  <a:pt x="1056" y="737"/>
                </a:cubicBezTo>
                <a:cubicBezTo>
                  <a:pt x="1055" y="737"/>
                  <a:pt x="1054" y="738"/>
                  <a:pt x="1054" y="737"/>
                </a:cubicBezTo>
                <a:cubicBezTo>
                  <a:pt x="1054" y="736"/>
                  <a:pt x="1054" y="735"/>
                  <a:pt x="1054" y="734"/>
                </a:cubicBezTo>
                <a:cubicBezTo>
                  <a:pt x="1054" y="733"/>
                  <a:pt x="1053" y="734"/>
                  <a:pt x="1052" y="735"/>
                </a:cubicBezTo>
                <a:cubicBezTo>
                  <a:pt x="1052" y="735"/>
                  <a:pt x="1051" y="736"/>
                  <a:pt x="1050" y="736"/>
                </a:cubicBezTo>
                <a:cubicBezTo>
                  <a:pt x="1050" y="736"/>
                  <a:pt x="1049" y="736"/>
                  <a:pt x="1048" y="737"/>
                </a:cubicBezTo>
                <a:cubicBezTo>
                  <a:pt x="1048" y="737"/>
                  <a:pt x="1047" y="738"/>
                  <a:pt x="1047" y="738"/>
                </a:cubicBezTo>
                <a:cubicBezTo>
                  <a:pt x="1047" y="738"/>
                  <a:pt x="1046" y="738"/>
                  <a:pt x="1046" y="738"/>
                </a:cubicBezTo>
                <a:cubicBezTo>
                  <a:pt x="1046" y="737"/>
                  <a:pt x="1045" y="738"/>
                  <a:pt x="1045" y="737"/>
                </a:cubicBezTo>
                <a:cubicBezTo>
                  <a:pt x="1044" y="737"/>
                  <a:pt x="1046" y="737"/>
                  <a:pt x="1045" y="736"/>
                </a:cubicBezTo>
                <a:cubicBezTo>
                  <a:pt x="1045" y="735"/>
                  <a:pt x="1044" y="736"/>
                  <a:pt x="1043" y="736"/>
                </a:cubicBezTo>
                <a:cubicBezTo>
                  <a:pt x="1043" y="736"/>
                  <a:pt x="1042" y="736"/>
                  <a:pt x="1041" y="735"/>
                </a:cubicBezTo>
                <a:cubicBezTo>
                  <a:pt x="1041" y="735"/>
                  <a:pt x="1040" y="735"/>
                  <a:pt x="1040" y="735"/>
                </a:cubicBezTo>
                <a:cubicBezTo>
                  <a:pt x="1040" y="735"/>
                  <a:pt x="1039" y="736"/>
                  <a:pt x="1039" y="736"/>
                </a:cubicBezTo>
                <a:cubicBezTo>
                  <a:pt x="1038" y="736"/>
                  <a:pt x="1038" y="735"/>
                  <a:pt x="1037" y="734"/>
                </a:cubicBezTo>
                <a:cubicBezTo>
                  <a:pt x="1037" y="734"/>
                  <a:pt x="1036" y="734"/>
                  <a:pt x="1035" y="734"/>
                </a:cubicBezTo>
                <a:cubicBezTo>
                  <a:pt x="1034" y="733"/>
                  <a:pt x="1033" y="733"/>
                  <a:pt x="1032" y="733"/>
                </a:cubicBezTo>
                <a:cubicBezTo>
                  <a:pt x="1032" y="732"/>
                  <a:pt x="1032" y="732"/>
                  <a:pt x="1032" y="732"/>
                </a:cubicBezTo>
                <a:cubicBezTo>
                  <a:pt x="1031" y="732"/>
                  <a:pt x="1031" y="732"/>
                  <a:pt x="1031" y="732"/>
                </a:cubicBezTo>
                <a:cubicBezTo>
                  <a:pt x="1030" y="732"/>
                  <a:pt x="1030" y="731"/>
                  <a:pt x="1030" y="731"/>
                </a:cubicBezTo>
                <a:cubicBezTo>
                  <a:pt x="1031" y="731"/>
                  <a:pt x="1032" y="731"/>
                  <a:pt x="1032" y="731"/>
                </a:cubicBezTo>
                <a:cubicBezTo>
                  <a:pt x="1032" y="731"/>
                  <a:pt x="1032" y="730"/>
                  <a:pt x="1032" y="730"/>
                </a:cubicBezTo>
                <a:cubicBezTo>
                  <a:pt x="1032" y="730"/>
                  <a:pt x="1030" y="730"/>
                  <a:pt x="1030" y="730"/>
                </a:cubicBezTo>
                <a:cubicBezTo>
                  <a:pt x="1029" y="730"/>
                  <a:pt x="1028" y="730"/>
                  <a:pt x="1027" y="729"/>
                </a:cubicBezTo>
                <a:cubicBezTo>
                  <a:pt x="1027" y="729"/>
                  <a:pt x="1026" y="729"/>
                  <a:pt x="1025" y="729"/>
                </a:cubicBezTo>
                <a:cubicBezTo>
                  <a:pt x="1024" y="729"/>
                  <a:pt x="1024" y="728"/>
                  <a:pt x="1023" y="727"/>
                </a:cubicBezTo>
                <a:cubicBezTo>
                  <a:pt x="1023" y="727"/>
                  <a:pt x="1023" y="727"/>
                  <a:pt x="1023" y="726"/>
                </a:cubicBezTo>
                <a:cubicBezTo>
                  <a:pt x="1023" y="726"/>
                  <a:pt x="1023" y="726"/>
                  <a:pt x="1022" y="725"/>
                </a:cubicBezTo>
                <a:cubicBezTo>
                  <a:pt x="1022" y="724"/>
                  <a:pt x="1022" y="724"/>
                  <a:pt x="1022" y="723"/>
                </a:cubicBezTo>
                <a:cubicBezTo>
                  <a:pt x="1022" y="722"/>
                  <a:pt x="1021" y="721"/>
                  <a:pt x="1020" y="721"/>
                </a:cubicBezTo>
                <a:cubicBezTo>
                  <a:pt x="1020" y="720"/>
                  <a:pt x="1019" y="719"/>
                  <a:pt x="1020" y="718"/>
                </a:cubicBezTo>
                <a:cubicBezTo>
                  <a:pt x="1020" y="718"/>
                  <a:pt x="1021" y="718"/>
                  <a:pt x="1021" y="718"/>
                </a:cubicBezTo>
                <a:cubicBezTo>
                  <a:pt x="1021" y="718"/>
                  <a:pt x="1021" y="717"/>
                  <a:pt x="1021" y="717"/>
                </a:cubicBezTo>
                <a:cubicBezTo>
                  <a:pt x="1021" y="716"/>
                  <a:pt x="1020" y="717"/>
                  <a:pt x="1019" y="717"/>
                </a:cubicBezTo>
                <a:cubicBezTo>
                  <a:pt x="1018" y="717"/>
                  <a:pt x="1018" y="716"/>
                  <a:pt x="1017" y="717"/>
                </a:cubicBezTo>
                <a:cubicBezTo>
                  <a:pt x="1016" y="717"/>
                  <a:pt x="1016" y="717"/>
                  <a:pt x="1016" y="716"/>
                </a:cubicBezTo>
                <a:cubicBezTo>
                  <a:pt x="1015" y="716"/>
                  <a:pt x="1016" y="716"/>
                  <a:pt x="1016" y="716"/>
                </a:cubicBezTo>
                <a:cubicBezTo>
                  <a:pt x="1017" y="715"/>
                  <a:pt x="1017" y="715"/>
                  <a:pt x="1018" y="714"/>
                </a:cubicBezTo>
                <a:cubicBezTo>
                  <a:pt x="1018" y="714"/>
                  <a:pt x="1019" y="714"/>
                  <a:pt x="1019" y="714"/>
                </a:cubicBezTo>
                <a:cubicBezTo>
                  <a:pt x="1019" y="713"/>
                  <a:pt x="1020" y="712"/>
                  <a:pt x="1020" y="711"/>
                </a:cubicBezTo>
                <a:cubicBezTo>
                  <a:pt x="1020" y="711"/>
                  <a:pt x="1021" y="710"/>
                  <a:pt x="1021" y="709"/>
                </a:cubicBezTo>
                <a:cubicBezTo>
                  <a:pt x="1021" y="709"/>
                  <a:pt x="1021" y="708"/>
                  <a:pt x="1021" y="708"/>
                </a:cubicBezTo>
                <a:cubicBezTo>
                  <a:pt x="1021" y="708"/>
                  <a:pt x="1022" y="708"/>
                  <a:pt x="1022" y="708"/>
                </a:cubicBezTo>
                <a:cubicBezTo>
                  <a:pt x="1022" y="708"/>
                  <a:pt x="1023" y="707"/>
                  <a:pt x="1022" y="707"/>
                </a:cubicBezTo>
                <a:cubicBezTo>
                  <a:pt x="1022" y="707"/>
                  <a:pt x="1021" y="707"/>
                  <a:pt x="1021" y="707"/>
                </a:cubicBezTo>
                <a:cubicBezTo>
                  <a:pt x="1020" y="707"/>
                  <a:pt x="1019" y="707"/>
                  <a:pt x="1019" y="707"/>
                </a:cubicBezTo>
                <a:cubicBezTo>
                  <a:pt x="1018" y="707"/>
                  <a:pt x="1017" y="707"/>
                  <a:pt x="1016" y="707"/>
                </a:cubicBezTo>
                <a:cubicBezTo>
                  <a:pt x="1015" y="707"/>
                  <a:pt x="1014" y="708"/>
                  <a:pt x="1014" y="708"/>
                </a:cubicBezTo>
                <a:cubicBezTo>
                  <a:pt x="1013" y="708"/>
                  <a:pt x="1013" y="708"/>
                  <a:pt x="1012" y="708"/>
                </a:cubicBezTo>
                <a:cubicBezTo>
                  <a:pt x="1012" y="708"/>
                  <a:pt x="1012" y="708"/>
                  <a:pt x="1012" y="708"/>
                </a:cubicBezTo>
                <a:cubicBezTo>
                  <a:pt x="1011" y="709"/>
                  <a:pt x="1011" y="708"/>
                  <a:pt x="1011" y="708"/>
                </a:cubicBezTo>
                <a:cubicBezTo>
                  <a:pt x="1011" y="707"/>
                  <a:pt x="1011" y="707"/>
                  <a:pt x="1011" y="706"/>
                </a:cubicBezTo>
                <a:cubicBezTo>
                  <a:pt x="1010" y="705"/>
                  <a:pt x="1010" y="704"/>
                  <a:pt x="1009" y="704"/>
                </a:cubicBezTo>
                <a:cubicBezTo>
                  <a:pt x="1008" y="703"/>
                  <a:pt x="1008" y="704"/>
                  <a:pt x="1007" y="703"/>
                </a:cubicBezTo>
                <a:cubicBezTo>
                  <a:pt x="1006" y="703"/>
                  <a:pt x="1006" y="703"/>
                  <a:pt x="1006" y="703"/>
                </a:cubicBezTo>
                <a:cubicBezTo>
                  <a:pt x="1005" y="703"/>
                  <a:pt x="1005" y="703"/>
                  <a:pt x="1005" y="703"/>
                </a:cubicBezTo>
                <a:cubicBezTo>
                  <a:pt x="1005" y="702"/>
                  <a:pt x="1006" y="702"/>
                  <a:pt x="1006" y="702"/>
                </a:cubicBezTo>
                <a:cubicBezTo>
                  <a:pt x="1007" y="702"/>
                  <a:pt x="1007" y="702"/>
                  <a:pt x="1007" y="702"/>
                </a:cubicBezTo>
                <a:cubicBezTo>
                  <a:pt x="1008" y="701"/>
                  <a:pt x="1009" y="701"/>
                  <a:pt x="1009" y="701"/>
                </a:cubicBezTo>
                <a:cubicBezTo>
                  <a:pt x="1010" y="702"/>
                  <a:pt x="1011" y="702"/>
                  <a:pt x="1012" y="702"/>
                </a:cubicBezTo>
                <a:cubicBezTo>
                  <a:pt x="1012" y="702"/>
                  <a:pt x="1012" y="702"/>
                  <a:pt x="1013" y="702"/>
                </a:cubicBezTo>
                <a:cubicBezTo>
                  <a:pt x="1013" y="703"/>
                  <a:pt x="1013" y="703"/>
                  <a:pt x="1014" y="703"/>
                </a:cubicBezTo>
                <a:cubicBezTo>
                  <a:pt x="1015" y="704"/>
                  <a:pt x="1016" y="703"/>
                  <a:pt x="1018" y="702"/>
                </a:cubicBezTo>
                <a:cubicBezTo>
                  <a:pt x="1018" y="701"/>
                  <a:pt x="1019" y="701"/>
                  <a:pt x="1020" y="700"/>
                </a:cubicBezTo>
                <a:cubicBezTo>
                  <a:pt x="1021" y="700"/>
                  <a:pt x="1021" y="700"/>
                  <a:pt x="1022" y="699"/>
                </a:cubicBezTo>
                <a:cubicBezTo>
                  <a:pt x="1022" y="699"/>
                  <a:pt x="1022" y="698"/>
                  <a:pt x="1023" y="698"/>
                </a:cubicBezTo>
                <a:cubicBezTo>
                  <a:pt x="1023" y="698"/>
                  <a:pt x="1024" y="698"/>
                  <a:pt x="1025" y="698"/>
                </a:cubicBezTo>
                <a:cubicBezTo>
                  <a:pt x="1025" y="697"/>
                  <a:pt x="1026" y="697"/>
                  <a:pt x="1027" y="697"/>
                </a:cubicBezTo>
                <a:cubicBezTo>
                  <a:pt x="1027" y="697"/>
                  <a:pt x="1028" y="696"/>
                  <a:pt x="1028" y="695"/>
                </a:cubicBezTo>
                <a:cubicBezTo>
                  <a:pt x="1027" y="695"/>
                  <a:pt x="1027" y="695"/>
                  <a:pt x="1027" y="695"/>
                </a:cubicBezTo>
                <a:cubicBezTo>
                  <a:pt x="1027" y="694"/>
                  <a:pt x="1027" y="694"/>
                  <a:pt x="1028" y="694"/>
                </a:cubicBezTo>
                <a:cubicBezTo>
                  <a:pt x="1028" y="694"/>
                  <a:pt x="1028" y="694"/>
                  <a:pt x="1028" y="693"/>
                </a:cubicBezTo>
                <a:cubicBezTo>
                  <a:pt x="1028" y="693"/>
                  <a:pt x="1027" y="693"/>
                  <a:pt x="1027" y="693"/>
                </a:cubicBezTo>
                <a:cubicBezTo>
                  <a:pt x="1026" y="693"/>
                  <a:pt x="1026" y="692"/>
                  <a:pt x="1026" y="692"/>
                </a:cubicBezTo>
                <a:cubicBezTo>
                  <a:pt x="1026" y="692"/>
                  <a:pt x="1026" y="692"/>
                  <a:pt x="1025" y="691"/>
                </a:cubicBezTo>
                <a:cubicBezTo>
                  <a:pt x="1025" y="691"/>
                  <a:pt x="1025" y="691"/>
                  <a:pt x="1025" y="691"/>
                </a:cubicBezTo>
                <a:cubicBezTo>
                  <a:pt x="1026" y="691"/>
                  <a:pt x="1026" y="691"/>
                  <a:pt x="1026" y="691"/>
                </a:cubicBezTo>
                <a:cubicBezTo>
                  <a:pt x="1027" y="691"/>
                  <a:pt x="1027" y="691"/>
                  <a:pt x="1027" y="692"/>
                </a:cubicBezTo>
                <a:cubicBezTo>
                  <a:pt x="1028" y="692"/>
                  <a:pt x="1028" y="692"/>
                  <a:pt x="1028" y="693"/>
                </a:cubicBezTo>
                <a:cubicBezTo>
                  <a:pt x="1028" y="693"/>
                  <a:pt x="1028" y="693"/>
                  <a:pt x="1028" y="692"/>
                </a:cubicBezTo>
                <a:cubicBezTo>
                  <a:pt x="1028" y="692"/>
                  <a:pt x="1027" y="690"/>
                  <a:pt x="1027" y="690"/>
                </a:cubicBezTo>
                <a:cubicBezTo>
                  <a:pt x="1026" y="689"/>
                  <a:pt x="1026" y="689"/>
                  <a:pt x="1026" y="689"/>
                </a:cubicBezTo>
                <a:cubicBezTo>
                  <a:pt x="1025" y="689"/>
                  <a:pt x="1025" y="688"/>
                  <a:pt x="1025" y="688"/>
                </a:cubicBezTo>
                <a:cubicBezTo>
                  <a:pt x="1024" y="688"/>
                  <a:pt x="1024" y="687"/>
                  <a:pt x="1023" y="687"/>
                </a:cubicBezTo>
                <a:cubicBezTo>
                  <a:pt x="1022" y="686"/>
                  <a:pt x="1020" y="686"/>
                  <a:pt x="1018" y="685"/>
                </a:cubicBezTo>
                <a:cubicBezTo>
                  <a:pt x="1017" y="685"/>
                  <a:pt x="1015" y="685"/>
                  <a:pt x="1013" y="685"/>
                </a:cubicBezTo>
                <a:cubicBezTo>
                  <a:pt x="1013" y="685"/>
                  <a:pt x="1012" y="685"/>
                  <a:pt x="1011" y="685"/>
                </a:cubicBezTo>
                <a:cubicBezTo>
                  <a:pt x="1010" y="685"/>
                  <a:pt x="1008" y="685"/>
                  <a:pt x="1007" y="685"/>
                </a:cubicBezTo>
                <a:cubicBezTo>
                  <a:pt x="1006" y="685"/>
                  <a:pt x="1006" y="686"/>
                  <a:pt x="1005" y="686"/>
                </a:cubicBezTo>
                <a:cubicBezTo>
                  <a:pt x="1004" y="686"/>
                  <a:pt x="1002" y="686"/>
                  <a:pt x="1001" y="686"/>
                </a:cubicBezTo>
                <a:cubicBezTo>
                  <a:pt x="1001" y="687"/>
                  <a:pt x="1000" y="687"/>
                  <a:pt x="999" y="687"/>
                </a:cubicBezTo>
                <a:cubicBezTo>
                  <a:pt x="998" y="688"/>
                  <a:pt x="997" y="688"/>
                  <a:pt x="996" y="689"/>
                </a:cubicBezTo>
                <a:cubicBezTo>
                  <a:pt x="994" y="689"/>
                  <a:pt x="993" y="690"/>
                  <a:pt x="991" y="690"/>
                </a:cubicBezTo>
                <a:cubicBezTo>
                  <a:pt x="989" y="690"/>
                  <a:pt x="988" y="692"/>
                  <a:pt x="986" y="693"/>
                </a:cubicBezTo>
                <a:cubicBezTo>
                  <a:pt x="985" y="693"/>
                  <a:pt x="985" y="693"/>
                  <a:pt x="984" y="693"/>
                </a:cubicBezTo>
                <a:cubicBezTo>
                  <a:pt x="982" y="693"/>
                  <a:pt x="982" y="694"/>
                  <a:pt x="981" y="695"/>
                </a:cubicBezTo>
                <a:cubicBezTo>
                  <a:pt x="980" y="695"/>
                  <a:pt x="979" y="696"/>
                  <a:pt x="978" y="696"/>
                </a:cubicBezTo>
                <a:cubicBezTo>
                  <a:pt x="977" y="697"/>
                  <a:pt x="976" y="697"/>
                  <a:pt x="975" y="698"/>
                </a:cubicBezTo>
                <a:cubicBezTo>
                  <a:pt x="975" y="698"/>
                  <a:pt x="974" y="699"/>
                  <a:pt x="974" y="699"/>
                </a:cubicBezTo>
                <a:cubicBezTo>
                  <a:pt x="973" y="700"/>
                  <a:pt x="972" y="701"/>
                  <a:pt x="972" y="701"/>
                </a:cubicBezTo>
                <a:cubicBezTo>
                  <a:pt x="971" y="702"/>
                  <a:pt x="971" y="702"/>
                  <a:pt x="970" y="702"/>
                </a:cubicBezTo>
                <a:cubicBezTo>
                  <a:pt x="970" y="703"/>
                  <a:pt x="969" y="704"/>
                  <a:pt x="968" y="704"/>
                </a:cubicBezTo>
                <a:cubicBezTo>
                  <a:pt x="968" y="705"/>
                  <a:pt x="968" y="706"/>
                  <a:pt x="967" y="706"/>
                </a:cubicBezTo>
                <a:cubicBezTo>
                  <a:pt x="966" y="707"/>
                  <a:pt x="965" y="707"/>
                  <a:pt x="965" y="708"/>
                </a:cubicBezTo>
                <a:cubicBezTo>
                  <a:pt x="964" y="709"/>
                  <a:pt x="964" y="709"/>
                  <a:pt x="963" y="710"/>
                </a:cubicBezTo>
                <a:cubicBezTo>
                  <a:pt x="963" y="710"/>
                  <a:pt x="962" y="710"/>
                  <a:pt x="962" y="711"/>
                </a:cubicBezTo>
                <a:cubicBezTo>
                  <a:pt x="962" y="711"/>
                  <a:pt x="961" y="711"/>
                  <a:pt x="961" y="712"/>
                </a:cubicBezTo>
                <a:cubicBezTo>
                  <a:pt x="961" y="712"/>
                  <a:pt x="960" y="713"/>
                  <a:pt x="960" y="713"/>
                </a:cubicBezTo>
                <a:cubicBezTo>
                  <a:pt x="958" y="714"/>
                  <a:pt x="958" y="716"/>
                  <a:pt x="956" y="717"/>
                </a:cubicBezTo>
                <a:cubicBezTo>
                  <a:pt x="956" y="717"/>
                  <a:pt x="955" y="718"/>
                  <a:pt x="954" y="718"/>
                </a:cubicBezTo>
                <a:cubicBezTo>
                  <a:pt x="953" y="718"/>
                  <a:pt x="953" y="719"/>
                  <a:pt x="952" y="719"/>
                </a:cubicBezTo>
                <a:cubicBezTo>
                  <a:pt x="951" y="720"/>
                  <a:pt x="950" y="720"/>
                  <a:pt x="950" y="720"/>
                </a:cubicBezTo>
                <a:cubicBezTo>
                  <a:pt x="949" y="720"/>
                  <a:pt x="948" y="721"/>
                  <a:pt x="948" y="721"/>
                </a:cubicBezTo>
                <a:cubicBezTo>
                  <a:pt x="948" y="721"/>
                  <a:pt x="948" y="721"/>
                  <a:pt x="948" y="721"/>
                </a:cubicBezTo>
                <a:cubicBezTo>
                  <a:pt x="948" y="720"/>
                  <a:pt x="949" y="720"/>
                  <a:pt x="949" y="719"/>
                </a:cubicBezTo>
                <a:cubicBezTo>
                  <a:pt x="950" y="719"/>
                  <a:pt x="950" y="719"/>
                  <a:pt x="950" y="718"/>
                </a:cubicBezTo>
                <a:cubicBezTo>
                  <a:pt x="951" y="718"/>
                  <a:pt x="951" y="718"/>
                  <a:pt x="951" y="717"/>
                </a:cubicBezTo>
                <a:cubicBezTo>
                  <a:pt x="952" y="717"/>
                  <a:pt x="953" y="717"/>
                  <a:pt x="953" y="716"/>
                </a:cubicBezTo>
                <a:cubicBezTo>
                  <a:pt x="954" y="716"/>
                  <a:pt x="954" y="715"/>
                  <a:pt x="954" y="715"/>
                </a:cubicBezTo>
                <a:cubicBezTo>
                  <a:pt x="955" y="714"/>
                  <a:pt x="955" y="714"/>
                  <a:pt x="955" y="713"/>
                </a:cubicBezTo>
                <a:cubicBezTo>
                  <a:pt x="956" y="712"/>
                  <a:pt x="956" y="711"/>
                  <a:pt x="957" y="711"/>
                </a:cubicBezTo>
                <a:cubicBezTo>
                  <a:pt x="957" y="711"/>
                  <a:pt x="958" y="711"/>
                  <a:pt x="959" y="710"/>
                </a:cubicBezTo>
                <a:cubicBezTo>
                  <a:pt x="959" y="710"/>
                  <a:pt x="959" y="709"/>
                  <a:pt x="960" y="709"/>
                </a:cubicBezTo>
                <a:cubicBezTo>
                  <a:pt x="960" y="708"/>
                  <a:pt x="961" y="708"/>
                  <a:pt x="962" y="707"/>
                </a:cubicBezTo>
                <a:cubicBezTo>
                  <a:pt x="962" y="707"/>
                  <a:pt x="962" y="706"/>
                  <a:pt x="963" y="705"/>
                </a:cubicBezTo>
                <a:cubicBezTo>
                  <a:pt x="963" y="704"/>
                  <a:pt x="964" y="704"/>
                  <a:pt x="964" y="703"/>
                </a:cubicBezTo>
                <a:cubicBezTo>
                  <a:pt x="964" y="702"/>
                  <a:pt x="964" y="701"/>
                  <a:pt x="965" y="701"/>
                </a:cubicBezTo>
                <a:cubicBezTo>
                  <a:pt x="966" y="701"/>
                  <a:pt x="967" y="700"/>
                  <a:pt x="967" y="699"/>
                </a:cubicBezTo>
                <a:cubicBezTo>
                  <a:pt x="968" y="699"/>
                  <a:pt x="968" y="699"/>
                  <a:pt x="968" y="698"/>
                </a:cubicBezTo>
                <a:cubicBezTo>
                  <a:pt x="968" y="698"/>
                  <a:pt x="969" y="698"/>
                  <a:pt x="969" y="698"/>
                </a:cubicBezTo>
                <a:cubicBezTo>
                  <a:pt x="970" y="697"/>
                  <a:pt x="970" y="696"/>
                  <a:pt x="970" y="695"/>
                </a:cubicBezTo>
                <a:cubicBezTo>
                  <a:pt x="970" y="695"/>
                  <a:pt x="971" y="695"/>
                  <a:pt x="972" y="694"/>
                </a:cubicBezTo>
                <a:cubicBezTo>
                  <a:pt x="972" y="693"/>
                  <a:pt x="972" y="692"/>
                  <a:pt x="973" y="692"/>
                </a:cubicBezTo>
                <a:cubicBezTo>
                  <a:pt x="973" y="692"/>
                  <a:pt x="974" y="692"/>
                  <a:pt x="974" y="691"/>
                </a:cubicBezTo>
                <a:cubicBezTo>
                  <a:pt x="975" y="691"/>
                  <a:pt x="975" y="691"/>
                  <a:pt x="975" y="690"/>
                </a:cubicBezTo>
                <a:cubicBezTo>
                  <a:pt x="976" y="690"/>
                  <a:pt x="977" y="690"/>
                  <a:pt x="977" y="689"/>
                </a:cubicBezTo>
                <a:cubicBezTo>
                  <a:pt x="977" y="688"/>
                  <a:pt x="978" y="688"/>
                  <a:pt x="979" y="687"/>
                </a:cubicBezTo>
                <a:cubicBezTo>
                  <a:pt x="979" y="687"/>
                  <a:pt x="979" y="688"/>
                  <a:pt x="980" y="688"/>
                </a:cubicBezTo>
                <a:cubicBezTo>
                  <a:pt x="980" y="688"/>
                  <a:pt x="980" y="687"/>
                  <a:pt x="980" y="687"/>
                </a:cubicBezTo>
                <a:cubicBezTo>
                  <a:pt x="981" y="686"/>
                  <a:pt x="981" y="686"/>
                  <a:pt x="982" y="685"/>
                </a:cubicBezTo>
                <a:cubicBezTo>
                  <a:pt x="983" y="685"/>
                  <a:pt x="984" y="684"/>
                  <a:pt x="986" y="684"/>
                </a:cubicBezTo>
                <a:cubicBezTo>
                  <a:pt x="987" y="684"/>
                  <a:pt x="987" y="683"/>
                  <a:pt x="988" y="683"/>
                </a:cubicBezTo>
                <a:cubicBezTo>
                  <a:pt x="989" y="683"/>
                  <a:pt x="989" y="683"/>
                  <a:pt x="990" y="682"/>
                </a:cubicBezTo>
                <a:cubicBezTo>
                  <a:pt x="990" y="682"/>
                  <a:pt x="991" y="682"/>
                  <a:pt x="991" y="682"/>
                </a:cubicBezTo>
                <a:cubicBezTo>
                  <a:pt x="991" y="682"/>
                  <a:pt x="991" y="682"/>
                  <a:pt x="992" y="682"/>
                </a:cubicBezTo>
                <a:cubicBezTo>
                  <a:pt x="993" y="682"/>
                  <a:pt x="993" y="682"/>
                  <a:pt x="993" y="681"/>
                </a:cubicBezTo>
                <a:cubicBezTo>
                  <a:pt x="994" y="680"/>
                  <a:pt x="993" y="678"/>
                  <a:pt x="994" y="677"/>
                </a:cubicBezTo>
                <a:cubicBezTo>
                  <a:pt x="994" y="677"/>
                  <a:pt x="994" y="677"/>
                  <a:pt x="995" y="676"/>
                </a:cubicBezTo>
                <a:cubicBezTo>
                  <a:pt x="995" y="676"/>
                  <a:pt x="996" y="676"/>
                  <a:pt x="996" y="676"/>
                </a:cubicBezTo>
                <a:cubicBezTo>
                  <a:pt x="996" y="675"/>
                  <a:pt x="996" y="674"/>
                  <a:pt x="997" y="674"/>
                </a:cubicBezTo>
                <a:cubicBezTo>
                  <a:pt x="998" y="673"/>
                  <a:pt x="999" y="673"/>
                  <a:pt x="999" y="672"/>
                </a:cubicBezTo>
                <a:cubicBezTo>
                  <a:pt x="1000" y="672"/>
                  <a:pt x="1000" y="671"/>
                  <a:pt x="1001" y="671"/>
                </a:cubicBezTo>
                <a:cubicBezTo>
                  <a:pt x="1002" y="670"/>
                  <a:pt x="1004" y="671"/>
                  <a:pt x="1005" y="671"/>
                </a:cubicBezTo>
                <a:cubicBezTo>
                  <a:pt x="1006" y="671"/>
                  <a:pt x="1007" y="671"/>
                  <a:pt x="1008" y="671"/>
                </a:cubicBezTo>
                <a:cubicBezTo>
                  <a:pt x="1008" y="671"/>
                  <a:pt x="1009" y="671"/>
                  <a:pt x="1009" y="671"/>
                </a:cubicBezTo>
                <a:cubicBezTo>
                  <a:pt x="1010" y="671"/>
                  <a:pt x="1011" y="670"/>
                  <a:pt x="1012" y="670"/>
                </a:cubicBezTo>
                <a:cubicBezTo>
                  <a:pt x="1013" y="670"/>
                  <a:pt x="1014" y="670"/>
                  <a:pt x="1015" y="670"/>
                </a:cubicBezTo>
                <a:cubicBezTo>
                  <a:pt x="1017" y="670"/>
                  <a:pt x="1018" y="669"/>
                  <a:pt x="1019" y="669"/>
                </a:cubicBezTo>
                <a:cubicBezTo>
                  <a:pt x="1021" y="669"/>
                  <a:pt x="1023" y="670"/>
                  <a:pt x="1025" y="670"/>
                </a:cubicBezTo>
                <a:cubicBezTo>
                  <a:pt x="1027" y="670"/>
                  <a:pt x="1029" y="669"/>
                  <a:pt x="1031" y="670"/>
                </a:cubicBezTo>
                <a:cubicBezTo>
                  <a:pt x="1031" y="670"/>
                  <a:pt x="1032" y="670"/>
                  <a:pt x="1033" y="670"/>
                </a:cubicBezTo>
                <a:cubicBezTo>
                  <a:pt x="1034" y="670"/>
                  <a:pt x="1034" y="670"/>
                  <a:pt x="1035" y="670"/>
                </a:cubicBezTo>
                <a:cubicBezTo>
                  <a:pt x="1035" y="670"/>
                  <a:pt x="1036" y="671"/>
                  <a:pt x="1037" y="671"/>
                </a:cubicBezTo>
                <a:cubicBezTo>
                  <a:pt x="1039" y="671"/>
                  <a:pt x="1041" y="670"/>
                  <a:pt x="1043" y="670"/>
                </a:cubicBezTo>
                <a:cubicBezTo>
                  <a:pt x="1043" y="670"/>
                  <a:pt x="1044" y="670"/>
                  <a:pt x="1045" y="670"/>
                </a:cubicBezTo>
                <a:cubicBezTo>
                  <a:pt x="1046" y="670"/>
                  <a:pt x="1047" y="670"/>
                  <a:pt x="1048" y="670"/>
                </a:cubicBezTo>
                <a:cubicBezTo>
                  <a:pt x="1048" y="670"/>
                  <a:pt x="1049" y="670"/>
                  <a:pt x="1050" y="670"/>
                </a:cubicBezTo>
                <a:cubicBezTo>
                  <a:pt x="1051" y="671"/>
                  <a:pt x="1052" y="671"/>
                  <a:pt x="1053" y="671"/>
                </a:cubicBezTo>
                <a:cubicBezTo>
                  <a:pt x="1053" y="671"/>
                  <a:pt x="1054" y="671"/>
                  <a:pt x="1055" y="671"/>
                </a:cubicBezTo>
                <a:cubicBezTo>
                  <a:pt x="1056" y="672"/>
                  <a:pt x="1055" y="673"/>
                  <a:pt x="1056" y="673"/>
                </a:cubicBezTo>
                <a:cubicBezTo>
                  <a:pt x="1057" y="673"/>
                  <a:pt x="1058" y="672"/>
                  <a:pt x="1059" y="672"/>
                </a:cubicBezTo>
                <a:cubicBezTo>
                  <a:pt x="1060" y="672"/>
                  <a:pt x="1060" y="672"/>
                  <a:pt x="1061" y="672"/>
                </a:cubicBezTo>
                <a:cubicBezTo>
                  <a:pt x="1063" y="671"/>
                  <a:pt x="1065" y="671"/>
                  <a:pt x="1066" y="671"/>
                </a:cubicBezTo>
                <a:cubicBezTo>
                  <a:pt x="1068" y="670"/>
                  <a:pt x="1070" y="671"/>
                  <a:pt x="1072" y="671"/>
                </a:cubicBezTo>
                <a:cubicBezTo>
                  <a:pt x="1072" y="671"/>
                  <a:pt x="1073" y="671"/>
                  <a:pt x="1074" y="671"/>
                </a:cubicBezTo>
                <a:cubicBezTo>
                  <a:pt x="1075" y="670"/>
                  <a:pt x="1075" y="670"/>
                  <a:pt x="1076" y="669"/>
                </a:cubicBezTo>
                <a:cubicBezTo>
                  <a:pt x="1076" y="669"/>
                  <a:pt x="1077" y="669"/>
                  <a:pt x="1077" y="668"/>
                </a:cubicBezTo>
                <a:cubicBezTo>
                  <a:pt x="1078" y="668"/>
                  <a:pt x="1078" y="667"/>
                  <a:pt x="1079" y="667"/>
                </a:cubicBezTo>
                <a:cubicBezTo>
                  <a:pt x="1080" y="666"/>
                  <a:pt x="1081" y="665"/>
                  <a:pt x="1082" y="664"/>
                </a:cubicBezTo>
                <a:cubicBezTo>
                  <a:pt x="1083" y="664"/>
                  <a:pt x="1083" y="664"/>
                  <a:pt x="1084" y="663"/>
                </a:cubicBezTo>
                <a:cubicBezTo>
                  <a:pt x="1084" y="663"/>
                  <a:pt x="1085" y="662"/>
                  <a:pt x="1085" y="662"/>
                </a:cubicBezTo>
                <a:cubicBezTo>
                  <a:pt x="1085" y="662"/>
                  <a:pt x="1085" y="661"/>
                  <a:pt x="1086" y="661"/>
                </a:cubicBezTo>
                <a:cubicBezTo>
                  <a:pt x="1086" y="662"/>
                  <a:pt x="1086" y="662"/>
                  <a:pt x="1086" y="663"/>
                </a:cubicBezTo>
                <a:cubicBezTo>
                  <a:pt x="1087" y="663"/>
                  <a:pt x="1087" y="663"/>
                  <a:pt x="1087" y="662"/>
                </a:cubicBezTo>
                <a:cubicBezTo>
                  <a:pt x="1087" y="662"/>
                  <a:pt x="1087" y="661"/>
                  <a:pt x="1087" y="661"/>
                </a:cubicBezTo>
                <a:cubicBezTo>
                  <a:pt x="1087" y="661"/>
                  <a:pt x="1088" y="660"/>
                  <a:pt x="1087" y="660"/>
                </a:cubicBezTo>
                <a:cubicBezTo>
                  <a:pt x="1087" y="659"/>
                  <a:pt x="1087" y="659"/>
                  <a:pt x="1087" y="659"/>
                </a:cubicBezTo>
                <a:cubicBezTo>
                  <a:pt x="1087" y="658"/>
                  <a:pt x="1088" y="658"/>
                  <a:pt x="1089" y="657"/>
                </a:cubicBezTo>
                <a:cubicBezTo>
                  <a:pt x="1090" y="657"/>
                  <a:pt x="1090" y="657"/>
                  <a:pt x="1091" y="657"/>
                </a:cubicBezTo>
                <a:cubicBezTo>
                  <a:pt x="1092" y="657"/>
                  <a:pt x="1092" y="656"/>
                  <a:pt x="1091" y="656"/>
                </a:cubicBezTo>
                <a:cubicBezTo>
                  <a:pt x="1091" y="655"/>
                  <a:pt x="1091" y="655"/>
                  <a:pt x="1091" y="655"/>
                </a:cubicBezTo>
                <a:cubicBezTo>
                  <a:pt x="1092" y="654"/>
                  <a:pt x="1093" y="654"/>
                  <a:pt x="1094" y="654"/>
                </a:cubicBezTo>
                <a:cubicBezTo>
                  <a:pt x="1095" y="654"/>
                  <a:pt x="1096" y="654"/>
                  <a:pt x="1096" y="653"/>
                </a:cubicBezTo>
                <a:cubicBezTo>
                  <a:pt x="1097" y="653"/>
                  <a:pt x="1098" y="653"/>
                  <a:pt x="1099" y="652"/>
                </a:cubicBezTo>
                <a:cubicBezTo>
                  <a:pt x="1100" y="652"/>
                  <a:pt x="1100" y="652"/>
                  <a:pt x="1101" y="652"/>
                </a:cubicBezTo>
                <a:cubicBezTo>
                  <a:pt x="1102" y="652"/>
                  <a:pt x="1103" y="652"/>
                  <a:pt x="1104" y="652"/>
                </a:cubicBezTo>
                <a:cubicBezTo>
                  <a:pt x="1105" y="652"/>
                  <a:pt x="1105" y="653"/>
                  <a:pt x="1106" y="653"/>
                </a:cubicBezTo>
                <a:cubicBezTo>
                  <a:pt x="1107" y="653"/>
                  <a:pt x="1108" y="653"/>
                  <a:pt x="1109" y="653"/>
                </a:cubicBezTo>
                <a:cubicBezTo>
                  <a:pt x="1109" y="653"/>
                  <a:pt x="1110" y="652"/>
                  <a:pt x="1111" y="652"/>
                </a:cubicBezTo>
                <a:cubicBezTo>
                  <a:pt x="1112" y="651"/>
                  <a:pt x="1113" y="650"/>
                  <a:pt x="1114" y="650"/>
                </a:cubicBezTo>
                <a:cubicBezTo>
                  <a:pt x="1114" y="649"/>
                  <a:pt x="1114" y="649"/>
                  <a:pt x="1115" y="649"/>
                </a:cubicBezTo>
                <a:cubicBezTo>
                  <a:pt x="1116" y="649"/>
                  <a:pt x="1116" y="648"/>
                  <a:pt x="1117" y="648"/>
                </a:cubicBezTo>
                <a:cubicBezTo>
                  <a:pt x="1118" y="647"/>
                  <a:pt x="1119" y="647"/>
                  <a:pt x="1119" y="647"/>
                </a:cubicBezTo>
                <a:cubicBezTo>
                  <a:pt x="1120" y="646"/>
                  <a:pt x="1121" y="645"/>
                  <a:pt x="1121" y="645"/>
                </a:cubicBezTo>
                <a:cubicBezTo>
                  <a:pt x="1122" y="645"/>
                  <a:pt x="1122" y="644"/>
                  <a:pt x="1122" y="644"/>
                </a:cubicBezTo>
                <a:cubicBezTo>
                  <a:pt x="1122" y="644"/>
                  <a:pt x="1123" y="643"/>
                  <a:pt x="1123" y="643"/>
                </a:cubicBezTo>
                <a:cubicBezTo>
                  <a:pt x="1123" y="642"/>
                  <a:pt x="1123" y="641"/>
                  <a:pt x="1124" y="641"/>
                </a:cubicBezTo>
                <a:cubicBezTo>
                  <a:pt x="1124" y="641"/>
                  <a:pt x="1125" y="641"/>
                  <a:pt x="1125" y="641"/>
                </a:cubicBezTo>
                <a:cubicBezTo>
                  <a:pt x="1125" y="640"/>
                  <a:pt x="1125" y="640"/>
                  <a:pt x="1124" y="640"/>
                </a:cubicBezTo>
                <a:cubicBezTo>
                  <a:pt x="1124" y="640"/>
                  <a:pt x="1124" y="640"/>
                  <a:pt x="1124" y="639"/>
                </a:cubicBezTo>
                <a:cubicBezTo>
                  <a:pt x="1123" y="639"/>
                  <a:pt x="1123" y="639"/>
                  <a:pt x="1123" y="639"/>
                </a:cubicBezTo>
                <a:cubicBezTo>
                  <a:pt x="1122" y="639"/>
                  <a:pt x="1122" y="638"/>
                  <a:pt x="1123" y="638"/>
                </a:cubicBezTo>
                <a:cubicBezTo>
                  <a:pt x="1123" y="638"/>
                  <a:pt x="1123" y="639"/>
                  <a:pt x="1123" y="639"/>
                </a:cubicBezTo>
                <a:cubicBezTo>
                  <a:pt x="1124" y="639"/>
                  <a:pt x="1124" y="638"/>
                  <a:pt x="1124" y="638"/>
                </a:cubicBezTo>
                <a:cubicBezTo>
                  <a:pt x="1124" y="638"/>
                  <a:pt x="1124" y="638"/>
                  <a:pt x="1124" y="638"/>
                </a:cubicBezTo>
                <a:cubicBezTo>
                  <a:pt x="1125" y="638"/>
                  <a:pt x="1125" y="636"/>
                  <a:pt x="1124" y="636"/>
                </a:cubicBezTo>
                <a:cubicBezTo>
                  <a:pt x="1123" y="636"/>
                  <a:pt x="1123" y="637"/>
                  <a:pt x="1122" y="636"/>
                </a:cubicBezTo>
                <a:cubicBezTo>
                  <a:pt x="1122" y="636"/>
                  <a:pt x="1122" y="636"/>
                  <a:pt x="1121" y="636"/>
                </a:cubicBezTo>
                <a:cubicBezTo>
                  <a:pt x="1121" y="636"/>
                  <a:pt x="1120" y="636"/>
                  <a:pt x="1120" y="635"/>
                </a:cubicBezTo>
                <a:cubicBezTo>
                  <a:pt x="1120" y="635"/>
                  <a:pt x="1121" y="635"/>
                  <a:pt x="1121" y="635"/>
                </a:cubicBezTo>
                <a:cubicBezTo>
                  <a:pt x="1121" y="634"/>
                  <a:pt x="1121" y="634"/>
                  <a:pt x="1122" y="634"/>
                </a:cubicBezTo>
                <a:cubicBezTo>
                  <a:pt x="1122" y="634"/>
                  <a:pt x="1122" y="634"/>
                  <a:pt x="1123" y="635"/>
                </a:cubicBezTo>
                <a:cubicBezTo>
                  <a:pt x="1124" y="635"/>
                  <a:pt x="1124" y="634"/>
                  <a:pt x="1123" y="634"/>
                </a:cubicBezTo>
                <a:cubicBezTo>
                  <a:pt x="1123" y="633"/>
                  <a:pt x="1122" y="634"/>
                  <a:pt x="1122" y="633"/>
                </a:cubicBezTo>
                <a:cubicBezTo>
                  <a:pt x="1122" y="633"/>
                  <a:pt x="1122" y="633"/>
                  <a:pt x="1122" y="633"/>
                </a:cubicBezTo>
                <a:cubicBezTo>
                  <a:pt x="1121" y="633"/>
                  <a:pt x="1121" y="633"/>
                  <a:pt x="1121" y="633"/>
                </a:cubicBezTo>
                <a:cubicBezTo>
                  <a:pt x="1121" y="632"/>
                  <a:pt x="1121" y="632"/>
                  <a:pt x="1121" y="632"/>
                </a:cubicBezTo>
                <a:cubicBezTo>
                  <a:pt x="1122" y="632"/>
                  <a:pt x="1122" y="632"/>
                  <a:pt x="1122" y="632"/>
                </a:cubicBezTo>
                <a:cubicBezTo>
                  <a:pt x="1122" y="631"/>
                  <a:pt x="1122" y="631"/>
                  <a:pt x="1123" y="631"/>
                </a:cubicBezTo>
                <a:cubicBezTo>
                  <a:pt x="1123" y="631"/>
                  <a:pt x="1124" y="631"/>
                  <a:pt x="1124" y="630"/>
                </a:cubicBezTo>
                <a:cubicBezTo>
                  <a:pt x="1123" y="630"/>
                  <a:pt x="1123" y="630"/>
                  <a:pt x="1123" y="630"/>
                </a:cubicBezTo>
                <a:cubicBezTo>
                  <a:pt x="1122" y="630"/>
                  <a:pt x="1122" y="629"/>
                  <a:pt x="1122" y="629"/>
                </a:cubicBezTo>
                <a:cubicBezTo>
                  <a:pt x="1122" y="629"/>
                  <a:pt x="1121" y="629"/>
                  <a:pt x="1121" y="629"/>
                </a:cubicBezTo>
                <a:cubicBezTo>
                  <a:pt x="1120" y="628"/>
                  <a:pt x="1121" y="628"/>
                  <a:pt x="1121" y="628"/>
                </a:cubicBezTo>
                <a:cubicBezTo>
                  <a:pt x="1121" y="628"/>
                  <a:pt x="1122" y="628"/>
                  <a:pt x="1122" y="628"/>
                </a:cubicBezTo>
                <a:cubicBezTo>
                  <a:pt x="1123" y="628"/>
                  <a:pt x="1123" y="628"/>
                  <a:pt x="1123" y="627"/>
                </a:cubicBezTo>
                <a:cubicBezTo>
                  <a:pt x="1123" y="627"/>
                  <a:pt x="1123" y="627"/>
                  <a:pt x="1124" y="627"/>
                </a:cubicBezTo>
                <a:cubicBezTo>
                  <a:pt x="1124" y="626"/>
                  <a:pt x="1124" y="625"/>
                  <a:pt x="1124" y="624"/>
                </a:cubicBezTo>
                <a:cubicBezTo>
                  <a:pt x="1124" y="624"/>
                  <a:pt x="1124" y="623"/>
                  <a:pt x="1123" y="623"/>
                </a:cubicBezTo>
                <a:cubicBezTo>
                  <a:pt x="1122" y="623"/>
                  <a:pt x="1121" y="623"/>
                  <a:pt x="1121" y="622"/>
                </a:cubicBezTo>
                <a:cubicBezTo>
                  <a:pt x="1120" y="622"/>
                  <a:pt x="1120" y="622"/>
                  <a:pt x="1120" y="621"/>
                </a:cubicBezTo>
                <a:cubicBezTo>
                  <a:pt x="1120" y="621"/>
                  <a:pt x="1120" y="621"/>
                  <a:pt x="1120" y="621"/>
                </a:cubicBezTo>
                <a:cubicBezTo>
                  <a:pt x="1119" y="621"/>
                  <a:pt x="1119" y="620"/>
                  <a:pt x="1120" y="620"/>
                </a:cubicBezTo>
                <a:cubicBezTo>
                  <a:pt x="1121" y="620"/>
                  <a:pt x="1120" y="621"/>
                  <a:pt x="1121" y="621"/>
                </a:cubicBezTo>
                <a:cubicBezTo>
                  <a:pt x="1121" y="621"/>
                  <a:pt x="1121" y="620"/>
                  <a:pt x="1121" y="620"/>
                </a:cubicBezTo>
                <a:cubicBezTo>
                  <a:pt x="1121" y="619"/>
                  <a:pt x="1120" y="619"/>
                  <a:pt x="1119" y="619"/>
                </a:cubicBezTo>
                <a:cubicBezTo>
                  <a:pt x="1119" y="619"/>
                  <a:pt x="1118" y="619"/>
                  <a:pt x="1117" y="619"/>
                </a:cubicBezTo>
                <a:cubicBezTo>
                  <a:pt x="1116" y="619"/>
                  <a:pt x="1116" y="619"/>
                  <a:pt x="1116" y="619"/>
                </a:cubicBezTo>
                <a:cubicBezTo>
                  <a:pt x="1115" y="619"/>
                  <a:pt x="1115" y="619"/>
                  <a:pt x="1115" y="618"/>
                </a:cubicBezTo>
                <a:cubicBezTo>
                  <a:pt x="1114" y="618"/>
                  <a:pt x="1116" y="618"/>
                  <a:pt x="1117" y="618"/>
                </a:cubicBezTo>
                <a:cubicBezTo>
                  <a:pt x="1117" y="616"/>
                  <a:pt x="1116" y="617"/>
                  <a:pt x="1115" y="617"/>
                </a:cubicBezTo>
                <a:cubicBezTo>
                  <a:pt x="1115" y="617"/>
                  <a:pt x="1115" y="616"/>
                  <a:pt x="1114" y="616"/>
                </a:cubicBezTo>
                <a:cubicBezTo>
                  <a:pt x="1114" y="617"/>
                  <a:pt x="1114" y="617"/>
                  <a:pt x="1114" y="617"/>
                </a:cubicBezTo>
                <a:cubicBezTo>
                  <a:pt x="1113" y="618"/>
                  <a:pt x="1111" y="616"/>
                  <a:pt x="1110" y="618"/>
                </a:cubicBezTo>
                <a:cubicBezTo>
                  <a:pt x="1109" y="618"/>
                  <a:pt x="1109" y="618"/>
                  <a:pt x="1109" y="619"/>
                </a:cubicBezTo>
                <a:cubicBezTo>
                  <a:pt x="1109" y="619"/>
                  <a:pt x="1109" y="619"/>
                  <a:pt x="1108" y="619"/>
                </a:cubicBezTo>
                <a:cubicBezTo>
                  <a:pt x="1108" y="619"/>
                  <a:pt x="1108" y="620"/>
                  <a:pt x="1107" y="620"/>
                </a:cubicBezTo>
                <a:cubicBezTo>
                  <a:pt x="1107" y="621"/>
                  <a:pt x="1107" y="622"/>
                  <a:pt x="1106" y="621"/>
                </a:cubicBezTo>
                <a:cubicBezTo>
                  <a:pt x="1106" y="621"/>
                  <a:pt x="1107" y="620"/>
                  <a:pt x="1106" y="619"/>
                </a:cubicBezTo>
                <a:cubicBezTo>
                  <a:pt x="1106" y="619"/>
                  <a:pt x="1104" y="619"/>
                  <a:pt x="1105" y="618"/>
                </a:cubicBezTo>
                <a:cubicBezTo>
                  <a:pt x="1106" y="618"/>
                  <a:pt x="1107" y="618"/>
                  <a:pt x="1107" y="617"/>
                </a:cubicBezTo>
                <a:cubicBezTo>
                  <a:pt x="1108" y="617"/>
                  <a:pt x="1108" y="617"/>
                  <a:pt x="1108" y="617"/>
                </a:cubicBezTo>
                <a:cubicBezTo>
                  <a:pt x="1108" y="616"/>
                  <a:pt x="1109" y="616"/>
                  <a:pt x="1109" y="616"/>
                </a:cubicBezTo>
                <a:cubicBezTo>
                  <a:pt x="1110" y="615"/>
                  <a:pt x="1108" y="615"/>
                  <a:pt x="1108" y="614"/>
                </a:cubicBezTo>
                <a:cubicBezTo>
                  <a:pt x="1108" y="613"/>
                  <a:pt x="1108" y="613"/>
                  <a:pt x="1107" y="612"/>
                </a:cubicBezTo>
                <a:cubicBezTo>
                  <a:pt x="1106" y="612"/>
                  <a:pt x="1106" y="612"/>
                  <a:pt x="1105" y="612"/>
                </a:cubicBezTo>
                <a:cubicBezTo>
                  <a:pt x="1105" y="611"/>
                  <a:pt x="1105" y="611"/>
                  <a:pt x="1104" y="611"/>
                </a:cubicBezTo>
                <a:cubicBezTo>
                  <a:pt x="1104" y="611"/>
                  <a:pt x="1104" y="610"/>
                  <a:pt x="1104" y="610"/>
                </a:cubicBezTo>
                <a:cubicBezTo>
                  <a:pt x="1103" y="610"/>
                  <a:pt x="1103" y="610"/>
                  <a:pt x="1102" y="610"/>
                </a:cubicBezTo>
                <a:cubicBezTo>
                  <a:pt x="1102" y="610"/>
                  <a:pt x="1101" y="610"/>
                  <a:pt x="1100" y="610"/>
                </a:cubicBezTo>
                <a:cubicBezTo>
                  <a:pt x="1099" y="610"/>
                  <a:pt x="1098" y="609"/>
                  <a:pt x="1098" y="609"/>
                </a:cubicBezTo>
                <a:cubicBezTo>
                  <a:pt x="1097" y="609"/>
                  <a:pt x="1096" y="609"/>
                  <a:pt x="1095" y="609"/>
                </a:cubicBezTo>
                <a:cubicBezTo>
                  <a:pt x="1095" y="608"/>
                  <a:pt x="1096" y="608"/>
                  <a:pt x="1096" y="608"/>
                </a:cubicBezTo>
                <a:cubicBezTo>
                  <a:pt x="1097" y="608"/>
                  <a:pt x="1097" y="608"/>
                  <a:pt x="1097" y="607"/>
                </a:cubicBezTo>
                <a:cubicBezTo>
                  <a:pt x="1098" y="607"/>
                  <a:pt x="1098" y="607"/>
                  <a:pt x="1099" y="607"/>
                </a:cubicBezTo>
                <a:cubicBezTo>
                  <a:pt x="1100" y="607"/>
                  <a:pt x="1101" y="607"/>
                  <a:pt x="1102" y="607"/>
                </a:cubicBezTo>
                <a:cubicBezTo>
                  <a:pt x="1102" y="607"/>
                  <a:pt x="1102" y="607"/>
                  <a:pt x="1103" y="606"/>
                </a:cubicBezTo>
                <a:cubicBezTo>
                  <a:pt x="1103" y="606"/>
                  <a:pt x="1104" y="606"/>
                  <a:pt x="1104" y="606"/>
                </a:cubicBezTo>
                <a:cubicBezTo>
                  <a:pt x="1104" y="606"/>
                  <a:pt x="1105" y="606"/>
                  <a:pt x="1104" y="605"/>
                </a:cubicBezTo>
                <a:cubicBezTo>
                  <a:pt x="1104" y="605"/>
                  <a:pt x="1103" y="605"/>
                  <a:pt x="1104" y="605"/>
                </a:cubicBezTo>
                <a:cubicBezTo>
                  <a:pt x="1104" y="605"/>
                  <a:pt x="1105" y="605"/>
                  <a:pt x="1105" y="605"/>
                </a:cubicBezTo>
                <a:cubicBezTo>
                  <a:pt x="1105" y="605"/>
                  <a:pt x="1106" y="604"/>
                  <a:pt x="1106" y="604"/>
                </a:cubicBezTo>
                <a:cubicBezTo>
                  <a:pt x="1106" y="604"/>
                  <a:pt x="1105" y="603"/>
                  <a:pt x="1105" y="603"/>
                </a:cubicBezTo>
                <a:cubicBezTo>
                  <a:pt x="1104" y="603"/>
                  <a:pt x="1103" y="603"/>
                  <a:pt x="1102" y="603"/>
                </a:cubicBezTo>
                <a:cubicBezTo>
                  <a:pt x="1101" y="603"/>
                  <a:pt x="1101" y="602"/>
                  <a:pt x="1100" y="601"/>
                </a:cubicBezTo>
                <a:cubicBezTo>
                  <a:pt x="1100" y="601"/>
                  <a:pt x="1099" y="601"/>
                  <a:pt x="1099" y="601"/>
                </a:cubicBezTo>
                <a:cubicBezTo>
                  <a:pt x="1099" y="600"/>
                  <a:pt x="1099" y="600"/>
                  <a:pt x="1099" y="600"/>
                </a:cubicBezTo>
                <a:cubicBezTo>
                  <a:pt x="1099" y="599"/>
                  <a:pt x="1100" y="599"/>
                  <a:pt x="1099" y="598"/>
                </a:cubicBezTo>
                <a:cubicBezTo>
                  <a:pt x="1099" y="598"/>
                  <a:pt x="1099" y="599"/>
                  <a:pt x="1098" y="599"/>
                </a:cubicBezTo>
                <a:cubicBezTo>
                  <a:pt x="1098" y="599"/>
                  <a:pt x="1097" y="599"/>
                  <a:pt x="1096" y="599"/>
                </a:cubicBezTo>
                <a:cubicBezTo>
                  <a:pt x="1096" y="599"/>
                  <a:pt x="1095" y="599"/>
                  <a:pt x="1096" y="600"/>
                </a:cubicBezTo>
                <a:cubicBezTo>
                  <a:pt x="1096" y="600"/>
                  <a:pt x="1097" y="600"/>
                  <a:pt x="1096" y="601"/>
                </a:cubicBezTo>
                <a:cubicBezTo>
                  <a:pt x="1096" y="601"/>
                  <a:pt x="1095" y="601"/>
                  <a:pt x="1095" y="600"/>
                </a:cubicBezTo>
                <a:cubicBezTo>
                  <a:pt x="1095" y="600"/>
                  <a:pt x="1095" y="600"/>
                  <a:pt x="1094" y="601"/>
                </a:cubicBezTo>
                <a:cubicBezTo>
                  <a:pt x="1094" y="601"/>
                  <a:pt x="1093" y="601"/>
                  <a:pt x="1092" y="601"/>
                </a:cubicBezTo>
                <a:cubicBezTo>
                  <a:pt x="1092" y="601"/>
                  <a:pt x="1092" y="600"/>
                  <a:pt x="1091" y="600"/>
                </a:cubicBezTo>
                <a:cubicBezTo>
                  <a:pt x="1090" y="600"/>
                  <a:pt x="1090" y="600"/>
                  <a:pt x="1089" y="600"/>
                </a:cubicBezTo>
                <a:cubicBezTo>
                  <a:pt x="1088" y="600"/>
                  <a:pt x="1088" y="600"/>
                  <a:pt x="1088" y="599"/>
                </a:cubicBezTo>
                <a:cubicBezTo>
                  <a:pt x="1088" y="599"/>
                  <a:pt x="1088" y="598"/>
                  <a:pt x="1088" y="598"/>
                </a:cubicBezTo>
                <a:cubicBezTo>
                  <a:pt x="1088" y="598"/>
                  <a:pt x="1087" y="597"/>
                  <a:pt x="1087" y="597"/>
                </a:cubicBezTo>
                <a:cubicBezTo>
                  <a:pt x="1087" y="596"/>
                  <a:pt x="1088" y="596"/>
                  <a:pt x="1088" y="596"/>
                </a:cubicBezTo>
                <a:cubicBezTo>
                  <a:pt x="1088" y="594"/>
                  <a:pt x="1087" y="596"/>
                  <a:pt x="1086" y="596"/>
                </a:cubicBezTo>
                <a:cubicBezTo>
                  <a:pt x="1086" y="595"/>
                  <a:pt x="1086" y="595"/>
                  <a:pt x="1085" y="596"/>
                </a:cubicBezTo>
                <a:cubicBezTo>
                  <a:pt x="1085" y="596"/>
                  <a:pt x="1085" y="597"/>
                  <a:pt x="1084" y="597"/>
                </a:cubicBezTo>
                <a:cubicBezTo>
                  <a:pt x="1084" y="596"/>
                  <a:pt x="1084" y="595"/>
                  <a:pt x="1085" y="595"/>
                </a:cubicBezTo>
                <a:cubicBezTo>
                  <a:pt x="1085" y="595"/>
                  <a:pt x="1086" y="595"/>
                  <a:pt x="1086" y="594"/>
                </a:cubicBezTo>
                <a:cubicBezTo>
                  <a:pt x="1086" y="593"/>
                  <a:pt x="1085" y="593"/>
                  <a:pt x="1085" y="594"/>
                </a:cubicBezTo>
                <a:cubicBezTo>
                  <a:pt x="1084" y="594"/>
                  <a:pt x="1083" y="594"/>
                  <a:pt x="1083" y="595"/>
                </a:cubicBezTo>
                <a:cubicBezTo>
                  <a:pt x="1083" y="595"/>
                  <a:pt x="1083" y="596"/>
                  <a:pt x="1083" y="596"/>
                </a:cubicBezTo>
                <a:cubicBezTo>
                  <a:pt x="1083" y="596"/>
                  <a:pt x="1082" y="596"/>
                  <a:pt x="1082" y="596"/>
                </a:cubicBezTo>
                <a:cubicBezTo>
                  <a:pt x="1081" y="596"/>
                  <a:pt x="1081" y="597"/>
                  <a:pt x="1081" y="597"/>
                </a:cubicBezTo>
                <a:cubicBezTo>
                  <a:pt x="1080" y="597"/>
                  <a:pt x="1080" y="597"/>
                  <a:pt x="1080" y="598"/>
                </a:cubicBezTo>
                <a:cubicBezTo>
                  <a:pt x="1079" y="598"/>
                  <a:pt x="1079" y="598"/>
                  <a:pt x="1079" y="599"/>
                </a:cubicBezTo>
                <a:cubicBezTo>
                  <a:pt x="1079" y="599"/>
                  <a:pt x="1078" y="599"/>
                  <a:pt x="1078" y="599"/>
                </a:cubicBezTo>
                <a:cubicBezTo>
                  <a:pt x="1078" y="600"/>
                  <a:pt x="1078" y="601"/>
                  <a:pt x="1077" y="601"/>
                </a:cubicBezTo>
                <a:cubicBezTo>
                  <a:pt x="1077" y="600"/>
                  <a:pt x="1077" y="600"/>
                  <a:pt x="1078" y="599"/>
                </a:cubicBezTo>
                <a:cubicBezTo>
                  <a:pt x="1078" y="599"/>
                  <a:pt x="1078" y="598"/>
                  <a:pt x="1079" y="597"/>
                </a:cubicBezTo>
                <a:cubicBezTo>
                  <a:pt x="1079" y="597"/>
                  <a:pt x="1080" y="597"/>
                  <a:pt x="1080" y="597"/>
                </a:cubicBezTo>
                <a:cubicBezTo>
                  <a:pt x="1080" y="597"/>
                  <a:pt x="1080" y="596"/>
                  <a:pt x="1081" y="596"/>
                </a:cubicBezTo>
                <a:cubicBezTo>
                  <a:pt x="1081" y="596"/>
                  <a:pt x="1082" y="596"/>
                  <a:pt x="1082" y="596"/>
                </a:cubicBezTo>
                <a:cubicBezTo>
                  <a:pt x="1083" y="595"/>
                  <a:pt x="1081" y="594"/>
                  <a:pt x="1081" y="595"/>
                </a:cubicBezTo>
                <a:cubicBezTo>
                  <a:pt x="1080" y="595"/>
                  <a:pt x="1080" y="595"/>
                  <a:pt x="1079" y="595"/>
                </a:cubicBezTo>
                <a:cubicBezTo>
                  <a:pt x="1079" y="595"/>
                  <a:pt x="1078" y="595"/>
                  <a:pt x="1078" y="595"/>
                </a:cubicBezTo>
                <a:cubicBezTo>
                  <a:pt x="1078" y="594"/>
                  <a:pt x="1079" y="594"/>
                  <a:pt x="1079" y="594"/>
                </a:cubicBezTo>
                <a:cubicBezTo>
                  <a:pt x="1080" y="593"/>
                  <a:pt x="1078" y="592"/>
                  <a:pt x="1077" y="592"/>
                </a:cubicBezTo>
                <a:cubicBezTo>
                  <a:pt x="1077" y="593"/>
                  <a:pt x="1077" y="593"/>
                  <a:pt x="1077" y="593"/>
                </a:cubicBezTo>
                <a:cubicBezTo>
                  <a:pt x="1076" y="594"/>
                  <a:pt x="1076" y="593"/>
                  <a:pt x="1076" y="593"/>
                </a:cubicBezTo>
                <a:cubicBezTo>
                  <a:pt x="1075" y="593"/>
                  <a:pt x="1075" y="593"/>
                  <a:pt x="1075" y="593"/>
                </a:cubicBezTo>
                <a:cubicBezTo>
                  <a:pt x="1075" y="593"/>
                  <a:pt x="1074" y="593"/>
                  <a:pt x="1074" y="594"/>
                </a:cubicBezTo>
                <a:cubicBezTo>
                  <a:pt x="1074" y="594"/>
                  <a:pt x="1075" y="594"/>
                  <a:pt x="1075" y="594"/>
                </a:cubicBezTo>
                <a:cubicBezTo>
                  <a:pt x="1075" y="595"/>
                  <a:pt x="1074" y="595"/>
                  <a:pt x="1074" y="595"/>
                </a:cubicBezTo>
                <a:cubicBezTo>
                  <a:pt x="1074" y="595"/>
                  <a:pt x="1074" y="595"/>
                  <a:pt x="1074" y="594"/>
                </a:cubicBezTo>
                <a:cubicBezTo>
                  <a:pt x="1074" y="594"/>
                  <a:pt x="1074" y="594"/>
                  <a:pt x="1074" y="594"/>
                </a:cubicBezTo>
                <a:cubicBezTo>
                  <a:pt x="1073" y="593"/>
                  <a:pt x="1073" y="593"/>
                  <a:pt x="1073" y="593"/>
                </a:cubicBezTo>
                <a:cubicBezTo>
                  <a:pt x="1072" y="594"/>
                  <a:pt x="1072" y="594"/>
                  <a:pt x="1071" y="594"/>
                </a:cubicBezTo>
                <a:cubicBezTo>
                  <a:pt x="1071" y="594"/>
                  <a:pt x="1071" y="594"/>
                  <a:pt x="1071" y="594"/>
                </a:cubicBezTo>
                <a:cubicBezTo>
                  <a:pt x="1071" y="593"/>
                  <a:pt x="1072" y="593"/>
                  <a:pt x="1071" y="593"/>
                </a:cubicBezTo>
                <a:cubicBezTo>
                  <a:pt x="1071" y="593"/>
                  <a:pt x="1070" y="593"/>
                  <a:pt x="1070" y="593"/>
                </a:cubicBezTo>
                <a:cubicBezTo>
                  <a:pt x="1070" y="592"/>
                  <a:pt x="1071" y="592"/>
                  <a:pt x="1071" y="592"/>
                </a:cubicBezTo>
                <a:cubicBezTo>
                  <a:pt x="1072" y="592"/>
                  <a:pt x="1071" y="591"/>
                  <a:pt x="1072" y="590"/>
                </a:cubicBezTo>
                <a:cubicBezTo>
                  <a:pt x="1073" y="590"/>
                  <a:pt x="1073" y="591"/>
                  <a:pt x="1073" y="590"/>
                </a:cubicBezTo>
                <a:cubicBezTo>
                  <a:pt x="1074" y="590"/>
                  <a:pt x="1074" y="589"/>
                  <a:pt x="1073" y="589"/>
                </a:cubicBezTo>
                <a:cubicBezTo>
                  <a:pt x="1073" y="589"/>
                  <a:pt x="1073" y="590"/>
                  <a:pt x="1072" y="590"/>
                </a:cubicBezTo>
                <a:cubicBezTo>
                  <a:pt x="1072" y="590"/>
                  <a:pt x="1071" y="590"/>
                  <a:pt x="1072" y="589"/>
                </a:cubicBezTo>
                <a:cubicBezTo>
                  <a:pt x="1072" y="589"/>
                  <a:pt x="1073" y="589"/>
                  <a:pt x="1073" y="588"/>
                </a:cubicBezTo>
                <a:cubicBezTo>
                  <a:pt x="1072" y="588"/>
                  <a:pt x="1072" y="588"/>
                  <a:pt x="1072" y="588"/>
                </a:cubicBezTo>
                <a:cubicBezTo>
                  <a:pt x="1071" y="589"/>
                  <a:pt x="1071" y="588"/>
                  <a:pt x="1071" y="588"/>
                </a:cubicBezTo>
                <a:cubicBezTo>
                  <a:pt x="1071" y="588"/>
                  <a:pt x="1070" y="588"/>
                  <a:pt x="1070" y="587"/>
                </a:cubicBezTo>
                <a:cubicBezTo>
                  <a:pt x="1070" y="586"/>
                  <a:pt x="1071" y="586"/>
                  <a:pt x="1072" y="586"/>
                </a:cubicBezTo>
                <a:cubicBezTo>
                  <a:pt x="1072" y="585"/>
                  <a:pt x="1072" y="584"/>
                  <a:pt x="1071" y="584"/>
                </a:cubicBezTo>
                <a:cubicBezTo>
                  <a:pt x="1070" y="585"/>
                  <a:pt x="1070" y="585"/>
                  <a:pt x="1070" y="585"/>
                </a:cubicBezTo>
                <a:cubicBezTo>
                  <a:pt x="1070" y="585"/>
                  <a:pt x="1069" y="586"/>
                  <a:pt x="1069" y="585"/>
                </a:cubicBezTo>
                <a:cubicBezTo>
                  <a:pt x="1069" y="585"/>
                  <a:pt x="1069" y="584"/>
                  <a:pt x="1069" y="584"/>
                </a:cubicBezTo>
                <a:cubicBezTo>
                  <a:pt x="1068" y="584"/>
                  <a:pt x="1068" y="585"/>
                  <a:pt x="1068" y="585"/>
                </a:cubicBezTo>
                <a:cubicBezTo>
                  <a:pt x="1068" y="585"/>
                  <a:pt x="1066" y="585"/>
                  <a:pt x="1066" y="585"/>
                </a:cubicBezTo>
                <a:cubicBezTo>
                  <a:pt x="1066" y="585"/>
                  <a:pt x="1066" y="585"/>
                  <a:pt x="1066" y="585"/>
                </a:cubicBezTo>
                <a:cubicBezTo>
                  <a:pt x="1066" y="585"/>
                  <a:pt x="1067" y="585"/>
                  <a:pt x="1067" y="584"/>
                </a:cubicBezTo>
                <a:cubicBezTo>
                  <a:pt x="1067" y="584"/>
                  <a:pt x="1067" y="584"/>
                  <a:pt x="1067" y="584"/>
                </a:cubicBezTo>
                <a:cubicBezTo>
                  <a:pt x="1066" y="583"/>
                  <a:pt x="1065" y="584"/>
                  <a:pt x="1064" y="584"/>
                </a:cubicBezTo>
                <a:cubicBezTo>
                  <a:pt x="1064" y="583"/>
                  <a:pt x="1064" y="583"/>
                  <a:pt x="1064" y="583"/>
                </a:cubicBezTo>
                <a:cubicBezTo>
                  <a:pt x="1063" y="583"/>
                  <a:pt x="1063" y="582"/>
                  <a:pt x="1063" y="582"/>
                </a:cubicBezTo>
                <a:cubicBezTo>
                  <a:pt x="1062" y="582"/>
                  <a:pt x="1062" y="582"/>
                  <a:pt x="1062" y="582"/>
                </a:cubicBezTo>
                <a:cubicBezTo>
                  <a:pt x="1061" y="582"/>
                  <a:pt x="1061" y="582"/>
                  <a:pt x="1061" y="582"/>
                </a:cubicBezTo>
                <a:cubicBezTo>
                  <a:pt x="1061" y="582"/>
                  <a:pt x="1060" y="582"/>
                  <a:pt x="1060" y="582"/>
                </a:cubicBezTo>
                <a:cubicBezTo>
                  <a:pt x="1060" y="582"/>
                  <a:pt x="1059" y="581"/>
                  <a:pt x="1060" y="581"/>
                </a:cubicBezTo>
                <a:cubicBezTo>
                  <a:pt x="1060" y="581"/>
                  <a:pt x="1061" y="581"/>
                  <a:pt x="1061" y="581"/>
                </a:cubicBezTo>
                <a:cubicBezTo>
                  <a:pt x="1062" y="581"/>
                  <a:pt x="1062" y="581"/>
                  <a:pt x="1061" y="580"/>
                </a:cubicBezTo>
                <a:cubicBezTo>
                  <a:pt x="1061" y="580"/>
                  <a:pt x="1060" y="580"/>
                  <a:pt x="1060" y="580"/>
                </a:cubicBezTo>
                <a:cubicBezTo>
                  <a:pt x="1060" y="579"/>
                  <a:pt x="1061" y="579"/>
                  <a:pt x="1061" y="579"/>
                </a:cubicBezTo>
                <a:cubicBezTo>
                  <a:pt x="1061" y="578"/>
                  <a:pt x="1059" y="578"/>
                  <a:pt x="1059" y="578"/>
                </a:cubicBezTo>
                <a:cubicBezTo>
                  <a:pt x="1058" y="578"/>
                  <a:pt x="1058" y="577"/>
                  <a:pt x="1057" y="577"/>
                </a:cubicBezTo>
                <a:cubicBezTo>
                  <a:pt x="1056" y="577"/>
                  <a:pt x="1055" y="578"/>
                  <a:pt x="1054" y="577"/>
                </a:cubicBezTo>
                <a:cubicBezTo>
                  <a:pt x="1054" y="577"/>
                  <a:pt x="1052" y="577"/>
                  <a:pt x="1053" y="577"/>
                </a:cubicBezTo>
                <a:cubicBezTo>
                  <a:pt x="1053" y="577"/>
                  <a:pt x="1053" y="576"/>
                  <a:pt x="1054" y="576"/>
                </a:cubicBezTo>
                <a:cubicBezTo>
                  <a:pt x="1054" y="576"/>
                  <a:pt x="1054" y="577"/>
                  <a:pt x="1055" y="577"/>
                </a:cubicBezTo>
                <a:cubicBezTo>
                  <a:pt x="1055" y="577"/>
                  <a:pt x="1056" y="576"/>
                  <a:pt x="1056" y="576"/>
                </a:cubicBezTo>
                <a:cubicBezTo>
                  <a:pt x="1057" y="576"/>
                  <a:pt x="1057" y="577"/>
                  <a:pt x="1057" y="577"/>
                </a:cubicBezTo>
                <a:cubicBezTo>
                  <a:pt x="1058" y="576"/>
                  <a:pt x="1057" y="576"/>
                  <a:pt x="1057" y="576"/>
                </a:cubicBezTo>
                <a:cubicBezTo>
                  <a:pt x="1057" y="576"/>
                  <a:pt x="1056" y="576"/>
                  <a:pt x="1056" y="576"/>
                </a:cubicBezTo>
                <a:cubicBezTo>
                  <a:pt x="1055" y="576"/>
                  <a:pt x="1055" y="575"/>
                  <a:pt x="1055" y="575"/>
                </a:cubicBezTo>
                <a:cubicBezTo>
                  <a:pt x="1055" y="575"/>
                  <a:pt x="1055" y="575"/>
                  <a:pt x="1054" y="574"/>
                </a:cubicBezTo>
                <a:cubicBezTo>
                  <a:pt x="1054" y="574"/>
                  <a:pt x="1053" y="574"/>
                  <a:pt x="1054" y="573"/>
                </a:cubicBezTo>
                <a:cubicBezTo>
                  <a:pt x="1054" y="573"/>
                  <a:pt x="1054" y="573"/>
                  <a:pt x="1055" y="573"/>
                </a:cubicBezTo>
                <a:cubicBezTo>
                  <a:pt x="1055" y="573"/>
                  <a:pt x="1055" y="573"/>
                  <a:pt x="1056" y="573"/>
                </a:cubicBezTo>
                <a:cubicBezTo>
                  <a:pt x="1056" y="573"/>
                  <a:pt x="1056" y="573"/>
                  <a:pt x="1057" y="573"/>
                </a:cubicBezTo>
                <a:cubicBezTo>
                  <a:pt x="1057" y="573"/>
                  <a:pt x="1056" y="572"/>
                  <a:pt x="1056" y="572"/>
                </a:cubicBezTo>
                <a:cubicBezTo>
                  <a:pt x="1055" y="572"/>
                  <a:pt x="1055" y="572"/>
                  <a:pt x="1055" y="572"/>
                </a:cubicBezTo>
                <a:cubicBezTo>
                  <a:pt x="1054" y="572"/>
                  <a:pt x="1054" y="572"/>
                  <a:pt x="1054" y="571"/>
                </a:cubicBezTo>
                <a:cubicBezTo>
                  <a:pt x="1054" y="571"/>
                  <a:pt x="1054" y="572"/>
                  <a:pt x="1053" y="572"/>
                </a:cubicBezTo>
                <a:cubicBezTo>
                  <a:pt x="1053" y="572"/>
                  <a:pt x="1052" y="572"/>
                  <a:pt x="1052" y="572"/>
                </a:cubicBezTo>
                <a:cubicBezTo>
                  <a:pt x="1052" y="571"/>
                  <a:pt x="1052" y="571"/>
                  <a:pt x="1052" y="571"/>
                </a:cubicBezTo>
                <a:cubicBezTo>
                  <a:pt x="1053" y="571"/>
                  <a:pt x="1053" y="571"/>
                  <a:pt x="1053" y="571"/>
                </a:cubicBezTo>
                <a:cubicBezTo>
                  <a:pt x="1053" y="571"/>
                  <a:pt x="1053" y="571"/>
                  <a:pt x="1053" y="571"/>
                </a:cubicBezTo>
                <a:cubicBezTo>
                  <a:pt x="1054" y="570"/>
                  <a:pt x="1053" y="570"/>
                  <a:pt x="1054" y="570"/>
                </a:cubicBezTo>
                <a:cubicBezTo>
                  <a:pt x="1054" y="570"/>
                  <a:pt x="1054" y="571"/>
                  <a:pt x="1055" y="571"/>
                </a:cubicBezTo>
                <a:cubicBezTo>
                  <a:pt x="1055" y="571"/>
                  <a:pt x="1055" y="571"/>
                  <a:pt x="1056" y="571"/>
                </a:cubicBezTo>
                <a:cubicBezTo>
                  <a:pt x="1056" y="571"/>
                  <a:pt x="1057" y="572"/>
                  <a:pt x="1057" y="571"/>
                </a:cubicBezTo>
                <a:cubicBezTo>
                  <a:pt x="1057" y="571"/>
                  <a:pt x="1056" y="571"/>
                  <a:pt x="1056" y="570"/>
                </a:cubicBezTo>
                <a:cubicBezTo>
                  <a:pt x="1056" y="570"/>
                  <a:pt x="1056" y="570"/>
                  <a:pt x="1056" y="570"/>
                </a:cubicBezTo>
                <a:cubicBezTo>
                  <a:pt x="1055" y="569"/>
                  <a:pt x="1055" y="570"/>
                  <a:pt x="1055" y="569"/>
                </a:cubicBezTo>
                <a:cubicBezTo>
                  <a:pt x="1055" y="568"/>
                  <a:pt x="1055" y="568"/>
                  <a:pt x="1056" y="568"/>
                </a:cubicBezTo>
                <a:cubicBezTo>
                  <a:pt x="1056" y="568"/>
                  <a:pt x="1056" y="568"/>
                  <a:pt x="1056" y="568"/>
                </a:cubicBezTo>
                <a:cubicBezTo>
                  <a:pt x="1057" y="568"/>
                  <a:pt x="1056" y="568"/>
                  <a:pt x="1057" y="568"/>
                </a:cubicBezTo>
                <a:cubicBezTo>
                  <a:pt x="1057" y="567"/>
                  <a:pt x="1057" y="568"/>
                  <a:pt x="1057" y="568"/>
                </a:cubicBezTo>
                <a:cubicBezTo>
                  <a:pt x="1057" y="568"/>
                  <a:pt x="1056" y="568"/>
                  <a:pt x="1056" y="569"/>
                </a:cubicBezTo>
                <a:cubicBezTo>
                  <a:pt x="1056" y="570"/>
                  <a:pt x="1058" y="569"/>
                  <a:pt x="1058" y="570"/>
                </a:cubicBezTo>
                <a:cubicBezTo>
                  <a:pt x="1058" y="570"/>
                  <a:pt x="1058" y="570"/>
                  <a:pt x="1058" y="571"/>
                </a:cubicBezTo>
                <a:cubicBezTo>
                  <a:pt x="1058" y="571"/>
                  <a:pt x="1058" y="571"/>
                  <a:pt x="1059" y="571"/>
                </a:cubicBezTo>
                <a:cubicBezTo>
                  <a:pt x="1059" y="571"/>
                  <a:pt x="1059" y="571"/>
                  <a:pt x="1059" y="571"/>
                </a:cubicBezTo>
                <a:cubicBezTo>
                  <a:pt x="1060" y="572"/>
                  <a:pt x="1060" y="569"/>
                  <a:pt x="1060" y="569"/>
                </a:cubicBezTo>
                <a:cubicBezTo>
                  <a:pt x="1059" y="569"/>
                  <a:pt x="1058" y="569"/>
                  <a:pt x="1058" y="568"/>
                </a:cubicBezTo>
                <a:cubicBezTo>
                  <a:pt x="1058" y="568"/>
                  <a:pt x="1058" y="567"/>
                  <a:pt x="1059" y="568"/>
                </a:cubicBezTo>
                <a:cubicBezTo>
                  <a:pt x="1059" y="568"/>
                  <a:pt x="1059" y="568"/>
                  <a:pt x="1059" y="568"/>
                </a:cubicBezTo>
                <a:cubicBezTo>
                  <a:pt x="1059" y="569"/>
                  <a:pt x="1059" y="568"/>
                  <a:pt x="1059" y="568"/>
                </a:cubicBezTo>
                <a:cubicBezTo>
                  <a:pt x="1060" y="567"/>
                  <a:pt x="1060" y="568"/>
                  <a:pt x="1060" y="567"/>
                </a:cubicBezTo>
                <a:cubicBezTo>
                  <a:pt x="1060" y="566"/>
                  <a:pt x="1059" y="567"/>
                  <a:pt x="1059" y="567"/>
                </a:cubicBezTo>
                <a:cubicBezTo>
                  <a:pt x="1059" y="567"/>
                  <a:pt x="1058" y="567"/>
                  <a:pt x="1058" y="566"/>
                </a:cubicBezTo>
                <a:cubicBezTo>
                  <a:pt x="1058" y="566"/>
                  <a:pt x="1058" y="566"/>
                  <a:pt x="1059" y="566"/>
                </a:cubicBezTo>
                <a:cubicBezTo>
                  <a:pt x="1059" y="566"/>
                  <a:pt x="1059" y="565"/>
                  <a:pt x="1059" y="565"/>
                </a:cubicBezTo>
                <a:cubicBezTo>
                  <a:pt x="1060" y="565"/>
                  <a:pt x="1060" y="566"/>
                  <a:pt x="1060" y="566"/>
                </a:cubicBezTo>
                <a:cubicBezTo>
                  <a:pt x="1060" y="566"/>
                  <a:pt x="1060" y="566"/>
                  <a:pt x="1060" y="565"/>
                </a:cubicBezTo>
                <a:cubicBezTo>
                  <a:pt x="1060" y="564"/>
                  <a:pt x="1060" y="564"/>
                  <a:pt x="1060" y="563"/>
                </a:cubicBezTo>
                <a:cubicBezTo>
                  <a:pt x="1059" y="563"/>
                  <a:pt x="1058" y="563"/>
                  <a:pt x="1058" y="563"/>
                </a:cubicBezTo>
                <a:cubicBezTo>
                  <a:pt x="1057" y="562"/>
                  <a:pt x="1057" y="561"/>
                  <a:pt x="1056" y="561"/>
                </a:cubicBezTo>
                <a:cubicBezTo>
                  <a:pt x="1056" y="562"/>
                  <a:pt x="1056" y="562"/>
                  <a:pt x="1056" y="562"/>
                </a:cubicBezTo>
                <a:cubicBezTo>
                  <a:pt x="1055" y="562"/>
                  <a:pt x="1054" y="562"/>
                  <a:pt x="1054" y="562"/>
                </a:cubicBezTo>
                <a:cubicBezTo>
                  <a:pt x="1053" y="561"/>
                  <a:pt x="1053" y="561"/>
                  <a:pt x="1053" y="561"/>
                </a:cubicBezTo>
                <a:cubicBezTo>
                  <a:pt x="1053" y="561"/>
                  <a:pt x="1054" y="561"/>
                  <a:pt x="1054" y="561"/>
                </a:cubicBezTo>
                <a:cubicBezTo>
                  <a:pt x="1054" y="560"/>
                  <a:pt x="1054" y="560"/>
                  <a:pt x="1054" y="560"/>
                </a:cubicBezTo>
                <a:cubicBezTo>
                  <a:pt x="1054" y="559"/>
                  <a:pt x="1055" y="559"/>
                  <a:pt x="1055" y="559"/>
                </a:cubicBezTo>
                <a:cubicBezTo>
                  <a:pt x="1055" y="558"/>
                  <a:pt x="1055" y="558"/>
                  <a:pt x="1054" y="558"/>
                </a:cubicBezTo>
                <a:cubicBezTo>
                  <a:pt x="1054" y="558"/>
                  <a:pt x="1053" y="558"/>
                  <a:pt x="1052" y="558"/>
                </a:cubicBezTo>
                <a:cubicBezTo>
                  <a:pt x="1052" y="557"/>
                  <a:pt x="1051" y="557"/>
                  <a:pt x="1051" y="557"/>
                </a:cubicBezTo>
                <a:cubicBezTo>
                  <a:pt x="1051" y="558"/>
                  <a:pt x="1050" y="558"/>
                  <a:pt x="1050" y="558"/>
                </a:cubicBezTo>
                <a:cubicBezTo>
                  <a:pt x="1049" y="557"/>
                  <a:pt x="1050" y="556"/>
                  <a:pt x="1051" y="556"/>
                </a:cubicBezTo>
                <a:cubicBezTo>
                  <a:pt x="1051" y="556"/>
                  <a:pt x="1051" y="556"/>
                  <a:pt x="1052" y="556"/>
                </a:cubicBezTo>
                <a:cubicBezTo>
                  <a:pt x="1052" y="556"/>
                  <a:pt x="1052" y="555"/>
                  <a:pt x="1053" y="555"/>
                </a:cubicBezTo>
                <a:cubicBezTo>
                  <a:pt x="1054" y="555"/>
                  <a:pt x="1054" y="555"/>
                  <a:pt x="1054" y="554"/>
                </a:cubicBezTo>
                <a:cubicBezTo>
                  <a:pt x="1054" y="553"/>
                  <a:pt x="1054" y="553"/>
                  <a:pt x="1053" y="553"/>
                </a:cubicBezTo>
                <a:cubicBezTo>
                  <a:pt x="1053" y="552"/>
                  <a:pt x="1053" y="552"/>
                  <a:pt x="1052" y="552"/>
                </a:cubicBezTo>
                <a:cubicBezTo>
                  <a:pt x="1052" y="552"/>
                  <a:pt x="1052" y="551"/>
                  <a:pt x="1051" y="551"/>
                </a:cubicBezTo>
                <a:cubicBezTo>
                  <a:pt x="1051" y="551"/>
                  <a:pt x="1051" y="551"/>
                  <a:pt x="1050" y="551"/>
                </a:cubicBezTo>
                <a:cubicBezTo>
                  <a:pt x="1050" y="551"/>
                  <a:pt x="1050" y="550"/>
                  <a:pt x="1050" y="550"/>
                </a:cubicBezTo>
                <a:cubicBezTo>
                  <a:pt x="1049" y="550"/>
                  <a:pt x="1049" y="550"/>
                  <a:pt x="1049" y="550"/>
                </a:cubicBezTo>
                <a:cubicBezTo>
                  <a:pt x="1048" y="551"/>
                  <a:pt x="1048" y="551"/>
                  <a:pt x="1048" y="550"/>
                </a:cubicBezTo>
                <a:cubicBezTo>
                  <a:pt x="1048" y="550"/>
                  <a:pt x="1048" y="550"/>
                  <a:pt x="1047" y="549"/>
                </a:cubicBezTo>
                <a:cubicBezTo>
                  <a:pt x="1047" y="549"/>
                  <a:pt x="1047" y="549"/>
                  <a:pt x="1047" y="548"/>
                </a:cubicBezTo>
                <a:cubicBezTo>
                  <a:pt x="1048" y="548"/>
                  <a:pt x="1048" y="548"/>
                  <a:pt x="1048" y="548"/>
                </a:cubicBezTo>
                <a:cubicBezTo>
                  <a:pt x="1049" y="549"/>
                  <a:pt x="1049" y="548"/>
                  <a:pt x="1049" y="548"/>
                </a:cubicBezTo>
                <a:cubicBezTo>
                  <a:pt x="1049" y="547"/>
                  <a:pt x="1047" y="548"/>
                  <a:pt x="1047" y="547"/>
                </a:cubicBezTo>
                <a:cubicBezTo>
                  <a:pt x="1047" y="547"/>
                  <a:pt x="1048" y="546"/>
                  <a:pt x="1048" y="546"/>
                </a:cubicBezTo>
                <a:cubicBezTo>
                  <a:pt x="1048" y="546"/>
                  <a:pt x="1048" y="545"/>
                  <a:pt x="1048" y="546"/>
                </a:cubicBezTo>
                <a:cubicBezTo>
                  <a:pt x="1048" y="546"/>
                  <a:pt x="1048" y="546"/>
                  <a:pt x="1047" y="546"/>
                </a:cubicBezTo>
                <a:cubicBezTo>
                  <a:pt x="1047" y="546"/>
                  <a:pt x="1047" y="546"/>
                  <a:pt x="1047" y="546"/>
                </a:cubicBezTo>
                <a:cubicBezTo>
                  <a:pt x="1046" y="546"/>
                  <a:pt x="1046" y="547"/>
                  <a:pt x="1046" y="547"/>
                </a:cubicBezTo>
                <a:cubicBezTo>
                  <a:pt x="1045" y="547"/>
                  <a:pt x="1045" y="546"/>
                  <a:pt x="1045" y="546"/>
                </a:cubicBezTo>
                <a:cubicBezTo>
                  <a:pt x="1045" y="546"/>
                  <a:pt x="1044" y="546"/>
                  <a:pt x="1044" y="546"/>
                </a:cubicBezTo>
                <a:cubicBezTo>
                  <a:pt x="1042" y="546"/>
                  <a:pt x="1041" y="547"/>
                  <a:pt x="1040" y="548"/>
                </a:cubicBezTo>
                <a:cubicBezTo>
                  <a:pt x="1040" y="547"/>
                  <a:pt x="1041" y="547"/>
                  <a:pt x="1042" y="546"/>
                </a:cubicBezTo>
                <a:cubicBezTo>
                  <a:pt x="1042" y="546"/>
                  <a:pt x="1042" y="546"/>
                  <a:pt x="1043" y="545"/>
                </a:cubicBezTo>
                <a:cubicBezTo>
                  <a:pt x="1043" y="545"/>
                  <a:pt x="1044" y="545"/>
                  <a:pt x="1044" y="545"/>
                </a:cubicBezTo>
                <a:cubicBezTo>
                  <a:pt x="1045" y="545"/>
                  <a:pt x="1045" y="546"/>
                  <a:pt x="1046" y="546"/>
                </a:cubicBezTo>
                <a:cubicBezTo>
                  <a:pt x="1046" y="545"/>
                  <a:pt x="1045" y="545"/>
                  <a:pt x="1045" y="544"/>
                </a:cubicBezTo>
                <a:cubicBezTo>
                  <a:pt x="1045" y="544"/>
                  <a:pt x="1046" y="544"/>
                  <a:pt x="1046" y="543"/>
                </a:cubicBezTo>
                <a:cubicBezTo>
                  <a:pt x="1046" y="543"/>
                  <a:pt x="1046" y="543"/>
                  <a:pt x="1046" y="543"/>
                </a:cubicBezTo>
                <a:cubicBezTo>
                  <a:pt x="1046" y="542"/>
                  <a:pt x="1047" y="542"/>
                  <a:pt x="1047" y="541"/>
                </a:cubicBezTo>
                <a:cubicBezTo>
                  <a:pt x="1047" y="540"/>
                  <a:pt x="1046" y="540"/>
                  <a:pt x="1045" y="540"/>
                </a:cubicBezTo>
                <a:cubicBezTo>
                  <a:pt x="1044" y="540"/>
                  <a:pt x="1044" y="542"/>
                  <a:pt x="1043" y="541"/>
                </a:cubicBezTo>
                <a:cubicBezTo>
                  <a:pt x="1042" y="540"/>
                  <a:pt x="1042" y="541"/>
                  <a:pt x="1041" y="541"/>
                </a:cubicBezTo>
                <a:cubicBezTo>
                  <a:pt x="1041" y="542"/>
                  <a:pt x="1041" y="542"/>
                  <a:pt x="1040" y="541"/>
                </a:cubicBezTo>
                <a:cubicBezTo>
                  <a:pt x="1040" y="541"/>
                  <a:pt x="1040" y="541"/>
                  <a:pt x="1040" y="541"/>
                </a:cubicBezTo>
                <a:cubicBezTo>
                  <a:pt x="1040" y="541"/>
                  <a:pt x="1039" y="541"/>
                  <a:pt x="1039" y="541"/>
                </a:cubicBezTo>
                <a:cubicBezTo>
                  <a:pt x="1039" y="541"/>
                  <a:pt x="1039" y="541"/>
                  <a:pt x="1038" y="541"/>
                </a:cubicBezTo>
                <a:cubicBezTo>
                  <a:pt x="1038" y="541"/>
                  <a:pt x="1038" y="542"/>
                  <a:pt x="1037" y="542"/>
                </a:cubicBezTo>
                <a:cubicBezTo>
                  <a:pt x="1037" y="541"/>
                  <a:pt x="1037" y="541"/>
                  <a:pt x="1037" y="541"/>
                </a:cubicBezTo>
                <a:cubicBezTo>
                  <a:pt x="1037" y="541"/>
                  <a:pt x="1036" y="541"/>
                  <a:pt x="1036" y="540"/>
                </a:cubicBezTo>
                <a:cubicBezTo>
                  <a:pt x="1037" y="540"/>
                  <a:pt x="1038" y="540"/>
                  <a:pt x="1038" y="540"/>
                </a:cubicBezTo>
                <a:cubicBezTo>
                  <a:pt x="1039" y="540"/>
                  <a:pt x="1039" y="540"/>
                  <a:pt x="1040" y="540"/>
                </a:cubicBezTo>
                <a:cubicBezTo>
                  <a:pt x="1040" y="539"/>
                  <a:pt x="1041" y="540"/>
                  <a:pt x="1041" y="539"/>
                </a:cubicBezTo>
                <a:cubicBezTo>
                  <a:pt x="1042" y="539"/>
                  <a:pt x="1042" y="538"/>
                  <a:pt x="1043" y="538"/>
                </a:cubicBezTo>
                <a:cubicBezTo>
                  <a:pt x="1043" y="538"/>
                  <a:pt x="1043" y="537"/>
                  <a:pt x="1042" y="537"/>
                </a:cubicBezTo>
                <a:cubicBezTo>
                  <a:pt x="1041" y="537"/>
                  <a:pt x="1042" y="537"/>
                  <a:pt x="1042" y="536"/>
                </a:cubicBezTo>
                <a:cubicBezTo>
                  <a:pt x="1042" y="535"/>
                  <a:pt x="1042" y="535"/>
                  <a:pt x="1041" y="535"/>
                </a:cubicBezTo>
                <a:cubicBezTo>
                  <a:pt x="1041" y="534"/>
                  <a:pt x="1040" y="534"/>
                  <a:pt x="1040" y="534"/>
                </a:cubicBezTo>
                <a:cubicBezTo>
                  <a:pt x="1040" y="534"/>
                  <a:pt x="1039" y="535"/>
                  <a:pt x="1039" y="534"/>
                </a:cubicBezTo>
                <a:cubicBezTo>
                  <a:pt x="1039" y="534"/>
                  <a:pt x="1039" y="534"/>
                  <a:pt x="1039" y="533"/>
                </a:cubicBezTo>
                <a:cubicBezTo>
                  <a:pt x="1040" y="533"/>
                  <a:pt x="1039" y="533"/>
                  <a:pt x="1039" y="532"/>
                </a:cubicBezTo>
                <a:cubicBezTo>
                  <a:pt x="1038" y="531"/>
                  <a:pt x="1041" y="532"/>
                  <a:pt x="1040" y="531"/>
                </a:cubicBezTo>
                <a:cubicBezTo>
                  <a:pt x="1040" y="531"/>
                  <a:pt x="1039" y="531"/>
                  <a:pt x="1039" y="531"/>
                </a:cubicBezTo>
                <a:cubicBezTo>
                  <a:pt x="1038" y="531"/>
                  <a:pt x="1038" y="530"/>
                  <a:pt x="1038" y="530"/>
                </a:cubicBezTo>
                <a:cubicBezTo>
                  <a:pt x="1038" y="530"/>
                  <a:pt x="1037" y="530"/>
                  <a:pt x="1037" y="531"/>
                </a:cubicBezTo>
                <a:cubicBezTo>
                  <a:pt x="1037" y="531"/>
                  <a:pt x="1036" y="531"/>
                  <a:pt x="1036" y="531"/>
                </a:cubicBezTo>
                <a:cubicBezTo>
                  <a:pt x="1036" y="531"/>
                  <a:pt x="1035" y="531"/>
                  <a:pt x="1035" y="531"/>
                </a:cubicBezTo>
                <a:cubicBezTo>
                  <a:pt x="1035" y="531"/>
                  <a:pt x="1034" y="531"/>
                  <a:pt x="1034" y="531"/>
                </a:cubicBezTo>
                <a:cubicBezTo>
                  <a:pt x="1033" y="531"/>
                  <a:pt x="1032" y="531"/>
                  <a:pt x="1032" y="531"/>
                </a:cubicBezTo>
                <a:cubicBezTo>
                  <a:pt x="1031" y="532"/>
                  <a:pt x="1031" y="533"/>
                  <a:pt x="1031" y="532"/>
                </a:cubicBezTo>
                <a:cubicBezTo>
                  <a:pt x="1031" y="532"/>
                  <a:pt x="1031" y="531"/>
                  <a:pt x="1031" y="531"/>
                </a:cubicBezTo>
                <a:cubicBezTo>
                  <a:pt x="1031" y="531"/>
                  <a:pt x="1030" y="531"/>
                  <a:pt x="1030" y="531"/>
                </a:cubicBezTo>
                <a:cubicBezTo>
                  <a:pt x="1030" y="531"/>
                  <a:pt x="1031" y="531"/>
                  <a:pt x="1031" y="531"/>
                </a:cubicBezTo>
                <a:cubicBezTo>
                  <a:pt x="1032" y="531"/>
                  <a:pt x="1032" y="531"/>
                  <a:pt x="1032" y="531"/>
                </a:cubicBezTo>
                <a:cubicBezTo>
                  <a:pt x="1033" y="531"/>
                  <a:pt x="1033" y="531"/>
                  <a:pt x="1033" y="531"/>
                </a:cubicBezTo>
                <a:cubicBezTo>
                  <a:pt x="1034" y="531"/>
                  <a:pt x="1035" y="531"/>
                  <a:pt x="1036" y="530"/>
                </a:cubicBezTo>
                <a:cubicBezTo>
                  <a:pt x="1036" y="530"/>
                  <a:pt x="1036" y="530"/>
                  <a:pt x="1036" y="530"/>
                </a:cubicBezTo>
                <a:cubicBezTo>
                  <a:pt x="1037" y="529"/>
                  <a:pt x="1037" y="530"/>
                  <a:pt x="1037" y="529"/>
                </a:cubicBezTo>
                <a:cubicBezTo>
                  <a:pt x="1038" y="528"/>
                  <a:pt x="1035" y="529"/>
                  <a:pt x="1035" y="528"/>
                </a:cubicBezTo>
                <a:cubicBezTo>
                  <a:pt x="1035" y="527"/>
                  <a:pt x="1035" y="527"/>
                  <a:pt x="1035" y="526"/>
                </a:cubicBezTo>
                <a:cubicBezTo>
                  <a:pt x="1035" y="526"/>
                  <a:pt x="1035" y="526"/>
                  <a:pt x="1034" y="526"/>
                </a:cubicBezTo>
                <a:cubicBezTo>
                  <a:pt x="1034" y="527"/>
                  <a:pt x="1034" y="527"/>
                  <a:pt x="1034" y="527"/>
                </a:cubicBezTo>
                <a:cubicBezTo>
                  <a:pt x="1033" y="527"/>
                  <a:pt x="1033" y="526"/>
                  <a:pt x="1033" y="526"/>
                </a:cubicBezTo>
                <a:cubicBezTo>
                  <a:pt x="1033" y="526"/>
                  <a:pt x="1033" y="526"/>
                  <a:pt x="1033" y="526"/>
                </a:cubicBezTo>
                <a:cubicBezTo>
                  <a:pt x="1032" y="526"/>
                  <a:pt x="1032" y="526"/>
                  <a:pt x="1032" y="526"/>
                </a:cubicBezTo>
                <a:cubicBezTo>
                  <a:pt x="1032" y="525"/>
                  <a:pt x="1031" y="525"/>
                  <a:pt x="1031" y="525"/>
                </a:cubicBezTo>
                <a:cubicBezTo>
                  <a:pt x="1030" y="525"/>
                  <a:pt x="1030" y="525"/>
                  <a:pt x="1031" y="524"/>
                </a:cubicBezTo>
                <a:cubicBezTo>
                  <a:pt x="1031" y="524"/>
                  <a:pt x="1032" y="525"/>
                  <a:pt x="1032" y="525"/>
                </a:cubicBezTo>
                <a:cubicBezTo>
                  <a:pt x="1033" y="525"/>
                  <a:pt x="1033" y="525"/>
                  <a:pt x="1033" y="524"/>
                </a:cubicBezTo>
                <a:cubicBezTo>
                  <a:pt x="1033" y="524"/>
                  <a:pt x="1033" y="523"/>
                  <a:pt x="1033" y="523"/>
                </a:cubicBezTo>
                <a:cubicBezTo>
                  <a:pt x="1032" y="523"/>
                  <a:pt x="1032" y="523"/>
                  <a:pt x="1032" y="523"/>
                </a:cubicBezTo>
                <a:cubicBezTo>
                  <a:pt x="1031" y="522"/>
                  <a:pt x="1031" y="522"/>
                  <a:pt x="1031" y="522"/>
                </a:cubicBezTo>
                <a:cubicBezTo>
                  <a:pt x="1031" y="521"/>
                  <a:pt x="1030" y="521"/>
                  <a:pt x="1029" y="521"/>
                </a:cubicBezTo>
                <a:cubicBezTo>
                  <a:pt x="1029" y="520"/>
                  <a:pt x="1028" y="520"/>
                  <a:pt x="1028" y="520"/>
                </a:cubicBezTo>
                <a:cubicBezTo>
                  <a:pt x="1028" y="520"/>
                  <a:pt x="1028" y="519"/>
                  <a:pt x="1028" y="518"/>
                </a:cubicBezTo>
                <a:cubicBezTo>
                  <a:pt x="1028" y="518"/>
                  <a:pt x="1028" y="518"/>
                  <a:pt x="1028" y="518"/>
                </a:cubicBezTo>
                <a:cubicBezTo>
                  <a:pt x="1029" y="517"/>
                  <a:pt x="1029" y="517"/>
                  <a:pt x="1028" y="517"/>
                </a:cubicBezTo>
                <a:cubicBezTo>
                  <a:pt x="1028" y="517"/>
                  <a:pt x="1028" y="517"/>
                  <a:pt x="1028" y="517"/>
                </a:cubicBezTo>
                <a:cubicBezTo>
                  <a:pt x="1028" y="516"/>
                  <a:pt x="1028" y="517"/>
                  <a:pt x="1028" y="516"/>
                </a:cubicBezTo>
                <a:cubicBezTo>
                  <a:pt x="1028" y="516"/>
                  <a:pt x="1028" y="515"/>
                  <a:pt x="1028" y="515"/>
                </a:cubicBezTo>
                <a:cubicBezTo>
                  <a:pt x="1027" y="514"/>
                  <a:pt x="1026" y="515"/>
                  <a:pt x="1026" y="515"/>
                </a:cubicBezTo>
                <a:cubicBezTo>
                  <a:pt x="1026" y="516"/>
                  <a:pt x="1025" y="516"/>
                  <a:pt x="1025" y="516"/>
                </a:cubicBezTo>
                <a:cubicBezTo>
                  <a:pt x="1025" y="516"/>
                  <a:pt x="1025" y="517"/>
                  <a:pt x="1025" y="517"/>
                </a:cubicBezTo>
                <a:cubicBezTo>
                  <a:pt x="1024" y="516"/>
                  <a:pt x="1024" y="516"/>
                  <a:pt x="1024" y="516"/>
                </a:cubicBezTo>
                <a:cubicBezTo>
                  <a:pt x="1024" y="516"/>
                  <a:pt x="1024" y="515"/>
                  <a:pt x="1024" y="515"/>
                </a:cubicBezTo>
                <a:cubicBezTo>
                  <a:pt x="1024" y="515"/>
                  <a:pt x="1025" y="515"/>
                  <a:pt x="1025" y="515"/>
                </a:cubicBezTo>
                <a:cubicBezTo>
                  <a:pt x="1025" y="516"/>
                  <a:pt x="1026" y="515"/>
                  <a:pt x="1025" y="514"/>
                </a:cubicBezTo>
                <a:cubicBezTo>
                  <a:pt x="1025" y="514"/>
                  <a:pt x="1024" y="514"/>
                  <a:pt x="1024" y="514"/>
                </a:cubicBezTo>
                <a:cubicBezTo>
                  <a:pt x="1024" y="514"/>
                  <a:pt x="1023" y="514"/>
                  <a:pt x="1023" y="514"/>
                </a:cubicBezTo>
                <a:cubicBezTo>
                  <a:pt x="1022" y="514"/>
                  <a:pt x="1022" y="515"/>
                  <a:pt x="1022" y="515"/>
                </a:cubicBezTo>
                <a:cubicBezTo>
                  <a:pt x="1021" y="515"/>
                  <a:pt x="1022" y="514"/>
                  <a:pt x="1022" y="513"/>
                </a:cubicBezTo>
                <a:cubicBezTo>
                  <a:pt x="1022" y="513"/>
                  <a:pt x="1022" y="513"/>
                  <a:pt x="1023" y="512"/>
                </a:cubicBezTo>
                <a:cubicBezTo>
                  <a:pt x="1023" y="512"/>
                  <a:pt x="1023" y="512"/>
                  <a:pt x="1023" y="511"/>
                </a:cubicBezTo>
                <a:cubicBezTo>
                  <a:pt x="1023" y="511"/>
                  <a:pt x="1023" y="511"/>
                  <a:pt x="1024" y="511"/>
                </a:cubicBezTo>
                <a:cubicBezTo>
                  <a:pt x="1024" y="510"/>
                  <a:pt x="1025" y="511"/>
                  <a:pt x="1025" y="511"/>
                </a:cubicBezTo>
                <a:cubicBezTo>
                  <a:pt x="1025" y="510"/>
                  <a:pt x="1025" y="510"/>
                  <a:pt x="1025" y="510"/>
                </a:cubicBezTo>
                <a:cubicBezTo>
                  <a:pt x="1024" y="510"/>
                  <a:pt x="1024" y="510"/>
                  <a:pt x="1024" y="509"/>
                </a:cubicBezTo>
                <a:cubicBezTo>
                  <a:pt x="1025" y="509"/>
                  <a:pt x="1025" y="509"/>
                  <a:pt x="1025" y="509"/>
                </a:cubicBezTo>
                <a:cubicBezTo>
                  <a:pt x="1025" y="508"/>
                  <a:pt x="1024" y="508"/>
                  <a:pt x="1024" y="508"/>
                </a:cubicBezTo>
                <a:cubicBezTo>
                  <a:pt x="1023" y="508"/>
                  <a:pt x="1023" y="508"/>
                  <a:pt x="1023" y="508"/>
                </a:cubicBezTo>
                <a:cubicBezTo>
                  <a:pt x="1022" y="507"/>
                  <a:pt x="1022" y="508"/>
                  <a:pt x="1022" y="508"/>
                </a:cubicBezTo>
                <a:cubicBezTo>
                  <a:pt x="1021" y="508"/>
                  <a:pt x="1021" y="507"/>
                  <a:pt x="1021" y="507"/>
                </a:cubicBezTo>
                <a:cubicBezTo>
                  <a:pt x="1020" y="507"/>
                  <a:pt x="1021" y="507"/>
                  <a:pt x="1020" y="507"/>
                </a:cubicBezTo>
                <a:cubicBezTo>
                  <a:pt x="1020" y="507"/>
                  <a:pt x="1020" y="507"/>
                  <a:pt x="1020" y="507"/>
                </a:cubicBezTo>
                <a:cubicBezTo>
                  <a:pt x="1020" y="508"/>
                  <a:pt x="1021" y="508"/>
                  <a:pt x="1021" y="508"/>
                </a:cubicBezTo>
                <a:cubicBezTo>
                  <a:pt x="1021" y="508"/>
                  <a:pt x="1021" y="509"/>
                  <a:pt x="1020" y="509"/>
                </a:cubicBezTo>
                <a:cubicBezTo>
                  <a:pt x="1020" y="510"/>
                  <a:pt x="1020" y="510"/>
                  <a:pt x="1020" y="511"/>
                </a:cubicBezTo>
                <a:cubicBezTo>
                  <a:pt x="1020" y="512"/>
                  <a:pt x="1019" y="512"/>
                  <a:pt x="1019" y="513"/>
                </a:cubicBezTo>
                <a:cubicBezTo>
                  <a:pt x="1018" y="514"/>
                  <a:pt x="1018" y="514"/>
                  <a:pt x="1018" y="515"/>
                </a:cubicBezTo>
                <a:cubicBezTo>
                  <a:pt x="1018" y="515"/>
                  <a:pt x="1018" y="516"/>
                  <a:pt x="1018" y="516"/>
                </a:cubicBezTo>
                <a:cubicBezTo>
                  <a:pt x="1017" y="516"/>
                  <a:pt x="1017" y="517"/>
                  <a:pt x="1017" y="517"/>
                </a:cubicBezTo>
                <a:cubicBezTo>
                  <a:pt x="1016" y="517"/>
                  <a:pt x="1017" y="518"/>
                  <a:pt x="1016" y="518"/>
                </a:cubicBezTo>
                <a:cubicBezTo>
                  <a:pt x="1016" y="518"/>
                  <a:pt x="1015" y="518"/>
                  <a:pt x="1015" y="518"/>
                </a:cubicBezTo>
                <a:cubicBezTo>
                  <a:pt x="1014" y="517"/>
                  <a:pt x="1014" y="518"/>
                  <a:pt x="1013" y="519"/>
                </a:cubicBezTo>
                <a:cubicBezTo>
                  <a:pt x="1013" y="519"/>
                  <a:pt x="1013" y="519"/>
                  <a:pt x="1013" y="520"/>
                </a:cubicBezTo>
                <a:cubicBezTo>
                  <a:pt x="1013" y="520"/>
                  <a:pt x="1013" y="521"/>
                  <a:pt x="1013" y="522"/>
                </a:cubicBezTo>
                <a:cubicBezTo>
                  <a:pt x="1013" y="522"/>
                  <a:pt x="1013" y="522"/>
                  <a:pt x="1013" y="522"/>
                </a:cubicBezTo>
                <a:cubicBezTo>
                  <a:pt x="1014" y="523"/>
                  <a:pt x="1013" y="523"/>
                  <a:pt x="1013" y="523"/>
                </a:cubicBezTo>
                <a:cubicBezTo>
                  <a:pt x="1014" y="523"/>
                  <a:pt x="1015" y="523"/>
                  <a:pt x="1014" y="524"/>
                </a:cubicBezTo>
                <a:cubicBezTo>
                  <a:pt x="1014" y="524"/>
                  <a:pt x="1014" y="524"/>
                  <a:pt x="1014" y="524"/>
                </a:cubicBezTo>
                <a:cubicBezTo>
                  <a:pt x="1013" y="524"/>
                  <a:pt x="1013" y="524"/>
                  <a:pt x="1013" y="524"/>
                </a:cubicBezTo>
                <a:cubicBezTo>
                  <a:pt x="1013" y="524"/>
                  <a:pt x="1013" y="523"/>
                  <a:pt x="1012" y="524"/>
                </a:cubicBezTo>
                <a:cubicBezTo>
                  <a:pt x="1012" y="524"/>
                  <a:pt x="1012" y="524"/>
                  <a:pt x="1012" y="524"/>
                </a:cubicBezTo>
                <a:cubicBezTo>
                  <a:pt x="1013" y="525"/>
                  <a:pt x="1013" y="525"/>
                  <a:pt x="1014" y="525"/>
                </a:cubicBezTo>
                <a:cubicBezTo>
                  <a:pt x="1014" y="525"/>
                  <a:pt x="1014" y="525"/>
                  <a:pt x="1014" y="525"/>
                </a:cubicBezTo>
                <a:cubicBezTo>
                  <a:pt x="1014" y="525"/>
                  <a:pt x="1014" y="526"/>
                  <a:pt x="1014" y="526"/>
                </a:cubicBezTo>
                <a:cubicBezTo>
                  <a:pt x="1014" y="526"/>
                  <a:pt x="1013" y="527"/>
                  <a:pt x="1013" y="526"/>
                </a:cubicBezTo>
                <a:cubicBezTo>
                  <a:pt x="1013" y="526"/>
                  <a:pt x="1013" y="525"/>
                  <a:pt x="1012" y="526"/>
                </a:cubicBezTo>
                <a:cubicBezTo>
                  <a:pt x="1012" y="526"/>
                  <a:pt x="1012" y="526"/>
                  <a:pt x="1012" y="527"/>
                </a:cubicBezTo>
                <a:cubicBezTo>
                  <a:pt x="1013" y="527"/>
                  <a:pt x="1013" y="527"/>
                  <a:pt x="1013" y="527"/>
                </a:cubicBezTo>
                <a:cubicBezTo>
                  <a:pt x="1013" y="527"/>
                  <a:pt x="1013" y="527"/>
                  <a:pt x="1013" y="528"/>
                </a:cubicBezTo>
                <a:cubicBezTo>
                  <a:pt x="1013" y="528"/>
                  <a:pt x="1013" y="528"/>
                  <a:pt x="1012" y="529"/>
                </a:cubicBezTo>
                <a:cubicBezTo>
                  <a:pt x="1012" y="529"/>
                  <a:pt x="1012" y="529"/>
                  <a:pt x="1012" y="528"/>
                </a:cubicBezTo>
                <a:cubicBezTo>
                  <a:pt x="1011" y="528"/>
                  <a:pt x="1011" y="528"/>
                  <a:pt x="1011" y="528"/>
                </a:cubicBezTo>
                <a:cubicBezTo>
                  <a:pt x="1011" y="527"/>
                  <a:pt x="1011" y="527"/>
                  <a:pt x="1010" y="527"/>
                </a:cubicBezTo>
                <a:cubicBezTo>
                  <a:pt x="1010" y="528"/>
                  <a:pt x="1010" y="528"/>
                  <a:pt x="1010" y="529"/>
                </a:cubicBezTo>
                <a:cubicBezTo>
                  <a:pt x="1010" y="529"/>
                  <a:pt x="1010" y="529"/>
                  <a:pt x="1010" y="530"/>
                </a:cubicBezTo>
                <a:cubicBezTo>
                  <a:pt x="1011" y="530"/>
                  <a:pt x="1011" y="529"/>
                  <a:pt x="1011" y="530"/>
                </a:cubicBezTo>
                <a:cubicBezTo>
                  <a:pt x="1011" y="530"/>
                  <a:pt x="1010" y="531"/>
                  <a:pt x="1011" y="531"/>
                </a:cubicBezTo>
                <a:cubicBezTo>
                  <a:pt x="1011" y="531"/>
                  <a:pt x="1012" y="531"/>
                  <a:pt x="1012" y="531"/>
                </a:cubicBezTo>
                <a:cubicBezTo>
                  <a:pt x="1012" y="531"/>
                  <a:pt x="1013" y="530"/>
                  <a:pt x="1013" y="531"/>
                </a:cubicBezTo>
                <a:cubicBezTo>
                  <a:pt x="1014" y="531"/>
                  <a:pt x="1014" y="531"/>
                  <a:pt x="1013" y="531"/>
                </a:cubicBezTo>
                <a:cubicBezTo>
                  <a:pt x="1013" y="532"/>
                  <a:pt x="1012" y="531"/>
                  <a:pt x="1011" y="531"/>
                </a:cubicBezTo>
                <a:cubicBezTo>
                  <a:pt x="1011" y="531"/>
                  <a:pt x="1009" y="531"/>
                  <a:pt x="1010" y="532"/>
                </a:cubicBezTo>
                <a:cubicBezTo>
                  <a:pt x="1010" y="532"/>
                  <a:pt x="1011" y="532"/>
                  <a:pt x="1011" y="533"/>
                </a:cubicBezTo>
                <a:cubicBezTo>
                  <a:pt x="1010" y="533"/>
                  <a:pt x="1010" y="533"/>
                  <a:pt x="1010" y="532"/>
                </a:cubicBezTo>
                <a:cubicBezTo>
                  <a:pt x="1009" y="532"/>
                  <a:pt x="1009" y="532"/>
                  <a:pt x="1009" y="532"/>
                </a:cubicBezTo>
                <a:cubicBezTo>
                  <a:pt x="1009" y="532"/>
                  <a:pt x="1009" y="531"/>
                  <a:pt x="1008" y="532"/>
                </a:cubicBezTo>
                <a:cubicBezTo>
                  <a:pt x="1008" y="532"/>
                  <a:pt x="1008" y="533"/>
                  <a:pt x="1008" y="533"/>
                </a:cubicBezTo>
                <a:cubicBezTo>
                  <a:pt x="1008" y="533"/>
                  <a:pt x="1008" y="534"/>
                  <a:pt x="1008" y="534"/>
                </a:cubicBezTo>
                <a:cubicBezTo>
                  <a:pt x="1008" y="534"/>
                  <a:pt x="1008" y="534"/>
                  <a:pt x="1009" y="535"/>
                </a:cubicBezTo>
                <a:cubicBezTo>
                  <a:pt x="1009" y="535"/>
                  <a:pt x="1009" y="535"/>
                  <a:pt x="1008" y="535"/>
                </a:cubicBezTo>
                <a:cubicBezTo>
                  <a:pt x="1008" y="535"/>
                  <a:pt x="1008" y="536"/>
                  <a:pt x="1007" y="536"/>
                </a:cubicBezTo>
                <a:cubicBezTo>
                  <a:pt x="1007" y="536"/>
                  <a:pt x="1007" y="536"/>
                  <a:pt x="1007" y="537"/>
                </a:cubicBezTo>
                <a:cubicBezTo>
                  <a:pt x="1007" y="537"/>
                  <a:pt x="1007" y="537"/>
                  <a:pt x="1007" y="537"/>
                </a:cubicBezTo>
                <a:cubicBezTo>
                  <a:pt x="1008" y="537"/>
                  <a:pt x="1007" y="537"/>
                  <a:pt x="1008" y="537"/>
                </a:cubicBezTo>
                <a:cubicBezTo>
                  <a:pt x="1008" y="538"/>
                  <a:pt x="1008" y="538"/>
                  <a:pt x="1008" y="538"/>
                </a:cubicBezTo>
                <a:cubicBezTo>
                  <a:pt x="1009" y="539"/>
                  <a:pt x="1008" y="539"/>
                  <a:pt x="1008" y="540"/>
                </a:cubicBezTo>
                <a:cubicBezTo>
                  <a:pt x="1008" y="540"/>
                  <a:pt x="1009" y="542"/>
                  <a:pt x="1008" y="542"/>
                </a:cubicBezTo>
                <a:cubicBezTo>
                  <a:pt x="1008" y="542"/>
                  <a:pt x="1008" y="542"/>
                  <a:pt x="1008" y="541"/>
                </a:cubicBezTo>
                <a:cubicBezTo>
                  <a:pt x="1008" y="541"/>
                  <a:pt x="1007" y="541"/>
                  <a:pt x="1007" y="540"/>
                </a:cubicBezTo>
                <a:cubicBezTo>
                  <a:pt x="1007" y="540"/>
                  <a:pt x="1007" y="540"/>
                  <a:pt x="1008" y="539"/>
                </a:cubicBezTo>
                <a:cubicBezTo>
                  <a:pt x="1008" y="539"/>
                  <a:pt x="1008" y="539"/>
                  <a:pt x="1008" y="538"/>
                </a:cubicBezTo>
                <a:cubicBezTo>
                  <a:pt x="1007" y="538"/>
                  <a:pt x="1007" y="538"/>
                  <a:pt x="1007" y="538"/>
                </a:cubicBezTo>
                <a:cubicBezTo>
                  <a:pt x="1006" y="537"/>
                  <a:pt x="1006" y="537"/>
                  <a:pt x="1006" y="536"/>
                </a:cubicBezTo>
                <a:cubicBezTo>
                  <a:pt x="1005" y="536"/>
                  <a:pt x="1005" y="536"/>
                  <a:pt x="1004" y="536"/>
                </a:cubicBezTo>
                <a:cubicBezTo>
                  <a:pt x="1004" y="535"/>
                  <a:pt x="1004" y="535"/>
                  <a:pt x="1003" y="535"/>
                </a:cubicBezTo>
                <a:cubicBezTo>
                  <a:pt x="1003" y="534"/>
                  <a:pt x="1003" y="535"/>
                  <a:pt x="1002" y="535"/>
                </a:cubicBezTo>
                <a:cubicBezTo>
                  <a:pt x="1002" y="536"/>
                  <a:pt x="1001" y="536"/>
                  <a:pt x="1001" y="537"/>
                </a:cubicBezTo>
                <a:cubicBezTo>
                  <a:pt x="1000" y="538"/>
                  <a:pt x="1000" y="539"/>
                  <a:pt x="1000" y="539"/>
                </a:cubicBezTo>
                <a:cubicBezTo>
                  <a:pt x="1000" y="540"/>
                  <a:pt x="999" y="541"/>
                  <a:pt x="998" y="541"/>
                </a:cubicBezTo>
                <a:cubicBezTo>
                  <a:pt x="997" y="541"/>
                  <a:pt x="997" y="542"/>
                  <a:pt x="996" y="542"/>
                </a:cubicBezTo>
                <a:cubicBezTo>
                  <a:pt x="996" y="542"/>
                  <a:pt x="995" y="542"/>
                  <a:pt x="995" y="543"/>
                </a:cubicBezTo>
                <a:cubicBezTo>
                  <a:pt x="994" y="543"/>
                  <a:pt x="993" y="543"/>
                  <a:pt x="992" y="543"/>
                </a:cubicBezTo>
                <a:cubicBezTo>
                  <a:pt x="991" y="544"/>
                  <a:pt x="991" y="544"/>
                  <a:pt x="990" y="544"/>
                </a:cubicBezTo>
                <a:cubicBezTo>
                  <a:pt x="990" y="545"/>
                  <a:pt x="989" y="545"/>
                  <a:pt x="989" y="545"/>
                </a:cubicBezTo>
                <a:cubicBezTo>
                  <a:pt x="989" y="546"/>
                  <a:pt x="989" y="547"/>
                  <a:pt x="988" y="547"/>
                </a:cubicBezTo>
                <a:cubicBezTo>
                  <a:pt x="988" y="547"/>
                  <a:pt x="988" y="546"/>
                  <a:pt x="988" y="546"/>
                </a:cubicBezTo>
                <a:cubicBezTo>
                  <a:pt x="988" y="545"/>
                  <a:pt x="988" y="545"/>
                  <a:pt x="988" y="545"/>
                </a:cubicBezTo>
                <a:cubicBezTo>
                  <a:pt x="989" y="544"/>
                  <a:pt x="988" y="544"/>
                  <a:pt x="988" y="544"/>
                </a:cubicBezTo>
                <a:cubicBezTo>
                  <a:pt x="988" y="544"/>
                  <a:pt x="988" y="543"/>
                  <a:pt x="988" y="543"/>
                </a:cubicBezTo>
                <a:cubicBezTo>
                  <a:pt x="988" y="542"/>
                  <a:pt x="988" y="542"/>
                  <a:pt x="988" y="542"/>
                </a:cubicBezTo>
                <a:cubicBezTo>
                  <a:pt x="988" y="541"/>
                  <a:pt x="987" y="541"/>
                  <a:pt x="987" y="541"/>
                </a:cubicBezTo>
                <a:cubicBezTo>
                  <a:pt x="987" y="542"/>
                  <a:pt x="987" y="542"/>
                  <a:pt x="987" y="542"/>
                </a:cubicBezTo>
                <a:cubicBezTo>
                  <a:pt x="987" y="543"/>
                  <a:pt x="987" y="543"/>
                  <a:pt x="986" y="543"/>
                </a:cubicBezTo>
                <a:cubicBezTo>
                  <a:pt x="986" y="544"/>
                  <a:pt x="986" y="543"/>
                  <a:pt x="986" y="543"/>
                </a:cubicBezTo>
                <a:cubicBezTo>
                  <a:pt x="985" y="542"/>
                  <a:pt x="985" y="542"/>
                  <a:pt x="985" y="542"/>
                </a:cubicBezTo>
                <a:cubicBezTo>
                  <a:pt x="985" y="541"/>
                  <a:pt x="985" y="541"/>
                  <a:pt x="986" y="541"/>
                </a:cubicBezTo>
                <a:cubicBezTo>
                  <a:pt x="986" y="540"/>
                  <a:pt x="986" y="540"/>
                  <a:pt x="986" y="540"/>
                </a:cubicBezTo>
                <a:cubicBezTo>
                  <a:pt x="985" y="539"/>
                  <a:pt x="985" y="539"/>
                  <a:pt x="985" y="539"/>
                </a:cubicBezTo>
                <a:cubicBezTo>
                  <a:pt x="984" y="539"/>
                  <a:pt x="984" y="539"/>
                  <a:pt x="983" y="540"/>
                </a:cubicBezTo>
                <a:cubicBezTo>
                  <a:pt x="983" y="540"/>
                  <a:pt x="983" y="540"/>
                  <a:pt x="983" y="541"/>
                </a:cubicBezTo>
                <a:cubicBezTo>
                  <a:pt x="982" y="541"/>
                  <a:pt x="982" y="541"/>
                  <a:pt x="982" y="540"/>
                </a:cubicBezTo>
                <a:cubicBezTo>
                  <a:pt x="982" y="539"/>
                  <a:pt x="982" y="539"/>
                  <a:pt x="982" y="538"/>
                </a:cubicBezTo>
                <a:cubicBezTo>
                  <a:pt x="982" y="538"/>
                  <a:pt x="981" y="537"/>
                  <a:pt x="981" y="537"/>
                </a:cubicBezTo>
                <a:cubicBezTo>
                  <a:pt x="980" y="536"/>
                  <a:pt x="981" y="536"/>
                  <a:pt x="980" y="535"/>
                </a:cubicBezTo>
                <a:cubicBezTo>
                  <a:pt x="980" y="535"/>
                  <a:pt x="980" y="535"/>
                  <a:pt x="980" y="535"/>
                </a:cubicBezTo>
                <a:cubicBezTo>
                  <a:pt x="979" y="534"/>
                  <a:pt x="978" y="535"/>
                  <a:pt x="978" y="534"/>
                </a:cubicBezTo>
                <a:cubicBezTo>
                  <a:pt x="977" y="534"/>
                  <a:pt x="977" y="534"/>
                  <a:pt x="976" y="534"/>
                </a:cubicBezTo>
                <a:cubicBezTo>
                  <a:pt x="976" y="534"/>
                  <a:pt x="975" y="534"/>
                  <a:pt x="974" y="534"/>
                </a:cubicBezTo>
                <a:cubicBezTo>
                  <a:pt x="973" y="534"/>
                  <a:pt x="972" y="533"/>
                  <a:pt x="972" y="533"/>
                </a:cubicBezTo>
                <a:cubicBezTo>
                  <a:pt x="971" y="533"/>
                  <a:pt x="970" y="533"/>
                  <a:pt x="969" y="534"/>
                </a:cubicBezTo>
                <a:cubicBezTo>
                  <a:pt x="969" y="534"/>
                  <a:pt x="969" y="534"/>
                  <a:pt x="968" y="535"/>
                </a:cubicBezTo>
                <a:cubicBezTo>
                  <a:pt x="968" y="535"/>
                  <a:pt x="967" y="535"/>
                  <a:pt x="966" y="536"/>
                </a:cubicBezTo>
                <a:cubicBezTo>
                  <a:pt x="966" y="536"/>
                  <a:pt x="966" y="536"/>
                  <a:pt x="965" y="537"/>
                </a:cubicBezTo>
                <a:cubicBezTo>
                  <a:pt x="965" y="537"/>
                  <a:pt x="965" y="537"/>
                  <a:pt x="965" y="537"/>
                </a:cubicBezTo>
                <a:cubicBezTo>
                  <a:pt x="964" y="538"/>
                  <a:pt x="964" y="540"/>
                  <a:pt x="963" y="539"/>
                </a:cubicBezTo>
                <a:cubicBezTo>
                  <a:pt x="963" y="538"/>
                  <a:pt x="963" y="538"/>
                  <a:pt x="963" y="538"/>
                </a:cubicBezTo>
                <a:cubicBezTo>
                  <a:pt x="962" y="537"/>
                  <a:pt x="962" y="537"/>
                  <a:pt x="962" y="536"/>
                </a:cubicBezTo>
                <a:cubicBezTo>
                  <a:pt x="962" y="536"/>
                  <a:pt x="960" y="535"/>
                  <a:pt x="961" y="535"/>
                </a:cubicBezTo>
                <a:cubicBezTo>
                  <a:pt x="962" y="535"/>
                  <a:pt x="962" y="535"/>
                  <a:pt x="962" y="535"/>
                </a:cubicBezTo>
                <a:cubicBezTo>
                  <a:pt x="963" y="535"/>
                  <a:pt x="963" y="534"/>
                  <a:pt x="963" y="535"/>
                </a:cubicBezTo>
                <a:cubicBezTo>
                  <a:pt x="963" y="535"/>
                  <a:pt x="963" y="535"/>
                  <a:pt x="964" y="535"/>
                </a:cubicBezTo>
                <a:cubicBezTo>
                  <a:pt x="964" y="536"/>
                  <a:pt x="964" y="535"/>
                  <a:pt x="964" y="535"/>
                </a:cubicBezTo>
                <a:cubicBezTo>
                  <a:pt x="964" y="534"/>
                  <a:pt x="964" y="534"/>
                  <a:pt x="964" y="533"/>
                </a:cubicBezTo>
                <a:cubicBezTo>
                  <a:pt x="964" y="533"/>
                  <a:pt x="964" y="532"/>
                  <a:pt x="964" y="532"/>
                </a:cubicBezTo>
                <a:cubicBezTo>
                  <a:pt x="965" y="532"/>
                  <a:pt x="965" y="532"/>
                  <a:pt x="965" y="533"/>
                </a:cubicBezTo>
                <a:cubicBezTo>
                  <a:pt x="965" y="533"/>
                  <a:pt x="965" y="533"/>
                  <a:pt x="966" y="534"/>
                </a:cubicBezTo>
                <a:cubicBezTo>
                  <a:pt x="966" y="534"/>
                  <a:pt x="966" y="534"/>
                  <a:pt x="966" y="535"/>
                </a:cubicBezTo>
                <a:cubicBezTo>
                  <a:pt x="966" y="535"/>
                  <a:pt x="966" y="535"/>
                  <a:pt x="967" y="535"/>
                </a:cubicBezTo>
                <a:cubicBezTo>
                  <a:pt x="967" y="535"/>
                  <a:pt x="967" y="534"/>
                  <a:pt x="967" y="534"/>
                </a:cubicBezTo>
                <a:cubicBezTo>
                  <a:pt x="968" y="534"/>
                  <a:pt x="967" y="533"/>
                  <a:pt x="967" y="533"/>
                </a:cubicBezTo>
                <a:cubicBezTo>
                  <a:pt x="967" y="533"/>
                  <a:pt x="967" y="532"/>
                  <a:pt x="968" y="532"/>
                </a:cubicBezTo>
                <a:cubicBezTo>
                  <a:pt x="968" y="531"/>
                  <a:pt x="968" y="531"/>
                  <a:pt x="969" y="531"/>
                </a:cubicBezTo>
                <a:cubicBezTo>
                  <a:pt x="969" y="531"/>
                  <a:pt x="969" y="530"/>
                  <a:pt x="969" y="529"/>
                </a:cubicBezTo>
                <a:cubicBezTo>
                  <a:pt x="969" y="529"/>
                  <a:pt x="969" y="528"/>
                  <a:pt x="969" y="528"/>
                </a:cubicBezTo>
                <a:cubicBezTo>
                  <a:pt x="970" y="528"/>
                  <a:pt x="970" y="529"/>
                  <a:pt x="970" y="528"/>
                </a:cubicBezTo>
                <a:cubicBezTo>
                  <a:pt x="970" y="528"/>
                  <a:pt x="970" y="527"/>
                  <a:pt x="970" y="527"/>
                </a:cubicBezTo>
                <a:cubicBezTo>
                  <a:pt x="970" y="526"/>
                  <a:pt x="970" y="526"/>
                  <a:pt x="969" y="526"/>
                </a:cubicBezTo>
                <a:cubicBezTo>
                  <a:pt x="969" y="526"/>
                  <a:pt x="968" y="526"/>
                  <a:pt x="967" y="526"/>
                </a:cubicBezTo>
                <a:cubicBezTo>
                  <a:pt x="967" y="526"/>
                  <a:pt x="967" y="527"/>
                  <a:pt x="966" y="526"/>
                </a:cubicBezTo>
                <a:cubicBezTo>
                  <a:pt x="965" y="526"/>
                  <a:pt x="966" y="525"/>
                  <a:pt x="966" y="524"/>
                </a:cubicBezTo>
                <a:cubicBezTo>
                  <a:pt x="966" y="524"/>
                  <a:pt x="965" y="524"/>
                  <a:pt x="965" y="523"/>
                </a:cubicBezTo>
                <a:cubicBezTo>
                  <a:pt x="965" y="523"/>
                  <a:pt x="965" y="523"/>
                  <a:pt x="965" y="522"/>
                </a:cubicBezTo>
                <a:cubicBezTo>
                  <a:pt x="966" y="522"/>
                  <a:pt x="967" y="522"/>
                  <a:pt x="967" y="521"/>
                </a:cubicBezTo>
                <a:cubicBezTo>
                  <a:pt x="967" y="520"/>
                  <a:pt x="967" y="521"/>
                  <a:pt x="967" y="520"/>
                </a:cubicBezTo>
                <a:cubicBezTo>
                  <a:pt x="966" y="520"/>
                  <a:pt x="966" y="519"/>
                  <a:pt x="966" y="519"/>
                </a:cubicBezTo>
                <a:cubicBezTo>
                  <a:pt x="966" y="518"/>
                  <a:pt x="967" y="518"/>
                  <a:pt x="966" y="517"/>
                </a:cubicBezTo>
                <a:cubicBezTo>
                  <a:pt x="966" y="517"/>
                  <a:pt x="966" y="517"/>
                  <a:pt x="965" y="516"/>
                </a:cubicBezTo>
                <a:cubicBezTo>
                  <a:pt x="965" y="516"/>
                  <a:pt x="965" y="516"/>
                  <a:pt x="965" y="516"/>
                </a:cubicBezTo>
                <a:cubicBezTo>
                  <a:pt x="964" y="515"/>
                  <a:pt x="964" y="515"/>
                  <a:pt x="964" y="515"/>
                </a:cubicBezTo>
                <a:cubicBezTo>
                  <a:pt x="964" y="515"/>
                  <a:pt x="964" y="514"/>
                  <a:pt x="964" y="514"/>
                </a:cubicBezTo>
                <a:cubicBezTo>
                  <a:pt x="964" y="513"/>
                  <a:pt x="965" y="514"/>
                  <a:pt x="965" y="514"/>
                </a:cubicBezTo>
                <a:cubicBezTo>
                  <a:pt x="965" y="514"/>
                  <a:pt x="965" y="515"/>
                  <a:pt x="966" y="514"/>
                </a:cubicBezTo>
                <a:cubicBezTo>
                  <a:pt x="966" y="514"/>
                  <a:pt x="966" y="513"/>
                  <a:pt x="966" y="512"/>
                </a:cubicBezTo>
                <a:cubicBezTo>
                  <a:pt x="966" y="511"/>
                  <a:pt x="966" y="511"/>
                  <a:pt x="966" y="511"/>
                </a:cubicBezTo>
                <a:cubicBezTo>
                  <a:pt x="965" y="510"/>
                  <a:pt x="965" y="510"/>
                  <a:pt x="965" y="510"/>
                </a:cubicBezTo>
                <a:cubicBezTo>
                  <a:pt x="965" y="509"/>
                  <a:pt x="965" y="509"/>
                  <a:pt x="965" y="509"/>
                </a:cubicBezTo>
                <a:cubicBezTo>
                  <a:pt x="965" y="508"/>
                  <a:pt x="965" y="508"/>
                  <a:pt x="965" y="507"/>
                </a:cubicBezTo>
                <a:cubicBezTo>
                  <a:pt x="965" y="507"/>
                  <a:pt x="964" y="507"/>
                  <a:pt x="964" y="507"/>
                </a:cubicBezTo>
                <a:cubicBezTo>
                  <a:pt x="964" y="506"/>
                  <a:pt x="964" y="506"/>
                  <a:pt x="964" y="506"/>
                </a:cubicBezTo>
                <a:cubicBezTo>
                  <a:pt x="965" y="506"/>
                  <a:pt x="965" y="506"/>
                  <a:pt x="965" y="506"/>
                </a:cubicBezTo>
                <a:cubicBezTo>
                  <a:pt x="966" y="506"/>
                  <a:pt x="966" y="505"/>
                  <a:pt x="965" y="504"/>
                </a:cubicBezTo>
                <a:cubicBezTo>
                  <a:pt x="965" y="503"/>
                  <a:pt x="966" y="503"/>
                  <a:pt x="966" y="502"/>
                </a:cubicBezTo>
                <a:cubicBezTo>
                  <a:pt x="967" y="502"/>
                  <a:pt x="968" y="502"/>
                  <a:pt x="968" y="502"/>
                </a:cubicBezTo>
                <a:cubicBezTo>
                  <a:pt x="969" y="502"/>
                  <a:pt x="969" y="501"/>
                  <a:pt x="969" y="500"/>
                </a:cubicBezTo>
                <a:cubicBezTo>
                  <a:pt x="969" y="499"/>
                  <a:pt x="968" y="499"/>
                  <a:pt x="968" y="498"/>
                </a:cubicBezTo>
                <a:cubicBezTo>
                  <a:pt x="967" y="498"/>
                  <a:pt x="968" y="496"/>
                  <a:pt x="967" y="496"/>
                </a:cubicBezTo>
                <a:cubicBezTo>
                  <a:pt x="966" y="497"/>
                  <a:pt x="965" y="497"/>
                  <a:pt x="965" y="498"/>
                </a:cubicBezTo>
                <a:cubicBezTo>
                  <a:pt x="965" y="498"/>
                  <a:pt x="966" y="499"/>
                  <a:pt x="966" y="499"/>
                </a:cubicBezTo>
                <a:cubicBezTo>
                  <a:pt x="966" y="499"/>
                  <a:pt x="965" y="500"/>
                  <a:pt x="965" y="500"/>
                </a:cubicBezTo>
                <a:cubicBezTo>
                  <a:pt x="965" y="500"/>
                  <a:pt x="964" y="500"/>
                  <a:pt x="964" y="500"/>
                </a:cubicBezTo>
                <a:cubicBezTo>
                  <a:pt x="964" y="500"/>
                  <a:pt x="963" y="500"/>
                  <a:pt x="963" y="500"/>
                </a:cubicBezTo>
                <a:cubicBezTo>
                  <a:pt x="963" y="500"/>
                  <a:pt x="963" y="501"/>
                  <a:pt x="962" y="501"/>
                </a:cubicBezTo>
                <a:cubicBezTo>
                  <a:pt x="962" y="501"/>
                  <a:pt x="962" y="500"/>
                  <a:pt x="962" y="500"/>
                </a:cubicBezTo>
                <a:cubicBezTo>
                  <a:pt x="961" y="500"/>
                  <a:pt x="961" y="499"/>
                  <a:pt x="961" y="499"/>
                </a:cubicBezTo>
                <a:cubicBezTo>
                  <a:pt x="961" y="499"/>
                  <a:pt x="961" y="498"/>
                  <a:pt x="961" y="498"/>
                </a:cubicBezTo>
                <a:cubicBezTo>
                  <a:pt x="960" y="497"/>
                  <a:pt x="961" y="496"/>
                  <a:pt x="959" y="497"/>
                </a:cubicBezTo>
                <a:cubicBezTo>
                  <a:pt x="959" y="497"/>
                  <a:pt x="959" y="497"/>
                  <a:pt x="958" y="497"/>
                </a:cubicBezTo>
                <a:cubicBezTo>
                  <a:pt x="957" y="497"/>
                  <a:pt x="956" y="498"/>
                  <a:pt x="955" y="498"/>
                </a:cubicBezTo>
                <a:cubicBezTo>
                  <a:pt x="954" y="498"/>
                  <a:pt x="952" y="497"/>
                  <a:pt x="951" y="497"/>
                </a:cubicBezTo>
                <a:cubicBezTo>
                  <a:pt x="949" y="496"/>
                  <a:pt x="948" y="496"/>
                  <a:pt x="946" y="495"/>
                </a:cubicBezTo>
                <a:cubicBezTo>
                  <a:pt x="946" y="495"/>
                  <a:pt x="945" y="494"/>
                  <a:pt x="944" y="494"/>
                </a:cubicBezTo>
                <a:cubicBezTo>
                  <a:pt x="944" y="494"/>
                  <a:pt x="943" y="494"/>
                  <a:pt x="943" y="493"/>
                </a:cubicBezTo>
                <a:cubicBezTo>
                  <a:pt x="943" y="493"/>
                  <a:pt x="942" y="493"/>
                  <a:pt x="942" y="492"/>
                </a:cubicBezTo>
                <a:cubicBezTo>
                  <a:pt x="942" y="492"/>
                  <a:pt x="942" y="492"/>
                  <a:pt x="942" y="492"/>
                </a:cubicBezTo>
                <a:cubicBezTo>
                  <a:pt x="943" y="491"/>
                  <a:pt x="943" y="491"/>
                  <a:pt x="943" y="491"/>
                </a:cubicBezTo>
                <a:cubicBezTo>
                  <a:pt x="944" y="491"/>
                  <a:pt x="943" y="491"/>
                  <a:pt x="943" y="490"/>
                </a:cubicBezTo>
                <a:cubicBezTo>
                  <a:pt x="942" y="490"/>
                  <a:pt x="941" y="490"/>
                  <a:pt x="941" y="489"/>
                </a:cubicBezTo>
                <a:cubicBezTo>
                  <a:pt x="941" y="488"/>
                  <a:pt x="942" y="488"/>
                  <a:pt x="943" y="488"/>
                </a:cubicBezTo>
                <a:cubicBezTo>
                  <a:pt x="943" y="488"/>
                  <a:pt x="944" y="488"/>
                  <a:pt x="944" y="488"/>
                </a:cubicBezTo>
                <a:cubicBezTo>
                  <a:pt x="944" y="487"/>
                  <a:pt x="944" y="487"/>
                  <a:pt x="943" y="487"/>
                </a:cubicBezTo>
                <a:cubicBezTo>
                  <a:pt x="943" y="486"/>
                  <a:pt x="942" y="486"/>
                  <a:pt x="941" y="486"/>
                </a:cubicBezTo>
                <a:cubicBezTo>
                  <a:pt x="941" y="486"/>
                  <a:pt x="941" y="486"/>
                  <a:pt x="940" y="486"/>
                </a:cubicBezTo>
                <a:cubicBezTo>
                  <a:pt x="940" y="487"/>
                  <a:pt x="940" y="487"/>
                  <a:pt x="939" y="487"/>
                </a:cubicBezTo>
                <a:cubicBezTo>
                  <a:pt x="939" y="487"/>
                  <a:pt x="938" y="489"/>
                  <a:pt x="938" y="488"/>
                </a:cubicBezTo>
                <a:cubicBezTo>
                  <a:pt x="938" y="487"/>
                  <a:pt x="938" y="487"/>
                  <a:pt x="938" y="487"/>
                </a:cubicBezTo>
                <a:cubicBezTo>
                  <a:pt x="938" y="486"/>
                  <a:pt x="939" y="486"/>
                  <a:pt x="939" y="486"/>
                </a:cubicBezTo>
                <a:cubicBezTo>
                  <a:pt x="940" y="485"/>
                  <a:pt x="938" y="485"/>
                  <a:pt x="937" y="485"/>
                </a:cubicBezTo>
                <a:cubicBezTo>
                  <a:pt x="937" y="485"/>
                  <a:pt x="937" y="484"/>
                  <a:pt x="937" y="484"/>
                </a:cubicBezTo>
                <a:cubicBezTo>
                  <a:pt x="937" y="484"/>
                  <a:pt x="937" y="483"/>
                  <a:pt x="936" y="483"/>
                </a:cubicBezTo>
                <a:cubicBezTo>
                  <a:pt x="936" y="482"/>
                  <a:pt x="934" y="482"/>
                  <a:pt x="933" y="482"/>
                </a:cubicBezTo>
                <a:cubicBezTo>
                  <a:pt x="933" y="482"/>
                  <a:pt x="932" y="482"/>
                  <a:pt x="932" y="482"/>
                </a:cubicBezTo>
                <a:cubicBezTo>
                  <a:pt x="932" y="482"/>
                  <a:pt x="932" y="483"/>
                  <a:pt x="932" y="483"/>
                </a:cubicBezTo>
                <a:cubicBezTo>
                  <a:pt x="932" y="484"/>
                  <a:pt x="931" y="483"/>
                  <a:pt x="931" y="483"/>
                </a:cubicBezTo>
                <a:cubicBezTo>
                  <a:pt x="931" y="482"/>
                  <a:pt x="931" y="482"/>
                  <a:pt x="931" y="482"/>
                </a:cubicBezTo>
                <a:cubicBezTo>
                  <a:pt x="931" y="481"/>
                  <a:pt x="931" y="481"/>
                  <a:pt x="932" y="481"/>
                </a:cubicBezTo>
                <a:cubicBezTo>
                  <a:pt x="932" y="481"/>
                  <a:pt x="932" y="480"/>
                  <a:pt x="932" y="480"/>
                </a:cubicBezTo>
                <a:cubicBezTo>
                  <a:pt x="932" y="479"/>
                  <a:pt x="932" y="479"/>
                  <a:pt x="931" y="478"/>
                </a:cubicBezTo>
                <a:cubicBezTo>
                  <a:pt x="930" y="477"/>
                  <a:pt x="928" y="477"/>
                  <a:pt x="927" y="477"/>
                </a:cubicBezTo>
                <a:cubicBezTo>
                  <a:pt x="926" y="476"/>
                  <a:pt x="926" y="476"/>
                  <a:pt x="925" y="475"/>
                </a:cubicBezTo>
                <a:cubicBezTo>
                  <a:pt x="925" y="475"/>
                  <a:pt x="924" y="475"/>
                  <a:pt x="924" y="474"/>
                </a:cubicBezTo>
                <a:cubicBezTo>
                  <a:pt x="923" y="474"/>
                  <a:pt x="923" y="474"/>
                  <a:pt x="923" y="473"/>
                </a:cubicBezTo>
                <a:cubicBezTo>
                  <a:pt x="922" y="473"/>
                  <a:pt x="921" y="472"/>
                  <a:pt x="921" y="472"/>
                </a:cubicBezTo>
                <a:cubicBezTo>
                  <a:pt x="920" y="472"/>
                  <a:pt x="919" y="472"/>
                  <a:pt x="918" y="472"/>
                </a:cubicBezTo>
                <a:cubicBezTo>
                  <a:pt x="918" y="473"/>
                  <a:pt x="917" y="474"/>
                  <a:pt x="917" y="474"/>
                </a:cubicBezTo>
                <a:cubicBezTo>
                  <a:pt x="916" y="474"/>
                  <a:pt x="915" y="474"/>
                  <a:pt x="914" y="474"/>
                </a:cubicBezTo>
                <a:cubicBezTo>
                  <a:pt x="913" y="475"/>
                  <a:pt x="913" y="475"/>
                  <a:pt x="912" y="475"/>
                </a:cubicBezTo>
                <a:cubicBezTo>
                  <a:pt x="911" y="476"/>
                  <a:pt x="911" y="476"/>
                  <a:pt x="910" y="476"/>
                </a:cubicBezTo>
                <a:cubicBezTo>
                  <a:pt x="909" y="476"/>
                  <a:pt x="909" y="476"/>
                  <a:pt x="908" y="476"/>
                </a:cubicBezTo>
                <a:cubicBezTo>
                  <a:pt x="908" y="477"/>
                  <a:pt x="908" y="477"/>
                  <a:pt x="907" y="477"/>
                </a:cubicBezTo>
                <a:cubicBezTo>
                  <a:pt x="906" y="477"/>
                  <a:pt x="906" y="477"/>
                  <a:pt x="906" y="477"/>
                </a:cubicBezTo>
                <a:cubicBezTo>
                  <a:pt x="905" y="476"/>
                  <a:pt x="905" y="476"/>
                  <a:pt x="904" y="476"/>
                </a:cubicBezTo>
                <a:cubicBezTo>
                  <a:pt x="903" y="475"/>
                  <a:pt x="902" y="475"/>
                  <a:pt x="902" y="475"/>
                </a:cubicBezTo>
                <a:cubicBezTo>
                  <a:pt x="901" y="475"/>
                  <a:pt x="900" y="475"/>
                  <a:pt x="899" y="476"/>
                </a:cubicBezTo>
                <a:cubicBezTo>
                  <a:pt x="899" y="476"/>
                  <a:pt x="898" y="476"/>
                  <a:pt x="897" y="476"/>
                </a:cubicBezTo>
                <a:cubicBezTo>
                  <a:pt x="897" y="475"/>
                  <a:pt x="897" y="475"/>
                  <a:pt x="897" y="475"/>
                </a:cubicBezTo>
                <a:cubicBezTo>
                  <a:pt x="896" y="475"/>
                  <a:pt x="896" y="475"/>
                  <a:pt x="896" y="475"/>
                </a:cubicBezTo>
                <a:cubicBezTo>
                  <a:pt x="894" y="474"/>
                  <a:pt x="892" y="474"/>
                  <a:pt x="890" y="473"/>
                </a:cubicBezTo>
                <a:cubicBezTo>
                  <a:pt x="889" y="473"/>
                  <a:pt x="887" y="472"/>
                  <a:pt x="886" y="472"/>
                </a:cubicBezTo>
                <a:cubicBezTo>
                  <a:pt x="884" y="471"/>
                  <a:pt x="883" y="471"/>
                  <a:pt x="881" y="471"/>
                </a:cubicBezTo>
                <a:cubicBezTo>
                  <a:pt x="880" y="470"/>
                  <a:pt x="880" y="470"/>
                  <a:pt x="879" y="470"/>
                </a:cubicBezTo>
                <a:cubicBezTo>
                  <a:pt x="878" y="470"/>
                  <a:pt x="878" y="470"/>
                  <a:pt x="877" y="470"/>
                </a:cubicBezTo>
                <a:cubicBezTo>
                  <a:pt x="877" y="470"/>
                  <a:pt x="876" y="470"/>
                  <a:pt x="875" y="471"/>
                </a:cubicBezTo>
                <a:cubicBezTo>
                  <a:pt x="875" y="471"/>
                  <a:pt x="874" y="471"/>
                  <a:pt x="874" y="472"/>
                </a:cubicBezTo>
                <a:cubicBezTo>
                  <a:pt x="874" y="472"/>
                  <a:pt x="873" y="472"/>
                  <a:pt x="873" y="472"/>
                </a:cubicBezTo>
                <a:cubicBezTo>
                  <a:pt x="872" y="472"/>
                  <a:pt x="872" y="473"/>
                  <a:pt x="872" y="473"/>
                </a:cubicBezTo>
                <a:cubicBezTo>
                  <a:pt x="872" y="474"/>
                  <a:pt x="871" y="474"/>
                  <a:pt x="871" y="474"/>
                </a:cubicBezTo>
                <a:cubicBezTo>
                  <a:pt x="870" y="474"/>
                  <a:pt x="869" y="474"/>
                  <a:pt x="869" y="475"/>
                </a:cubicBezTo>
                <a:cubicBezTo>
                  <a:pt x="869" y="476"/>
                  <a:pt x="869" y="476"/>
                  <a:pt x="869" y="476"/>
                </a:cubicBezTo>
                <a:cubicBezTo>
                  <a:pt x="869" y="477"/>
                  <a:pt x="869" y="477"/>
                  <a:pt x="869" y="477"/>
                </a:cubicBezTo>
                <a:cubicBezTo>
                  <a:pt x="869" y="478"/>
                  <a:pt x="869" y="478"/>
                  <a:pt x="870" y="478"/>
                </a:cubicBezTo>
                <a:cubicBezTo>
                  <a:pt x="870" y="479"/>
                  <a:pt x="870" y="479"/>
                  <a:pt x="870" y="480"/>
                </a:cubicBezTo>
                <a:cubicBezTo>
                  <a:pt x="870" y="480"/>
                  <a:pt x="870" y="480"/>
                  <a:pt x="870" y="481"/>
                </a:cubicBezTo>
                <a:cubicBezTo>
                  <a:pt x="871" y="481"/>
                  <a:pt x="871" y="481"/>
                  <a:pt x="871" y="482"/>
                </a:cubicBezTo>
                <a:cubicBezTo>
                  <a:pt x="871" y="482"/>
                  <a:pt x="871" y="483"/>
                  <a:pt x="871" y="483"/>
                </a:cubicBezTo>
                <a:cubicBezTo>
                  <a:pt x="871" y="483"/>
                  <a:pt x="872" y="484"/>
                  <a:pt x="872" y="484"/>
                </a:cubicBezTo>
                <a:cubicBezTo>
                  <a:pt x="872" y="485"/>
                  <a:pt x="872" y="485"/>
                  <a:pt x="873" y="485"/>
                </a:cubicBezTo>
                <a:cubicBezTo>
                  <a:pt x="873" y="486"/>
                  <a:pt x="873" y="487"/>
                  <a:pt x="873" y="487"/>
                </a:cubicBezTo>
                <a:cubicBezTo>
                  <a:pt x="874" y="487"/>
                  <a:pt x="874" y="487"/>
                  <a:pt x="875" y="487"/>
                </a:cubicBezTo>
                <a:cubicBezTo>
                  <a:pt x="875" y="488"/>
                  <a:pt x="874" y="488"/>
                  <a:pt x="874" y="489"/>
                </a:cubicBezTo>
                <a:cubicBezTo>
                  <a:pt x="874" y="489"/>
                  <a:pt x="875" y="489"/>
                  <a:pt x="875" y="490"/>
                </a:cubicBezTo>
                <a:cubicBezTo>
                  <a:pt x="874" y="491"/>
                  <a:pt x="873" y="489"/>
                  <a:pt x="873" y="490"/>
                </a:cubicBezTo>
                <a:cubicBezTo>
                  <a:pt x="873" y="490"/>
                  <a:pt x="873" y="491"/>
                  <a:pt x="873" y="491"/>
                </a:cubicBezTo>
                <a:cubicBezTo>
                  <a:pt x="873" y="491"/>
                  <a:pt x="873" y="492"/>
                  <a:pt x="873" y="492"/>
                </a:cubicBezTo>
                <a:cubicBezTo>
                  <a:pt x="873" y="493"/>
                  <a:pt x="873" y="494"/>
                  <a:pt x="873" y="495"/>
                </a:cubicBezTo>
                <a:cubicBezTo>
                  <a:pt x="873" y="496"/>
                  <a:pt x="872" y="497"/>
                  <a:pt x="871" y="497"/>
                </a:cubicBezTo>
                <a:cubicBezTo>
                  <a:pt x="871" y="498"/>
                  <a:pt x="870" y="498"/>
                  <a:pt x="870" y="498"/>
                </a:cubicBezTo>
                <a:cubicBezTo>
                  <a:pt x="869" y="499"/>
                  <a:pt x="869" y="499"/>
                  <a:pt x="869" y="500"/>
                </a:cubicBezTo>
                <a:cubicBezTo>
                  <a:pt x="869" y="500"/>
                  <a:pt x="868" y="501"/>
                  <a:pt x="868" y="501"/>
                </a:cubicBezTo>
                <a:cubicBezTo>
                  <a:pt x="868" y="501"/>
                  <a:pt x="869" y="501"/>
                  <a:pt x="869" y="501"/>
                </a:cubicBezTo>
                <a:cubicBezTo>
                  <a:pt x="870" y="501"/>
                  <a:pt x="870" y="501"/>
                  <a:pt x="870" y="501"/>
                </a:cubicBezTo>
                <a:cubicBezTo>
                  <a:pt x="871" y="501"/>
                  <a:pt x="871" y="501"/>
                  <a:pt x="871" y="501"/>
                </a:cubicBezTo>
                <a:cubicBezTo>
                  <a:pt x="871" y="501"/>
                  <a:pt x="871" y="501"/>
                  <a:pt x="872" y="501"/>
                </a:cubicBezTo>
                <a:cubicBezTo>
                  <a:pt x="872" y="501"/>
                  <a:pt x="872" y="501"/>
                  <a:pt x="872" y="501"/>
                </a:cubicBezTo>
                <a:cubicBezTo>
                  <a:pt x="873" y="502"/>
                  <a:pt x="873" y="502"/>
                  <a:pt x="873" y="502"/>
                </a:cubicBezTo>
                <a:cubicBezTo>
                  <a:pt x="873" y="502"/>
                  <a:pt x="874" y="502"/>
                  <a:pt x="874" y="502"/>
                </a:cubicBezTo>
                <a:cubicBezTo>
                  <a:pt x="874" y="503"/>
                  <a:pt x="873" y="503"/>
                  <a:pt x="873" y="503"/>
                </a:cubicBezTo>
                <a:cubicBezTo>
                  <a:pt x="873" y="503"/>
                  <a:pt x="873" y="503"/>
                  <a:pt x="873" y="504"/>
                </a:cubicBezTo>
                <a:cubicBezTo>
                  <a:pt x="873" y="504"/>
                  <a:pt x="873" y="504"/>
                  <a:pt x="873" y="504"/>
                </a:cubicBezTo>
                <a:cubicBezTo>
                  <a:pt x="871" y="505"/>
                  <a:pt x="873" y="504"/>
                  <a:pt x="874" y="505"/>
                </a:cubicBezTo>
                <a:cubicBezTo>
                  <a:pt x="874" y="505"/>
                  <a:pt x="874" y="505"/>
                  <a:pt x="875" y="505"/>
                </a:cubicBezTo>
                <a:cubicBezTo>
                  <a:pt x="875" y="505"/>
                  <a:pt x="876" y="505"/>
                  <a:pt x="876" y="505"/>
                </a:cubicBezTo>
                <a:cubicBezTo>
                  <a:pt x="876" y="506"/>
                  <a:pt x="875" y="506"/>
                  <a:pt x="875" y="506"/>
                </a:cubicBezTo>
                <a:cubicBezTo>
                  <a:pt x="874" y="506"/>
                  <a:pt x="873" y="507"/>
                  <a:pt x="873" y="508"/>
                </a:cubicBezTo>
                <a:cubicBezTo>
                  <a:pt x="873" y="509"/>
                  <a:pt x="874" y="509"/>
                  <a:pt x="874" y="510"/>
                </a:cubicBezTo>
                <a:cubicBezTo>
                  <a:pt x="874" y="510"/>
                  <a:pt x="874" y="511"/>
                  <a:pt x="874" y="511"/>
                </a:cubicBezTo>
                <a:cubicBezTo>
                  <a:pt x="874" y="511"/>
                  <a:pt x="875" y="511"/>
                  <a:pt x="875" y="511"/>
                </a:cubicBezTo>
                <a:cubicBezTo>
                  <a:pt x="875" y="512"/>
                  <a:pt x="875" y="513"/>
                  <a:pt x="875" y="514"/>
                </a:cubicBezTo>
                <a:cubicBezTo>
                  <a:pt x="875" y="514"/>
                  <a:pt x="875" y="514"/>
                  <a:pt x="876" y="514"/>
                </a:cubicBezTo>
                <a:cubicBezTo>
                  <a:pt x="876" y="514"/>
                  <a:pt x="876" y="515"/>
                  <a:pt x="876" y="515"/>
                </a:cubicBezTo>
                <a:cubicBezTo>
                  <a:pt x="877" y="515"/>
                  <a:pt x="879" y="514"/>
                  <a:pt x="878" y="515"/>
                </a:cubicBezTo>
                <a:cubicBezTo>
                  <a:pt x="878" y="515"/>
                  <a:pt x="878" y="515"/>
                  <a:pt x="878" y="515"/>
                </a:cubicBezTo>
                <a:cubicBezTo>
                  <a:pt x="878" y="515"/>
                  <a:pt x="878" y="516"/>
                  <a:pt x="877" y="516"/>
                </a:cubicBezTo>
                <a:cubicBezTo>
                  <a:pt x="877" y="516"/>
                  <a:pt x="877" y="516"/>
                  <a:pt x="877" y="517"/>
                </a:cubicBezTo>
                <a:cubicBezTo>
                  <a:pt x="877" y="517"/>
                  <a:pt x="879" y="518"/>
                  <a:pt x="878" y="518"/>
                </a:cubicBezTo>
                <a:cubicBezTo>
                  <a:pt x="878" y="519"/>
                  <a:pt x="877" y="518"/>
                  <a:pt x="877" y="519"/>
                </a:cubicBezTo>
                <a:cubicBezTo>
                  <a:pt x="877" y="519"/>
                  <a:pt x="877" y="519"/>
                  <a:pt x="877" y="519"/>
                </a:cubicBezTo>
                <a:cubicBezTo>
                  <a:pt x="876" y="519"/>
                  <a:pt x="876" y="519"/>
                  <a:pt x="876" y="520"/>
                </a:cubicBezTo>
                <a:cubicBezTo>
                  <a:pt x="876" y="520"/>
                  <a:pt x="876" y="520"/>
                  <a:pt x="876" y="521"/>
                </a:cubicBezTo>
                <a:cubicBezTo>
                  <a:pt x="876" y="521"/>
                  <a:pt x="876" y="521"/>
                  <a:pt x="876" y="521"/>
                </a:cubicBezTo>
                <a:cubicBezTo>
                  <a:pt x="875" y="521"/>
                  <a:pt x="875" y="521"/>
                  <a:pt x="875" y="521"/>
                </a:cubicBezTo>
                <a:cubicBezTo>
                  <a:pt x="875" y="520"/>
                  <a:pt x="875" y="520"/>
                  <a:pt x="874" y="520"/>
                </a:cubicBezTo>
                <a:cubicBezTo>
                  <a:pt x="874" y="520"/>
                  <a:pt x="874" y="520"/>
                  <a:pt x="874" y="520"/>
                </a:cubicBezTo>
                <a:cubicBezTo>
                  <a:pt x="873" y="520"/>
                  <a:pt x="873" y="519"/>
                  <a:pt x="873" y="520"/>
                </a:cubicBezTo>
                <a:cubicBezTo>
                  <a:pt x="872" y="520"/>
                  <a:pt x="873" y="521"/>
                  <a:pt x="873" y="521"/>
                </a:cubicBezTo>
                <a:cubicBezTo>
                  <a:pt x="874" y="522"/>
                  <a:pt x="874" y="522"/>
                  <a:pt x="873" y="523"/>
                </a:cubicBezTo>
                <a:cubicBezTo>
                  <a:pt x="873" y="523"/>
                  <a:pt x="873" y="523"/>
                  <a:pt x="872" y="523"/>
                </a:cubicBezTo>
                <a:cubicBezTo>
                  <a:pt x="872" y="523"/>
                  <a:pt x="872" y="523"/>
                  <a:pt x="872" y="524"/>
                </a:cubicBezTo>
                <a:cubicBezTo>
                  <a:pt x="871" y="524"/>
                  <a:pt x="871" y="524"/>
                  <a:pt x="871" y="524"/>
                </a:cubicBezTo>
                <a:cubicBezTo>
                  <a:pt x="872" y="525"/>
                  <a:pt x="873" y="524"/>
                  <a:pt x="873" y="526"/>
                </a:cubicBezTo>
                <a:cubicBezTo>
                  <a:pt x="873" y="526"/>
                  <a:pt x="872" y="526"/>
                  <a:pt x="871" y="527"/>
                </a:cubicBezTo>
                <a:cubicBezTo>
                  <a:pt x="871" y="527"/>
                  <a:pt x="871" y="528"/>
                  <a:pt x="871" y="528"/>
                </a:cubicBezTo>
                <a:cubicBezTo>
                  <a:pt x="870" y="528"/>
                  <a:pt x="870" y="528"/>
                  <a:pt x="869" y="528"/>
                </a:cubicBezTo>
                <a:cubicBezTo>
                  <a:pt x="869" y="528"/>
                  <a:pt x="869" y="529"/>
                  <a:pt x="869" y="529"/>
                </a:cubicBezTo>
                <a:cubicBezTo>
                  <a:pt x="869" y="530"/>
                  <a:pt x="868" y="530"/>
                  <a:pt x="868" y="530"/>
                </a:cubicBezTo>
                <a:cubicBezTo>
                  <a:pt x="868" y="530"/>
                  <a:pt x="867" y="530"/>
                  <a:pt x="867" y="531"/>
                </a:cubicBezTo>
                <a:cubicBezTo>
                  <a:pt x="867" y="531"/>
                  <a:pt x="867" y="532"/>
                  <a:pt x="867" y="532"/>
                </a:cubicBezTo>
                <a:cubicBezTo>
                  <a:pt x="867" y="532"/>
                  <a:pt x="866" y="532"/>
                  <a:pt x="866" y="532"/>
                </a:cubicBezTo>
                <a:cubicBezTo>
                  <a:pt x="866" y="533"/>
                  <a:pt x="865" y="533"/>
                  <a:pt x="865" y="533"/>
                </a:cubicBezTo>
                <a:cubicBezTo>
                  <a:pt x="865" y="533"/>
                  <a:pt x="865" y="532"/>
                  <a:pt x="864" y="532"/>
                </a:cubicBezTo>
                <a:cubicBezTo>
                  <a:pt x="864" y="532"/>
                  <a:pt x="864" y="533"/>
                  <a:pt x="864" y="533"/>
                </a:cubicBezTo>
                <a:cubicBezTo>
                  <a:pt x="864" y="534"/>
                  <a:pt x="864" y="535"/>
                  <a:pt x="864" y="536"/>
                </a:cubicBezTo>
                <a:cubicBezTo>
                  <a:pt x="865" y="536"/>
                  <a:pt x="865" y="536"/>
                  <a:pt x="865" y="537"/>
                </a:cubicBezTo>
                <a:cubicBezTo>
                  <a:pt x="865" y="537"/>
                  <a:pt x="865" y="537"/>
                  <a:pt x="865" y="538"/>
                </a:cubicBezTo>
                <a:cubicBezTo>
                  <a:pt x="865" y="538"/>
                  <a:pt x="865" y="539"/>
                  <a:pt x="865" y="539"/>
                </a:cubicBezTo>
                <a:cubicBezTo>
                  <a:pt x="865" y="540"/>
                  <a:pt x="866" y="540"/>
                  <a:pt x="866" y="540"/>
                </a:cubicBezTo>
                <a:cubicBezTo>
                  <a:pt x="867" y="540"/>
                  <a:pt x="867" y="540"/>
                  <a:pt x="867" y="540"/>
                </a:cubicBezTo>
                <a:cubicBezTo>
                  <a:pt x="868" y="540"/>
                  <a:pt x="868" y="540"/>
                  <a:pt x="869" y="541"/>
                </a:cubicBezTo>
                <a:cubicBezTo>
                  <a:pt x="869" y="541"/>
                  <a:pt x="869" y="541"/>
                  <a:pt x="870" y="542"/>
                </a:cubicBezTo>
                <a:cubicBezTo>
                  <a:pt x="870" y="542"/>
                  <a:pt x="870" y="543"/>
                  <a:pt x="871" y="543"/>
                </a:cubicBezTo>
                <a:cubicBezTo>
                  <a:pt x="872" y="543"/>
                  <a:pt x="872" y="543"/>
                  <a:pt x="873" y="543"/>
                </a:cubicBezTo>
                <a:cubicBezTo>
                  <a:pt x="874" y="543"/>
                  <a:pt x="875" y="544"/>
                  <a:pt x="875" y="544"/>
                </a:cubicBezTo>
                <a:cubicBezTo>
                  <a:pt x="876" y="545"/>
                  <a:pt x="876" y="545"/>
                  <a:pt x="877" y="546"/>
                </a:cubicBezTo>
                <a:cubicBezTo>
                  <a:pt x="878" y="547"/>
                  <a:pt x="878" y="547"/>
                  <a:pt x="879" y="547"/>
                </a:cubicBezTo>
                <a:cubicBezTo>
                  <a:pt x="879" y="548"/>
                  <a:pt x="880" y="548"/>
                  <a:pt x="881" y="549"/>
                </a:cubicBezTo>
                <a:cubicBezTo>
                  <a:pt x="881" y="549"/>
                  <a:pt x="881" y="549"/>
                  <a:pt x="881" y="550"/>
                </a:cubicBezTo>
                <a:cubicBezTo>
                  <a:pt x="882" y="550"/>
                  <a:pt x="882" y="550"/>
                  <a:pt x="882" y="550"/>
                </a:cubicBezTo>
                <a:cubicBezTo>
                  <a:pt x="882" y="551"/>
                  <a:pt x="882" y="551"/>
                  <a:pt x="882" y="551"/>
                </a:cubicBezTo>
                <a:cubicBezTo>
                  <a:pt x="883" y="552"/>
                  <a:pt x="883" y="553"/>
                  <a:pt x="883" y="553"/>
                </a:cubicBezTo>
                <a:cubicBezTo>
                  <a:pt x="883" y="554"/>
                  <a:pt x="884" y="554"/>
                  <a:pt x="884" y="554"/>
                </a:cubicBezTo>
                <a:cubicBezTo>
                  <a:pt x="884" y="555"/>
                  <a:pt x="885" y="556"/>
                  <a:pt x="885" y="557"/>
                </a:cubicBezTo>
                <a:cubicBezTo>
                  <a:pt x="885" y="558"/>
                  <a:pt x="886" y="559"/>
                  <a:pt x="886" y="560"/>
                </a:cubicBezTo>
                <a:cubicBezTo>
                  <a:pt x="886" y="562"/>
                  <a:pt x="887" y="563"/>
                  <a:pt x="887" y="565"/>
                </a:cubicBezTo>
                <a:cubicBezTo>
                  <a:pt x="887" y="567"/>
                  <a:pt x="887" y="569"/>
                  <a:pt x="888" y="571"/>
                </a:cubicBezTo>
                <a:cubicBezTo>
                  <a:pt x="888" y="572"/>
                  <a:pt x="887" y="572"/>
                  <a:pt x="887" y="573"/>
                </a:cubicBezTo>
                <a:cubicBezTo>
                  <a:pt x="887" y="574"/>
                  <a:pt x="887" y="574"/>
                  <a:pt x="887" y="575"/>
                </a:cubicBezTo>
                <a:cubicBezTo>
                  <a:pt x="887" y="576"/>
                  <a:pt x="887" y="577"/>
                  <a:pt x="886" y="578"/>
                </a:cubicBezTo>
                <a:cubicBezTo>
                  <a:pt x="886" y="578"/>
                  <a:pt x="886" y="579"/>
                  <a:pt x="885" y="580"/>
                </a:cubicBezTo>
                <a:cubicBezTo>
                  <a:pt x="885" y="581"/>
                  <a:pt x="885" y="581"/>
                  <a:pt x="884" y="582"/>
                </a:cubicBezTo>
                <a:cubicBezTo>
                  <a:pt x="883" y="583"/>
                  <a:pt x="882" y="583"/>
                  <a:pt x="882" y="584"/>
                </a:cubicBezTo>
                <a:cubicBezTo>
                  <a:pt x="881" y="585"/>
                  <a:pt x="880" y="586"/>
                  <a:pt x="880" y="586"/>
                </a:cubicBezTo>
                <a:cubicBezTo>
                  <a:pt x="879" y="588"/>
                  <a:pt x="877" y="589"/>
                  <a:pt x="876" y="590"/>
                </a:cubicBezTo>
                <a:cubicBezTo>
                  <a:pt x="875" y="591"/>
                  <a:pt x="873" y="592"/>
                  <a:pt x="872" y="593"/>
                </a:cubicBezTo>
                <a:cubicBezTo>
                  <a:pt x="871" y="593"/>
                  <a:pt x="870" y="594"/>
                  <a:pt x="869" y="594"/>
                </a:cubicBezTo>
                <a:cubicBezTo>
                  <a:pt x="869" y="594"/>
                  <a:pt x="868" y="595"/>
                  <a:pt x="868" y="595"/>
                </a:cubicBezTo>
                <a:cubicBezTo>
                  <a:pt x="867" y="595"/>
                  <a:pt x="867" y="595"/>
                  <a:pt x="867" y="595"/>
                </a:cubicBezTo>
                <a:cubicBezTo>
                  <a:pt x="866" y="596"/>
                  <a:pt x="865" y="596"/>
                  <a:pt x="864" y="596"/>
                </a:cubicBezTo>
                <a:cubicBezTo>
                  <a:pt x="864" y="596"/>
                  <a:pt x="863" y="597"/>
                  <a:pt x="863" y="597"/>
                </a:cubicBezTo>
                <a:cubicBezTo>
                  <a:pt x="862" y="597"/>
                  <a:pt x="861" y="598"/>
                  <a:pt x="860" y="598"/>
                </a:cubicBezTo>
                <a:cubicBezTo>
                  <a:pt x="860" y="598"/>
                  <a:pt x="860" y="598"/>
                  <a:pt x="859" y="599"/>
                </a:cubicBezTo>
                <a:cubicBezTo>
                  <a:pt x="858" y="599"/>
                  <a:pt x="857" y="599"/>
                  <a:pt x="856" y="600"/>
                </a:cubicBezTo>
                <a:cubicBezTo>
                  <a:pt x="855" y="600"/>
                  <a:pt x="854" y="601"/>
                  <a:pt x="853" y="601"/>
                </a:cubicBezTo>
                <a:cubicBezTo>
                  <a:pt x="852" y="601"/>
                  <a:pt x="852" y="602"/>
                  <a:pt x="851" y="602"/>
                </a:cubicBezTo>
                <a:cubicBezTo>
                  <a:pt x="851" y="602"/>
                  <a:pt x="850" y="602"/>
                  <a:pt x="851" y="603"/>
                </a:cubicBezTo>
                <a:cubicBezTo>
                  <a:pt x="851" y="603"/>
                  <a:pt x="852" y="603"/>
                  <a:pt x="853" y="603"/>
                </a:cubicBezTo>
                <a:cubicBezTo>
                  <a:pt x="853" y="604"/>
                  <a:pt x="853" y="604"/>
                  <a:pt x="853" y="605"/>
                </a:cubicBezTo>
                <a:cubicBezTo>
                  <a:pt x="853" y="605"/>
                  <a:pt x="853" y="605"/>
                  <a:pt x="853" y="606"/>
                </a:cubicBezTo>
                <a:cubicBezTo>
                  <a:pt x="853" y="606"/>
                  <a:pt x="854" y="606"/>
                  <a:pt x="854" y="607"/>
                </a:cubicBezTo>
                <a:cubicBezTo>
                  <a:pt x="854" y="608"/>
                  <a:pt x="854" y="609"/>
                  <a:pt x="855" y="609"/>
                </a:cubicBezTo>
                <a:cubicBezTo>
                  <a:pt x="855" y="609"/>
                  <a:pt x="856" y="609"/>
                  <a:pt x="856" y="609"/>
                </a:cubicBezTo>
                <a:cubicBezTo>
                  <a:pt x="856" y="610"/>
                  <a:pt x="856" y="611"/>
                  <a:pt x="857" y="610"/>
                </a:cubicBezTo>
                <a:cubicBezTo>
                  <a:pt x="857" y="610"/>
                  <a:pt x="857" y="610"/>
                  <a:pt x="857" y="610"/>
                </a:cubicBezTo>
                <a:cubicBezTo>
                  <a:pt x="858" y="610"/>
                  <a:pt x="858" y="610"/>
                  <a:pt x="857" y="611"/>
                </a:cubicBezTo>
                <a:cubicBezTo>
                  <a:pt x="857" y="611"/>
                  <a:pt x="856" y="611"/>
                  <a:pt x="856" y="611"/>
                </a:cubicBezTo>
                <a:cubicBezTo>
                  <a:pt x="856" y="612"/>
                  <a:pt x="856" y="611"/>
                  <a:pt x="857" y="612"/>
                </a:cubicBezTo>
                <a:cubicBezTo>
                  <a:pt x="857" y="612"/>
                  <a:pt x="857" y="612"/>
                  <a:pt x="857" y="612"/>
                </a:cubicBezTo>
                <a:cubicBezTo>
                  <a:pt x="858" y="612"/>
                  <a:pt x="858" y="612"/>
                  <a:pt x="858" y="612"/>
                </a:cubicBezTo>
                <a:cubicBezTo>
                  <a:pt x="858" y="613"/>
                  <a:pt x="858" y="613"/>
                  <a:pt x="858" y="613"/>
                </a:cubicBezTo>
                <a:cubicBezTo>
                  <a:pt x="858" y="613"/>
                  <a:pt x="858" y="613"/>
                  <a:pt x="858" y="613"/>
                </a:cubicBezTo>
                <a:cubicBezTo>
                  <a:pt x="858" y="614"/>
                  <a:pt x="858" y="614"/>
                  <a:pt x="858" y="614"/>
                </a:cubicBezTo>
                <a:cubicBezTo>
                  <a:pt x="858" y="614"/>
                  <a:pt x="859" y="614"/>
                  <a:pt x="859" y="615"/>
                </a:cubicBezTo>
                <a:cubicBezTo>
                  <a:pt x="859" y="615"/>
                  <a:pt x="858" y="615"/>
                  <a:pt x="858" y="616"/>
                </a:cubicBezTo>
                <a:cubicBezTo>
                  <a:pt x="858" y="616"/>
                  <a:pt x="858" y="616"/>
                  <a:pt x="858" y="617"/>
                </a:cubicBezTo>
                <a:cubicBezTo>
                  <a:pt x="858" y="617"/>
                  <a:pt x="857" y="617"/>
                  <a:pt x="858" y="618"/>
                </a:cubicBezTo>
                <a:cubicBezTo>
                  <a:pt x="858" y="618"/>
                  <a:pt x="858" y="618"/>
                  <a:pt x="859" y="618"/>
                </a:cubicBezTo>
                <a:cubicBezTo>
                  <a:pt x="859" y="619"/>
                  <a:pt x="859" y="619"/>
                  <a:pt x="859" y="619"/>
                </a:cubicBezTo>
                <a:cubicBezTo>
                  <a:pt x="860" y="619"/>
                  <a:pt x="860" y="619"/>
                  <a:pt x="860" y="620"/>
                </a:cubicBezTo>
                <a:cubicBezTo>
                  <a:pt x="859" y="620"/>
                  <a:pt x="858" y="620"/>
                  <a:pt x="858" y="620"/>
                </a:cubicBezTo>
                <a:cubicBezTo>
                  <a:pt x="858" y="621"/>
                  <a:pt x="859" y="622"/>
                  <a:pt x="859" y="622"/>
                </a:cubicBezTo>
                <a:cubicBezTo>
                  <a:pt x="860" y="623"/>
                  <a:pt x="860" y="623"/>
                  <a:pt x="860" y="623"/>
                </a:cubicBezTo>
                <a:cubicBezTo>
                  <a:pt x="860" y="624"/>
                  <a:pt x="860" y="624"/>
                  <a:pt x="860" y="624"/>
                </a:cubicBezTo>
                <a:cubicBezTo>
                  <a:pt x="861" y="625"/>
                  <a:pt x="860" y="626"/>
                  <a:pt x="860" y="627"/>
                </a:cubicBezTo>
                <a:cubicBezTo>
                  <a:pt x="860" y="628"/>
                  <a:pt x="860" y="628"/>
                  <a:pt x="860" y="628"/>
                </a:cubicBezTo>
                <a:cubicBezTo>
                  <a:pt x="860" y="628"/>
                  <a:pt x="860" y="628"/>
                  <a:pt x="860" y="628"/>
                </a:cubicBezTo>
                <a:cubicBezTo>
                  <a:pt x="861" y="629"/>
                  <a:pt x="861" y="629"/>
                  <a:pt x="861" y="629"/>
                </a:cubicBezTo>
                <a:cubicBezTo>
                  <a:pt x="861" y="630"/>
                  <a:pt x="861" y="630"/>
                  <a:pt x="862" y="630"/>
                </a:cubicBezTo>
                <a:cubicBezTo>
                  <a:pt x="862" y="630"/>
                  <a:pt x="862" y="630"/>
                  <a:pt x="862" y="630"/>
                </a:cubicBezTo>
                <a:cubicBezTo>
                  <a:pt x="863" y="631"/>
                  <a:pt x="862" y="632"/>
                  <a:pt x="862" y="633"/>
                </a:cubicBezTo>
                <a:cubicBezTo>
                  <a:pt x="862" y="633"/>
                  <a:pt x="862" y="634"/>
                  <a:pt x="862" y="635"/>
                </a:cubicBezTo>
                <a:cubicBezTo>
                  <a:pt x="862" y="636"/>
                  <a:pt x="863" y="636"/>
                  <a:pt x="864" y="636"/>
                </a:cubicBezTo>
                <a:cubicBezTo>
                  <a:pt x="865" y="637"/>
                  <a:pt x="864" y="639"/>
                  <a:pt x="865" y="640"/>
                </a:cubicBezTo>
                <a:cubicBezTo>
                  <a:pt x="865" y="640"/>
                  <a:pt x="865" y="640"/>
                  <a:pt x="866" y="640"/>
                </a:cubicBezTo>
                <a:cubicBezTo>
                  <a:pt x="866" y="641"/>
                  <a:pt x="865" y="641"/>
                  <a:pt x="864" y="642"/>
                </a:cubicBezTo>
                <a:cubicBezTo>
                  <a:pt x="864" y="642"/>
                  <a:pt x="863" y="643"/>
                  <a:pt x="863" y="643"/>
                </a:cubicBezTo>
                <a:cubicBezTo>
                  <a:pt x="863" y="644"/>
                  <a:pt x="862" y="644"/>
                  <a:pt x="862" y="644"/>
                </a:cubicBezTo>
                <a:cubicBezTo>
                  <a:pt x="862" y="645"/>
                  <a:pt x="861" y="645"/>
                  <a:pt x="861" y="646"/>
                </a:cubicBezTo>
                <a:cubicBezTo>
                  <a:pt x="861" y="646"/>
                  <a:pt x="860" y="647"/>
                  <a:pt x="860" y="647"/>
                </a:cubicBezTo>
                <a:cubicBezTo>
                  <a:pt x="860" y="647"/>
                  <a:pt x="859" y="648"/>
                  <a:pt x="859" y="648"/>
                </a:cubicBezTo>
                <a:cubicBezTo>
                  <a:pt x="859" y="649"/>
                  <a:pt x="860" y="649"/>
                  <a:pt x="860" y="649"/>
                </a:cubicBezTo>
                <a:cubicBezTo>
                  <a:pt x="860" y="649"/>
                  <a:pt x="861" y="649"/>
                  <a:pt x="861" y="650"/>
                </a:cubicBezTo>
                <a:cubicBezTo>
                  <a:pt x="861" y="650"/>
                  <a:pt x="861" y="650"/>
                  <a:pt x="861" y="651"/>
                </a:cubicBezTo>
                <a:cubicBezTo>
                  <a:pt x="861" y="652"/>
                  <a:pt x="863" y="651"/>
                  <a:pt x="862" y="652"/>
                </a:cubicBezTo>
                <a:cubicBezTo>
                  <a:pt x="862" y="652"/>
                  <a:pt x="861" y="652"/>
                  <a:pt x="861" y="652"/>
                </a:cubicBezTo>
                <a:cubicBezTo>
                  <a:pt x="860" y="653"/>
                  <a:pt x="861" y="653"/>
                  <a:pt x="861" y="653"/>
                </a:cubicBezTo>
                <a:cubicBezTo>
                  <a:pt x="861" y="654"/>
                  <a:pt x="861" y="654"/>
                  <a:pt x="860" y="654"/>
                </a:cubicBezTo>
                <a:cubicBezTo>
                  <a:pt x="860" y="655"/>
                  <a:pt x="859" y="654"/>
                  <a:pt x="859" y="653"/>
                </a:cubicBezTo>
                <a:cubicBezTo>
                  <a:pt x="859" y="653"/>
                  <a:pt x="859" y="653"/>
                  <a:pt x="859" y="652"/>
                </a:cubicBezTo>
                <a:cubicBezTo>
                  <a:pt x="859" y="651"/>
                  <a:pt x="858" y="651"/>
                  <a:pt x="857" y="651"/>
                </a:cubicBezTo>
                <a:cubicBezTo>
                  <a:pt x="857" y="651"/>
                  <a:pt x="857" y="650"/>
                  <a:pt x="856" y="649"/>
                </a:cubicBezTo>
                <a:cubicBezTo>
                  <a:pt x="855" y="649"/>
                  <a:pt x="855" y="650"/>
                  <a:pt x="855" y="651"/>
                </a:cubicBezTo>
                <a:cubicBezTo>
                  <a:pt x="854" y="651"/>
                  <a:pt x="854" y="651"/>
                  <a:pt x="854" y="651"/>
                </a:cubicBezTo>
                <a:cubicBezTo>
                  <a:pt x="853" y="651"/>
                  <a:pt x="853" y="652"/>
                  <a:pt x="853" y="652"/>
                </a:cubicBezTo>
                <a:cubicBezTo>
                  <a:pt x="852" y="652"/>
                  <a:pt x="851" y="652"/>
                  <a:pt x="851" y="653"/>
                </a:cubicBezTo>
                <a:cubicBezTo>
                  <a:pt x="851" y="654"/>
                  <a:pt x="851" y="654"/>
                  <a:pt x="851" y="655"/>
                </a:cubicBezTo>
                <a:cubicBezTo>
                  <a:pt x="851" y="655"/>
                  <a:pt x="851" y="655"/>
                  <a:pt x="851" y="656"/>
                </a:cubicBezTo>
                <a:cubicBezTo>
                  <a:pt x="850" y="656"/>
                  <a:pt x="851" y="656"/>
                  <a:pt x="851" y="657"/>
                </a:cubicBezTo>
                <a:cubicBezTo>
                  <a:pt x="851" y="657"/>
                  <a:pt x="851" y="657"/>
                  <a:pt x="851" y="657"/>
                </a:cubicBezTo>
                <a:cubicBezTo>
                  <a:pt x="852" y="658"/>
                  <a:pt x="851" y="658"/>
                  <a:pt x="851" y="658"/>
                </a:cubicBezTo>
                <a:cubicBezTo>
                  <a:pt x="851" y="657"/>
                  <a:pt x="851" y="657"/>
                  <a:pt x="850" y="657"/>
                </a:cubicBezTo>
                <a:cubicBezTo>
                  <a:pt x="850" y="656"/>
                  <a:pt x="849" y="656"/>
                  <a:pt x="849" y="655"/>
                </a:cubicBezTo>
                <a:cubicBezTo>
                  <a:pt x="848" y="655"/>
                  <a:pt x="847" y="654"/>
                  <a:pt x="847" y="654"/>
                </a:cubicBezTo>
                <a:cubicBezTo>
                  <a:pt x="846" y="654"/>
                  <a:pt x="845" y="654"/>
                  <a:pt x="845" y="654"/>
                </a:cubicBezTo>
                <a:cubicBezTo>
                  <a:pt x="844" y="654"/>
                  <a:pt x="844" y="653"/>
                  <a:pt x="843" y="654"/>
                </a:cubicBezTo>
                <a:cubicBezTo>
                  <a:pt x="843" y="654"/>
                  <a:pt x="842" y="654"/>
                  <a:pt x="842" y="654"/>
                </a:cubicBezTo>
                <a:cubicBezTo>
                  <a:pt x="842" y="654"/>
                  <a:pt x="841" y="654"/>
                  <a:pt x="841" y="654"/>
                </a:cubicBezTo>
                <a:cubicBezTo>
                  <a:pt x="841" y="655"/>
                  <a:pt x="840" y="656"/>
                  <a:pt x="840" y="656"/>
                </a:cubicBezTo>
                <a:cubicBezTo>
                  <a:pt x="840" y="657"/>
                  <a:pt x="839" y="657"/>
                  <a:pt x="838" y="657"/>
                </a:cubicBezTo>
                <a:cubicBezTo>
                  <a:pt x="838" y="656"/>
                  <a:pt x="840" y="656"/>
                  <a:pt x="840" y="655"/>
                </a:cubicBezTo>
                <a:cubicBezTo>
                  <a:pt x="840" y="655"/>
                  <a:pt x="840" y="654"/>
                  <a:pt x="841" y="654"/>
                </a:cubicBezTo>
                <a:cubicBezTo>
                  <a:pt x="841" y="654"/>
                  <a:pt x="842" y="654"/>
                  <a:pt x="843" y="654"/>
                </a:cubicBezTo>
                <a:cubicBezTo>
                  <a:pt x="843" y="653"/>
                  <a:pt x="843" y="653"/>
                  <a:pt x="842" y="652"/>
                </a:cubicBezTo>
                <a:cubicBezTo>
                  <a:pt x="842" y="651"/>
                  <a:pt x="842" y="651"/>
                  <a:pt x="842" y="650"/>
                </a:cubicBezTo>
                <a:cubicBezTo>
                  <a:pt x="841" y="649"/>
                  <a:pt x="841" y="649"/>
                  <a:pt x="841" y="648"/>
                </a:cubicBezTo>
                <a:cubicBezTo>
                  <a:pt x="840" y="647"/>
                  <a:pt x="840" y="646"/>
                  <a:pt x="839" y="646"/>
                </a:cubicBezTo>
                <a:cubicBezTo>
                  <a:pt x="838" y="645"/>
                  <a:pt x="837" y="645"/>
                  <a:pt x="837" y="645"/>
                </a:cubicBezTo>
                <a:cubicBezTo>
                  <a:pt x="837" y="644"/>
                  <a:pt x="837" y="644"/>
                  <a:pt x="836" y="643"/>
                </a:cubicBezTo>
                <a:cubicBezTo>
                  <a:pt x="836" y="643"/>
                  <a:pt x="835" y="643"/>
                  <a:pt x="835" y="643"/>
                </a:cubicBezTo>
                <a:cubicBezTo>
                  <a:pt x="834" y="643"/>
                  <a:pt x="834" y="643"/>
                  <a:pt x="834" y="643"/>
                </a:cubicBezTo>
                <a:cubicBezTo>
                  <a:pt x="833" y="642"/>
                  <a:pt x="832" y="643"/>
                  <a:pt x="832" y="642"/>
                </a:cubicBezTo>
                <a:cubicBezTo>
                  <a:pt x="831" y="641"/>
                  <a:pt x="831" y="640"/>
                  <a:pt x="831" y="640"/>
                </a:cubicBezTo>
                <a:cubicBezTo>
                  <a:pt x="830" y="640"/>
                  <a:pt x="829" y="640"/>
                  <a:pt x="828" y="640"/>
                </a:cubicBezTo>
                <a:cubicBezTo>
                  <a:pt x="827" y="639"/>
                  <a:pt x="829" y="639"/>
                  <a:pt x="829" y="639"/>
                </a:cubicBezTo>
                <a:cubicBezTo>
                  <a:pt x="830" y="639"/>
                  <a:pt x="830" y="639"/>
                  <a:pt x="831" y="639"/>
                </a:cubicBezTo>
                <a:cubicBezTo>
                  <a:pt x="831" y="639"/>
                  <a:pt x="830" y="638"/>
                  <a:pt x="830" y="638"/>
                </a:cubicBezTo>
                <a:cubicBezTo>
                  <a:pt x="830" y="638"/>
                  <a:pt x="829" y="637"/>
                  <a:pt x="829" y="636"/>
                </a:cubicBezTo>
                <a:cubicBezTo>
                  <a:pt x="828" y="636"/>
                  <a:pt x="828" y="635"/>
                  <a:pt x="827" y="635"/>
                </a:cubicBezTo>
                <a:cubicBezTo>
                  <a:pt x="826" y="634"/>
                  <a:pt x="826" y="633"/>
                  <a:pt x="825" y="631"/>
                </a:cubicBezTo>
                <a:cubicBezTo>
                  <a:pt x="824" y="631"/>
                  <a:pt x="824" y="630"/>
                  <a:pt x="823" y="630"/>
                </a:cubicBezTo>
                <a:cubicBezTo>
                  <a:pt x="821" y="629"/>
                  <a:pt x="822" y="627"/>
                  <a:pt x="823" y="625"/>
                </a:cubicBezTo>
                <a:cubicBezTo>
                  <a:pt x="823" y="625"/>
                  <a:pt x="823" y="624"/>
                  <a:pt x="823" y="623"/>
                </a:cubicBezTo>
                <a:cubicBezTo>
                  <a:pt x="823" y="622"/>
                  <a:pt x="823" y="622"/>
                  <a:pt x="823" y="622"/>
                </a:cubicBezTo>
                <a:cubicBezTo>
                  <a:pt x="823" y="621"/>
                  <a:pt x="823" y="621"/>
                  <a:pt x="823" y="620"/>
                </a:cubicBezTo>
                <a:cubicBezTo>
                  <a:pt x="823" y="620"/>
                  <a:pt x="822" y="619"/>
                  <a:pt x="822" y="618"/>
                </a:cubicBezTo>
                <a:cubicBezTo>
                  <a:pt x="822" y="617"/>
                  <a:pt x="822" y="616"/>
                  <a:pt x="822" y="615"/>
                </a:cubicBezTo>
                <a:cubicBezTo>
                  <a:pt x="822" y="615"/>
                  <a:pt x="822" y="614"/>
                  <a:pt x="822" y="613"/>
                </a:cubicBezTo>
                <a:cubicBezTo>
                  <a:pt x="822" y="612"/>
                  <a:pt x="821" y="612"/>
                  <a:pt x="821" y="612"/>
                </a:cubicBezTo>
                <a:cubicBezTo>
                  <a:pt x="821" y="611"/>
                  <a:pt x="820" y="610"/>
                  <a:pt x="820" y="610"/>
                </a:cubicBezTo>
                <a:cubicBezTo>
                  <a:pt x="820" y="609"/>
                  <a:pt x="820" y="608"/>
                  <a:pt x="821" y="608"/>
                </a:cubicBezTo>
                <a:cubicBezTo>
                  <a:pt x="821" y="607"/>
                  <a:pt x="821" y="606"/>
                  <a:pt x="821" y="605"/>
                </a:cubicBezTo>
                <a:cubicBezTo>
                  <a:pt x="821" y="604"/>
                  <a:pt x="821" y="603"/>
                  <a:pt x="821" y="603"/>
                </a:cubicBezTo>
                <a:cubicBezTo>
                  <a:pt x="822" y="602"/>
                  <a:pt x="822" y="601"/>
                  <a:pt x="822" y="600"/>
                </a:cubicBezTo>
                <a:cubicBezTo>
                  <a:pt x="822" y="599"/>
                  <a:pt x="822" y="599"/>
                  <a:pt x="822" y="598"/>
                </a:cubicBezTo>
                <a:cubicBezTo>
                  <a:pt x="822" y="597"/>
                  <a:pt x="822" y="596"/>
                  <a:pt x="822" y="595"/>
                </a:cubicBezTo>
                <a:cubicBezTo>
                  <a:pt x="822" y="595"/>
                  <a:pt x="821" y="595"/>
                  <a:pt x="820" y="595"/>
                </a:cubicBezTo>
                <a:cubicBezTo>
                  <a:pt x="819" y="595"/>
                  <a:pt x="818" y="595"/>
                  <a:pt x="817" y="595"/>
                </a:cubicBezTo>
                <a:cubicBezTo>
                  <a:pt x="817" y="595"/>
                  <a:pt x="817" y="595"/>
                  <a:pt x="816" y="595"/>
                </a:cubicBezTo>
                <a:cubicBezTo>
                  <a:pt x="816" y="595"/>
                  <a:pt x="815" y="595"/>
                  <a:pt x="815" y="595"/>
                </a:cubicBezTo>
                <a:cubicBezTo>
                  <a:pt x="814" y="594"/>
                  <a:pt x="814" y="594"/>
                  <a:pt x="814" y="593"/>
                </a:cubicBezTo>
                <a:cubicBezTo>
                  <a:pt x="813" y="593"/>
                  <a:pt x="812" y="593"/>
                  <a:pt x="811" y="593"/>
                </a:cubicBezTo>
                <a:cubicBezTo>
                  <a:pt x="810" y="593"/>
                  <a:pt x="810" y="593"/>
                  <a:pt x="809" y="593"/>
                </a:cubicBezTo>
                <a:cubicBezTo>
                  <a:pt x="808" y="593"/>
                  <a:pt x="807" y="593"/>
                  <a:pt x="807" y="593"/>
                </a:cubicBezTo>
                <a:cubicBezTo>
                  <a:pt x="806" y="593"/>
                  <a:pt x="806" y="593"/>
                  <a:pt x="806" y="593"/>
                </a:cubicBezTo>
                <a:cubicBezTo>
                  <a:pt x="805" y="592"/>
                  <a:pt x="805" y="593"/>
                  <a:pt x="806" y="593"/>
                </a:cubicBezTo>
                <a:cubicBezTo>
                  <a:pt x="806" y="593"/>
                  <a:pt x="806" y="593"/>
                  <a:pt x="807" y="593"/>
                </a:cubicBezTo>
                <a:cubicBezTo>
                  <a:pt x="807" y="594"/>
                  <a:pt x="807" y="594"/>
                  <a:pt x="807" y="594"/>
                </a:cubicBezTo>
                <a:cubicBezTo>
                  <a:pt x="806" y="595"/>
                  <a:pt x="805" y="594"/>
                  <a:pt x="805" y="594"/>
                </a:cubicBezTo>
                <a:cubicBezTo>
                  <a:pt x="804" y="594"/>
                  <a:pt x="803" y="593"/>
                  <a:pt x="802" y="593"/>
                </a:cubicBezTo>
                <a:cubicBezTo>
                  <a:pt x="802" y="593"/>
                  <a:pt x="801" y="593"/>
                  <a:pt x="800" y="593"/>
                </a:cubicBezTo>
                <a:cubicBezTo>
                  <a:pt x="799" y="592"/>
                  <a:pt x="798" y="592"/>
                  <a:pt x="797" y="593"/>
                </a:cubicBezTo>
                <a:cubicBezTo>
                  <a:pt x="796" y="593"/>
                  <a:pt x="795" y="593"/>
                  <a:pt x="793" y="593"/>
                </a:cubicBezTo>
                <a:cubicBezTo>
                  <a:pt x="793" y="593"/>
                  <a:pt x="792" y="593"/>
                  <a:pt x="792" y="593"/>
                </a:cubicBezTo>
                <a:cubicBezTo>
                  <a:pt x="791" y="593"/>
                  <a:pt x="791" y="593"/>
                  <a:pt x="791" y="593"/>
                </a:cubicBezTo>
                <a:cubicBezTo>
                  <a:pt x="790" y="592"/>
                  <a:pt x="789" y="592"/>
                  <a:pt x="789" y="591"/>
                </a:cubicBezTo>
                <a:cubicBezTo>
                  <a:pt x="788" y="591"/>
                  <a:pt x="787" y="591"/>
                  <a:pt x="787" y="590"/>
                </a:cubicBezTo>
                <a:cubicBezTo>
                  <a:pt x="785" y="589"/>
                  <a:pt x="784" y="589"/>
                  <a:pt x="782" y="589"/>
                </a:cubicBezTo>
                <a:cubicBezTo>
                  <a:pt x="780" y="588"/>
                  <a:pt x="779" y="587"/>
                  <a:pt x="777" y="586"/>
                </a:cubicBezTo>
                <a:cubicBezTo>
                  <a:pt x="776" y="585"/>
                  <a:pt x="774" y="585"/>
                  <a:pt x="773" y="584"/>
                </a:cubicBezTo>
                <a:cubicBezTo>
                  <a:pt x="772" y="583"/>
                  <a:pt x="770" y="583"/>
                  <a:pt x="769" y="582"/>
                </a:cubicBezTo>
                <a:cubicBezTo>
                  <a:pt x="766" y="582"/>
                  <a:pt x="764" y="582"/>
                  <a:pt x="762" y="581"/>
                </a:cubicBezTo>
                <a:cubicBezTo>
                  <a:pt x="761" y="581"/>
                  <a:pt x="761" y="581"/>
                  <a:pt x="760" y="580"/>
                </a:cubicBezTo>
                <a:cubicBezTo>
                  <a:pt x="760" y="579"/>
                  <a:pt x="760" y="579"/>
                  <a:pt x="760" y="578"/>
                </a:cubicBezTo>
                <a:cubicBezTo>
                  <a:pt x="759" y="577"/>
                  <a:pt x="759" y="576"/>
                  <a:pt x="758" y="576"/>
                </a:cubicBezTo>
                <a:cubicBezTo>
                  <a:pt x="758" y="575"/>
                  <a:pt x="757" y="575"/>
                  <a:pt x="757" y="575"/>
                </a:cubicBezTo>
                <a:cubicBezTo>
                  <a:pt x="756" y="574"/>
                  <a:pt x="756" y="573"/>
                  <a:pt x="755" y="573"/>
                </a:cubicBezTo>
                <a:cubicBezTo>
                  <a:pt x="755" y="573"/>
                  <a:pt x="754" y="573"/>
                  <a:pt x="753" y="572"/>
                </a:cubicBezTo>
                <a:cubicBezTo>
                  <a:pt x="752" y="572"/>
                  <a:pt x="752" y="571"/>
                  <a:pt x="751" y="571"/>
                </a:cubicBezTo>
                <a:cubicBezTo>
                  <a:pt x="750" y="570"/>
                  <a:pt x="749" y="569"/>
                  <a:pt x="748" y="569"/>
                </a:cubicBezTo>
                <a:cubicBezTo>
                  <a:pt x="746" y="568"/>
                  <a:pt x="745" y="567"/>
                  <a:pt x="743" y="567"/>
                </a:cubicBezTo>
                <a:cubicBezTo>
                  <a:pt x="741" y="566"/>
                  <a:pt x="739" y="566"/>
                  <a:pt x="738" y="566"/>
                </a:cubicBezTo>
                <a:cubicBezTo>
                  <a:pt x="736" y="565"/>
                  <a:pt x="735" y="565"/>
                  <a:pt x="733" y="564"/>
                </a:cubicBezTo>
                <a:cubicBezTo>
                  <a:pt x="732" y="564"/>
                  <a:pt x="732" y="564"/>
                  <a:pt x="731" y="563"/>
                </a:cubicBezTo>
                <a:cubicBezTo>
                  <a:pt x="730" y="563"/>
                  <a:pt x="729" y="563"/>
                  <a:pt x="728" y="562"/>
                </a:cubicBezTo>
                <a:cubicBezTo>
                  <a:pt x="727" y="562"/>
                  <a:pt x="726" y="561"/>
                  <a:pt x="725" y="561"/>
                </a:cubicBezTo>
                <a:cubicBezTo>
                  <a:pt x="724" y="561"/>
                  <a:pt x="723" y="561"/>
                  <a:pt x="722" y="561"/>
                </a:cubicBezTo>
                <a:cubicBezTo>
                  <a:pt x="720" y="561"/>
                  <a:pt x="719" y="561"/>
                  <a:pt x="717" y="562"/>
                </a:cubicBezTo>
                <a:cubicBezTo>
                  <a:pt x="716" y="562"/>
                  <a:pt x="715" y="563"/>
                  <a:pt x="715" y="563"/>
                </a:cubicBezTo>
                <a:cubicBezTo>
                  <a:pt x="714" y="563"/>
                  <a:pt x="712" y="564"/>
                  <a:pt x="711" y="564"/>
                </a:cubicBezTo>
                <a:cubicBezTo>
                  <a:pt x="711" y="564"/>
                  <a:pt x="711" y="564"/>
                  <a:pt x="711" y="564"/>
                </a:cubicBezTo>
                <a:cubicBezTo>
                  <a:pt x="710" y="565"/>
                  <a:pt x="710" y="565"/>
                  <a:pt x="709" y="565"/>
                </a:cubicBezTo>
                <a:cubicBezTo>
                  <a:pt x="709" y="565"/>
                  <a:pt x="708" y="565"/>
                  <a:pt x="708" y="565"/>
                </a:cubicBezTo>
                <a:cubicBezTo>
                  <a:pt x="707" y="565"/>
                  <a:pt x="707" y="566"/>
                  <a:pt x="706" y="565"/>
                </a:cubicBezTo>
                <a:cubicBezTo>
                  <a:pt x="706" y="565"/>
                  <a:pt x="707" y="565"/>
                  <a:pt x="707" y="564"/>
                </a:cubicBezTo>
                <a:cubicBezTo>
                  <a:pt x="708" y="564"/>
                  <a:pt x="707" y="564"/>
                  <a:pt x="706" y="564"/>
                </a:cubicBezTo>
                <a:cubicBezTo>
                  <a:pt x="706" y="564"/>
                  <a:pt x="706" y="564"/>
                  <a:pt x="706" y="564"/>
                </a:cubicBezTo>
                <a:cubicBezTo>
                  <a:pt x="705" y="565"/>
                  <a:pt x="705" y="564"/>
                  <a:pt x="705" y="565"/>
                </a:cubicBezTo>
                <a:cubicBezTo>
                  <a:pt x="704" y="565"/>
                  <a:pt x="704" y="565"/>
                  <a:pt x="704" y="565"/>
                </a:cubicBezTo>
                <a:cubicBezTo>
                  <a:pt x="704" y="565"/>
                  <a:pt x="704" y="564"/>
                  <a:pt x="704" y="564"/>
                </a:cubicBezTo>
                <a:cubicBezTo>
                  <a:pt x="705" y="563"/>
                  <a:pt x="705" y="563"/>
                  <a:pt x="706" y="562"/>
                </a:cubicBezTo>
                <a:cubicBezTo>
                  <a:pt x="706" y="561"/>
                  <a:pt x="706" y="558"/>
                  <a:pt x="705" y="557"/>
                </a:cubicBezTo>
                <a:cubicBezTo>
                  <a:pt x="705" y="556"/>
                  <a:pt x="705" y="556"/>
                  <a:pt x="704" y="555"/>
                </a:cubicBezTo>
                <a:cubicBezTo>
                  <a:pt x="704" y="555"/>
                  <a:pt x="704" y="554"/>
                  <a:pt x="704" y="553"/>
                </a:cubicBezTo>
                <a:cubicBezTo>
                  <a:pt x="703" y="553"/>
                  <a:pt x="703" y="553"/>
                  <a:pt x="702" y="552"/>
                </a:cubicBezTo>
                <a:cubicBezTo>
                  <a:pt x="702" y="552"/>
                  <a:pt x="702" y="551"/>
                  <a:pt x="702" y="550"/>
                </a:cubicBezTo>
                <a:cubicBezTo>
                  <a:pt x="703" y="549"/>
                  <a:pt x="702" y="547"/>
                  <a:pt x="701" y="546"/>
                </a:cubicBezTo>
                <a:cubicBezTo>
                  <a:pt x="700" y="544"/>
                  <a:pt x="699" y="543"/>
                  <a:pt x="698" y="542"/>
                </a:cubicBezTo>
                <a:cubicBezTo>
                  <a:pt x="698" y="540"/>
                  <a:pt x="698" y="539"/>
                  <a:pt x="698" y="538"/>
                </a:cubicBezTo>
                <a:cubicBezTo>
                  <a:pt x="697" y="537"/>
                  <a:pt x="697" y="536"/>
                  <a:pt x="696" y="536"/>
                </a:cubicBezTo>
                <a:cubicBezTo>
                  <a:pt x="696" y="536"/>
                  <a:pt x="696" y="536"/>
                  <a:pt x="695" y="536"/>
                </a:cubicBezTo>
                <a:cubicBezTo>
                  <a:pt x="695" y="536"/>
                  <a:pt x="694" y="536"/>
                  <a:pt x="693" y="535"/>
                </a:cubicBezTo>
                <a:cubicBezTo>
                  <a:pt x="692" y="535"/>
                  <a:pt x="691" y="535"/>
                  <a:pt x="691" y="536"/>
                </a:cubicBezTo>
                <a:cubicBezTo>
                  <a:pt x="690" y="536"/>
                  <a:pt x="689" y="535"/>
                  <a:pt x="688" y="536"/>
                </a:cubicBezTo>
                <a:cubicBezTo>
                  <a:pt x="687" y="536"/>
                  <a:pt x="687" y="536"/>
                  <a:pt x="686" y="536"/>
                </a:cubicBezTo>
                <a:cubicBezTo>
                  <a:pt x="686" y="536"/>
                  <a:pt x="686" y="536"/>
                  <a:pt x="686" y="537"/>
                </a:cubicBezTo>
                <a:cubicBezTo>
                  <a:pt x="686" y="537"/>
                  <a:pt x="686" y="537"/>
                  <a:pt x="686" y="537"/>
                </a:cubicBezTo>
                <a:cubicBezTo>
                  <a:pt x="685" y="538"/>
                  <a:pt x="686" y="539"/>
                  <a:pt x="686" y="539"/>
                </a:cubicBezTo>
                <a:cubicBezTo>
                  <a:pt x="686" y="540"/>
                  <a:pt x="685" y="540"/>
                  <a:pt x="685" y="541"/>
                </a:cubicBezTo>
                <a:cubicBezTo>
                  <a:pt x="685" y="542"/>
                  <a:pt x="685" y="542"/>
                  <a:pt x="685" y="543"/>
                </a:cubicBezTo>
                <a:cubicBezTo>
                  <a:pt x="684" y="542"/>
                  <a:pt x="685" y="540"/>
                  <a:pt x="685" y="539"/>
                </a:cubicBezTo>
                <a:cubicBezTo>
                  <a:pt x="685" y="539"/>
                  <a:pt x="685" y="538"/>
                  <a:pt x="685" y="538"/>
                </a:cubicBezTo>
                <a:cubicBezTo>
                  <a:pt x="685" y="537"/>
                  <a:pt x="686" y="537"/>
                  <a:pt x="686" y="536"/>
                </a:cubicBezTo>
                <a:cubicBezTo>
                  <a:pt x="685" y="536"/>
                  <a:pt x="685" y="536"/>
                  <a:pt x="685" y="536"/>
                </a:cubicBezTo>
                <a:cubicBezTo>
                  <a:pt x="684" y="536"/>
                  <a:pt x="684" y="536"/>
                  <a:pt x="684" y="535"/>
                </a:cubicBezTo>
                <a:cubicBezTo>
                  <a:pt x="683" y="535"/>
                  <a:pt x="682" y="535"/>
                  <a:pt x="681" y="535"/>
                </a:cubicBezTo>
                <a:cubicBezTo>
                  <a:pt x="681" y="535"/>
                  <a:pt x="681" y="535"/>
                  <a:pt x="681" y="534"/>
                </a:cubicBezTo>
                <a:cubicBezTo>
                  <a:pt x="680" y="534"/>
                  <a:pt x="680" y="534"/>
                  <a:pt x="679" y="534"/>
                </a:cubicBezTo>
                <a:cubicBezTo>
                  <a:pt x="678" y="534"/>
                  <a:pt x="678" y="532"/>
                  <a:pt x="678" y="532"/>
                </a:cubicBezTo>
                <a:cubicBezTo>
                  <a:pt x="677" y="532"/>
                  <a:pt x="677" y="532"/>
                  <a:pt x="677" y="531"/>
                </a:cubicBezTo>
                <a:cubicBezTo>
                  <a:pt x="677" y="530"/>
                  <a:pt x="679" y="531"/>
                  <a:pt x="679" y="530"/>
                </a:cubicBezTo>
                <a:cubicBezTo>
                  <a:pt x="679" y="529"/>
                  <a:pt x="679" y="529"/>
                  <a:pt x="679" y="528"/>
                </a:cubicBezTo>
                <a:cubicBezTo>
                  <a:pt x="679" y="527"/>
                  <a:pt x="680" y="526"/>
                  <a:pt x="680" y="526"/>
                </a:cubicBezTo>
                <a:cubicBezTo>
                  <a:pt x="680" y="524"/>
                  <a:pt x="679" y="522"/>
                  <a:pt x="679" y="520"/>
                </a:cubicBezTo>
                <a:cubicBezTo>
                  <a:pt x="679" y="518"/>
                  <a:pt x="679" y="517"/>
                  <a:pt x="679" y="516"/>
                </a:cubicBezTo>
                <a:cubicBezTo>
                  <a:pt x="679" y="515"/>
                  <a:pt x="679" y="514"/>
                  <a:pt x="680" y="513"/>
                </a:cubicBezTo>
                <a:cubicBezTo>
                  <a:pt x="680" y="512"/>
                  <a:pt x="680" y="512"/>
                  <a:pt x="680" y="511"/>
                </a:cubicBezTo>
                <a:cubicBezTo>
                  <a:pt x="680" y="510"/>
                  <a:pt x="680" y="510"/>
                  <a:pt x="681" y="509"/>
                </a:cubicBezTo>
                <a:cubicBezTo>
                  <a:pt x="681" y="508"/>
                  <a:pt x="681" y="507"/>
                  <a:pt x="680" y="507"/>
                </a:cubicBezTo>
                <a:cubicBezTo>
                  <a:pt x="680" y="507"/>
                  <a:pt x="679" y="506"/>
                  <a:pt x="680" y="506"/>
                </a:cubicBezTo>
                <a:cubicBezTo>
                  <a:pt x="680" y="506"/>
                  <a:pt x="681" y="506"/>
                  <a:pt x="681" y="505"/>
                </a:cubicBezTo>
                <a:cubicBezTo>
                  <a:pt x="682" y="505"/>
                  <a:pt x="682" y="505"/>
                  <a:pt x="682" y="504"/>
                </a:cubicBezTo>
                <a:cubicBezTo>
                  <a:pt x="683" y="503"/>
                  <a:pt x="683" y="503"/>
                  <a:pt x="683" y="502"/>
                </a:cubicBezTo>
                <a:cubicBezTo>
                  <a:pt x="684" y="501"/>
                  <a:pt x="684" y="501"/>
                  <a:pt x="685" y="500"/>
                </a:cubicBezTo>
                <a:cubicBezTo>
                  <a:pt x="685" y="500"/>
                  <a:pt x="685" y="499"/>
                  <a:pt x="686" y="498"/>
                </a:cubicBezTo>
                <a:cubicBezTo>
                  <a:pt x="686" y="498"/>
                  <a:pt x="686" y="497"/>
                  <a:pt x="687" y="497"/>
                </a:cubicBezTo>
                <a:cubicBezTo>
                  <a:pt x="687" y="497"/>
                  <a:pt x="688" y="497"/>
                  <a:pt x="688" y="496"/>
                </a:cubicBezTo>
                <a:cubicBezTo>
                  <a:pt x="688" y="496"/>
                  <a:pt x="687" y="496"/>
                  <a:pt x="687" y="495"/>
                </a:cubicBezTo>
                <a:cubicBezTo>
                  <a:pt x="687" y="495"/>
                  <a:pt x="688" y="495"/>
                  <a:pt x="688" y="494"/>
                </a:cubicBezTo>
                <a:cubicBezTo>
                  <a:pt x="688" y="494"/>
                  <a:pt x="688" y="494"/>
                  <a:pt x="687" y="493"/>
                </a:cubicBezTo>
                <a:cubicBezTo>
                  <a:pt x="687" y="493"/>
                  <a:pt x="688" y="493"/>
                  <a:pt x="688" y="492"/>
                </a:cubicBezTo>
                <a:cubicBezTo>
                  <a:pt x="689" y="492"/>
                  <a:pt x="689" y="492"/>
                  <a:pt x="689" y="492"/>
                </a:cubicBezTo>
                <a:cubicBezTo>
                  <a:pt x="690" y="492"/>
                  <a:pt x="690" y="491"/>
                  <a:pt x="690" y="491"/>
                </a:cubicBezTo>
                <a:cubicBezTo>
                  <a:pt x="689" y="490"/>
                  <a:pt x="688" y="490"/>
                  <a:pt x="689" y="489"/>
                </a:cubicBezTo>
                <a:cubicBezTo>
                  <a:pt x="689" y="489"/>
                  <a:pt x="689" y="489"/>
                  <a:pt x="690" y="488"/>
                </a:cubicBezTo>
                <a:cubicBezTo>
                  <a:pt x="690" y="488"/>
                  <a:pt x="690" y="489"/>
                  <a:pt x="691" y="488"/>
                </a:cubicBezTo>
                <a:cubicBezTo>
                  <a:pt x="691" y="488"/>
                  <a:pt x="691" y="488"/>
                  <a:pt x="692" y="487"/>
                </a:cubicBezTo>
                <a:cubicBezTo>
                  <a:pt x="692" y="487"/>
                  <a:pt x="692" y="487"/>
                  <a:pt x="693" y="487"/>
                </a:cubicBezTo>
                <a:cubicBezTo>
                  <a:pt x="693" y="486"/>
                  <a:pt x="694" y="486"/>
                  <a:pt x="694" y="486"/>
                </a:cubicBezTo>
                <a:cubicBezTo>
                  <a:pt x="694" y="486"/>
                  <a:pt x="695" y="486"/>
                  <a:pt x="695" y="485"/>
                </a:cubicBezTo>
                <a:cubicBezTo>
                  <a:pt x="695" y="485"/>
                  <a:pt x="696" y="485"/>
                  <a:pt x="697" y="485"/>
                </a:cubicBezTo>
                <a:cubicBezTo>
                  <a:pt x="697" y="484"/>
                  <a:pt x="695" y="484"/>
                  <a:pt x="695" y="483"/>
                </a:cubicBezTo>
                <a:cubicBezTo>
                  <a:pt x="694" y="483"/>
                  <a:pt x="694" y="483"/>
                  <a:pt x="694" y="482"/>
                </a:cubicBezTo>
                <a:cubicBezTo>
                  <a:pt x="693" y="482"/>
                  <a:pt x="693" y="482"/>
                  <a:pt x="693" y="481"/>
                </a:cubicBezTo>
                <a:cubicBezTo>
                  <a:pt x="693" y="481"/>
                  <a:pt x="693" y="481"/>
                  <a:pt x="694" y="482"/>
                </a:cubicBezTo>
                <a:cubicBezTo>
                  <a:pt x="694" y="482"/>
                  <a:pt x="694" y="482"/>
                  <a:pt x="694" y="482"/>
                </a:cubicBezTo>
                <a:cubicBezTo>
                  <a:pt x="695" y="482"/>
                  <a:pt x="695" y="482"/>
                  <a:pt x="695" y="482"/>
                </a:cubicBezTo>
                <a:cubicBezTo>
                  <a:pt x="696" y="482"/>
                  <a:pt x="695" y="482"/>
                  <a:pt x="696" y="481"/>
                </a:cubicBezTo>
                <a:cubicBezTo>
                  <a:pt x="696" y="481"/>
                  <a:pt x="697" y="481"/>
                  <a:pt x="696" y="481"/>
                </a:cubicBezTo>
                <a:cubicBezTo>
                  <a:pt x="696" y="481"/>
                  <a:pt x="696" y="481"/>
                  <a:pt x="696" y="480"/>
                </a:cubicBezTo>
                <a:cubicBezTo>
                  <a:pt x="696" y="480"/>
                  <a:pt x="696" y="480"/>
                  <a:pt x="696" y="480"/>
                </a:cubicBezTo>
                <a:cubicBezTo>
                  <a:pt x="695" y="480"/>
                  <a:pt x="695" y="480"/>
                  <a:pt x="695" y="480"/>
                </a:cubicBezTo>
                <a:cubicBezTo>
                  <a:pt x="695" y="479"/>
                  <a:pt x="695" y="479"/>
                  <a:pt x="696" y="479"/>
                </a:cubicBezTo>
                <a:cubicBezTo>
                  <a:pt x="696" y="479"/>
                  <a:pt x="696" y="480"/>
                  <a:pt x="696" y="480"/>
                </a:cubicBezTo>
                <a:cubicBezTo>
                  <a:pt x="696" y="480"/>
                  <a:pt x="696" y="480"/>
                  <a:pt x="696" y="480"/>
                </a:cubicBezTo>
                <a:cubicBezTo>
                  <a:pt x="697" y="480"/>
                  <a:pt x="697" y="481"/>
                  <a:pt x="697" y="480"/>
                </a:cubicBezTo>
                <a:cubicBezTo>
                  <a:pt x="697" y="480"/>
                  <a:pt x="697" y="480"/>
                  <a:pt x="698" y="479"/>
                </a:cubicBezTo>
                <a:cubicBezTo>
                  <a:pt x="698" y="479"/>
                  <a:pt x="699" y="479"/>
                  <a:pt x="699" y="479"/>
                </a:cubicBezTo>
                <a:cubicBezTo>
                  <a:pt x="700" y="479"/>
                  <a:pt x="700" y="479"/>
                  <a:pt x="700" y="479"/>
                </a:cubicBezTo>
                <a:cubicBezTo>
                  <a:pt x="700" y="478"/>
                  <a:pt x="700" y="478"/>
                  <a:pt x="699" y="478"/>
                </a:cubicBezTo>
                <a:cubicBezTo>
                  <a:pt x="699" y="478"/>
                  <a:pt x="699" y="478"/>
                  <a:pt x="699" y="477"/>
                </a:cubicBezTo>
                <a:cubicBezTo>
                  <a:pt x="699" y="477"/>
                  <a:pt x="699" y="477"/>
                  <a:pt x="699" y="477"/>
                </a:cubicBezTo>
                <a:cubicBezTo>
                  <a:pt x="700" y="476"/>
                  <a:pt x="700" y="476"/>
                  <a:pt x="700" y="476"/>
                </a:cubicBezTo>
                <a:cubicBezTo>
                  <a:pt x="701" y="476"/>
                  <a:pt x="701" y="477"/>
                  <a:pt x="701" y="477"/>
                </a:cubicBezTo>
                <a:cubicBezTo>
                  <a:pt x="702" y="477"/>
                  <a:pt x="702" y="477"/>
                  <a:pt x="702" y="476"/>
                </a:cubicBezTo>
                <a:cubicBezTo>
                  <a:pt x="702" y="476"/>
                  <a:pt x="701" y="476"/>
                  <a:pt x="701" y="476"/>
                </a:cubicBezTo>
                <a:cubicBezTo>
                  <a:pt x="701" y="475"/>
                  <a:pt x="700" y="475"/>
                  <a:pt x="700" y="475"/>
                </a:cubicBezTo>
                <a:cubicBezTo>
                  <a:pt x="700" y="475"/>
                  <a:pt x="700" y="474"/>
                  <a:pt x="700" y="475"/>
                </a:cubicBezTo>
                <a:cubicBezTo>
                  <a:pt x="701" y="475"/>
                  <a:pt x="701" y="475"/>
                  <a:pt x="701" y="475"/>
                </a:cubicBezTo>
                <a:cubicBezTo>
                  <a:pt x="702" y="475"/>
                  <a:pt x="702" y="475"/>
                  <a:pt x="703" y="475"/>
                </a:cubicBezTo>
                <a:cubicBezTo>
                  <a:pt x="703" y="476"/>
                  <a:pt x="703" y="476"/>
                  <a:pt x="703" y="476"/>
                </a:cubicBezTo>
                <a:cubicBezTo>
                  <a:pt x="703" y="477"/>
                  <a:pt x="704" y="477"/>
                  <a:pt x="704" y="477"/>
                </a:cubicBezTo>
                <a:cubicBezTo>
                  <a:pt x="704" y="477"/>
                  <a:pt x="704" y="478"/>
                  <a:pt x="705" y="478"/>
                </a:cubicBezTo>
                <a:cubicBezTo>
                  <a:pt x="705" y="478"/>
                  <a:pt x="705" y="477"/>
                  <a:pt x="704" y="477"/>
                </a:cubicBezTo>
                <a:cubicBezTo>
                  <a:pt x="704" y="476"/>
                  <a:pt x="704" y="476"/>
                  <a:pt x="704" y="475"/>
                </a:cubicBezTo>
                <a:cubicBezTo>
                  <a:pt x="704" y="475"/>
                  <a:pt x="703" y="475"/>
                  <a:pt x="703" y="474"/>
                </a:cubicBezTo>
                <a:cubicBezTo>
                  <a:pt x="703" y="474"/>
                  <a:pt x="703" y="474"/>
                  <a:pt x="702" y="474"/>
                </a:cubicBezTo>
                <a:cubicBezTo>
                  <a:pt x="702" y="473"/>
                  <a:pt x="703" y="472"/>
                  <a:pt x="703" y="472"/>
                </a:cubicBezTo>
                <a:cubicBezTo>
                  <a:pt x="704" y="472"/>
                  <a:pt x="704" y="472"/>
                  <a:pt x="704" y="472"/>
                </a:cubicBezTo>
                <a:cubicBezTo>
                  <a:pt x="704" y="473"/>
                  <a:pt x="705" y="472"/>
                  <a:pt x="705" y="472"/>
                </a:cubicBezTo>
                <a:cubicBezTo>
                  <a:pt x="705" y="472"/>
                  <a:pt x="705" y="471"/>
                  <a:pt x="704" y="471"/>
                </a:cubicBezTo>
                <a:cubicBezTo>
                  <a:pt x="704" y="471"/>
                  <a:pt x="704" y="470"/>
                  <a:pt x="704" y="470"/>
                </a:cubicBezTo>
                <a:cubicBezTo>
                  <a:pt x="704" y="469"/>
                  <a:pt x="705" y="470"/>
                  <a:pt x="705" y="470"/>
                </a:cubicBezTo>
                <a:cubicBezTo>
                  <a:pt x="705" y="470"/>
                  <a:pt x="705" y="471"/>
                  <a:pt x="706" y="471"/>
                </a:cubicBezTo>
                <a:cubicBezTo>
                  <a:pt x="706" y="471"/>
                  <a:pt x="707" y="470"/>
                  <a:pt x="708" y="470"/>
                </a:cubicBezTo>
                <a:cubicBezTo>
                  <a:pt x="708" y="469"/>
                  <a:pt x="708" y="469"/>
                  <a:pt x="709" y="470"/>
                </a:cubicBezTo>
                <a:cubicBezTo>
                  <a:pt x="709" y="470"/>
                  <a:pt x="709" y="470"/>
                  <a:pt x="709" y="471"/>
                </a:cubicBezTo>
                <a:cubicBezTo>
                  <a:pt x="709" y="472"/>
                  <a:pt x="710" y="471"/>
                  <a:pt x="710" y="470"/>
                </a:cubicBezTo>
                <a:cubicBezTo>
                  <a:pt x="711" y="470"/>
                  <a:pt x="712" y="470"/>
                  <a:pt x="712" y="470"/>
                </a:cubicBezTo>
                <a:cubicBezTo>
                  <a:pt x="712" y="469"/>
                  <a:pt x="711" y="469"/>
                  <a:pt x="710" y="469"/>
                </a:cubicBezTo>
                <a:cubicBezTo>
                  <a:pt x="709" y="469"/>
                  <a:pt x="709" y="468"/>
                  <a:pt x="708" y="468"/>
                </a:cubicBezTo>
                <a:cubicBezTo>
                  <a:pt x="708" y="468"/>
                  <a:pt x="708" y="467"/>
                  <a:pt x="707" y="467"/>
                </a:cubicBezTo>
                <a:cubicBezTo>
                  <a:pt x="707" y="467"/>
                  <a:pt x="706" y="467"/>
                  <a:pt x="706" y="466"/>
                </a:cubicBezTo>
                <a:cubicBezTo>
                  <a:pt x="706" y="466"/>
                  <a:pt x="707" y="466"/>
                  <a:pt x="708" y="465"/>
                </a:cubicBezTo>
                <a:cubicBezTo>
                  <a:pt x="708" y="465"/>
                  <a:pt x="709" y="465"/>
                  <a:pt x="710" y="465"/>
                </a:cubicBezTo>
                <a:cubicBezTo>
                  <a:pt x="712" y="465"/>
                  <a:pt x="713" y="466"/>
                  <a:pt x="714" y="466"/>
                </a:cubicBezTo>
                <a:cubicBezTo>
                  <a:pt x="715" y="466"/>
                  <a:pt x="716" y="466"/>
                  <a:pt x="717" y="466"/>
                </a:cubicBezTo>
                <a:cubicBezTo>
                  <a:pt x="717" y="466"/>
                  <a:pt x="718" y="466"/>
                  <a:pt x="718" y="466"/>
                </a:cubicBezTo>
                <a:cubicBezTo>
                  <a:pt x="719" y="465"/>
                  <a:pt x="720" y="464"/>
                  <a:pt x="721" y="464"/>
                </a:cubicBezTo>
                <a:cubicBezTo>
                  <a:pt x="722" y="464"/>
                  <a:pt x="723" y="463"/>
                  <a:pt x="724" y="463"/>
                </a:cubicBezTo>
                <a:cubicBezTo>
                  <a:pt x="724" y="463"/>
                  <a:pt x="725" y="463"/>
                  <a:pt x="725" y="462"/>
                </a:cubicBezTo>
                <a:cubicBezTo>
                  <a:pt x="726" y="461"/>
                  <a:pt x="726" y="461"/>
                  <a:pt x="726" y="460"/>
                </a:cubicBezTo>
                <a:cubicBezTo>
                  <a:pt x="726" y="459"/>
                  <a:pt x="726" y="458"/>
                  <a:pt x="726" y="457"/>
                </a:cubicBezTo>
                <a:cubicBezTo>
                  <a:pt x="726" y="456"/>
                  <a:pt x="725" y="456"/>
                  <a:pt x="724" y="455"/>
                </a:cubicBezTo>
                <a:cubicBezTo>
                  <a:pt x="724" y="455"/>
                  <a:pt x="724" y="455"/>
                  <a:pt x="723" y="455"/>
                </a:cubicBezTo>
                <a:cubicBezTo>
                  <a:pt x="722" y="454"/>
                  <a:pt x="722" y="454"/>
                  <a:pt x="721" y="454"/>
                </a:cubicBezTo>
                <a:cubicBezTo>
                  <a:pt x="720" y="453"/>
                  <a:pt x="720" y="453"/>
                  <a:pt x="719" y="453"/>
                </a:cubicBezTo>
                <a:cubicBezTo>
                  <a:pt x="719" y="454"/>
                  <a:pt x="718" y="454"/>
                  <a:pt x="718" y="454"/>
                </a:cubicBezTo>
                <a:cubicBezTo>
                  <a:pt x="717" y="453"/>
                  <a:pt x="717" y="453"/>
                  <a:pt x="717" y="453"/>
                </a:cubicBezTo>
                <a:cubicBezTo>
                  <a:pt x="717" y="452"/>
                  <a:pt x="716" y="452"/>
                  <a:pt x="716" y="452"/>
                </a:cubicBezTo>
                <a:cubicBezTo>
                  <a:pt x="715" y="452"/>
                  <a:pt x="716" y="451"/>
                  <a:pt x="715" y="451"/>
                </a:cubicBezTo>
                <a:cubicBezTo>
                  <a:pt x="715" y="451"/>
                  <a:pt x="715" y="451"/>
                  <a:pt x="715" y="451"/>
                </a:cubicBezTo>
                <a:cubicBezTo>
                  <a:pt x="714" y="450"/>
                  <a:pt x="715" y="450"/>
                  <a:pt x="714" y="450"/>
                </a:cubicBezTo>
                <a:cubicBezTo>
                  <a:pt x="714" y="450"/>
                  <a:pt x="714" y="450"/>
                  <a:pt x="714" y="450"/>
                </a:cubicBezTo>
                <a:cubicBezTo>
                  <a:pt x="714" y="450"/>
                  <a:pt x="713" y="450"/>
                  <a:pt x="713" y="450"/>
                </a:cubicBezTo>
                <a:cubicBezTo>
                  <a:pt x="713" y="450"/>
                  <a:pt x="712" y="450"/>
                  <a:pt x="712" y="450"/>
                </a:cubicBezTo>
                <a:cubicBezTo>
                  <a:pt x="712" y="450"/>
                  <a:pt x="712" y="450"/>
                  <a:pt x="711" y="450"/>
                </a:cubicBezTo>
                <a:cubicBezTo>
                  <a:pt x="711" y="450"/>
                  <a:pt x="711" y="450"/>
                  <a:pt x="711" y="451"/>
                </a:cubicBezTo>
                <a:cubicBezTo>
                  <a:pt x="710" y="451"/>
                  <a:pt x="710" y="451"/>
                  <a:pt x="710" y="451"/>
                </a:cubicBezTo>
                <a:cubicBezTo>
                  <a:pt x="709" y="451"/>
                  <a:pt x="709" y="451"/>
                  <a:pt x="709" y="452"/>
                </a:cubicBezTo>
                <a:cubicBezTo>
                  <a:pt x="708" y="452"/>
                  <a:pt x="708" y="452"/>
                  <a:pt x="708" y="453"/>
                </a:cubicBezTo>
                <a:cubicBezTo>
                  <a:pt x="708" y="453"/>
                  <a:pt x="707" y="453"/>
                  <a:pt x="707" y="453"/>
                </a:cubicBezTo>
                <a:cubicBezTo>
                  <a:pt x="707" y="453"/>
                  <a:pt x="706" y="453"/>
                  <a:pt x="706" y="453"/>
                </a:cubicBezTo>
                <a:cubicBezTo>
                  <a:pt x="705" y="453"/>
                  <a:pt x="706" y="453"/>
                  <a:pt x="706" y="452"/>
                </a:cubicBezTo>
                <a:cubicBezTo>
                  <a:pt x="706" y="452"/>
                  <a:pt x="707" y="452"/>
                  <a:pt x="707" y="451"/>
                </a:cubicBezTo>
                <a:cubicBezTo>
                  <a:pt x="707" y="451"/>
                  <a:pt x="708" y="451"/>
                  <a:pt x="709" y="451"/>
                </a:cubicBezTo>
                <a:cubicBezTo>
                  <a:pt x="709" y="451"/>
                  <a:pt x="710" y="451"/>
                  <a:pt x="709" y="450"/>
                </a:cubicBezTo>
                <a:cubicBezTo>
                  <a:pt x="709" y="450"/>
                  <a:pt x="709" y="450"/>
                  <a:pt x="708" y="450"/>
                </a:cubicBezTo>
                <a:cubicBezTo>
                  <a:pt x="708" y="449"/>
                  <a:pt x="708" y="449"/>
                  <a:pt x="707" y="449"/>
                </a:cubicBezTo>
                <a:cubicBezTo>
                  <a:pt x="707" y="449"/>
                  <a:pt x="707" y="449"/>
                  <a:pt x="706" y="449"/>
                </a:cubicBezTo>
                <a:cubicBezTo>
                  <a:pt x="706" y="449"/>
                  <a:pt x="705" y="448"/>
                  <a:pt x="704" y="448"/>
                </a:cubicBezTo>
                <a:cubicBezTo>
                  <a:pt x="704" y="448"/>
                  <a:pt x="704" y="448"/>
                  <a:pt x="703" y="448"/>
                </a:cubicBezTo>
                <a:cubicBezTo>
                  <a:pt x="703" y="448"/>
                  <a:pt x="702" y="448"/>
                  <a:pt x="701" y="448"/>
                </a:cubicBezTo>
                <a:cubicBezTo>
                  <a:pt x="701" y="448"/>
                  <a:pt x="701" y="448"/>
                  <a:pt x="700" y="447"/>
                </a:cubicBezTo>
                <a:cubicBezTo>
                  <a:pt x="700" y="447"/>
                  <a:pt x="700" y="447"/>
                  <a:pt x="699" y="447"/>
                </a:cubicBezTo>
                <a:cubicBezTo>
                  <a:pt x="699" y="446"/>
                  <a:pt x="698" y="446"/>
                  <a:pt x="697" y="446"/>
                </a:cubicBezTo>
                <a:cubicBezTo>
                  <a:pt x="697" y="446"/>
                  <a:pt x="696" y="446"/>
                  <a:pt x="695" y="446"/>
                </a:cubicBezTo>
                <a:cubicBezTo>
                  <a:pt x="695" y="446"/>
                  <a:pt x="694" y="445"/>
                  <a:pt x="694" y="446"/>
                </a:cubicBezTo>
                <a:cubicBezTo>
                  <a:pt x="694" y="446"/>
                  <a:pt x="695" y="446"/>
                  <a:pt x="695" y="446"/>
                </a:cubicBezTo>
                <a:cubicBezTo>
                  <a:pt x="695" y="447"/>
                  <a:pt x="695" y="447"/>
                  <a:pt x="696" y="447"/>
                </a:cubicBezTo>
                <a:cubicBezTo>
                  <a:pt x="696" y="447"/>
                  <a:pt x="696" y="447"/>
                  <a:pt x="697" y="447"/>
                </a:cubicBezTo>
                <a:cubicBezTo>
                  <a:pt x="697" y="447"/>
                  <a:pt x="697" y="448"/>
                  <a:pt x="697" y="448"/>
                </a:cubicBezTo>
                <a:cubicBezTo>
                  <a:pt x="697" y="448"/>
                  <a:pt x="696" y="448"/>
                  <a:pt x="696" y="448"/>
                </a:cubicBezTo>
                <a:cubicBezTo>
                  <a:pt x="696" y="448"/>
                  <a:pt x="696" y="448"/>
                  <a:pt x="695" y="448"/>
                </a:cubicBezTo>
                <a:cubicBezTo>
                  <a:pt x="695" y="448"/>
                  <a:pt x="694" y="448"/>
                  <a:pt x="694" y="447"/>
                </a:cubicBezTo>
                <a:cubicBezTo>
                  <a:pt x="693" y="447"/>
                  <a:pt x="693" y="446"/>
                  <a:pt x="692" y="446"/>
                </a:cubicBezTo>
                <a:cubicBezTo>
                  <a:pt x="692" y="446"/>
                  <a:pt x="691" y="446"/>
                  <a:pt x="691" y="445"/>
                </a:cubicBezTo>
                <a:cubicBezTo>
                  <a:pt x="691" y="445"/>
                  <a:pt x="691" y="445"/>
                  <a:pt x="692" y="445"/>
                </a:cubicBezTo>
                <a:cubicBezTo>
                  <a:pt x="693" y="445"/>
                  <a:pt x="693" y="445"/>
                  <a:pt x="693" y="444"/>
                </a:cubicBezTo>
                <a:cubicBezTo>
                  <a:pt x="693" y="443"/>
                  <a:pt x="692" y="443"/>
                  <a:pt x="692" y="443"/>
                </a:cubicBezTo>
                <a:cubicBezTo>
                  <a:pt x="692" y="443"/>
                  <a:pt x="692" y="442"/>
                  <a:pt x="692" y="442"/>
                </a:cubicBezTo>
                <a:cubicBezTo>
                  <a:pt x="692" y="442"/>
                  <a:pt x="693" y="443"/>
                  <a:pt x="693" y="443"/>
                </a:cubicBezTo>
                <a:cubicBezTo>
                  <a:pt x="693" y="443"/>
                  <a:pt x="693" y="444"/>
                  <a:pt x="694" y="444"/>
                </a:cubicBezTo>
                <a:cubicBezTo>
                  <a:pt x="694" y="444"/>
                  <a:pt x="694" y="444"/>
                  <a:pt x="694" y="444"/>
                </a:cubicBezTo>
                <a:cubicBezTo>
                  <a:pt x="695" y="444"/>
                  <a:pt x="695" y="445"/>
                  <a:pt x="696" y="445"/>
                </a:cubicBezTo>
                <a:cubicBezTo>
                  <a:pt x="696" y="445"/>
                  <a:pt x="697" y="445"/>
                  <a:pt x="697" y="445"/>
                </a:cubicBezTo>
                <a:cubicBezTo>
                  <a:pt x="697" y="445"/>
                  <a:pt x="698" y="445"/>
                  <a:pt x="698" y="445"/>
                </a:cubicBezTo>
                <a:cubicBezTo>
                  <a:pt x="699" y="445"/>
                  <a:pt x="699" y="446"/>
                  <a:pt x="700" y="446"/>
                </a:cubicBezTo>
                <a:cubicBezTo>
                  <a:pt x="701" y="446"/>
                  <a:pt x="701" y="447"/>
                  <a:pt x="702" y="447"/>
                </a:cubicBezTo>
                <a:cubicBezTo>
                  <a:pt x="703" y="447"/>
                  <a:pt x="704" y="447"/>
                  <a:pt x="705" y="448"/>
                </a:cubicBezTo>
                <a:cubicBezTo>
                  <a:pt x="705" y="448"/>
                  <a:pt x="705" y="448"/>
                  <a:pt x="706" y="449"/>
                </a:cubicBezTo>
                <a:cubicBezTo>
                  <a:pt x="706" y="449"/>
                  <a:pt x="707" y="449"/>
                  <a:pt x="707" y="449"/>
                </a:cubicBezTo>
                <a:cubicBezTo>
                  <a:pt x="708" y="449"/>
                  <a:pt x="708" y="449"/>
                  <a:pt x="709" y="449"/>
                </a:cubicBezTo>
                <a:cubicBezTo>
                  <a:pt x="709" y="449"/>
                  <a:pt x="710" y="449"/>
                  <a:pt x="710" y="449"/>
                </a:cubicBezTo>
                <a:cubicBezTo>
                  <a:pt x="710" y="449"/>
                  <a:pt x="710" y="448"/>
                  <a:pt x="710" y="448"/>
                </a:cubicBezTo>
                <a:cubicBezTo>
                  <a:pt x="711" y="448"/>
                  <a:pt x="711" y="449"/>
                  <a:pt x="711" y="449"/>
                </a:cubicBezTo>
                <a:cubicBezTo>
                  <a:pt x="712" y="449"/>
                  <a:pt x="713" y="449"/>
                  <a:pt x="713" y="449"/>
                </a:cubicBezTo>
                <a:cubicBezTo>
                  <a:pt x="714" y="449"/>
                  <a:pt x="714" y="450"/>
                  <a:pt x="714" y="450"/>
                </a:cubicBezTo>
                <a:cubicBezTo>
                  <a:pt x="715" y="450"/>
                  <a:pt x="715" y="450"/>
                  <a:pt x="716" y="450"/>
                </a:cubicBezTo>
                <a:cubicBezTo>
                  <a:pt x="716" y="450"/>
                  <a:pt x="717" y="450"/>
                  <a:pt x="718" y="450"/>
                </a:cubicBezTo>
                <a:cubicBezTo>
                  <a:pt x="718" y="451"/>
                  <a:pt x="719" y="451"/>
                  <a:pt x="720" y="451"/>
                </a:cubicBezTo>
                <a:cubicBezTo>
                  <a:pt x="721" y="451"/>
                  <a:pt x="721" y="452"/>
                  <a:pt x="722" y="452"/>
                </a:cubicBezTo>
                <a:cubicBezTo>
                  <a:pt x="723" y="452"/>
                  <a:pt x="724" y="452"/>
                  <a:pt x="725" y="452"/>
                </a:cubicBezTo>
                <a:cubicBezTo>
                  <a:pt x="725" y="452"/>
                  <a:pt x="727" y="452"/>
                  <a:pt x="727" y="452"/>
                </a:cubicBezTo>
                <a:cubicBezTo>
                  <a:pt x="728" y="451"/>
                  <a:pt x="726" y="450"/>
                  <a:pt x="726" y="450"/>
                </a:cubicBezTo>
                <a:cubicBezTo>
                  <a:pt x="726" y="449"/>
                  <a:pt x="727" y="450"/>
                  <a:pt x="727" y="450"/>
                </a:cubicBezTo>
                <a:cubicBezTo>
                  <a:pt x="727" y="451"/>
                  <a:pt x="727" y="451"/>
                  <a:pt x="728" y="451"/>
                </a:cubicBezTo>
                <a:cubicBezTo>
                  <a:pt x="728" y="451"/>
                  <a:pt x="728" y="451"/>
                  <a:pt x="728" y="452"/>
                </a:cubicBezTo>
                <a:cubicBezTo>
                  <a:pt x="729" y="452"/>
                  <a:pt x="729" y="451"/>
                  <a:pt x="729" y="451"/>
                </a:cubicBezTo>
                <a:cubicBezTo>
                  <a:pt x="730" y="451"/>
                  <a:pt x="731" y="450"/>
                  <a:pt x="732" y="450"/>
                </a:cubicBezTo>
                <a:cubicBezTo>
                  <a:pt x="732" y="450"/>
                  <a:pt x="734" y="449"/>
                  <a:pt x="734" y="449"/>
                </a:cubicBezTo>
                <a:cubicBezTo>
                  <a:pt x="734" y="447"/>
                  <a:pt x="733" y="447"/>
                  <a:pt x="733" y="446"/>
                </a:cubicBezTo>
                <a:cubicBezTo>
                  <a:pt x="733" y="446"/>
                  <a:pt x="733" y="446"/>
                  <a:pt x="732" y="445"/>
                </a:cubicBezTo>
                <a:cubicBezTo>
                  <a:pt x="732" y="445"/>
                  <a:pt x="732" y="445"/>
                  <a:pt x="732" y="445"/>
                </a:cubicBezTo>
                <a:cubicBezTo>
                  <a:pt x="733" y="444"/>
                  <a:pt x="734" y="445"/>
                  <a:pt x="734" y="445"/>
                </a:cubicBezTo>
                <a:cubicBezTo>
                  <a:pt x="734" y="446"/>
                  <a:pt x="734" y="446"/>
                  <a:pt x="735" y="446"/>
                </a:cubicBezTo>
                <a:cubicBezTo>
                  <a:pt x="735" y="447"/>
                  <a:pt x="736" y="446"/>
                  <a:pt x="736" y="446"/>
                </a:cubicBezTo>
                <a:cubicBezTo>
                  <a:pt x="736" y="445"/>
                  <a:pt x="735" y="445"/>
                  <a:pt x="735" y="445"/>
                </a:cubicBezTo>
                <a:cubicBezTo>
                  <a:pt x="735" y="444"/>
                  <a:pt x="735" y="444"/>
                  <a:pt x="735" y="444"/>
                </a:cubicBezTo>
                <a:cubicBezTo>
                  <a:pt x="734" y="443"/>
                  <a:pt x="733" y="442"/>
                  <a:pt x="734" y="442"/>
                </a:cubicBezTo>
                <a:cubicBezTo>
                  <a:pt x="735" y="441"/>
                  <a:pt x="735" y="440"/>
                  <a:pt x="736" y="441"/>
                </a:cubicBezTo>
                <a:cubicBezTo>
                  <a:pt x="737" y="441"/>
                  <a:pt x="737" y="442"/>
                  <a:pt x="737" y="443"/>
                </a:cubicBezTo>
                <a:cubicBezTo>
                  <a:pt x="737" y="443"/>
                  <a:pt x="737" y="443"/>
                  <a:pt x="738" y="444"/>
                </a:cubicBezTo>
                <a:cubicBezTo>
                  <a:pt x="738" y="444"/>
                  <a:pt x="738" y="444"/>
                  <a:pt x="738" y="444"/>
                </a:cubicBezTo>
                <a:cubicBezTo>
                  <a:pt x="738" y="444"/>
                  <a:pt x="738" y="444"/>
                  <a:pt x="738" y="444"/>
                </a:cubicBezTo>
                <a:cubicBezTo>
                  <a:pt x="738" y="444"/>
                  <a:pt x="738" y="445"/>
                  <a:pt x="738" y="445"/>
                </a:cubicBezTo>
                <a:cubicBezTo>
                  <a:pt x="739" y="445"/>
                  <a:pt x="739" y="445"/>
                  <a:pt x="739" y="445"/>
                </a:cubicBezTo>
                <a:cubicBezTo>
                  <a:pt x="740" y="445"/>
                  <a:pt x="740" y="445"/>
                  <a:pt x="740" y="445"/>
                </a:cubicBezTo>
                <a:cubicBezTo>
                  <a:pt x="741" y="445"/>
                  <a:pt x="742" y="445"/>
                  <a:pt x="743" y="445"/>
                </a:cubicBezTo>
                <a:cubicBezTo>
                  <a:pt x="744" y="445"/>
                  <a:pt x="745" y="445"/>
                  <a:pt x="746" y="445"/>
                </a:cubicBezTo>
                <a:cubicBezTo>
                  <a:pt x="748" y="445"/>
                  <a:pt x="749" y="445"/>
                  <a:pt x="750" y="444"/>
                </a:cubicBezTo>
                <a:cubicBezTo>
                  <a:pt x="751" y="444"/>
                  <a:pt x="752" y="444"/>
                  <a:pt x="752" y="443"/>
                </a:cubicBezTo>
                <a:cubicBezTo>
                  <a:pt x="753" y="443"/>
                  <a:pt x="754" y="442"/>
                  <a:pt x="754" y="442"/>
                </a:cubicBezTo>
                <a:cubicBezTo>
                  <a:pt x="755" y="442"/>
                  <a:pt x="756" y="442"/>
                  <a:pt x="756" y="441"/>
                </a:cubicBezTo>
                <a:cubicBezTo>
                  <a:pt x="756" y="441"/>
                  <a:pt x="756" y="440"/>
                  <a:pt x="756" y="440"/>
                </a:cubicBezTo>
                <a:cubicBezTo>
                  <a:pt x="757" y="439"/>
                  <a:pt x="757" y="439"/>
                  <a:pt x="758" y="438"/>
                </a:cubicBezTo>
                <a:cubicBezTo>
                  <a:pt x="759" y="437"/>
                  <a:pt x="759" y="437"/>
                  <a:pt x="759" y="436"/>
                </a:cubicBezTo>
                <a:cubicBezTo>
                  <a:pt x="760" y="435"/>
                  <a:pt x="761" y="435"/>
                  <a:pt x="762" y="434"/>
                </a:cubicBezTo>
                <a:cubicBezTo>
                  <a:pt x="762" y="433"/>
                  <a:pt x="763" y="432"/>
                  <a:pt x="764" y="432"/>
                </a:cubicBezTo>
                <a:cubicBezTo>
                  <a:pt x="764" y="431"/>
                  <a:pt x="764" y="431"/>
                  <a:pt x="765" y="430"/>
                </a:cubicBezTo>
                <a:cubicBezTo>
                  <a:pt x="765" y="430"/>
                  <a:pt x="765" y="430"/>
                  <a:pt x="765" y="429"/>
                </a:cubicBezTo>
                <a:cubicBezTo>
                  <a:pt x="765" y="428"/>
                  <a:pt x="766" y="428"/>
                  <a:pt x="766" y="427"/>
                </a:cubicBezTo>
                <a:cubicBezTo>
                  <a:pt x="767" y="426"/>
                  <a:pt x="768" y="426"/>
                  <a:pt x="768" y="425"/>
                </a:cubicBezTo>
                <a:cubicBezTo>
                  <a:pt x="768" y="424"/>
                  <a:pt x="768" y="423"/>
                  <a:pt x="768" y="423"/>
                </a:cubicBezTo>
                <a:cubicBezTo>
                  <a:pt x="767" y="422"/>
                  <a:pt x="767" y="422"/>
                  <a:pt x="766" y="422"/>
                </a:cubicBezTo>
                <a:cubicBezTo>
                  <a:pt x="765" y="421"/>
                  <a:pt x="765" y="421"/>
                  <a:pt x="764" y="421"/>
                </a:cubicBezTo>
                <a:cubicBezTo>
                  <a:pt x="761" y="421"/>
                  <a:pt x="757" y="421"/>
                  <a:pt x="754" y="421"/>
                </a:cubicBezTo>
                <a:cubicBezTo>
                  <a:pt x="752" y="421"/>
                  <a:pt x="750" y="421"/>
                  <a:pt x="748" y="421"/>
                </a:cubicBezTo>
                <a:cubicBezTo>
                  <a:pt x="747" y="421"/>
                  <a:pt x="746" y="420"/>
                  <a:pt x="745" y="420"/>
                </a:cubicBezTo>
                <a:cubicBezTo>
                  <a:pt x="744" y="420"/>
                  <a:pt x="744" y="418"/>
                  <a:pt x="742" y="417"/>
                </a:cubicBezTo>
                <a:cubicBezTo>
                  <a:pt x="741" y="417"/>
                  <a:pt x="741" y="417"/>
                  <a:pt x="740" y="416"/>
                </a:cubicBezTo>
                <a:cubicBezTo>
                  <a:pt x="740" y="416"/>
                  <a:pt x="740" y="415"/>
                  <a:pt x="739" y="414"/>
                </a:cubicBezTo>
                <a:cubicBezTo>
                  <a:pt x="739" y="414"/>
                  <a:pt x="738" y="414"/>
                  <a:pt x="738" y="414"/>
                </a:cubicBezTo>
                <a:cubicBezTo>
                  <a:pt x="738" y="414"/>
                  <a:pt x="737" y="413"/>
                  <a:pt x="737" y="413"/>
                </a:cubicBezTo>
                <a:cubicBezTo>
                  <a:pt x="737" y="413"/>
                  <a:pt x="736" y="412"/>
                  <a:pt x="736" y="412"/>
                </a:cubicBezTo>
                <a:cubicBezTo>
                  <a:pt x="735" y="412"/>
                  <a:pt x="734" y="411"/>
                  <a:pt x="733" y="411"/>
                </a:cubicBezTo>
                <a:cubicBezTo>
                  <a:pt x="731" y="410"/>
                  <a:pt x="729" y="411"/>
                  <a:pt x="728" y="410"/>
                </a:cubicBezTo>
                <a:cubicBezTo>
                  <a:pt x="727" y="410"/>
                  <a:pt x="726" y="410"/>
                  <a:pt x="725" y="410"/>
                </a:cubicBezTo>
                <a:cubicBezTo>
                  <a:pt x="724" y="410"/>
                  <a:pt x="724" y="409"/>
                  <a:pt x="723" y="409"/>
                </a:cubicBezTo>
                <a:cubicBezTo>
                  <a:pt x="724" y="409"/>
                  <a:pt x="725" y="410"/>
                  <a:pt x="726" y="410"/>
                </a:cubicBezTo>
                <a:cubicBezTo>
                  <a:pt x="727" y="410"/>
                  <a:pt x="729" y="410"/>
                  <a:pt x="731" y="410"/>
                </a:cubicBezTo>
                <a:cubicBezTo>
                  <a:pt x="732" y="410"/>
                  <a:pt x="733" y="410"/>
                  <a:pt x="733" y="410"/>
                </a:cubicBezTo>
                <a:cubicBezTo>
                  <a:pt x="734" y="410"/>
                  <a:pt x="735" y="409"/>
                  <a:pt x="736" y="409"/>
                </a:cubicBezTo>
                <a:cubicBezTo>
                  <a:pt x="737" y="409"/>
                  <a:pt x="738" y="409"/>
                  <a:pt x="739" y="409"/>
                </a:cubicBezTo>
                <a:cubicBezTo>
                  <a:pt x="739" y="410"/>
                  <a:pt x="740" y="410"/>
                  <a:pt x="741" y="410"/>
                </a:cubicBezTo>
                <a:cubicBezTo>
                  <a:pt x="742" y="411"/>
                  <a:pt x="742" y="411"/>
                  <a:pt x="743" y="411"/>
                </a:cubicBezTo>
                <a:cubicBezTo>
                  <a:pt x="744" y="411"/>
                  <a:pt x="745" y="412"/>
                  <a:pt x="745" y="412"/>
                </a:cubicBezTo>
                <a:cubicBezTo>
                  <a:pt x="746" y="412"/>
                  <a:pt x="747" y="412"/>
                  <a:pt x="748" y="413"/>
                </a:cubicBezTo>
                <a:cubicBezTo>
                  <a:pt x="748" y="413"/>
                  <a:pt x="749" y="414"/>
                  <a:pt x="750" y="414"/>
                </a:cubicBezTo>
                <a:cubicBezTo>
                  <a:pt x="750" y="414"/>
                  <a:pt x="750" y="414"/>
                  <a:pt x="751" y="414"/>
                </a:cubicBezTo>
                <a:cubicBezTo>
                  <a:pt x="751" y="414"/>
                  <a:pt x="751" y="415"/>
                  <a:pt x="751" y="415"/>
                </a:cubicBezTo>
                <a:cubicBezTo>
                  <a:pt x="750" y="415"/>
                  <a:pt x="749" y="414"/>
                  <a:pt x="748" y="414"/>
                </a:cubicBezTo>
                <a:cubicBezTo>
                  <a:pt x="748" y="415"/>
                  <a:pt x="750" y="415"/>
                  <a:pt x="750" y="415"/>
                </a:cubicBezTo>
                <a:cubicBezTo>
                  <a:pt x="751" y="416"/>
                  <a:pt x="751" y="416"/>
                  <a:pt x="752" y="417"/>
                </a:cubicBezTo>
                <a:cubicBezTo>
                  <a:pt x="752" y="417"/>
                  <a:pt x="753" y="418"/>
                  <a:pt x="754" y="418"/>
                </a:cubicBezTo>
                <a:cubicBezTo>
                  <a:pt x="754" y="418"/>
                  <a:pt x="755" y="419"/>
                  <a:pt x="756" y="419"/>
                </a:cubicBezTo>
                <a:cubicBezTo>
                  <a:pt x="757" y="420"/>
                  <a:pt x="759" y="420"/>
                  <a:pt x="761" y="421"/>
                </a:cubicBezTo>
                <a:cubicBezTo>
                  <a:pt x="762" y="421"/>
                  <a:pt x="763" y="420"/>
                  <a:pt x="764" y="420"/>
                </a:cubicBezTo>
                <a:cubicBezTo>
                  <a:pt x="764" y="420"/>
                  <a:pt x="766" y="420"/>
                  <a:pt x="766" y="419"/>
                </a:cubicBezTo>
                <a:cubicBezTo>
                  <a:pt x="766" y="419"/>
                  <a:pt x="766" y="418"/>
                  <a:pt x="767" y="418"/>
                </a:cubicBezTo>
                <a:cubicBezTo>
                  <a:pt x="767" y="417"/>
                  <a:pt x="767" y="417"/>
                  <a:pt x="768" y="417"/>
                </a:cubicBezTo>
                <a:cubicBezTo>
                  <a:pt x="769" y="416"/>
                  <a:pt x="770" y="415"/>
                  <a:pt x="771" y="414"/>
                </a:cubicBezTo>
                <a:cubicBezTo>
                  <a:pt x="772" y="414"/>
                  <a:pt x="773" y="414"/>
                  <a:pt x="774" y="413"/>
                </a:cubicBezTo>
                <a:cubicBezTo>
                  <a:pt x="774" y="413"/>
                  <a:pt x="774" y="411"/>
                  <a:pt x="774" y="411"/>
                </a:cubicBezTo>
                <a:cubicBezTo>
                  <a:pt x="774" y="410"/>
                  <a:pt x="775" y="409"/>
                  <a:pt x="776" y="409"/>
                </a:cubicBezTo>
                <a:cubicBezTo>
                  <a:pt x="777" y="408"/>
                  <a:pt x="778" y="408"/>
                  <a:pt x="779" y="407"/>
                </a:cubicBezTo>
                <a:cubicBezTo>
                  <a:pt x="779" y="407"/>
                  <a:pt x="779" y="407"/>
                  <a:pt x="779" y="406"/>
                </a:cubicBezTo>
                <a:cubicBezTo>
                  <a:pt x="779" y="406"/>
                  <a:pt x="779" y="405"/>
                  <a:pt x="779" y="405"/>
                </a:cubicBezTo>
                <a:cubicBezTo>
                  <a:pt x="780" y="405"/>
                  <a:pt x="780" y="405"/>
                  <a:pt x="780" y="404"/>
                </a:cubicBezTo>
                <a:cubicBezTo>
                  <a:pt x="781" y="404"/>
                  <a:pt x="779" y="403"/>
                  <a:pt x="779" y="403"/>
                </a:cubicBezTo>
                <a:cubicBezTo>
                  <a:pt x="778" y="403"/>
                  <a:pt x="777" y="403"/>
                  <a:pt x="776" y="402"/>
                </a:cubicBezTo>
                <a:cubicBezTo>
                  <a:pt x="775" y="402"/>
                  <a:pt x="775" y="402"/>
                  <a:pt x="774" y="401"/>
                </a:cubicBezTo>
                <a:cubicBezTo>
                  <a:pt x="773" y="401"/>
                  <a:pt x="772" y="401"/>
                  <a:pt x="771" y="401"/>
                </a:cubicBezTo>
                <a:cubicBezTo>
                  <a:pt x="770" y="401"/>
                  <a:pt x="771" y="400"/>
                  <a:pt x="772" y="399"/>
                </a:cubicBezTo>
                <a:cubicBezTo>
                  <a:pt x="772" y="399"/>
                  <a:pt x="772" y="398"/>
                  <a:pt x="773" y="397"/>
                </a:cubicBezTo>
                <a:cubicBezTo>
                  <a:pt x="774" y="397"/>
                  <a:pt x="775" y="397"/>
                  <a:pt x="776" y="397"/>
                </a:cubicBezTo>
                <a:cubicBezTo>
                  <a:pt x="778" y="397"/>
                  <a:pt x="779" y="397"/>
                  <a:pt x="781" y="397"/>
                </a:cubicBezTo>
                <a:cubicBezTo>
                  <a:pt x="782" y="397"/>
                  <a:pt x="783" y="397"/>
                  <a:pt x="784" y="397"/>
                </a:cubicBezTo>
                <a:cubicBezTo>
                  <a:pt x="784" y="397"/>
                  <a:pt x="784" y="397"/>
                  <a:pt x="785" y="397"/>
                </a:cubicBezTo>
                <a:cubicBezTo>
                  <a:pt x="786" y="397"/>
                  <a:pt x="787" y="398"/>
                  <a:pt x="787" y="399"/>
                </a:cubicBezTo>
                <a:cubicBezTo>
                  <a:pt x="787" y="400"/>
                  <a:pt x="787" y="401"/>
                  <a:pt x="787" y="401"/>
                </a:cubicBezTo>
                <a:cubicBezTo>
                  <a:pt x="788" y="402"/>
                  <a:pt x="789" y="401"/>
                  <a:pt x="789" y="402"/>
                </a:cubicBezTo>
                <a:cubicBezTo>
                  <a:pt x="790" y="402"/>
                  <a:pt x="790" y="402"/>
                  <a:pt x="790" y="402"/>
                </a:cubicBezTo>
                <a:cubicBezTo>
                  <a:pt x="791" y="403"/>
                  <a:pt x="792" y="402"/>
                  <a:pt x="792" y="402"/>
                </a:cubicBezTo>
                <a:cubicBezTo>
                  <a:pt x="793" y="403"/>
                  <a:pt x="794" y="403"/>
                  <a:pt x="794" y="403"/>
                </a:cubicBezTo>
                <a:cubicBezTo>
                  <a:pt x="795" y="403"/>
                  <a:pt x="797" y="405"/>
                  <a:pt x="797" y="404"/>
                </a:cubicBezTo>
                <a:cubicBezTo>
                  <a:pt x="798" y="404"/>
                  <a:pt x="797" y="403"/>
                  <a:pt x="796" y="402"/>
                </a:cubicBezTo>
                <a:cubicBezTo>
                  <a:pt x="796" y="402"/>
                  <a:pt x="796" y="402"/>
                  <a:pt x="796" y="401"/>
                </a:cubicBezTo>
                <a:cubicBezTo>
                  <a:pt x="796" y="401"/>
                  <a:pt x="796" y="400"/>
                  <a:pt x="796" y="400"/>
                </a:cubicBezTo>
                <a:cubicBezTo>
                  <a:pt x="797" y="400"/>
                  <a:pt x="797" y="401"/>
                  <a:pt x="797" y="401"/>
                </a:cubicBezTo>
                <a:cubicBezTo>
                  <a:pt x="797" y="402"/>
                  <a:pt x="798" y="401"/>
                  <a:pt x="798" y="401"/>
                </a:cubicBezTo>
                <a:cubicBezTo>
                  <a:pt x="799" y="401"/>
                  <a:pt x="800" y="402"/>
                  <a:pt x="800" y="402"/>
                </a:cubicBezTo>
                <a:cubicBezTo>
                  <a:pt x="800" y="403"/>
                  <a:pt x="801" y="403"/>
                  <a:pt x="802" y="403"/>
                </a:cubicBezTo>
                <a:cubicBezTo>
                  <a:pt x="802" y="403"/>
                  <a:pt x="802" y="404"/>
                  <a:pt x="803" y="404"/>
                </a:cubicBezTo>
                <a:cubicBezTo>
                  <a:pt x="803" y="404"/>
                  <a:pt x="804" y="405"/>
                  <a:pt x="805" y="404"/>
                </a:cubicBezTo>
                <a:cubicBezTo>
                  <a:pt x="806" y="404"/>
                  <a:pt x="805" y="402"/>
                  <a:pt x="804" y="402"/>
                </a:cubicBezTo>
                <a:cubicBezTo>
                  <a:pt x="804" y="401"/>
                  <a:pt x="803" y="401"/>
                  <a:pt x="803" y="400"/>
                </a:cubicBezTo>
                <a:cubicBezTo>
                  <a:pt x="803" y="399"/>
                  <a:pt x="803" y="399"/>
                  <a:pt x="802" y="398"/>
                </a:cubicBezTo>
                <a:cubicBezTo>
                  <a:pt x="802" y="398"/>
                  <a:pt x="801" y="398"/>
                  <a:pt x="801" y="398"/>
                </a:cubicBezTo>
                <a:cubicBezTo>
                  <a:pt x="801" y="397"/>
                  <a:pt x="800" y="397"/>
                  <a:pt x="800" y="396"/>
                </a:cubicBezTo>
                <a:cubicBezTo>
                  <a:pt x="800" y="396"/>
                  <a:pt x="801" y="395"/>
                  <a:pt x="800" y="395"/>
                </a:cubicBezTo>
                <a:cubicBezTo>
                  <a:pt x="800" y="395"/>
                  <a:pt x="800" y="395"/>
                  <a:pt x="800" y="394"/>
                </a:cubicBezTo>
                <a:cubicBezTo>
                  <a:pt x="799" y="394"/>
                  <a:pt x="800" y="394"/>
                  <a:pt x="799" y="394"/>
                </a:cubicBezTo>
                <a:cubicBezTo>
                  <a:pt x="799" y="394"/>
                  <a:pt x="799" y="395"/>
                  <a:pt x="798" y="395"/>
                </a:cubicBezTo>
                <a:cubicBezTo>
                  <a:pt x="798" y="395"/>
                  <a:pt x="798" y="394"/>
                  <a:pt x="798" y="394"/>
                </a:cubicBezTo>
                <a:cubicBezTo>
                  <a:pt x="798" y="393"/>
                  <a:pt x="797" y="392"/>
                  <a:pt x="796" y="392"/>
                </a:cubicBezTo>
                <a:cubicBezTo>
                  <a:pt x="796" y="392"/>
                  <a:pt x="796" y="392"/>
                  <a:pt x="795" y="391"/>
                </a:cubicBezTo>
                <a:cubicBezTo>
                  <a:pt x="795" y="391"/>
                  <a:pt x="796" y="390"/>
                  <a:pt x="795" y="390"/>
                </a:cubicBezTo>
                <a:cubicBezTo>
                  <a:pt x="795" y="389"/>
                  <a:pt x="794" y="390"/>
                  <a:pt x="794" y="390"/>
                </a:cubicBezTo>
                <a:cubicBezTo>
                  <a:pt x="794" y="390"/>
                  <a:pt x="793" y="390"/>
                  <a:pt x="793" y="391"/>
                </a:cubicBezTo>
                <a:cubicBezTo>
                  <a:pt x="792" y="391"/>
                  <a:pt x="792" y="391"/>
                  <a:pt x="791" y="391"/>
                </a:cubicBezTo>
                <a:cubicBezTo>
                  <a:pt x="791" y="391"/>
                  <a:pt x="791" y="392"/>
                  <a:pt x="790" y="392"/>
                </a:cubicBezTo>
                <a:cubicBezTo>
                  <a:pt x="791" y="391"/>
                  <a:pt x="791" y="391"/>
                  <a:pt x="791" y="390"/>
                </a:cubicBezTo>
                <a:cubicBezTo>
                  <a:pt x="792" y="390"/>
                  <a:pt x="792" y="390"/>
                  <a:pt x="793" y="390"/>
                </a:cubicBezTo>
                <a:cubicBezTo>
                  <a:pt x="793" y="390"/>
                  <a:pt x="793" y="389"/>
                  <a:pt x="794" y="389"/>
                </a:cubicBezTo>
                <a:cubicBezTo>
                  <a:pt x="794" y="388"/>
                  <a:pt x="795" y="389"/>
                  <a:pt x="795" y="389"/>
                </a:cubicBezTo>
                <a:cubicBezTo>
                  <a:pt x="796" y="389"/>
                  <a:pt x="796" y="390"/>
                  <a:pt x="797" y="390"/>
                </a:cubicBezTo>
                <a:cubicBezTo>
                  <a:pt x="798" y="390"/>
                  <a:pt x="798" y="390"/>
                  <a:pt x="797" y="391"/>
                </a:cubicBezTo>
                <a:cubicBezTo>
                  <a:pt x="797" y="392"/>
                  <a:pt x="797" y="392"/>
                  <a:pt x="798" y="392"/>
                </a:cubicBezTo>
                <a:cubicBezTo>
                  <a:pt x="798" y="393"/>
                  <a:pt x="798" y="393"/>
                  <a:pt x="798" y="393"/>
                </a:cubicBezTo>
                <a:cubicBezTo>
                  <a:pt x="799" y="393"/>
                  <a:pt x="799" y="393"/>
                  <a:pt x="800" y="393"/>
                </a:cubicBezTo>
                <a:cubicBezTo>
                  <a:pt x="800" y="393"/>
                  <a:pt x="800" y="394"/>
                  <a:pt x="800" y="394"/>
                </a:cubicBezTo>
                <a:cubicBezTo>
                  <a:pt x="801" y="394"/>
                  <a:pt x="801" y="394"/>
                  <a:pt x="801" y="393"/>
                </a:cubicBezTo>
                <a:cubicBezTo>
                  <a:pt x="801" y="393"/>
                  <a:pt x="802" y="393"/>
                  <a:pt x="802" y="392"/>
                </a:cubicBezTo>
                <a:cubicBezTo>
                  <a:pt x="803" y="392"/>
                  <a:pt x="803" y="392"/>
                  <a:pt x="803" y="391"/>
                </a:cubicBezTo>
                <a:cubicBezTo>
                  <a:pt x="803" y="391"/>
                  <a:pt x="803" y="390"/>
                  <a:pt x="803" y="391"/>
                </a:cubicBezTo>
                <a:cubicBezTo>
                  <a:pt x="803" y="391"/>
                  <a:pt x="803" y="392"/>
                  <a:pt x="803" y="392"/>
                </a:cubicBezTo>
                <a:cubicBezTo>
                  <a:pt x="803" y="392"/>
                  <a:pt x="803" y="393"/>
                  <a:pt x="803" y="393"/>
                </a:cubicBezTo>
                <a:cubicBezTo>
                  <a:pt x="802" y="393"/>
                  <a:pt x="802" y="394"/>
                  <a:pt x="802" y="394"/>
                </a:cubicBezTo>
                <a:cubicBezTo>
                  <a:pt x="802" y="394"/>
                  <a:pt x="802" y="394"/>
                  <a:pt x="802" y="395"/>
                </a:cubicBezTo>
                <a:cubicBezTo>
                  <a:pt x="802" y="395"/>
                  <a:pt x="802" y="395"/>
                  <a:pt x="803" y="396"/>
                </a:cubicBezTo>
                <a:cubicBezTo>
                  <a:pt x="803" y="396"/>
                  <a:pt x="803" y="396"/>
                  <a:pt x="803" y="397"/>
                </a:cubicBezTo>
                <a:cubicBezTo>
                  <a:pt x="804" y="397"/>
                  <a:pt x="805" y="397"/>
                  <a:pt x="806" y="398"/>
                </a:cubicBezTo>
                <a:cubicBezTo>
                  <a:pt x="806" y="398"/>
                  <a:pt x="806" y="399"/>
                  <a:pt x="806" y="399"/>
                </a:cubicBezTo>
                <a:cubicBezTo>
                  <a:pt x="808" y="402"/>
                  <a:pt x="811" y="400"/>
                  <a:pt x="812" y="399"/>
                </a:cubicBezTo>
                <a:cubicBezTo>
                  <a:pt x="813" y="398"/>
                  <a:pt x="814" y="398"/>
                  <a:pt x="815" y="398"/>
                </a:cubicBezTo>
                <a:cubicBezTo>
                  <a:pt x="815" y="397"/>
                  <a:pt x="816" y="397"/>
                  <a:pt x="817" y="397"/>
                </a:cubicBezTo>
                <a:cubicBezTo>
                  <a:pt x="818" y="397"/>
                  <a:pt x="818" y="396"/>
                  <a:pt x="819" y="396"/>
                </a:cubicBezTo>
                <a:cubicBezTo>
                  <a:pt x="819" y="395"/>
                  <a:pt x="820" y="395"/>
                  <a:pt x="821" y="395"/>
                </a:cubicBezTo>
                <a:cubicBezTo>
                  <a:pt x="822" y="395"/>
                  <a:pt x="823" y="394"/>
                  <a:pt x="823" y="393"/>
                </a:cubicBezTo>
                <a:cubicBezTo>
                  <a:pt x="823" y="392"/>
                  <a:pt x="824" y="392"/>
                  <a:pt x="825" y="391"/>
                </a:cubicBezTo>
                <a:cubicBezTo>
                  <a:pt x="825" y="390"/>
                  <a:pt x="826" y="390"/>
                  <a:pt x="827" y="390"/>
                </a:cubicBezTo>
                <a:cubicBezTo>
                  <a:pt x="828" y="390"/>
                  <a:pt x="829" y="389"/>
                  <a:pt x="830" y="389"/>
                </a:cubicBezTo>
                <a:cubicBezTo>
                  <a:pt x="831" y="388"/>
                  <a:pt x="832" y="386"/>
                  <a:pt x="832" y="384"/>
                </a:cubicBezTo>
                <a:cubicBezTo>
                  <a:pt x="833" y="382"/>
                  <a:pt x="833" y="381"/>
                  <a:pt x="833" y="379"/>
                </a:cubicBezTo>
                <a:cubicBezTo>
                  <a:pt x="833" y="378"/>
                  <a:pt x="832" y="378"/>
                  <a:pt x="831" y="377"/>
                </a:cubicBezTo>
                <a:cubicBezTo>
                  <a:pt x="831" y="376"/>
                  <a:pt x="830" y="375"/>
                  <a:pt x="830" y="375"/>
                </a:cubicBezTo>
                <a:cubicBezTo>
                  <a:pt x="828" y="374"/>
                  <a:pt x="827" y="374"/>
                  <a:pt x="826" y="372"/>
                </a:cubicBezTo>
                <a:cubicBezTo>
                  <a:pt x="825" y="372"/>
                  <a:pt x="825" y="372"/>
                  <a:pt x="825" y="372"/>
                </a:cubicBezTo>
                <a:cubicBezTo>
                  <a:pt x="825" y="371"/>
                  <a:pt x="824" y="371"/>
                  <a:pt x="824" y="371"/>
                </a:cubicBezTo>
                <a:cubicBezTo>
                  <a:pt x="824" y="371"/>
                  <a:pt x="823" y="370"/>
                  <a:pt x="823" y="370"/>
                </a:cubicBezTo>
                <a:cubicBezTo>
                  <a:pt x="823" y="369"/>
                  <a:pt x="824" y="369"/>
                  <a:pt x="824" y="368"/>
                </a:cubicBezTo>
                <a:cubicBezTo>
                  <a:pt x="824" y="368"/>
                  <a:pt x="824" y="367"/>
                  <a:pt x="824" y="367"/>
                </a:cubicBezTo>
                <a:cubicBezTo>
                  <a:pt x="825" y="367"/>
                  <a:pt x="825" y="367"/>
                  <a:pt x="825" y="366"/>
                </a:cubicBezTo>
                <a:cubicBezTo>
                  <a:pt x="825" y="366"/>
                  <a:pt x="825" y="366"/>
                  <a:pt x="824" y="366"/>
                </a:cubicBezTo>
                <a:cubicBezTo>
                  <a:pt x="824" y="366"/>
                  <a:pt x="824" y="366"/>
                  <a:pt x="823" y="366"/>
                </a:cubicBezTo>
                <a:cubicBezTo>
                  <a:pt x="823" y="366"/>
                  <a:pt x="822" y="366"/>
                  <a:pt x="822" y="366"/>
                </a:cubicBezTo>
                <a:cubicBezTo>
                  <a:pt x="821" y="366"/>
                  <a:pt x="821" y="366"/>
                  <a:pt x="821" y="365"/>
                </a:cubicBezTo>
                <a:cubicBezTo>
                  <a:pt x="821" y="364"/>
                  <a:pt x="822" y="364"/>
                  <a:pt x="822" y="364"/>
                </a:cubicBezTo>
                <a:cubicBezTo>
                  <a:pt x="821" y="363"/>
                  <a:pt x="821" y="364"/>
                  <a:pt x="821" y="364"/>
                </a:cubicBezTo>
                <a:cubicBezTo>
                  <a:pt x="819" y="364"/>
                  <a:pt x="821" y="363"/>
                  <a:pt x="821" y="362"/>
                </a:cubicBezTo>
                <a:cubicBezTo>
                  <a:pt x="821" y="362"/>
                  <a:pt x="820" y="362"/>
                  <a:pt x="820" y="362"/>
                </a:cubicBezTo>
                <a:cubicBezTo>
                  <a:pt x="820" y="361"/>
                  <a:pt x="820" y="361"/>
                  <a:pt x="819" y="361"/>
                </a:cubicBezTo>
                <a:cubicBezTo>
                  <a:pt x="819" y="361"/>
                  <a:pt x="819" y="361"/>
                  <a:pt x="819" y="361"/>
                </a:cubicBezTo>
                <a:cubicBezTo>
                  <a:pt x="818" y="361"/>
                  <a:pt x="818" y="361"/>
                  <a:pt x="818" y="360"/>
                </a:cubicBezTo>
                <a:cubicBezTo>
                  <a:pt x="818" y="360"/>
                  <a:pt x="818" y="360"/>
                  <a:pt x="818" y="359"/>
                </a:cubicBezTo>
                <a:cubicBezTo>
                  <a:pt x="818" y="359"/>
                  <a:pt x="819" y="359"/>
                  <a:pt x="820" y="359"/>
                </a:cubicBezTo>
                <a:cubicBezTo>
                  <a:pt x="821" y="359"/>
                  <a:pt x="821" y="358"/>
                  <a:pt x="822" y="358"/>
                </a:cubicBezTo>
                <a:cubicBezTo>
                  <a:pt x="823" y="359"/>
                  <a:pt x="823" y="359"/>
                  <a:pt x="824" y="359"/>
                </a:cubicBezTo>
                <a:cubicBezTo>
                  <a:pt x="825" y="360"/>
                  <a:pt x="826" y="359"/>
                  <a:pt x="827" y="359"/>
                </a:cubicBezTo>
                <a:cubicBezTo>
                  <a:pt x="827" y="359"/>
                  <a:pt x="828" y="359"/>
                  <a:pt x="828" y="359"/>
                </a:cubicBezTo>
                <a:cubicBezTo>
                  <a:pt x="829" y="359"/>
                  <a:pt x="829" y="359"/>
                  <a:pt x="830" y="358"/>
                </a:cubicBezTo>
                <a:cubicBezTo>
                  <a:pt x="831" y="358"/>
                  <a:pt x="834" y="356"/>
                  <a:pt x="833" y="355"/>
                </a:cubicBezTo>
                <a:cubicBezTo>
                  <a:pt x="833" y="354"/>
                  <a:pt x="833" y="354"/>
                  <a:pt x="833" y="353"/>
                </a:cubicBezTo>
                <a:cubicBezTo>
                  <a:pt x="832" y="352"/>
                  <a:pt x="832" y="351"/>
                  <a:pt x="831" y="352"/>
                </a:cubicBezTo>
                <a:cubicBezTo>
                  <a:pt x="831" y="352"/>
                  <a:pt x="830" y="353"/>
                  <a:pt x="830" y="352"/>
                </a:cubicBezTo>
                <a:cubicBezTo>
                  <a:pt x="830" y="351"/>
                  <a:pt x="831" y="351"/>
                  <a:pt x="831" y="350"/>
                </a:cubicBezTo>
                <a:cubicBezTo>
                  <a:pt x="831" y="350"/>
                  <a:pt x="832" y="349"/>
                  <a:pt x="832" y="349"/>
                </a:cubicBezTo>
                <a:cubicBezTo>
                  <a:pt x="833" y="348"/>
                  <a:pt x="833" y="346"/>
                  <a:pt x="831" y="345"/>
                </a:cubicBezTo>
                <a:cubicBezTo>
                  <a:pt x="831" y="345"/>
                  <a:pt x="830" y="345"/>
                  <a:pt x="829" y="344"/>
                </a:cubicBezTo>
                <a:cubicBezTo>
                  <a:pt x="829" y="344"/>
                  <a:pt x="829" y="344"/>
                  <a:pt x="828" y="344"/>
                </a:cubicBezTo>
                <a:cubicBezTo>
                  <a:pt x="828" y="344"/>
                  <a:pt x="827" y="344"/>
                  <a:pt x="827" y="344"/>
                </a:cubicBezTo>
                <a:cubicBezTo>
                  <a:pt x="826" y="344"/>
                  <a:pt x="825" y="344"/>
                  <a:pt x="824" y="344"/>
                </a:cubicBezTo>
                <a:cubicBezTo>
                  <a:pt x="823" y="345"/>
                  <a:pt x="823" y="344"/>
                  <a:pt x="823" y="343"/>
                </a:cubicBezTo>
                <a:cubicBezTo>
                  <a:pt x="823" y="342"/>
                  <a:pt x="822" y="341"/>
                  <a:pt x="821" y="341"/>
                </a:cubicBezTo>
                <a:cubicBezTo>
                  <a:pt x="820" y="341"/>
                  <a:pt x="820" y="340"/>
                  <a:pt x="819" y="340"/>
                </a:cubicBezTo>
                <a:cubicBezTo>
                  <a:pt x="818" y="340"/>
                  <a:pt x="817" y="340"/>
                  <a:pt x="817" y="340"/>
                </a:cubicBezTo>
                <a:cubicBezTo>
                  <a:pt x="816" y="339"/>
                  <a:pt x="812" y="339"/>
                  <a:pt x="812" y="338"/>
                </a:cubicBezTo>
                <a:cubicBezTo>
                  <a:pt x="813" y="338"/>
                  <a:pt x="813" y="339"/>
                  <a:pt x="814" y="339"/>
                </a:cubicBezTo>
                <a:cubicBezTo>
                  <a:pt x="814" y="339"/>
                  <a:pt x="815" y="339"/>
                  <a:pt x="815" y="339"/>
                </a:cubicBezTo>
                <a:cubicBezTo>
                  <a:pt x="816" y="339"/>
                  <a:pt x="817" y="340"/>
                  <a:pt x="818" y="339"/>
                </a:cubicBezTo>
                <a:cubicBezTo>
                  <a:pt x="819" y="339"/>
                  <a:pt x="819" y="339"/>
                  <a:pt x="819" y="338"/>
                </a:cubicBezTo>
                <a:cubicBezTo>
                  <a:pt x="819" y="338"/>
                  <a:pt x="818" y="338"/>
                  <a:pt x="818" y="338"/>
                </a:cubicBezTo>
                <a:cubicBezTo>
                  <a:pt x="817" y="337"/>
                  <a:pt x="818" y="336"/>
                  <a:pt x="819" y="336"/>
                </a:cubicBezTo>
                <a:cubicBezTo>
                  <a:pt x="819" y="336"/>
                  <a:pt x="820" y="336"/>
                  <a:pt x="820" y="336"/>
                </a:cubicBezTo>
                <a:cubicBezTo>
                  <a:pt x="820" y="336"/>
                  <a:pt x="819" y="336"/>
                  <a:pt x="819" y="336"/>
                </a:cubicBezTo>
                <a:cubicBezTo>
                  <a:pt x="818" y="336"/>
                  <a:pt x="818" y="336"/>
                  <a:pt x="817" y="335"/>
                </a:cubicBezTo>
                <a:cubicBezTo>
                  <a:pt x="817" y="335"/>
                  <a:pt x="816" y="335"/>
                  <a:pt x="816" y="335"/>
                </a:cubicBezTo>
                <a:cubicBezTo>
                  <a:pt x="815" y="335"/>
                  <a:pt x="813" y="335"/>
                  <a:pt x="812" y="335"/>
                </a:cubicBezTo>
                <a:cubicBezTo>
                  <a:pt x="810" y="336"/>
                  <a:pt x="808" y="336"/>
                  <a:pt x="807" y="335"/>
                </a:cubicBezTo>
                <a:cubicBezTo>
                  <a:pt x="804" y="335"/>
                  <a:pt x="803" y="334"/>
                  <a:pt x="801" y="333"/>
                </a:cubicBezTo>
                <a:cubicBezTo>
                  <a:pt x="800" y="333"/>
                  <a:pt x="800" y="333"/>
                  <a:pt x="799" y="332"/>
                </a:cubicBezTo>
                <a:cubicBezTo>
                  <a:pt x="799" y="332"/>
                  <a:pt x="799" y="332"/>
                  <a:pt x="798" y="332"/>
                </a:cubicBezTo>
                <a:cubicBezTo>
                  <a:pt x="797" y="332"/>
                  <a:pt x="795" y="332"/>
                  <a:pt x="793" y="332"/>
                </a:cubicBezTo>
                <a:cubicBezTo>
                  <a:pt x="792" y="332"/>
                  <a:pt x="792" y="333"/>
                  <a:pt x="791" y="333"/>
                </a:cubicBezTo>
                <a:cubicBezTo>
                  <a:pt x="790" y="334"/>
                  <a:pt x="789" y="333"/>
                  <a:pt x="788" y="333"/>
                </a:cubicBezTo>
                <a:cubicBezTo>
                  <a:pt x="787" y="333"/>
                  <a:pt x="787" y="333"/>
                  <a:pt x="787" y="332"/>
                </a:cubicBezTo>
                <a:cubicBezTo>
                  <a:pt x="786" y="332"/>
                  <a:pt x="785" y="332"/>
                  <a:pt x="784" y="332"/>
                </a:cubicBezTo>
                <a:cubicBezTo>
                  <a:pt x="784" y="332"/>
                  <a:pt x="783" y="333"/>
                  <a:pt x="784" y="333"/>
                </a:cubicBezTo>
                <a:cubicBezTo>
                  <a:pt x="784" y="333"/>
                  <a:pt x="785" y="333"/>
                  <a:pt x="785" y="333"/>
                </a:cubicBezTo>
                <a:cubicBezTo>
                  <a:pt x="786" y="333"/>
                  <a:pt x="785" y="334"/>
                  <a:pt x="785" y="334"/>
                </a:cubicBezTo>
                <a:cubicBezTo>
                  <a:pt x="785" y="335"/>
                  <a:pt x="785" y="335"/>
                  <a:pt x="785" y="335"/>
                </a:cubicBezTo>
                <a:cubicBezTo>
                  <a:pt x="784" y="336"/>
                  <a:pt x="784" y="336"/>
                  <a:pt x="784" y="336"/>
                </a:cubicBezTo>
                <a:cubicBezTo>
                  <a:pt x="784" y="337"/>
                  <a:pt x="786" y="337"/>
                  <a:pt x="785" y="338"/>
                </a:cubicBezTo>
                <a:cubicBezTo>
                  <a:pt x="785" y="338"/>
                  <a:pt x="785" y="339"/>
                  <a:pt x="785" y="339"/>
                </a:cubicBezTo>
                <a:cubicBezTo>
                  <a:pt x="785" y="339"/>
                  <a:pt x="785" y="340"/>
                  <a:pt x="785" y="340"/>
                </a:cubicBezTo>
                <a:cubicBezTo>
                  <a:pt x="785" y="341"/>
                  <a:pt x="785" y="341"/>
                  <a:pt x="785" y="341"/>
                </a:cubicBezTo>
                <a:cubicBezTo>
                  <a:pt x="785" y="342"/>
                  <a:pt x="786" y="342"/>
                  <a:pt x="785" y="342"/>
                </a:cubicBezTo>
                <a:cubicBezTo>
                  <a:pt x="785" y="343"/>
                  <a:pt x="785" y="343"/>
                  <a:pt x="785" y="343"/>
                </a:cubicBezTo>
                <a:cubicBezTo>
                  <a:pt x="785" y="343"/>
                  <a:pt x="785" y="344"/>
                  <a:pt x="785" y="344"/>
                </a:cubicBezTo>
                <a:cubicBezTo>
                  <a:pt x="786" y="344"/>
                  <a:pt x="786" y="345"/>
                  <a:pt x="786" y="345"/>
                </a:cubicBezTo>
                <a:cubicBezTo>
                  <a:pt x="786" y="345"/>
                  <a:pt x="787" y="346"/>
                  <a:pt x="787" y="346"/>
                </a:cubicBezTo>
                <a:cubicBezTo>
                  <a:pt x="787" y="347"/>
                  <a:pt x="787" y="347"/>
                  <a:pt x="788" y="347"/>
                </a:cubicBezTo>
                <a:cubicBezTo>
                  <a:pt x="788" y="346"/>
                  <a:pt x="788" y="346"/>
                  <a:pt x="789" y="346"/>
                </a:cubicBezTo>
                <a:cubicBezTo>
                  <a:pt x="789" y="346"/>
                  <a:pt x="790" y="346"/>
                  <a:pt x="790" y="347"/>
                </a:cubicBezTo>
                <a:cubicBezTo>
                  <a:pt x="790" y="347"/>
                  <a:pt x="790" y="347"/>
                  <a:pt x="791" y="347"/>
                </a:cubicBezTo>
                <a:cubicBezTo>
                  <a:pt x="791" y="347"/>
                  <a:pt x="792" y="347"/>
                  <a:pt x="792" y="348"/>
                </a:cubicBezTo>
                <a:cubicBezTo>
                  <a:pt x="793" y="348"/>
                  <a:pt x="793" y="349"/>
                  <a:pt x="794" y="349"/>
                </a:cubicBezTo>
                <a:cubicBezTo>
                  <a:pt x="794" y="349"/>
                  <a:pt x="795" y="348"/>
                  <a:pt x="795" y="349"/>
                </a:cubicBezTo>
                <a:cubicBezTo>
                  <a:pt x="795" y="349"/>
                  <a:pt x="795" y="349"/>
                  <a:pt x="795" y="349"/>
                </a:cubicBezTo>
                <a:cubicBezTo>
                  <a:pt x="794" y="349"/>
                  <a:pt x="794" y="349"/>
                  <a:pt x="793" y="349"/>
                </a:cubicBezTo>
                <a:cubicBezTo>
                  <a:pt x="793" y="349"/>
                  <a:pt x="792" y="349"/>
                  <a:pt x="792" y="349"/>
                </a:cubicBezTo>
                <a:cubicBezTo>
                  <a:pt x="792" y="349"/>
                  <a:pt x="791" y="349"/>
                  <a:pt x="791" y="349"/>
                </a:cubicBezTo>
                <a:cubicBezTo>
                  <a:pt x="791" y="349"/>
                  <a:pt x="791" y="350"/>
                  <a:pt x="791" y="350"/>
                </a:cubicBezTo>
                <a:cubicBezTo>
                  <a:pt x="791" y="351"/>
                  <a:pt x="790" y="350"/>
                  <a:pt x="789" y="351"/>
                </a:cubicBezTo>
                <a:cubicBezTo>
                  <a:pt x="789" y="351"/>
                  <a:pt x="788" y="352"/>
                  <a:pt x="788" y="352"/>
                </a:cubicBezTo>
                <a:cubicBezTo>
                  <a:pt x="788" y="352"/>
                  <a:pt x="789" y="353"/>
                  <a:pt x="789" y="353"/>
                </a:cubicBezTo>
                <a:cubicBezTo>
                  <a:pt x="790" y="353"/>
                  <a:pt x="790" y="353"/>
                  <a:pt x="790" y="353"/>
                </a:cubicBezTo>
                <a:cubicBezTo>
                  <a:pt x="791" y="353"/>
                  <a:pt x="792" y="353"/>
                  <a:pt x="792" y="353"/>
                </a:cubicBezTo>
                <a:cubicBezTo>
                  <a:pt x="793" y="354"/>
                  <a:pt x="791" y="354"/>
                  <a:pt x="791" y="354"/>
                </a:cubicBezTo>
                <a:cubicBezTo>
                  <a:pt x="790" y="354"/>
                  <a:pt x="789" y="354"/>
                  <a:pt x="788" y="354"/>
                </a:cubicBezTo>
                <a:cubicBezTo>
                  <a:pt x="788" y="355"/>
                  <a:pt x="788" y="355"/>
                  <a:pt x="787" y="355"/>
                </a:cubicBezTo>
                <a:cubicBezTo>
                  <a:pt x="787" y="355"/>
                  <a:pt x="787" y="355"/>
                  <a:pt x="787" y="354"/>
                </a:cubicBezTo>
                <a:cubicBezTo>
                  <a:pt x="786" y="353"/>
                  <a:pt x="785" y="354"/>
                  <a:pt x="785" y="355"/>
                </a:cubicBezTo>
                <a:cubicBezTo>
                  <a:pt x="784" y="355"/>
                  <a:pt x="784" y="355"/>
                  <a:pt x="784" y="355"/>
                </a:cubicBezTo>
                <a:cubicBezTo>
                  <a:pt x="783" y="355"/>
                  <a:pt x="783" y="355"/>
                  <a:pt x="783" y="356"/>
                </a:cubicBezTo>
                <a:cubicBezTo>
                  <a:pt x="782" y="356"/>
                  <a:pt x="782" y="357"/>
                  <a:pt x="782" y="358"/>
                </a:cubicBezTo>
                <a:cubicBezTo>
                  <a:pt x="782" y="359"/>
                  <a:pt x="783" y="359"/>
                  <a:pt x="783" y="360"/>
                </a:cubicBezTo>
                <a:cubicBezTo>
                  <a:pt x="783" y="360"/>
                  <a:pt x="783" y="361"/>
                  <a:pt x="782" y="361"/>
                </a:cubicBezTo>
                <a:cubicBezTo>
                  <a:pt x="782" y="361"/>
                  <a:pt x="782" y="362"/>
                  <a:pt x="782" y="362"/>
                </a:cubicBezTo>
                <a:cubicBezTo>
                  <a:pt x="781" y="362"/>
                  <a:pt x="781" y="362"/>
                  <a:pt x="781" y="363"/>
                </a:cubicBezTo>
                <a:cubicBezTo>
                  <a:pt x="781" y="364"/>
                  <a:pt x="781" y="364"/>
                  <a:pt x="781" y="365"/>
                </a:cubicBezTo>
                <a:cubicBezTo>
                  <a:pt x="781" y="366"/>
                  <a:pt x="781" y="366"/>
                  <a:pt x="781" y="366"/>
                </a:cubicBezTo>
                <a:cubicBezTo>
                  <a:pt x="780" y="367"/>
                  <a:pt x="780" y="367"/>
                  <a:pt x="780" y="368"/>
                </a:cubicBezTo>
                <a:cubicBezTo>
                  <a:pt x="780" y="369"/>
                  <a:pt x="780" y="369"/>
                  <a:pt x="779" y="369"/>
                </a:cubicBezTo>
                <a:cubicBezTo>
                  <a:pt x="778" y="369"/>
                  <a:pt x="777" y="369"/>
                  <a:pt x="777" y="370"/>
                </a:cubicBezTo>
                <a:cubicBezTo>
                  <a:pt x="777" y="371"/>
                  <a:pt x="776" y="372"/>
                  <a:pt x="776" y="372"/>
                </a:cubicBezTo>
                <a:cubicBezTo>
                  <a:pt x="775" y="373"/>
                  <a:pt x="774" y="373"/>
                  <a:pt x="774" y="374"/>
                </a:cubicBezTo>
                <a:cubicBezTo>
                  <a:pt x="774" y="374"/>
                  <a:pt x="774" y="375"/>
                  <a:pt x="774" y="376"/>
                </a:cubicBezTo>
                <a:cubicBezTo>
                  <a:pt x="774" y="376"/>
                  <a:pt x="774" y="377"/>
                  <a:pt x="774" y="377"/>
                </a:cubicBezTo>
                <a:cubicBezTo>
                  <a:pt x="774" y="378"/>
                  <a:pt x="774" y="380"/>
                  <a:pt x="774" y="381"/>
                </a:cubicBezTo>
                <a:cubicBezTo>
                  <a:pt x="773" y="381"/>
                  <a:pt x="773" y="382"/>
                  <a:pt x="773" y="382"/>
                </a:cubicBezTo>
                <a:cubicBezTo>
                  <a:pt x="772" y="382"/>
                  <a:pt x="773" y="381"/>
                  <a:pt x="772" y="381"/>
                </a:cubicBezTo>
                <a:cubicBezTo>
                  <a:pt x="772" y="381"/>
                  <a:pt x="771" y="381"/>
                  <a:pt x="771" y="381"/>
                </a:cubicBezTo>
                <a:cubicBezTo>
                  <a:pt x="770" y="381"/>
                  <a:pt x="770" y="380"/>
                  <a:pt x="769" y="380"/>
                </a:cubicBezTo>
                <a:cubicBezTo>
                  <a:pt x="769" y="381"/>
                  <a:pt x="769" y="381"/>
                  <a:pt x="768" y="381"/>
                </a:cubicBezTo>
                <a:cubicBezTo>
                  <a:pt x="768" y="381"/>
                  <a:pt x="768" y="382"/>
                  <a:pt x="767" y="382"/>
                </a:cubicBezTo>
                <a:cubicBezTo>
                  <a:pt x="766" y="383"/>
                  <a:pt x="767" y="383"/>
                  <a:pt x="768" y="383"/>
                </a:cubicBezTo>
                <a:cubicBezTo>
                  <a:pt x="768" y="384"/>
                  <a:pt x="766" y="384"/>
                  <a:pt x="765" y="384"/>
                </a:cubicBezTo>
                <a:cubicBezTo>
                  <a:pt x="765" y="385"/>
                  <a:pt x="765" y="385"/>
                  <a:pt x="765" y="385"/>
                </a:cubicBezTo>
                <a:cubicBezTo>
                  <a:pt x="764" y="386"/>
                  <a:pt x="764" y="385"/>
                  <a:pt x="764" y="385"/>
                </a:cubicBezTo>
                <a:cubicBezTo>
                  <a:pt x="763" y="383"/>
                  <a:pt x="763" y="382"/>
                  <a:pt x="761" y="381"/>
                </a:cubicBezTo>
                <a:cubicBezTo>
                  <a:pt x="760" y="380"/>
                  <a:pt x="759" y="379"/>
                  <a:pt x="758" y="378"/>
                </a:cubicBezTo>
                <a:cubicBezTo>
                  <a:pt x="756" y="376"/>
                  <a:pt x="755" y="376"/>
                  <a:pt x="754" y="374"/>
                </a:cubicBezTo>
                <a:cubicBezTo>
                  <a:pt x="754" y="373"/>
                  <a:pt x="753" y="372"/>
                  <a:pt x="753" y="371"/>
                </a:cubicBezTo>
                <a:cubicBezTo>
                  <a:pt x="752" y="370"/>
                  <a:pt x="752" y="369"/>
                  <a:pt x="753" y="368"/>
                </a:cubicBezTo>
                <a:cubicBezTo>
                  <a:pt x="753" y="368"/>
                  <a:pt x="753" y="367"/>
                  <a:pt x="753" y="366"/>
                </a:cubicBezTo>
                <a:cubicBezTo>
                  <a:pt x="753" y="366"/>
                  <a:pt x="753" y="365"/>
                  <a:pt x="753" y="364"/>
                </a:cubicBezTo>
                <a:cubicBezTo>
                  <a:pt x="753" y="364"/>
                  <a:pt x="753" y="364"/>
                  <a:pt x="753" y="363"/>
                </a:cubicBezTo>
                <a:cubicBezTo>
                  <a:pt x="753" y="363"/>
                  <a:pt x="753" y="363"/>
                  <a:pt x="753" y="362"/>
                </a:cubicBezTo>
                <a:cubicBezTo>
                  <a:pt x="753" y="362"/>
                  <a:pt x="754" y="362"/>
                  <a:pt x="754" y="362"/>
                </a:cubicBezTo>
                <a:cubicBezTo>
                  <a:pt x="754" y="363"/>
                  <a:pt x="754" y="363"/>
                  <a:pt x="754" y="363"/>
                </a:cubicBezTo>
                <a:cubicBezTo>
                  <a:pt x="754" y="364"/>
                  <a:pt x="754" y="364"/>
                  <a:pt x="754" y="364"/>
                </a:cubicBezTo>
                <a:cubicBezTo>
                  <a:pt x="755" y="364"/>
                  <a:pt x="754" y="364"/>
                  <a:pt x="755" y="364"/>
                </a:cubicBezTo>
                <a:cubicBezTo>
                  <a:pt x="755" y="365"/>
                  <a:pt x="755" y="365"/>
                  <a:pt x="755" y="365"/>
                </a:cubicBezTo>
                <a:cubicBezTo>
                  <a:pt x="756" y="364"/>
                  <a:pt x="756" y="364"/>
                  <a:pt x="756" y="364"/>
                </a:cubicBezTo>
                <a:cubicBezTo>
                  <a:pt x="757" y="364"/>
                  <a:pt x="757" y="364"/>
                  <a:pt x="758" y="363"/>
                </a:cubicBezTo>
                <a:cubicBezTo>
                  <a:pt x="760" y="362"/>
                  <a:pt x="758" y="359"/>
                  <a:pt x="757" y="358"/>
                </a:cubicBezTo>
                <a:cubicBezTo>
                  <a:pt x="757" y="356"/>
                  <a:pt x="757" y="354"/>
                  <a:pt x="756" y="353"/>
                </a:cubicBezTo>
                <a:cubicBezTo>
                  <a:pt x="755" y="353"/>
                  <a:pt x="755" y="352"/>
                  <a:pt x="754" y="352"/>
                </a:cubicBezTo>
                <a:cubicBezTo>
                  <a:pt x="754" y="351"/>
                  <a:pt x="753" y="351"/>
                  <a:pt x="752" y="350"/>
                </a:cubicBezTo>
                <a:cubicBezTo>
                  <a:pt x="751" y="350"/>
                  <a:pt x="750" y="349"/>
                  <a:pt x="748" y="348"/>
                </a:cubicBezTo>
                <a:cubicBezTo>
                  <a:pt x="748" y="348"/>
                  <a:pt x="747" y="347"/>
                  <a:pt x="747" y="346"/>
                </a:cubicBezTo>
                <a:cubicBezTo>
                  <a:pt x="746" y="346"/>
                  <a:pt x="746" y="345"/>
                  <a:pt x="745" y="345"/>
                </a:cubicBezTo>
                <a:cubicBezTo>
                  <a:pt x="744" y="344"/>
                  <a:pt x="742" y="343"/>
                  <a:pt x="741" y="345"/>
                </a:cubicBezTo>
                <a:cubicBezTo>
                  <a:pt x="741" y="345"/>
                  <a:pt x="740" y="346"/>
                  <a:pt x="740" y="346"/>
                </a:cubicBezTo>
                <a:cubicBezTo>
                  <a:pt x="739" y="347"/>
                  <a:pt x="739" y="347"/>
                  <a:pt x="738" y="348"/>
                </a:cubicBezTo>
                <a:cubicBezTo>
                  <a:pt x="738" y="348"/>
                  <a:pt x="737" y="348"/>
                  <a:pt x="737" y="349"/>
                </a:cubicBezTo>
                <a:cubicBezTo>
                  <a:pt x="737" y="349"/>
                  <a:pt x="737" y="350"/>
                  <a:pt x="737" y="350"/>
                </a:cubicBezTo>
                <a:cubicBezTo>
                  <a:pt x="737" y="351"/>
                  <a:pt x="738" y="352"/>
                  <a:pt x="737" y="352"/>
                </a:cubicBezTo>
                <a:cubicBezTo>
                  <a:pt x="736" y="353"/>
                  <a:pt x="736" y="353"/>
                  <a:pt x="735" y="354"/>
                </a:cubicBezTo>
                <a:cubicBezTo>
                  <a:pt x="735" y="354"/>
                  <a:pt x="735" y="355"/>
                  <a:pt x="734" y="355"/>
                </a:cubicBezTo>
                <a:cubicBezTo>
                  <a:pt x="734" y="355"/>
                  <a:pt x="734" y="356"/>
                  <a:pt x="734" y="356"/>
                </a:cubicBezTo>
                <a:cubicBezTo>
                  <a:pt x="733" y="357"/>
                  <a:pt x="733" y="357"/>
                  <a:pt x="733" y="358"/>
                </a:cubicBezTo>
                <a:cubicBezTo>
                  <a:pt x="733" y="359"/>
                  <a:pt x="733" y="360"/>
                  <a:pt x="733" y="361"/>
                </a:cubicBezTo>
                <a:cubicBezTo>
                  <a:pt x="734" y="361"/>
                  <a:pt x="734" y="361"/>
                  <a:pt x="734" y="362"/>
                </a:cubicBezTo>
                <a:cubicBezTo>
                  <a:pt x="734" y="362"/>
                  <a:pt x="733" y="362"/>
                  <a:pt x="733" y="362"/>
                </a:cubicBezTo>
                <a:cubicBezTo>
                  <a:pt x="733" y="363"/>
                  <a:pt x="732" y="363"/>
                  <a:pt x="732" y="363"/>
                </a:cubicBezTo>
                <a:cubicBezTo>
                  <a:pt x="732" y="363"/>
                  <a:pt x="731" y="364"/>
                  <a:pt x="731" y="364"/>
                </a:cubicBezTo>
                <a:cubicBezTo>
                  <a:pt x="731" y="364"/>
                  <a:pt x="731" y="364"/>
                  <a:pt x="731" y="364"/>
                </a:cubicBezTo>
                <a:cubicBezTo>
                  <a:pt x="730" y="364"/>
                  <a:pt x="730" y="364"/>
                  <a:pt x="730" y="364"/>
                </a:cubicBezTo>
                <a:cubicBezTo>
                  <a:pt x="730" y="364"/>
                  <a:pt x="730" y="363"/>
                  <a:pt x="730" y="363"/>
                </a:cubicBezTo>
                <a:cubicBezTo>
                  <a:pt x="730" y="363"/>
                  <a:pt x="729" y="363"/>
                  <a:pt x="729" y="362"/>
                </a:cubicBezTo>
                <a:cubicBezTo>
                  <a:pt x="728" y="362"/>
                  <a:pt x="728" y="361"/>
                  <a:pt x="727" y="361"/>
                </a:cubicBezTo>
                <a:cubicBezTo>
                  <a:pt x="727" y="361"/>
                  <a:pt x="727" y="360"/>
                  <a:pt x="727" y="360"/>
                </a:cubicBezTo>
                <a:cubicBezTo>
                  <a:pt x="728" y="359"/>
                  <a:pt x="728" y="359"/>
                  <a:pt x="728" y="358"/>
                </a:cubicBezTo>
                <a:cubicBezTo>
                  <a:pt x="727" y="358"/>
                  <a:pt x="728" y="357"/>
                  <a:pt x="728" y="357"/>
                </a:cubicBezTo>
                <a:cubicBezTo>
                  <a:pt x="728" y="356"/>
                  <a:pt x="728" y="356"/>
                  <a:pt x="728" y="356"/>
                </a:cubicBezTo>
                <a:cubicBezTo>
                  <a:pt x="728" y="355"/>
                  <a:pt x="728" y="355"/>
                  <a:pt x="728" y="354"/>
                </a:cubicBezTo>
                <a:cubicBezTo>
                  <a:pt x="728" y="354"/>
                  <a:pt x="728" y="354"/>
                  <a:pt x="728" y="353"/>
                </a:cubicBezTo>
                <a:cubicBezTo>
                  <a:pt x="728" y="353"/>
                  <a:pt x="729" y="352"/>
                  <a:pt x="729" y="352"/>
                </a:cubicBezTo>
                <a:cubicBezTo>
                  <a:pt x="728" y="352"/>
                  <a:pt x="728" y="351"/>
                  <a:pt x="728" y="351"/>
                </a:cubicBezTo>
                <a:cubicBezTo>
                  <a:pt x="727" y="351"/>
                  <a:pt x="727" y="351"/>
                  <a:pt x="727" y="350"/>
                </a:cubicBezTo>
                <a:cubicBezTo>
                  <a:pt x="727" y="350"/>
                  <a:pt x="727" y="350"/>
                  <a:pt x="727" y="349"/>
                </a:cubicBezTo>
                <a:cubicBezTo>
                  <a:pt x="726" y="349"/>
                  <a:pt x="726" y="348"/>
                  <a:pt x="726" y="348"/>
                </a:cubicBezTo>
                <a:cubicBezTo>
                  <a:pt x="725" y="347"/>
                  <a:pt x="724" y="347"/>
                  <a:pt x="724" y="346"/>
                </a:cubicBezTo>
                <a:cubicBezTo>
                  <a:pt x="723" y="346"/>
                  <a:pt x="722" y="345"/>
                  <a:pt x="721" y="345"/>
                </a:cubicBezTo>
                <a:cubicBezTo>
                  <a:pt x="721" y="344"/>
                  <a:pt x="721" y="344"/>
                  <a:pt x="721" y="344"/>
                </a:cubicBezTo>
                <a:cubicBezTo>
                  <a:pt x="720" y="344"/>
                  <a:pt x="720" y="344"/>
                  <a:pt x="720" y="343"/>
                </a:cubicBezTo>
                <a:cubicBezTo>
                  <a:pt x="720" y="343"/>
                  <a:pt x="721" y="344"/>
                  <a:pt x="721" y="344"/>
                </a:cubicBezTo>
                <a:cubicBezTo>
                  <a:pt x="722" y="344"/>
                  <a:pt x="722" y="344"/>
                  <a:pt x="723" y="344"/>
                </a:cubicBezTo>
                <a:cubicBezTo>
                  <a:pt x="723" y="344"/>
                  <a:pt x="723" y="345"/>
                  <a:pt x="723" y="345"/>
                </a:cubicBezTo>
                <a:cubicBezTo>
                  <a:pt x="724" y="345"/>
                  <a:pt x="724" y="344"/>
                  <a:pt x="724" y="344"/>
                </a:cubicBezTo>
                <a:cubicBezTo>
                  <a:pt x="724" y="343"/>
                  <a:pt x="724" y="343"/>
                  <a:pt x="724" y="343"/>
                </a:cubicBezTo>
                <a:cubicBezTo>
                  <a:pt x="725" y="342"/>
                  <a:pt x="725" y="342"/>
                  <a:pt x="725" y="342"/>
                </a:cubicBezTo>
                <a:cubicBezTo>
                  <a:pt x="725" y="341"/>
                  <a:pt x="725" y="341"/>
                  <a:pt x="725" y="341"/>
                </a:cubicBezTo>
                <a:cubicBezTo>
                  <a:pt x="725" y="340"/>
                  <a:pt x="726" y="340"/>
                  <a:pt x="726" y="341"/>
                </a:cubicBezTo>
                <a:cubicBezTo>
                  <a:pt x="727" y="341"/>
                  <a:pt x="728" y="341"/>
                  <a:pt x="728" y="341"/>
                </a:cubicBezTo>
                <a:cubicBezTo>
                  <a:pt x="730" y="341"/>
                  <a:pt x="729" y="340"/>
                  <a:pt x="728" y="340"/>
                </a:cubicBezTo>
                <a:cubicBezTo>
                  <a:pt x="728" y="339"/>
                  <a:pt x="728" y="339"/>
                  <a:pt x="728" y="339"/>
                </a:cubicBezTo>
                <a:cubicBezTo>
                  <a:pt x="727" y="339"/>
                  <a:pt x="727" y="339"/>
                  <a:pt x="726" y="339"/>
                </a:cubicBezTo>
                <a:cubicBezTo>
                  <a:pt x="726" y="338"/>
                  <a:pt x="726" y="338"/>
                  <a:pt x="725" y="338"/>
                </a:cubicBezTo>
                <a:cubicBezTo>
                  <a:pt x="725" y="339"/>
                  <a:pt x="725" y="339"/>
                  <a:pt x="725" y="339"/>
                </a:cubicBezTo>
                <a:cubicBezTo>
                  <a:pt x="724" y="340"/>
                  <a:pt x="724" y="339"/>
                  <a:pt x="724" y="339"/>
                </a:cubicBezTo>
                <a:cubicBezTo>
                  <a:pt x="723" y="339"/>
                  <a:pt x="723" y="339"/>
                  <a:pt x="722" y="339"/>
                </a:cubicBezTo>
                <a:cubicBezTo>
                  <a:pt x="722" y="339"/>
                  <a:pt x="722" y="339"/>
                  <a:pt x="722" y="339"/>
                </a:cubicBezTo>
                <a:cubicBezTo>
                  <a:pt x="721" y="339"/>
                  <a:pt x="721" y="338"/>
                  <a:pt x="720" y="338"/>
                </a:cubicBezTo>
                <a:cubicBezTo>
                  <a:pt x="720" y="338"/>
                  <a:pt x="720" y="338"/>
                  <a:pt x="719" y="338"/>
                </a:cubicBezTo>
                <a:cubicBezTo>
                  <a:pt x="719" y="338"/>
                  <a:pt x="719" y="339"/>
                  <a:pt x="718" y="339"/>
                </a:cubicBezTo>
                <a:cubicBezTo>
                  <a:pt x="719" y="338"/>
                  <a:pt x="719" y="338"/>
                  <a:pt x="719" y="338"/>
                </a:cubicBezTo>
                <a:cubicBezTo>
                  <a:pt x="719" y="338"/>
                  <a:pt x="719" y="337"/>
                  <a:pt x="719" y="337"/>
                </a:cubicBezTo>
                <a:cubicBezTo>
                  <a:pt x="720" y="337"/>
                  <a:pt x="720" y="337"/>
                  <a:pt x="721" y="337"/>
                </a:cubicBezTo>
                <a:cubicBezTo>
                  <a:pt x="721" y="337"/>
                  <a:pt x="721" y="336"/>
                  <a:pt x="720" y="336"/>
                </a:cubicBezTo>
                <a:cubicBezTo>
                  <a:pt x="720" y="336"/>
                  <a:pt x="719" y="336"/>
                  <a:pt x="718" y="336"/>
                </a:cubicBezTo>
                <a:cubicBezTo>
                  <a:pt x="717" y="336"/>
                  <a:pt x="716" y="336"/>
                  <a:pt x="716" y="337"/>
                </a:cubicBezTo>
                <a:cubicBezTo>
                  <a:pt x="715" y="338"/>
                  <a:pt x="715" y="339"/>
                  <a:pt x="713" y="339"/>
                </a:cubicBezTo>
                <a:cubicBezTo>
                  <a:pt x="713" y="339"/>
                  <a:pt x="713" y="338"/>
                  <a:pt x="712" y="338"/>
                </a:cubicBezTo>
                <a:cubicBezTo>
                  <a:pt x="712" y="338"/>
                  <a:pt x="711" y="338"/>
                  <a:pt x="710" y="338"/>
                </a:cubicBezTo>
                <a:cubicBezTo>
                  <a:pt x="710" y="337"/>
                  <a:pt x="709" y="337"/>
                  <a:pt x="708" y="336"/>
                </a:cubicBezTo>
                <a:cubicBezTo>
                  <a:pt x="708" y="336"/>
                  <a:pt x="708" y="336"/>
                  <a:pt x="707" y="336"/>
                </a:cubicBezTo>
                <a:cubicBezTo>
                  <a:pt x="707" y="336"/>
                  <a:pt x="707" y="336"/>
                  <a:pt x="706" y="336"/>
                </a:cubicBezTo>
                <a:cubicBezTo>
                  <a:pt x="706" y="335"/>
                  <a:pt x="706" y="335"/>
                  <a:pt x="706" y="335"/>
                </a:cubicBezTo>
                <a:cubicBezTo>
                  <a:pt x="706" y="334"/>
                  <a:pt x="706" y="334"/>
                  <a:pt x="705" y="334"/>
                </a:cubicBezTo>
                <a:cubicBezTo>
                  <a:pt x="705" y="333"/>
                  <a:pt x="706" y="332"/>
                  <a:pt x="707" y="332"/>
                </a:cubicBezTo>
                <a:cubicBezTo>
                  <a:pt x="707" y="332"/>
                  <a:pt x="708" y="331"/>
                  <a:pt x="709" y="331"/>
                </a:cubicBezTo>
                <a:cubicBezTo>
                  <a:pt x="709" y="330"/>
                  <a:pt x="709" y="330"/>
                  <a:pt x="710" y="330"/>
                </a:cubicBezTo>
                <a:cubicBezTo>
                  <a:pt x="710" y="329"/>
                  <a:pt x="711" y="329"/>
                  <a:pt x="711" y="329"/>
                </a:cubicBezTo>
                <a:cubicBezTo>
                  <a:pt x="711" y="328"/>
                  <a:pt x="711" y="328"/>
                  <a:pt x="711" y="328"/>
                </a:cubicBezTo>
                <a:cubicBezTo>
                  <a:pt x="711" y="327"/>
                  <a:pt x="710" y="327"/>
                  <a:pt x="710" y="327"/>
                </a:cubicBezTo>
                <a:cubicBezTo>
                  <a:pt x="710" y="327"/>
                  <a:pt x="710" y="327"/>
                  <a:pt x="709" y="327"/>
                </a:cubicBezTo>
                <a:cubicBezTo>
                  <a:pt x="709" y="327"/>
                  <a:pt x="709" y="327"/>
                  <a:pt x="708" y="327"/>
                </a:cubicBezTo>
                <a:cubicBezTo>
                  <a:pt x="708" y="327"/>
                  <a:pt x="707" y="327"/>
                  <a:pt x="707" y="327"/>
                </a:cubicBezTo>
                <a:cubicBezTo>
                  <a:pt x="707" y="327"/>
                  <a:pt x="706" y="327"/>
                  <a:pt x="706" y="327"/>
                </a:cubicBezTo>
                <a:cubicBezTo>
                  <a:pt x="705" y="328"/>
                  <a:pt x="705" y="328"/>
                  <a:pt x="705" y="328"/>
                </a:cubicBezTo>
                <a:cubicBezTo>
                  <a:pt x="705" y="327"/>
                  <a:pt x="705" y="327"/>
                  <a:pt x="705" y="327"/>
                </a:cubicBezTo>
                <a:cubicBezTo>
                  <a:pt x="705" y="327"/>
                  <a:pt x="706" y="327"/>
                  <a:pt x="706" y="326"/>
                </a:cubicBezTo>
                <a:cubicBezTo>
                  <a:pt x="706" y="326"/>
                  <a:pt x="705" y="326"/>
                  <a:pt x="706" y="325"/>
                </a:cubicBezTo>
                <a:cubicBezTo>
                  <a:pt x="706" y="325"/>
                  <a:pt x="706" y="326"/>
                  <a:pt x="707" y="326"/>
                </a:cubicBezTo>
                <a:cubicBezTo>
                  <a:pt x="707" y="325"/>
                  <a:pt x="707" y="325"/>
                  <a:pt x="707" y="324"/>
                </a:cubicBezTo>
                <a:cubicBezTo>
                  <a:pt x="708" y="324"/>
                  <a:pt x="708" y="325"/>
                  <a:pt x="708" y="325"/>
                </a:cubicBezTo>
                <a:cubicBezTo>
                  <a:pt x="708" y="326"/>
                  <a:pt x="709" y="326"/>
                  <a:pt x="709" y="326"/>
                </a:cubicBezTo>
                <a:cubicBezTo>
                  <a:pt x="709" y="326"/>
                  <a:pt x="710" y="326"/>
                  <a:pt x="710" y="326"/>
                </a:cubicBezTo>
                <a:cubicBezTo>
                  <a:pt x="711" y="327"/>
                  <a:pt x="711" y="327"/>
                  <a:pt x="712" y="327"/>
                </a:cubicBezTo>
                <a:cubicBezTo>
                  <a:pt x="713" y="327"/>
                  <a:pt x="714" y="327"/>
                  <a:pt x="715" y="327"/>
                </a:cubicBezTo>
                <a:cubicBezTo>
                  <a:pt x="715" y="326"/>
                  <a:pt x="716" y="326"/>
                  <a:pt x="717" y="326"/>
                </a:cubicBezTo>
                <a:cubicBezTo>
                  <a:pt x="717" y="325"/>
                  <a:pt x="715" y="325"/>
                  <a:pt x="715" y="325"/>
                </a:cubicBezTo>
                <a:cubicBezTo>
                  <a:pt x="714" y="325"/>
                  <a:pt x="714" y="324"/>
                  <a:pt x="714" y="323"/>
                </a:cubicBezTo>
                <a:cubicBezTo>
                  <a:pt x="714" y="322"/>
                  <a:pt x="714" y="322"/>
                  <a:pt x="713" y="322"/>
                </a:cubicBezTo>
                <a:cubicBezTo>
                  <a:pt x="713" y="322"/>
                  <a:pt x="712" y="323"/>
                  <a:pt x="712" y="323"/>
                </a:cubicBezTo>
                <a:cubicBezTo>
                  <a:pt x="711" y="323"/>
                  <a:pt x="711" y="322"/>
                  <a:pt x="711" y="322"/>
                </a:cubicBezTo>
                <a:cubicBezTo>
                  <a:pt x="711" y="321"/>
                  <a:pt x="711" y="321"/>
                  <a:pt x="711" y="321"/>
                </a:cubicBezTo>
                <a:cubicBezTo>
                  <a:pt x="710" y="320"/>
                  <a:pt x="710" y="320"/>
                  <a:pt x="709" y="319"/>
                </a:cubicBezTo>
                <a:cubicBezTo>
                  <a:pt x="709" y="319"/>
                  <a:pt x="709" y="318"/>
                  <a:pt x="709" y="317"/>
                </a:cubicBezTo>
                <a:cubicBezTo>
                  <a:pt x="708" y="316"/>
                  <a:pt x="707" y="316"/>
                  <a:pt x="706" y="316"/>
                </a:cubicBezTo>
                <a:cubicBezTo>
                  <a:pt x="705" y="316"/>
                  <a:pt x="704" y="315"/>
                  <a:pt x="704" y="314"/>
                </a:cubicBezTo>
                <a:cubicBezTo>
                  <a:pt x="703" y="314"/>
                  <a:pt x="703" y="313"/>
                  <a:pt x="702" y="313"/>
                </a:cubicBezTo>
                <a:cubicBezTo>
                  <a:pt x="702" y="312"/>
                  <a:pt x="701" y="312"/>
                  <a:pt x="700" y="311"/>
                </a:cubicBezTo>
                <a:cubicBezTo>
                  <a:pt x="700" y="311"/>
                  <a:pt x="700" y="310"/>
                  <a:pt x="700" y="309"/>
                </a:cubicBezTo>
                <a:cubicBezTo>
                  <a:pt x="700" y="307"/>
                  <a:pt x="700" y="305"/>
                  <a:pt x="700" y="303"/>
                </a:cubicBezTo>
                <a:cubicBezTo>
                  <a:pt x="700" y="303"/>
                  <a:pt x="700" y="302"/>
                  <a:pt x="699" y="301"/>
                </a:cubicBezTo>
                <a:cubicBezTo>
                  <a:pt x="699" y="300"/>
                  <a:pt x="698" y="300"/>
                  <a:pt x="698" y="299"/>
                </a:cubicBezTo>
                <a:cubicBezTo>
                  <a:pt x="697" y="299"/>
                  <a:pt x="697" y="298"/>
                  <a:pt x="696" y="298"/>
                </a:cubicBezTo>
                <a:cubicBezTo>
                  <a:pt x="695" y="298"/>
                  <a:pt x="694" y="298"/>
                  <a:pt x="694" y="297"/>
                </a:cubicBezTo>
                <a:cubicBezTo>
                  <a:pt x="693" y="297"/>
                  <a:pt x="692" y="297"/>
                  <a:pt x="692" y="296"/>
                </a:cubicBezTo>
                <a:cubicBezTo>
                  <a:pt x="691" y="296"/>
                  <a:pt x="690" y="295"/>
                  <a:pt x="690" y="294"/>
                </a:cubicBezTo>
                <a:cubicBezTo>
                  <a:pt x="691" y="294"/>
                  <a:pt x="691" y="293"/>
                  <a:pt x="691" y="292"/>
                </a:cubicBezTo>
                <a:cubicBezTo>
                  <a:pt x="690" y="292"/>
                  <a:pt x="690" y="292"/>
                  <a:pt x="689" y="293"/>
                </a:cubicBezTo>
                <a:cubicBezTo>
                  <a:pt x="689" y="293"/>
                  <a:pt x="689" y="293"/>
                  <a:pt x="688" y="293"/>
                </a:cubicBezTo>
                <a:cubicBezTo>
                  <a:pt x="688" y="292"/>
                  <a:pt x="688" y="292"/>
                  <a:pt x="687" y="292"/>
                </a:cubicBezTo>
                <a:cubicBezTo>
                  <a:pt x="687" y="292"/>
                  <a:pt x="687" y="292"/>
                  <a:pt x="686" y="292"/>
                </a:cubicBezTo>
                <a:cubicBezTo>
                  <a:pt x="686" y="292"/>
                  <a:pt x="686" y="292"/>
                  <a:pt x="686" y="292"/>
                </a:cubicBezTo>
                <a:cubicBezTo>
                  <a:pt x="685" y="292"/>
                  <a:pt x="685" y="293"/>
                  <a:pt x="685" y="293"/>
                </a:cubicBezTo>
                <a:cubicBezTo>
                  <a:pt x="685" y="293"/>
                  <a:pt x="684" y="294"/>
                  <a:pt x="684" y="294"/>
                </a:cubicBezTo>
                <a:cubicBezTo>
                  <a:pt x="684" y="294"/>
                  <a:pt x="684" y="293"/>
                  <a:pt x="684" y="293"/>
                </a:cubicBezTo>
                <a:cubicBezTo>
                  <a:pt x="684" y="292"/>
                  <a:pt x="684" y="292"/>
                  <a:pt x="683" y="292"/>
                </a:cubicBezTo>
                <a:cubicBezTo>
                  <a:pt x="683" y="292"/>
                  <a:pt x="683" y="292"/>
                  <a:pt x="682" y="292"/>
                </a:cubicBezTo>
                <a:cubicBezTo>
                  <a:pt x="682" y="292"/>
                  <a:pt x="682" y="292"/>
                  <a:pt x="681" y="292"/>
                </a:cubicBezTo>
                <a:cubicBezTo>
                  <a:pt x="681" y="292"/>
                  <a:pt x="681" y="292"/>
                  <a:pt x="681" y="292"/>
                </a:cubicBezTo>
                <a:cubicBezTo>
                  <a:pt x="681" y="291"/>
                  <a:pt x="682" y="291"/>
                  <a:pt x="682" y="291"/>
                </a:cubicBezTo>
                <a:cubicBezTo>
                  <a:pt x="682" y="290"/>
                  <a:pt x="682" y="290"/>
                  <a:pt x="683" y="290"/>
                </a:cubicBezTo>
                <a:cubicBezTo>
                  <a:pt x="683" y="289"/>
                  <a:pt x="683" y="289"/>
                  <a:pt x="683" y="289"/>
                </a:cubicBezTo>
                <a:cubicBezTo>
                  <a:pt x="683" y="288"/>
                  <a:pt x="682" y="288"/>
                  <a:pt x="682" y="288"/>
                </a:cubicBezTo>
                <a:cubicBezTo>
                  <a:pt x="682" y="288"/>
                  <a:pt x="681" y="287"/>
                  <a:pt x="682" y="287"/>
                </a:cubicBezTo>
                <a:cubicBezTo>
                  <a:pt x="682" y="287"/>
                  <a:pt x="682" y="287"/>
                  <a:pt x="683" y="287"/>
                </a:cubicBezTo>
                <a:cubicBezTo>
                  <a:pt x="683" y="287"/>
                  <a:pt x="683" y="287"/>
                  <a:pt x="684" y="287"/>
                </a:cubicBezTo>
                <a:cubicBezTo>
                  <a:pt x="684" y="287"/>
                  <a:pt x="684" y="287"/>
                  <a:pt x="685" y="287"/>
                </a:cubicBezTo>
                <a:cubicBezTo>
                  <a:pt x="685" y="287"/>
                  <a:pt x="686" y="287"/>
                  <a:pt x="686" y="288"/>
                </a:cubicBezTo>
                <a:cubicBezTo>
                  <a:pt x="686" y="288"/>
                  <a:pt x="687" y="288"/>
                  <a:pt x="687" y="288"/>
                </a:cubicBezTo>
                <a:cubicBezTo>
                  <a:pt x="687" y="288"/>
                  <a:pt x="688" y="287"/>
                  <a:pt x="687" y="287"/>
                </a:cubicBezTo>
                <a:cubicBezTo>
                  <a:pt x="687" y="286"/>
                  <a:pt x="687" y="287"/>
                  <a:pt x="686" y="287"/>
                </a:cubicBezTo>
                <a:cubicBezTo>
                  <a:pt x="685" y="286"/>
                  <a:pt x="687" y="286"/>
                  <a:pt x="687" y="285"/>
                </a:cubicBezTo>
                <a:cubicBezTo>
                  <a:pt x="688" y="285"/>
                  <a:pt x="688" y="285"/>
                  <a:pt x="688" y="284"/>
                </a:cubicBezTo>
                <a:cubicBezTo>
                  <a:pt x="688" y="284"/>
                  <a:pt x="688" y="284"/>
                  <a:pt x="688" y="283"/>
                </a:cubicBezTo>
                <a:cubicBezTo>
                  <a:pt x="689" y="283"/>
                  <a:pt x="689" y="282"/>
                  <a:pt x="690" y="281"/>
                </a:cubicBezTo>
                <a:cubicBezTo>
                  <a:pt x="690" y="281"/>
                  <a:pt x="690" y="281"/>
                  <a:pt x="690" y="281"/>
                </a:cubicBezTo>
                <a:cubicBezTo>
                  <a:pt x="691" y="281"/>
                  <a:pt x="691" y="281"/>
                  <a:pt x="692" y="281"/>
                </a:cubicBezTo>
                <a:cubicBezTo>
                  <a:pt x="692" y="281"/>
                  <a:pt x="692" y="280"/>
                  <a:pt x="692" y="280"/>
                </a:cubicBezTo>
                <a:cubicBezTo>
                  <a:pt x="693" y="279"/>
                  <a:pt x="694" y="279"/>
                  <a:pt x="694" y="278"/>
                </a:cubicBezTo>
                <a:cubicBezTo>
                  <a:pt x="694" y="277"/>
                  <a:pt x="693" y="276"/>
                  <a:pt x="693" y="276"/>
                </a:cubicBezTo>
                <a:cubicBezTo>
                  <a:pt x="692" y="275"/>
                  <a:pt x="692" y="275"/>
                  <a:pt x="691" y="274"/>
                </a:cubicBezTo>
                <a:cubicBezTo>
                  <a:pt x="691" y="274"/>
                  <a:pt x="690" y="274"/>
                  <a:pt x="690" y="274"/>
                </a:cubicBezTo>
                <a:cubicBezTo>
                  <a:pt x="690" y="274"/>
                  <a:pt x="690" y="273"/>
                  <a:pt x="690" y="273"/>
                </a:cubicBezTo>
                <a:cubicBezTo>
                  <a:pt x="690" y="273"/>
                  <a:pt x="691" y="272"/>
                  <a:pt x="690" y="272"/>
                </a:cubicBezTo>
                <a:cubicBezTo>
                  <a:pt x="690" y="271"/>
                  <a:pt x="690" y="272"/>
                  <a:pt x="689" y="272"/>
                </a:cubicBezTo>
                <a:cubicBezTo>
                  <a:pt x="689" y="272"/>
                  <a:pt x="688" y="272"/>
                  <a:pt x="687" y="272"/>
                </a:cubicBezTo>
                <a:cubicBezTo>
                  <a:pt x="686" y="272"/>
                  <a:pt x="685" y="272"/>
                  <a:pt x="684" y="272"/>
                </a:cubicBezTo>
                <a:cubicBezTo>
                  <a:pt x="685" y="271"/>
                  <a:pt x="686" y="271"/>
                  <a:pt x="686" y="271"/>
                </a:cubicBezTo>
                <a:cubicBezTo>
                  <a:pt x="687" y="271"/>
                  <a:pt x="688" y="271"/>
                  <a:pt x="689" y="271"/>
                </a:cubicBezTo>
                <a:cubicBezTo>
                  <a:pt x="690" y="271"/>
                  <a:pt x="691" y="271"/>
                  <a:pt x="691" y="271"/>
                </a:cubicBezTo>
                <a:cubicBezTo>
                  <a:pt x="692" y="271"/>
                  <a:pt x="693" y="271"/>
                  <a:pt x="694" y="270"/>
                </a:cubicBezTo>
                <a:cubicBezTo>
                  <a:pt x="695" y="270"/>
                  <a:pt x="695" y="270"/>
                  <a:pt x="696" y="270"/>
                </a:cubicBezTo>
                <a:cubicBezTo>
                  <a:pt x="697" y="271"/>
                  <a:pt x="698" y="270"/>
                  <a:pt x="698" y="271"/>
                </a:cubicBezTo>
                <a:cubicBezTo>
                  <a:pt x="699" y="271"/>
                  <a:pt x="699" y="271"/>
                  <a:pt x="699" y="271"/>
                </a:cubicBezTo>
                <a:cubicBezTo>
                  <a:pt x="700" y="271"/>
                  <a:pt x="700" y="271"/>
                  <a:pt x="701" y="271"/>
                </a:cubicBezTo>
                <a:cubicBezTo>
                  <a:pt x="702" y="271"/>
                  <a:pt x="703" y="271"/>
                  <a:pt x="703" y="272"/>
                </a:cubicBezTo>
                <a:cubicBezTo>
                  <a:pt x="704" y="272"/>
                  <a:pt x="705" y="272"/>
                  <a:pt x="705" y="272"/>
                </a:cubicBezTo>
                <a:cubicBezTo>
                  <a:pt x="706" y="272"/>
                  <a:pt x="707" y="272"/>
                  <a:pt x="708" y="272"/>
                </a:cubicBezTo>
                <a:cubicBezTo>
                  <a:pt x="709" y="272"/>
                  <a:pt x="710" y="271"/>
                  <a:pt x="710" y="271"/>
                </a:cubicBezTo>
                <a:cubicBezTo>
                  <a:pt x="711" y="270"/>
                  <a:pt x="712" y="269"/>
                  <a:pt x="713" y="269"/>
                </a:cubicBezTo>
                <a:cubicBezTo>
                  <a:pt x="713" y="268"/>
                  <a:pt x="714" y="267"/>
                  <a:pt x="715" y="266"/>
                </a:cubicBezTo>
                <a:cubicBezTo>
                  <a:pt x="716" y="265"/>
                  <a:pt x="717" y="264"/>
                  <a:pt x="717" y="263"/>
                </a:cubicBezTo>
                <a:cubicBezTo>
                  <a:pt x="717" y="263"/>
                  <a:pt x="718" y="262"/>
                  <a:pt x="717" y="262"/>
                </a:cubicBezTo>
                <a:cubicBezTo>
                  <a:pt x="717" y="261"/>
                  <a:pt x="717" y="261"/>
                  <a:pt x="717" y="261"/>
                </a:cubicBezTo>
                <a:cubicBezTo>
                  <a:pt x="716" y="260"/>
                  <a:pt x="718" y="260"/>
                  <a:pt x="718" y="260"/>
                </a:cubicBezTo>
                <a:cubicBezTo>
                  <a:pt x="719" y="260"/>
                  <a:pt x="720" y="259"/>
                  <a:pt x="720" y="258"/>
                </a:cubicBezTo>
                <a:cubicBezTo>
                  <a:pt x="721" y="257"/>
                  <a:pt x="722" y="257"/>
                  <a:pt x="723" y="255"/>
                </a:cubicBezTo>
                <a:cubicBezTo>
                  <a:pt x="723" y="255"/>
                  <a:pt x="723" y="255"/>
                  <a:pt x="723" y="255"/>
                </a:cubicBezTo>
                <a:cubicBezTo>
                  <a:pt x="723" y="254"/>
                  <a:pt x="724" y="254"/>
                  <a:pt x="724" y="254"/>
                </a:cubicBezTo>
                <a:cubicBezTo>
                  <a:pt x="725" y="254"/>
                  <a:pt x="726" y="253"/>
                  <a:pt x="727" y="252"/>
                </a:cubicBezTo>
                <a:cubicBezTo>
                  <a:pt x="727" y="251"/>
                  <a:pt x="728" y="251"/>
                  <a:pt x="728" y="250"/>
                </a:cubicBezTo>
                <a:cubicBezTo>
                  <a:pt x="729" y="250"/>
                  <a:pt x="729" y="249"/>
                  <a:pt x="730" y="249"/>
                </a:cubicBezTo>
                <a:cubicBezTo>
                  <a:pt x="730" y="248"/>
                  <a:pt x="730" y="247"/>
                  <a:pt x="731" y="247"/>
                </a:cubicBezTo>
                <a:cubicBezTo>
                  <a:pt x="732" y="246"/>
                  <a:pt x="731" y="246"/>
                  <a:pt x="730" y="246"/>
                </a:cubicBezTo>
                <a:cubicBezTo>
                  <a:pt x="728" y="245"/>
                  <a:pt x="726" y="245"/>
                  <a:pt x="724" y="245"/>
                </a:cubicBezTo>
                <a:cubicBezTo>
                  <a:pt x="723" y="244"/>
                  <a:pt x="721" y="244"/>
                  <a:pt x="719" y="244"/>
                </a:cubicBezTo>
                <a:cubicBezTo>
                  <a:pt x="718" y="243"/>
                  <a:pt x="717" y="244"/>
                  <a:pt x="716" y="243"/>
                </a:cubicBezTo>
                <a:cubicBezTo>
                  <a:pt x="716" y="243"/>
                  <a:pt x="715" y="243"/>
                  <a:pt x="714" y="243"/>
                </a:cubicBezTo>
                <a:cubicBezTo>
                  <a:pt x="713" y="243"/>
                  <a:pt x="712" y="243"/>
                  <a:pt x="711" y="244"/>
                </a:cubicBezTo>
                <a:cubicBezTo>
                  <a:pt x="711" y="244"/>
                  <a:pt x="710" y="245"/>
                  <a:pt x="709" y="245"/>
                </a:cubicBezTo>
                <a:cubicBezTo>
                  <a:pt x="708" y="245"/>
                  <a:pt x="708" y="244"/>
                  <a:pt x="707" y="243"/>
                </a:cubicBezTo>
                <a:cubicBezTo>
                  <a:pt x="707" y="242"/>
                  <a:pt x="706" y="242"/>
                  <a:pt x="705" y="242"/>
                </a:cubicBezTo>
                <a:cubicBezTo>
                  <a:pt x="704" y="242"/>
                  <a:pt x="703" y="242"/>
                  <a:pt x="701" y="242"/>
                </a:cubicBezTo>
                <a:cubicBezTo>
                  <a:pt x="701" y="242"/>
                  <a:pt x="700" y="242"/>
                  <a:pt x="699" y="242"/>
                </a:cubicBezTo>
                <a:cubicBezTo>
                  <a:pt x="698" y="242"/>
                  <a:pt x="697" y="242"/>
                  <a:pt x="696" y="242"/>
                </a:cubicBezTo>
                <a:cubicBezTo>
                  <a:pt x="695" y="242"/>
                  <a:pt x="694" y="242"/>
                  <a:pt x="694" y="242"/>
                </a:cubicBezTo>
                <a:cubicBezTo>
                  <a:pt x="692" y="242"/>
                  <a:pt x="690" y="242"/>
                  <a:pt x="688" y="242"/>
                </a:cubicBezTo>
                <a:cubicBezTo>
                  <a:pt x="687" y="242"/>
                  <a:pt x="685" y="242"/>
                  <a:pt x="683" y="242"/>
                </a:cubicBezTo>
                <a:cubicBezTo>
                  <a:pt x="682" y="242"/>
                  <a:pt x="681" y="242"/>
                  <a:pt x="681" y="242"/>
                </a:cubicBezTo>
                <a:cubicBezTo>
                  <a:pt x="680" y="242"/>
                  <a:pt x="680" y="242"/>
                  <a:pt x="679" y="242"/>
                </a:cubicBezTo>
                <a:cubicBezTo>
                  <a:pt x="678" y="242"/>
                  <a:pt x="677" y="242"/>
                  <a:pt x="677" y="243"/>
                </a:cubicBezTo>
                <a:cubicBezTo>
                  <a:pt x="675" y="243"/>
                  <a:pt x="675" y="244"/>
                  <a:pt x="674" y="244"/>
                </a:cubicBezTo>
                <a:cubicBezTo>
                  <a:pt x="673" y="244"/>
                  <a:pt x="673" y="244"/>
                  <a:pt x="673" y="245"/>
                </a:cubicBezTo>
                <a:cubicBezTo>
                  <a:pt x="673" y="245"/>
                  <a:pt x="673" y="246"/>
                  <a:pt x="673" y="246"/>
                </a:cubicBezTo>
                <a:cubicBezTo>
                  <a:pt x="673" y="247"/>
                  <a:pt x="674" y="247"/>
                  <a:pt x="674" y="248"/>
                </a:cubicBezTo>
                <a:cubicBezTo>
                  <a:pt x="675" y="248"/>
                  <a:pt x="675" y="247"/>
                  <a:pt x="675" y="247"/>
                </a:cubicBezTo>
                <a:cubicBezTo>
                  <a:pt x="676" y="247"/>
                  <a:pt x="676" y="247"/>
                  <a:pt x="676" y="247"/>
                </a:cubicBezTo>
                <a:cubicBezTo>
                  <a:pt x="677" y="248"/>
                  <a:pt x="675" y="248"/>
                  <a:pt x="675" y="249"/>
                </a:cubicBezTo>
                <a:cubicBezTo>
                  <a:pt x="676" y="250"/>
                  <a:pt x="677" y="250"/>
                  <a:pt x="677" y="250"/>
                </a:cubicBezTo>
                <a:cubicBezTo>
                  <a:pt x="678" y="250"/>
                  <a:pt x="678" y="251"/>
                  <a:pt x="678" y="251"/>
                </a:cubicBezTo>
                <a:cubicBezTo>
                  <a:pt x="678" y="251"/>
                  <a:pt x="679" y="251"/>
                  <a:pt x="679" y="251"/>
                </a:cubicBezTo>
                <a:cubicBezTo>
                  <a:pt x="679" y="251"/>
                  <a:pt x="679" y="251"/>
                  <a:pt x="679" y="251"/>
                </a:cubicBezTo>
                <a:cubicBezTo>
                  <a:pt x="680" y="252"/>
                  <a:pt x="679" y="252"/>
                  <a:pt x="679" y="252"/>
                </a:cubicBezTo>
                <a:cubicBezTo>
                  <a:pt x="678" y="252"/>
                  <a:pt x="678" y="251"/>
                  <a:pt x="678" y="251"/>
                </a:cubicBezTo>
                <a:cubicBezTo>
                  <a:pt x="677" y="251"/>
                  <a:pt x="676" y="251"/>
                  <a:pt x="675" y="251"/>
                </a:cubicBezTo>
                <a:cubicBezTo>
                  <a:pt x="674" y="251"/>
                  <a:pt x="672" y="250"/>
                  <a:pt x="670" y="251"/>
                </a:cubicBezTo>
                <a:cubicBezTo>
                  <a:pt x="669" y="251"/>
                  <a:pt x="668" y="251"/>
                  <a:pt x="669" y="252"/>
                </a:cubicBezTo>
                <a:cubicBezTo>
                  <a:pt x="669" y="253"/>
                  <a:pt x="669" y="253"/>
                  <a:pt x="669" y="253"/>
                </a:cubicBezTo>
                <a:cubicBezTo>
                  <a:pt x="669" y="254"/>
                  <a:pt x="669" y="255"/>
                  <a:pt x="669" y="255"/>
                </a:cubicBezTo>
                <a:cubicBezTo>
                  <a:pt x="669" y="256"/>
                  <a:pt x="669" y="256"/>
                  <a:pt x="669" y="257"/>
                </a:cubicBezTo>
                <a:cubicBezTo>
                  <a:pt x="669" y="258"/>
                  <a:pt x="669" y="258"/>
                  <a:pt x="669" y="259"/>
                </a:cubicBezTo>
                <a:cubicBezTo>
                  <a:pt x="670" y="260"/>
                  <a:pt x="670" y="260"/>
                  <a:pt x="670" y="261"/>
                </a:cubicBezTo>
                <a:cubicBezTo>
                  <a:pt x="670" y="262"/>
                  <a:pt x="669" y="263"/>
                  <a:pt x="669" y="263"/>
                </a:cubicBezTo>
                <a:cubicBezTo>
                  <a:pt x="669" y="264"/>
                  <a:pt x="668" y="265"/>
                  <a:pt x="668" y="266"/>
                </a:cubicBezTo>
                <a:cubicBezTo>
                  <a:pt x="668" y="266"/>
                  <a:pt x="669" y="267"/>
                  <a:pt x="669" y="267"/>
                </a:cubicBezTo>
                <a:cubicBezTo>
                  <a:pt x="669" y="268"/>
                  <a:pt x="669" y="269"/>
                  <a:pt x="669" y="270"/>
                </a:cubicBezTo>
                <a:cubicBezTo>
                  <a:pt x="669" y="270"/>
                  <a:pt x="669" y="270"/>
                  <a:pt x="669" y="271"/>
                </a:cubicBezTo>
                <a:cubicBezTo>
                  <a:pt x="670" y="271"/>
                  <a:pt x="670" y="272"/>
                  <a:pt x="670" y="272"/>
                </a:cubicBezTo>
                <a:cubicBezTo>
                  <a:pt x="670" y="273"/>
                  <a:pt x="670" y="273"/>
                  <a:pt x="671" y="273"/>
                </a:cubicBezTo>
                <a:cubicBezTo>
                  <a:pt x="672" y="273"/>
                  <a:pt x="672" y="273"/>
                  <a:pt x="672" y="274"/>
                </a:cubicBezTo>
                <a:cubicBezTo>
                  <a:pt x="672" y="275"/>
                  <a:pt x="672" y="276"/>
                  <a:pt x="673" y="276"/>
                </a:cubicBezTo>
                <a:cubicBezTo>
                  <a:pt x="674" y="276"/>
                  <a:pt x="674" y="276"/>
                  <a:pt x="674" y="277"/>
                </a:cubicBezTo>
                <a:cubicBezTo>
                  <a:pt x="675" y="277"/>
                  <a:pt x="674" y="278"/>
                  <a:pt x="674" y="278"/>
                </a:cubicBezTo>
                <a:cubicBezTo>
                  <a:pt x="674" y="279"/>
                  <a:pt x="674" y="279"/>
                  <a:pt x="674" y="279"/>
                </a:cubicBezTo>
                <a:cubicBezTo>
                  <a:pt x="675" y="281"/>
                  <a:pt x="673" y="285"/>
                  <a:pt x="676" y="285"/>
                </a:cubicBezTo>
                <a:cubicBezTo>
                  <a:pt x="676" y="285"/>
                  <a:pt x="677" y="284"/>
                  <a:pt x="677" y="285"/>
                </a:cubicBezTo>
                <a:cubicBezTo>
                  <a:pt x="677" y="285"/>
                  <a:pt x="677" y="285"/>
                  <a:pt x="677" y="285"/>
                </a:cubicBezTo>
                <a:cubicBezTo>
                  <a:pt x="676" y="286"/>
                  <a:pt x="676" y="286"/>
                  <a:pt x="675" y="287"/>
                </a:cubicBezTo>
                <a:cubicBezTo>
                  <a:pt x="675" y="287"/>
                  <a:pt x="675" y="288"/>
                  <a:pt x="675" y="288"/>
                </a:cubicBezTo>
                <a:cubicBezTo>
                  <a:pt x="674" y="289"/>
                  <a:pt x="674" y="289"/>
                  <a:pt x="674" y="290"/>
                </a:cubicBezTo>
                <a:cubicBezTo>
                  <a:pt x="674" y="290"/>
                  <a:pt x="674" y="290"/>
                  <a:pt x="675" y="291"/>
                </a:cubicBezTo>
                <a:cubicBezTo>
                  <a:pt x="675" y="291"/>
                  <a:pt x="674" y="291"/>
                  <a:pt x="674" y="292"/>
                </a:cubicBezTo>
                <a:cubicBezTo>
                  <a:pt x="674" y="292"/>
                  <a:pt x="674" y="292"/>
                  <a:pt x="674" y="293"/>
                </a:cubicBezTo>
                <a:cubicBezTo>
                  <a:pt x="674" y="294"/>
                  <a:pt x="671" y="293"/>
                  <a:pt x="670" y="294"/>
                </a:cubicBezTo>
                <a:cubicBezTo>
                  <a:pt x="669" y="294"/>
                  <a:pt x="669" y="295"/>
                  <a:pt x="668" y="295"/>
                </a:cubicBezTo>
                <a:cubicBezTo>
                  <a:pt x="668" y="295"/>
                  <a:pt x="667" y="296"/>
                  <a:pt x="667" y="296"/>
                </a:cubicBezTo>
                <a:cubicBezTo>
                  <a:pt x="667" y="296"/>
                  <a:pt x="666" y="296"/>
                  <a:pt x="666" y="296"/>
                </a:cubicBezTo>
                <a:cubicBezTo>
                  <a:pt x="665" y="296"/>
                  <a:pt x="666" y="297"/>
                  <a:pt x="667" y="297"/>
                </a:cubicBezTo>
                <a:cubicBezTo>
                  <a:pt x="667" y="298"/>
                  <a:pt x="668" y="298"/>
                  <a:pt x="668" y="298"/>
                </a:cubicBezTo>
                <a:cubicBezTo>
                  <a:pt x="669" y="298"/>
                  <a:pt x="669" y="298"/>
                  <a:pt x="670" y="298"/>
                </a:cubicBezTo>
                <a:cubicBezTo>
                  <a:pt x="670" y="298"/>
                  <a:pt x="671" y="298"/>
                  <a:pt x="671" y="298"/>
                </a:cubicBezTo>
                <a:cubicBezTo>
                  <a:pt x="671" y="299"/>
                  <a:pt x="670" y="299"/>
                  <a:pt x="670" y="299"/>
                </a:cubicBezTo>
                <a:cubicBezTo>
                  <a:pt x="670" y="299"/>
                  <a:pt x="671" y="300"/>
                  <a:pt x="671" y="300"/>
                </a:cubicBezTo>
                <a:cubicBezTo>
                  <a:pt x="671" y="300"/>
                  <a:pt x="671" y="301"/>
                  <a:pt x="671" y="301"/>
                </a:cubicBezTo>
                <a:cubicBezTo>
                  <a:pt x="670" y="301"/>
                  <a:pt x="670" y="301"/>
                  <a:pt x="670" y="301"/>
                </a:cubicBezTo>
                <a:cubicBezTo>
                  <a:pt x="670" y="302"/>
                  <a:pt x="670" y="302"/>
                  <a:pt x="670" y="302"/>
                </a:cubicBezTo>
                <a:cubicBezTo>
                  <a:pt x="670" y="303"/>
                  <a:pt x="669" y="302"/>
                  <a:pt x="669" y="302"/>
                </a:cubicBezTo>
                <a:cubicBezTo>
                  <a:pt x="668" y="302"/>
                  <a:pt x="667" y="301"/>
                  <a:pt x="666" y="301"/>
                </a:cubicBezTo>
                <a:cubicBezTo>
                  <a:pt x="666" y="301"/>
                  <a:pt x="666" y="301"/>
                  <a:pt x="665" y="301"/>
                </a:cubicBezTo>
                <a:cubicBezTo>
                  <a:pt x="665" y="301"/>
                  <a:pt x="665" y="300"/>
                  <a:pt x="664" y="300"/>
                </a:cubicBezTo>
                <a:cubicBezTo>
                  <a:pt x="663" y="300"/>
                  <a:pt x="663" y="300"/>
                  <a:pt x="662" y="301"/>
                </a:cubicBezTo>
                <a:cubicBezTo>
                  <a:pt x="662" y="301"/>
                  <a:pt x="662" y="302"/>
                  <a:pt x="661" y="302"/>
                </a:cubicBezTo>
                <a:cubicBezTo>
                  <a:pt x="661" y="302"/>
                  <a:pt x="660" y="302"/>
                  <a:pt x="660" y="302"/>
                </a:cubicBezTo>
                <a:cubicBezTo>
                  <a:pt x="659" y="302"/>
                  <a:pt x="660" y="303"/>
                  <a:pt x="660" y="303"/>
                </a:cubicBezTo>
                <a:cubicBezTo>
                  <a:pt x="660" y="304"/>
                  <a:pt x="660" y="303"/>
                  <a:pt x="660" y="304"/>
                </a:cubicBezTo>
                <a:cubicBezTo>
                  <a:pt x="660" y="304"/>
                  <a:pt x="660" y="305"/>
                  <a:pt x="659" y="305"/>
                </a:cubicBezTo>
                <a:cubicBezTo>
                  <a:pt x="659" y="305"/>
                  <a:pt x="659" y="305"/>
                  <a:pt x="659" y="306"/>
                </a:cubicBezTo>
                <a:cubicBezTo>
                  <a:pt x="659" y="307"/>
                  <a:pt x="661" y="306"/>
                  <a:pt x="661" y="307"/>
                </a:cubicBezTo>
                <a:cubicBezTo>
                  <a:pt x="661" y="307"/>
                  <a:pt x="659" y="308"/>
                  <a:pt x="659" y="308"/>
                </a:cubicBezTo>
                <a:cubicBezTo>
                  <a:pt x="659" y="309"/>
                  <a:pt x="659" y="309"/>
                  <a:pt x="659" y="309"/>
                </a:cubicBezTo>
                <a:cubicBezTo>
                  <a:pt x="659" y="310"/>
                  <a:pt x="659" y="310"/>
                  <a:pt x="659" y="311"/>
                </a:cubicBezTo>
                <a:cubicBezTo>
                  <a:pt x="658" y="311"/>
                  <a:pt x="658" y="312"/>
                  <a:pt x="658" y="313"/>
                </a:cubicBezTo>
                <a:cubicBezTo>
                  <a:pt x="658" y="313"/>
                  <a:pt x="659" y="314"/>
                  <a:pt x="659" y="314"/>
                </a:cubicBezTo>
                <a:cubicBezTo>
                  <a:pt x="660" y="314"/>
                  <a:pt x="660" y="314"/>
                  <a:pt x="661" y="315"/>
                </a:cubicBezTo>
                <a:cubicBezTo>
                  <a:pt x="661" y="315"/>
                  <a:pt x="661" y="316"/>
                  <a:pt x="662" y="316"/>
                </a:cubicBezTo>
                <a:cubicBezTo>
                  <a:pt x="663" y="316"/>
                  <a:pt x="664" y="315"/>
                  <a:pt x="664" y="316"/>
                </a:cubicBezTo>
                <a:cubicBezTo>
                  <a:pt x="664" y="316"/>
                  <a:pt x="663" y="317"/>
                  <a:pt x="663" y="317"/>
                </a:cubicBezTo>
                <a:cubicBezTo>
                  <a:pt x="662" y="318"/>
                  <a:pt x="662" y="318"/>
                  <a:pt x="661" y="319"/>
                </a:cubicBezTo>
                <a:cubicBezTo>
                  <a:pt x="661" y="320"/>
                  <a:pt x="661" y="321"/>
                  <a:pt x="660" y="321"/>
                </a:cubicBezTo>
                <a:cubicBezTo>
                  <a:pt x="660" y="322"/>
                  <a:pt x="659" y="322"/>
                  <a:pt x="659" y="323"/>
                </a:cubicBezTo>
                <a:cubicBezTo>
                  <a:pt x="659" y="324"/>
                  <a:pt x="659" y="325"/>
                  <a:pt x="659" y="326"/>
                </a:cubicBezTo>
                <a:cubicBezTo>
                  <a:pt x="659" y="326"/>
                  <a:pt x="660" y="327"/>
                  <a:pt x="660" y="328"/>
                </a:cubicBezTo>
                <a:cubicBezTo>
                  <a:pt x="661" y="329"/>
                  <a:pt x="661" y="329"/>
                  <a:pt x="662" y="329"/>
                </a:cubicBezTo>
                <a:cubicBezTo>
                  <a:pt x="662" y="330"/>
                  <a:pt x="662" y="330"/>
                  <a:pt x="663" y="330"/>
                </a:cubicBezTo>
                <a:cubicBezTo>
                  <a:pt x="663" y="330"/>
                  <a:pt x="664" y="330"/>
                  <a:pt x="664" y="330"/>
                </a:cubicBezTo>
                <a:cubicBezTo>
                  <a:pt x="665" y="331"/>
                  <a:pt x="662" y="331"/>
                  <a:pt x="663" y="332"/>
                </a:cubicBezTo>
                <a:cubicBezTo>
                  <a:pt x="663" y="332"/>
                  <a:pt x="664" y="332"/>
                  <a:pt x="664" y="332"/>
                </a:cubicBezTo>
                <a:cubicBezTo>
                  <a:pt x="665" y="333"/>
                  <a:pt x="664" y="333"/>
                  <a:pt x="665" y="333"/>
                </a:cubicBezTo>
                <a:cubicBezTo>
                  <a:pt x="666" y="333"/>
                  <a:pt x="666" y="333"/>
                  <a:pt x="666" y="333"/>
                </a:cubicBezTo>
                <a:cubicBezTo>
                  <a:pt x="667" y="333"/>
                  <a:pt x="668" y="333"/>
                  <a:pt x="668" y="333"/>
                </a:cubicBezTo>
                <a:cubicBezTo>
                  <a:pt x="669" y="333"/>
                  <a:pt x="669" y="334"/>
                  <a:pt x="669" y="334"/>
                </a:cubicBezTo>
                <a:cubicBezTo>
                  <a:pt x="670" y="334"/>
                  <a:pt x="671" y="334"/>
                  <a:pt x="671" y="335"/>
                </a:cubicBezTo>
                <a:cubicBezTo>
                  <a:pt x="672" y="336"/>
                  <a:pt x="674" y="337"/>
                  <a:pt x="675" y="337"/>
                </a:cubicBezTo>
                <a:cubicBezTo>
                  <a:pt x="676" y="337"/>
                  <a:pt x="677" y="337"/>
                  <a:pt x="678" y="336"/>
                </a:cubicBezTo>
                <a:cubicBezTo>
                  <a:pt x="679" y="336"/>
                  <a:pt x="681" y="335"/>
                  <a:pt x="681" y="337"/>
                </a:cubicBezTo>
                <a:cubicBezTo>
                  <a:pt x="682" y="338"/>
                  <a:pt x="682" y="338"/>
                  <a:pt x="683" y="339"/>
                </a:cubicBezTo>
                <a:cubicBezTo>
                  <a:pt x="683" y="339"/>
                  <a:pt x="684" y="340"/>
                  <a:pt x="684" y="340"/>
                </a:cubicBezTo>
                <a:cubicBezTo>
                  <a:pt x="685" y="340"/>
                  <a:pt x="686" y="340"/>
                  <a:pt x="687" y="340"/>
                </a:cubicBezTo>
                <a:cubicBezTo>
                  <a:pt x="688" y="340"/>
                  <a:pt x="688" y="340"/>
                  <a:pt x="688" y="340"/>
                </a:cubicBezTo>
                <a:cubicBezTo>
                  <a:pt x="689" y="340"/>
                  <a:pt x="689" y="340"/>
                  <a:pt x="690" y="339"/>
                </a:cubicBezTo>
                <a:cubicBezTo>
                  <a:pt x="690" y="339"/>
                  <a:pt x="691" y="339"/>
                  <a:pt x="691" y="339"/>
                </a:cubicBezTo>
                <a:cubicBezTo>
                  <a:pt x="692" y="339"/>
                  <a:pt x="692" y="339"/>
                  <a:pt x="692" y="340"/>
                </a:cubicBezTo>
                <a:cubicBezTo>
                  <a:pt x="693" y="340"/>
                  <a:pt x="693" y="340"/>
                  <a:pt x="693" y="340"/>
                </a:cubicBezTo>
                <a:cubicBezTo>
                  <a:pt x="693" y="341"/>
                  <a:pt x="693" y="341"/>
                  <a:pt x="693" y="341"/>
                </a:cubicBezTo>
                <a:cubicBezTo>
                  <a:pt x="693" y="342"/>
                  <a:pt x="693" y="342"/>
                  <a:pt x="693" y="342"/>
                </a:cubicBezTo>
                <a:cubicBezTo>
                  <a:pt x="694" y="342"/>
                  <a:pt x="694" y="342"/>
                  <a:pt x="695" y="342"/>
                </a:cubicBezTo>
                <a:cubicBezTo>
                  <a:pt x="695" y="343"/>
                  <a:pt x="693" y="343"/>
                  <a:pt x="693" y="343"/>
                </a:cubicBezTo>
                <a:cubicBezTo>
                  <a:pt x="692" y="344"/>
                  <a:pt x="692" y="345"/>
                  <a:pt x="691" y="345"/>
                </a:cubicBezTo>
                <a:cubicBezTo>
                  <a:pt x="690" y="346"/>
                  <a:pt x="690" y="345"/>
                  <a:pt x="689" y="345"/>
                </a:cubicBezTo>
                <a:cubicBezTo>
                  <a:pt x="689" y="344"/>
                  <a:pt x="688" y="344"/>
                  <a:pt x="687" y="343"/>
                </a:cubicBezTo>
                <a:cubicBezTo>
                  <a:pt x="687" y="343"/>
                  <a:pt x="687" y="343"/>
                  <a:pt x="686" y="343"/>
                </a:cubicBezTo>
                <a:cubicBezTo>
                  <a:pt x="686" y="343"/>
                  <a:pt x="686" y="343"/>
                  <a:pt x="685" y="343"/>
                </a:cubicBezTo>
                <a:cubicBezTo>
                  <a:pt x="684" y="342"/>
                  <a:pt x="685" y="344"/>
                  <a:pt x="685" y="344"/>
                </a:cubicBezTo>
                <a:cubicBezTo>
                  <a:pt x="684" y="345"/>
                  <a:pt x="684" y="345"/>
                  <a:pt x="684" y="346"/>
                </a:cubicBezTo>
                <a:cubicBezTo>
                  <a:pt x="684" y="346"/>
                  <a:pt x="684" y="346"/>
                  <a:pt x="684" y="347"/>
                </a:cubicBezTo>
                <a:cubicBezTo>
                  <a:pt x="684" y="348"/>
                  <a:pt x="683" y="348"/>
                  <a:pt x="682" y="349"/>
                </a:cubicBezTo>
                <a:cubicBezTo>
                  <a:pt x="682" y="349"/>
                  <a:pt x="682" y="349"/>
                  <a:pt x="682" y="350"/>
                </a:cubicBezTo>
                <a:cubicBezTo>
                  <a:pt x="681" y="350"/>
                  <a:pt x="681" y="350"/>
                  <a:pt x="681" y="351"/>
                </a:cubicBezTo>
                <a:cubicBezTo>
                  <a:pt x="681" y="352"/>
                  <a:pt x="681" y="352"/>
                  <a:pt x="681" y="352"/>
                </a:cubicBezTo>
                <a:cubicBezTo>
                  <a:pt x="681" y="353"/>
                  <a:pt x="680" y="353"/>
                  <a:pt x="681" y="353"/>
                </a:cubicBezTo>
                <a:cubicBezTo>
                  <a:pt x="681" y="354"/>
                  <a:pt x="681" y="354"/>
                  <a:pt x="681" y="354"/>
                </a:cubicBezTo>
                <a:cubicBezTo>
                  <a:pt x="682" y="354"/>
                  <a:pt x="682" y="355"/>
                  <a:pt x="683" y="355"/>
                </a:cubicBezTo>
                <a:cubicBezTo>
                  <a:pt x="683" y="355"/>
                  <a:pt x="684" y="354"/>
                  <a:pt x="685" y="354"/>
                </a:cubicBezTo>
                <a:cubicBezTo>
                  <a:pt x="686" y="354"/>
                  <a:pt x="686" y="354"/>
                  <a:pt x="687" y="354"/>
                </a:cubicBezTo>
                <a:cubicBezTo>
                  <a:pt x="688" y="354"/>
                  <a:pt x="688" y="353"/>
                  <a:pt x="689" y="352"/>
                </a:cubicBezTo>
                <a:cubicBezTo>
                  <a:pt x="689" y="352"/>
                  <a:pt x="690" y="352"/>
                  <a:pt x="690" y="352"/>
                </a:cubicBezTo>
                <a:cubicBezTo>
                  <a:pt x="690" y="351"/>
                  <a:pt x="690" y="351"/>
                  <a:pt x="689" y="352"/>
                </a:cubicBezTo>
                <a:cubicBezTo>
                  <a:pt x="689" y="352"/>
                  <a:pt x="687" y="353"/>
                  <a:pt x="687" y="352"/>
                </a:cubicBezTo>
                <a:cubicBezTo>
                  <a:pt x="688" y="351"/>
                  <a:pt x="689" y="351"/>
                  <a:pt x="689" y="350"/>
                </a:cubicBezTo>
                <a:cubicBezTo>
                  <a:pt x="689" y="349"/>
                  <a:pt x="688" y="349"/>
                  <a:pt x="689" y="349"/>
                </a:cubicBezTo>
                <a:cubicBezTo>
                  <a:pt x="689" y="349"/>
                  <a:pt x="689" y="350"/>
                  <a:pt x="689" y="350"/>
                </a:cubicBezTo>
                <a:cubicBezTo>
                  <a:pt x="690" y="350"/>
                  <a:pt x="690" y="350"/>
                  <a:pt x="691" y="350"/>
                </a:cubicBezTo>
                <a:cubicBezTo>
                  <a:pt x="691" y="350"/>
                  <a:pt x="691" y="350"/>
                  <a:pt x="691" y="351"/>
                </a:cubicBezTo>
                <a:cubicBezTo>
                  <a:pt x="691" y="351"/>
                  <a:pt x="692" y="351"/>
                  <a:pt x="691" y="352"/>
                </a:cubicBezTo>
                <a:cubicBezTo>
                  <a:pt x="691" y="353"/>
                  <a:pt x="691" y="353"/>
                  <a:pt x="691" y="353"/>
                </a:cubicBezTo>
                <a:cubicBezTo>
                  <a:pt x="691" y="354"/>
                  <a:pt x="691" y="355"/>
                  <a:pt x="691" y="356"/>
                </a:cubicBezTo>
                <a:cubicBezTo>
                  <a:pt x="691" y="356"/>
                  <a:pt x="690" y="356"/>
                  <a:pt x="691" y="357"/>
                </a:cubicBezTo>
                <a:cubicBezTo>
                  <a:pt x="691" y="357"/>
                  <a:pt x="693" y="357"/>
                  <a:pt x="693" y="357"/>
                </a:cubicBezTo>
                <a:cubicBezTo>
                  <a:pt x="694" y="358"/>
                  <a:pt x="692" y="358"/>
                  <a:pt x="692" y="358"/>
                </a:cubicBezTo>
                <a:cubicBezTo>
                  <a:pt x="690" y="359"/>
                  <a:pt x="689" y="360"/>
                  <a:pt x="688" y="361"/>
                </a:cubicBezTo>
                <a:cubicBezTo>
                  <a:pt x="687" y="362"/>
                  <a:pt x="686" y="363"/>
                  <a:pt x="686" y="364"/>
                </a:cubicBezTo>
                <a:cubicBezTo>
                  <a:pt x="685" y="364"/>
                  <a:pt x="684" y="365"/>
                  <a:pt x="683" y="365"/>
                </a:cubicBezTo>
                <a:cubicBezTo>
                  <a:pt x="683" y="366"/>
                  <a:pt x="682" y="366"/>
                  <a:pt x="681" y="367"/>
                </a:cubicBezTo>
                <a:cubicBezTo>
                  <a:pt x="681" y="367"/>
                  <a:pt x="680" y="368"/>
                  <a:pt x="679" y="368"/>
                </a:cubicBezTo>
                <a:cubicBezTo>
                  <a:pt x="678" y="368"/>
                  <a:pt x="677" y="368"/>
                  <a:pt x="676" y="368"/>
                </a:cubicBezTo>
                <a:cubicBezTo>
                  <a:pt x="675" y="368"/>
                  <a:pt x="674" y="367"/>
                  <a:pt x="673" y="368"/>
                </a:cubicBezTo>
                <a:cubicBezTo>
                  <a:pt x="672" y="368"/>
                  <a:pt x="671" y="368"/>
                  <a:pt x="671" y="369"/>
                </a:cubicBezTo>
                <a:cubicBezTo>
                  <a:pt x="671" y="369"/>
                  <a:pt x="671" y="370"/>
                  <a:pt x="671" y="370"/>
                </a:cubicBezTo>
                <a:cubicBezTo>
                  <a:pt x="670" y="370"/>
                  <a:pt x="670" y="371"/>
                  <a:pt x="670" y="371"/>
                </a:cubicBezTo>
                <a:cubicBezTo>
                  <a:pt x="670" y="371"/>
                  <a:pt x="669" y="372"/>
                  <a:pt x="669" y="373"/>
                </a:cubicBezTo>
                <a:cubicBezTo>
                  <a:pt x="668" y="373"/>
                  <a:pt x="668" y="374"/>
                  <a:pt x="669" y="375"/>
                </a:cubicBezTo>
                <a:cubicBezTo>
                  <a:pt x="669" y="375"/>
                  <a:pt x="670" y="375"/>
                  <a:pt x="670" y="376"/>
                </a:cubicBezTo>
                <a:cubicBezTo>
                  <a:pt x="671" y="376"/>
                  <a:pt x="672" y="377"/>
                  <a:pt x="672" y="378"/>
                </a:cubicBezTo>
                <a:cubicBezTo>
                  <a:pt x="672" y="378"/>
                  <a:pt x="672" y="379"/>
                  <a:pt x="672" y="380"/>
                </a:cubicBezTo>
                <a:cubicBezTo>
                  <a:pt x="672" y="381"/>
                  <a:pt x="672" y="381"/>
                  <a:pt x="673" y="382"/>
                </a:cubicBezTo>
                <a:cubicBezTo>
                  <a:pt x="673" y="382"/>
                  <a:pt x="673" y="382"/>
                  <a:pt x="673" y="383"/>
                </a:cubicBezTo>
                <a:cubicBezTo>
                  <a:pt x="673" y="384"/>
                  <a:pt x="674" y="385"/>
                  <a:pt x="673" y="385"/>
                </a:cubicBezTo>
                <a:cubicBezTo>
                  <a:pt x="672" y="386"/>
                  <a:pt x="673" y="386"/>
                  <a:pt x="673" y="387"/>
                </a:cubicBezTo>
                <a:cubicBezTo>
                  <a:pt x="673" y="387"/>
                  <a:pt x="673" y="388"/>
                  <a:pt x="673" y="388"/>
                </a:cubicBezTo>
                <a:cubicBezTo>
                  <a:pt x="673" y="388"/>
                  <a:pt x="673" y="389"/>
                  <a:pt x="673" y="389"/>
                </a:cubicBezTo>
                <a:cubicBezTo>
                  <a:pt x="674" y="389"/>
                  <a:pt x="673" y="391"/>
                  <a:pt x="673" y="390"/>
                </a:cubicBezTo>
                <a:cubicBezTo>
                  <a:pt x="672" y="390"/>
                  <a:pt x="672" y="389"/>
                  <a:pt x="672" y="389"/>
                </a:cubicBezTo>
                <a:cubicBezTo>
                  <a:pt x="671" y="390"/>
                  <a:pt x="671" y="390"/>
                  <a:pt x="671" y="390"/>
                </a:cubicBezTo>
                <a:cubicBezTo>
                  <a:pt x="670" y="390"/>
                  <a:pt x="669" y="390"/>
                  <a:pt x="669" y="390"/>
                </a:cubicBezTo>
                <a:cubicBezTo>
                  <a:pt x="668" y="390"/>
                  <a:pt x="668" y="390"/>
                  <a:pt x="668" y="390"/>
                </a:cubicBezTo>
                <a:cubicBezTo>
                  <a:pt x="668" y="390"/>
                  <a:pt x="668" y="390"/>
                  <a:pt x="668" y="390"/>
                </a:cubicBezTo>
                <a:cubicBezTo>
                  <a:pt x="668" y="389"/>
                  <a:pt x="668" y="389"/>
                  <a:pt x="667" y="390"/>
                </a:cubicBezTo>
                <a:cubicBezTo>
                  <a:pt x="667" y="390"/>
                  <a:pt x="666" y="390"/>
                  <a:pt x="666" y="390"/>
                </a:cubicBezTo>
                <a:cubicBezTo>
                  <a:pt x="665" y="390"/>
                  <a:pt x="665" y="390"/>
                  <a:pt x="665" y="390"/>
                </a:cubicBezTo>
                <a:cubicBezTo>
                  <a:pt x="664" y="390"/>
                  <a:pt x="664" y="390"/>
                  <a:pt x="664" y="390"/>
                </a:cubicBezTo>
                <a:cubicBezTo>
                  <a:pt x="664" y="391"/>
                  <a:pt x="665" y="391"/>
                  <a:pt x="665" y="391"/>
                </a:cubicBezTo>
                <a:cubicBezTo>
                  <a:pt x="665" y="391"/>
                  <a:pt x="665" y="392"/>
                  <a:pt x="665" y="392"/>
                </a:cubicBezTo>
                <a:cubicBezTo>
                  <a:pt x="666" y="392"/>
                  <a:pt x="666" y="392"/>
                  <a:pt x="666" y="393"/>
                </a:cubicBezTo>
                <a:cubicBezTo>
                  <a:pt x="666" y="393"/>
                  <a:pt x="666" y="393"/>
                  <a:pt x="666" y="393"/>
                </a:cubicBezTo>
                <a:cubicBezTo>
                  <a:pt x="665" y="393"/>
                  <a:pt x="665" y="392"/>
                  <a:pt x="664" y="392"/>
                </a:cubicBezTo>
                <a:cubicBezTo>
                  <a:pt x="664" y="391"/>
                  <a:pt x="664" y="391"/>
                  <a:pt x="663" y="391"/>
                </a:cubicBezTo>
                <a:cubicBezTo>
                  <a:pt x="663" y="390"/>
                  <a:pt x="663" y="390"/>
                  <a:pt x="663" y="390"/>
                </a:cubicBezTo>
                <a:cubicBezTo>
                  <a:pt x="662" y="389"/>
                  <a:pt x="662" y="389"/>
                  <a:pt x="661" y="388"/>
                </a:cubicBezTo>
                <a:cubicBezTo>
                  <a:pt x="661" y="388"/>
                  <a:pt x="661" y="388"/>
                  <a:pt x="661" y="388"/>
                </a:cubicBezTo>
                <a:cubicBezTo>
                  <a:pt x="661" y="388"/>
                  <a:pt x="661" y="388"/>
                  <a:pt x="661" y="387"/>
                </a:cubicBezTo>
                <a:cubicBezTo>
                  <a:pt x="661" y="387"/>
                  <a:pt x="661" y="387"/>
                  <a:pt x="661" y="387"/>
                </a:cubicBezTo>
                <a:cubicBezTo>
                  <a:pt x="662" y="387"/>
                  <a:pt x="661" y="388"/>
                  <a:pt x="661" y="388"/>
                </a:cubicBezTo>
                <a:cubicBezTo>
                  <a:pt x="662" y="388"/>
                  <a:pt x="662" y="388"/>
                  <a:pt x="662" y="388"/>
                </a:cubicBezTo>
                <a:cubicBezTo>
                  <a:pt x="663" y="389"/>
                  <a:pt x="664" y="390"/>
                  <a:pt x="664" y="389"/>
                </a:cubicBezTo>
                <a:cubicBezTo>
                  <a:pt x="664" y="388"/>
                  <a:pt x="664" y="388"/>
                  <a:pt x="665" y="388"/>
                </a:cubicBezTo>
                <a:cubicBezTo>
                  <a:pt x="665" y="388"/>
                  <a:pt x="665" y="388"/>
                  <a:pt x="666" y="389"/>
                </a:cubicBezTo>
                <a:cubicBezTo>
                  <a:pt x="666" y="389"/>
                  <a:pt x="667" y="389"/>
                  <a:pt x="668" y="389"/>
                </a:cubicBezTo>
                <a:cubicBezTo>
                  <a:pt x="668" y="389"/>
                  <a:pt x="669" y="389"/>
                  <a:pt x="669" y="389"/>
                </a:cubicBezTo>
                <a:cubicBezTo>
                  <a:pt x="670" y="390"/>
                  <a:pt x="670" y="390"/>
                  <a:pt x="670" y="390"/>
                </a:cubicBezTo>
                <a:cubicBezTo>
                  <a:pt x="671" y="390"/>
                  <a:pt x="671" y="390"/>
                  <a:pt x="671" y="389"/>
                </a:cubicBezTo>
                <a:cubicBezTo>
                  <a:pt x="671" y="389"/>
                  <a:pt x="671" y="389"/>
                  <a:pt x="672" y="389"/>
                </a:cubicBezTo>
                <a:cubicBezTo>
                  <a:pt x="672" y="389"/>
                  <a:pt x="673" y="389"/>
                  <a:pt x="673" y="388"/>
                </a:cubicBezTo>
                <a:cubicBezTo>
                  <a:pt x="673" y="388"/>
                  <a:pt x="672" y="388"/>
                  <a:pt x="672" y="388"/>
                </a:cubicBezTo>
                <a:cubicBezTo>
                  <a:pt x="671" y="387"/>
                  <a:pt x="673" y="386"/>
                  <a:pt x="672" y="386"/>
                </a:cubicBezTo>
                <a:cubicBezTo>
                  <a:pt x="671" y="385"/>
                  <a:pt x="671" y="386"/>
                  <a:pt x="671" y="385"/>
                </a:cubicBezTo>
                <a:cubicBezTo>
                  <a:pt x="671" y="385"/>
                  <a:pt x="671" y="385"/>
                  <a:pt x="671" y="385"/>
                </a:cubicBezTo>
                <a:cubicBezTo>
                  <a:pt x="670" y="383"/>
                  <a:pt x="669" y="385"/>
                  <a:pt x="668" y="385"/>
                </a:cubicBezTo>
                <a:cubicBezTo>
                  <a:pt x="668" y="384"/>
                  <a:pt x="669" y="384"/>
                  <a:pt x="669" y="383"/>
                </a:cubicBezTo>
                <a:cubicBezTo>
                  <a:pt x="669" y="383"/>
                  <a:pt x="670" y="383"/>
                  <a:pt x="670" y="383"/>
                </a:cubicBezTo>
                <a:cubicBezTo>
                  <a:pt x="670" y="382"/>
                  <a:pt x="670" y="382"/>
                  <a:pt x="670" y="381"/>
                </a:cubicBezTo>
                <a:cubicBezTo>
                  <a:pt x="670" y="381"/>
                  <a:pt x="670" y="381"/>
                  <a:pt x="670" y="381"/>
                </a:cubicBezTo>
                <a:cubicBezTo>
                  <a:pt x="669" y="382"/>
                  <a:pt x="669" y="382"/>
                  <a:pt x="669" y="382"/>
                </a:cubicBezTo>
                <a:cubicBezTo>
                  <a:pt x="669" y="382"/>
                  <a:pt x="669" y="381"/>
                  <a:pt x="669" y="381"/>
                </a:cubicBezTo>
                <a:cubicBezTo>
                  <a:pt x="668" y="381"/>
                  <a:pt x="667" y="382"/>
                  <a:pt x="667" y="382"/>
                </a:cubicBezTo>
                <a:cubicBezTo>
                  <a:pt x="666" y="382"/>
                  <a:pt x="666" y="382"/>
                  <a:pt x="666" y="383"/>
                </a:cubicBezTo>
                <a:cubicBezTo>
                  <a:pt x="665" y="383"/>
                  <a:pt x="665" y="384"/>
                  <a:pt x="665" y="384"/>
                </a:cubicBezTo>
                <a:cubicBezTo>
                  <a:pt x="664" y="384"/>
                  <a:pt x="663" y="384"/>
                  <a:pt x="663" y="384"/>
                </a:cubicBezTo>
                <a:cubicBezTo>
                  <a:pt x="663" y="384"/>
                  <a:pt x="662" y="383"/>
                  <a:pt x="662" y="383"/>
                </a:cubicBezTo>
                <a:cubicBezTo>
                  <a:pt x="663" y="383"/>
                  <a:pt x="663" y="382"/>
                  <a:pt x="663" y="382"/>
                </a:cubicBezTo>
                <a:cubicBezTo>
                  <a:pt x="663" y="381"/>
                  <a:pt x="664" y="381"/>
                  <a:pt x="664" y="381"/>
                </a:cubicBezTo>
                <a:cubicBezTo>
                  <a:pt x="664" y="381"/>
                  <a:pt x="663" y="380"/>
                  <a:pt x="662" y="380"/>
                </a:cubicBezTo>
                <a:cubicBezTo>
                  <a:pt x="662" y="380"/>
                  <a:pt x="662" y="380"/>
                  <a:pt x="661" y="380"/>
                </a:cubicBezTo>
                <a:cubicBezTo>
                  <a:pt x="661" y="380"/>
                  <a:pt x="660" y="379"/>
                  <a:pt x="660" y="378"/>
                </a:cubicBezTo>
                <a:cubicBezTo>
                  <a:pt x="660" y="378"/>
                  <a:pt x="661" y="378"/>
                  <a:pt x="661" y="377"/>
                </a:cubicBezTo>
                <a:cubicBezTo>
                  <a:pt x="662" y="377"/>
                  <a:pt x="661" y="377"/>
                  <a:pt x="661" y="376"/>
                </a:cubicBezTo>
                <a:cubicBezTo>
                  <a:pt x="661" y="375"/>
                  <a:pt x="662" y="376"/>
                  <a:pt x="663" y="376"/>
                </a:cubicBezTo>
                <a:cubicBezTo>
                  <a:pt x="664" y="376"/>
                  <a:pt x="663" y="375"/>
                  <a:pt x="663" y="374"/>
                </a:cubicBezTo>
                <a:cubicBezTo>
                  <a:pt x="663" y="373"/>
                  <a:pt x="663" y="372"/>
                  <a:pt x="663" y="372"/>
                </a:cubicBezTo>
                <a:cubicBezTo>
                  <a:pt x="663" y="371"/>
                  <a:pt x="664" y="370"/>
                  <a:pt x="664" y="369"/>
                </a:cubicBezTo>
                <a:cubicBezTo>
                  <a:pt x="664" y="369"/>
                  <a:pt x="665" y="368"/>
                  <a:pt x="664" y="367"/>
                </a:cubicBezTo>
                <a:cubicBezTo>
                  <a:pt x="664" y="366"/>
                  <a:pt x="665" y="366"/>
                  <a:pt x="665" y="365"/>
                </a:cubicBezTo>
                <a:cubicBezTo>
                  <a:pt x="665" y="364"/>
                  <a:pt x="664" y="365"/>
                  <a:pt x="663" y="366"/>
                </a:cubicBezTo>
                <a:cubicBezTo>
                  <a:pt x="663" y="366"/>
                  <a:pt x="662" y="366"/>
                  <a:pt x="662" y="366"/>
                </a:cubicBezTo>
                <a:cubicBezTo>
                  <a:pt x="662" y="366"/>
                  <a:pt x="661" y="367"/>
                  <a:pt x="661" y="367"/>
                </a:cubicBezTo>
                <a:cubicBezTo>
                  <a:pt x="660" y="368"/>
                  <a:pt x="660" y="368"/>
                  <a:pt x="659" y="368"/>
                </a:cubicBezTo>
                <a:cubicBezTo>
                  <a:pt x="658" y="368"/>
                  <a:pt x="658" y="369"/>
                  <a:pt x="658" y="369"/>
                </a:cubicBezTo>
                <a:cubicBezTo>
                  <a:pt x="657" y="369"/>
                  <a:pt x="657" y="369"/>
                  <a:pt x="656" y="369"/>
                </a:cubicBezTo>
                <a:cubicBezTo>
                  <a:pt x="656" y="369"/>
                  <a:pt x="656" y="368"/>
                  <a:pt x="656" y="368"/>
                </a:cubicBezTo>
                <a:cubicBezTo>
                  <a:pt x="657" y="367"/>
                  <a:pt x="657" y="368"/>
                  <a:pt x="657" y="368"/>
                </a:cubicBezTo>
                <a:cubicBezTo>
                  <a:pt x="658" y="367"/>
                  <a:pt x="658" y="367"/>
                  <a:pt x="658" y="367"/>
                </a:cubicBezTo>
                <a:cubicBezTo>
                  <a:pt x="658" y="367"/>
                  <a:pt x="658" y="367"/>
                  <a:pt x="658" y="367"/>
                </a:cubicBezTo>
                <a:cubicBezTo>
                  <a:pt x="658" y="366"/>
                  <a:pt x="659" y="366"/>
                  <a:pt x="659" y="366"/>
                </a:cubicBezTo>
                <a:cubicBezTo>
                  <a:pt x="659" y="365"/>
                  <a:pt x="658" y="366"/>
                  <a:pt x="658" y="365"/>
                </a:cubicBezTo>
                <a:cubicBezTo>
                  <a:pt x="658" y="364"/>
                  <a:pt x="658" y="364"/>
                  <a:pt x="657" y="363"/>
                </a:cubicBezTo>
                <a:cubicBezTo>
                  <a:pt x="657" y="363"/>
                  <a:pt x="657" y="364"/>
                  <a:pt x="656" y="364"/>
                </a:cubicBezTo>
                <a:cubicBezTo>
                  <a:pt x="656" y="364"/>
                  <a:pt x="655" y="364"/>
                  <a:pt x="654" y="364"/>
                </a:cubicBezTo>
                <a:cubicBezTo>
                  <a:pt x="653" y="364"/>
                  <a:pt x="654" y="363"/>
                  <a:pt x="654" y="362"/>
                </a:cubicBezTo>
                <a:cubicBezTo>
                  <a:pt x="653" y="362"/>
                  <a:pt x="653" y="362"/>
                  <a:pt x="653" y="362"/>
                </a:cubicBezTo>
                <a:cubicBezTo>
                  <a:pt x="652" y="362"/>
                  <a:pt x="652" y="361"/>
                  <a:pt x="652" y="361"/>
                </a:cubicBezTo>
                <a:cubicBezTo>
                  <a:pt x="651" y="360"/>
                  <a:pt x="650" y="360"/>
                  <a:pt x="650" y="361"/>
                </a:cubicBezTo>
                <a:cubicBezTo>
                  <a:pt x="649" y="361"/>
                  <a:pt x="648" y="361"/>
                  <a:pt x="647" y="361"/>
                </a:cubicBezTo>
                <a:cubicBezTo>
                  <a:pt x="646" y="360"/>
                  <a:pt x="646" y="360"/>
                  <a:pt x="645" y="359"/>
                </a:cubicBezTo>
                <a:cubicBezTo>
                  <a:pt x="645" y="359"/>
                  <a:pt x="645" y="359"/>
                  <a:pt x="645" y="359"/>
                </a:cubicBezTo>
                <a:cubicBezTo>
                  <a:pt x="644" y="359"/>
                  <a:pt x="644" y="359"/>
                  <a:pt x="643" y="359"/>
                </a:cubicBezTo>
                <a:cubicBezTo>
                  <a:pt x="643" y="359"/>
                  <a:pt x="643" y="358"/>
                  <a:pt x="642" y="358"/>
                </a:cubicBezTo>
                <a:cubicBezTo>
                  <a:pt x="642" y="359"/>
                  <a:pt x="642" y="359"/>
                  <a:pt x="643" y="359"/>
                </a:cubicBezTo>
                <a:cubicBezTo>
                  <a:pt x="643" y="360"/>
                  <a:pt x="643" y="360"/>
                  <a:pt x="643" y="360"/>
                </a:cubicBezTo>
                <a:cubicBezTo>
                  <a:pt x="643" y="361"/>
                  <a:pt x="644" y="361"/>
                  <a:pt x="644" y="361"/>
                </a:cubicBezTo>
                <a:cubicBezTo>
                  <a:pt x="644" y="361"/>
                  <a:pt x="645" y="362"/>
                  <a:pt x="644" y="362"/>
                </a:cubicBezTo>
                <a:cubicBezTo>
                  <a:pt x="644" y="362"/>
                  <a:pt x="643" y="362"/>
                  <a:pt x="643" y="362"/>
                </a:cubicBezTo>
                <a:cubicBezTo>
                  <a:pt x="643" y="362"/>
                  <a:pt x="642" y="363"/>
                  <a:pt x="642" y="363"/>
                </a:cubicBezTo>
                <a:cubicBezTo>
                  <a:pt x="641" y="363"/>
                  <a:pt x="641" y="363"/>
                  <a:pt x="640" y="363"/>
                </a:cubicBezTo>
                <a:cubicBezTo>
                  <a:pt x="640" y="363"/>
                  <a:pt x="639" y="363"/>
                  <a:pt x="639" y="363"/>
                </a:cubicBezTo>
                <a:cubicBezTo>
                  <a:pt x="639" y="363"/>
                  <a:pt x="639" y="363"/>
                  <a:pt x="638" y="363"/>
                </a:cubicBezTo>
                <a:cubicBezTo>
                  <a:pt x="638" y="362"/>
                  <a:pt x="638" y="362"/>
                  <a:pt x="637" y="362"/>
                </a:cubicBezTo>
                <a:cubicBezTo>
                  <a:pt x="636" y="362"/>
                  <a:pt x="636" y="362"/>
                  <a:pt x="635" y="362"/>
                </a:cubicBezTo>
                <a:cubicBezTo>
                  <a:pt x="635" y="361"/>
                  <a:pt x="634" y="361"/>
                  <a:pt x="634" y="362"/>
                </a:cubicBezTo>
                <a:cubicBezTo>
                  <a:pt x="634" y="362"/>
                  <a:pt x="634" y="362"/>
                  <a:pt x="635" y="362"/>
                </a:cubicBezTo>
                <a:cubicBezTo>
                  <a:pt x="635" y="363"/>
                  <a:pt x="636" y="364"/>
                  <a:pt x="636" y="364"/>
                </a:cubicBezTo>
                <a:cubicBezTo>
                  <a:pt x="636" y="365"/>
                  <a:pt x="638" y="365"/>
                  <a:pt x="638" y="366"/>
                </a:cubicBezTo>
                <a:cubicBezTo>
                  <a:pt x="638" y="366"/>
                  <a:pt x="638" y="368"/>
                  <a:pt x="637" y="367"/>
                </a:cubicBezTo>
                <a:cubicBezTo>
                  <a:pt x="637" y="367"/>
                  <a:pt x="637" y="366"/>
                  <a:pt x="636" y="366"/>
                </a:cubicBezTo>
                <a:cubicBezTo>
                  <a:pt x="636" y="366"/>
                  <a:pt x="636" y="367"/>
                  <a:pt x="636" y="367"/>
                </a:cubicBezTo>
                <a:cubicBezTo>
                  <a:pt x="636" y="368"/>
                  <a:pt x="638" y="368"/>
                  <a:pt x="636" y="369"/>
                </a:cubicBezTo>
                <a:cubicBezTo>
                  <a:pt x="636" y="369"/>
                  <a:pt x="635" y="369"/>
                  <a:pt x="635" y="368"/>
                </a:cubicBezTo>
                <a:cubicBezTo>
                  <a:pt x="635" y="368"/>
                  <a:pt x="635" y="368"/>
                  <a:pt x="634" y="368"/>
                </a:cubicBezTo>
                <a:cubicBezTo>
                  <a:pt x="634" y="368"/>
                  <a:pt x="634" y="368"/>
                  <a:pt x="634" y="369"/>
                </a:cubicBezTo>
                <a:cubicBezTo>
                  <a:pt x="634" y="369"/>
                  <a:pt x="634" y="369"/>
                  <a:pt x="634" y="370"/>
                </a:cubicBezTo>
                <a:cubicBezTo>
                  <a:pt x="634" y="370"/>
                  <a:pt x="634" y="370"/>
                  <a:pt x="635" y="370"/>
                </a:cubicBezTo>
                <a:cubicBezTo>
                  <a:pt x="635" y="371"/>
                  <a:pt x="635" y="371"/>
                  <a:pt x="635" y="371"/>
                </a:cubicBezTo>
                <a:cubicBezTo>
                  <a:pt x="635" y="372"/>
                  <a:pt x="634" y="373"/>
                  <a:pt x="633" y="373"/>
                </a:cubicBezTo>
                <a:cubicBezTo>
                  <a:pt x="632" y="374"/>
                  <a:pt x="631" y="375"/>
                  <a:pt x="629" y="374"/>
                </a:cubicBezTo>
                <a:cubicBezTo>
                  <a:pt x="629" y="374"/>
                  <a:pt x="628" y="374"/>
                  <a:pt x="627" y="374"/>
                </a:cubicBezTo>
                <a:cubicBezTo>
                  <a:pt x="626" y="373"/>
                  <a:pt x="625" y="373"/>
                  <a:pt x="625" y="373"/>
                </a:cubicBezTo>
                <a:cubicBezTo>
                  <a:pt x="624" y="373"/>
                  <a:pt x="623" y="373"/>
                  <a:pt x="622" y="373"/>
                </a:cubicBezTo>
                <a:cubicBezTo>
                  <a:pt x="621" y="372"/>
                  <a:pt x="620" y="372"/>
                  <a:pt x="620" y="372"/>
                </a:cubicBezTo>
                <a:cubicBezTo>
                  <a:pt x="619" y="372"/>
                  <a:pt x="618" y="372"/>
                  <a:pt x="618" y="372"/>
                </a:cubicBezTo>
                <a:cubicBezTo>
                  <a:pt x="617" y="372"/>
                  <a:pt x="616" y="372"/>
                  <a:pt x="616" y="372"/>
                </a:cubicBezTo>
                <a:cubicBezTo>
                  <a:pt x="615" y="372"/>
                  <a:pt x="614" y="372"/>
                  <a:pt x="613" y="373"/>
                </a:cubicBezTo>
                <a:cubicBezTo>
                  <a:pt x="612" y="373"/>
                  <a:pt x="612" y="373"/>
                  <a:pt x="611" y="373"/>
                </a:cubicBezTo>
                <a:cubicBezTo>
                  <a:pt x="611" y="373"/>
                  <a:pt x="610" y="374"/>
                  <a:pt x="610" y="374"/>
                </a:cubicBezTo>
                <a:cubicBezTo>
                  <a:pt x="609" y="374"/>
                  <a:pt x="608" y="374"/>
                  <a:pt x="608" y="374"/>
                </a:cubicBezTo>
                <a:cubicBezTo>
                  <a:pt x="607" y="374"/>
                  <a:pt x="607" y="374"/>
                  <a:pt x="606" y="375"/>
                </a:cubicBezTo>
                <a:cubicBezTo>
                  <a:pt x="605" y="375"/>
                  <a:pt x="604" y="375"/>
                  <a:pt x="602" y="375"/>
                </a:cubicBezTo>
                <a:cubicBezTo>
                  <a:pt x="601" y="375"/>
                  <a:pt x="599" y="375"/>
                  <a:pt x="597" y="375"/>
                </a:cubicBezTo>
                <a:cubicBezTo>
                  <a:pt x="596" y="374"/>
                  <a:pt x="595" y="374"/>
                  <a:pt x="594" y="374"/>
                </a:cubicBezTo>
                <a:cubicBezTo>
                  <a:pt x="593" y="374"/>
                  <a:pt x="592" y="373"/>
                  <a:pt x="591" y="373"/>
                </a:cubicBezTo>
                <a:cubicBezTo>
                  <a:pt x="590" y="373"/>
                  <a:pt x="590" y="373"/>
                  <a:pt x="589" y="373"/>
                </a:cubicBezTo>
                <a:cubicBezTo>
                  <a:pt x="588" y="373"/>
                  <a:pt x="587" y="372"/>
                  <a:pt x="587" y="371"/>
                </a:cubicBezTo>
                <a:cubicBezTo>
                  <a:pt x="586" y="371"/>
                  <a:pt x="586" y="370"/>
                  <a:pt x="585" y="370"/>
                </a:cubicBezTo>
                <a:cubicBezTo>
                  <a:pt x="584" y="370"/>
                  <a:pt x="584" y="370"/>
                  <a:pt x="583" y="369"/>
                </a:cubicBezTo>
                <a:cubicBezTo>
                  <a:pt x="583" y="369"/>
                  <a:pt x="582" y="369"/>
                  <a:pt x="582" y="368"/>
                </a:cubicBezTo>
                <a:cubicBezTo>
                  <a:pt x="581" y="368"/>
                  <a:pt x="581" y="368"/>
                  <a:pt x="580" y="368"/>
                </a:cubicBezTo>
                <a:cubicBezTo>
                  <a:pt x="579" y="368"/>
                  <a:pt x="579" y="369"/>
                  <a:pt x="578" y="369"/>
                </a:cubicBezTo>
                <a:cubicBezTo>
                  <a:pt x="577" y="369"/>
                  <a:pt x="575" y="369"/>
                  <a:pt x="573" y="369"/>
                </a:cubicBezTo>
                <a:cubicBezTo>
                  <a:pt x="572" y="369"/>
                  <a:pt x="572" y="368"/>
                  <a:pt x="571" y="368"/>
                </a:cubicBezTo>
                <a:cubicBezTo>
                  <a:pt x="570" y="368"/>
                  <a:pt x="569" y="369"/>
                  <a:pt x="568" y="368"/>
                </a:cubicBezTo>
                <a:cubicBezTo>
                  <a:pt x="568" y="368"/>
                  <a:pt x="568" y="368"/>
                  <a:pt x="568" y="367"/>
                </a:cubicBezTo>
                <a:cubicBezTo>
                  <a:pt x="567" y="367"/>
                  <a:pt x="567" y="367"/>
                  <a:pt x="567" y="367"/>
                </a:cubicBezTo>
                <a:cubicBezTo>
                  <a:pt x="566" y="366"/>
                  <a:pt x="567" y="365"/>
                  <a:pt x="566" y="365"/>
                </a:cubicBezTo>
                <a:cubicBezTo>
                  <a:pt x="566" y="364"/>
                  <a:pt x="565" y="365"/>
                  <a:pt x="564" y="365"/>
                </a:cubicBezTo>
                <a:cubicBezTo>
                  <a:pt x="563" y="364"/>
                  <a:pt x="563" y="364"/>
                  <a:pt x="562" y="364"/>
                </a:cubicBezTo>
                <a:cubicBezTo>
                  <a:pt x="562" y="364"/>
                  <a:pt x="561" y="364"/>
                  <a:pt x="561" y="363"/>
                </a:cubicBezTo>
                <a:cubicBezTo>
                  <a:pt x="561" y="363"/>
                  <a:pt x="561" y="363"/>
                  <a:pt x="560" y="363"/>
                </a:cubicBezTo>
                <a:cubicBezTo>
                  <a:pt x="560" y="363"/>
                  <a:pt x="560" y="363"/>
                  <a:pt x="559" y="363"/>
                </a:cubicBezTo>
                <a:cubicBezTo>
                  <a:pt x="559" y="362"/>
                  <a:pt x="559" y="361"/>
                  <a:pt x="559" y="361"/>
                </a:cubicBezTo>
                <a:cubicBezTo>
                  <a:pt x="558" y="361"/>
                  <a:pt x="558" y="361"/>
                  <a:pt x="557" y="361"/>
                </a:cubicBezTo>
                <a:cubicBezTo>
                  <a:pt x="557" y="360"/>
                  <a:pt x="558" y="360"/>
                  <a:pt x="558" y="360"/>
                </a:cubicBezTo>
                <a:cubicBezTo>
                  <a:pt x="559" y="360"/>
                  <a:pt x="559" y="359"/>
                  <a:pt x="559" y="359"/>
                </a:cubicBezTo>
                <a:cubicBezTo>
                  <a:pt x="559" y="358"/>
                  <a:pt x="558" y="358"/>
                  <a:pt x="557" y="357"/>
                </a:cubicBezTo>
                <a:cubicBezTo>
                  <a:pt x="557" y="356"/>
                  <a:pt x="557" y="355"/>
                  <a:pt x="557" y="355"/>
                </a:cubicBezTo>
                <a:cubicBezTo>
                  <a:pt x="557" y="354"/>
                  <a:pt x="556" y="354"/>
                  <a:pt x="555" y="353"/>
                </a:cubicBezTo>
                <a:cubicBezTo>
                  <a:pt x="554" y="352"/>
                  <a:pt x="553" y="352"/>
                  <a:pt x="552" y="351"/>
                </a:cubicBezTo>
                <a:cubicBezTo>
                  <a:pt x="551" y="351"/>
                  <a:pt x="550" y="351"/>
                  <a:pt x="549" y="351"/>
                </a:cubicBezTo>
                <a:cubicBezTo>
                  <a:pt x="548" y="351"/>
                  <a:pt x="548" y="351"/>
                  <a:pt x="547" y="351"/>
                </a:cubicBezTo>
                <a:cubicBezTo>
                  <a:pt x="546" y="352"/>
                  <a:pt x="546" y="352"/>
                  <a:pt x="546" y="352"/>
                </a:cubicBezTo>
                <a:cubicBezTo>
                  <a:pt x="545" y="352"/>
                  <a:pt x="545" y="352"/>
                  <a:pt x="544" y="352"/>
                </a:cubicBezTo>
                <a:cubicBezTo>
                  <a:pt x="544" y="353"/>
                  <a:pt x="543" y="353"/>
                  <a:pt x="543" y="353"/>
                </a:cubicBezTo>
                <a:cubicBezTo>
                  <a:pt x="542" y="353"/>
                  <a:pt x="542" y="353"/>
                  <a:pt x="542" y="353"/>
                </a:cubicBezTo>
                <a:cubicBezTo>
                  <a:pt x="541" y="353"/>
                  <a:pt x="541" y="353"/>
                  <a:pt x="541" y="353"/>
                </a:cubicBezTo>
                <a:cubicBezTo>
                  <a:pt x="540" y="353"/>
                  <a:pt x="540" y="354"/>
                  <a:pt x="539" y="354"/>
                </a:cubicBezTo>
                <a:cubicBezTo>
                  <a:pt x="537" y="354"/>
                  <a:pt x="534" y="355"/>
                  <a:pt x="532" y="356"/>
                </a:cubicBezTo>
                <a:cubicBezTo>
                  <a:pt x="530" y="356"/>
                  <a:pt x="528" y="356"/>
                  <a:pt x="526" y="357"/>
                </a:cubicBezTo>
                <a:cubicBezTo>
                  <a:pt x="525" y="357"/>
                  <a:pt x="524" y="357"/>
                  <a:pt x="524" y="358"/>
                </a:cubicBezTo>
                <a:cubicBezTo>
                  <a:pt x="523" y="358"/>
                  <a:pt x="523" y="359"/>
                  <a:pt x="523" y="360"/>
                </a:cubicBezTo>
                <a:cubicBezTo>
                  <a:pt x="522" y="361"/>
                  <a:pt x="522" y="362"/>
                  <a:pt x="521" y="362"/>
                </a:cubicBezTo>
                <a:cubicBezTo>
                  <a:pt x="520" y="362"/>
                  <a:pt x="519" y="363"/>
                  <a:pt x="519" y="364"/>
                </a:cubicBezTo>
                <a:cubicBezTo>
                  <a:pt x="519" y="364"/>
                  <a:pt x="523" y="363"/>
                  <a:pt x="523" y="363"/>
                </a:cubicBezTo>
                <a:cubicBezTo>
                  <a:pt x="524" y="364"/>
                  <a:pt x="523" y="364"/>
                  <a:pt x="523" y="364"/>
                </a:cubicBezTo>
                <a:cubicBezTo>
                  <a:pt x="524" y="365"/>
                  <a:pt x="524" y="365"/>
                  <a:pt x="525" y="365"/>
                </a:cubicBezTo>
                <a:cubicBezTo>
                  <a:pt x="526" y="365"/>
                  <a:pt x="527" y="365"/>
                  <a:pt x="528" y="365"/>
                </a:cubicBezTo>
                <a:cubicBezTo>
                  <a:pt x="529" y="365"/>
                  <a:pt x="529" y="365"/>
                  <a:pt x="530" y="365"/>
                </a:cubicBezTo>
                <a:cubicBezTo>
                  <a:pt x="530" y="366"/>
                  <a:pt x="531" y="366"/>
                  <a:pt x="532" y="366"/>
                </a:cubicBezTo>
                <a:cubicBezTo>
                  <a:pt x="532" y="366"/>
                  <a:pt x="533" y="366"/>
                  <a:pt x="533" y="365"/>
                </a:cubicBezTo>
                <a:cubicBezTo>
                  <a:pt x="532" y="365"/>
                  <a:pt x="532" y="365"/>
                  <a:pt x="532" y="365"/>
                </a:cubicBezTo>
                <a:cubicBezTo>
                  <a:pt x="531" y="365"/>
                  <a:pt x="531" y="364"/>
                  <a:pt x="531" y="364"/>
                </a:cubicBezTo>
                <a:cubicBezTo>
                  <a:pt x="530" y="364"/>
                  <a:pt x="530" y="363"/>
                  <a:pt x="531" y="362"/>
                </a:cubicBezTo>
                <a:cubicBezTo>
                  <a:pt x="532" y="362"/>
                  <a:pt x="533" y="362"/>
                  <a:pt x="534" y="363"/>
                </a:cubicBezTo>
                <a:cubicBezTo>
                  <a:pt x="535" y="363"/>
                  <a:pt x="535" y="363"/>
                  <a:pt x="536" y="363"/>
                </a:cubicBezTo>
                <a:cubicBezTo>
                  <a:pt x="536" y="364"/>
                  <a:pt x="536" y="364"/>
                  <a:pt x="537" y="364"/>
                </a:cubicBezTo>
                <a:cubicBezTo>
                  <a:pt x="537" y="364"/>
                  <a:pt x="538" y="364"/>
                  <a:pt x="539" y="364"/>
                </a:cubicBezTo>
                <a:cubicBezTo>
                  <a:pt x="539" y="363"/>
                  <a:pt x="539" y="363"/>
                  <a:pt x="540" y="362"/>
                </a:cubicBezTo>
                <a:cubicBezTo>
                  <a:pt x="540" y="362"/>
                  <a:pt x="542" y="361"/>
                  <a:pt x="542" y="362"/>
                </a:cubicBezTo>
                <a:cubicBezTo>
                  <a:pt x="543" y="362"/>
                  <a:pt x="543" y="362"/>
                  <a:pt x="543" y="362"/>
                </a:cubicBezTo>
                <a:cubicBezTo>
                  <a:pt x="543" y="362"/>
                  <a:pt x="544" y="362"/>
                  <a:pt x="544" y="363"/>
                </a:cubicBezTo>
                <a:cubicBezTo>
                  <a:pt x="544" y="363"/>
                  <a:pt x="544" y="363"/>
                  <a:pt x="544" y="363"/>
                </a:cubicBezTo>
                <a:cubicBezTo>
                  <a:pt x="544" y="363"/>
                  <a:pt x="545" y="364"/>
                  <a:pt x="545" y="363"/>
                </a:cubicBezTo>
                <a:cubicBezTo>
                  <a:pt x="545" y="363"/>
                  <a:pt x="545" y="363"/>
                  <a:pt x="545" y="363"/>
                </a:cubicBezTo>
                <a:cubicBezTo>
                  <a:pt x="545" y="362"/>
                  <a:pt x="545" y="362"/>
                  <a:pt x="545" y="361"/>
                </a:cubicBezTo>
                <a:cubicBezTo>
                  <a:pt x="545" y="361"/>
                  <a:pt x="545" y="361"/>
                  <a:pt x="545" y="360"/>
                </a:cubicBezTo>
                <a:cubicBezTo>
                  <a:pt x="545" y="359"/>
                  <a:pt x="546" y="359"/>
                  <a:pt x="546" y="359"/>
                </a:cubicBezTo>
                <a:cubicBezTo>
                  <a:pt x="547" y="358"/>
                  <a:pt x="548" y="358"/>
                  <a:pt x="549" y="358"/>
                </a:cubicBezTo>
                <a:cubicBezTo>
                  <a:pt x="550" y="358"/>
                  <a:pt x="550" y="357"/>
                  <a:pt x="551" y="357"/>
                </a:cubicBezTo>
                <a:cubicBezTo>
                  <a:pt x="552" y="357"/>
                  <a:pt x="553" y="356"/>
                  <a:pt x="554" y="356"/>
                </a:cubicBezTo>
                <a:cubicBezTo>
                  <a:pt x="554" y="356"/>
                  <a:pt x="555" y="357"/>
                  <a:pt x="555" y="357"/>
                </a:cubicBezTo>
                <a:cubicBezTo>
                  <a:pt x="554" y="357"/>
                  <a:pt x="554" y="357"/>
                  <a:pt x="554" y="358"/>
                </a:cubicBezTo>
                <a:cubicBezTo>
                  <a:pt x="553" y="359"/>
                  <a:pt x="555" y="359"/>
                  <a:pt x="554" y="360"/>
                </a:cubicBezTo>
                <a:cubicBezTo>
                  <a:pt x="554" y="360"/>
                  <a:pt x="553" y="360"/>
                  <a:pt x="552" y="361"/>
                </a:cubicBezTo>
                <a:cubicBezTo>
                  <a:pt x="552" y="361"/>
                  <a:pt x="552" y="361"/>
                  <a:pt x="551" y="361"/>
                </a:cubicBezTo>
                <a:cubicBezTo>
                  <a:pt x="551" y="361"/>
                  <a:pt x="551" y="361"/>
                  <a:pt x="550" y="361"/>
                </a:cubicBezTo>
                <a:cubicBezTo>
                  <a:pt x="550" y="361"/>
                  <a:pt x="550" y="361"/>
                  <a:pt x="549" y="361"/>
                </a:cubicBezTo>
                <a:cubicBezTo>
                  <a:pt x="549" y="361"/>
                  <a:pt x="548" y="361"/>
                  <a:pt x="548" y="361"/>
                </a:cubicBezTo>
                <a:cubicBezTo>
                  <a:pt x="547" y="362"/>
                  <a:pt x="547" y="362"/>
                  <a:pt x="547" y="362"/>
                </a:cubicBezTo>
                <a:cubicBezTo>
                  <a:pt x="547" y="362"/>
                  <a:pt x="546" y="362"/>
                  <a:pt x="546" y="363"/>
                </a:cubicBezTo>
                <a:cubicBezTo>
                  <a:pt x="545" y="363"/>
                  <a:pt x="546" y="364"/>
                  <a:pt x="546" y="365"/>
                </a:cubicBezTo>
                <a:cubicBezTo>
                  <a:pt x="546" y="365"/>
                  <a:pt x="545" y="365"/>
                  <a:pt x="545" y="365"/>
                </a:cubicBezTo>
                <a:cubicBezTo>
                  <a:pt x="545" y="365"/>
                  <a:pt x="545" y="364"/>
                  <a:pt x="544" y="364"/>
                </a:cubicBezTo>
                <a:cubicBezTo>
                  <a:pt x="543" y="364"/>
                  <a:pt x="542" y="364"/>
                  <a:pt x="542" y="365"/>
                </a:cubicBezTo>
                <a:cubicBezTo>
                  <a:pt x="541" y="366"/>
                  <a:pt x="541" y="366"/>
                  <a:pt x="540" y="366"/>
                </a:cubicBezTo>
                <a:cubicBezTo>
                  <a:pt x="539" y="367"/>
                  <a:pt x="538" y="367"/>
                  <a:pt x="537" y="367"/>
                </a:cubicBezTo>
                <a:cubicBezTo>
                  <a:pt x="537" y="368"/>
                  <a:pt x="536" y="368"/>
                  <a:pt x="535" y="368"/>
                </a:cubicBezTo>
                <a:cubicBezTo>
                  <a:pt x="535" y="368"/>
                  <a:pt x="534" y="368"/>
                  <a:pt x="534" y="368"/>
                </a:cubicBezTo>
                <a:cubicBezTo>
                  <a:pt x="534" y="368"/>
                  <a:pt x="533" y="369"/>
                  <a:pt x="533" y="369"/>
                </a:cubicBezTo>
                <a:cubicBezTo>
                  <a:pt x="533" y="369"/>
                  <a:pt x="532" y="369"/>
                  <a:pt x="532" y="369"/>
                </a:cubicBezTo>
                <a:cubicBezTo>
                  <a:pt x="531" y="369"/>
                  <a:pt x="531" y="369"/>
                  <a:pt x="531" y="369"/>
                </a:cubicBezTo>
                <a:cubicBezTo>
                  <a:pt x="530" y="369"/>
                  <a:pt x="530" y="368"/>
                  <a:pt x="530" y="368"/>
                </a:cubicBezTo>
                <a:cubicBezTo>
                  <a:pt x="530" y="367"/>
                  <a:pt x="530" y="367"/>
                  <a:pt x="529" y="368"/>
                </a:cubicBezTo>
                <a:cubicBezTo>
                  <a:pt x="529" y="368"/>
                  <a:pt x="529" y="369"/>
                  <a:pt x="529" y="369"/>
                </a:cubicBezTo>
                <a:cubicBezTo>
                  <a:pt x="530" y="370"/>
                  <a:pt x="530" y="369"/>
                  <a:pt x="530" y="370"/>
                </a:cubicBezTo>
                <a:cubicBezTo>
                  <a:pt x="531" y="370"/>
                  <a:pt x="531" y="370"/>
                  <a:pt x="531" y="370"/>
                </a:cubicBezTo>
                <a:cubicBezTo>
                  <a:pt x="531" y="370"/>
                  <a:pt x="531" y="370"/>
                  <a:pt x="531" y="370"/>
                </a:cubicBezTo>
                <a:cubicBezTo>
                  <a:pt x="532" y="370"/>
                  <a:pt x="532" y="371"/>
                  <a:pt x="531" y="371"/>
                </a:cubicBezTo>
                <a:cubicBezTo>
                  <a:pt x="531" y="372"/>
                  <a:pt x="530" y="372"/>
                  <a:pt x="529" y="372"/>
                </a:cubicBezTo>
                <a:cubicBezTo>
                  <a:pt x="529" y="373"/>
                  <a:pt x="528" y="373"/>
                  <a:pt x="528" y="374"/>
                </a:cubicBezTo>
                <a:cubicBezTo>
                  <a:pt x="528" y="375"/>
                  <a:pt x="529" y="375"/>
                  <a:pt x="530" y="376"/>
                </a:cubicBezTo>
                <a:cubicBezTo>
                  <a:pt x="530" y="376"/>
                  <a:pt x="531" y="377"/>
                  <a:pt x="531" y="378"/>
                </a:cubicBezTo>
                <a:cubicBezTo>
                  <a:pt x="532" y="378"/>
                  <a:pt x="533" y="379"/>
                  <a:pt x="533" y="379"/>
                </a:cubicBezTo>
                <a:cubicBezTo>
                  <a:pt x="533" y="380"/>
                  <a:pt x="532" y="380"/>
                  <a:pt x="532" y="380"/>
                </a:cubicBezTo>
                <a:cubicBezTo>
                  <a:pt x="532" y="380"/>
                  <a:pt x="532" y="381"/>
                  <a:pt x="532" y="381"/>
                </a:cubicBezTo>
                <a:cubicBezTo>
                  <a:pt x="532" y="382"/>
                  <a:pt x="533" y="382"/>
                  <a:pt x="533" y="383"/>
                </a:cubicBezTo>
                <a:cubicBezTo>
                  <a:pt x="534" y="383"/>
                  <a:pt x="534" y="384"/>
                  <a:pt x="534" y="384"/>
                </a:cubicBezTo>
                <a:cubicBezTo>
                  <a:pt x="534" y="385"/>
                  <a:pt x="534" y="385"/>
                  <a:pt x="535" y="386"/>
                </a:cubicBezTo>
                <a:cubicBezTo>
                  <a:pt x="535" y="386"/>
                  <a:pt x="537" y="386"/>
                  <a:pt x="536" y="387"/>
                </a:cubicBezTo>
                <a:cubicBezTo>
                  <a:pt x="536" y="387"/>
                  <a:pt x="534" y="387"/>
                  <a:pt x="536" y="388"/>
                </a:cubicBezTo>
                <a:cubicBezTo>
                  <a:pt x="536" y="389"/>
                  <a:pt x="537" y="389"/>
                  <a:pt x="537" y="390"/>
                </a:cubicBezTo>
                <a:cubicBezTo>
                  <a:pt x="537" y="390"/>
                  <a:pt x="538" y="391"/>
                  <a:pt x="538" y="392"/>
                </a:cubicBezTo>
                <a:cubicBezTo>
                  <a:pt x="538" y="392"/>
                  <a:pt x="537" y="391"/>
                  <a:pt x="537" y="390"/>
                </a:cubicBezTo>
                <a:cubicBezTo>
                  <a:pt x="536" y="390"/>
                  <a:pt x="536" y="390"/>
                  <a:pt x="535" y="390"/>
                </a:cubicBezTo>
                <a:cubicBezTo>
                  <a:pt x="535" y="388"/>
                  <a:pt x="535" y="390"/>
                  <a:pt x="535" y="390"/>
                </a:cubicBezTo>
                <a:cubicBezTo>
                  <a:pt x="535" y="391"/>
                  <a:pt x="535" y="392"/>
                  <a:pt x="535" y="392"/>
                </a:cubicBezTo>
                <a:cubicBezTo>
                  <a:pt x="535" y="392"/>
                  <a:pt x="534" y="392"/>
                  <a:pt x="534" y="392"/>
                </a:cubicBezTo>
                <a:cubicBezTo>
                  <a:pt x="534" y="392"/>
                  <a:pt x="534" y="392"/>
                  <a:pt x="534" y="392"/>
                </a:cubicBezTo>
                <a:cubicBezTo>
                  <a:pt x="534" y="391"/>
                  <a:pt x="533" y="391"/>
                  <a:pt x="533" y="391"/>
                </a:cubicBezTo>
                <a:cubicBezTo>
                  <a:pt x="533" y="390"/>
                  <a:pt x="534" y="390"/>
                  <a:pt x="534" y="390"/>
                </a:cubicBezTo>
                <a:cubicBezTo>
                  <a:pt x="534" y="389"/>
                  <a:pt x="534" y="389"/>
                  <a:pt x="534" y="389"/>
                </a:cubicBezTo>
                <a:cubicBezTo>
                  <a:pt x="533" y="388"/>
                  <a:pt x="533" y="387"/>
                  <a:pt x="532" y="388"/>
                </a:cubicBezTo>
                <a:cubicBezTo>
                  <a:pt x="531" y="388"/>
                  <a:pt x="531" y="388"/>
                  <a:pt x="531" y="389"/>
                </a:cubicBezTo>
                <a:cubicBezTo>
                  <a:pt x="531" y="390"/>
                  <a:pt x="531" y="390"/>
                  <a:pt x="531" y="390"/>
                </a:cubicBezTo>
                <a:cubicBezTo>
                  <a:pt x="531" y="391"/>
                  <a:pt x="532" y="391"/>
                  <a:pt x="532" y="391"/>
                </a:cubicBezTo>
                <a:cubicBezTo>
                  <a:pt x="532" y="392"/>
                  <a:pt x="532" y="392"/>
                  <a:pt x="532" y="392"/>
                </a:cubicBezTo>
                <a:cubicBezTo>
                  <a:pt x="531" y="393"/>
                  <a:pt x="531" y="393"/>
                  <a:pt x="531" y="393"/>
                </a:cubicBezTo>
                <a:cubicBezTo>
                  <a:pt x="531" y="394"/>
                  <a:pt x="532" y="394"/>
                  <a:pt x="532" y="394"/>
                </a:cubicBezTo>
                <a:cubicBezTo>
                  <a:pt x="533" y="395"/>
                  <a:pt x="533" y="396"/>
                  <a:pt x="534" y="396"/>
                </a:cubicBezTo>
                <a:cubicBezTo>
                  <a:pt x="534" y="397"/>
                  <a:pt x="534" y="398"/>
                  <a:pt x="535" y="398"/>
                </a:cubicBezTo>
                <a:cubicBezTo>
                  <a:pt x="535" y="399"/>
                  <a:pt x="537" y="399"/>
                  <a:pt x="536" y="400"/>
                </a:cubicBezTo>
                <a:cubicBezTo>
                  <a:pt x="536" y="400"/>
                  <a:pt x="536" y="399"/>
                  <a:pt x="535" y="399"/>
                </a:cubicBezTo>
                <a:cubicBezTo>
                  <a:pt x="535" y="399"/>
                  <a:pt x="534" y="398"/>
                  <a:pt x="534" y="398"/>
                </a:cubicBezTo>
                <a:cubicBezTo>
                  <a:pt x="533" y="397"/>
                  <a:pt x="533" y="397"/>
                  <a:pt x="532" y="396"/>
                </a:cubicBezTo>
                <a:cubicBezTo>
                  <a:pt x="532" y="395"/>
                  <a:pt x="531" y="395"/>
                  <a:pt x="530" y="395"/>
                </a:cubicBezTo>
                <a:cubicBezTo>
                  <a:pt x="528" y="394"/>
                  <a:pt x="530" y="392"/>
                  <a:pt x="528" y="392"/>
                </a:cubicBezTo>
                <a:cubicBezTo>
                  <a:pt x="528" y="391"/>
                  <a:pt x="528" y="392"/>
                  <a:pt x="527" y="391"/>
                </a:cubicBezTo>
                <a:cubicBezTo>
                  <a:pt x="527" y="391"/>
                  <a:pt x="527" y="391"/>
                  <a:pt x="527" y="390"/>
                </a:cubicBezTo>
                <a:cubicBezTo>
                  <a:pt x="527" y="389"/>
                  <a:pt x="526" y="389"/>
                  <a:pt x="525" y="389"/>
                </a:cubicBezTo>
                <a:cubicBezTo>
                  <a:pt x="525" y="389"/>
                  <a:pt x="525" y="388"/>
                  <a:pt x="524" y="388"/>
                </a:cubicBezTo>
                <a:cubicBezTo>
                  <a:pt x="524" y="388"/>
                  <a:pt x="524" y="388"/>
                  <a:pt x="523" y="388"/>
                </a:cubicBezTo>
                <a:cubicBezTo>
                  <a:pt x="523" y="388"/>
                  <a:pt x="523" y="387"/>
                  <a:pt x="523" y="387"/>
                </a:cubicBezTo>
                <a:cubicBezTo>
                  <a:pt x="522" y="387"/>
                  <a:pt x="522" y="386"/>
                  <a:pt x="522" y="386"/>
                </a:cubicBezTo>
                <a:cubicBezTo>
                  <a:pt x="522" y="386"/>
                  <a:pt x="523" y="387"/>
                  <a:pt x="524" y="387"/>
                </a:cubicBezTo>
                <a:cubicBezTo>
                  <a:pt x="524" y="387"/>
                  <a:pt x="524" y="387"/>
                  <a:pt x="525" y="387"/>
                </a:cubicBezTo>
                <a:cubicBezTo>
                  <a:pt x="525" y="387"/>
                  <a:pt x="525" y="388"/>
                  <a:pt x="526" y="388"/>
                </a:cubicBezTo>
                <a:cubicBezTo>
                  <a:pt x="526" y="388"/>
                  <a:pt x="527" y="388"/>
                  <a:pt x="528" y="388"/>
                </a:cubicBezTo>
                <a:cubicBezTo>
                  <a:pt x="529" y="387"/>
                  <a:pt x="529" y="388"/>
                  <a:pt x="529" y="386"/>
                </a:cubicBezTo>
                <a:cubicBezTo>
                  <a:pt x="529" y="386"/>
                  <a:pt x="529" y="385"/>
                  <a:pt x="529" y="384"/>
                </a:cubicBezTo>
                <a:cubicBezTo>
                  <a:pt x="528" y="383"/>
                  <a:pt x="528" y="383"/>
                  <a:pt x="527" y="383"/>
                </a:cubicBezTo>
                <a:cubicBezTo>
                  <a:pt x="526" y="383"/>
                  <a:pt x="526" y="382"/>
                  <a:pt x="526" y="382"/>
                </a:cubicBezTo>
                <a:cubicBezTo>
                  <a:pt x="525" y="382"/>
                  <a:pt x="524" y="382"/>
                  <a:pt x="523" y="382"/>
                </a:cubicBezTo>
                <a:cubicBezTo>
                  <a:pt x="523" y="381"/>
                  <a:pt x="522" y="381"/>
                  <a:pt x="522" y="380"/>
                </a:cubicBezTo>
                <a:cubicBezTo>
                  <a:pt x="522" y="380"/>
                  <a:pt x="523" y="379"/>
                  <a:pt x="522" y="378"/>
                </a:cubicBezTo>
                <a:cubicBezTo>
                  <a:pt x="522" y="378"/>
                  <a:pt x="521" y="378"/>
                  <a:pt x="521" y="377"/>
                </a:cubicBezTo>
                <a:cubicBezTo>
                  <a:pt x="521" y="377"/>
                  <a:pt x="521" y="376"/>
                  <a:pt x="520" y="377"/>
                </a:cubicBezTo>
                <a:cubicBezTo>
                  <a:pt x="520" y="377"/>
                  <a:pt x="520" y="378"/>
                  <a:pt x="520" y="379"/>
                </a:cubicBezTo>
                <a:cubicBezTo>
                  <a:pt x="520" y="379"/>
                  <a:pt x="520" y="380"/>
                  <a:pt x="520" y="380"/>
                </a:cubicBezTo>
                <a:cubicBezTo>
                  <a:pt x="520" y="381"/>
                  <a:pt x="519" y="381"/>
                  <a:pt x="518" y="381"/>
                </a:cubicBezTo>
                <a:cubicBezTo>
                  <a:pt x="518" y="381"/>
                  <a:pt x="518" y="380"/>
                  <a:pt x="518" y="380"/>
                </a:cubicBezTo>
                <a:cubicBezTo>
                  <a:pt x="518" y="380"/>
                  <a:pt x="518" y="380"/>
                  <a:pt x="518" y="380"/>
                </a:cubicBezTo>
                <a:cubicBezTo>
                  <a:pt x="517" y="380"/>
                  <a:pt x="517" y="379"/>
                  <a:pt x="517" y="379"/>
                </a:cubicBezTo>
                <a:cubicBezTo>
                  <a:pt x="517" y="379"/>
                  <a:pt x="518" y="379"/>
                  <a:pt x="518" y="378"/>
                </a:cubicBezTo>
                <a:cubicBezTo>
                  <a:pt x="518" y="378"/>
                  <a:pt x="517" y="378"/>
                  <a:pt x="517" y="377"/>
                </a:cubicBezTo>
                <a:cubicBezTo>
                  <a:pt x="517" y="377"/>
                  <a:pt x="517" y="376"/>
                  <a:pt x="517" y="376"/>
                </a:cubicBezTo>
                <a:cubicBezTo>
                  <a:pt x="516" y="375"/>
                  <a:pt x="516" y="375"/>
                  <a:pt x="515" y="374"/>
                </a:cubicBezTo>
                <a:cubicBezTo>
                  <a:pt x="514" y="374"/>
                  <a:pt x="514" y="375"/>
                  <a:pt x="513" y="375"/>
                </a:cubicBezTo>
                <a:cubicBezTo>
                  <a:pt x="513" y="375"/>
                  <a:pt x="512" y="375"/>
                  <a:pt x="512" y="375"/>
                </a:cubicBezTo>
                <a:cubicBezTo>
                  <a:pt x="512" y="375"/>
                  <a:pt x="511" y="375"/>
                  <a:pt x="510" y="375"/>
                </a:cubicBezTo>
                <a:cubicBezTo>
                  <a:pt x="510" y="375"/>
                  <a:pt x="509" y="375"/>
                  <a:pt x="509" y="374"/>
                </a:cubicBezTo>
                <a:cubicBezTo>
                  <a:pt x="509" y="374"/>
                  <a:pt x="510" y="374"/>
                  <a:pt x="509" y="374"/>
                </a:cubicBezTo>
                <a:cubicBezTo>
                  <a:pt x="509" y="373"/>
                  <a:pt x="509" y="373"/>
                  <a:pt x="508" y="373"/>
                </a:cubicBezTo>
                <a:cubicBezTo>
                  <a:pt x="508" y="372"/>
                  <a:pt x="507" y="372"/>
                  <a:pt x="506" y="372"/>
                </a:cubicBezTo>
                <a:cubicBezTo>
                  <a:pt x="505" y="372"/>
                  <a:pt x="504" y="372"/>
                  <a:pt x="503" y="373"/>
                </a:cubicBezTo>
                <a:cubicBezTo>
                  <a:pt x="502" y="373"/>
                  <a:pt x="500" y="373"/>
                  <a:pt x="499" y="373"/>
                </a:cubicBezTo>
                <a:cubicBezTo>
                  <a:pt x="497" y="373"/>
                  <a:pt x="495" y="373"/>
                  <a:pt x="493" y="374"/>
                </a:cubicBezTo>
                <a:cubicBezTo>
                  <a:pt x="492" y="374"/>
                  <a:pt x="490" y="374"/>
                  <a:pt x="488" y="374"/>
                </a:cubicBezTo>
                <a:cubicBezTo>
                  <a:pt x="486" y="374"/>
                  <a:pt x="485" y="374"/>
                  <a:pt x="483" y="374"/>
                </a:cubicBezTo>
                <a:cubicBezTo>
                  <a:pt x="481" y="374"/>
                  <a:pt x="480" y="375"/>
                  <a:pt x="478" y="375"/>
                </a:cubicBezTo>
                <a:cubicBezTo>
                  <a:pt x="476" y="375"/>
                  <a:pt x="475" y="375"/>
                  <a:pt x="473" y="375"/>
                </a:cubicBezTo>
                <a:cubicBezTo>
                  <a:pt x="472" y="375"/>
                  <a:pt x="471" y="375"/>
                  <a:pt x="470" y="375"/>
                </a:cubicBezTo>
                <a:cubicBezTo>
                  <a:pt x="469" y="375"/>
                  <a:pt x="468" y="375"/>
                  <a:pt x="467" y="375"/>
                </a:cubicBezTo>
                <a:cubicBezTo>
                  <a:pt x="465" y="375"/>
                  <a:pt x="464" y="375"/>
                  <a:pt x="463" y="375"/>
                </a:cubicBezTo>
                <a:cubicBezTo>
                  <a:pt x="462" y="375"/>
                  <a:pt x="462" y="375"/>
                  <a:pt x="461" y="375"/>
                </a:cubicBezTo>
                <a:cubicBezTo>
                  <a:pt x="461" y="375"/>
                  <a:pt x="460" y="375"/>
                  <a:pt x="460" y="375"/>
                </a:cubicBezTo>
                <a:cubicBezTo>
                  <a:pt x="458" y="374"/>
                  <a:pt x="457" y="374"/>
                  <a:pt x="455" y="374"/>
                </a:cubicBezTo>
                <a:cubicBezTo>
                  <a:pt x="453" y="373"/>
                  <a:pt x="452" y="373"/>
                  <a:pt x="450" y="373"/>
                </a:cubicBezTo>
                <a:cubicBezTo>
                  <a:pt x="449" y="373"/>
                  <a:pt x="448" y="373"/>
                  <a:pt x="447" y="373"/>
                </a:cubicBezTo>
                <a:cubicBezTo>
                  <a:pt x="446" y="373"/>
                  <a:pt x="446" y="372"/>
                  <a:pt x="445" y="371"/>
                </a:cubicBezTo>
                <a:cubicBezTo>
                  <a:pt x="445" y="371"/>
                  <a:pt x="444" y="371"/>
                  <a:pt x="444" y="371"/>
                </a:cubicBezTo>
                <a:cubicBezTo>
                  <a:pt x="444" y="371"/>
                  <a:pt x="443" y="371"/>
                  <a:pt x="443" y="371"/>
                </a:cubicBezTo>
                <a:cubicBezTo>
                  <a:pt x="443" y="371"/>
                  <a:pt x="442" y="371"/>
                  <a:pt x="443" y="370"/>
                </a:cubicBezTo>
                <a:cubicBezTo>
                  <a:pt x="443" y="370"/>
                  <a:pt x="444" y="370"/>
                  <a:pt x="444" y="370"/>
                </a:cubicBezTo>
                <a:cubicBezTo>
                  <a:pt x="445" y="370"/>
                  <a:pt x="445" y="369"/>
                  <a:pt x="446" y="369"/>
                </a:cubicBezTo>
                <a:cubicBezTo>
                  <a:pt x="447" y="369"/>
                  <a:pt x="447" y="369"/>
                  <a:pt x="447" y="368"/>
                </a:cubicBezTo>
                <a:cubicBezTo>
                  <a:pt x="447" y="368"/>
                  <a:pt x="446" y="368"/>
                  <a:pt x="446" y="368"/>
                </a:cubicBezTo>
                <a:cubicBezTo>
                  <a:pt x="445" y="367"/>
                  <a:pt x="447" y="367"/>
                  <a:pt x="447" y="367"/>
                </a:cubicBezTo>
                <a:cubicBezTo>
                  <a:pt x="448" y="367"/>
                  <a:pt x="448" y="367"/>
                  <a:pt x="449" y="367"/>
                </a:cubicBezTo>
                <a:cubicBezTo>
                  <a:pt x="449" y="366"/>
                  <a:pt x="449" y="366"/>
                  <a:pt x="450" y="366"/>
                </a:cubicBezTo>
                <a:cubicBezTo>
                  <a:pt x="450" y="366"/>
                  <a:pt x="451" y="366"/>
                  <a:pt x="451" y="365"/>
                </a:cubicBezTo>
                <a:cubicBezTo>
                  <a:pt x="451" y="365"/>
                  <a:pt x="451" y="365"/>
                  <a:pt x="452" y="365"/>
                </a:cubicBezTo>
                <a:cubicBezTo>
                  <a:pt x="452" y="364"/>
                  <a:pt x="453" y="365"/>
                  <a:pt x="453" y="365"/>
                </a:cubicBezTo>
                <a:cubicBezTo>
                  <a:pt x="453" y="365"/>
                  <a:pt x="454" y="365"/>
                  <a:pt x="454" y="365"/>
                </a:cubicBezTo>
                <a:cubicBezTo>
                  <a:pt x="456" y="365"/>
                  <a:pt x="459" y="365"/>
                  <a:pt x="460" y="363"/>
                </a:cubicBezTo>
                <a:cubicBezTo>
                  <a:pt x="460" y="363"/>
                  <a:pt x="460" y="363"/>
                  <a:pt x="460" y="363"/>
                </a:cubicBezTo>
                <a:cubicBezTo>
                  <a:pt x="460" y="363"/>
                  <a:pt x="460" y="363"/>
                  <a:pt x="460" y="362"/>
                </a:cubicBezTo>
                <a:cubicBezTo>
                  <a:pt x="461" y="361"/>
                  <a:pt x="459" y="362"/>
                  <a:pt x="459" y="361"/>
                </a:cubicBezTo>
                <a:cubicBezTo>
                  <a:pt x="459" y="360"/>
                  <a:pt x="459" y="360"/>
                  <a:pt x="459" y="360"/>
                </a:cubicBezTo>
                <a:cubicBezTo>
                  <a:pt x="459" y="359"/>
                  <a:pt x="458" y="359"/>
                  <a:pt x="458" y="359"/>
                </a:cubicBezTo>
                <a:cubicBezTo>
                  <a:pt x="458" y="358"/>
                  <a:pt x="457" y="358"/>
                  <a:pt x="457" y="357"/>
                </a:cubicBezTo>
                <a:cubicBezTo>
                  <a:pt x="456" y="357"/>
                  <a:pt x="455" y="357"/>
                  <a:pt x="455" y="356"/>
                </a:cubicBezTo>
                <a:cubicBezTo>
                  <a:pt x="454" y="355"/>
                  <a:pt x="454" y="355"/>
                  <a:pt x="453" y="355"/>
                </a:cubicBezTo>
                <a:cubicBezTo>
                  <a:pt x="452" y="355"/>
                  <a:pt x="452" y="354"/>
                  <a:pt x="451" y="353"/>
                </a:cubicBezTo>
                <a:cubicBezTo>
                  <a:pt x="450" y="353"/>
                  <a:pt x="450" y="353"/>
                  <a:pt x="449" y="353"/>
                </a:cubicBezTo>
                <a:cubicBezTo>
                  <a:pt x="448" y="352"/>
                  <a:pt x="447" y="352"/>
                  <a:pt x="446" y="352"/>
                </a:cubicBezTo>
                <a:cubicBezTo>
                  <a:pt x="446" y="352"/>
                  <a:pt x="445" y="352"/>
                  <a:pt x="445" y="351"/>
                </a:cubicBezTo>
                <a:cubicBezTo>
                  <a:pt x="445" y="351"/>
                  <a:pt x="444" y="351"/>
                  <a:pt x="444" y="351"/>
                </a:cubicBezTo>
                <a:cubicBezTo>
                  <a:pt x="443" y="351"/>
                  <a:pt x="442" y="350"/>
                  <a:pt x="441" y="350"/>
                </a:cubicBezTo>
                <a:cubicBezTo>
                  <a:pt x="441" y="350"/>
                  <a:pt x="440" y="349"/>
                  <a:pt x="439" y="349"/>
                </a:cubicBezTo>
                <a:cubicBezTo>
                  <a:pt x="438" y="349"/>
                  <a:pt x="436" y="349"/>
                  <a:pt x="435" y="349"/>
                </a:cubicBezTo>
                <a:cubicBezTo>
                  <a:pt x="435" y="349"/>
                  <a:pt x="434" y="350"/>
                  <a:pt x="433" y="350"/>
                </a:cubicBezTo>
                <a:cubicBezTo>
                  <a:pt x="433" y="351"/>
                  <a:pt x="434" y="351"/>
                  <a:pt x="434" y="351"/>
                </a:cubicBezTo>
                <a:cubicBezTo>
                  <a:pt x="435" y="351"/>
                  <a:pt x="435" y="351"/>
                  <a:pt x="435" y="352"/>
                </a:cubicBezTo>
                <a:cubicBezTo>
                  <a:pt x="436" y="352"/>
                  <a:pt x="436" y="352"/>
                  <a:pt x="436" y="352"/>
                </a:cubicBezTo>
                <a:cubicBezTo>
                  <a:pt x="437" y="353"/>
                  <a:pt x="436" y="353"/>
                  <a:pt x="436" y="353"/>
                </a:cubicBezTo>
                <a:cubicBezTo>
                  <a:pt x="435" y="353"/>
                  <a:pt x="435" y="352"/>
                  <a:pt x="435" y="352"/>
                </a:cubicBezTo>
                <a:cubicBezTo>
                  <a:pt x="434" y="352"/>
                  <a:pt x="434" y="352"/>
                  <a:pt x="433" y="352"/>
                </a:cubicBezTo>
                <a:cubicBezTo>
                  <a:pt x="432" y="352"/>
                  <a:pt x="431" y="352"/>
                  <a:pt x="430" y="352"/>
                </a:cubicBezTo>
                <a:cubicBezTo>
                  <a:pt x="429" y="352"/>
                  <a:pt x="429" y="351"/>
                  <a:pt x="428" y="351"/>
                </a:cubicBezTo>
                <a:cubicBezTo>
                  <a:pt x="427" y="352"/>
                  <a:pt x="426" y="352"/>
                  <a:pt x="425" y="352"/>
                </a:cubicBezTo>
                <a:cubicBezTo>
                  <a:pt x="424" y="352"/>
                  <a:pt x="423" y="351"/>
                  <a:pt x="422" y="351"/>
                </a:cubicBezTo>
                <a:cubicBezTo>
                  <a:pt x="422" y="350"/>
                  <a:pt x="421" y="350"/>
                  <a:pt x="420" y="350"/>
                </a:cubicBezTo>
                <a:cubicBezTo>
                  <a:pt x="419" y="350"/>
                  <a:pt x="418" y="350"/>
                  <a:pt x="417" y="350"/>
                </a:cubicBezTo>
                <a:cubicBezTo>
                  <a:pt x="416" y="349"/>
                  <a:pt x="415" y="349"/>
                  <a:pt x="414" y="349"/>
                </a:cubicBezTo>
                <a:cubicBezTo>
                  <a:pt x="412" y="348"/>
                  <a:pt x="410" y="348"/>
                  <a:pt x="409" y="346"/>
                </a:cubicBezTo>
                <a:cubicBezTo>
                  <a:pt x="407" y="344"/>
                  <a:pt x="405" y="344"/>
                  <a:pt x="403" y="344"/>
                </a:cubicBezTo>
                <a:cubicBezTo>
                  <a:pt x="401" y="344"/>
                  <a:pt x="399" y="344"/>
                  <a:pt x="397" y="343"/>
                </a:cubicBezTo>
                <a:cubicBezTo>
                  <a:pt x="396" y="343"/>
                  <a:pt x="394" y="343"/>
                  <a:pt x="393" y="343"/>
                </a:cubicBezTo>
                <a:cubicBezTo>
                  <a:pt x="391" y="342"/>
                  <a:pt x="390" y="342"/>
                  <a:pt x="389" y="341"/>
                </a:cubicBezTo>
                <a:cubicBezTo>
                  <a:pt x="387" y="340"/>
                  <a:pt x="385" y="339"/>
                  <a:pt x="383" y="338"/>
                </a:cubicBezTo>
                <a:cubicBezTo>
                  <a:pt x="381" y="337"/>
                  <a:pt x="380" y="336"/>
                  <a:pt x="378" y="335"/>
                </a:cubicBezTo>
                <a:cubicBezTo>
                  <a:pt x="377" y="334"/>
                  <a:pt x="376" y="334"/>
                  <a:pt x="375" y="334"/>
                </a:cubicBezTo>
                <a:cubicBezTo>
                  <a:pt x="374" y="334"/>
                  <a:pt x="374" y="334"/>
                  <a:pt x="373" y="333"/>
                </a:cubicBezTo>
                <a:cubicBezTo>
                  <a:pt x="372" y="333"/>
                  <a:pt x="371" y="333"/>
                  <a:pt x="370" y="333"/>
                </a:cubicBezTo>
                <a:cubicBezTo>
                  <a:pt x="369" y="333"/>
                  <a:pt x="368" y="333"/>
                  <a:pt x="367" y="333"/>
                </a:cubicBezTo>
                <a:cubicBezTo>
                  <a:pt x="365" y="333"/>
                  <a:pt x="364" y="332"/>
                  <a:pt x="362" y="332"/>
                </a:cubicBezTo>
                <a:cubicBezTo>
                  <a:pt x="361" y="332"/>
                  <a:pt x="360" y="332"/>
                  <a:pt x="359" y="332"/>
                </a:cubicBezTo>
                <a:cubicBezTo>
                  <a:pt x="359" y="333"/>
                  <a:pt x="358" y="333"/>
                  <a:pt x="358" y="333"/>
                </a:cubicBezTo>
                <a:cubicBezTo>
                  <a:pt x="357" y="333"/>
                  <a:pt x="357" y="333"/>
                  <a:pt x="356" y="333"/>
                </a:cubicBezTo>
                <a:cubicBezTo>
                  <a:pt x="356" y="333"/>
                  <a:pt x="356" y="333"/>
                  <a:pt x="356" y="334"/>
                </a:cubicBezTo>
                <a:cubicBezTo>
                  <a:pt x="356" y="334"/>
                  <a:pt x="357" y="335"/>
                  <a:pt x="356" y="335"/>
                </a:cubicBezTo>
                <a:cubicBezTo>
                  <a:pt x="356" y="336"/>
                  <a:pt x="356" y="336"/>
                  <a:pt x="356" y="336"/>
                </a:cubicBezTo>
                <a:cubicBezTo>
                  <a:pt x="356" y="337"/>
                  <a:pt x="356" y="337"/>
                  <a:pt x="356" y="337"/>
                </a:cubicBezTo>
                <a:cubicBezTo>
                  <a:pt x="356" y="338"/>
                  <a:pt x="356" y="339"/>
                  <a:pt x="355" y="339"/>
                </a:cubicBezTo>
                <a:cubicBezTo>
                  <a:pt x="354" y="339"/>
                  <a:pt x="353" y="339"/>
                  <a:pt x="352" y="339"/>
                </a:cubicBezTo>
                <a:cubicBezTo>
                  <a:pt x="352" y="340"/>
                  <a:pt x="351" y="340"/>
                  <a:pt x="350" y="340"/>
                </a:cubicBezTo>
                <a:cubicBezTo>
                  <a:pt x="349" y="341"/>
                  <a:pt x="348" y="341"/>
                  <a:pt x="347" y="341"/>
                </a:cubicBezTo>
                <a:cubicBezTo>
                  <a:pt x="346" y="342"/>
                  <a:pt x="346" y="342"/>
                  <a:pt x="345" y="342"/>
                </a:cubicBezTo>
                <a:cubicBezTo>
                  <a:pt x="344" y="342"/>
                  <a:pt x="343" y="342"/>
                  <a:pt x="343" y="342"/>
                </a:cubicBezTo>
                <a:cubicBezTo>
                  <a:pt x="342" y="342"/>
                  <a:pt x="341" y="343"/>
                  <a:pt x="341" y="342"/>
                </a:cubicBezTo>
                <a:cubicBezTo>
                  <a:pt x="341" y="341"/>
                  <a:pt x="341" y="340"/>
                  <a:pt x="342" y="339"/>
                </a:cubicBezTo>
                <a:cubicBezTo>
                  <a:pt x="342" y="339"/>
                  <a:pt x="342" y="339"/>
                  <a:pt x="343" y="339"/>
                </a:cubicBezTo>
                <a:cubicBezTo>
                  <a:pt x="343" y="339"/>
                  <a:pt x="343" y="338"/>
                  <a:pt x="343" y="338"/>
                </a:cubicBezTo>
                <a:cubicBezTo>
                  <a:pt x="343" y="338"/>
                  <a:pt x="344" y="337"/>
                  <a:pt x="344" y="337"/>
                </a:cubicBezTo>
                <a:cubicBezTo>
                  <a:pt x="344" y="337"/>
                  <a:pt x="345" y="337"/>
                  <a:pt x="345" y="336"/>
                </a:cubicBezTo>
                <a:cubicBezTo>
                  <a:pt x="345" y="336"/>
                  <a:pt x="344" y="336"/>
                  <a:pt x="344" y="336"/>
                </a:cubicBezTo>
                <a:cubicBezTo>
                  <a:pt x="344" y="336"/>
                  <a:pt x="343" y="335"/>
                  <a:pt x="343" y="335"/>
                </a:cubicBezTo>
                <a:cubicBezTo>
                  <a:pt x="342" y="335"/>
                  <a:pt x="340" y="335"/>
                  <a:pt x="341" y="333"/>
                </a:cubicBezTo>
                <a:cubicBezTo>
                  <a:pt x="341" y="333"/>
                  <a:pt x="341" y="333"/>
                  <a:pt x="341" y="332"/>
                </a:cubicBezTo>
                <a:cubicBezTo>
                  <a:pt x="341" y="332"/>
                  <a:pt x="341" y="332"/>
                  <a:pt x="341" y="332"/>
                </a:cubicBezTo>
                <a:cubicBezTo>
                  <a:pt x="340" y="331"/>
                  <a:pt x="341" y="331"/>
                  <a:pt x="341" y="331"/>
                </a:cubicBezTo>
                <a:cubicBezTo>
                  <a:pt x="341" y="330"/>
                  <a:pt x="341" y="330"/>
                  <a:pt x="341" y="329"/>
                </a:cubicBezTo>
                <a:cubicBezTo>
                  <a:pt x="341" y="328"/>
                  <a:pt x="342" y="328"/>
                  <a:pt x="341" y="327"/>
                </a:cubicBezTo>
                <a:cubicBezTo>
                  <a:pt x="341" y="326"/>
                  <a:pt x="340" y="327"/>
                  <a:pt x="339" y="326"/>
                </a:cubicBezTo>
                <a:cubicBezTo>
                  <a:pt x="339" y="326"/>
                  <a:pt x="340" y="326"/>
                  <a:pt x="340" y="325"/>
                </a:cubicBezTo>
                <a:cubicBezTo>
                  <a:pt x="340" y="325"/>
                  <a:pt x="339" y="325"/>
                  <a:pt x="339" y="325"/>
                </a:cubicBezTo>
                <a:cubicBezTo>
                  <a:pt x="338" y="325"/>
                  <a:pt x="338" y="325"/>
                  <a:pt x="338" y="325"/>
                </a:cubicBezTo>
                <a:cubicBezTo>
                  <a:pt x="338" y="324"/>
                  <a:pt x="337" y="324"/>
                  <a:pt x="337" y="325"/>
                </a:cubicBezTo>
                <a:cubicBezTo>
                  <a:pt x="337" y="325"/>
                  <a:pt x="337" y="325"/>
                  <a:pt x="337" y="325"/>
                </a:cubicBezTo>
                <a:cubicBezTo>
                  <a:pt x="337" y="325"/>
                  <a:pt x="337" y="326"/>
                  <a:pt x="337" y="326"/>
                </a:cubicBezTo>
                <a:cubicBezTo>
                  <a:pt x="337" y="326"/>
                  <a:pt x="338" y="326"/>
                  <a:pt x="338" y="327"/>
                </a:cubicBezTo>
                <a:cubicBezTo>
                  <a:pt x="339" y="328"/>
                  <a:pt x="337" y="328"/>
                  <a:pt x="337" y="328"/>
                </a:cubicBezTo>
                <a:cubicBezTo>
                  <a:pt x="336" y="328"/>
                  <a:pt x="336" y="328"/>
                  <a:pt x="336" y="328"/>
                </a:cubicBezTo>
                <a:cubicBezTo>
                  <a:pt x="335" y="328"/>
                  <a:pt x="335" y="329"/>
                  <a:pt x="335" y="328"/>
                </a:cubicBezTo>
                <a:cubicBezTo>
                  <a:pt x="334" y="328"/>
                  <a:pt x="333" y="328"/>
                  <a:pt x="333" y="329"/>
                </a:cubicBezTo>
                <a:cubicBezTo>
                  <a:pt x="333" y="329"/>
                  <a:pt x="333" y="329"/>
                  <a:pt x="333" y="330"/>
                </a:cubicBezTo>
                <a:cubicBezTo>
                  <a:pt x="332" y="330"/>
                  <a:pt x="332" y="330"/>
                  <a:pt x="332" y="330"/>
                </a:cubicBezTo>
                <a:cubicBezTo>
                  <a:pt x="332" y="331"/>
                  <a:pt x="333" y="330"/>
                  <a:pt x="333" y="330"/>
                </a:cubicBezTo>
                <a:cubicBezTo>
                  <a:pt x="333" y="330"/>
                  <a:pt x="333" y="330"/>
                  <a:pt x="334" y="330"/>
                </a:cubicBezTo>
                <a:cubicBezTo>
                  <a:pt x="334" y="329"/>
                  <a:pt x="334" y="329"/>
                  <a:pt x="334" y="329"/>
                </a:cubicBezTo>
                <a:cubicBezTo>
                  <a:pt x="334" y="329"/>
                  <a:pt x="334" y="329"/>
                  <a:pt x="335" y="329"/>
                </a:cubicBezTo>
                <a:cubicBezTo>
                  <a:pt x="335" y="329"/>
                  <a:pt x="335" y="329"/>
                  <a:pt x="335" y="330"/>
                </a:cubicBezTo>
                <a:cubicBezTo>
                  <a:pt x="335" y="330"/>
                  <a:pt x="334" y="330"/>
                  <a:pt x="333" y="331"/>
                </a:cubicBezTo>
                <a:cubicBezTo>
                  <a:pt x="333" y="332"/>
                  <a:pt x="333" y="332"/>
                  <a:pt x="333" y="332"/>
                </a:cubicBezTo>
                <a:cubicBezTo>
                  <a:pt x="332" y="333"/>
                  <a:pt x="331" y="333"/>
                  <a:pt x="331" y="334"/>
                </a:cubicBezTo>
                <a:cubicBezTo>
                  <a:pt x="332" y="335"/>
                  <a:pt x="333" y="334"/>
                  <a:pt x="333" y="334"/>
                </a:cubicBezTo>
                <a:cubicBezTo>
                  <a:pt x="334" y="334"/>
                  <a:pt x="334" y="335"/>
                  <a:pt x="335" y="335"/>
                </a:cubicBezTo>
                <a:cubicBezTo>
                  <a:pt x="335" y="335"/>
                  <a:pt x="334" y="335"/>
                  <a:pt x="334" y="335"/>
                </a:cubicBezTo>
                <a:cubicBezTo>
                  <a:pt x="334" y="334"/>
                  <a:pt x="333" y="335"/>
                  <a:pt x="333" y="335"/>
                </a:cubicBezTo>
                <a:cubicBezTo>
                  <a:pt x="333" y="335"/>
                  <a:pt x="332" y="335"/>
                  <a:pt x="332" y="335"/>
                </a:cubicBezTo>
                <a:cubicBezTo>
                  <a:pt x="332" y="335"/>
                  <a:pt x="331" y="335"/>
                  <a:pt x="331" y="335"/>
                </a:cubicBezTo>
                <a:cubicBezTo>
                  <a:pt x="331" y="336"/>
                  <a:pt x="330" y="336"/>
                  <a:pt x="330" y="336"/>
                </a:cubicBezTo>
                <a:cubicBezTo>
                  <a:pt x="329" y="337"/>
                  <a:pt x="331" y="337"/>
                  <a:pt x="331" y="338"/>
                </a:cubicBezTo>
                <a:cubicBezTo>
                  <a:pt x="331" y="338"/>
                  <a:pt x="331" y="338"/>
                  <a:pt x="331" y="338"/>
                </a:cubicBezTo>
                <a:cubicBezTo>
                  <a:pt x="331" y="338"/>
                  <a:pt x="331" y="338"/>
                  <a:pt x="331" y="339"/>
                </a:cubicBezTo>
                <a:cubicBezTo>
                  <a:pt x="332" y="339"/>
                  <a:pt x="331" y="339"/>
                  <a:pt x="331" y="339"/>
                </a:cubicBezTo>
                <a:cubicBezTo>
                  <a:pt x="330" y="340"/>
                  <a:pt x="329" y="339"/>
                  <a:pt x="329" y="340"/>
                </a:cubicBezTo>
                <a:cubicBezTo>
                  <a:pt x="328" y="340"/>
                  <a:pt x="328" y="340"/>
                  <a:pt x="328" y="340"/>
                </a:cubicBezTo>
                <a:cubicBezTo>
                  <a:pt x="327" y="341"/>
                  <a:pt x="328" y="341"/>
                  <a:pt x="328" y="341"/>
                </a:cubicBezTo>
                <a:cubicBezTo>
                  <a:pt x="329" y="341"/>
                  <a:pt x="329" y="340"/>
                  <a:pt x="329" y="340"/>
                </a:cubicBezTo>
                <a:cubicBezTo>
                  <a:pt x="329" y="340"/>
                  <a:pt x="330" y="340"/>
                  <a:pt x="330" y="340"/>
                </a:cubicBezTo>
                <a:cubicBezTo>
                  <a:pt x="331" y="340"/>
                  <a:pt x="331" y="340"/>
                  <a:pt x="331" y="340"/>
                </a:cubicBezTo>
                <a:cubicBezTo>
                  <a:pt x="332" y="340"/>
                  <a:pt x="332" y="340"/>
                  <a:pt x="331" y="341"/>
                </a:cubicBezTo>
                <a:cubicBezTo>
                  <a:pt x="331" y="341"/>
                  <a:pt x="332" y="342"/>
                  <a:pt x="331" y="342"/>
                </a:cubicBezTo>
                <a:cubicBezTo>
                  <a:pt x="331" y="342"/>
                  <a:pt x="331" y="342"/>
                  <a:pt x="330" y="342"/>
                </a:cubicBezTo>
                <a:cubicBezTo>
                  <a:pt x="329" y="342"/>
                  <a:pt x="329" y="342"/>
                  <a:pt x="328" y="342"/>
                </a:cubicBezTo>
                <a:cubicBezTo>
                  <a:pt x="327" y="342"/>
                  <a:pt x="327" y="342"/>
                  <a:pt x="326" y="342"/>
                </a:cubicBezTo>
                <a:cubicBezTo>
                  <a:pt x="325" y="341"/>
                  <a:pt x="324" y="341"/>
                  <a:pt x="324" y="341"/>
                </a:cubicBezTo>
                <a:cubicBezTo>
                  <a:pt x="322" y="340"/>
                  <a:pt x="321" y="339"/>
                  <a:pt x="320" y="338"/>
                </a:cubicBezTo>
                <a:cubicBezTo>
                  <a:pt x="319" y="338"/>
                  <a:pt x="318" y="337"/>
                  <a:pt x="318" y="336"/>
                </a:cubicBezTo>
                <a:cubicBezTo>
                  <a:pt x="317" y="336"/>
                  <a:pt x="316" y="335"/>
                  <a:pt x="315" y="334"/>
                </a:cubicBezTo>
                <a:cubicBezTo>
                  <a:pt x="315" y="334"/>
                  <a:pt x="315" y="333"/>
                  <a:pt x="314" y="333"/>
                </a:cubicBezTo>
                <a:cubicBezTo>
                  <a:pt x="314" y="333"/>
                  <a:pt x="314" y="332"/>
                  <a:pt x="314" y="332"/>
                </a:cubicBezTo>
                <a:cubicBezTo>
                  <a:pt x="314" y="332"/>
                  <a:pt x="314" y="331"/>
                  <a:pt x="314" y="331"/>
                </a:cubicBezTo>
                <a:cubicBezTo>
                  <a:pt x="314" y="330"/>
                  <a:pt x="315" y="330"/>
                  <a:pt x="314" y="330"/>
                </a:cubicBezTo>
                <a:cubicBezTo>
                  <a:pt x="314" y="329"/>
                  <a:pt x="314" y="329"/>
                  <a:pt x="313" y="329"/>
                </a:cubicBezTo>
                <a:cubicBezTo>
                  <a:pt x="313" y="329"/>
                  <a:pt x="313" y="328"/>
                  <a:pt x="313" y="328"/>
                </a:cubicBezTo>
                <a:cubicBezTo>
                  <a:pt x="312" y="327"/>
                  <a:pt x="311" y="325"/>
                  <a:pt x="310" y="324"/>
                </a:cubicBezTo>
                <a:cubicBezTo>
                  <a:pt x="309" y="323"/>
                  <a:pt x="307" y="322"/>
                  <a:pt x="306" y="321"/>
                </a:cubicBezTo>
                <a:cubicBezTo>
                  <a:pt x="305" y="320"/>
                  <a:pt x="305" y="320"/>
                  <a:pt x="304" y="319"/>
                </a:cubicBezTo>
                <a:cubicBezTo>
                  <a:pt x="304" y="319"/>
                  <a:pt x="303" y="319"/>
                  <a:pt x="302" y="318"/>
                </a:cubicBezTo>
                <a:cubicBezTo>
                  <a:pt x="302" y="318"/>
                  <a:pt x="302" y="318"/>
                  <a:pt x="301" y="317"/>
                </a:cubicBezTo>
                <a:cubicBezTo>
                  <a:pt x="300" y="316"/>
                  <a:pt x="299" y="318"/>
                  <a:pt x="299" y="319"/>
                </a:cubicBezTo>
                <a:cubicBezTo>
                  <a:pt x="299" y="319"/>
                  <a:pt x="299" y="320"/>
                  <a:pt x="299" y="320"/>
                </a:cubicBezTo>
                <a:cubicBezTo>
                  <a:pt x="299" y="320"/>
                  <a:pt x="299" y="321"/>
                  <a:pt x="298" y="321"/>
                </a:cubicBezTo>
                <a:cubicBezTo>
                  <a:pt x="298" y="321"/>
                  <a:pt x="298" y="321"/>
                  <a:pt x="298" y="322"/>
                </a:cubicBezTo>
                <a:cubicBezTo>
                  <a:pt x="298" y="322"/>
                  <a:pt x="298" y="322"/>
                  <a:pt x="299" y="322"/>
                </a:cubicBezTo>
                <a:cubicBezTo>
                  <a:pt x="299" y="322"/>
                  <a:pt x="299" y="322"/>
                  <a:pt x="300" y="322"/>
                </a:cubicBezTo>
                <a:cubicBezTo>
                  <a:pt x="300" y="322"/>
                  <a:pt x="300" y="321"/>
                  <a:pt x="301" y="321"/>
                </a:cubicBezTo>
                <a:cubicBezTo>
                  <a:pt x="301" y="321"/>
                  <a:pt x="301" y="321"/>
                  <a:pt x="301" y="322"/>
                </a:cubicBezTo>
                <a:cubicBezTo>
                  <a:pt x="301" y="322"/>
                  <a:pt x="301" y="322"/>
                  <a:pt x="300" y="323"/>
                </a:cubicBezTo>
                <a:cubicBezTo>
                  <a:pt x="300" y="323"/>
                  <a:pt x="299" y="323"/>
                  <a:pt x="300" y="323"/>
                </a:cubicBezTo>
                <a:cubicBezTo>
                  <a:pt x="300" y="324"/>
                  <a:pt x="301" y="323"/>
                  <a:pt x="301" y="323"/>
                </a:cubicBezTo>
                <a:cubicBezTo>
                  <a:pt x="301" y="323"/>
                  <a:pt x="302" y="324"/>
                  <a:pt x="302" y="324"/>
                </a:cubicBezTo>
                <a:cubicBezTo>
                  <a:pt x="302" y="324"/>
                  <a:pt x="303" y="324"/>
                  <a:pt x="303" y="324"/>
                </a:cubicBezTo>
                <a:cubicBezTo>
                  <a:pt x="304" y="324"/>
                  <a:pt x="304" y="324"/>
                  <a:pt x="304" y="324"/>
                </a:cubicBezTo>
                <a:cubicBezTo>
                  <a:pt x="304" y="325"/>
                  <a:pt x="304" y="325"/>
                  <a:pt x="303" y="325"/>
                </a:cubicBezTo>
                <a:cubicBezTo>
                  <a:pt x="302" y="325"/>
                  <a:pt x="301" y="325"/>
                  <a:pt x="301" y="325"/>
                </a:cubicBezTo>
                <a:cubicBezTo>
                  <a:pt x="300" y="325"/>
                  <a:pt x="299" y="326"/>
                  <a:pt x="298" y="326"/>
                </a:cubicBezTo>
                <a:cubicBezTo>
                  <a:pt x="297" y="326"/>
                  <a:pt x="296" y="326"/>
                  <a:pt x="296" y="327"/>
                </a:cubicBezTo>
                <a:cubicBezTo>
                  <a:pt x="296" y="327"/>
                  <a:pt x="296" y="328"/>
                  <a:pt x="296" y="328"/>
                </a:cubicBezTo>
                <a:cubicBezTo>
                  <a:pt x="296" y="329"/>
                  <a:pt x="296" y="329"/>
                  <a:pt x="296" y="330"/>
                </a:cubicBezTo>
                <a:cubicBezTo>
                  <a:pt x="296" y="331"/>
                  <a:pt x="295" y="331"/>
                  <a:pt x="294" y="331"/>
                </a:cubicBezTo>
                <a:cubicBezTo>
                  <a:pt x="294" y="331"/>
                  <a:pt x="294" y="332"/>
                  <a:pt x="293" y="333"/>
                </a:cubicBezTo>
                <a:cubicBezTo>
                  <a:pt x="292" y="333"/>
                  <a:pt x="291" y="334"/>
                  <a:pt x="291" y="335"/>
                </a:cubicBezTo>
                <a:cubicBezTo>
                  <a:pt x="290" y="335"/>
                  <a:pt x="290" y="336"/>
                  <a:pt x="289" y="336"/>
                </a:cubicBezTo>
                <a:cubicBezTo>
                  <a:pt x="289" y="336"/>
                  <a:pt x="289" y="336"/>
                  <a:pt x="288" y="336"/>
                </a:cubicBezTo>
                <a:cubicBezTo>
                  <a:pt x="288" y="335"/>
                  <a:pt x="288" y="335"/>
                  <a:pt x="288" y="335"/>
                </a:cubicBezTo>
                <a:cubicBezTo>
                  <a:pt x="288" y="335"/>
                  <a:pt x="288" y="335"/>
                  <a:pt x="287" y="335"/>
                </a:cubicBezTo>
                <a:cubicBezTo>
                  <a:pt x="287" y="335"/>
                  <a:pt x="287" y="335"/>
                  <a:pt x="287" y="334"/>
                </a:cubicBezTo>
                <a:cubicBezTo>
                  <a:pt x="287" y="334"/>
                  <a:pt x="287" y="333"/>
                  <a:pt x="287" y="333"/>
                </a:cubicBezTo>
                <a:cubicBezTo>
                  <a:pt x="287" y="332"/>
                  <a:pt x="289" y="333"/>
                  <a:pt x="289" y="332"/>
                </a:cubicBezTo>
                <a:cubicBezTo>
                  <a:pt x="289" y="332"/>
                  <a:pt x="290" y="331"/>
                  <a:pt x="290" y="330"/>
                </a:cubicBezTo>
                <a:cubicBezTo>
                  <a:pt x="290" y="330"/>
                  <a:pt x="289" y="331"/>
                  <a:pt x="289" y="331"/>
                </a:cubicBezTo>
                <a:cubicBezTo>
                  <a:pt x="289" y="331"/>
                  <a:pt x="289" y="331"/>
                  <a:pt x="289" y="331"/>
                </a:cubicBezTo>
                <a:cubicBezTo>
                  <a:pt x="288" y="331"/>
                  <a:pt x="288" y="332"/>
                  <a:pt x="287" y="332"/>
                </a:cubicBezTo>
                <a:cubicBezTo>
                  <a:pt x="286" y="332"/>
                  <a:pt x="286" y="332"/>
                  <a:pt x="285" y="332"/>
                </a:cubicBezTo>
                <a:cubicBezTo>
                  <a:pt x="284" y="332"/>
                  <a:pt x="284" y="332"/>
                  <a:pt x="283" y="333"/>
                </a:cubicBezTo>
                <a:cubicBezTo>
                  <a:pt x="282" y="333"/>
                  <a:pt x="282" y="333"/>
                  <a:pt x="281" y="333"/>
                </a:cubicBezTo>
                <a:cubicBezTo>
                  <a:pt x="281" y="333"/>
                  <a:pt x="280" y="333"/>
                  <a:pt x="279" y="334"/>
                </a:cubicBezTo>
                <a:cubicBezTo>
                  <a:pt x="279" y="334"/>
                  <a:pt x="278" y="334"/>
                  <a:pt x="277" y="335"/>
                </a:cubicBezTo>
                <a:cubicBezTo>
                  <a:pt x="277" y="335"/>
                  <a:pt x="276" y="335"/>
                  <a:pt x="275" y="335"/>
                </a:cubicBezTo>
                <a:cubicBezTo>
                  <a:pt x="274" y="335"/>
                  <a:pt x="273" y="335"/>
                  <a:pt x="273" y="336"/>
                </a:cubicBezTo>
                <a:cubicBezTo>
                  <a:pt x="272" y="337"/>
                  <a:pt x="272" y="337"/>
                  <a:pt x="271" y="338"/>
                </a:cubicBezTo>
                <a:cubicBezTo>
                  <a:pt x="271" y="338"/>
                  <a:pt x="270" y="339"/>
                  <a:pt x="270" y="339"/>
                </a:cubicBezTo>
                <a:cubicBezTo>
                  <a:pt x="269" y="340"/>
                  <a:pt x="269" y="340"/>
                  <a:pt x="269" y="341"/>
                </a:cubicBezTo>
                <a:cubicBezTo>
                  <a:pt x="268" y="341"/>
                  <a:pt x="268" y="341"/>
                  <a:pt x="268" y="342"/>
                </a:cubicBezTo>
                <a:cubicBezTo>
                  <a:pt x="268" y="343"/>
                  <a:pt x="268" y="343"/>
                  <a:pt x="267" y="343"/>
                </a:cubicBezTo>
                <a:cubicBezTo>
                  <a:pt x="267" y="344"/>
                  <a:pt x="267" y="344"/>
                  <a:pt x="267" y="345"/>
                </a:cubicBezTo>
                <a:cubicBezTo>
                  <a:pt x="267" y="344"/>
                  <a:pt x="267" y="343"/>
                  <a:pt x="267" y="343"/>
                </a:cubicBezTo>
                <a:cubicBezTo>
                  <a:pt x="267" y="342"/>
                  <a:pt x="266" y="342"/>
                  <a:pt x="266" y="342"/>
                </a:cubicBezTo>
                <a:cubicBezTo>
                  <a:pt x="266" y="341"/>
                  <a:pt x="267" y="341"/>
                  <a:pt x="267" y="341"/>
                </a:cubicBezTo>
                <a:cubicBezTo>
                  <a:pt x="267" y="340"/>
                  <a:pt x="267" y="340"/>
                  <a:pt x="267" y="339"/>
                </a:cubicBezTo>
                <a:cubicBezTo>
                  <a:pt x="267" y="338"/>
                  <a:pt x="266" y="340"/>
                  <a:pt x="266" y="339"/>
                </a:cubicBezTo>
                <a:cubicBezTo>
                  <a:pt x="266" y="338"/>
                  <a:pt x="266" y="338"/>
                  <a:pt x="265" y="338"/>
                </a:cubicBezTo>
                <a:cubicBezTo>
                  <a:pt x="265" y="338"/>
                  <a:pt x="265" y="339"/>
                  <a:pt x="265" y="339"/>
                </a:cubicBezTo>
                <a:cubicBezTo>
                  <a:pt x="265" y="339"/>
                  <a:pt x="265" y="338"/>
                  <a:pt x="265" y="338"/>
                </a:cubicBezTo>
                <a:cubicBezTo>
                  <a:pt x="265" y="338"/>
                  <a:pt x="265" y="338"/>
                  <a:pt x="265" y="338"/>
                </a:cubicBezTo>
                <a:cubicBezTo>
                  <a:pt x="264" y="337"/>
                  <a:pt x="265" y="337"/>
                  <a:pt x="264" y="337"/>
                </a:cubicBezTo>
                <a:cubicBezTo>
                  <a:pt x="264" y="337"/>
                  <a:pt x="263" y="338"/>
                  <a:pt x="263" y="338"/>
                </a:cubicBezTo>
                <a:cubicBezTo>
                  <a:pt x="263" y="339"/>
                  <a:pt x="264" y="339"/>
                  <a:pt x="264" y="339"/>
                </a:cubicBezTo>
                <a:cubicBezTo>
                  <a:pt x="264" y="339"/>
                  <a:pt x="264" y="340"/>
                  <a:pt x="264" y="340"/>
                </a:cubicBezTo>
                <a:cubicBezTo>
                  <a:pt x="263" y="341"/>
                  <a:pt x="263" y="341"/>
                  <a:pt x="262" y="341"/>
                </a:cubicBezTo>
                <a:cubicBezTo>
                  <a:pt x="262" y="342"/>
                  <a:pt x="261" y="342"/>
                  <a:pt x="261" y="342"/>
                </a:cubicBezTo>
                <a:cubicBezTo>
                  <a:pt x="261" y="342"/>
                  <a:pt x="261" y="343"/>
                  <a:pt x="260" y="343"/>
                </a:cubicBezTo>
                <a:cubicBezTo>
                  <a:pt x="260" y="342"/>
                  <a:pt x="260" y="342"/>
                  <a:pt x="261" y="341"/>
                </a:cubicBezTo>
                <a:cubicBezTo>
                  <a:pt x="261" y="341"/>
                  <a:pt x="261" y="341"/>
                  <a:pt x="261" y="340"/>
                </a:cubicBezTo>
                <a:cubicBezTo>
                  <a:pt x="261" y="340"/>
                  <a:pt x="260" y="340"/>
                  <a:pt x="259" y="340"/>
                </a:cubicBezTo>
                <a:cubicBezTo>
                  <a:pt x="259" y="340"/>
                  <a:pt x="258" y="340"/>
                  <a:pt x="258" y="340"/>
                </a:cubicBezTo>
                <a:cubicBezTo>
                  <a:pt x="258" y="341"/>
                  <a:pt x="257" y="341"/>
                  <a:pt x="257" y="341"/>
                </a:cubicBezTo>
                <a:cubicBezTo>
                  <a:pt x="257" y="341"/>
                  <a:pt x="256" y="341"/>
                  <a:pt x="256" y="341"/>
                </a:cubicBezTo>
                <a:cubicBezTo>
                  <a:pt x="255" y="341"/>
                  <a:pt x="256" y="341"/>
                  <a:pt x="256" y="341"/>
                </a:cubicBezTo>
                <a:cubicBezTo>
                  <a:pt x="256" y="342"/>
                  <a:pt x="255" y="343"/>
                  <a:pt x="254" y="343"/>
                </a:cubicBezTo>
                <a:cubicBezTo>
                  <a:pt x="254" y="344"/>
                  <a:pt x="254" y="345"/>
                  <a:pt x="253" y="345"/>
                </a:cubicBezTo>
                <a:cubicBezTo>
                  <a:pt x="252" y="346"/>
                  <a:pt x="251" y="346"/>
                  <a:pt x="251" y="346"/>
                </a:cubicBezTo>
                <a:cubicBezTo>
                  <a:pt x="250" y="346"/>
                  <a:pt x="249" y="347"/>
                  <a:pt x="249" y="347"/>
                </a:cubicBezTo>
                <a:cubicBezTo>
                  <a:pt x="248" y="348"/>
                  <a:pt x="247" y="348"/>
                  <a:pt x="246" y="347"/>
                </a:cubicBezTo>
                <a:cubicBezTo>
                  <a:pt x="246" y="347"/>
                  <a:pt x="245" y="348"/>
                  <a:pt x="245" y="348"/>
                </a:cubicBezTo>
                <a:cubicBezTo>
                  <a:pt x="244" y="349"/>
                  <a:pt x="244" y="349"/>
                  <a:pt x="245" y="349"/>
                </a:cubicBezTo>
                <a:cubicBezTo>
                  <a:pt x="245" y="350"/>
                  <a:pt x="245" y="350"/>
                  <a:pt x="245" y="350"/>
                </a:cubicBezTo>
                <a:cubicBezTo>
                  <a:pt x="245" y="351"/>
                  <a:pt x="245" y="352"/>
                  <a:pt x="246" y="352"/>
                </a:cubicBezTo>
                <a:cubicBezTo>
                  <a:pt x="246" y="352"/>
                  <a:pt x="248" y="353"/>
                  <a:pt x="248" y="352"/>
                </a:cubicBezTo>
                <a:cubicBezTo>
                  <a:pt x="248" y="352"/>
                  <a:pt x="247" y="351"/>
                  <a:pt x="248" y="351"/>
                </a:cubicBezTo>
                <a:cubicBezTo>
                  <a:pt x="248" y="351"/>
                  <a:pt x="248" y="351"/>
                  <a:pt x="249" y="352"/>
                </a:cubicBezTo>
                <a:cubicBezTo>
                  <a:pt x="249" y="352"/>
                  <a:pt x="249" y="352"/>
                  <a:pt x="249" y="352"/>
                </a:cubicBezTo>
                <a:cubicBezTo>
                  <a:pt x="249" y="353"/>
                  <a:pt x="249" y="353"/>
                  <a:pt x="248" y="353"/>
                </a:cubicBezTo>
                <a:cubicBezTo>
                  <a:pt x="248" y="353"/>
                  <a:pt x="248" y="354"/>
                  <a:pt x="247" y="354"/>
                </a:cubicBezTo>
                <a:cubicBezTo>
                  <a:pt x="247" y="354"/>
                  <a:pt x="247" y="354"/>
                  <a:pt x="246" y="353"/>
                </a:cubicBezTo>
                <a:cubicBezTo>
                  <a:pt x="246" y="353"/>
                  <a:pt x="245" y="353"/>
                  <a:pt x="244" y="353"/>
                </a:cubicBezTo>
                <a:cubicBezTo>
                  <a:pt x="243" y="353"/>
                  <a:pt x="243" y="353"/>
                  <a:pt x="242" y="353"/>
                </a:cubicBezTo>
                <a:cubicBezTo>
                  <a:pt x="242" y="353"/>
                  <a:pt x="241" y="353"/>
                  <a:pt x="241" y="353"/>
                </a:cubicBezTo>
                <a:cubicBezTo>
                  <a:pt x="240" y="352"/>
                  <a:pt x="240" y="352"/>
                  <a:pt x="240" y="352"/>
                </a:cubicBezTo>
                <a:cubicBezTo>
                  <a:pt x="239" y="352"/>
                  <a:pt x="239" y="353"/>
                  <a:pt x="239" y="354"/>
                </a:cubicBezTo>
                <a:cubicBezTo>
                  <a:pt x="240" y="354"/>
                  <a:pt x="240" y="354"/>
                  <a:pt x="240" y="354"/>
                </a:cubicBezTo>
                <a:cubicBezTo>
                  <a:pt x="240" y="355"/>
                  <a:pt x="240" y="355"/>
                  <a:pt x="240" y="355"/>
                </a:cubicBezTo>
                <a:cubicBezTo>
                  <a:pt x="241" y="354"/>
                  <a:pt x="238" y="354"/>
                  <a:pt x="238" y="353"/>
                </a:cubicBezTo>
                <a:cubicBezTo>
                  <a:pt x="239" y="352"/>
                  <a:pt x="240" y="352"/>
                  <a:pt x="240" y="351"/>
                </a:cubicBezTo>
                <a:cubicBezTo>
                  <a:pt x="241" y="351"/>
                  <a:pt x="241" y="350"/>
                  <a:pt x="241" y="349"/>
                </a:cubicBezTo>
                <a:cubicBezTo>
                  <a:pt x="241" y="349"/>
                  <a:pt x="242" y="348"/>
                  <a:pt x="243" y="348"/>
                </a:cubicBezTo>
                <a:cubicBezTo>
                  <a:pt x="243" y="348"/>
                  <a:pt x="243" y="349"/>
                  <a:pt x="244" y="348"/>
                </a:cubicBezTo>
                <a:cubicBezTo>
                  <a:pt x="245" y="348"/>
                  <a:pt x="245" y="347"/>
                  <a:pt x="245" y="346"/>
                </a:cubicBezTo>
                <a:cubicBezTo>
                  <a:pt x="246" y="345"/>
                  <a:pt x="246" y="345"/>
                  <a:pt x="246" y="345"/>
                </a:cubicBezTo>
                <a:cubicBezTo>
                  <a:pt x="247" y="344"/>
                  <a:pt x="247" y="344"/>
                  <a:pt x="247" y="344"/>
                </a:cubicBezTo>
                <a:cubicBezTo>
                  <a:pt x="248" y="344"/>
                  <a:pt x="249" y="344"/>
                  <a:pt x="249" y="345"/>
                </a:cubicBezTo>
                <a:cubicBezTo>
                  <a:pt x="249" y="345"/>
                  <a:pt x="249" y="346"/>
                  <a:pt x="249" y="346"/>
                </a:cubicBezTo>
                <a:cubicBezTo>
                  <a:pt x="250" y="345"/>
                  <a:pt x="250" y="345"/>
                  <a:pt x="250" y="345"/>
                </a:cubicBezTo>
                <a:cubicBezTo>
                  <a:pt x="250" y="344"/>
                  <a:pt x="251" y="343"/>
                  <a:pt x="252" y="343"/>
                </a:cubicBezTo>
                <a:cubicBezTo>
                  <a:pt x="252" y="343"/>
                  <a:pt x="253" y="343"/>
                  <a:pt x="253" y="343"/>
                </a:cubicBezTo>
                <a:cubicBezTo>
                  <a:pt x="253" y="342"/>
                  <a:pt x="254" y="342"/>
                  <a:pt x="254" y="341"/>
                </a:cubicBezTo>
                <a:cubicBezTo>
                  <a:pt x="254" y="341"/>
                  <a:pt x="254" y="340"/>
                  <a:pt x="255" y="339"/>
                </a:cubicBezTo>
                <a:cubicBezTo>
                  <a:pt x="256" y="338"/>
                  <a:pt x="257" y="338"/>
                  <a:pt x="258" y="338"/>
                </a:cubicBezTo>
                <a:cubicBezTo>
                  <a:pt x="259" y="338"/>
                  <a:pt x="259" y="338"/>
                  <a:pt x="259" y="338"/>
                </a:cubicBezTo>
                <a:cubicBezTo>
                  <a:pt x="260" y="338"/>
                  <a:pt x="261" y="338"/>
                  <a:pt x="261" y="338"/>
                </a:cubicBezTo>
                <a:cubicBezTo>
                  <a:pt x="262" y="338"/>
                  <a:pt x="263" y="337"/>
                  <a:pt x="263" y="337"/>
                </a:cubicBezTo>
                <a:cubicBezTo>
                  <a:pt x="264" y="337"/>
                  <a:pt x="264" y="337"/>
                  <a:pt x="265" y="337"/>
                </a:cubicBezTo>
                <a:cubicBezTo>
                  <a:pt x="266" y="337"/>
                  <a:pt x="266" y="337"/>
                  <a:pt x="266" y="338"/>
                </a:cubicBezTo>
                <a:cubicBezTo>
                  <a:pt x="267" y="338"/>
                  <a:pt x="267" y="337"/>
                  <a:pt x="268" y="337"/>
                </a:cubicBezTo>
                <a:cubicBezTo>
                  <a:pt x="268" y="336"/>
                  <a:pt x="268" y="336"/>
                  <a:pt x="269" y="336"/>
                </a:cubicBezTo>
                <a:cubicBezTo>
                  <a:pt x="269" y="336"/>
                  <a:pt x="270" y="336"/>
                  <a:pt x="270" y="336"/>
                </a:cubicBezTo>
                <a:cubicBezTo>
                  <a:pt x="271" y="335"/>
                  <a:pt x="271" y="334"/>
                  <a:pt x="272" y="334"/>
                </a:cubicBezTo>
                <a:cubicBezTo>
                  <a:pt x="273" y="333"/>
                  <a:pt x="274" y="332"/>
                  <a:pt x="276" y="332"/>
                </a:cubicBezTo>
                <a:cubicBezTo>
                  <a:pt x="277" y="331"/>
                  <a:pt x="279" y="331"/>
                  <a:pt x="280" y="330"/>
                </a:cubicBezTo>
                <a:cubicBezTo>
                  <a:pt x="280" y="330"/>
                  <a:pt x="281" y="329"/>
                  <a:pt x="282" y="329"/>
                </a:cubicBezTo>
                <a:cubicBezTo>
                  <a:pt x="283" y="329"/>
                  <a:pt x="284" y="329"/>
                  <a:pt x="284" y="328"/>
                </a:cubicBezTo>
                <a:cubicBezTo>
                  <a:pt x="284" y="328"/>
                  <a:pt x="284" y="328"/>
                  <a:pt x="284" y="327"/>
                </a:cubicBezTo>
                <a:cubicBezTo>
                  <a:pt x="283" y="327"/>
                  <a:pt x="283" y="327"/>
                  <a:pt x="283" y="326"/>
                </a:cubicBezTo>
                <a:cubicBezTo>
                  <a:pt x="283" y="326"/>
                  <a:pt x="282" y="326"/>
                  <a:pt x="282" y="325"/>
                </a:cubicBezTo>
                <a:cubicBezTo>
                  <a:pt x="281" y="325"/>
                  <a:pt x="281" y="323"/>
                  <a:pt x="280" y="324"/>
                </a:cubicBezTo>
                <a:cubicBezTo>
                  <a:pt x="280" y="324"/>
                  <a:pt x="280" y="325"/>
                  <a:pt x="280" y="325"/>
                </a:cubicBezTo>
                <a:cubicBezTo>
                  <a:pt x="280" y="326"/>
                  <a:pt x="279" y="327"/>
                  <a:pt x="278" y="327"/>
                </a:cubicBezTo>
                <a:cubicBezTo>
                  <a:pt x="277" y="328"/>
                  <a:pt x="276" y="328"/>
                  <a:pt x="275" y="328"/>
                </a:cubicBezTo>
                <a:cubicBezTo>
                  <a:pt x="275" y="328"/>
                  <a:pt x="274" y="327"/>
                  <a:pt x="273" y="327"/>
                </a:cubicBezTo>
                <a:cubicBezTo>
                  <a:pt x="272" y="327"/>
                  <a:pt x="271" y="327"/>
                  <a:pt x="270" y="327"/>
                </a:cubicBezTo>
                <a:cubicBezTo>
                  <a:pt x="269" y="327"/>
                  <a:pt x="268" y="327"/>
                  <a:pt x="267" y="327"/>
                </a:cubicBezTo>
                <a:cubicBezTo>
                  <a:pt x="266" y="328"/>
                  <a:pt x="266" y="329"/>
                  <a:pt x="266" y="330"/>
                </a:cubicBezTo>
                <a:cubicBezTo>
                  <a:pt x="265" y="330"/>
                  <a:pt x="265" y="330"/>
                  <a:pt x="265" y="331"/>
                </a:cubicBezTo>
                <a:cubicBezTo>
                  <a:pt x="265" y="331"/>
                  <a:pt x="265" y="331"/>
                  <a:pt x="265" y="332"/>
                </a:cubicBezTo>
                <a:cubicBezTo>
                  <a:pt x="265" y="332"/>
                  <a:pt x="264" y="333"/>
                  <a:pt x="264" y="332"/>
                </a:cubicBezTo>
                <a:cubicBezTo>
                  <a:pt x="263" y="332"/>
                  <a:pt x="263" y="332"/>
                  <a:pt x="263" y="331"/>
                </a:cubicBezTo>
                <a:cubicBezTo>
                  <a:pt x="263" y="330"/>
                  <a:pt x="262" y="330"/>
                  <a:pt x="261" y="331"/>
                </a:cubicBezTo>
                <a:cubicBezTo>
                  <a:pt x="261" y="331"/>
                  <a:pt x="260" y="331"/>
                  <a:pt x="259" y="331"/>
                </a:cubicBezTo>
                <a:cubicBezTo>
                  <a:pt x="258" y="332"/>
                  <a:pt x="258" y="333"/>
                  <a:pt x="257" y="333"/>
                </a:cubicBezTo>
                <a:cubicBezTo>
                  <a:pt x="257" y="333"/>
                  <a:pt x="257" y="333"/>
                  <a:pt x="256" y="333"/>
                </a:cubicBezTo>
                <a:cubicBezTo>
                  <a:pt x="256" y="334"/>
                  <a:pt x="256" y="334"/>
                  <a:pt x="255" y="334"/>
                </a:cubicBezTo>
                <a:cubicBezTo>
                  <a:pt x="254" y="335"/>
                  <a:pt x="253" y="335"/>
                  <a:pt x="252" y="335"/>
                </a:cubicBezTo>
                <a:cubicBezTo>
                  <a:pt x="251" y="335"/>
                  <a:pt x="251" y="335"/>
                  <a:pt x="251" y="335"/>
                </a:cubicBezTo>
                <a:cubicBezTo>
                  <a:pt x="250" y="335"/>
                  <a:pt x="250" y="335"/>
                  <a:pt x="250" y="335"/>
                </a:cubicBezTo>
                <a:cubicBezTo>
                  <a:pt x="249" y="335"/>
                  <a:pt x="248" y="334"/>
                  <a:pt x="248" y="335"/>
                </a:cubicBezTo>
                <a:cubicBezTo>
                  <a:pt x="248" y="336"/>
                  <a:pt x="250" y="336"/>
                  <a:pt x="250" y="336"/>
                </a:cubicBezTo>
                <a:cubicBezTo>
                  <a:pt x="250" y="337"/>
                  <a:pt x="248" y="336"/>
                  <a:pt x="247" y="336"/>
                </a:cubicBezTo>
                <a:cubicBezTo>
                  <a:pt x="246" y="336"/>
                  <a:pt x="246" y="336"/>
                  <a:pt x="245" y="336"/>
                </a:cubicBezTo>
                <a:cubicBezTo>
                  <a:pt x="244" y="337"/>
                  <a:pt x="243" y="337"/>
                  <a:pt x="242" y="337"/>
                </a:cubicBezTo>
                <a:cubicBezTo>
                  <a:pt x="242" y="338"/>
                  <a:pt x="241" y="338"/>
                  <a:pt x="240" y="339"/>
                </a:cubicBezTo>
                <a:cubicBezTo>
                  <a:pt x="238" y="340"/>
                  <a:pt x="237" y="341"/>
                  <a:pt x="235" y="341"/>
                </a:cubicBezTo>
                <a:cubicBezTo>
                  <a:pt x="234" y="342"/>
                  <a:pt x="233" y="342"/>
                  <a:pt x="232" y="343"/>
                </a:cubicBezTo>
                <a:cubicBezTo>
                  <a:pt x="232" y="343"/>
                  <a:pt x="231" y="344"/>
                  <a:pt x="230" y="344"/>
                </a:cubicBezTo>
                <a:cubicBezTo>
                  <a:pt x="230" y="343"/>
                  <a:pt x="232" y="343"/>
                  <a:pt x="232" y="342"/>
                </a:cubicBezTo>
                <a:cubicBezTo>
                  <a:pt x="232" y="341"/>
                  <a:pt x="233" y="341"/>
                  <a:pt x="233" y="340"/>
                </a:cubicBezTo>
                <a:cubicBezTo>
                  <a:pt x="234" y="340"/>
                  <a:pt x="235" y="339"/>
                  <a:pt x="235" y="338"/>
                </a:cubicBezTo>
                <a:cubicBezTo>
                  <a:pt x="234" y="338"/>
                  <a:pt x="234" y="338"/>
                  <a:pt x="234" y="339"/>
                </a:cubicBezTo>
                <a:cubicBezTo>
                  <a:pt x="233" y="339"/>
                  <a:pt x="233" y="339"/>
                  <a:pt x="232" y="339"/>
                </a:cubicBezTo>
                <a:cubicBezTo>
                  <a:pt x="232" y="339"/>
                  <a:pt x="232" y="338"/>
                  <a:pt x="232" y="338"/>
                </a:cubicBezTo>
                <a:cubicBezTo>
                  <a:pt x="231" y="338"/>
                  <a:pt x="231" y="338"/>
                  <a:pt x="230" y="338"/>
                </a:cubicBezTo>
                <a:cubicBezTo>
                  <a:pt x="230" y="337"/>
                  <a:pt x="230" y="337"/>
                  <a:pt x="230" y="337"/>
                </a:cubicBezTo>
                <a:cubicBezTo>
                  <a:pt x="230" y="336"/>
                  <a:pt x="229" y="336"/>
                  <a:pt x="228" y="335"/>
                </a:cubicBezTo>
                <a:cubicBezTo>
                  <a:pt x="228" y="335"/>
                  <a:pt x="228" y="334"/>
                  <a:pt x="228" y="335"/>
                </a:cubicBezTo>
                <a:cubicBezTo>
                  <a:pt x="227" y="335"/>
                  <a:pt x="227" y="335"/>
                  <a:pt x="227" y="336"/>
                </a:cubicBezTo>
                <a:cubicBezTo>
                  <a:pt x="227" y="336"/>
                  <a:pt x="227" y="336"/>
                  <a:pt x="227" y="337"/>
                </a:cubicBezTo>
                <a:cubicBezTo>
                  <a:pt x="227" y="337"/>
                  <a:pt x="227" y="338"/>
                  <a:pt x="227" y="338"/>
                </a:cubicBezTo>
                <a:cubicBezTo>
                  <a:pt x="227" y="339"/>
                  <a:pt x="228" y="340"/>
                  <a:pt x="226" y="340"/>
                </a:cubicBezTo>
                <a:cubicBezTo>
                  <a:pt x="226" y="340"/>
                  <a:pt x="225" y="340"/>
                  <a:pt x="225" y="340"/>
                </a:cubicBezTo>
                <a:cubicBezTo>
                  <a:pt x="225" y="340"/>
                  <a:pt x="224" y="340"/>
                  <a:pt x="224" y="339"/>
                </a:cubicBezTo>
                <a:cubicBezTo>
                  <a:pt x="223" y="339"/>
                  <a:pt x="222" y="339"/>
                  <a:pt x="222" y="339"/>
                </a:cubicBezTo>
                <a:cubicBezTo>
                  <a:pt x="221" y="339"/>
                  <a:pt x="220" y="339"/>
                  <a:pt x="219" y="339"/>
                </a:cubicBezTo>
                <a:cubicBezTo>
                  <a:pt x="219" y="340"/>
                  <a:pt x="219" y="340"/>
                  <a:pt x="218" y="340"/>
                </a:cubicBezTo>
                <a:cubicBezTo>
                  <a:pt x="218" y="340"/>
                  <a:pt x="218" y="340"/>
                  <a:pt x="217" y="340"/>
                </a:cubicBezTo>
                <a:cubicBezTo>
                  <a:pt x="216" y="341"/>
                  <a:pt x="217" y="341"/>
                  <a:pt x="218" y="342"/>
                </a:cubicBezTo>
                <a:cubicBezTo>
                  <a:pt x="218" y="342"/>
                  <a:pt x="218" y="343"/>
                  <a:pt x="218" y="343"/>
                </a:cubicBezTo>
                <a:cubicBezTo>
                  <a:pt x="218" y="343"/>
                  <a:pt x="218" y="343"/>
                  <a:pt x="218" y="344"/>
                </a:cubicBezTo>
                <a:cubicBezTo>
                  <a:pt x="217" y="344"/>
                  <a:pt x="216" y="343"/>
                  <a:pt x="216" y="343"/>
                </a:cubicBezTo>
                <a:cubicBezTo>
                  <a:pt x="215" y="343"/>
                  <a:pt x="214" y="343"/>
                  <a:pt x="214" y="344"/>
                </a:cubicBezTo>
                <a:cubicBezTo>
                  <a:pt x="213" y="344"/>
                  <a:pt x="214" y="344"/>
                  <a:pt x="213" y="344"/>
                </a:cubicBezTo>
                <a:cubicBezTo>
                  <a:pt x="213" y="345"/>
                  <a:pt x="213" y="344"/>
                  <a:pt x="212" y="344"/>
                </a:cubicBezTo>
                <a:cubicBezTo>
                  <a:pt x="212" y="344"/>
                  <a:pt x="212" y="343"/>
                  <a:pt x="211" y="344"/>
                </a:cubicBezTo>
                <a:cubicBezTo>
                  <a:pt x="211" y="344"/>
                  <a:pt x="211" y="345"/>
                  <a:pt x="211" y="345"/>
                </a:cubicBezTo>
                <a:cubicBezTo>
                  <a:pt x="211" y="345"/>
                  <a:pt x="211" y="345"/>
                  <a:pt x="210" y="345"/>
                </a:cubicBezTo>
                <a:cubicBezTo>
                  <a:pt x="210" y="345"/>
                  <a:pt x="210" y="344"/>
                  <a:pt x="210" y="345"/>
                </a:cubicBezTo>
                <a:cubicBezTo>
                  <a:pt x="209" y="345"/>
                  <a:pt x="209" y="347"/>
                  <a:pt x="210" y="347"/>
                </a:cubicBezTo>
                <a:cubicBezTo>
                  <a:pt x="210" y="347"/>
                  <a:pt x="210" y="347"/>
                  <a:pt x="211" y="348"/>
                </a:cubicBezTo>
                <a:cubicBezTo>
                  <a:pt x="211" y="348"/>
                  <a:pt x="211" y="348"/>
                  <a:pt x="212" y="348"/>
                </a:cubicBezTo>
                <a:cubicBezTo>
                  <a:pt x="212" y="349"/>
                  <a:pt x="213" y="348"/>
                  <a:pt x="213" y="349"/>
                </a:cubicBezTo>
                <a:cubicBezTo>
                  <a:pt x="213" y="349"/>
                  <a:pt x="214" y="349"/>
                  <a:pt x="213" y="349"/>
                </a:cubicBezTo>
                <a:cubicBezTo>
                  <a:pt x="213" y="350"/>
                  <a:pt x="212" y="349"/>
                  <a:pt x="212" y="350"/>
                </a:cubicBezTo>
                <a:cubicBezTo>
                  <a:pt x="212" y="350"/>
                  <a:pt x="212" y="350"/>
                  <a:pt x="211" y="350"/>
                </a:cubicBezTo>
                <a:cubicBezTo>
                  <a:pt x="211" y="350"/>
                  <a:pt x="210" y="350"/>
                  <a:pt x="210" y="350"/>
                </a:cubicBezTo>
                <a:cubicBezTo>
                  <a:pt x="209" y="350"/>
                  <a:pt x="209" y="351"/>
                  <a:pt x="209" y="351"/>
                </a:cubicBezTo>
                <a:cubicBezTo>
                  <a:pt x="210" y="351"/>
                  <a:pt x="211" y="351"/>
                  <a:pt x="212" y="351"/>
                </a:cubicBezTo>
                <a:cubicBezTo>
                  <a:pt x="212" y="351"/>
                  <a:pt x="213" y="351"/>
                  <a:pt x="213" y="351"/>
                </a:cubicBezTo>
                <a:cubicBezTo>
                  <a:pt x="214" y="351"/>
                  <a:pt x="215" y="351"/>
                  <a:pt x="215" y="350"/>
                </a:cubicBezTo>
                <a:cubicBezTo>
                  <a:pt x="216" y="350"/>
                  <a:pt x="216" y="350"/>
                  <a:pt x="217" y="351"/>
                </a:cubicBezTo>
                <a:cubicBezTo>
                  <a:pt x="217" y="351"/>
                  <a:pt x="217" y="351"/>
                  <a:pt x="218" y="351"/>
                </a:cubicBezTo>
                <a:cubicBezTo>
                  <a:pt x="218" y="351"/>
                  <a:pt x="218" y="351"/>
                  <a:pt x="218" y="352"/>
                </a:cubicBezTo>
                <a:cubicBezTo>
                  <a:pt x="218" y="352"/>
                  <a:pt x="217" y="352"/>
                  <a:pt x="216" y="352"/>
                </a:cubicBezTo>
                <a:cubicBezTo>
                  <a:pt x="216" y="353"/>
                  <a:pt x="216" y="353"/>
                  <a:pt x="216" y="353"/>
                </a:cubicBezTo>
                <a:cubicBezTo>
                  <a:pt x="216" y="353"/>
                  <a:pt x="216" y="353"/>
                  <a:pt x="216" y="353"/>
                </a:cubicBezTo>
                <a:cubicBezTo>
                  <a:pt x="215" y="353"/>
                  <a:pt x="215" y="353"/>
                  <a:pt x="215" y="353"/>
                </a:cubicBezTo>
                <a:cubicBezTo>
                  <a:pt x="216" y="354"/>
                  <a:pt x="216" y="353"/>
                  <a:pt x="216" y="354"/>
                </a:cubicBezTo>
                <a:cubicBezTo>
                  <a:pt x="216" y="355"/>
                  <a:pt x="216" y="355"/>
                  <a:pt x="217" y="355"/>
                </a:cubicBezTo>
                <a:cubicBezTo>
                  <a:pt x="217" y="355"/>
                  <a:pt x="217" y="355"/>
                  <a:pt x="218" y="355"/>
                </a:cubicBezTo>
                <a:cubicBezTo>
                  <a:pt x="218" y="356"/>
                  <a:pt x="218" y="357"/>
                  <a:pt x="217" y="356"/>
                </a:cubicBezTo>
                <a:cubicBezTo>
                  <a:pt x="217" y="356"/>
                  <a:pt x="216" y="355"/>
                  <a:pt x="215" y="355"/>
                </a:cubicBezTo>
                <a:cubicBezTo>
                  <a:pt x="215" y="355"/>
                  <a:pt x="214" y="355"/>
                  <a:pt x="213" y="354"/>
                </a:cubicBezTo>
                <a:cubicBezTo>
                  <a:pt x="212" y="354"/>
                  <a:pt x="211" y="353"/>
                  <a:pt x="209" y="353"/>
                </a:cubicBezTo>
                <a:cubicBezTo>
                  <a:pt x="208" y="353"/>
                  <a:pt x="207" y="352"/>
                  <a:pt x="206" y="352"/>
                </a:cubicBezTo>
                <a:cubicBezTo>
                  <a:pt x="206" y="351"/>
                  <a:pt x="205" y="352"/>
                  <a:pt x="204" y="351"/>
                </a:cubicBezTo>
                <a:cubicBezTo>
                  <a:pt x="204" y="351"/>
                  <a:pt x="203" y="351"/>
                  <a:pt x="203" y="351"/>
                </a:cubicBezTo>
                <a:cubicBezTo>
                  <a:pt x="202" y="350"/>
                  <a:pt x="202" y="350"/>
                  <a:pt x="202" y="350"/>
                </a:cubicBezTo>
                <a:cubicBezTo>
                  <a:pt x="201" y="350"/>
                  <a:pt x="200" y="350"/>
                  <a:pt x="199" y="349"/>
                </a:cubicBezTo>
                <a:cubicBezTo>
                  <a:pt x="198" y="349"/>
                  <a:pt x="198" y="348"/>
                  <a:pt x="197" y="348"/>
                </a:cubicBezTo>
                <a:cubicBezTo>
                  <a:pt x="196" y="348"/>
                  <a:pt x="195" y="348"/>
                  <a:pt x="194" y="348"/>
                </a:cubicBezTo>
                <a:cubicBezTo>
                  <a:pt x="193" y="347"/>
                  <a:pt x="192" y="347"/>
                  <a:pt x="192" y="347"/>
                </a:cubicBezTo>
                <a:cubicBezTo>
                  <a:pt x="191" y="346"/>
                  <a:pt x="190" y="346"/>
                  <a:pt x="189" y="345"/>
                </a:cubicBezTo>
                <a:cubicBezTo>
                  <a:pt x="188" y="345"/>
                  <a:pt x="187" y="345"/>
                  <a:pt x="186" y="345"/>
                </a:cubicBezTo>
                <a:cubicBezTo>
                  <a:pt x="186" y="345"/>
                  <a:pt x="185" y="344"/>
                  <a:pt x="184" y="344"/>
                </a:cubicBezTo>
                <a:cubicBezTo>
                  <a:pt x="183" y="344"/>
                  <a:pt x="182" y="343"/>
                  <a:pt x="182" y="343"/>
                </a:cubicBezTo>
                <a:cubicBezTo>
                  <a:pt x="181" y="343"/>
                  <a:pt x="181" y="343"/>
                  <a:pt x="180" y="343"/>
                </a:cubicBezTo>
                <a:cubicBezTo>
                  <a:pt x="180" y="342"/>
                  <a:pt x="179" y="342"/>
                  <a:pt x="179" y="342"/>
                </a:cubicBezTo>
                <a:cubicBezTo>
                  <a:pt x="178" y="342"/>
                  <a:pt x="178" y="342"/>
                  <a:pt x="178" y="341"/>
                </a:cubicBezTo>
                <a:cubicBezTo>
                  <a:pt x="177" y="341"/>
                  <a:pt x="176" y="341"/>
                  <a:pt x="176" y="341"/>
                </a:cubicBezTo>
                <a:cubicBezTo>
                  <a:pt x="175" y="341"/>
                  <a:pt x="175" y="340"/>
                  <a:pt x="174" y="340"/>
                </a:cubicBezTo>
                <a:cubicBezTo>
                  <a:pt x="174" y="340"/>
                  <a:pt x="174" y="340"/>
                  <a:pt x="173" y="339"/>
                </a:cubicBezTo>
                <a:cubicBezTo>
                  <a:pt x="173" y="339"/>
                  <a:pt x="174" y="338"/>
                  <a:pt x="174" y="338"/>
                </a:cubicBezTo>
                <a:cubicBezTo>
                  <a:pt x="175" y="338"/>
                  <a:pt x="176" y="338"/>
                  <a:pt x="176" y="338"/>
                </a:cubicBezTo>
                <a:cubicBezTo>
                  <a:pt x="177" y="337"/>
                  <a:pt x="176" y="337"/>
                  <a:pt x="176" y="337"/>
                </a:cubicBezTo>
                <a:cubicBezTo>
                  <a:pt x="175" y="337"/>
                  <a:pt x="174" y="336"/>
                  <a:pt x="173" y="336"/>
                </a:cubicBezTo>
                <a:cubicBezTo>
                  <a:pt x="173" y="336"/>
                  <a:pt x="173" y="337"/>
                  <a:pt x="172" y="337"/>
                </a:cubicBezTo>
                <a:cubicBezTo>
                  <a:pt x="172" y="337"/>
                  <a:pt x="172" y="337"/>
                  <a:pt x="171" y="337"/>
                </a:cubicBezTo>
                <a:cubicBezTo>
                  <a:pt x="170" y="338"/>
                  <a:pt x="172" y="338"/>
                  <a:pt x="173" y="338"/>
                </a:cubicBezTo>
                <a:cubicBezTo>
                  <a:pt x="173" y="338"/>
                  <a:pt x="173" y="339"/>
                  <a:pt x="173" y="339"/>
                </a:cubicBezTo>
                <a:cubicBezTo>
                  <a:pt x="172" y="339"/>
                  <a:pt x="172" y="339"/>
                  <a:pt x="171" y="339"/>
                </a:cubicBezTo>
                <a:cubicBezTo>
                  <a:pt x="170" y="338"/>
                  <a:pt x="168" y="338"/>
                  <a:pt x="167" y="338"/>
                </a:cubicBezTo>
                <a:cubicBezTo>
                  <a:pt x="166" y="338"/>
                  <a:pt x="165" y="338"/>
                  <a:pt x="164" y="338"/>
                </a:cubicBezTo>
                <a:cubicBezTo>
                  <a:pt x="163" y="338"/>
                  <a:pt x="162" y="337"/>
                  <a:pt x="161" y="337"/>
                </a:cubicBezTo>
                <a:cubicBezTo>
                  <a:pt x="159" y="337"/>
                  <a:pt x="157" y="337"/>
                  <a:pt x="155" y="337"/>
                </a:cubicBezTo>
                <a:cubicBezTo>
                  <a:pt x="155" y="337"/>
                  <a:pt x="154" y="336"/>
                  <a:pt x="153" y="336"/>
                </a:cubicBezTo>
                <a:cubicBezTo>
                  <a:pt x="152" y="336"/>
                  <a:pt x="151" y="336"/>
                  <a:pt x="151" y="336"/>
                </a:cubicBezTo>
                <a:cubicBezTo>
                  <a:pt x="149" y="335"/>
                  <a:pt x="147" y="334"/>
                  <a:pt x="145" y="333"/>
                </a:cubicBezTo>
                <a:cubicBezTo>
                  <a:pt x="143" y="333"/>
                  <a:pt x="141" y="332"/>
                  <a:pt x="139" y="331"/>
                </a:cubicBezTo>
                <a:cubicBezTo>
                  <a:pt x="138" y="331"/>
                  <a:pt x="137" y="330"/>
                  <a:pt x="136" y="330"/>
                </a:cubicBezTo>
                <a:cubicBezTo>
                  <a:pt x="135" y="330"/>
                  <a:pt x="134" y="329"/>
                  <a:pt x="133" y="329"/>
                </a:cubicBezTo>
                <a:cubicBezTo>
                  <a:pt x="131" y="329"/>
                  <a:pt x="129" y="329"/>
                  <a:pt x="127" y="329"/>
                </a:cubicBezTo>
                <a:cubicBezTo>
                  <a:pt x="125" y="329"/>
                  <a:pt x="123" y="328"/>
                  <a:pt x="121" y="328"/>
                </a:cubicBezTo>
                <a:cubicBezTo>
                  <a:pt x="121" y="328"/>
                  <a:pt x="120" y="328"/>
                  <a:pt x="120" y="328"/>
                </a:cubicBezTo>
                <a:cubicBezTo>
                  <a:pt x="118" y="329"/>
                  <a:pt x="117" y="329"/>
                  <a:pt x="116" y="329"/>
                </a:cubicBezTo>
                <a:cubicBezTo>
                  <a:pt x="114" y="329"/>
                  <a:pt x="113" y="328"/>
                  <a:pt x="112" y="328"/>
                </a:cubicBezTo>
                <a:cubicBezTo>
                  <a:pt x="111" y="329"/>
                  <a:pt x="111" y="329"/>
                  <a:pt x="110" y="329"/>
                </a:cubicBezTo>
                <a:cubicBezTo>
                  <a:pt x="109" y="330"/>
                  <a:pt x="108" y="330"/>
                  <a:pt x="107" y="330"/>
                </a:cubicBezTo>
                <a:cubicBezTo>
                  <a:pt x="105" y="330"/>
                  <a:pt x="103" y="329"/>
                  <a:pt x="102" y="328"/>
                </a:cubicBezTo>
                <a:cubicBezTo>
                  <a:pt x="101" y="328"/>
                  <a:pt x="100" y="327"/>
                  <a:pt x="100" y="327"/>
                </a:cubicBezTo>
                <a:cubicBezTo>
                  <a:pt x="99" y="327"/>
                  <a:pt x="98" y="327"/>
                  <a:pt x="97" y="326"/>
                </a:cubicBezTo>
                <a:cubicBezTo>
                  <a:pt x="97" y="326"/>
                  <a:pt x="96" y="326"/>
                  <a:pt x="95" y="325"/>
                </a:cubicBezTo>
                <a:cubicBezTo>
                  <a:pt x="95" y="325"/>
                  <a:pt x="94" y="325"/>
                  <a:pt x="94" y="325"/>
                </a:cubicBezTo>
                <a:cubicBezTo>
                  <a:pt x="93" y="325"/>
                  <a:pt x="92" y="325"/>
                  <a:pt x="91" y="325"/>
                </a:cubicBezTo>
                <a:cubicBezTo>
                  <a:pt x="89" y="325"/>
                  <a:pt x="87" y="325"/>
                  <a:pt x="85" y="325"/>
                </a:cubicBezTo>
                <a:cubicBezTo>
                  <a:pt x="84" y="326"/>
                  <a:pt x="82" y="326"/>
                  <a:pt x="81" y="325"/>
                </a:cubicBezTo>
                <a:cubicBezTo>
                  <a:pt x="79" y="325"/>
                  <a:pt x="77" y="325"/>
                  <a:pt x="75" y="325"/>
                </a:cubicBezTo>
                <a:cubicBezTo>
                  <a:pt x="73" y="324"/>
                  <a:pt x="71" y="324"/>
                  <a:pt x="69" y="323"/>
                </a:cubicBezTo>
                <a:cubicBezTo>
                  <a:pt x="67" y="323"/>
                  <a:pt x="65" y="323"/>
                  <a:pt x="64" y="323"/>
                </a:cubicBezTo>
                <a:cubicBezTo>
                  <a:pt x="62" y="322"/>
                  <a:pt x="60" y="322"/>
                  <a:pt x="58" y="322"/>
                </a:cubicBezTo>
                <a:cubicBezTo>
                  <a:pt x="57" y="321"/>
                  <a:pt x="57" y="321"/>
                  <a:pt x="56" y="321"/>
                </a:cubicBezTo>
                <a:cubicBezTo>
                  <a:pt x="55" y="321"/>
                  <a:pt x="54" y="321"/>
                  <a:pt x="53" y="321"/>
                </a:cubicBezTo>
                <a:cubicBezTo>
                  <a:pt x="52" y="320"/>
                  <a:pt x="51" y="320"/>
                  <a:pt x="49" y="320"/>
                </a:cubicBezTo>
                <a:cubicBezTo>
                  <a:pt x="48" y="320"/>
                  <a:pt x="47" y="320"/>
                  <a:pt x="46" y="320"/>
                </a:cubicBezTo>
                <a:cubicBezTo>
                  <a:pt x="45" y="320"/>
                  <a:pt x="44" y="320"/>
                  <a:pt x="43" y="320"/>
                </a:cubicBezTo>
                <a:cubicBezTo>
                  <a:pt x="42" y="320"/>
                  <a:pt x="41" y="320"/>
                  <a:pt x="40" y="320"/>
                </a:cubicBezTo>
                <a:cubicBezTo>
                  <a:pt x="39" y="320"/>
                  <a:pt x="38" y="320"/>
                  <a:pt x="37" y="320"/>
                </a:cubicBezTo>
                <a:cubicBezTo>
                  <a:pt x="37" y="320"/>
                  <a:pt x="36" y="321"/>
                  <a:pt x="36" y="321"/>
                </a:cubicBezTo>
                <a:cubicBezTo>
                  <a:pt x="35" y="322"/>
                  <a:pt x="34" y="321"/>
                  <a:pt x="34" y="321"/>
                </a:cubicBezTo>
                <a:cubicBezTo>
                  <a:pt x="33" y="321"/>
                  <a:pt x="32" y="321"/>
                  <a:pt x="32" y="320"/>
                </a:cubicBezTo>
                <a:cubicBezTo>
                  <a:pt x="31" y="320"/>
                  <a:pt x="31" y="320"/>
                  <a:pt x="31" y="320"/>
                </a:cubicBezTo>
                <a:cubicBezTo>
                  <a:pt x="30" y="320"/>
                  <a:pt x="30" y="320"/>
                  <a:pt x="29" y="319"/>
                </a:cubicBezTo>
                <a:cubicBezTo>
                  <a:pt x="29" y="319"/>
                  <a:pt x="30" y="317"/>
                  <a:pt x="29" y="317"/>
                </a:cubicBezTo>
                <a:cubicBezTo>
                  <a:pt x="28" y="317"/>
                  <a:pt x="28" y="318"/>
                  <a:pt x="27" y="318"/>
                </a:cubicBezTo>
                <a:cubicBezTo>
                  <a:pt x="26" y="318"/>
                  <a:pt x="26" y="317"/>
                  <a:pt x="26" y="317"/>
                </a:cubicBezTo>
                <a:cubicBezTo>
                  <a:pt x="25" y="316"/>
                  <a:pt x="25" y="316"/>
                  <a:pt x="24" y="316"/>
                </a:cubicBezTo>
                <a:cubicBezTo>
                  <a:pt x="24" y="316"/>
                  <a:pt x="23" y="316"/>
                  <a:pt x="23" y="316"/>
                </a:cubicBezTo>
                <a:cubicBezTo>
                  <a:pt x="23" y="315"/>
                  <a:pt x="22" y="315"/>
                  <a:pt x="22" y="315"/>
                </a:cubicBezTo>
                <a:cubicBezTo>
                  <a:pt x="21" y="315"/>
                  <a:pt x="22" y="315"/>
                  <a:pt x="22" y="314"/>
                </a:cubicBezTo>
                <a:cubicBezTo>
                  <a:pt x="23" y="314"/>
                  <a:pt x="23" y="314"/>
                  <a:pt x="23" y="314"/>
                </a:cubicBezTo>
                <a:cubicBezTo>
                  <a:pt x="23" y="313"/>
                  <a:pt x="24" y="313"/>
                  <a:pt x="24" y="313"/>
                </a:cubicBezTo>
                <a:cubicBezTo>
                  <a:pt x="24" y="313"/>
                  <a:pt x="24" y="312"/>
                  <a:pt x="24" y="312"/>
                </a:cubicBezTo>
                <a:cubicBezTo>
                  <a:pt x="24" y="312"/>
                  <a:pt x="23" y="312"/>
                  <a:pt x="23" y="312"/>
                </a:cubicBezTo>
                <a:cubicBezTo>
                  <a:pt x="22" y="312"/>
                  <a:pt x="21" y="311"/>
                  <a:pt x="20" y="311"/>
                </a:cubicBezTo>
                <a:cubicBezTo>
                  <a:pt x="19" y="311"/>
                  <a:pt x="17" y="311"/>
                  <a:pt x="16" y="311"/>
                </a:cubicBezTo>
                <a:cubicBezTo>
                  <a:pt x="14" y="311"/>
                  <a:pt x="13" y="311"/>
                  <a:pt x="12" y="311"/>
                </a:cubicBezTo>
                <a:cubicBezTo>
                  <a:pt x="11" y="311"/>
                  <a:pt x="10" y="311"/>
                  <a:pt x="9" y="311"/>
                </a:cubicBezTo>
                <a:cubicBezTo>
                  <a:pt x="9" y="311"/>
                  <a:pt x="8" y="311"/>
                  <a:pt x="7" y="311"/>
                </a:cubicBezTo>
                <a:cubicBezTo>
                  <a:pt x="6" y="310"/>
                  <a:pt x="6" y="310"/>
                  <a:pt x="5" y="311"/>
                </a:cubicBezTo>
                <a:cubicBezTo>
                  <a:pt x="5" y="311"/>
                  <a:pt x="4" y="311"/>
                  <a:pt x="4" y="312"/>
                </a:cubicBezTo>
                <a:cubicBezTo>
                  <a:pt x="4" y="312"/>
                  <a:pt x="3" y="312"/>
                  <a:pt x="3" y="312"/>
                </a:cubicBezTo>
                <a:cubicBezTo>
                  <a:pt x="2" y="313"/>
                  <a:pt x="2" y="313"/>
                  <a:pt x="1" y="313"/>
                </a:cubicBezTo>
                <a:cubicBezTo>
                  <a:pt x="0" y="547"/>
                  <a:pt x="0" y="547"/>
                  <a:pt x="0" y="547"/>
                </a:cubicBezTo>
                <a:cubicBezTo>
                  <a:pt x="0" y="546"/>
                  <a:pt x="0" y="546"/>
                  <a:pt x="1" y="545"/>
                </a:cubicBezTo>
                <a:cubicBezTo>
                  <a:pt x="2" y="545"/>
                  <a:pt x="2" y="545"/>
                  <a:pt x="2" y="544"/>
                </a:cubicBezTo>
                <a:cubicBezTo>
                  <a:pt x="2" y="544"/>
                  <a:pt x="2" y="544"/>
                  <a:pt x="2" y="543"/>
                </a:cubicBezTo>
                <a:cubicBezTo>
                  <a:pt x="2" y="542"/>
                  <a:pt x="3" y="543"/>
                  <a:pt x="4" y="542"/>
                </a:cubicBezTo>
                <a:cubicBezTo>
                  <a:pt x="3" y="542"/>
                  <a:pt x="2" y="541"/>
                  <a:pt x="3" y="541"/>
                </a:cubicBezTo>
                <a:cubicBezTo>
                  <a:pt x="3" y="540"/>
                  <a:pt x="4" y="540"/>
                  <a:pt x="4" y="539"/>
                </a:cubicBezTo>
                <a:cubicBezTo>
                  <a:pt x="4" y="539"/>
                  <a:pt x="5" y="538"/>
                  <a:pt x="6" y="538"/>
                </a:cubicBezTo>
                <a:cubicBezTo>
                  <a:pt x="6" y="538"/>
                  <a:pt x="6" y="538"/>
                  <a:pt x="7" y="538"/>
                </a:cubicBezTo>
                <a:cubicBezTo>
                  <a:pt x="7" y="538"/>
                  <a:pt x="8" y="537"/>
                  <a:pt x="9" y="537"/>
                </a:cubicBezTo>
                <a:cubicBezTo>
                  <a:pt x="9" y="537"/>
                  <a:pt x="9" y="537"/>
                  <a:pt x="10" y="537"/>
                </a:cubicBezTo>
                <a:cubicBezTo>
                  <a:pt x="10" y="537"/>
                  <a:pt x="10" y="536"/>
                  <a:pt x="11" y="536"/>
                </a:cubicBezTo>
                <a:cubicBezTo>
                  <a:pt x="11" y="535"/>
                  <a:pt x="11" y="535"/>
                  <a:pt x="12" y="534"/>
                </a:cubicBezTo>
                <a:cubicBezTo>
                  <a:pt x="12" y="533"/>
                  <a:pt x="11" y="533"/>
                  <a:pt x="10" y="532"/>
                </a:cubicBezTo>
                <a:cubicBezTo>
                  <a:pt x="9" y="532"/>
                  <a:pt x="9" y="532"/>
                  <a:pt x="8" y="532"/>
                </a:cubicBezTo>
                <a:cubicBezTo>
                  <a:pt x="8" y="531"/>
                  <a:pt x="8" y="531"/>
                  <a:pt x="7" y="531"/>
                </a:cubicBezTo>
                <a:cubicBezTo>
                  <a:pt x="7" y="530"/>
                  <a:pt x="6" y="531"/>
                  <a:pt x="5" y="531"/>
                </a:cubicBezTo>
                <a:cubicBezTo>
                  <a:pt x="5" y="531"/>
                  <a:pt x="5" y="531"/>
                  <a:pt x="4" y="531"/>
                </a:cubicBezTo>
                <a:cubicBezTo>
                  <a:pt x="4" y="531"/>
                  <a:pt x="3" y="531"/>
                  <a:pt x="3" y="531"/>
                </a:cubicBezTo>
                <a:cubicBezTo>
                  <a:pt x="2" y="531"/>
                  <a:pt x="1" y="530"/>
                  <a:pt x="2" y="529"/>
                </a:cubicBezTo>
                <a:cubicBezTo>
                  <a:pt x="2" y="529"/>
                  <a:pt x="2" y="529"/>
                  <a:pt x="2" y="528"/>
                </a:cubicBezTo>
                <a:cubicBezTo>
                  <a:pt x="2" y="528"/>
                  <a:pt x="2" y="528"/>
                  <a:pt x="2" y="527"/>
                </a:cubicBezTo>
                <a:cubicBezTo>
                  <a:pt x="3" y="527"/>
                  <a:pt x="3" y="527"/>
                  <a:pt x="3" y="527"/>
                </a:cubicBezTo>
                <a:cubicBezTo>
                  <a:pt x="4" y="526"/>
                  <a:pt x="3" y="526"/>
                  <a:pt x="3" y="526"/>
                </a:cubicBezTo>
                <a:cubicBezTo>
                  <a:pt x="3" y="525"/>
                  <a:pt x="3" y="525"/>
                  <a:pt x="4" y="525"/>
                </a:cubicBezTo>
                <a:cubicBezTo>
                  <a:pt x="4" y="525"/>
                  <a:pt x="4" y="525"/>
                  <a:pt x="4" y="525"/>
                </a:cubicBezTo>
                <a:cubicBezTo>
                  <a:pt x="5" y="524"/>
                  <a:pt x="6" y="525"/>
                  <a:pt x="7" y="524"/>
                </a:cubicBezTo>
                <a:cubicBezTo>
                  <a:pt x="8" y="523"/>
                  <a:pt x="6" y="523"/>
                  <a:pt x="6" y="522"/>
                </a:cubicBezTo>
                <a:cubicBezTo>
                  <a:pt x="6" y="522"/>
                  <a:pt x="7" y="522"/>
                  <a:pt x="7" y="522"/>
                </a:cubicBezTo>
                <a:cubicBezTo>
                  <a:pt x="8" y="522"/>
                  <a:pt x="8" y="522"/>
                  <a:pt x="8" y="521"/>
                </a:cubicBezTo>
                <a:cubicBezTo>
                  <a:pt x="8" y="521"/>
                  <a:pt x="8" y="521"/>
                  <a:pt x="9" y="521"/>
                </a:cubicBezTo>
                <a:cubicBezTo>
                  <a:pt x="9" y="520"/>
                  <a:pt x="9" y="520"/>
                  <a:pt x="9" y="520"/>
                </a:cubicBezTo>
                <a:cubicBezTo>
                  <a:pt x="10" y="518"/>
                  <a:pt x="11" y="519"/>
                  <a:pt x="11" y="520"/>
                </a:cubicBezTo>
                <a:cubicBezTo>
                  <a:pt x="11" y="521"/>
                  <a:pt x="10" y="521"/>
                  <a:pt x="11" y="521"/>
                </a:cubicBezTo>
                <a:cubicBezTo>
                  <a:pt x="11" y="522"/>
                  <a:pt x="11" y="521"/>
                  <a:pt x="12" y="521"/>
                </a:cubicBezTo>
                <a:cubicBezTo>
                  <a:pt x="12" y="521"/>
                  <a:pt x="12" y="521"/>
                  <a:pt x="13" y="521"/>
                </a:cubicBezTo>
                <a:cubicBezTo>
                  <a:pt x="13" y="521"/>
                  <a:pt x="14" y="520"/>
                  <a:pt x="14" y="519"/>
                </a:cubicBezTo>
                <a:cubicBezTo>
                  <a:pt x="15" y="519"/>
                  <a:pt x="16" y="519"/>
                  <a:pt x="15" y="518"/>
                </a:cubicBezTo>
                <a:cubicBezTo>
                  <a:pt x="15" y="517"/>
                  <a:pt x="13" y="518"/>
                  <a:pt x="13" y="517"/>
                </a:cubicBezTo>
                <a:cubicBezTo>
                  <a:pt x="13" y="517"/>
                  <a:pt x="14" y="516"/>
                  <a:pt x="15" y="516"/>
                </a:cubicBezTo>
                <a:cubicBezTo>
                  <a:pt x="16" y="516"/>
                  <a:pt x="16" y="516"/>
                  <a:pt x="17" y="516"/>
                </a:cubicBezTo>
                <a:cubicBezTo>
                  <a:pt x="18" y="515"/>
                  <a:pt x="18" y="515"/>
                  <a:pt x="18" y="515"/>
                </a:cubicBezTo>
                <a:cubicBezTo>
                  <a:pt x="19" y="515"/>
                  <a:pt x="19" y="515"/>
                  <a:pt x="19" y="514"/>
                </a:cubicBezTo>
                <a:cubicBezTo>
                  <a:pt x="20" y="514"/>
                  <a:pt x="19" y="513"/>
                  <a:pt x="19" y="513"/>
                </a:cubicBezTo>
                <a:cubicBezTo>
                  <a:pt x="18" y="512"/>
                  <a:pt x="18" y="511"/>
                  <a:pt x="17" y="511"/>
                </a:cubicBezTo>
                <a:cubicBezTo>
                  <a:pt x="17" y="511"/>
                  <a:pt x="16" y="510"/>
                  <a:pt x="15" y="510"/>
                </a:cubicBezTo>
                <a:cubicBezTo>
                  <a:pt x="16" y="509"/>
                  <a:pt x="17" y="509"/>
                  <a:pt x="18" y="509"/>
                </a:cubicBezTo>
                <a:cubicBezTo>
                  <a:pt x="18" y="509"/>
                  <a:pt x="19" y="509"/>
                  <a:pt x="20" y="509"/>
                </a:cubicBezTo>
                <a:cubicBezTo>
                  <a:pt x="21" y="509"/>
                  <a:pt x="21" y="509"/>
                  <a:pt x="21" y="509"/>
                </a:cubicBezTo>
                <a:cubicBezTo>
                  <a:pt x="22" y="509"/>
                  <a:pt x="22" y="509"/>
                  <a:pt x="23" y="509"/>
                </a:cubicBezTo>
                <a:cubicBezTo>
                  <a:pt x="23" y="509"/>
                  <a:pt x="23" y="509"/>
                  <a:pt x="23" y="508"/>
                </a:cubicBezTo>
                <a:cubicBezTo>
                  <a:pt x="23" y="508"/>
                  <a:pt x="23" y="508"/>
                  <a:pt x="23" y="507"/>
                </a:cubicBezTo>
                <a:cubicBezTo>
                  <a:pt x="23" y="507"/>
                  <a:pt x="23" y="506"/>
                  <a:pt x="24" y="505"/>
                </a:cubicBezTo>
                <a:cubicBezTo>
                  <a:pt x="24" y="505"/>
                  <a:pt x="25" y="505"/>
                  <a:pt x="25" y="505"/>
                </a:cubicBezTo>
                <a:cubicBezTo>
                  <a:pt x="26" y="504"/>
                  <a:pt x="27" y="503"/>
                  <a:pt x="27" y="503"/>
                </a:cubicBezTo>
                <a:cubicBezTo>
                  <a:pt x="28" y="502"/>
                  <a:pt x="28" y="502"/>
                  <a:pt x="29" y="501"/>
                </a:cubicBezTo>
                <a:cubicBezTo>
                  <a:pt x="29" y="501"/>
                  <a:pt x="29" y="500"/>
                  <a:pt x="30" y="499"/>
                </a:cubicBezTo>
                <a:cubicBezTo>
                  <a:pt x="30" y="499"/>
                  <a:pt x="31" y="498"/>
                  <a:pt x="31" y="498"/>
                </a:cubicBezTo>
                <a:cubicBezTo>
                  <a:pt x="33" y="497"/>
                  <a:pt x="35" y="498"/>
                  <a:pt x="36" y="496"/>
                </a:cubicBezTo>
                <a:cubicBezTo>
                  <a:pt x="37" y="496"/>
                  <a:pt x="37" y="495"/>
                  <a:pt x="38" y="495"/>
                </a:cubicBezTo>
                <a:cubicBezTo>
                  <a:pt x="38" y="494"/>
                  <a:pt x="39" y="494"/>
                  <a:pt x="39" y="494"/>
                </a:cubicBezTo>
                <a:cubicBezTo>
                  <a:pt x="39" y="494"/>
                  <a:pt x="40" y="494"/>
                  <a:pt x="40" y="494"/>
                </a:cubicBezTo>
                <a:cubicBezTo>
                  <a:pt x="41" y="494"/>
                  <a:pt x="42" y="493"/>
                  <a:pt x="42" y="492"/>
                </a:cubicBezTo>
                <a:cubicBezTo>
                  <a:pt x="43" y="492"/>
                  <a:pt x="43" y="491"/>
                  <a:pt x="43" y="491"/>
                </a:cubicBezTo>
                <a:cubicBezTo>
                  <a:pt x="44" y="491"/>
                  <a:pt x="44" y="492"/>
                  <a:pt x="45" y="492"/>
                </a:cubicBezTo>
                <a:cubicBezTo>
                  <a:pt x="46" y="492"/>
                  <a:pt x="46" y="492"/>
                  <a:pt x="47" y="492"/>
                </a:cubicBezTo>
                <a:cubicBezTo>
                  <a:pt x="48" y="492"/>
                  <a:pt x="48" y="492"/>
                  <a:pt x="48" y="492"/>
                </a:cubicBezTo>
                <a:cubicBezTo>
                  <a:pt x="49" y="492"/>
                  <a:pt x="49" y="492"/>
                  <a:pt x="50" y="492"/>
                </a:cubicBezTo>
                <a:cubicBezTo>
                  <a:pt x="50" y="492"/>
                  <a:pt x="50" y="492"/>
                  <a:pt x="51" y="492"/>
                </a:cubicBezTo>
                <a:cubicBezTo>
                  <a:pt x="51" y="491"/>
                  <a:pt x="51" y="491"/>
                  <a:pt x="51" y="491"/>
                </a:cubicBezTo>
                <a:cubicBezTo>
                  <a:pt x="52" y="490"/>
                  <a:pt x="53" y="490"/>
                  <a:pt x="53" y="490"/>
                </a:cubicBezTo>
                <a:cubicBezTo>
                  <a:pt x="54" y="490"/>
                  <a:pt x="55" y="489"/>
                  <a:pt x="55" y="489"/>
                </a:cubicBezTo>
                <a:cubicBezTo>
                  <a:pt x="56" y="489"/>
                  <a:pt x="56" y="490"/>
                  <a:pt x="57" y="490"/>
                </a:cubicBezTo>
                <a:cubicBezTo>
                  <a:pt x="56" y="490"/>
                  <a:pt x="55" y="490"/>
                  <a:pt x="55" y="490"/>
                </a:cubicBezTo>
                <a:cubicBezTo>
                  <a:pt x="53" y="490"/>
                  <a:pt x="52" y="492"/>
                  <a:pt x="51" y="493"/>
                </a:cubicBezTo>
                <a:cubicBezTo>
                  <a:pt x="51" y="493"/>
                  <a:pt x="51" y="494"/>
                  <a:pt x="50" y="494"/>
                </a:cubicBezTo>
                <a:cubicBezTo>
                  <a:pt x="50" y="494"/>
                  <a:pt x="49" y="494"/>
                  <a:pt x="49" y="494"/>
                </a:cubicBezTo>
                <a:cubicBezTo>
                  <a:pt x="49" y="495"/>
                  <a:pt x="49" y="495"/>
                  <a:pt x="49" y="496"/>
                </a:cubicBezTo>
                <a:cubicBezTo>
                  <a:pt x="49" y="496"/>
                  <a:pt x="50" y="496"/>
                  <a:pt x="50" y="496"/>
                </a:cubicBezTo>
                <a:cubicBezTo>
                  <a:pt x="50" y="496"/>
                  <a:pt x="50" y="497"/>
                  <a:pt x="51" y="497"/>
                </a:cubicBezTo>
                <a:cubicBezTo>
                  <a:pt x="51" y="497"/>
                  <a:pt x="52" y="497"/>
                  <a:pt x="52" y="497"/>
                </a:cubicBezTo>
                <a:cubicBezTo>
                  <a:pt x="53" y="497"/>
                  <a:pt x="53" y="498"/>
                  <a:pt x="54" y="498"/>
                </a:cubicBezTo>
                <a:cubicBezTo>
                  <a:pt x="54" y="498"/>
                  <a:pt x="55" y="498"/>
                  <a:pt x="55" y="498"/>
                </a:cubicBezTo>
                <a:cubicBezTo>
                  <a:pt x="55" y="499"/>
                  <a:pt x="56" y="499"/>
                  <a:pt x="56" y="499"/>
                </a:cubicBezTo>
                <a:cubicBezTo>
                  <a:pt x="56" y="500"/>
                  <a:pt x="56" y="499"/>
                  <a:pt x="55" y="499"/>
                </a:cubicBezTo>
                <a:cubicBezTo>
                  <a:pt x="55" y="499"/>
                  <a:pt x="55" y="499"/>
                  <a:pt x="54" y="499"/>
                </a:cubicBezTo>
                <a:cubicBezTo>
                  <a:pt x="54" y="499"/>
                  <a:pt x="54" y="499"/>
                  <a:pt x="53" y="499"/>
                </a:cubicBezTo>
                <a:cubicBezTo>
                  <a:pt x="52" y="498"/>
                  <a:pt x="51" y="498"/>
                  <a:pt x="51" y="499"/>
                </a:cubicBezTo>
                <a:cubicBezTo>
                  <a:pt x="50" y="499"/>
                  <a:pt x="50" y="499"/>
                  <a:pt x="49" y="500"/>
                </a:cubicBezTo>
                <a:cubicBezTo>
                  <a:pt x="48" y="500"/>
                  <a:pt x="48" y="499"/>
                  <a:pt x="47" y="499"/>
                </a:cubicBezTo>
                <a:cubicBezTo>
                  <a:pt x="47" y="499"/>
                  <a:pt x="46" y="499"/>
                  <a:pt x="46" y="499"/>
                </a:cubicBezTo>
                <a:cubicBezTo>
                  <a:pt x="45" y="499"/>
                  <a:pt x="45" y="498"/>
                  <a:pt x="44" y="498"/>
                </a:cubicBezTo>
                <a:cubicBezTo>
                  <a:pt x="43" y="498"/>
                  <a:pt x="42" y="498"/>
                  <a:pt x="42" y="499"/>
                </a:cubicBezTo>
                <a:cubicBezTo>
                  <a:pt x="41" y="499"/>
                  <a:pt x="41" y="499"/>
                  <a:pt x="40" y="500"/>
                </a:cubicBezTo>
                <a:cubicBezTo>
                  <a:pt x="38" y="500"/>
                  <a:pt x="37" y="502"/>
                  <a:pt x="35" y="502"/>
                </a:cubicBezTo>
                <a:cubicBezTo>
                  <a:pt x="34" y="502"/>
                  <a:pt x="33" y="502"/>
                  <a:pt x="33" y="503"/>
                </a:cubicBezTo>
                <a:cubicBezTo>
                  <a:pt x="34" y="504"/>
                  <a:pt x="34" y="504"/>
                  <a:pt x="34" y="504"/>
                </a:cubicBezTo>
                <a:cubicBezTo>
                  <a:pt x="34" y="505"/>
                  <a:pt x="35" y="506"/>
                  <a:pt x="35" y="507"/>
                </a:cubicBezTo>
                <a:cubicBezTo>
                  <a:pt x="35" y="508"/>
                  <a:pt x="34" y="508"/>
                  <a:pt x="34" y="508"/>
                </a:cubicBezTo>
                <a:cubicBezTo>
                  <a:pt x="33" y="510"/>
                  <a:pt x="33" y="511"/>
                  <a:pt x="32" y="513"/>
                </a:cubicBezTo>
                <a:cubicBezTo>
                  <a:pt x="31" y="513"/>
                  <a:pt x="31" y="514"/>
                  <a:pt x="30" y="515"/>
                </a:cubicBezTo>
                <a:cubicBezTo>
                  <a:pt x="29" y="516"/>
                  <a:pt x="27" y="518"/>
                  <a:pt x="28" y="519"/>
                </a:cubicBezTo>
                <a:cubicBezTo>
                  <a:pt x="28" y="520"/>
                  <a:pt x="29" y="520"/>
                  <a:pt x="29" y="520"/>
                </a:cubicBezTo>
                <a:cubicBezTo>
                  <a:pt x="30" y="520"/>
                  <a:pt x="30" y="521"/>
                  <a:pt x="31" y="521"/>
                </a:cubicBezTo>
                <a:cubicBezTo>
                  <a:pt x="31" y="521"/>
                  <a:pt x="31" y="521"/>
                  <a:pt x="32" y="521"/>
                </a:cubicBezTo>
                <a:cubicBezTo>
                  <a:pt x="32" y="521"/>
                  <a:pt x="32" y="521"/>
                  <a:pt x="32" y="522"/>
                </a:cubicBezTo>
                <a:cubicBezTo>
                  <a:pt x="33" y="522"/>
                  <a:pt x="33" y="521"/>
                  <a:pt x="34" y="520"/>
                </a:cubicBezTo>
                <a:cubicBezTo>
                  <a:pt x="35" y="520"/>
                  <a:pt x="35" y="520"/>
                  <a:pt x="35" y="520"/>
                </a:cubicBezTo>
                <a:cubicBezTo>
                  <a:pt x="36" y="520"/>
                  <a:pt x="36" y="519"/>
                  <a:pt x="36" y="519"/>
                </a:cubicBezTo>
                <a:cubicBezTo>
                  <a:pt x="37" y="519"/>
                  <a:pt x="37" y="520"/>
                  <a:pt x="37" y="520"/>
                </a:cubicBezTo>
                <a:cubicBezTo>
                  <a:pt x="37" y="520"/>
                  <a:pt x="36" y="521"/>
                  <a:pt x="36" y="521"/>
                </a:cubicBezTo>
                <a:cubicBezTo>
                  <a:pt x="36" y="521"/>
                  <a:pt x="35" y="522"/>
                  <a:pt x="34" y="522"/>
                </a:cubicBezTo>
                <a:cubicBezTo>
                  <a:pt x="34" y="523"/>
                  <a:pt x="33" y="522"/>
                  <a:pt x="33" y="524"/>
                </a:cubicBezTo>
                <a:cubicBezTo>
                  <a:pt x="33" y="524"/>
                  <a:pt x="33" y="524"/>
                  <a:pt x="33" y="525"/>
                </a:cubicBezTo>
                <a:cubicBezTo>
                  <a:pt x="32" y="525"/>
                  <a:pt x="32" y="524"/>
                  <a:pt x="32" y="524"/>
                </a:cubicBezTo>
                <a:cubicBezTo>
                  <a:pt x="32" y="523"/>
                  <a:pt x="31" y="524"/>
                  <a:pt x="30" y="524"/>
                </a:cubicBezTo>
                <a:cubicBezTo>
                  <a:pt x="29" y="524"/>
                  <a:pt x="29" y="524"/>
                  <a:pt x="29" y="525"/>
                </a:cubicBezTo>
                <a:cubicBezTo>
                  <a:pt x="28" y="526"/>
                  <a:pt x="28" y="526"/>
                  <a:pt x="28" y="526"/>
                </a:cubicBezTo>
                <a:cubicBezTo>
                  <a:pt x="27" y="526"/>
                  <a:pt x="27" y="526"/>
                  <a:pt x="27" y="527"/>
                </a:cubicBezTo>
                <a:cubicBezTo>
                  <a:pt x="27" y="528"/>
                  <a:pt x="27" y="528"/>
                  <a:pt x="28" y="528"/>
                </a:cubicBezTo>
                <a:cubicBezTo>
                  <a:pt x="28" y="528"/>
                  <a:pt x="29" y="529"/>
                  <a:pt x="29" y="529"/>
                </a:cubicBezTo>
                <a:cubicBezTo>
                  <a:pt x="29" y="529"/>
                  <a:pt x="29" y="529"/>
                  <a:pt x="30" y="529"/>
                </a:cubicBezTo>
                <a:cubicBezTo>
                  <a:pt x="31" y="529"/>
                  <a:pt x="31" y="529"/>
                  <a:pt x="32" y="528"/>
                </a:cubicBezTo>
                <a:cubicBezTo>
                  <a:pt x="33" y="528"/>
                  <a:pt x="34" y="528"/>
                  <a:pt x="35" y="528"/>
                </a:cubicBezTo>
                <a:cubicBezTo>
                  <a:pt x="36" y="527"/>
                  <a:pt x="37" y="527"/>
                  <a:pt x="38" y="527"/>
                </a:cubicBezTo>
                <a:cubicBezTo>
                  <a:pt x="39" y="526"/>
                  <a:pt x="39" y="525"/>
                  <a:pt x="40" y="525"/>
                </a:cubicBezTo>
                <a:cubicBezTo>
                  <a:pt x="41" y="525"/>
                  <a:pt x="42" y="525"/>
                  <a:pt x="42" y="525"/>
                </a:cubicBezTo>
                <a:cubicBezTo>
                  <a:pt x="43" y="524"/>
                  <a:pt x="44" y="524"/>
                  <a:pt x="43" y="523"/>
                </a:cubicBezTo>
                <a:cubicBezTo>
                  <a:pt x="43" y="523"/>
                  <a:pt x="42" y="523"/>
                  <a:pt x="42" y="522"/>
                </a:cubicBezTo>
                <a:cubicBezTo>
                  <a:pt x="43" y="522"/>
                  <a:pt x="43" y="522"/>
                  <a:pt x="44" y="522"/>
                </a:cubicBezTo>
                <a:cubicBezTo>
                  <a:pt x="44" y="523"/>
                  <a:pt x="44" y="523"/>
                  <a:pt x="44" y="523"/>
                </a:cubicBezTo>
                <a:cubicBezTo>
                  <a:pt x="44" y="523"/>
                  <a:pt x="44" y="524"/>
                  <a:pt x="44" y="524"/>
                </a:cubicBezTo>
                <a:cubicBezTo>
                  <a:pt x="45" y="524"/>
                  <a:pt x="45" y="522"/>
                  <a:pt x="45" y="522"/>
                </a:cubicBezTo>
                <a:cubicBezTo>
                  <a:pt x="45" y="522"/>
                  <a:pt x="46" y="520"/>
                  <a:pt x="47" y="520"/>
                </a:cubicBezTo>
                <a:cubicBezTo>
                  <a:pt x="47" y="521"/>
                  <a:pt x="46" y="521"/>
                  <a:pt x="46" y="521"/>
                </a:cubicBezTo>
                <a:cubicBezTo>
                  <a:pt x="46" y="522"/>
                  <a:pt x="46" y="522"/>
                  <a:pt x="46" y="522"/>
                </a:cubicBezTo>
                <a:cubicBezTo>
                  <a:pt x="45" y="523"/>
                  <a:pt x="46" y="523"/>
                  <a:pt x="45" y="523"/>
                </a:cubicBezTo>
                <a:cubicBezTo>
                  <a:pt x="45" y="524"/>
                  <a:pt x="45" y="524"/>
                  <a:pt x="45" y="524"/>
                </a:cubicBezTo>
                <a:cubicBezTo>
                  <a:pt x="46" y="524"/>
                  <a:pt x="46" y="523"/>
                  <a:pt x="47" y="523"/>
                </a:cubicBezTo>
                <a:cubicBezTo>
                  <a:pt x="47" y="522"/>
                  <a:pt x="48" y="523"/>
                  <a:pt x="48" y="522"/>
                </a:cubicBezTo>
                <a:cubicBezTo>
                  <a:pt x="48" y="521"/>
                  <a:pt x="48" y="520"/>
                  <a:pt x="49" y="520"/>
                </a:cubicBezTo>
                <a:cubicBezTo>
                  <a:pt x="49" y="520"/>
                  <a:pt x="49" y="520"/>
                  <a:pt x="49" y="520"/>
                </a:cubicBezTo>
                <a:cubicBezTo>
                  <a:pt x="50" y="520"/>
                  <a:pt x="50" y="520"/>
                  <a:pt x="50" y="520"/>
                </a:cubicBezTo>
                <a:cubicBezTo>
                  <a:pt x="50" y="520"/>
                  <a:pt x="51" y="519"/>
                  <a:pt x="51" y="520"/>
                </a:cubicBezTo>
                <a:cubicBezTo>
                  <a:pt x="52" y="520"/>
                  <a:pt x="52" y="521"/>
                  <a:pt x="52" y="521"/>
                </a:cubicBezTo>
                <a:cubicBezTo>
                  <a:pt x="52" y="521"/>
                  <a:pt x="52" y="521"/>
                  <a:pt x="52" y="521"/>
                </a:cubicBezTo>
                <a:cubicBezTo>
                  <a:pt x="52" y="521"/>
                  <a:pt x="52" y="520"/>
                  <a:pt x="52" y="520"/>
                </a:cubicBezTo>
                <a:cubicBezTo>
                  <a:pt x="52" y="520"/>
                  <a:pt x="52" y="519"/>
                  <a:pt x="52" y="519"/>
                </a:cubicBezTo>
                <a:cubicBezTo>
                  <a:pt x="52" y="519"/>
                  <a:pt x="52" y="518"/>
                  <a:pt x="52" y="518"/>
                </a:cubicBezTo>
                <a:cubicBezTo>
                  <a:pt x="52" y="518"/>
                  <a:pt x="51" y="518"/>
                  <a:pt x="51" y="518"/>
                </a:cubicBezTo>
                <a:cubicBezTo>
                  <a:pt x="51" y="518"/>
                  <a:pt x="52" y="517"/>
                  <a:pt x="52" y="517"/>
                </a:cubicBezTo>
                <a:cubicBezTo>
                  <a:pt x="53" y="517"/>
                  <a:pt x="53" y="518"/>
                  <a:pt x="54" y="519"/>
                </a:cubicBezTo>
                <a:cubicBezTo>
                  <a:pt x="54" y="519"/>
                  <a:pt x="54" y="520"/>
                  <a:pt x="54" y="519"/>
                </a:cubicBezTo>
                <a:cubicBezTo>
                  <a:pt x="54" y="519"/>
                  <a:pt x="54" y="518"/>
                  <a:pt x="54" y="518"/>
                </a:cubicBezTo>
                <a:cubicBezTo>
                  <a:pt x="54" y="517"/>
                  <a:pt x="54" y="517"/>
                  <a:pt x="55" y="516"/>
                </a:cubicBezTo>
                <a:cubicBezTo>
                  <a:pt x="56" y="516"/>
                  <a:pt x="56" y="516"/>
                  <a:pt x="56" y="515"/>
                </a:cubicBezTo>
                <a:cubicBezTo>
                  <a:pt x="56" y="515"/>
                  <a:pt x="56" y="515"/>
                  <a:pt x="56" y="514"/>
                </a:cubicBezTo>
                <a:cubicBezTo>
                  <a:pt x="56" y="514"/>
                  <a:pt x="56" y="514"/>
                  <a:pt x="56" y="514"/>
                </a:cubicBezTo>
                <a:cubicBezTo>
                  <a:pt x="57" y="514"/>
                  <a:pt x="57" y="515"/>
                  <a:pt x="57" y="515"/>
                </a:cubicBezTo>
                <a:cubicBezTo>
                  <a:pt x="57" y="516"/>
                  <a:pt x="57" y="516"/>
                  <a:pt x="57" y="516"/>
                </a:cubicBezTo>
                <a:cubicBezTo>
                  <a:pt x="58" y="516"/>
                  <a:pt x="57" y="517"/>
                  <a:pt x="58" y="517"/>
                </a:cubicBezTo>
                <a:cubicBezTo>
                  <a:pt x="58" y="517"/>
                  <a:pt x="58" y="515"/>
                  <a:pt x="59" y="515"/>
                </a:cubicBezTo>
                <a:cubicBezTo>
                  <a:pt x="60" y="514"/>
                  <a:pt x="61" y="515"/>
                  <a:pt x="61" y="515"/>
                </a:cubicBezTo>
                <a:cubicBezTo>
                  <a:pt x="62" y="516"/>
                  <a:pt x="62" y="516"/>
                  <a:pt x="62" y="516"/>
                </a:cubicBezTo>
                <a:cubicBezTo>
                  <a:pt x="63" y="516"/>
                  <a:pt x="63" y="516"/>
                  <a:pt x="63" y="516"/>
                </a:cubicBezTo>
                <a:cubicBezTo>
                  <a:pt x="64" y="517"/>
                  <a:pt x="65" y="516"/>
                  <a:pt x="65" y="516"/>
                </a:cubicBezTo>
                <a:cubicBezTo>
                  <a:pt x="66" y="515"/>
                  <a:pt x="66" y="515"/>
                  <a:pt x="67" y="514"/>
                </a:cubicBezTo>
                <a:cubicBezTo>
                  <a:pt x="68" y="514"/>
                  <a:pt x="68" y="513"/>
                  <a:pt x="68" y="513"/>
                </a:cubicBezTo>
                <a:cubicBezTo>
                  <a:pt x="68" y="513"/>
                  <a:pt x="69" y="512"/>
                  <a:pt x="69" y="512"/>
                </a:cubicBezTo>
                <a:cubicBezTo>
                  <a:pt x="70" y="511"/>
                  <a:pt x="70" y="512"/>
                  <a:pt x="70" y="512"/>
                </a:cubicBezTo>
                <a:cubicBezTo>
                  <a:pt x="71" y="512"/>
                  <a:pt x="71" y="512"/>
                  <a:pt x="71" y="511"/>
                </a:cubicBezTo>
                <a:cubicBezTo>
                  <a:pt x="71" y="511"/>
                  <a:pt x="71" y="511"/>
                  <a:pt x="70" y="510"/>
                </a:cubicBezTo>
                <a:cubicBezTo>
                  <a:pt x="70" y="510"/>
                  <a:pt x="70" y="510"/>
                  <a:pt x="69" y="510"/>
                </a:cubicBezTo>
                <a:cubicBezTo>
                  <a:pt x="69" y="510"/>
                  <a:pt x="68" y="511"/>
                  <a:pt x="68" y="510"/>
                </a:cubicBezTo>
                <a:cubicBezTo>
                  <a:pt x="68" y="509"/>
                  <a:pt x="70" y="509"/>
                  <a:pt x="70" y="509"/>
                </a:cubicBezTo>
                <a:cubicBezTo>
                  <a:pt x="70" y="508"/>
                  <a:pt x="71" y="508"/>
                  <a:pt x="71" y="508"/>
                </a:cubicBezTo>
                <a:cubicBezTo>
                  <a:pt x="72" y="507"/>
                  <a:pt x="73" y="508"/>
                  <a:pt x="73" y="507"/>
                </a:cubicBezTo>
                <a:cubicBezTo>
                  <a:pt x="73" y="506"/>
                  <a:pt x="72" y="506"/>
                  <a:pt x="72" y="506"/>
                </a:cubicBezTo>
                <a:cubicBezTo>
                  <a:pt x="72" y="506"/>
                  <a:pt x="72" y="505"/>
                  <a:pt x="72" y="505"/>
                </a:cubicBezTo>
                <a:cubicBezTo>
                  <a:pt x="71" y="504"/>
                  <a:pt x="71" y="506"/>
                  <a:pt x="70" y="506"/>
                </a:cubicBezTo>
                <a:cubicBezTo>
                  <a:pt x="70" y="507"/>
                  <a:pt x="70" y="508"/>
                  <a:pt x="69" y="508"/>
                </a:cubicBezTo>
                <a:cubicBezTo>
                  <a:pt x="68" y="507"/>
                  <a:pt x="68" y="507"/>
                  <a:pt x="66" y="507"/>
                </a:cubicBezTo>
                <a:cubicBezTo>
                  <a:pt x="66" y="507"/>
                  <a:pt x="65" y="507"/>
                  <a:pt x="66" y="507"/>
                </a:cubicBezTo>
                <a:cubicBezTo>
                  <a:pt x="66" y="506"/>
                  <a:pt x="66" y="506"/>
                  <a:pt x="66" y="506"/>
                </a:cubicBezTo>
                <a:cubicBezTo>
                  <a:pt x="67" y="506"/>
                  <a:pt x="66" y="505"/>
                  <a:pt x="67" y="505"/>
                </a:cubicBezTo>
                <a:cubicBezTo>
                  <a:pt x="67" y="504"/>
                  <a:pt x="68" y="505"/>
                  <a:pt x="68" y="505"/>
                </a:cubicBezTo>
                <a:cubicBezTo>
                  <a:pt x="69" y="505"/>
                  <a:pt x="70" y="505"/>
                  <a:pt x="70" y="504"/>
                </a:cubicBezTo>
                <a:cubicBezTo>
                  <a:pt x="70" y="503"/>
                  <a:pt x="69" y="503"/>
                  <a:pt x="69" y="503"/>
                </a:cubicBezTo>
                <a:cubicBezTo>
                  <a:pt x="69" y="503"/>
                  <a:pt x="70" y="502"/>
                  <a:pt x="69" y="502"/>
                </a:cubicBezTo>
                <a:cubicBezTo>
                  <a:pt x="69" y="502"/>
                  <a:pt x="69" y="503"/>
                  <a:pt x="68" y="503"/>
                </a:cubicBezTo>
                <a:cubicBezTo>
                  <a:pt x="68" y="503"/>
                  <a:pt x="67" y="503"/>
                  <a:pt x="68" y="502"/>
                </a:cubicBezTo>
                <a:cubicBezTo>
                  <a:pt x="68" y="502"/>
                  <a:pt x="68" y="502"/>
                  <a:pt x="68" y="502"/>
                </a:cubicBezTo>
                <a:cubicBezTo>
                  <a:pt x="68" y="501"/>
                  <a:pt x="67" y="502"/>
                  <a:pt x="67" y="502"/>
                </a:cubicBezTo>
                <a:cubicBezTo>
                  <a:pt x="67" y="502"/>
                  <a:pt x="67" y="502"/>
                  <a:pt x="66" y="502"/>
                </a:cubicBezTo>
                <a:cubicBezTo>
                  <a:pt x="66" y="502"/>
                  <a:pt x="65" y="503"/>
                  <a:pt x="65" y="503"/>
                </a:cubicBezTo>
                <a:cubicBezTo>
                  <a:pt x="65" y="502"/>
                  <a:pt x="66" y="502"/>
                  <a:pt x="67" y="501"/>
                </a:cubicBezTo>
                <a:cubicBezTo>
                  <a:pt x="67" y="501"/>
                  <a:pt x="67" y="500"/>
                  <a:pt x="67" y="500"/>
                </a:cubicBezTo>
                <a:cubicBezTo>
                  <a:pt x="68" y="500"/>
                  <a:pt x="69" y="500"/>
                  <a:pt x="69" y="500"/>
                </a:cubicBezTo>
                <a:cubicBezTo>
                  <a:pt x="69" y="499"/>
                  <a:pt x="69" y="499"/>
                  <a:pt x="69" y="499"/>
                </a:cubicBezTo>
                <a:cubicBezTo>
                  <a:pt x="69" y="498"/>
                  <a:pt x="70" y="498"/>
                  <a:pt x="70" y="497"/>
                </a:cubicBezTo>
                <a:cubicBezTo>
                  <a:pt x="70" y="497"/>
                  <a:pt x="70" y="496"/>
                  <a:pt x="70" y="496"/>
                </a:cubicBezTo>
                <a:cubicBezTo>
                  <a:pt x="70" y="496"/>
                  <a:pt x="70" y="496"/>
                  <a:pt x="69" y="497"/>
                </a:cubicBezTo>
                <a:cubicBezTo>
                  <a:pt x="69" y="497"/>
                  <a:pt x="68" y="498"/>
                  <a:pt x="68" y="498"/>
                </a:cubicBezTo>
                <a:cubicBezTo>
                  <a:pt x="68" y="497"/>
                  <a:pt x="69" y="496"/>
                  <a:pt x="69" y="496"/>
                </a:cubicBezTo>
                <a:cubicBezTo>
                  <a:pt x="70" y="496"/>
                  <a:pt x="72" y="496"/>
                  <a:pt x="72" y="496"/>
                </a:cubicBezTo>
                <a:cubicBezTo>
                  <a:pt x="73" y="495"/>
                  <a:pt x="73" y="495"/>
                  <a:pt x="74" y="495"/>
                </a:cubicBezTo>
                <a:cubicBezTo>
                  <a:pt x="74" y="495"/>
                  <a:pt x="74" y="494"/>
                  <a:pt x="74" y="494"/>
                </a:cubicBezTo>
                <a:cubicBezTo>
                  <a:pt x="75" y="495"/>
                  <a:pt x="74" y="495"/>
                  <a:pt x="73" y="496"/>
                </a:cubicBezTo>
                <a:cubicBezTo>
                  <a:pt x="73" y="496"/>
                  <a:pt x="73" y="497"/>
                  <a:pt x="73" y="497"/>
                </a:cubicBezTo>
                <a:cubicBezTo>
                  <a:pt x="73" y="497"/>
                  <a:pt x="72" y="497"/>
                  <a:pt x="72" y="498"/>
                </a:cubicBezTo>
                <a:cubicBezTo>
                  <a:pt x="72" y="498"/>
                  <a:pt x="72" y="498"/>
                  <a:pt x="72" y="499"/>
                </a:cubicBezTo>
                <a:cubicBezTo>
                  <a:pt x="72" y="499"/>
                  <a:pt x="73" y="499"/>
                  <a:pt x="73" y="500"/>
                </a:cubicBezTo>
                <a:cubicBezTo>
                  <a:pt x="73" y="500"/>
                  <a:pt x="73" y="501"/>
                  <a:pt x="73" y="501"/>
                </a:cubicBezTo>
                <a:cubicBezTo>
                  <a:pt x="74" y="501"/>
                  <a:pt x="74" y="500"/>
                  <a:pt x="75" y="499"/>
                </a:cubicBezTo>
                <a:cubicBezTo>
                  <a:pt x="75" y="499"/>
                  <a:pt x="75" y="499"/>
                  <a:pt x="75" y="499"/>
                </a:cubicBezTo>
                <a:cubicBezTo>
                  <a:pt x="76" y="499"/>
                  <a:pt x="76" y="499"/>
                  <a:pt x="77" y="498"/>
                </a:cubicBezTo>
                <a:cubicBezTo>
                  <a:pt x="77" y="498"/>
                  <a:pt x="77" y="498"/>
                  <a:pt x="77" y="497"/>
                </a:cubicBezTo>
                <a:cubicBezTo>
                  <a:pt x="77" y="497"/>
                  <a:pt x="77" y="497"/>
                  <a:pt x="77" y="497"/>
                </a:cubicBezTo>
                <a:cubicBezTo>
                  <a:pt x="77" y="497"/>
                  <a:pt x="77" y="496"/>
                  <a:pt x="77" y="496"/>
                </a:cubicBezTo>
                <a:cubicBezTo>
                  <a:pt x="77" y="496"/>
                  <a:pt x="78" y="496"/>
                  <a:pt x="78" y="496"/>
                </a:cubicBezTo>
                <a:cubicBezTo>
                  <a:pt x="78" y="497"/>
                  <a:pt x="77" y="497"/>
                  <a:pt x="77" y="497"/>
                </a:cubicBezTo>
                <a:cubicBezTo>
                  <a:pt x="77" y="498"/>
                  <a:pt x="77" y="498"/>
                  <a:pt x="77" y="499"/>
                </a:cubicBezTo>
                <a:cubicBezTo>
                  <a:pt x="77" y="499"/>
                  <a:pt x="77" y="500"/>
                  <a:pt x="78" y="499"/>
                </a:cubicBezTo>
                <a:cubicBezTo>
                  <a:pt x="78" y="499"/>
                  <a:pt x="78" y="498"/>
                  <a:pt x="78" y="498"/>
                </a:cubicBezTo>
                <a:cubicBezTo>
                  <a:pt x="79" y="498"/>
                  <a:pt x="79" y="499"/>
                  <a:pt x="79" y="499"/>
                </a:cubicBezTo>
                <a:cubicBezTo>
                  <a:pt x="79" y="499"/>
                  <a:pt x="80" y="499"/>
                  <a:pt x="80" y="499"/>
                </a:cubicBezTo>
                <a:cubicBezTo>
                  <a:pt x="80" y="499"/>
                  <a:pt x="80" y="499"/>
                  <a:pt x="80" y="498"/>
                </a:cubicBezTo>
                <a:cubicBezTo>
                  <a:pt x="81" y="498"/>
                  <a:pt x="81" y="498"/>
                  <a:pt x="81" y="498"/>
                </a:cubicBezTo>
                <a:cubicBezTo>
                  <a:pt x="82" y="497"/>
                  <a:pt x="85" y="499"/>
                  <a:pt x="86" y="498"/>
                </a:cubicBezTo>
                <a:cubicBezTo>
                  <a:pt x="87" y="497"/>
                  <a:pt x="87" y="497"/>
                  <a:pt x="87" y="496"/>
                </a:cubicBezTo>
                <a:cubicBezTo>
                  <a:pt x="88" y="495"/>
                  <a:pt x="90" y="496"/>
                  <a:pt x="90" y="495"/>
                </a:cubicBezTo>
                <a:cubicBezTo>
                  <a:pt x="90" y="497"/>
                  <a:pt x="88" y="496"/>
                  <a:pt x="87" y="497"/>
                </a:cubicBezTo>
                <a:cubicBezTo>
                  <a:pt x="87" y="497"/>
                  <a:pt x="87" y="498"/>
                  <a:pt x="87" y="498"/>
                </a:cubicBezTo>
                <a:cubicBezTo>
                  <a:pt x="87" y="498"/>
                  <a:pt x="86" y="499"/>
                  <a:pt x="87" y="499"/>
                </a:cubicBezTo>
                <a:cubicBezTo>
                  <a:pt x="87" y="499"/>
                  <a:pt x="87" y="499"/>
                  <a:pt x="87" y="500"/>
                </a:cubicBezTo>
                <a:cubicBezTo>
                  <a:pt x="87" y="500"/>
                  <a:pt x="87" y="500"/>
                  <a:pt x="87" y="501"/>
                </a:cubicBezTo>
                <a:cubicBezTo>
                  <a:pt x="88" y="501"/>
                  <a:pt x="88" y="501"/>
                  <a:pt x="88" y="501"/>
                </a:cubicBezTo>
                <a:cubicBezTo>
                  <a:pt x="89" y="501"/>
                  <a:pt x="89" y="501"/>
                  <a:pt x="89" y="501"/>
                </a:cubicBezTo>
                <a:cubicBezTo>
                  <a:pt x="90" y="501"/>
                  <a:pt x="90" y="501"/>
                  <a:pt x="90" y="501"/>
                </a:cubicBezTo>
                <a:cubicBezTo>
                  <a:pt x="91" y="500"/>
                  <a:pt x="92" y="500"/>
                  <a:pt x="91" y="501"/>
                </a:cubicBezTo>
                <a:cubicBezTo>
                  <a:pt x="91" y="501"/>
                  <a:pt x="91" y="501"/>
                  <a:pt x="90" y="502"/>
                </a:cubicBezTo>
                <a:cubicBezTo>
                  <a:pt x="90" y="502"/>
                  <a:pt x="90" y="502"/>
                  <a:pt x="89" y="502"/>
                </a:cubicBezTo>
                <a:cubicBezTo>
                  <a:pt x="88" y="502"/>
                  <a:pt x="87" y="502"/>
                  <a:pt x="87" y="503"/>
                </a:cubicBezTo>
                <a:cubicBezTo>
                  <a:pt x="88" y="503"/>
                  <a:pt x="88" y="503"/>
                  <a:pt x="89" y="503"/>
                </a:cubicBezTo>
                <a:cubicBezTo>
                  <a:pt x="89" y="502"/>
                  <a:pt x="90" y="502"/>
                  <a:pt x="91" y="502"/>
                </a:cubicBezTo>
                <a:cubicBezTo>
                  <a:pt x="92" y="502"/>
                  <a:pt x="93" y="502"/>
                  <a:pt x="93" y="502"/>
                </a:cubicBezTo>
                <a:cubicBezTo>
                  <a:pt x="93" y="502"/>
                  <a:pt x="93" y="503"/>
                  <a:pt x="93" y="503"/>
                </a:cubicBezTo>
                <a:cubicBezTo>
                  <a:pt x="93" y="503"/>
                  <a:pt x="92" y="504"/>
                  <a:pt x="92" y="504"/>
                </a:cubicBezTo>
                <a:cubicBezTo>
                  <a:pt x="92" y="504"/>
                  <a:pt x="92" y="504"/>
                  <a:pt x="93" y="504"/>
                </a:cubicBezTo>
                <a:cubicBezTo>
                  <a:pt x="93" y="504"/>
                  <a:pt x="93" y="504"/>
                  <a:pt x="94" y="503"/>
                </a:cubicBezTo>
                <a:cubicBezTo>
                  <a:pt x="94" y="503"/>
                  <a:pt x="94" y="503"/>
                  <a:pt x="95" y="503"/>
                </a:cubicBezTo>
                <a:cubicBezTo>
                  <a:pt x="95" y="503"/>
                  <a:pt x="96" y="503"/>
                  <a:pt x="96" y="503"/>
                </a:cubicBezTo>
                <a:cubicBezTo>
                  <a:pt x="97" y="503"/>
                  <a:pt x="98" y="503"/>
                  <a:pt x="99" y="503"/>
                </a:cubicBezTo>
                <a:cubicBezTo>
                  <a:pt x="99" y="504"/>
                  <a:pt x="98" y="505"/>
                  <a:pt x="98" y="505"/>
                </a:cubicBezTo>
                <a:cubicBezTo>
                  <a:pt x="98" y="506"/>
                  <a:pt x="98" y="506"/>
                  <a:pt x="97" y="506"/>
                </a:cubicBezTo>
                <a:cubicBezTo>
                  <a:pt x="97" y="506"/>
                  <a:pt x="96" y="506"/>
                  <a:pt x="96" y="506"/>
                </a:cubicBezTo>
                <a:cubicBezTo>
                  <a:pt x="95" y="507"/>
                  <a:pt x="97" y="508"/>
                  <a:pt x="98" y="508"/>
                </a:cubicBezTo>
                <a:cubicBezTo>
                  <a:pt x="99" y="508"/>
                  <a:pt x="100" y="508"/>
                  <a:pt x="101" y="508"/>
                </a:cubicBezTo>
                <a:cubicBezTo>
                  <a:pt x="101" y="508"/>
                  <a:pt x="102" y="507"/>
                  <a:pt x="103" y="508"/>
                </a:cubicBezTo>
                <a:cubicBezTo>
                  <a:pt x="104" y="508"/>
                  <a:pt x="104" y="508"/>
                  <a:pt x="105" y="507"/>
                </a:cubicBezTo>
                <a:cubicBezTo>
                  <a:pt x="106" y="507"/>
                  <a:pt x="106" y="506"/>
                  <a:pt x="107" y="506"/>
                </a:cubicBezTo>
                <a:cubicBezTo>
                  <a:pt x="107" y="505"/>
                  <a:pt x="108" y="505"/>
                  <a:pt x="108" y="505"/>
                </a:cubicBezTo>
                <a:cubicBezTo>
                  <a:pt x="109" y="505"/>
                  <a:pt x="108" y="504"/>
                  <a:pt x="109" y="504"/>
                </a:cubicBezTo>
                <a:cubicBezTo>
                  <a:pt x="109" y="504"/>
                  <a:pt x="108" y="506"/>
                  <a:pt x="108" y="506"/>
                </a:cubicBezTo>
                <a:cubicBezTo>
                  <a:pt x="108" y="507"/>
                  <a:pt x="108" y="507"/>
                  <a:pt x="108" y="508"/>
                </a:cubicBezTo>
                <a:cubicBezTo>
                  <a:pt x="108" y="508"/>
                  <a:pt x="107" y="508"/>
                  <a:pt x="107" y="509"/>
                </a:cubicBezTo>
                <a:cubicBezTo>
                  <a:pt x="107" y="509"/>
                  <a:pt x="107" y="510"/>
                  <a:pt x="107" y="510"/>
                </a:cubicBezTo>
                <a:cubicBezTo>
                  <a:pt x="108" y="510"/>
                  <a:pt x="108" y="510"/>
                  <a:pt x="109" y="511"/>
                </a:cubicBezTo>
                <a:cubicBezTo>
                  <a:pt x="110" y="511"/>
                  <a:pt x="110" y="511"/>
                  <a:pt x="111" y="512"/>
                </a:cubicBezTo>
                <a:cubicBezTo>
                  <a:pt x="112" y="512"/>
                  <a:pt x="113" y="512"/>
                  <a:pt x="113" y="512"/>
                </a:cubicBezTo>
                <a:cubicBezTo>
                  <a:pt x="115" y="513"/>
                  <a:pt x="116" y="514"/>
                  <a:pt x="118" y="514"/>
                </a:cubicBezTo>
                <a:cubicBezTo>
                  <a:pt x="119" y="514"/>
                  <a:pt x="121" y="514"/>
                  <a:pt x="123" y="514"/>
                </a:cubicBezTo>
                <a:cubicBezTo>
                  <a:pt x="127" y="514"/>
                  <a:pt x="131" y="513"/>
                  <a:pt x="135" y="514"/>
                </a:cubicBezTo>
                <a:cubicBezTo>
                  <a:pt x="136" y="514"/>
                  <a:pt x="136" y="514"/>
                  <a:pt x="136" y="514"/>
                </a:cubicBezTo>
                <a:cubicBezTo>
                  <a:pt x="137" y="514"/>
                  <a:pt x="137" y="514"/>
                  <a:pt x="138" y="514"/>
                </a:cubicBezTo>
                <a:cubicBezTo>
                  <a:pt x="139" y="514"/>
                  <a:pt x="139" y="514"/>
                  <a:pt x="140" y="514"/>
                </a:cubicBezTo>
                <a:cubicBezTo>
                  <a:pt x="141" y="515"/>
                  <a:pt x="142" y="515"/>
                  <a:pt x="142" y="515"/>
                </a:cubicBezTo>
                <a:cubicBezTo>
                  <a:pt x="144" y="515"/>
                  <a:pt x="145" y="516"/>
                  <a:pt x="146" y="515"/>
                </a:cubicBezTo>
                <a:cubicBezTo>
                  <a:pt x="146" y="515"/>
                  <a:pt x="146" y="515"/>
                  <a:pt x="147" y="515"/>
                </a:cubicBezTo>
                <a:cubicBezTo>
                  <a:pt x="147" y="515"/>
                  <a:pt x="148" y="515"/>
                  <a:pt x="148" y="514"/>
                </a:cubicBezTo>
                <a:cubicBezTo>
                  <a:pt x="148" y="514"/>
                  <a:pt x="147" y="513"/>
                  <a:pt x="147" y="513"/>
                </a:cubicBezTo>
                <a:cubicBezTo>
                  <a:pt x="147" y="513"/>
                  <a:pt x="148" y="513"/>
                  <a:pt x="148" y="514"/>
                </a:cubicBezTo>
                <a:cubicBezTo>
                  <a:pt x="148" y="514"/>
                  <a:pt x="148" y="514"/>
                  <a:pt x="148" y="515"/>
                </a:cubicBezTo>
                <a:cubicBezTo>
                  <a:pt x="148" y="515"/>
                  <a:pt x="149" y="515"/>
                  <a:pt x="149" y="515"/>
                </a:cubicBezTo>
                <a:cubicBezTo>
                  <a:pt x="149" y="516"/>
                  <a:pt x="148" y="516"/>
                  <a:pt x="148" y="516"/>
                </a:cubicBezTo>
                <a:cubicBezTo>
                  <a:pt x="148" y="516"/>
                  <a:pt x="148" y="517"/>
                  <a:pt x="147" y="517"/>
                </a:cubicBezTo>
                <a:cubicBezTo>
                  <a:pt x="147" y="517"/>
                  <a:pt x="147" y="517"/>
                  <a:pt x="147" y="517"/>
                </a:cubicBezTo>
                <a:cubicBezTo>
                  <a:pt x="148" y="517"/>
                  <a:pt x="149" y="518"/>
                  <a:pt x="150" y="518"/>
                </a:cubicBezTo>
                <a:cubicBezTo>
                  <a:pt x="151" y="518"/>
                  <a:pt x="152" y="519"/>
                  <a:pt x="153" y="519"/>
                </a:cubicBezTo>
                <a:cubicBezTo>
                  <a:pt x="154" y="519"/>
                  <a:pt x="155" y="519"/>
                  <a:pt x="156" y="519"/>
                </a:cubicBezTo>
                <a:cubicBezTo>
                  <a:pt x="157" y="519"/>
                  <a:pt x="158" y="520"/>
                  <a:pt x="158" y="520"/>
                </a:cubicBezTo>
                <a:cubicBezTo>
                  <a:pt x="159" y="520"/>
                  <a:pt x="160" y="520"/>
                  <a:pt x="161" y="520"/>
                </a:cubicBezTo>
                <a:cubicBezTo>
                  <a:pt x="162" y="520"/>
                  <a:pt x="162" y="519"/>
                  <a:pt x="162" y="519"/>
                </a:cubicBezTo>
                <a:cubicBezTo>
                  <a:pt x="163" y="519"/>
                  <a:pt x="163" y="519"/>
                  <a:pt x="164" y="519"/>
                </a:cubicBezTo>
                <a:cubicBezTo>
                  <a:pt x="164" y="518"/>
                  <a:pt x="165" y="518"/>
                  <a:pt x="165" y="518"/>
                </a:cubicBezTo>
                <a:cubicBezTo>
                  <a:pt x="166" y="518"/>
                  <a:pt x="166" y="517"/>
                  <a:pt x="167" y="516"/>
                </a:cubicBezTo>
                <a:cubicBezTo>
                  <a:pt x="168" y="515"/>
                  <a:pt x="168" y="517"/>
                  <a:pt x="168" y="518"/>
                </a:cubicBezTo>
                <a:cubicBezTo>
                  <a:pt x="168" y="518"/>
                  <a:pt x="168" y="519"/>
                  <a:pt x="168" y="519"/>
                </a:cubicBezTo>
                <a:cubicBezTo>
                  <a:pt x="168" y="519"/>
                  <a:pt x="169" y="519"/>
                  <a:pt x="169" y="520"/>
                </a:cubicBezTo>
                <a:cubicBezTo>
                  <a:pt x="169" y="521"/>
                  <a:pt x="168" y="521"/>
                  <a:pt x="167" y="522"/>
                </a:cubicBezTo>
                <a:cubicBezTo>
                  <a:pt x="167" y="522"/>
                  <a:pt x="167" y="522"/>
                  <a:pt x="167" y="522"/>
                </a:cubicBezTo>
                <a:cubicBezTo>
                  <a:pt x="166" y="523"/>
                  <a:pt x="166" y="522"/>
                  <a:pt x="165" y="523"/>
                </a:cubicBezTo>
                <a:cubicBezTo>
                  <a:pt x="165" y="523"/>
                  <a:pt x="167" y="523"/>
                  <a:pt x="168" y="524"/>
                </a:cubicBezTo>
                <a:cubicBezTo>
                  <a:pt x="168" y="524"/>
                  <a:pt x="168" y="524"/>
                  <a:pt x="169" y="524"/>
                </a:cubicBezTo>
                <a:cubicBezTo>
                  <a:pt x="170" y="525"/>
                  <a:pt x="171" y="525"/>
                  <a:pt x="172" y="526"/>
                </a:cubicBezTo>
                <a:cubicBezTo>
                  <a:pt x="172" y="526"/>
                  <a:pt x="173" y="527"/>
                  <a:pt x="173" y="527"/>
                </a:cubicBezTo>
                <a:cubicBezTo>
                  <a:pt x="174" y="527"/>
                  <a:pt x="175" y="528"/>
                  <a:pt x="176" y="528"/>
                </a:cubicBezTo>
                <a:cubicBezTo>
                  <a:pt x="176" y="528"/>
                  <a:pt x="177" y="529"/>
                  <a:pt x="178" y="529"/>
                </a:cubicBezTo>
                <a:cubicBezTo>
                  <a:pt x="179" y="529"/>
                  <a:pt x="179" y="529"/>
                  <a:pt x="180" y="529"/>
                </a:cubicBezTo>
                <a:cubicBezTo>
                  <a:pt x="180" y="530"/>
                  <a:pt x="179" y="529"/>
                  <a:pt x="179" y="530"/>
                </a:cubicBezTo>
                <a:cubicBezTo>
                  <a:pt x="179" y="530"/>
                  <a:pt x="180" y="530"/>
                  <a:pt x="180" y="530"/>
                </a:cubicBezTo>
                <a:cubicBezTo>
                  <a:pt x="181" y="531"/>
                  <a:pt x="181" y="532"/>
                  <a:pt x="182" y="532"/>
                </a:cubicBezTo>
                <a:cubicBezTo>
                  <a:pt x="184" y="533"/>
                  <a:pt x="185" y="534"/>
                  <a:pt x="186" y="535"/>
                </a:cubicBezTo>
                <a:cubicBezTo>
                  <a:pt x="187" y="535"/>
                  <a:pt x="188" y="536"/>
                  <a:pt x="188" y="536"/>
                </a:cubicBezTo>
                <a:cubicBezTo>
                  <a:pt x="189" y="536"/>
                  <a:pt x="189" y="537"/>
                  <a:pt x="190" y="538"/>
                </a:cubicBezTo>
                <a:cubicBezTo>
                  <a:pt x="191" y="538"/>
                  <a:pt x="191" y="538"/>
                  <a:pt x="192" y="539"/>
                </a:cubicBezTo>
                <a:cubicBezTo>
                  <a:pt x="193" y="539"/>
                  <a:pt x="193" y="540"/>
                  <a:pt x="194" y="540"/>
                </a:cubicBezTo>
                <a:cubicBezTo>
                  <a:pt x="195" y="541"/>
                  <a:pt x="195" y="541"/>
                  <a:pt x="196" y="541"/>
                </a:cubicBezTo>
                <a:cubicBezTo>
                  <a:pt x="197" y="542"/>
                  <a:pt x="197" y="542"/>
                  <a:pt x="198" y="543"/>
                </a:cubicBezTo>
                <a:cubicBezTo>
                  <a:pt x="198" y="543"/>
                  <a:pt x="199" y="544"/>
                  <a:pt x="200" y="544"/>
                </a:cubicBezTo>
                <a:cubicBezTo>
                  <a:pt x="200" y="544"/>
                  <a:pt x="200" y="544"/>
                  <a:pt x="200" y="544"/>
                </a:cubicBezTo>
                <a:cubicBezTo>
                  <a:pt x="201" y="544"/>
                  <a:pt x="201" y="545"/>
                  <a:pt x="201" y="545"/>
                </a:cubicBezTo>
                <a:cubicBezTo>
                  <a:pt x="202" y="545"/>
                  <a:pt x="202" y="545"/>
                  <a:pt x="202" y="544"/>
                </a:cubicBezTo>
                <a:cubicBezTo>
                  <a:pt x="202" y="544"/>
                  <a:pt x="201" y="544"/>
                  <a:pt x="201" y="543"/>
                </a:cubicBezTo>
                <a:cubicBezTo>
                  <a:pt x="201" y="543"/>
                  <a:pt x="202" y="543"/>
                  <a:pt x="202" y="543"/>
                </a:cubicBezTo>
                <a:cubicBezTo>
                  <a:pt x="203" y="543"/>
                  <a:pt x="203" y="544"/>
                  <a:pt x="203" y="544"/>
                </a:cubicBezTo>
                <a:cubicBezTo>
                  <a:pt x="203" y="544"/>
                  <a:pt x="204" y="544"/>
                  <a:pt x="204" y="544"/>
                </a:cubicBezTo>
                <a:cubicBezTo>
                  <a:pt x="204" y="543"/>
                  <a:pt x="205" y="543"/>
                  <a:pt x="205" y="543"/>
                </a:cubicBezTo>
                <a:cubicBezTo>
                  <a:pt x="205" y="543"/>
                  <a:pt x="206" y="543"/>
                  <a:pt x="205" y="543"/>
                </a:cubicBezTo>
                <a:cubicBezTo>
                  <a:pt x="205" y="543"/>
                  <a:pt x="205" y="543"/>
                  <a:pt x="204" y="543"/>
                </a:cubicBezTo>
                <a:cubicBezTo>
                  <a:pt x="204" y="543"/>
                  <a:pt x="204" y="542"/>
                  <a:pt x="204" y="542"/>
                </a:cubicBezTo>
                <a:cubicBezTo>
                  <a:pt x="204" y="542"/>
                  <a:pt x="205" y="542"/>
                  <a:pt x="205" y="542"/>
                </a:cubicBezTo>
                <a:cubicBezTo>
                  <a:pt x="206" y="542"/>
                  <a:pt x="206" y="542"/>
                  <a:pt x="206" y="542"/>
                </a:cubicBezTo>
                <a:cubicBezTo>
                  <a:pt x="207" y="542"/>
                  <a:pt x="207" y="543"/>
                  <a:pt x="207" y="543"/>
                </a:cubicBezTo>
                <a:cubicBezTo>
                  <a:pt x="208" y="543"/>
                  <a:pt x="209" y="542"/>
                  <a:pt x="209" y="541"/>
                </a:cubicBezTo>
                <a:cubicBezTo>
                  <a:pt x="209" y="541"/>
                  <a:pt x="208" y="541"/>
                  <a:pt x="208" y="541"/>
                </a:cubicBezTo>
                <a:cubicBezTo>
                  <a:pt x="208" y="540"/>
                  <a:pt x="208" y="540"/>
                  <a:pt x="208" y="540"/>
                </a:cubicBezTo>
                <a:cubicBezTo>
                  <a:pt x="207" y="539"/>
                  <a:pt x="207" y="538"/>
                  <a:pt x="206" y="538"/>
                </a:cubicBezTo>
                <a:cubicBezTo>
                  <a:pt x="206" y="538"/>
                  <a:pt x="206" y="538"/>
                  <a:pt x="205" y="537"/>
                </a:cubicBezTo>
                <a:cubicBezTo>
                  <a:pt x="205" y="537"/>
                  <a:pt x="205" y="537"/>
                  <a:pt x="205" y="537"/>
                </a:cubicBezTo>
                <a:cubicBezTo>
                  <a:pt x="204" y="536"/>
                  <a:pt x="204" y="535"/>
                  <a:pt x="203" y="535"/>
                </a:cubicBezTo>
                <a:cubicBezTo>
                  <a:pt x="203" y="535"/>
                  <a:pt x="203" y="535"/>
                  <a:pt x="202" y="535"/>
                </a:cubicBezTo>
                <a:cubicBezTo>
                  <a:pt x="202" y="534"/>
                  <a:pt x="202" y="534"/>
                  <a:pt x="201" y="534"/>
                </a:cubicBezTo>
                <a:cubicBezTo>
                  <a:pt x="201" y="534"/>
                  <a:pt x="200" y="534"/>
                  <a:pt x="199" y="534"/>
                </a:cubicBezTo>
                <a:cubicBezTo>
                  <a:pt x="199" y="534"/>
                  <a:pt x="198" y="534"/>
                  <a:pt x="198" y="534"/>
                </a:cubicBezTo>
                <a:cubicBezTo>
                  <a:pt x="198" y="533"/>
                  <a:pt x="198" y="533"/>
                  <a:pt x="198" y="533"/>
                </a:cubicBezTo>
                <a:cubicBezTo>
                  <a:pt x="199" y="532"/>
                  <a:pt x="198" y="532"/>
                  <a:pt x="198" y="531"/>
                </a:cubicBezTo>
                <a:cubicBezTo>
                  <a:pt x="198" y="531"/>
                  <a:pt x="199" y="532"/>
                  <a:pt x="199" y="532"/>
                </a:cubicBezTo>
                <a:cubicBezTo>
                  <a:pt x="199" y="532"/>
                  <a:pt x="200" y="532"/>
                  <a:pt x="200" y="532"/>
                </a:cubicBezTo>
                <a:cubicBezTo>
                  <a:pt x="201" y="533"/>
                  <a:pt x="201" y="534"/>
                  <a:pt x="201" y="533"/>
                </a:cubicBezTo>
                <a:cubicBezTo>
                  <a:pt x="202" y="533"/>
                  <a:pt x="202" y="532"/>
                  <a:pt x="202" y="532"/>
                </a:cubicBezTo>
                <a:cubicBezTo>
                  <a:pt x="203" y="533"/>
                  <a:pt x="203" y="534"/>
                  <a:pt x="203" y="534"/>
                </a:cubicBezTo>
                <a:cubicBezTo>
                  <a:pt x="203" y="535"/>
                  <a:pt x="205" y="535"/>
                  <a:pt x="205" y="535"/>
                </a:cubicBezTo>
                <a:cubicBezTo>
                  <a:pt x="206" y="535"/>
                  <a:pt x="207" y="536"/>
                  <a:pt x="208" y="535"/>
                </a:cubicBezTo>
                <a:cubicBezTo>
                  <a:pt x="208" y="535"/>
                  <a:pt x="208" y="534"/>
                  <a:pt x="209" y="534"/>
                </a:cubicBezTo>
                <a:cubicBezTo>
                  <a:pt x="209" y="533"/>
                  <a:pt x="210" y="533"/>
                  <a:pt x="211" y="534"/>
                </a:cubicBezTo>
                <a:cubicBezTo>
                  <a:pt x="210" y="533"/>
                  <a:pt x="209" y="534"/>
                  <a:pt x="209" y="534"/>
                </a:cubicBezTo>
                <a:cubicBezTo>
                  <a:pt x="208" y="534"/>
                  <a:pt x="208" y="535"/>
                  <a:pt x="208" y="536"/>
                </a:cubicBezTo>
                <a:cubicBezTo>
                  <a:pt x="208" y="537"/>
                  <a:pt x="209" y="537"/>
                  <a:pt x="210" y="537"/>
                </a:cubicBezTo>
                <a:cubicBezTo>
                  <a:pt x="210" y="538"/>
                  <a:pt x="210" y="539"/>
                  <a:pt x="210" y="540"/>
                </a:cubicBezTo>
                <a:cubicBezTo>
                  <a:pt x="211" y="540"/>
                  <a:pt x="211" y="540"/>
                  <a:pt x="211" y="540"/>
                </a:cubicBezTo>
                <a:cubicBezTo>
                  <a:pt x="211" y="541"/>
                  <a:pt x="210" y="540"/>
                  <a:pt x="210" y="541"/>
                </a:cubicBezTo>
                <a:cubicBezTo>
                  <a:pt x="210" y="541"/>
                  <a:pt x="210" y="542"/>
                  <a:pt x="210" y="542"/>
                </a:cubicBezTo>
                <a:cubicBezTo>
                  <a:pt x="211" y="542"/>
                  <a:pt x="211" y="542"/>
                  <a:pt x="212" y="542"/>
                </a:cubicBezTo>
                <a:cubicBezTo>
                  <a:pt x="212" y="542"/>
                  <a:pt x="213" y="542"/>
                  <a:pt x="213" y="542"/>
                </a:cubicBezTo>
                <a:cubicBezTo>
                  <a:pt x="214" y="542"/>
                  <a:pt x="214" y="542"/>
                  <a:pt x="215" y="542"/>
                </a:cubicBezTo>
                <a:cubicBezTo>
                  <a:pt x="215" y="542"/>
                  <a:pt x="215" y="542"/>
                  <a:pt x="215" y="543"/>
                </a:cubicBezTo>
                <a:cubicBezTo>
                  <a:pt x="216" y="543"/>
                  <a:pt x="216" y="543"/>
                  <a:pt x="216" y="543"/>
                </a:cubicBezTo>
                <a:cubicBezTo>
                  <a:pt x="216" y="544"/>
                  <a:pt x="216" y="544"/>
                  <a:pt x="217" y="544"/>
                </a:cubicBezTo>
                <a:cubicBezTo>
                  <a:pt x="217" y="544"/>
                  <a:pt x="217" y="544"/>
                  <a:pt x="217" y="544"/>
                </a:cubicBezTo>
                <a:cubicBezTo>
                  <a:pt x="218" y="544"/>
                  <a:pt x="219" y="544"/>
                  <a:pt x="219" y="544"/>
                </a:cubicBezTo>
                <a:cubicBezTo>
                  <a:pt x="219" y="543"/>
                  <a:pt x="220" y="543"/>
                  <a:pt x="220" y="543"/>
                </a:cubicBezTo>
                <a:cubicBezTo>
                  <a:pt x="220" y="542"/>
                  <a:pt x="219" y="541"/>
                  <a:pt x="219" y="540"/>
                </a:cubicBezTo>
                <a:cubicBezTo>
                  <a:pt x="218" y="539"/>
                  <a:pt x="219" y="539"/>
                  <a:pt x="219" y="538"/>
                </a:cubicBezTo>
                <a:cubicBezTo>
                  <a:pt x="219" y="537"/>
                  <a:pt x="218" y="537"/>
                  <a:pt x="218" y="536"/>
                </a:cubicBezTo>
                <a:cubicBezTo>
                  <a:pt x="217" y="535"/>
                  <a:pt x="217" y="535"/>
                  <a:pt x="217" y="534"/>
                </a:cubicBezTo>
                <a:cubicBezTo>
                  <a:pt x="217" y="533"/>
                  <a:pt x="216" y="533"/>
                  <a:pt x="216" y="532"/>
                </a:cubicBezTo>
                <a:cubicBezTo>
                  <a:pt x="216" y="531"/>
                  <a:pt x="216" y="530"/>
                  <a:pt x="216" y="529"/>
                </a:cubicBezTo>
                <a:cubicBezTo>
                  <a:pt x="215" y="529"/>
                  <a:pt x="215" y="529"/>
                  <a:pt x="215" y="529"/>
                </a:cubicBezTo>
                <a:cubicBezTo>
                  <a:pt x="215" y="528"/>
                  <a:pt x="215" y="528"/>
                  <a:pt x="215" y="528"/>
                </a:cubicBezTo>
                <a:cubicBezTo>
                  <a:pt x="216" y="528"/>
                  <a:pt x="216" y="529"/>
                  <a:pt x="216" y="529"/>
                </a:cubicBezTo>
                <a:cubicBezTo>
                  <a:pt x="216" y="529"/>
                  <a:pt x="216" y="529"/>
                  <a:pt x="216" y="528"/>
                </a:cubicBezTo>
                <a:cubicBezTo>
                  <a:pt x="216" y="528"/>
                  <a:pt x="216" y="528"/>
                  <a:pt x="216" y="527"/>
                </a:cubicBezTo>
                <a:cubicBezTo>
                  <a:pt x="216" y="527"/>
                  <a:pt x="215" y="527"/>
                  <a:pt x="216" y="526"/>
                </a:cubicBezTo>
                <a:cubicBezTo>
                  <a:pt x="216" y="526"/>
                  <a:pt x="216" y="528"/>
                  <a:pt x="217" y="528"/>
                </a:cubicBezTo>
                <a:cubicBezTo>
                  <a:pt x="217" y="529"/>
                  <a:pt x="217" y="529"/>
                  <a:pt x="217" y="529"/>
                </a:cubicBezTo>
                <a:cubicBezTo>
                  <a:pt x="217" y="529"/>
                  <a:pt x="217" y="530"/>
                  <a:pt x="218" y="530"/>
                </a:cubicBezTo>
                <a:cubicBezTo>
                  <a:pt x="218" y="531"/>
                  <a:pt x="218" y="531"/>
                  <a:pt x="218" y="531"/>
                </a:cubicBezTo>
                <a:cubicBezTo>
                  <a:pt x="219" y="532"/>
                  <a:pt x="218" y="533"/>
                  <a:pt x="218" y="533"/>
                </a:cubicBezTo>
                <a:cubicBezTo>
                  <a:pt x="218" y="534"/>
                  <a:pt x="218" y="534"/>
                  <a:pt x="218" y="534"/>
                </a:cubicBezTo>
                <a:cubicBezTo>
                  <a:pt x="219" y="534"/>
                  <a:pt x="219" y="534"/>
                  <a:pt x="219" y="535"/>
                </a:cubicBezTo>
                <a:cubicBezTo>
                  <a:pt x="219" y="535"/>
                  <a:pt x="219" y="537"/>
                  <a:pt x="220" y="536"/>
                </a:cubicBezTo>
                <a:cubicBezTo>
                  <a:pt x="220" y="536"/>
                  <a:pt x="220" y="535"/>
                  <a:pt x="221" y="536"/>
                </a:cubicBezTo>
                <a:cubicBezTo>
                  <a:pt x="221" y="536"/>
                  <a:pt x="221" y="536"/>
                  <a:pt x="222" y="536"/>
                </a:cubicBezTo>
                <a:cubicBezTo>
                  <a:pt x="222" y="537"/>
                  <a:pt x="222" y="537"/>
                  <a:pt x="221" y="537"/>
                </a:cubicBezTo>
                <a:cubicBezTo>
                  <a:pt x="221" y="537"/>
                  <a:pt x="221" y="537"/>
                  <a:pt x="221" y="537"/>
                </a:cubicBezTo>
                <a:cubicBezTo>
                  <a:pt x="220" y="537"/>
                  <a:pt x="221" y="538"/>
                  <a:pt x="221" y="538"/>
                </a:cubicBezTo>
                <a:cubicBezTo>
                  <a:pt x="221" y="538"/>
                  <a:pt x="221" y="538"/>
                  <a:pt x="221" y="538"/>
                </a:cubicBezTo>
                <a:cubicBezTo>
                  <a:pt x="221" y="538"/>
                  <a:pt x="221" y="539"/>
                  <a:pt x="221" y="539"/>
                </a:cubicBezTo>
                <a:cubicBezTo>
                  <a:pt x="221" y="539"/>
                  <a:pt x="222" y="539"/>
                  <a:pt x="222" y="539"/>
                </a:cubicBezTo>
                <a:cubicBezTo>
                  <a:pt x="223" y="540"/>
                  <a:pt x="223" y="540"/>
                  <a:pt x="223" y="541"/>
                </a:cubicBezTo>
                <a:cubicBezTo>
                  <a:pt x="223" y="541"/>
                  <a:pt x="223" y="542"/>
                  <a:pt x="224" y="542"/>
                </a:cubicBezTo>
                <a:cubicBezTo>
                  <a:pt x="224" y="543"/>
                  <a:pt x="225" y="543"/>
                  <a:pt x="225" y="543"/>
                </a:cubicBezTo>
                <a:cubicBezTo>
                  <a:pt x="226" y="543"/>
                  <a:pt x="226" y="544"/>
                  <a:pt x="226" y="544"/>
                </a:cubicBezTo>
                <a:cubicBezTo>
                  <a:pt x="226" y="545"/>
                  <a:pt x="227" y="545"/>
                  <a:pt x="228" y="545"/>
                </a:cubicBezTo>
                <a:cubicBezTo>
                  <a:pt x="229" y="545"/>
                  <a:pt x="229" y="545"/>
                  <a:pt x="229" y="545"/>
                </a:cubicBezTo>
                <a:cubicBezTo>
                  <a:pt x="230" y="545"/>
                  <a:pt x="230" y="545"/>
                  <a:pt x="230" y="545"/>
                </a:cubicBezTo>
                <a:cubicBezTo>
                  <a:pt x="231" y="545"/>
                  <a:pt x="230" y="544"/>
                  <a:pt x="230" y="544"/>
                </a:cubicBezTo>
                <a:cubicBezTo>
                  <a:pt x="231" y="543"/>
                  <a:pt x="231" y="543"/>
                  <a:pt x="231" y="543"/>
                </a:cubicBezTo>
                <a:cubicBezTo>
                  <a:pt x="231" y="543"/>
                  <a:pt x="231" y="542"/>
                  <a:pt x="231" y="542"/>
                </a:cubicBezTo>
                <a:cubicBezTo>
                  <a:pt x="231" y="541"/>
                  <a:pt x="231" y="541"/>
                  <a:pt x="232" y="541"/>
                </a:cubicBezTo>
                <a:cubicBezTo>
                  <a:pt x="232" y="541"/>
                  <a:pt x="232" y="540"/>
                  <a:pt x="232" y="540"/>
                </a:cubicBezTo>
                <a:cubicBezTo>
                  <a:pt x="233" y="540"/>
                  <a:pt x="233" y="540"/>
                  <a:pt x="233" y="540"/>
                </a:cubicBezTo>
                <a:cubicBezTo>
                  <a:pt x="233" y="540"/>
                  <a:pt x="233" y="541"/>
                  <a:pt x="232" y="541"/>
                </a:cubicBezTo>
                <a:cubicBezTo>
                  <a:pt x="232" y="541"/>
                  <a:pt x="232" y="541"/>
                  <a:pt x="232" y="542"/>
                </a:cubicBezTo>
                <a:cubicBezTo>
                  <a:pt x="232" y="542"/>
                  <a:pt x="232" y="543"/>
                  <a:pt x="232" y="543"/>
                </a:cubicBezTo>
                <a:cubicBezTo>
                  <a:pt x="232" y="544"/>
                  <a:pt x="230" y="544"/>
                  <a:pt x="231" y="545"/>
                </a:cubicBezTo>
                <a:cubicBezTo>
                  <a:pt x="231" y="545"/>
                  <a:pt x="231" y="545"/>
                  <a:pt x="231" y="546"/>
                </a:cubicBezTo>
                <a:cubicBezTo>
                  <a:pt x="231" y="546"/>
                  <a:pt x="231" y="547"/>
                  <a:pt x="231" y="547"/>
                </a:cubicBezTo>
                <a:cubicBezTo>
                  <a:pt x="231" y="547"/>
                  <a:pt x="232" y="548"/>
                  <a:pt x="232" y="548"/>
                </a:cubicBezTo>
                <a:cubicBezTo>
                  <a:pt x="233" y="548"/>
                  <a:pt x="234" y="549"/>
                  <a:pt x="234" y="548"/>
                </a:cubicBezTo>
                <a:cubicBezTo>
                  <a:pt x="234" y="548"/>
                  <a:pt x="234" y="547"/>
                  <a:pt x="235" y="547"/>
                </a:cubicBezTo>
                <a:cubicBezTo>
                  <a:pt x="235" y="547"/>
                  <a:pt x="235" y="548"/>
                  <a:pt x="235" y="548"/>
                </a:cubicBezTo>
                <a:cubicBezTo>
                  <a:pt x="235" y="549"/>
                  <a:pt x="236" y="549"/>
                  <a:pt x="235" y="549"/>
                </a:cubicBezTo>
                <a:cubicBezTo>
                  <a:pt x="235" y="550"/>
                  <a:pt x="233" y="549"/>
                  <a:pt x="234" y="550"/>
                </a:cubicBezTo>
                <a:cubicBezTo>
                  <a:pt x="234" y="550"/>
                  <a:pt x="235" y="550"/>
                  <a:pt x="235" y="551"/>
                </a:cubicBezTo>
                <a:cubicBezTo>
                  <a:pt x="235" y="551"/>
                  <a:pt x="235" y="551"/>
                  <a:pt x="235" y="552"/>
                </a:cubicBezTo>
                <a:cubicBezTo>
                  <a:pt x="235" y="553"/>
                  <a:pt x="236" y="551"/>
                  <a:pt x="236" y="550"/>
                </a:cubicBezTo>
                <a:cubicBezTo>
                  <a:pt x="237" y="550"/>
                  <a:pt x="237" y="552"/>
                  <a:pt x="237" y="552"/>
                </a:cubicBezTo>
                <a:cubicBezTo>
                  <a:pt x="237" y="553"/>
                  <a:pt x="237" y="553"/>
                  <a:pt x="237" y="553"/>
                </a:cubicBezTo>
                <a:cubicBezTo>
                  <a:pt x="238" y="553"/>
                  <a:pt x="238" y="553"/>
                  <a:pt x="238" y="554"/>
                </a:cubicBezTo>
                <a:cubicBezTo>
                  <a:pt x="238" y="555"/>
                  <a:pt x="237" y="553"/>
                  <a:pt x="236" y="553"/>
                </a:cubicBezTo>
                <a:cubicBezTo>
                  <a:pt x="235" y="553"/>
                  <a:pt x="236" y="555"/>
                  <a:pt x="236" y="555"/>
                </a:cubicBezTo>
                <a:cubicBezTo>
                  <a:pt x="236" y="555"/>
                  <a:pt x="237" y="555"/>
                  <a:pt x="238" y="555"/>
                </a:cubicBezTo>
                <a:cubicBezTo>
                  <a:pt x="238" y="555"/>
                  <a:pt x="238" y="556"/>
                  <a:pt x="238" y="556"/>
                </a:cubicBezTo>
                <a:cubicBezTo>
                  <a:pt x="237" y="557"/>
                  <a:pt x="237" y="557"/>
                  <a:pt x="237" y="557"/>
                </a:cubicBezTo>
                <a:cubicBezTo>
                  <a:pt x="237" y="558"/>
                  <a:pt x="237" y="558"/>
                  <a:pt x="238" y="558"/>
                </a:cubicBezTo>
                <a:cubicBezTo>
                  <a:pt x="238" y="558"/>
                  <a:pt x="238" y="558"/>
                  <a:pt x="238" y="559"/>
                </a:cubicBezTo>
                <a:cubicBezTo>
                  <a:pt x="238" y="559"/>
                  <a:pt x="238" y="559"/>
                  <a:pt x="239" y="559"/>
                </a:cubicBezTo>
                <a:cubicBezTo>
                  <a:pt x="239" y="560"/>
                  <a:pt x="240" y="559"/>
                  <a:pt x="241" y="560"/>
                </a:cubicBezTo>
                <a:cubicBezTo>
                  <a:pt x="241" y="560"/>
                  <a:pt x="239" y="560"/>
                  <a:pt x="239" y="560"/>
                </a:cubicBezTo>
                <a:cubicBezTo>
                  <a:pt x="239" y="560"/>
                  <a:pt x="238" y="560"/>
                  <a:pt x="238" y="561"/>
                </a:cubicBezTo>
                <a:cubicBezTo>
                  <a:pt x="238" y="561"/>
                  <a:pt x="238" y="561"/>
                  <a:pt x="238" y="561"/>
                </a:cubicBezTo>
                <a:cubicBezTo>
                  <a:pt x="238" y="561"/>
                  <a:pt x="238" y="561"/>
                  <a:pt x="237" y="561"/>
                </a:cubicBezTo>
                <a:cubicBezTo>
                  <a:pt x="237" y="562"/>
                  <a:pt x="239" y="562"/>
                  <a:pt x="240" y="562"/>
                </a:cubicBezTo>
                <a:cubicBezTo>
                  <a:pt x="240" y="562"/>
                  <a:pt x="241" y="562"/>
                  <a:pt x="242" y="563"/>
                </a:cubicBezTo>
                <a:cubicBezTo>
                  <a:pt x="242" y="563"/>
                  <a:pt x="242" y="563"/>
                  <a:pt x="243" y="563"/>
                </a:cubicBezTo>
                <a:cubicBezTo>
                  <a:pt x="244" y="563"/>
                  <a:pt x="244" y="564"/>
                  <a:pt x="245" y="564"/>
                </a:cubicBezTo>
                <a:cubicBezTo>
                  <a:pt x="245" y="564"/>
                  <a:pt x="245" y="564"/>
                  <a:pt x="246" y="564"/>
                </a:cubicBezTo>
                <a:cubicBezTo>
                  <a:pt x="246" y="564"/>
                  <a:pt x="246" y="565"/>
                  <a:pt x="246" y="565"/>
                </a:cubicBezTo>
                <a:cubicBezTo>
                  <a:pt x="245" y="565"/>
                  <a:pt x="245" y="565"/>
                  <a:pt x="245" y="565"/>
                </a:cubicBezTo>
                <a:cubicBezTo>
                  <a:pt x="244" y="565"/>
                  <a:pt x="245" y="566"/>
                  <a:pt x="245" y="567"/>
                </a:cubicBezTo>
                <a:cubicBezTo>
                  <a:pt x="245" y="567"/>
                  <a:pt x="246" y="567"/>
                  <a:pt x="246" y="567"/>
                </a:cubicBezTo>
                <a:cubicBezTo>
                  <a:pt x="246" y="568"/>
                  <a:pt x="247" y="567"/>
                  <a:pt x="247" y="568"/>
                </a:cubicBezTo>
                <a:cubicBezTo>
                  <a:pt x="247" y="568"/>
                  <a:pt x="247" y="569"/>
                  <a:pt x="248" y="568"/>
                </a:cubicBezTo>
                <a:cubicBezTo>
                  <a:pt x="248" y="568"/>
                  <a:pt x="248" y="568"/>
                  <a:pt x="249" y="568"/>
                </a:cubicBezTo>
                <a:cubicBezTo>
                  <a:pt x="250" y="568"/>
                  <a:pt x="249" y="569"/>
                  <a:pt x="249" y="569"/>
                </a:cubicBezTo>
                <a:cubicBezTo>
                  <a:pt x="249" y="570"/>
                  <a:pt x="248" y="570"/>
                  <a:pt x="248" y="570"/>
                </a:cubicBezTo>
                <a:cubicBezTo>
                  <a:pt x="248" y="571"/>
                  <a:pt x="249" y="571"/>
                  <a:pt x="249" y="571"/>
                </a:cubicBezTo>
                <a:cubicBezTo>
                  <a:pt x="249" y="571"/>
                  <a:pt x="249" y="572"/>
                  <a:pt x="250" y="572"/>
                </a:cubicBezTo>
                <a:cubicBezTo>
                  <a:pt x="250" y="572"/>
                  <a:pt x="250" y="573"/>
                  <a:pt x="251" y="573"/>
                </a:cubicBezTo>
                <a:cubicBezTo>
                  <a:pt x="252" y="573"/>
                  <a:pt x="252" y="573"/>
                  <a:pt x="252" y="574"/>
                </a:cubicBezTo>
                <a:cubicBezTo>
                  <a:pt x="252" y="575"/>
                  <a:pt x="251" y="573"/>
                  <a:pt x="251" y="574"/>
                </a:cubicBezTo>
                <a:cubicBezTo>
                  <a:pt x="251" y="574"/>
                  <a:pt x="251" y="575"/>
                  <a:pt x="251" y="575"/>
                </a:cubicBezTo>
                <a:cubicBezTo>
                  <a:pt x="251" y="576"/>
                  <a:pt x="251" y="576"/>
                  <a:pt x="251" y="576"/>
                </a:cubicBezTo>
                <a:cubicBezTo>
                  <a:pt x="251" y="577"/>
                  <a:pt x="251" y="578"/>
                  <a:pt x="252" y="578"/>
                </a:cubicBezTo>
                <a:cubicBezTo>
                  <a:pt x="252" y="578"/>
                  <a:pt x="253" y="578"/>
                  <a:pt x="253" y="578"/>
                </a:cubicBezTo>
                <a:cubicBezTo>
                  <a:pt x="254" y="578"/>
                  <a:pt x="253" y="579"/>
                  <a:pt x="254" y="579"/>
                </a:cubicBezTo>
                <a:cubicBezTo>
                  <a:pt x="254" y="580"/>
                  <a:pt x="255" y="579"/>
                  <a:pt x="255" y="578"/>
                </a:cubicBezTo>
                <a:cubicBezTo>
                  <a:pt x="255" y="578"/>
                  <a:pt x="255" y="578"/>
                  <a:pt x="255" y="577"/>
                </a:cubicBezTo>
                <a:cubicBezTo>
                  <a:pt x="255" y="577"/>
                  <a:pt x="254" y="577"/>
                  <a:pt x="254" y="576"/>
                </a:cubicBezTo>
                <a:cubicBezTo>
                  <a:pt x="254" y="576"/>
                  <a:pt x="254" y="575"/>
                  <a:pt x="254" y="576"/>
                </a:cubicBezTo>
                <a:cubicBezTo>
                  <a:pt x="255" y="576"/>
                  <a:pt x="255" y="576"/>
                  <a:pt x="255" y="576"/>
                </a:cubicBezTo>
                <a:cubicBezTo>
                  <a:pt x="255" y="577"/>
                  <a:pt x="256" y="577"/>
                  <a:pt x="256" y="578"/>
                </a:cubicBezTo>
                <a:cubicBezTo>
                  <a:pt x="256" y="578"/>
                  <a:pt x="255" y="578"/>
                  <a:pt x="255" y="579"/>
                </a:cubicBezTo>
                <a:cubicBezTo>
                  <a:pt x="255" y="579"/>
                  <a:pt x="255" y="579"/>
                  <a:pt x="255" y="580"/>
                </a:cubicBezTo>
                <a:cubicBezTo>
                  <a:pt x="255" y="580"/>
                  <a:pt x="255" y="581"/>
                  <a:pt x="255" y="581"/>
                </a:cubicBezTo>
                <a:cubicBezTo>
                  <a:pt x="255" y="581"/>
                  <a:pt x="254" y="581"/>
                  <a:pt x="254" y="582"/>
                </a:cubicBezTo>
                <a:cubicBezTo>
                  <a:pt x="254" y="582"/>
                  <a:pt x="254" y="583"/>
                  <a:pt x="254" y="583"/>
                </a:cubicBezTo>
                <a:cubicBezTo>
                  <a:pt x="254" y="584"/>
                  <a:pt x="254" y="584"/>
                  <a:pt x="254" y="584"/>
                </a:cubicBezTo>
                <a:cubicBezTo>
                  <a:pt x="253" y="584"/>
                  <a:pt x="253" y="584"/>
                  <a:pt x="253" y="584"/>
                </a:cubicBezTo>
                <a:cubicBezTo>
                  <a:pt x="253" y="584"/>
                  <a:pt x="253" y="585"/>
                  <a:pt x="253" y="585"/>
                </a:cubicBezTo>
                <a:cubicBezTo>
                  <a:pt x="252" y="585"/>
                  <a:pt x="252" y="585"/>
                  <a:pt x="252" y="585"/>
                </a:cubicBezTo>
                <a:cubicBezTo>
                  <a:pt x="251" y="586"/>
                  <a:pt x="252" y="586"/>
                  <a:pt x="252" y="586"/>
                </a:cubicBezTo>
                <a:cubicBezTo>
                  <a:pt x="252" y="587"/>
                  <a:pt x="252" y="587"/>
                  <a:pt x="252" y="587"/>
                </a:cubicBezTo>
                <a:cubicBezTo>
                  <a:pt x="253" y="588"/>
                  <a:pt x="254" y="588"/>
                  <a:pt x="254" y="589"/>
                </a:cubicBezTo>
                <a:cubicBezTo>
                  <a:pt x="254" y="589"/>
                  <a:pt x="255" y="589"/>
                  <a:pt x="255" y="589"/>
                </a:cubicBezTo>
                <a:cubicBezTo>
                  <a:pt x="255" y="588"/>
                  <a:pt x="255" y="587"/>
                  <a:pt x="255" y="586"/>
                </a:cubicBezTo>
                <a:cubicBezTo>
                  <a:pt x="256" y="586"/>
                  <a:pt x="256" y="586"/>
                  <a:pt x="256" y="586"/>
                </a:cubicBezTo>
                <a:cubicBezTo>
                  <a:pt x="256" y="586"/>
                  <a:pt x="256" y="586"/>
                  <a:pt x="256" y="585"/>
                </a:cubicBezTo>
                <a:cubicBezTo>
                  <a:pt x="257" y="585"/>
                  <a:pt x="257" y="585"/>
                  <a:pt x="258" y="585"/>
                </a:cubicBezTo>
                <a:cubicBezTo>
                  <a:pt x="258" y="584"/>
                  <a:pt x="258" y="584"/>
                  <a:pt x="257" y="584"/>
                </a:cubicBezTo>
                <a:cubicBezTo>
                  <a:pt x="257" y="584"/>
                  <a:pt x="256" y="583"/>
                  <a:pt x="257" y="583"/>
                </a:cubicBezTo>
                <a:cubicBezTo>
                  <a:pt x="257" y="583"/>
                  <a:pt x="257" y="583"/>
                  <a:pt x="258" y="583"/>
                </a:cubicBezTo>
                <a:cubicBezTo>
                  <a:pt x="258" y="583"/>
                  <a:pt x="259" y="583"/>
                  <a:pt x="259" y="582"/>
                </a:cubicBezTo>
                <a:cubicBezTo>
                  <a:pt x="259" y="582"/>
                  <a:pt x="259" y="582"/>
                  <a:pt x="260" y="582"/>
                </a:cubicBezTo>
                <a:cubicBezTo>
                  <a:pt x="260" y="582"/>
                  <a:pt x="261" y="582"/>
                  <a:pt x="261" y="581"/>
                </a:cubicBezTo>
                <a:cubicBezTo>
                  <a:pt x="261" y="581"/>
                  <a:pt x="262" y="581"/>
                  <a:pt x="262" y="581"/>
                </a:cubicBezTo>
                <a:cubicBezTo>
                  <a:pt x="263" y="581"/>
                  <a:pt x="263" y="581"/>
                  <a:pt x="263" y="581"/>
                </a:cubicBezTo>
                <a:cubicBezTo>
                  <a:pt x="264" y="580"/>
                  <a:pt x="264" y="580"/>
                  <a:pt x="264" y="580"/>
                </a:cubicBezTo>
                <a:cubicBezTo>
                  <a:pt x="264" y="580"/>
                  <a:pt x="264" y="581"/>
                  <a:pt x="264" y="581"/>
                </a:cubicBezTo>
                <a:cubicBezTo>
                  <a:pt x="264" y="581"/>
                  <a:pt x="264" y="581"/>
                  <a:pt x="264" y="582"/>
                </a:cubicBezTo>
                <a:cubicBezTo>
                  <a:pt x="264" y="582"/>
                  <a:pt x="263" y="582"/>
                  <a:pt x="262" y="582"/>
                </a:cubicBezTo>
                <a:cubicBezTo>
                  <a:pt x="261" y="582"/>
                  <a:pt x="261" y="582"/>
                  <a:pt x="261" y="582"/>
                </a:cubicBezTo>
                <a:cubicBezTo>
                  <a:pt x="260" y="582"/>
                  <a:pt x="260" y="583"/>
                  <a:pt x="260" y="583"/>
                </a:cubicBezTo>
                <a:cubicBezTo>
                  <a:pt x="260" y="583"/>
                  <a:pt x="259" y="583"/>
                  <a:pt x="259" y="583"/>
                </a:cubicBezTo>
                <a:cubicBezTo>
                  <a:pt x="258" y="584"/>
                  <a:pt x="259" y="584"/>
                  <a:pt x="259" y="584"/>
                </a:cubicBezTo>
                <a:cubicBezTo>
                  <a:pt x="260" y="584"/>
                  <a:pt x="260" y="585"/>
                  <a:pt x="259" y="585"/>
                </a:cubicBezTo>
                <a:cubicBezTo>
                  <a:pt x="259" y="585"/>
                  <a:pt x="259" y="585"/>
                  <a:pt x="259" y="584"/>
                </a:cubicBezTo>
                <a:cubicBezTo>
                  <a:pt x="258" y="584"/>
                  <a:pt x="258" y="584"/>
                  <a:pt x="258" y="585"/>
                </a:cubicBezTo>
                <a:cubicBezTo>
                  <a:pt x="258" y="585"/>
                  <a:pt x="258" y="585"/>
                  <a:pt x="258" y="586"/>
                </a:cubicBezTo>
                <a:cubicBezTo>
                  <a:pt x="258" y="586"/>
                  <a:pt x="258" y="586"/>
                  <a:pt x="258" y="586"/>
                </a:cubicBezTo>
                <a:cubicBezTo>
                  <a:pt x="258" y="587"/>
                  <a:pt x="258" y="587"/>
                  <a:pt x="258" y="587"/>
                </a:cubicBezTo>
                <a:cubicBezTo>
                  <a:pt x="259" y="587"/>
                  <a:pt x="259" y="588"/>
                  <a:pt x="259" y="588"/>
                </a:cubicBezTo>
                <a:cubicBezTo>
                  <a:pt x="258" y="589"/>
                  <a:pt x="258" y="589"/>
                  <a:pt x="257" y="589"/>
                </a:cubicBezTo>
                <a:cubicBezTo>
                  <a:pt x="256" y="589"/>
                  <a:pt x="257" y="591"/>
                  <a:pt x="256" y="592"/>
                </a:cubicBezTo>
                <a:cubicBezTo>
                  <a:pt x="256" y="592"/>
                  <a:pt x="256" y="593"/>
                  <a:pt x="256" y="593"/>
                </a:cubicBezTo>
                <a:cubicBezTo>
                  <a:pt x="256" y="594"/>
                  <a:pt x="257" y="594"/>
                  <a:pt x="257" y="594"/>
                </a:cubicBezTo>
                <a:cubicBezTo>
                  <a:pt x="257" y="594"/>
                  <a:pt x="257" y="595"/>
                  <a:pt x="257" y="595"/>
                </a:cubicBezTo>
                <a:cubicBezTo>
                  <a:pt x="257" y="596"/>
                  <a:pt x="258" y="595"/>
                  <a:pt x="258" y="595"/>
                </a:cubicBezTo>
                <a:cubicBezTo>
                  <a:pt x="258" y="594"/>
                  <a:pt x="258" y="593"/>
                  <a:pt x="259" y="592"/>
                </a:cubicBezTo>
                <a:cubicBezTo>
                  <a:pt x="259" y="592"/>
                  <a:pt x="259" y="592"/>
                  <a:pt x="259" y="591"/>
                </a:cubicBezTo>
                <a:cubicBezTo>
                  <a:pt x="260" y="591"/>
                  <a:pt x="260" y="591"/>
                  <a:pt x="260" y="591"/>
                </a:cubicBezTo>
                <a:cubicBezTo>
                  <a:pt x="260" y="590"/>
                  <a:pt x="260" y="590"/>
                  <a:pt x="260" y="590"/>
                </a:cubicBezTo>
                <a:cubicBezTo>
                  <a:pt x="261" y="589"/>
                  <a:pt x="261" y="590"/>
                  <a:pt x="261" y="590"/>
                </a:cubicBezTo>
                <a:cubicBezTo>
                  <a:pt x="262" y="590"/>
                  <a:pt x="262" y="590"/>
                  <a:pt x="262" y="590"/>
                </a:cubicBezTo>
                <a:cubicBezTo>
                  <a:pt x="262" y="590"/>
                  <a:pt x="263" y="589"/>
                  <a:pt x="263" y="590"/>
                </a:cubicBezTo>
                <a:cubicBezTo>
                  <a:pt x="263" y="590"/>
                  <a:pt x="263" y="590"/>
                  <a:pt x="263" y="590"/>
                </a:cubicBezTo>
                <a:cubicBezTo>
                  <a:pt x="262" y="591"/>
                  <a:pt x="262" y="591"/>
                  <a:pt x="262" y="591"/>
                </a:cubicBezTo>
                <a:cubicBezTo>
                  <a:pt x="262" y="591"/>
                  <a:pt x="262" y="591"/>
                  <a:pt x="262" y="591"/>
                </a:cubicBezTo>
                <a:cubicBezTo>
                  <a:pt x="262" y="592"/>
                  <a:pt x="262" y="591"/>
                  <a:pt x="262" y="592"/>
                </a:cubicBezTo>
                <a:cubicBezTo>
                  <a:pt x="262" y="593"/>
                  <a:pt x="263" y="593"/>
                  <a:pt x="263" y="592"/>
                </a:cubicBezTo>
                <a:cubicBezTo>
                  <a:pt x="263" y="592"/>
                  <a:pt x="263" y="591"/>
                  <a:pt x="264" y="592"/>
                </a:cubicBezTo>
                <a:cubicBezTo>
                  <a:pt x="264" y="592"/>
                  <a:pt x="264" y="592"/>
                  <a:pt x="264" y="593"/>
                </a:cubicBezTo>
                <a:cubicBezTo>
                  <a:pt x="264" y="593"/>
                  <a:pt x="264" y="593"/>
                  <a:pt x="264" y="593"/>
                </a:cubicBezTo>
                <a:cubicBezTo>
                  <a:pt x="264" y="593"/>
                  <a:pt x="264" y="594"/>
                  <a:pt x="264" y="594"/>
                </a:cubicBezTo>
                <a:cubicBezTo>
                  <a:pt x="265" y="594"/>
                  <a:pt x="265" y="594"/>
                  <a:pt x="265" y="593"/>
                </a:cubicBezTo>
                <a:cubicBezTo>
                  <a:pt x="265" y="593"/>
                  <a:pt x="265" y="593"/>
                  <a:pt x="266" y="592"/>
                </a:cubicBezTo>
                <a:cubicBezTo>
                  <a:pt x="266" y="592"/>
                  <a:pt x="266" y="592"/>
                  <a:pt x="266" y="592"/>
                </a:cubicBezTo>
                <a:cubicBezTo>
                  <a:pt x="266" y="591"/>
                  <a:pt x="266" y="591"/>
                  <a:pt x="266" y="591"/>
                </a:cubicBezTo>
                <a:cubicBezTo>
                  <a:pt x="266" y="590"/>
                  <a:pt x="267" y="590"/>
                  <a:pt x="267" y="590"/>
                </a:cubicBezTo>
                <a:cubicBezTo>
                  <a:pt x="267" y="589"/>
                  <a:pt x="267" y="589"/>
                  <a:pt x="267" y="588"/>
                </a:cubicBezTo>
                <a:cubicBezTo>
                  <a:pt x="267" y="588"/>
                  <a:pt x="267" y="588"/>
                  <a:pt x="266" y="587"/>
                </a:cubicBezTo>
                <a:cubicBezTo>
                  <a:pt x="266" y="587"/>
                  <a:pt x="266" y="587"/>
                  <a:pt x="266" y="586"/>
                </a:cubicBezTo>
                <a:cubicBezTo>
                  <a:pt x="266" y="586"/>
                  <a:pt x="266" y="586"/>
                  <a:pt x="266" y="585"/>
                </a:cubicBezTo>
                <a:cubicBezTo>
                  <a:pt x="266" y="584"/>
                  <a:pt x="266" y="584"/>
                  <a:pt x="265" y="583"/>
                </a:cubicBezTo>
                <a:cubicBezTo>
                  <a:pt x="264" y="583"/>
                  <a:pt x="264" y="583"/>
                  <a:pt x="265" y="583"/>
                </a:cubicBezTo>
                <a:cubicBezTo>
                  <a:pt x="265" y="583"/>
                  <a:pt x="265" y="583"/>
                  <a:pt x="266" y="583"/>
                </a:cubicBezTo>
                <a:cubicBezTo>
                  <a:pt x="266" y="584"/>
                  <a:pt x="266" y="584"/>
                  <a:pt x="266" y="584"/>
                </a:cubicBezTo>
                <a:cubicBezTo>
                  <a:pt x="266" y="585"/>
                  <a:pt x="266" y="585"/>
                  <a:pt x="266" y="585"/>
                </a:cubicBezTo>
                <a:cubicBezTo>
                  <a:pt x="267" y="586"/>
                  <a:pt x="267" y="586"/>
                  <a:pt x="267" y="586"/>
                </a:cubicBezTo>
                <a:cubicBezTo>
                  <a:pt x="267" y="587"/>
                  <a:pt x="267" y="587"/>
                  <a:pt x="267" y="587"/>
                </a:cubicBezTo>
                <a:cubicBezTo>
                  <a:pt x="267" y="588"/>
                  <a:pt x="267" y="588"/>
                  <a:pt x="267" y="589"/>
                </a:cubicBezTo>
                <a:cubicBezTo>
                  <a:pt x="267" y="590"/>
                  <a:pt x="267" y="590"/>
                  <a:pt x="267" y="591"/>
                </a:cubicBezTo>
                <a:cubicBezTo>
                  <a:pt x="267" y="592"/>
                  <a:pt x="268" y="592"/>
                  <a:pt x="268" y="593"/>
                </a:cubicBezTo>
                <a:cubicBezTo>
                  <a:pt x="267" y="593"/>
                  <a:pt x="267" y="593"/>
                  <a:pt x="267" y="593"/>
                </a:cubicBezTo>
                <a:cubicBezTo>
                  <a:pt x="267" y="593"/>
                  <a:pt x="267" y="593"/>
                  <a:pt x="267" y="593"/>
                </a:cubicBezTo>
                <a:cubicBezTo>
                  <a:pt x="266" y="593"/>
                  <a:pt x="266" y="593"/>
                  <a:pt x="266" y="593"/>
                </a:cubicBezTo>
                <a:cubicBezTo>
                  <a:pt x="265" y="594"/>
                  <a:pt x="265" y="595"/>
                  <a:pt x="266" y="595"/>
                </a:cubicBezTo>
                <a:cubicBezTo>
                  <a:pt x="266" y="596"/>
                  <a:pt x="266" y="596"/>
                  <a:pt x="266" y="596"/>
                </a:cubicBezTo>
                <a:cubicBezTo>
                  <a:pt x="266" y="597"/>
                  <a:pt x="266" y="597"/>
                  <a:pt x="266" y="597"/>
                </a:cubicBezTo>
                <a:cubicBezTo>
                  <a:pt x="266" y="597"/>
                  <a:pt x="266" y="598"/>
                  <a:pt x="266" y="598"/>
                </a:cubicBezTo>
                <a:cubicBezTo>
                  <a:pt x="267" y="598"/>
                  <a:pt x="266" y="598"/>
                  <a:pt x="267" y="599"/>
                </a:cubicBezTo>
                <a:cubicBezTo>
                  <a:pt x="267" y="599"/>
                  <a:pt x="267" y="599"/>
                  <a:pt x="267" y="599"/>
                </a:cubicBezTo>
                <a:cubicBezTo>
                  <a:pt x="267" y="599"/>
                  <a:pt x="267" y="600"/>
                  <a:pt x="268" y="601"/>
                </a:cubicBezTo>
                <a:cubicBezTo>
                  <a:pt x="268" y="601"/>
                  <a:pt x="268" y="601"/>
                  <a:pt x="268" y="601"/>
                </a:cubicBezTo>
                <a:cubicBezTo>
                  <a:pt x="269" y="601"/>
                  <a:pt x="269" y="601"/>
                  <a:pt x="270" y="601"/>
                </a:cubicBezTo>
                <a:cubicBezTo>
                  <a:pt x="270" y="601"/>
                  <a:pt x="271" y="600"/>
                  <a:pt x="272" y="600"/>
                </a:cubicBezTo>
                <a:cubicBezTo>
                  <a:pt x="272" y="599"/>
                  <a:pt x="272" y="599"/>
                  <a:pt x="273" y="598"/>
                </a:cubicBezTo>
                <a:cubicBezTo>
                  <a:pt x="273" y="598"/>
                  <a:pt x="274" y="598"/>
                  <a:pt x="274" y="598"/>
                </a:cubicBezTo>
                <a:cubicBezTo>
                  <a:pt x="274" y="597"/>
                  <a:pt x="274" y="597"/>
                  <a:pt x="274" y="597"/>
                </a:cubicBezTo>
                <a:cubicBezTo>
                  <a:pt x="274" y="596"/>
                  <a:pt x="275" y="596"/>
                  <a:pt x="275" y="596"/>
                </a:cubicBezTo>
                <a:cubicBezTo>
                  <a:pt x="276" y="597"/>
                  <a:pt x="275" y="597"/>
                  <a:pt x="276" y="597"/>
                </a:cubicBezTo>
                <a:cubicBezTo>
                  <a:pt x="276" y="598"/>
                  <a:pt x="276" y="597"/>
                  <a:pt x="277" y="597"/>
                </a:cubicBezTo>
                <a:cubicBezTo>
                  <a:pt x="277" y="597"/>
                  <a:pt x="277" y="597"/>
                  <a:pt x="277" y="597"/>
                </a:cubicBezTo>
                <a:cubicBezTo>
                  <a:pt x="278" y="597"/>
                  <a:pt x="278" y="597"/>
                  <a:pt x="278" y="597"/>
                </a:cubicBezTo>
                <a:cubicBezTo>
                  <a:pt x="279" y="599"/>
                  <a:pt x="276" y="597"/>
                  <a:pt x="276" y="599"/>
                </a:cubicBezTo>
                <a:cubicBezTo>
                  <a:pt x="276" y="599"/>
                  <a:pt x="276" y="600"/>
                  <a:pt x="276" y="600"/>
                </a:cubicBezTo>
                <a:cubicBezTo>
                  <a:pt x="276" y="600"/>
                  <a:pt x="275" y="600"/>
                  <a:pt x="275" y="600"/>
                </a:cubicBezTo>
                <a:cubicBezTo>
                  <a:pt x="275" y="601"/>
                  <a:pt x="276" y="602"/>
                  <a:pt x="275" y="602"/>
                </a:cubicBezTo>
                <a:cubicBezTo>
                  <a:pt x="274" y="602"/>
                  <a:pt x="274" y="601"/>
                  <a:pt x="273" y="602"/>
                </a:cubicBezTo>
                <a:cubicBezTo>
                  <a:pt x="273" y="604"/>
                  <a:pt x="274" y="604"/>
                  <a:pt x="275" y="604"/>
                </a:cubicBezTo>
                <a:cubicBezTo>
                  <a:pt x="275" y="604"/>
                  <a:pt x="275" y="604"/>
                  <a:pt x="276" y="605"/>
                </a:cubicBezTo>
                <a:cubicBezTo>
                  <a:pt x="276" y="605"/>
                  <a:pt x="277" y="604"/>
                  <a:pt x="277" y="605"/>
                </a:cubicBezTo>
                <a:cubicBezTo>
                  <a:pt x="277" y="605"/>
                  <a:pt x="276" y="606"/>
                  <a:pt x="276" y="606"/>
                </a:cubicBezTo>
                <a:cubicBezTo>
                  <a:pt x="276" y="606"/>
                  <a:pt x="277" y="607"/>
                  <a:pt x="276" y="607"/>
                </a:cubicBezTo>
                <a:cubicBezTo>
                  <a:pt x="276" y="607"/>
                  <a:pt x="276" y="607"/>
                  <a:pt x="276" y="607"/>
                </a:cubicBezTo>
                <a:cubicBezTo>
                  <a:pt x="276" y="607"/>
                  <a:pt x="276" y="606"/>
                  <a:pt x="276" y="606"/>
                </a:cubicBezTo>
                <a:cubicBezTo>
                  <a:pt x="276" y="606"/>
                  <a:pt x="275" y="606"/>
                  <a:pt x="275" y="605"/>
                </a:cubicBezTo>
                <a:cubicBezTo>
                  <a:pt x="275" y="605"/>
                  <a:pt x="275" y="605"/>
                  <a:pt x="274" y="605"/>
                </a:cubicBezTo>
                <a:cubicBezTo>
                  <a:pt x="274" y="604"/>
                  <a:pt x="274" y="604"/>
                  <a:pt x="273" y="604"/>
                </a:cubicBezTo>
                <a:cubicBezTo>
                  <a:pt x="273" y="603"/>
                  <a:pt x="273" y="603"/>
                  <a:pt x="273" y="603"/>
                </a:cubicBezTo>
                <a:cubicBezTo>
                  <a:pt x="272" y="603"/>
                  <a:pt x="272" y="604"/>
                  <a:pt x="272" y="604"/>
                </a:cubicBezTo>
                <a:cubicBezTo>
                  <a:pt x="272" y="605"/>
                  <a:pt x="272" y="606"/>
                  <a:pt x="272" y="607"/>
                </a:cubicBezTo>
                <a:cubicBezTo>
                  <a:pt x="272" y="607"/>
                  <a:pt x="272" y="607"/>
                  <a:pt x="272" y="607"/>
                </a:cubicBezTo>
                <a:cubicBezTo>
                  <a:pt x="273" y="608"/>
                  <a:pt x="274" y="607"/>
                  <a:pt x="275" y="607"/>
                </a:cubicBezTo>
                <a:cubicBezTo>
                  <a:pt x="276" y="608"/>
                  <a:pt x="274" y="609"/>
                  <a:pt x="274" y="609"/>
                </a:cubicBezTo>
                <a:cubicBezTo>
                  <a:pt x="274" y="610"/>
                  <a:pt x="275" y="610"/>
                  <a:pt x="275" y="610"/>
                </a:cubicBezTo>
                <a:cubicBezTo>
                  <a:pt x="276" y="610"/>
                  <a:pt x="276" y="610"/>
                  <a:pt x="276" y="610"/>
                </a:cubicBezTo>
                <a:cubicBezTo>
                  <a:pt x="277" y="610"/>
                  <a:pt x="277" y="610"/>
                  <a:pt x="277" y="610"/>
                </a:cubicBezTo>
                <a:cubicBezTo>
                  <a:pt x="278" y="610"/>
                  <a:pt x="278" y="610"/>
                  <a:pt x="278" y="610"/>
                </a:cubicBezTo>
                <a:cubicBezTo>
                  <a:pt x="278" y="611"/>
                  <a:pt x="278" y="611"/>
                  <a:pt x="278" y="611"/>
                </a:cubicBezTo>
                <a:cubicBezTo>
                  <a:pt x="277" y="610"/>
                  <a:pt x="276" y="611"/>
                  <a:pt x="276" y="612"/>
                </a:cubicBezTo>
                <a:cubicBezTo>
                  <a:pt x="276" y="612"/>
                  <a:pt x="276" y="612"/>
                  <a:pt x="276" y="613"/>
                </a:cubicBezTo>
                <a:cubicBezTo>
                  <a:pt x="276" y="613"/>
                  <a:pt x="277" y="613"/>
                  <a:pt x="277" y="614"/>
                </a:cubicBezTo>
                <a:cubicBezTo>
                  <a:pt x="277" y="615"/>
                  <a:pt x="276" y="615"/>
                  <a:pt x="275" y="615"/>
                </a:cubicBezTo>
                <a:cubicBezTo>
                  <a:pt x="274" y="614"/>
                  <a:pt x="275" y="615"/>
                  <a:pt x="274" y="616"/>
                </a:cubicBezTo>
                <a:cubicBezTo>
                  <a:pt x="274" y="616"/>
                  <a:pt x="274" y="616"/>
                  <a:pt x="274" y="617"/>
                </a:cubicBezTo>
                <a:cubicBezTo>
                  <a:pt x="273" y="617"/>
                  <a:pt x="273" y="617"/>
                  <a:pt x="273" y="618"/>
                </a:cubicBezTo>
                <a:cubicBezTo>
                  <a:pt x="273" y="618"/>
                  <a:pt x="273" y="618"/>
                  <a:pt x="272" y="618"/>
                </a:cubicBezTo>
                <a:cubicBezTo>
                  <a:pt x="272" y="618"/>
                  <a:pt x="271" y="618"/>
                  <a:pt x="272" y="619"/>
                </a:cubicBezTo>
                <a:cubicBezTo>
                  <a:pt x="272" y="619"/>
                  <a:pt x="272" y="619"/>
                  <a:pt x="272" y="619"/>
                </a:cubicBezTo>
                <a:cubicBezTo>
                  <a:pt x="273" y="620"/>
                  <a:pt x="273" y="620"/>
                  <a:pt x="273" y="620"/>
                </a:cubicBezTo>
                <a:cubicBezTo>
                  <a:pt x="274" y="621"/>
                  <a:pt x="274" y="621"/>
                  <a:pt x="274" y="621"/>
                </a:cubicBezTo>
                <a:cubicBezTo>
                  <a:pt x="274" y="622"/>
                  <a:pt x="275" y="622"/>
                  <a:pt x="275" y="622"/>
                </a:cubicBezTo>
                <a:cubicBezTo>
                  <a:pt x="275" y="623"/>
                  <a:pt x="275" y="623"/>
                  <a:pt x="276" y="623"/>
                </a:cubicBezTo>
                <a:cubicBezTo>
                  <a:pt x="276" y="623"/>
                  <a:pt x="276" y="624"/>
                  <a:pt x="277" y="624"/>
                </a:cubicBezTo>
                <a:cubicBezTo>
                  <a:pt x="278" y="624"/>
                  <a:pt x="278" y="626"/>
                  <a:pt x="280" y="626"/>
                </a:cubicBezTo>
                <a:cubicBezTo>
                  <a:pt x="281" y="626"/>
                  <a:pt x="280" y="624"/>
                  <a:pt x="279" y="623"/>
                </a:cubicBezTo>
                <a:cubicBezTo>
                  <a:pt x="279" y="623"/>
                  <a:pt x="279" y="623"/>
                  <a:pt x="278" y="622"/>
                </a:cubicBezTo>
                <a:cubicBezTo>
                  <a:pt x="278" y="622"/>
                  <a:pt x="278" y="622"/>
                  <a:pt x="278" y="621"/>
                </a:cubicBezTo>
                <a:cubicBezTo>
                  <a:pt x="277" y="621"/>
                  <a:pt x="276" y="621"/>
                  <a:pt x="276" y="620"/>
                </a:cubicBezTo>
                <a:cubicBezTo>
                  <a:pt x="276" y="620"/>
                  <a:pt x="276" y="619"/>
                  <a:pt x="276" y="619"/>
                </a:cubicBezTo>
                <a:cubicBezTo>
                  <a:pt x="276" y="619"/>
                  <a:pt x="276" y="618"/>
                  <a:pt x="275" y="618"/>
                </a:cubicBezTo>
                <a:cubicBezTo>
                  <a:pt x="275" y="618"/>
                  <a:pt x="275" y="617"/>
                  <a:pt x="276" y="617"/>
                </a:cubicBezTo>
                <a:cubicBezTo>
                  <a:pt x="276" y="618"/>
                  <a:pt x="276" y="618"/>
                  <a:pt x="277" y="618"/>
                </a:cubicBezTo>
                <a:cubicBezTo>
                  <a:pt x="277" y="619"/>
                  <a:pt x="277" y="619"/>
                  <a:pt x="277" y="619"/>
                </a:cubicBezTo>
                <a:cubicBezTo>
                  <a:pt x="278" y="620"/>
                  <a:pt x="278" y="619"/>
                  <a:pt x="278" y="619"/>
                </a:cubicBezTo>
                <a:cubicBezTo>
                  <a:pt x="279" y="619"/>
                  <a:pt x="279" y="620"/>
                  <a:pt x="279" y="621"/>
                </a:cubicBezTo>
                <a:cubicBezTo>
                  <a:pt x="279" y="621"/>
                  <a:pt x="280" y="623"/>
                  <a:pt x="280" y="623"/>
                </a:cubicBezTo>
                <a:cubicBezTo>
                  <a:pt x="281" y="623"/>
                  <a:pt x="281" y="623"/>
                  <a:pt x="281" y="624"/>
                </a:cubicBezTo>
                <a:cubicBezTo>
                  <a:pt x="282" y="624"/>
                  <a:pt x="282" y="624"/>
                  <a:pt x="282" y="625"/>
                </a:cubicBezTo>
                <a:cubicBezTo>
                  <a:pt x="282" y="625"/>
                  <a:pt x="282" y="625"/>
                  <a:pt x="283" y="625"/>
                </a:cubicBezTo>
                <a:cubicBezTo>
                  <a:pt x="283" y="625"/>
                  <a:pt x="283" y="624"/>
                  <a:pt x="283" y="624"/>
                </a:cubicBezTo>
                <a:cubicBezTo>
                  <a:pt x="283" y="623"/>
                  <a:pt x="284" y="623"/>
                  <a:pt x="284" y="622"/>
                </a:cubicBezTo>
                <a:cubicBezTo>
                  <a:pt x="283" y="621"/>
                  <a:pt x="283" y="620"/>
                  <a:pt x="282" y="620"/>
                </a:cubicBezTo>
                <a:cubicBezTo>
                  <a:pt x="282" y="619"/>
                  <a:pt x="281" y="619"/>
                  <a:pt x="281" y="618"/>
                </a:cubicBezTo>
                <a:cubicBezTo>
                  <a:pt x="282" y="618"/>
                  <a:pt x="282" y="618"/>
                  <a:pt x="283" y="619"/>
                </a:cubicBezTo>
                <a:cubicBezTo>
                  <a:pt x="283" y="619"/>
                  <a:pt x="284" y="620"/>
                  <a:pt x="284" y="620"/>
                </a:cubicBezTo>
                <a:cubicBezTo>
                  <a:pt x="284" y="620"/>
                  <a:pt x="285" y="620"/>
                  <a:pt x="285" y="620"/>
                </a:cubicBezTo>
                <a:cubicBezTo>
                  <a:pt x="286" y="621"/>
                  <a:pt x="286" y="621"/>
                  <a:pt x="286" y="621"/>
                </a:cubicBezTo>
                <a:cubicBezTo>
                  <a:pt x="286" y="622"/>
                  <a:pt x="286" y="622"/>
                  <a:pt x="287" y="622"/>
                </a:cubicBezTo>
                <a:cubicBezTo>
                  <a:pt x="287" y="622"/>
                  <a:pt x="287" y="621"/>
                  <a:pt x="287" y="620"/>
                </a:cubicBezTo>
                <a:cubicBezTo>
                  <a:pt x="287" y="620"/>
                  <a:pt x="287" y="622"/>
                  <a:pt x="287" y="622"/>
                </a:cubicBezTo>
                <a:cubicBezTo>
                  <a:pt x="288" y="622"/>
                  <a:pt x="288" y="621"/>
                  <a:pt x="288" y="621"/>
                </a:cubicBezTo>
                <a:cubicBezTo>
                  <a:pt x="289" y="620"/>
                  <a:pt x="289" y="620"/>
                  <a:pt x="289" y="620"/>
                </a:cubicBezTo>
                <a:cubicBezTo>
                  <a:pt x="290" y="619"/>
                  <a:pt x="289" y="619"/>
                  <a:pt x="290" y="619"/>
                </a:cubicBezTo>
                <a:cubicBezTo>
                  <a:pt x="290" y="618"/>
                  <a:pt x="290" y="618"/>
                  <a:pt x="290" y="618"/>
                </a:cubicBezTo>
                <a:cubicBezTo>
                  <a:pt x="290" y="617"/>
                  <a:pt x="289" y="618"/>
                  <a:pt x="288" y="618"/>
                </a:cubicBezTo>
                <a:cubicBezTo>
                  <a:pt x="288" y="618"/>
                  <a:pt x="287" y="618"/>
                  <a:pt x="287" y="618"/>
                </a:cubicBezTo>
                <a:cubicBezTo>
                  <a:pt x="287" y="617"/>
                  <a:pt x="288" y="618"/>
                  <a:pt x="288" y="617"/>
                </a:cubicBezTo>
                <a:cubicBezTo>
                  <a:pt x="288" y="617"/>
                  <a:pt x="288" y="616"/>
                  <a:pt x="289" y="616"/>
                </a:cubicBezTo>
                <a:cubicBezTo>
                  <a:pt x="289" y="616"/>
                  <a:pt x="289" y="617"/>
                  <a:pt x="289" y="616"/>
                </a:cubicBezTo>
                <a:cubicBezTo>
                  <a:pt x="289" y="616"/>
                  <a:pt x="289" y="615"/>
                  <a:pt x="290" y="615"/>
                </a:cubicBezTo>
                <a:cubicBezTo>
                  <a:pt x="290" y="615"/>
                  <a:pt x="290" y="615"/>
                  <a:pt x="290" y="615"/>
                </a:cubicBezTo>
                <a:cubicBezTo>
                  <a:pt x="291" y="615"/>
                  <a:pt x="291" y="615"/>
                  <a:pt x="291" y="615"/>
                </a:cubicBezTo>
                <a:cubicBezTo>
                  <a:pt x="292" y="614"/>
                  <a:pt x="292" y="613"/>
                  <a:pt x="293" y="613"/>
                </a:cubicBezTo>
                <a:cubicBezTo>
                  <a:pt x="294" y="612"/>
                  <a:pt x="293" y="614"/>
                  <a:pt x="293" y="614"/>
                </a:cubicBezTo>
                <a:cubicBezTo>
                  <a:pt x="292" y="614"/>
                  <a:pt x="292" y="614"/>
                  <a:pt x="292" y="615"/>
                </a:cubicBezTo>
                <a:cubicBezTo>
                  <a:pt x="292" y="615"/>
                  <a:pt x="293" y="615"/>
                  <a:pt x="293" y="615"/>
                </a:cubicBezTo>
                <a:cubicBezTo>
                  <a:pt x="293" y="615"/>
                  <a:pt x="292" y="616"/>
                  <a:pt x="291" y="616"/>
                </a:cubicBezTo>
                <a:cubicBezTo>
                  <a:pt x="291" y="617"/>
                  <a:pt x="291" y="618"/>
                  <a:pt x="291" y="619"/>
                </a:cubicBezTo>
                <a:cubicBezTo>
                  <a:pt x="291" y="620"/>
                  <a:pt x="292" y="620"/>
                  <a:pt x="293" y="620"/>
                </a:cubicBezTo>
                <a:cubicBezTo>
                  <a:pt x="293" y="621"/>
                  <a:pt x="293" y="621"/>
                  <a:pt x="294" y="621"/>
                </a:cubicBezTo>
                <a:cubicBezTo>
                  <a:pt x="294" y="621"/>
                  <a:pt x="294" y="621"/>
                  <a:pt x="294" y="621"/>
                </a:cubicBezTo>
                <a:cubicBezTo>
                  <a:pt x="295" y="622"/>
                  <a:pt x="296" y="621"/>
                  <a:pt x="297" y="621"/>
                </a:cubicBezTo>
                <a:cubicBezTo>
                  <a:pt x="297" y="621"/>
                  <a:pt x="298" y="621"/>
                  <a:pt x="298" y="622"/>
                </a:cubicBezTo>
                <a:cubicBezTo>
                  <a:pt x="298" y="622"/>
                  <a:pt x="298" y="621"/>
                  <a:pt x="297" y="621"/>
                </a:cubicBezTo>
                <a:cubicBezTo>
                  <a:pt x="296" y="621"/>
                  <a:pt x="296" y="622"/>
                  <a:pt x="295" y="622"/>
                </a:cubicBezTo>
                <a:cubicBezTo>
                  <a:pt x="294" y="622"/>
                  <a:pt x="294" y="622"/>
                  <a:pt x="293" y="621"/>
                </a:cubicBezTo>
                <a:cubicBezTo>
                  <a:pt x="293" y="621"/>
                  <a:pt x="292" y="621"/>
                  <a:pt x="291" y="621"/>
                </a:cubicBezTo>
                <a:cubicBezTo>
                  <a:pt x="291" y="620"/>
                  <a:pt x="290" y="619"/>
                  <a:pt x="289" y="620"/>
                </a:cubicBezTo>
                <a:cubicBezTo>
                  <a:pt x="289" y="621"/>
                  <a:pt x="290" y="621"/>
                  <a:pt x="290" y="622"/>
                </a:cubicBezTo>
                <a:cubicBezTo>
                  <a:pt x="290" y="622"/>
                  <a:pt x="290" y="622"/>
                  <a:pt x="290" y="623"/>
                </a:cubicBezTo>
                <a:cubicBezTo>
                  <a:pt x="290" y="624"/>
                  <a:pt x="291" y="624"/>
                  <a:pt x="291" y="624"/>
                </a:cubicBezTo>
                <a:cubicBezTo>
                  <a:pt x="291" y="624"/>
                  <a:pt x="292" y="625"/>
                  <a:pt x="291" y="625"/>
                </a:cubicBezTo>
                <a:cubicBezTo>
                  <a:pt x="291" y="624"/>
                  <a:pt x="291" y="624"/>
                  <a:pt x="290" y="624"/>
                </a:cubicBezTo>
                <a:cubicBezTo>
                  <a:pt x="290" y="624"/>
                  <a:pt x="289" y="624"/>
                  <a:pt x="289" y="624"/>
                </a:cubicBezTo>
                <a:cubicBezTo>
                  <a:pt x="289" y="624"/>
                  <a:pt x="288" y="624"/>
                  <a:pt x="288" y="624"/>
                </a:cubicBezTo>
                <a:cubicBezTo>
                  <a:pt x="288" y="625"/>
                  <a:pt x="288" y="626"/>
                  <a:pt x="288" y="627"/>
                </a:cubicBezTo>
                <a:cubicBezTo>
                  <a:pt x="288" y="628"/>
                  <a:pt x="287" y="628"/>
                  <a:pt x="287" y="629"/>
                </a:cubicBezTo>
                <a:cubicBezTo>
                  <a:pt x="287" y="630"/>
                  <a:pt x="288" y="630"/>
                  <a:pt x="288" y="631"/>
                </a:cubicBezTo>
                <a:cubicBezTo>
                  <a:pt x="288" y="631"/>
                  <a:pt x="287" y="631"/>
                  <a:pt x="288" y="632"/>
                </a:cubicBezTo>
                <a:cubicBezTo>
                  <a:pt x="288" y="632"/>
                  <a:pt x="288" y="632"/>
                  <a:pt x="288" y="633"/>
                </a:cubicBezTo>
                <a:cubicBezTo>
                  <a:pt x="289" y="633"/>
                  <a:pt x="289" y="634"/>
                  <a:pt x="290" y="634"/>
                </a:cubicBezTo>
                <a:cubicBezTo>
                  <a:pt x="290" y="634"/>
                  <a:pt x="291" y="634"/>
                  <a:pt x="291" y="633"/>
                </a:cubicBezTo>
                <a:cubicBezTo>
                  <a:pt x="292" y="633"/>
                  <a:pt x="292" y="633"/>
                  <a:pt x="292" y="634"/>
                </a:cubicBezTo>
                <a:cubicBezTo>
                  <a:pt x="293" y="634"/>
                  <a:pt x="293" y="634"/>
                  <a:pt x="293" y="634"/>
                </a:cubicBezTo>
                <a:cubicBezTo>
                  <a:pt x="293" y="634"/>
                  <a:pt x="293" y="634"/>
                  <a:pt x="293" y="634"/>
                </a:cubicBezTo>
                <a:cubicBezTo>
                  <a:pt x="292" y="635"/>
                  <a:pt x="292" y="635"/>
                  <a:pt x="292" y="635"/>
                </a:cubicBezTo>
                <a:cubicBezTo>
                  <a:pt x="292" y="635"/>
                  <a:pt x="291" y="635"/>
                  <a:pt x="291" y="636"/>
                </a:cubicBezTo>
                <a:cubicBezTo>
                  <a:pt x="291" y="636"/>
                  <a:pt x="292" y="636"/>
                  <a:pt x="292" y="636"/>
                </a:cubicBezTo>
                <a:cubicBezTo>
                  <a:pt x="292" y="636"/>
                  <a:pt x="293" y="636"/>
                  <a:pt x="293" y="637"/>
                </a:cubicBezTo>
                <a:cubicBezTo>
                  <a:pt x="293" y="637"/>
                  <a:pt x="293" y="637"/>
                  <a:pt x="294" y="637"/>
                </a:cubicBezTo>
                <a:cubicBezTo>
                  <a:pt x="294" y="637"/>
                  <a:pt x="294" y="637"/>
                  <a:pt x="294" y="637"/>
                </a:cubicBezTo>
                <a:cubicBezTo>
                  <a:pt x="295" y="638"/>
                  <a:pt x="294" y="636"/>
                  <a:pt x="294" y="635"/>
                </a:cubicBezTo>
                <a:cubicBezTo>
                  <a:pt x="294" y="635"/>
                  <a:pt x="295" y="635"/>
                  <a:pt x="295" y="634"/>
                </a:cubicBezTo>
                <a:cubicBezTo>
                  <a:pt x="295" y="634"/>
                  <a:pt x="294" y="634"/>
                  <a:pt x="294" y="633"/>
                </a:cubicBezTo>
                <a:cubicBezTo>
                  <a:pt x="294" y="633"/>
                  <a:pt x="294" y="633"/>
                  <a:pt x="294" y="632"/>
                </a:cubicBezTo>
                <a:cubicBezTo>
                  <a:pt x="294" y="632"/>
                  <a:pt x="294" y="631"/>
                  <a:pt x="294" y="631"/>
                </a:cubicBezTo>
                <a:cubicBezTo>
                  <a:pt x="294" y="631"/>
                  <a:pt x="294" y="630"/>
                  <a:pt x="295" y="630"/>
                </a:cubicBezTo>
                <a:cubicBezTo>
                  <a:pt x="295" y="631"/>
                  <a:pt x="295" y="631"/>
                  <a:pt x="295" y="631"/>
                </a:cubicBezTo>
                <a:cubicBezTo>
                  <a:pt x="296" y="632"/>
                  <a:pt x="296" y="631"/>
                  <a:pt x="296" y="631"/>
                </a:cubicBezTo>
                <a:cubicBezTo>
                  <a:pt x="296" y="631"/>
                  <a:pt x="297" y="631"/>
                  <a:pt x="297" y="631"/>
                </a:cubicBezTo>
                <a:cubicBezTo>
                  <a:pt x="298" y="632"/>
                  <a:pt x="298" y="631"/>
                  <a:pt x="298" y="631"/>
                </a:cubicBezTo>
                <a:cubicBezTo>
                  <a:pt x="299" y="631"/>
                  <a:pt x="299" y="631"/>
                  <a:pt x="298" y="632"/>
                </a:cubicBezTo>
                <a:cubicBezTo>
                  <a:pt x="298" y="632"/>
                  <a:pt x="298" y="633"/>
                  <a:pt x="298" y="634"/>
                </a:cubicBezTo>
                <a:cubicBezTo>
                  <a:pt x="297" y="635"/>
                  <a:pt x="298" y="635"/>
                  <a:pt x="298" y="636"/>
                </a:cubicBezTo>
                <a:cubicBezTo>
                  <a:pt x="297" y="636"/>
                  <a:pt x="297" y="637"/>
                  <a:pt x="297" y="637"/>
                </a:cubicBezTo>
                <a:cubicBezTo>
                  <a:pt x="297" y="637"/>
                  <a:pt x="297" y="636"/>
                  <a:pt x="297" y="636"/>
                </a:cubicBezTo>
                <a:cubicBezTo>
                  <a:pt x="297" y="635"/>
                  <a:pt x="297" y="634"/>
                  <a:pt x="297" y="634"/>
                </a:cubicBezTo>
                <a:cubicBezTo>
                  <a:pt x="297" y="633"/>
                  <a:pt x="297" y="633"/>
                  <a:pt x="296" y="633"/>
                </a:cubicBezTo>
                <a:cubicBezTo>
                  <a:pt x="296" y="633"/>
                  <a:pt x="296" y="633"/>
                  <a:pt x="296" y="633"/>
                </a:cubicBezTo>
                <a:cubicBezTo>
                  <a:pt x="296" y="632"/>
                  <a:pt x="296" y="632"/>
                  <a:pt x="296" y="632"/>
                </a:cubicBezTo>
                <a:cubicBezTo>
                  <a:pt x="296" y="632"/>
                  <a:pt x="296" y="633"/>
                  <a:pt x="296" y="633"/>
                </a:cubicBezTo>
                <a:cubicBezTo>
                  <a:pt x="296" y="634"/>
                  <a:pt x="295" y="634"/>
                  <a:pt x="295" y="634"/>
                </a:cubicBezTo>
                <a:cubicBezTo>
                  <a:pt x="295" y="635"/>
                  <a:pt x="296" y="635"/>
                  <a:pt x="296" y="636"/>
                </a:cubicBezTo>
                <a:cubicBezTo>
                  <a:pt x="296" y="636"/>
                  <a:pt x="295" y="637"/>
                  <a:pt x="295" y="637"/>
                </a:cubicBezTo>
                <a:cubicBezTo>
                  <a:pt x="295" y="638"/>
                  <a:pt x="296" y="638"/>
                  <a:pt x="296" y="638"/>
                </a:cubicBezTo>
                <a:cubicBezTo>
                  <a:pt x="296" y="639"/>
                  <a:pt x="295" y="639"/>
                  <a:pt x="296" y="639"/>
                </a:cubicBezTo>
                <a:cubicBezTo>
                  <a:pt x="296" y="639"/>
                  <a:pt x="297" y="639"/>
                  <a:pt x="297" y="639"/>
                </a:cubicBezTo>
                <a:cubicBezTo>
                  <a:pt x="297" y="639"/>
                  <a:pt x="297" y="639"/>
                  <a:pt x="298" y="638"/>
                </a:cubicBezTo>
                <a:cubicBezTo>
                  <a:pt x="298" y="638"/>
                  <a:pt x="298" y="638"/>
                  <a:pt x="299" y="638"/>
                </a:cubicBezTo>
                <a:cubicBezTo>
                  <a:pt x="299" y="637"/>
                  <a:pt x="299" y="637"/>
                  <a:pt x="299" y="637"/>
                </a:cubicBezTo>
                <a:cubicBezTo>
                  <a:pt x="299" y="636"/>
                  <a:pt x="299" y="636"/>
                  <a:pt x="300" y="636"/>
                </a:cubicBezTo>
                <a:cubicBezTo>
                  <a:pt x="300" y="637"/>
                  <a:pt x="299" y="637"/>
                  <a:pt x="299" y="637"/>
                </a:cubicBezTo>
                <a:cubicBezTo>
                  <a:pt x="299" y="637"/>
                  <a:pt x="299" y="637"/>
                  <a:pt x="299" y="637"/>
                </a:cubicBezTo>
                <a:cubicBezTo>
                  <a:pt x="300" y="638"/>
                  <a:pt x="300" y="638"/>
                  <a:pt x="300" y="638"/>
                </a:cubicBezTo>
                <a:cubicBezTo>
                  <a:pt x="301" y="639"/>
                  <a:pt x="301" y="638"/>
                  <a:pt x="302" y="638"/>
                </a:cubicBezTo>
                <a:cubicBezTo>
                  <a:pt x="302" y="638"/>
                  <a:pt x="302" y="638"/>
                  <a:pt x="302" y="638"/>
                </a:cubicBezTo>
                <a:cubicBezTo>
                  <a:pt x="301" y="639"/>
                  <a:pt x="301" y="639"/>
                  <a:pt x="301" y="639"/>
                </a:cubicBezTo>
                <a:cubicBezTo>
                  <a:pt x="301" y="639"/>
                  <a:pt x="301" y="640"/>
                  <a:pt x="301" y="640"/>
                </a:cubicBezTo>
                <a:cubicBezTo>
                  <a:pt x="301" y="640"/>
                  <a:pt x="301" y="640"/>
                  <a:pt x="302" y="640"/>
                </a:cubicBezTo>
                <a:cubicBezTo>
                  <a:pt x="302" y="641"/>
                  <a:pt x="303" y="639"/>
                  <a:pt x="303" y="639"/>
                </a:cubicBezTo>
                <a:cubicBezTo>
                  <a:pt x="303" y="639"/>
                  <a:pt x="303" y="639"/>
                  <a:pt x="304" y="639"/>
                </a:cubicBezTo>
                <a:cubicBezTo>
                  <a:pt x="304" y="639"/>
                  <a:pt x="304" y="639"/>
                  <a:pt x="304" y="640"/>
                </a:cubicBezTo>
                <a:cubicBezTo>
                  <a:pt x="304" y="640"/>
                  <a:pt x="303" y="640"/>
                  <a:pt x="303" y="640"/>
                </a:cubicBezTo>
                <a:cubicBezTo>
                  <a:pt x="303" y="640"/>
                  <a:pt x="303" y="640"/>
                  <a:pt x="303" y="640"/>
                </a:cubicBezTo>
                <a:cubicBezTo>
                  <a:pt x="303" y="641"/>
                  <a:pt x="302" y="641"/>
                  <a:pt x="302" y="641"/>
                </a:cubicBezTo>
                <a:cubicBezTo>
                  <a:pt x="302" y="641"/>
                  <a:pt x="301" y="643"/>
                  <a:pt x="301" y="643"/>
                </a:cubicBezTo>
                <a:cubicBezTo>
                  <a:pt x="302" y="644"/>
                  <a:pt x="302" y="644"/>
                  <a:pt x="302" y="644"/>
                </a:cubicBezTo>
                <a:cubicBezTo>
                  <a:pt x="302" y="645"/>
                  <a:pt x="302" y="645"/>
                  <a:pt x="302" y="645"/>
                </a:cubicBezTo>
                <a:cubicBezTo>
                  <a:pt x="301" y="646"/>
                  <a:pt x="302" y="647"/>
                  <a:pt x="301" y="648"/>
                </a:cubicBezTo>
                <a:cubicBezTo>
                  <a:pt x="301" y="648"/>
                  <a:pt x="301" y="649"/>
                  <a:pt x="302" y="650"/>
                </a:cubicBezTo>
                <a:cubicBezTo>
                  <a:pt x="302" y="650"/>
                  <a:pt x="302" y="650"/>
                  <a:pt x="302" y="651"/>
                </a:cubicBezTo>
                <a:cubicBezTo>
                  <a:pt x="303" y="651"/>
                  <a:pt x="303" y="651"/>
                  <a:pt x="303" y="652"/>
                </a:cubicBezTo>
                <a:cubicBezTo>
                  <a:pt x="304" y="652"/>
                  <a:pt x="305" y="651"/>
                  <a:pt x="305" y="651"/>
                </a:cubicBezTo>
                <a:cubicBezTo>
                  <a:pt x="305" y="651"/>
                  <a:pt x="304" y="653"/>
                  <a:pt x="303" y="653"/>
                </a:cubicBezTo>
                <a:cubicBezTo>
                  <a:pt x="303" y="653"/>
                  <a:pt x="302" y="653"/>
                  <a:pt x="302" y="654"/>
                </a:cubicBezTo>
                <a:cubicBezTo>
                  <a:pt x="303" y="654"/>
                  <a:pt x="304" y="654"/>
                  <a:pt x="304" y="654"/>
                </a:cubicBezTo>
                <a:cubicBezTo>
                  <a:pt x="305" y="654"/>
                  <a:pt x="306" y="654"/>
                  <a:pt x="306" y="654"/>
                </a:cubicBezTo>
                <a:cubicBezTo>
                  <a:pt x="306" y="655"/>
                  <a:pt x="305" y="655"/>
                  <a:pt x="304" y="655"/>
                </a:cubicBezTo>
                <a:cubicBezTo>
                  <a:pt x="304" y="655"/>
                  <a:pt x="303" y="655"/>
                  <a:pt x="303" y="655"/>
                </a:cubicBezTo>
                <a:cubicBezTo>
                  <a:pt x="301" y="656"/>
                  <a:pt x="303" y="656"/>
                  <a:pt x="304" y="657"/>
                </a:cubicBezTo>
                <a:cubicBezTo>
                  <a:pt x="304" y="657"/>
                  <a:pt x="304" y="657"/>
                  <a:pt x="305" y="657"/>
                </a:cubicBezTo>
                <a:cubicBezTo>
                  <a:pt x="305" y="657"/>
                  <a:pt x="305" y="657"/>
                  <a:pt x="305" y="658"/>
                </a:cubicBezTo>
                <a:cubicBezTo>
                  <a:pt x="305" y="658"/>
                  <a:pt x="305" y="658"/>
                  <a:pt x="305" y="659"/>
                </a:cubicBezTo>
                <a:cubicBezTo>
                  <a:pt x="306" y="659"/>
                  <a:pt x="306" y="659"/>
                  <a:pt x="306" y="659"/>
                </a:cubicBezTo>
                <a:cubicBezTo>
                  <a:pt x="307" y="659"/>
                  <a:pt x="308" y="660"/>
                  <a:pt x="308" y="660"/>
                </a:cubicBezTo>
                <a:cubicBezTo>
                  <a:pt x="309" y="660"/>
                  <a:pt x="309" y="660"/>
                  <a:pt x="310" y="660"/>
                </a:cubicBezTo>
                <a:cubicBezTo>
                  <a:pt x="310" y="660"/>
                  <a:pt x="311" y="661"/>
                  <a:pt x="311" y="661"/>
                </a:cubicBezTo>
                <a:cubicBezTo>
                  <a:pt x="312" y="661"/>
                  <a:pt x="312" y="660"/>
                  <a:pt x="312" y="660"/>
                </a:cubicBezTo>
                <a:cubicBezTo>
                  <a:pt x="313" y="660"/>
                  <a:pt x="313" y="660"/>
                  <a:pt x="314" y="660"/>
                </a:cubicBezTo>
                <a:cubicBezTo>
                  <a:pt x="314" y="660"/>
                  <a:pt x="314" y="660"/>
                  <a:pt x="315" y="660"/>
                </a:cubicBezTo>
                <a:cubicBezTo>
                  <a:pt x="315" y="661"/>
                  <a:pt x="315" y="661"/>
                  <a:pt x="316" y="661"/>
                </a:cubicBezTo>
                <a:cubicBezTo>
                  <a:pt x="316" y="661"/>
                  <a:pt x="316" y="661"/>
                  <a:pt x="317" y="661"/>
                </a:cubicBezTo>
                <a:cubicBezTo>
                  <a:pt x="317" y="661"/>
                  <a:pt x="317" y="661"/>
                  <a:pt x="318" y="661"/>
                </a:cubicBezTo>
                <a:cubicBezTo>
                  <a:pt x="318" y="661"/>
                  <a:pt x="319" y="661"/>
                  <a:pt x="319" y="661"/>
                </a:cubicBezTo>
                <a:cubicBezTo>
                  <a:pt x="319" y="661"/>
                  <a:pt x="320" y="661"/>
                  <a:pt x="320" y="661"/>
                </a:cubicBezTo>
                <a:cubicBezTo>
                  <a:pt x="321" y="661"/>
                  <a:pt x="321" y="661"/>
                  <a:pt x="321" y="661"/>
                </a:cubicBezTo>
                <a:cubicBezTo>
                  <a:pt x="322" y="661"/>
                  <a:pt x="322" y="662"/>
                  <a:pt x="322" y="663"/>
                </a:cubicBezTo>
                <a:cubicBezTo>
                  <a:pt x="321" y="663"/>
                  <a:pt x="321" y="663"/>
                  <a:pt x="321" y="663"/>
                </a:cubicBezTo>
                <a:cubicBezTo>
                  <a:pt x="321" y="664"/>
                  <a:pt x="321" y="664"/>
                  <a:pt x="321" y="664"/>
                </a:cubicBezTo>
                <a:cubicBezTo>
                  <a:pt x="321" y="664"/>
                  <a:pt x="321" y="664"/>
                  <a:pt x="321" y="664"/>
                </a:cubicBezTo>
                <a:cubicBezTo>
                  <a:pt x="321" y="664"/>
                  <a:pt x="322" y="664"/>
                  <a:pt x="322" y="664"/>
                </a:cubicBezTo>
                <a:cubicBezTo>
                  <a:pt x="322" y="665"/>
                  <a:pt x="321" y="665"/>
                  <a:pt x="320" y="666"/>
                </a:cubicBezTo>
                <a:cubicBezTo>
                  <a:pt x="319" y="667"/>
                  <a:pt x="321" y="666"/>
                  <a:pt x="321" y="666"/>
                </a:cubicBezTo>
                <a:cubicBezTo>
                  <a:pt x="322" y="666"/>
                  <a:pt x="322" y="667"/>
                  <a:pt x="322" y="667"/>
                </a:cubicBezTo>
                <a:cubicBezTo>
                  <a:pt x="322" y="667"/>
                  <a:pt x="323" y="667"/>
                  <a:pt x="323" y="667"/>
                </a:cubicBezTo>
                <a:cubicBezTo>
                  <a:pt x="324" y="666"/>
                  <a:pt x="325" y="666"/>
                  <a:pt x="326" y="666"/>
                </a:cubicBezTo>
                <a:cubicBezTo>
                  <a:pt x="326" y="666"/>
                  <a:pt x="327" y="666"/>
                  <a:pt x="327" y="667"/>
                </a:cubicBezTo>
                <a:cubicBezTo>
                  <a:pt x="328" y="668"/>
                  <a:pt x="327" y="666"/>
                  <a:pt x="328" y="665"/>
                </a:cubicBezTo>
                <a:cubicBezTo>
                  <a:pt x="328" y="665"/>
                  <a:pt x="328" y="667"/>
                  <a:pt x="328" y="667"/>
                </a:cubicBezTo>
                <a:cubicBezTo>
                  <a:pt x="329" y="667"/>
                  <a:pt x="329" y="667"/>
                  <a:pt x="330" y="666"/>
                </a:cubicBezTo>
                <a:cubicBezTo>
                  <a:pt x="330" y="666"/>
                  <a:pt x="331" y="666"/>
                  <a:pt x="331" y="666"/>
                </a:cubicBezTo>
                <a:cubicBezTo>
                  <a:pt x="331" y="667"/>
                  <a:pt x="332" y="667"/>
                  <a:pt x="332" y="667"/>
                </a:cubicBezTo>
                <a:cubicBezTo>
                  <a:pt x="332" y="667"/>
                  <a:pt x="332" y="667"/>
                  <a:pt x="332" y="667"/>
                </a:cubicBezTo>
                <a:cubicBezTo>
                  <a:pt x="333" y="667"/>
                  <a:pt x="333" y="667"/>
                  <a:pt x="334" y="667"/>
                </a:cubicBezTo>
                <a:cubicBezTo>
                  <a:pt x="334" y="666"/>
                  <a:pt x="334" y="666"/>
                  <a:pt x="335" y="665"/>
                </a:cubicBezTo>
                <a:cubicBezTo>
                  <a:pt x="335" y="665"/>
                  <a:pt x="335" y="666"/>
                  <a:pt x="335" y="666"/>
                </a:cubicBezTo>
                <a:cubicBezTo>
                  <a:pt x="334" y="666"/>
                  <a:pt x="334" y="667"/>
                  <a:pt x="334" y="667"/>
                </a:cubicBezTo>
                <a:cubicBezTo>
                  <a:pt x="334" y="667"/>
                  <a:pt x="334" y="668"/>
                  <a:pt x="334" y="668"/>
                </a:cubicBezTo>
                <a:cubicBezTo>
                  <a:pt x="334" y="669"/>
                  <a:pt x="334" y="669"/>
                  <a:pt x="334" y="669"/>
                </a:cubicBezTo>
                <a:cubicBezTo>
                  <a:pt x="335" y="668"/>
                  <a:pt x="335" y="668"/>
                  <a:pt x="335" y="668"/>
                </a:cubicBezTo>
                <a:cubicBezTo>
                  <a:pt x="336" y="668"/>
                  <a:pt x="336" y="668"/>
                  <a:pt x="336" y="669"/>
                </a:cubicBezTo>
                <a:cubicBezTo>
                  <a:pt x="337" y="669"/>
                  <a:pt x="338" y="669"/>
                  <a:pt x="338" y="669"/>
                </a:cubicBezTo>
                <a:cubicBezTo>
                  <a:pt x="338" y="669"/>
                  <a:pt x="338" y="669"/>
                  <a:pt x="338" y="670"/>
                </a:cubicBezTo>
                <a:cubicBezTo>
                  <a:pt x="338" y="670"/>
                  <a:pt x="338" y="670"/>
                  <a:pt x="338" y="670"/>
                </a:cubicBezTo>
                <a:cubicBezTo>
                  <a:pt x="338" y="671"/>
                  <a:pt x="338" y="671"/>
                  <a:pt x="338" y="672"/>
                </a:cubicBezTo>
                <a:cubicBezTo>
                  <a:pt x="338" y="672"/>
                  <a:pt x="338" y="672"/>
                  <a:pt x="338" y="673"/>
                </a:cubicBezTo>
                <a:cubicBezTo>
                  <a:pt x="338" y="674"/>
                  <a:pt x="337" y="673"/>
                  <a:pt x="337" y="673"/>
                </a:cubicBezTo>
                <a:cubicBezTo>
                  <a:pt x="336" y="674"/>
                  <a:pt x="338" y="674"/>
                  <a:pt x="338" y="674"/>
                </a:cubicBezTo>
                <a:cubicBezTo>
                  <a:pt x="338" y="674"/>
                  <a:pt x="338" y="675"/>
                  <a:pt x="338" y="675"/>
                </a:cubicBezTo>
                <a:cubicBezTo>
                  <a:pt x="338" y="675"/>
                  <a:pt x="338" y="675"/>
                  <a:pt x="339" y="675"/>
                </a:cubicBezTo>
                <a:cubicBezTo>
                  <a:pt x="339" y="675"/>
                  <a:pt x="340" y="675"/>
                  <a:pt x="340" y="675"/>
                </a:cubicBezTo>
                <a:cubicBezTo>
                  <a:pt x="340" y="676"/>
                  <a:pt x="340" y="676"/>
                  <a:pt x="341" y="676"/>
                </a:cubicBezTo>
                <a:cubicBezTo>
                  <a:pt x="341" y="676"/>
                  <a:pt x="341" y="676"/>
                  <a:pt x="342" y="676"/>
                </a:cubicBezTo>
                <a:cubicBezTo>
                  <a:pt x="342" y="676"/>
                  <a:pt x="343" y="677"/>
                  <a:pt x="344" y="677"/>
                </a:cubicBezTo>
                <a:cubicBezTo>
                  <a:pt x="344" y="677"/>
                  <a:pt x="345" y="677"/>
                  <a:pt x="345" y="677"/>
                </a:cubicBezTo>
                <a:cubicBezTo>
                  <a:pt x="345" y="676"/>
                  <a:pt x="345" y="676"/>
                  <a:pt x="345" y="676"/>
                </a:cubicBezTo>
                <a:cubicBezTo>
                  <a:pt x="345" y="675"/>
                  <a:pt x="346" y="675"/>
                  <a:pt x="346" y="675"/>
                </a:cubicBezTo>
                <a:cubicBezTo>
                  <a:pt x="346" y="676"/>
                  <a:pt x="347" y="676"/>
                  <a:pt x="347" y="676"/>
                </a:cubicBezTo>
                <a:cubicBezTo>
                  <a:pt x="347" y="677"/>
                  <a:pt x="347" y="677"/>
                  <a:pt x="347" y="678"/>
                </a:cubicBezTo>
                <a:cubicBezTo>
                  <a:pt x="347" y="678"/>
                  <a:pt x="348" y="678"/>
                  <a:pt x="348" y="678"/>
                </a:cubicBezTo>
                <a:cubicBezTo>
                  <a:pt x="348" y="678"/>
                  <a:pt x="349" y="678"/>
                  <a:pt x="349" y="678"/>
                </a:cubicBezTo>
                <a:cubicBezTo>
                  <a:pt x="350" y="679"/>
                  <a:pt x="349" y="679"/>
                  <a:pt x="349" y="679"/>
                </a:cubicBezTo>
                <a:cubicBezTo>
                  <a:pt x="349" y="679"/>
                  <a:pt x="349" y="680"/>
                  <a:pt x="349" y="680"/>
                </a:cubicBezTo>
                <a:cubicBezTo>
                  <a:pt x="349" y="680"/>
                  <a:pt x="349" y="680"/>
                  <a:pt x="348" y="680"/>
                </a:cubicBezTo>
                <a:cubicBezTo>
                  <a:pt x="348" y="680"/>
                  <a:pt x="348" y="681"/>
                  <a:pt x="349" y="681"/>
                </a:cubicBezTo>
                <a:cubicBezTo>
                  <a:pt x="349" y="681"/>
                  <a:pt x="349" y="681"/>
                  <a:pt x="349" y="681"/>
                </a:cubicBezTo>
                <a:cubicBezTo>
                  <a:pt x="349" y="682"/>
                  <a:pt x="349" y="682"/>
                  <a:pt x="349" y="682"/>
                </a:cubicBezTo>
                <a:cubicBezTo>
                  <a:pt x="350" y="682"/>
                  <a:pt x="350" y="682"/>
                  <a:pt x="350" y="682"/>
                </a:cubicBezTo>
                <a:cubicBezTo>
                  <a:pt x="351" y="682"/>
                  <a:pt x="351" y="683"/>
                  <a:pt x="351" y="683"/>
                </a:cubicBezTo>
                <a:cubicBezTo>
                  <a:pt x="351" y="683"/>
                  <a:pt x="352" y="683"/>
                  <a:pt x="352" y="682"/>
                </a:cubicBezTo>
                <a:cubicBezTo>
                  <a:pt x="352" y="682"/>
                  <a:pt x="352" y="681"/>
                  <a:pt x="353" y="680"/>
                </a:cubicBezTo>
                <a:cubicBezTo>
                  <a:pt x="354" y="680"/>
                  <a:pt x="354" y="681"/>
                  <a:pt x="354" y="680"/>
                </a:cubicBezTo>
                <a:cubicBezTo>
                  <a:pt x="354" y="680"/>
                  <a:pt x="354" y="679"/>
                  <a:pt x="355" y="679"/>
                </a:cubicBezTo>
                <a:cubicBezTo>
                  <a:pt x="355" y="679"/>
                  <a:pt x="355" y="681"/>
                  <a:pt x="354" y="681"/>
                </a:cubicBezTo>
                <a:cubicBezTo>
                  <a:pt x="354" y="681"/>
                  <a:pt x="354" y="682"/>
                  <a:pt x="354" y="682"/>
                </a:cubicBezTo>
                <a:cubicBezTo>
                  <a:pt x="354" y="682"/>
                  <a:pt x="354" y="682"/>
                  <a:pt x="354" y="682"/>
                </a:cubicBezTo>
                <a:cubicBezTo>
                  <a:pt x="354" y="683"/>
                  <a:pt x="354" y="683"/>
                  <a:pt x="354" y="683"/>
                </a:cubicBezTo>
                <a:cubicBezTo>
                  <a:pt x="355" y="683"/>
                  <a:pt x="355" y="683"/>
                  <a:pt x="355" y="683"/>
                </a:cubicBezTo>
                <a:cubicBezTo>
                  <a:pt x="355" y="684"/>
                  <a:pt x="356" y="684"/>
                  <a:pt x="355" y="685"/>
                </a:cubicBezTo>
                <a:cubicBezTo>
                  <a:pt x="355" y="685"/>
                  <a:pt x="355" y="684"/>
                  <a:pt x="355" y="685"/>
                </a:cubicBezTo>
                <a:cubicBezTo>
                  <a:pt x="355" y="685"/>
                  <a:pt x="355" y="685"/>
                  <a:pt x="355" y="685"/>
                </a:cubicBezTo>
                <a:cubicBezTo>
                  <a:pt x="355" y="685"/>
                  <a:pt x="355" y="686"/>
                  <a:pt x="356" y="686"/>
                </a:cubicBezTo>
                <a:cubicBezTo>
                  <a:pt x="356" y="686"/>
                  <a:pt x="356" y="686"/>
                  <a:pt x="357" y="687"/>
                </a:cubicBezTo>
                <a:cubicBezTo>
                  <a:pt x="357" y="687"/>
                  <a:pt x="356" y="688"/>
                  <a:pt x="356" y="689"/>
                </a:cubicBezTo>
                <a:cubicBezTo>
                  <a:pt x="357" y="689"/>
                  <a:pt x="358" y="688"/>
                  <a:pt x="358" y="688"/>
                </a:cubicBezTo>
                <a:cubicBezTo>
                  <a:pt x="359" y="688"/>
                  <a:pt x="359" y="688"/>
                  <a:pt x="359" y="689"/>
                </a:cubicBezTo>
                <a:cubicBezTo>
                  <a:pt x="360" y="689"/>
                  <a:pt x="359" y="691"/>
                  <a:pt x="361" y="691"/>
                </a:cubicBezTo>
                <a:cubicBezTo>
                  <a:pt x="361" y="691"/>
                  <a:pt x="361" y="692"/>
                  <a:pt x="361" y="692"/>
                </a:cubicBezTo>
                <a:cubicBezTo>
                  <a:pt x="361" y="693"/>
                  <a:pt x="361" y="693"/>
                  <a:pt x="362" y="693"/>
                </a:cubicBezTo>
                <a:cubicBezTo>
                  <a:pt x="362" y="693"/>
                  <a:pt x="362" y="692"/>
                  <a:pt x="362" y="692"/>
                </a:cubicBezTo>
                <a:cubicBezTo>
                  <a:pt x="363" y="693"/>
                  <a:pt x="363" y="693"/>
                  <a:pt x="363" y="693"/>
                </a:cubicBezTo>
                <a:cubicBezTo>
                  <a:pt x="363" y="694"/>
                  <a:pt x="363" y="694"/>
                  <a:pt x="363" y="694"/>
                </a:cubicBezTo>
                <a:cubicBezTo>
                  <a:pt x="364" y="695"/>
                  <a:pt x="363" y="695"/>
                  <a:pt x="363" y="695"/>
                </a:cubicBezTo>
                <a:cubicBezTo>
                  <a:pt x="363" y="696"/>
                  <a:pt x="363" y="696"/>
                  <a:pt x="363" y="697"/>
                </a:cubicBezTo>
                <a:cubicBezTo>
                  <a:pt x="363" y="697"/>
                  <a:pt x="363" y="697"/>
                  <a:pt x="362" y="697"/>
                </a:cubicBezTo>
                <a:cubicBezTo>
                  <a:pt x="362" y="697"/>
                  <a:pt x="361" y="697"/>
                  <a:pt x="361" y="698"/>
                </a:cubicBezTo>
                <a:cubicBezTo>
                  <a:pt x="361" y="698"/>
                  <a:pt x="361" y="698"/>
                  <a:pt x="361" y="699"/>
                </a:cubicBezTo>
                <a:cubicBezTo>
                  <a:pt x="360" y="699"/>
                  <a:pt x="360" y="699"/>
                  <a:pt x="360" y="700"/>
                </a:cubicBezTo>
                <a:cubicBezTo>
                  <a:pt x="360" y="700"/>
                  <a:pt x="360" y="700"/>
                  <a:pt x="360" y="700"/>
                </a:cubicBezTo>
                <a:cubicBezTo>
                  <a:pt x="361" y="701"/>
                  <a:pt x="361" y="701"/>
                  <a:pt x="361" y="701"/>
                </a:cubicBezTo>
                <a:cubicBezTo>
                  <a:pt x="361" y="701"/>
                  <a:pt x="362" y="702"/>
                  <a:pt x="362" y="702"/>
                </a:cubicBezTo>
                <a:cubicBezTo>
                  <a:pt x="362" y="702"/>
                  <a:pt x="362" y="703"/>
                  <a:pt x="362" y="703"/>
                </a:cubicBezTo>
                <a:cubicBezTo>
                  <a:pt x="362" y="703"/>
                  <a:pt x="362" y="704"/>
                  <a:pt x="363" y="704"/>
                </a:cubicBezTo>
                <a:cubicBezTo>
                  <a:pt x="363" y="703"/>
                  <a:pt x="363" y="703"/>
                  <a:pt x="363" y="703"/>
                </a:cubicBezTo>
                <a:cubicBezTo>
                  <a:pt x="363" y="702"/>
                  <a:pt x="363" y="702"/>
                  <a:pt x="363" y="702"/>
                </a:cubicBezTo>
                <a:cubicBezTo>
                  <a:pt x="362" y="701"/>
                  <a:pt x="362" y="701"/>
                  <a:pt x="362" y="701"/>
                </a:cubicBezTo>
                <a:cubicBezTo>
                  <a:pt x="362" y="701"/>
                  <a:pt x="361" y="700"/>
                  <a:pt x="361" y="700"/>
                </a:cubicBezTo>
                <a:cubicBezTo>
                  <a:pt x="361" y="699"/>
                  <a:pt x="362" y="700"/>
                  <a:pt x="362" y="699"/>
                </a:cubicBezTo>
                <a:cubicBezTo>
                  <a:pt x="363" y="699"/>
                  <a:pt x="363" y="698"/>
                  <a:pt x="364" y="698"/>
                </a:cubicBezTo>
                <a:cubicBezTo>
                  <a:pt x="364" y="699"/>
                  <a:pt x="364" y="699"/>
                  <a:pt x="364" y="700"/>
                </a:cubicBezTo>
                <a:cubicBezTo>
                  <a:pt x="364" y="701"/>
                  <a:pt x="364" y="701"/>
                  <a:pt x="364" y="702"/>
                </a:cubicBezTo>
                <a:cubicBezTo>
                  <a:pt x="365" y="702"/>
                  <a:pt x="365" y="702"/>
                  <a:pt x="365" y="702"/>
                </a:cubicBezTo>
                <a:cubicBezTo>
                  <a:pt x="366" y="702"/>
                  <a:pt x="366" y="703"/>
                  <a:pt x="366" y="703"/>
                </a:cubicBezTo>
                <a:cubicBezTo>
                  <a:pt x="366" y="704"/>
                  <a:pt x="365" y="704"/>
                  <a:pt x="365" y="704"/>
                </a:cubicBezTo>
                <a:cubicBezTo>
                  <a:pt x="365" y="704"/>
                  <a:pt x="365" y="705"/>
                  <a:pt x="365" y="705"/>
                </a:cubicBezTo>
                <a:cubicBezTo>
                  <a:pt x="364" y="706"/>
                  <a:pt x="364" y="706"/>
                  <a:pt x="364" y="706"/>
                </a:cubicBezTo>
                <a:cubicBezTo>
                  <a:pt x="364" y="707"/>
                  <a:pt x="365" y="707"/>
                  <a:pt x="364" y="707"/>
                </a:cubicBezTo>
                <a:cubicBezTo>
                  <a:pt x="364" y="708"/>
                  <a:pt x="364" y="708"/>
                  <a:pt x="364" y="708"/>
                </a:cubicBezTo>
                <a:cubicBezTo>
                  <a:pt x="364" y="708"/>
                  <a:pt x="365" y="708"/>
                  <a:pt x="365" y="709"/>
                </a:cubicBezTo>
                <a:cubicBezTo>
                  <a:pt x="365" y="709"/>
                  <a:pt x="364" y="710"/>
                  <a:pt x="364" y="710"/>
                </a:cubicBezTo>
                <a:cubicBezTo>
                  <a:pt x="364" y="710"/>
                  <a:pt x="365" y="711"/>
                  <a:pt x="365" y="711"/>
                </a:cubicBezTo>
                <a:cubicBezTo>
                  <a:pt x="365" y="711"/>
                  <a:pt x="365" y="712"/>
                  <a:pt x="365" y="712"/>
                </a:cubicBezTo>
                <a:cubicBezTo>
                  <a:pt x="364" y="713"/>
                  <a:pt x="364" y="714"/>
                  <a:pt x="363" y="714"/>
                </a:cubicBezTo>
                <a:cubicBezTo>
                  <a:pt x="363" y="714"/>
                  <a:pt x="362" y="714"/>
                  <a:pt x="362" y="715"/>
                </a:cubicBezTo>
                <a:cubicBezTo>
                  <a:pt x="362" y="715"/>
                  <a:pt x="362" y="715"/>
                  <a:pt x="361" y="715"/>
                </a:cubicBezTo>
                <a:cubicBezTo>
                  <a:pt x="361" y="716"/>
                  <a:pt x="360" y="715"/>
                  <a:pt x="359" y="716"/>
                </a:cubicBezTo>
                <a:cubicBezTo>
                  <a:pt x="359" y="716"/>
                  <a:pt x="359" y="717"/>
                  <a:pt x="358" y="717"/>
                </a:cubicBezTo>
                <a:cubicBezTo>
                  <a:pt x="358" y="716"/>
                  <a:pt x="358" y="716"/>
                  <a:pt x="358" y="716"/>
                </a:cubicBezTo>
                <a:cubicBezTo>
                  <a:pt x="358" y="715"/>
                  <a:pt x="358" y="714"/>
                  <a:pt x="359" y="713"/>
                </a:cubicBezTo>
                <a:cubicBezTo>
                  <a:pt x="359" y="713"/>
                  <a:pt x="359" y="713"/>
                  <a:pt x="359" y="713"/>
                </a:cubicBezTo>
                <a:cubicBezTo>
                  <a:pt x="360" y="713"/>
                  <a:pt x="359" y="714"/>
                  <a:pt x="359" y="714"/>
                </a:cubicBezTo>
                <a:cubicBezTo>
                  <a:pt x="360" y="715"/>
                  <a:pt x="360" y="715"/>
                  <a:pt x="360" y="714"/>
                </a:cubicBezTo>
                <a:cubicBezTo>
                  <a:pt x="360" y="714"/>
                  <a:pt x="360" y="714"/>
                  <a:pt x="361" y="713"/>
                </a:cubicBezTo>
                <a:cubicBezTo>
                  <a:pt x="361" y="713"/>
                  <a:pt x="361" y="713"/>
                  <a:pt x="362" y="713"/>
                </a:cubicBezTo>
                <a:cubicBezTo>
                  <a:pt x="362" y="713"/>
                  <a:pt x="362" y="712"/>
                  <a:pt x="362" y="712"/>
                </a:cubicBezTo>
                <a:cubicBezTo>
                  <a:pt x="363" y="712"/>
                  <a:pt x="363" y="711"/>
                  <a:pt x="363" y="710"/>
                </a:cubicBezTo>
                <a:cubicBezTo>
                  <a:pt x="362" y="710"/>
                  <a:pt x="362" y="710"/>
                  <a:pt x="362" y="709"/>
                </a:cubicBezTo>
                <a:cubicBezTo>
                  <a:pt x="362" y="709"/>
                  <a:pt x="362" y="709"/>
                  <a:pt x="362" y="708"/>
                </a:cubicBezTo>
                <a:cubicBezTo>
                  <a:pt x="362" y="708"/>
                  <a:pt x="362" y="707"/>
                  <a:pt x="362" y="707"/>
                </a:cubicBezTo>
                <a:cubicBezTo>
                  <a:pt x="362" y="707"/>
                  <a:pt x="362" y="707"/>
                  <a:pt x="363" y="707"/>
                </a:cubicBezTo>
                <a:cubicBezTo>
                  <a:pt x="363" y="707"/>
                  <a:pt x="363" y="707"/>
                  <a:pt x="363" y="707"/>
                </a:cubicBezTo>
                <a:cubicBezTo>
                  <a:pt x="364" y="707"/>
                  <a:pt x="363" y="706"/>
                  <a:pt x="363" y="705"/>
                </a:cubicBezTo>
                <a:cubicBezTo>
                  <a:pt x="363" y="705"/>
                  <a:pt x="363" y="704"/>
                  <a:pt x="363" y="704"/>
                </a:cubicBezTo>
                <a:cubicBezTo>
                  <a:pt x="362" y="704"/>
                  <a:pt x="362" y="705"/>
                  <a:pt x="362" y="705"/>
                </a:cubicBezTo>
                <a:cubicBezTo>
                  <a:pt x="362" y="706"/>
                  <a:pt x="362" y="706"/>
                  <a:pt x="361" y="706"/>
                </a:cubicBezTo>
                <a:cubicBezTo>
                  <a:pt x="361" y="706"/>
                  <a:pt x="361" y="707"/>
                  <a:pt x="361" y="707"/>
                </a:cubicBezTo>
                <a:cubicBezTo>
                  <a:pt x="361" y="707"/>
                  <a:pt x="361" y="706"/>
                  <a:pt x="361" y="706"/>
                </a:cubicBezTo>
                <a:cubicBezTo>
                  <a:pt x="361" y="705"/>
                  <a:pt x="361" y="705"/>
                  <a:pt x="362" y="705"/>
                </a:cubicBezTo>
                <a:cubicBezTo>
                  <a:pt x="362" y="704"/>
                  <a:pt x="361" y="704"/>
                  <a:pt x="361" y="704"/>
                </a:cubicBezTo>
                <a:cubicBezTo>
                  <a:pt x="361" y="704"/>
                  <a:pt x="360" y="703"/>
                  <a:pt x="360" y="702"/>
                </a:cubicBezTo>
                <a:cubicBezTo>
                  <a:pt x="360" y="702"/>
                  <a:pt x="360" y="701"/>
                  <a:pt x="359" y="702"/>
                </a:cubicBezTo>
                <a:cubicBezTo>
                  <a:pt x="359" y="702"/>
                  <a:pt x="360" y="703"/>
                  <a:pt x="359" y="703"/>
                </a:cubicBezTo>
                <a:cubicBezTo>
                  <a:pt x="359" y="703"/>
                  <a:pt x="358" y="703"/>
                  <a:pt x="358" y="703"/>
                </a:cubicBezTo>
                <a:cubicBezTo>
                  <a:pt x="358" y="703"/>
                  <a:pt x="357" y="702"/>
                  <a:pt x="357" y="702"/>
                </a:cubicBezTo>
                <a:cubicBezTo>
                  <a:pt x="357" y="701"/>
                  <a:pt x="357" y="701"/>
                  <a:pt x="356" y="701"/>
                </a:cubicBezTo>
                <a:cubicBezTo>
                  <a:pt x="355" y="701"/>
                  <a:pt x="354" y="701"/>
                  <a:pt x="353" y="701"/>
                </a:cubicBezTo>
                <a:cubicBezTo>
                  <a:pt x="352" y="701"/>
                  <a:pt x="352" y="701"/>
                  <a:pt x="351" y="701"/>
                </a:cubicBezTo>
                <a:cubicBezTo>
                  <a:pt x="350" y="701"/>
                  <a:pt x="349" y="701"/>
                  <a:pt x="348" y="701"/>
                </a:cubicBezTo>
                <a:cubicBezTo>
                  <a:pt x="348" y="701"/>
                  <a:pt x="348" y="700"/>
                  <a:pt x="347" y="700"/>
                </a:cubicBezTo>
                <a:cubicBezTo>
                  <a:pt x="347" y="700"/>
                  <a:pt x="347" y="700"/>
                  <a:pt x="346" y="700"/>
                </a:cubicBezTo>
                <a:cubicBezTo>
                  <a:pt x="345" y="700"/>
                  <a:pt x="345" y="700"/>
                  <a:pt x="344" y="700"/>
                </a:cubicBezTo>
                <a:cubicBezTo>
                  <a:pt x="343" y="699"/>
                  <a:pt x="343" y="699"/>
                  <a:pt x="342" y="699"/>
                </a:cubicBezTo>
                <a:cubicBezTo>
                  <a:pt x="341" y="698"/>
                  <a:pt x="340" y="699"/>
                  <a:pt x="340" y="698"/>
                </a:cubicBezTo>
                <a:cubicBezTo>
                  <a:pt x="339" y="698"/>
                  <a:pt x="338" y="697"/>
                  <a:pt x="338" y="698"/>
                </a:cubicBezTo>
                <a:cubicBezTo>
                  <a:pt x="337" y="698"/>
                  <a:pt x="338" y="699"/>
                  <a:pt x="338" y="700"/>
                </a:cubicBezTo>
                <a:cubicBezTo>
                  <a:pt x="338" y="701"/>
                  <a:pt x="338" y="703"/>
                  <a:pt x="338" y="704"/>
                </a:cubicBezTo>
                <a:cubicBezTo>
                  <a:pt x="339" y="704"/>
                  <a:pt x="339" y="705"/>
                  <a:pt x="339" y="705"/>
                </a:cubicBezTo>
                <a:cubicBezTo>
                  <a:pt x="339" y="706"/>
                  <a:pt x="340" y="706"/>
                  <a:pt x="340" y="707"/>
                </a:cubicBezTo>
                <a:cubicBezTo>
                  <a:pt x="340" y="707"/>
                  <a:pt x="340" y="708"/>
                  <a:pt x="341" y="708"/>
                </a:cubicBezTo>
                <a:cubicBezTo>
                  <a:pt x="341" y="709"/>
                  <a:pt x="341" y="709"/>
                  <a:pt x="341" y="710"/>
                </a:cubicBezTo>
                <a:cubicBezTo>
                  <a:pt x="342" y="710"/>
                  <a:pt x="342" y="711"/>
                  <a:pt x="342" y="711"/>
                </a:cubicBezTo>
                <a:cubicBezTo>
                  <a:pt x="342" y="712"/>
                  <a:pt x="343" y="712"/>
                  <a:pt x="343" y="713"/>
                </a:cubicBezTo>
                <a:cubicBezTo>
                  <a:pt x="343" y="714"/>
                  <a:pt x="343" y="714"/>
                  <a:pt x="344" y="715"/>
                </a:cubicBezTo>
                <a:cubicBezTo>
                  <a:pt x="344" y="716"/>
                  <a:pt x="344" y="717"/>
                  <a:pt x="344" y="718"/>
                </a:cubicBezTo>
                <a:cubicBezTo>
                  <a:pt x="344" y="718"/>
                  <a:pt x="344" y="719"/>
                  <a:pt x="344" y="718"/>
                </a:cubicBezTo>
                <a:cubicBezTo>
                  <a:pt x="345" y="718"/>
                  <a:pt x="344" y="718"/>
                  <a:pt x="344" y="717"/>
                </a:cubicBezTo>
                <a:cubicBezTo>
                  <a:pt x="345" y="717"/>
                  <a:pt x="346" y="718"/>
                  <a:pt x="346" y="718"/>
                </a:cubicBezTo>
                <a:cubicBezTo>
                  <a:pt x="347" y="718"/>
                  <a:pt x="347" y="718"/>
                  <a:pt x="347" y="718"/>
                </a:cubicBezTo>
                <a:cubicBezTo>
                  <a:pt x="347" y="718"/>
                  <a:pt x="347" y="719"/>
                  <a:pt x="347" y="719"/>
                </a:cubicBezTo>
                <a:cubicBezTo>
                  <a:pt x="347" y="719"/>
                  <a:pt x="346" y="719"/>
                  <a:pt x="346" y="719"/>
                </a:cubicBezTo>
                <a:cubicBezTo>
                  <a:pt x="346" y="719"/>
                  <a:pt x="345" y="719"/>
                  <a:pt x="345" y="719"/>
                </a:cubicBezTo>
                <a:cubicBezTo>
                  <a:pt x="345" y="719"/>
                  <a:pt x="345" y="719"/>
                  <a:pt x="345" y="719"/>
                </a:cubicBezTo>
                <a:cubicBezTo>
                  <a:pt x="344" y="719"/>
                  <a:pt x="344" y="720"/>
                  <a:pt x="344" y="720"/>
                </a:cubicBezTo>
                <a:cubicBezTo>
                  <a:pt x="345" y="721"/>
                  <a:pt x="345" y="721"/>
                  <a:pt x="346" y="721"/>
                </a:cubicBezTo>
                <a:cubicBezTo>
                  <a:pt x="346" y="721"/>
                  <a:pt x="348" y="721"/>
                  <a:pt x="348" y="722"/>
                </a:cubicBezTo>
                <a:cubicBezTo>
                  <a:pt x="348" y="722"/>
                  <a:pt x="347" y="722"/>
                  <a:pt x="347" y="722"/>
                </a:cubicBezTo>
                <a:cubicBezTo>
                  <a:pt x="347" y="722"/>
                  <a:pt x="347" y="722"/>
                  <a:pt x="347" y="722"/>
                </a:cubicBezTo>
                <a:cubicBezTo>
                  <a:pt x="347" y="722"/>
                  <a:pt x="347" y="723"/>
                  <a:pt x="347" y="723"/>
                </a:cubicBezTo>
                <a:cubicBezTo>
                  <a:pt x="347" y="723"/>
                  <a:pt x="347" y="723"/>
                  <a:pt x="347" y="723"/>
                </a:cubicBezTo>
                <a:cubicBezTo>
                  <a:pt x="347" y="723"/>
                  <a:pt x="347" y="723"/>
                  <a:pt x="347" y="723"/>
                </a:cubicBezTo>
                <a:cubicBezTo>
                  <a:pt x="347" y="723"/>
                  <a:pt x="347" y="724"/>
                  <a:pt x="347" y="724"/>
                </a:cubicBezTo>
                <a:cubicBezTo>
                  <a:pt x="347" y="724"/>
                  <a:pt x="347" y="725"/>
                  <a:pt x="347" y="725"/>
                </a:cubicBezTo>
                <a:cubicBezTo>
                  <a:pt x="347" y="725"/>
                  <a:pt x="347" y="725"/>
                  <a:pt x="347" y="726"/>
                </a:cubicBezTo>
                <a:cubicBezTo>
                  <a:pt x="346" y="726"/>
                  <a:pt x="346" y="727"/>
                  <a:pt x="346" y="726"/>
                </a:cubicBezTo>
                <a:cubicBezTo>
                  <a:pt x="346" y="726"/>
                  <a:pt x="346" y="726"/>
                  <a:pt x="346" y="725"/>
                </a:cubicBezTo>
                <a:cubicBezTo>
                  <a:pt x="346" y="725"/>
                  <a:pt x="346" y="725"/>
                  <a:pt x="346" y="725"/>
                </a:cubicBezTo>
                <a:cubicBezTo>
                  <a:pt x="346" y="724"/>
                  <a:pt x="346" y="723"/>
                  <a:pt x="345" y="723"/>
                </a:cubicBezTo>
                <a:cubicBezTo>
                  <a:pt x="345" y="723"/>
                  <a:pt x="345" y="724"/>
                  <a:pt x="345" y="725"/>
                </a:cubicBezTo>
                <a:cubicBezTo>
                  <a:pt x="345" y="725"/>
                  <a:pt x="345" y="726"/>
                  <a:pt x="345" y="726"/>
                </a:cubicBezTo>
                <a:cubicBezTo>
                  <a:pt x="345" y="727"/>
                  <a:pt x="345" y="728"/>
                  <a:pt x="346" y="728"/>
                </a:cubicBezTo>
                <a:cubicBezTo>
                  <a:pt x="346" y="728"/>
                  <a:pt x="347" y="728"/>
                  <a:pt x="347" y="728"/>
                </a:cubicBezTo>
                <a:cubicBezTo>
                  <a:pt x="348" y="728"/>
                  <a:pt x="348" y="728"/>
                  <a:pt x="349" y="728"/>
                </a:cubicBezTo>
                <a:cubicBezTo>
                  <a:pt x="349" y="728"/>
                  <a:pt x="349" y="729"/>
                  <a:pt x="350" y="729"/>
                </a:cubicBezTo>
                <a:cubicBezTo>
                  <a:pt x="351" y="729"/>
                  <a:pt x="351" y="729"/>
                  <a:pt x="352" y="729"/>
                </a:cubicBezTo>
                <a:cubicBezTo>
                  <a:pt x="352" y="729"/>
                  <a:pt x="353" y="729"/>
                  <a:pt x="353" y="729"/>
                </a:cubicBezTo>
                <a:cubicBezTo>
                  <a:pt x="354" y="729"/>
                  <a:pt x="354" y="729"/>
                  <a:pt x="354" y="729"/>
                </a:cubicBezTo>
                <a:cubicBezTo>
                  <a:pt x="353" y="730"/>
                  <a:pt x="353" y="729"/>
                  <a:pt x="352" y="730"/>
                </a:cubicBezTo>
                <a:cubicBezTo>
                  <a:pt x="352" y="730"/>
                  <a:pt x="352" y="730"/>
                  <a:pt x="351" y="730"/>
                </a:cubicBezTo>
                <a:cubicBezTo>
                  <a:pt x="350" y="730"/>
                  <a:pt x="350" y="730"/>
                  <a:pt x="349" y="730"/>
                </a:cubicBezTo>
                <a:cubicBezTo>
                  <a:pt x="349" y="730"/>
                  <a:pt x="348" y="730"/>
                  <a:pt x="347" y="729"/>
                </a:cubicBezTo>
                <a:cubicBezTo>
                  <a:pt x="347" y="729"/>
                  <a:pt x="347" y="728"/>
                  <a:pt x="346" y="729"/>
                </a:cubicBezTo>
                <a:cubicBezTo>
                  <a:pt x="346" y="729"/>
                  <a:pt x="346" y="729"/>
                  <a:pt x="346" y="730"/>
                </a:cubicBezTo>
                <a:cubicBezTo>
                  <a:pt x="346" y="731"/>
                  <a:pt x="346" y="731"/>
                  <a:pt x="346" y="732"/>
                </a:cubicBezTo>
                <a:cubicBezTo>
                  <a:pt x="346" y="733"/>
                  <a:pt x="346" y="734"/>
                  <a:pt x="346" y="735"/>
                </a:cubicBezTo>
                <a:cubicBezTo>
                  <a:pt x="346" y="736"/>
                  <a:pt x="346" y="737"/>
                  <a:pt x="346" y="737"/>
                </a:cubicBezTo>
                <a:cubicBezTo>
                  <a:pt x="346" y="738"/>
                  <a:pt x="346" y="739"/>
                  <a:pt x="346" y="740"/>
                </a:cubicBezTo>
                <a:cubicBezTo>
                  <a:pt x="346" y="741"/>
                  <a:pt x="346" y="742"/>
                  <a:pt x="346" y="743"/>
                </a:cubicBezTo>
                <a:cubicBezTo>
                  <a:pt x="346" y="744"/>
                  <a:pt x="346" y="746"/>
                  <a:pt x="346" y="748"/>
                </a:cubicBezTo>
                <a:cubicBezTo>
                  <a:pt x="345" y="749"/>
                  <a:pt x="346" y="750"/>
                  <a:pt x="345" y="751"/>
                </a:cubicBezTo>
                <a:cubicBezTo>
                  <a:pt x="345" y="752"/>
                  <a:pt x="345" y="753"/>
                  <a:pt x="345" y="754"/>
                </a:cubicBezTo>
                <a:cubicBezTo>
                  <a:pt x="345" y="756"/>
                  <a:pt x="345" y="759"/>
                  <a:pt x="344" y="762"/>
                </a:cubicBezTo>
                <a:cubicBezTo>
                  <a:pt x="344" y="762"/>
                  <a:pt x="344" y="763"/>
                  <a:pt x="344" y="764"/>
                </a:cubicBezTo>
                <a:cubicBezTo>
                  <a:pt x="344" y="765"/>
                  <a:pt x="344" y="766"/>
                  <a:pt x="343" y="767"/>
                </a:cubicBezTo>
                <a:cubicBezTo>
                  <a:pt x="343" y="767"/>
                  <a:pt x="343" y="768"/>
                  <a:pt x="343" y="768"/>
                </a:cubicBezTo>
                <a:cubicBezTo>
                  <a:pt x="343" y="769"/>
                  <a:pt x="344" y="768"/>
                  <a:pt x="344" y="769"/>
                </a:cubicBezTo>
                <a:cubicBezTo>
                  <a:pt x="344" y="769"/>
                  <a:pt x="343" y="770"/>
                  <a:pt x="343" y="770"/>
                </a:cubicBezTo>
                <a:cubicBezTo>
                  <a:pt x="342" y="771"/>
                  <a:pt x="342" y="771"/>
                  <a:pt x="341" y="772"/>
                </a:cubicBezTo>
                <a:cubicBezTo>
                  <a:pt x="341" y="773"/>
                  <a:pt x="341" y="773"/>
                  <a:pt x="340" y="774"/>
                </a:cubicBezTo>
                <a:cubicBezTo>
                  <a:pt x="340" y="775"/>
                  <a:pt x="340" y="776"/>
                  <a:pt x="340" y="777"/>
                </a:cubicBezTo>
                <a:cubicBezTo>
                  <a:pt x="340" y="777"/>
                  <a:pt x="340" y="777"/>
                  <a:pt x="341" y="778"/>
                </a:cubicBezTo>
                <a:cubicBezTo>
                  <a:pt x="341" y="778"/>
                  <a:pt x="341" y="778"/>
                  <a:pt x="341" y="779"/>
                </a:cubicBezTo>
                <a:cubicBezTo>
                  <a:pt x="342" y="779"/>
                  <a:pt x="342" y="780"/>
                  <a:pt x="341" y="780"/>
                </a:cubicBezTo>
                <a:cubicBezTo>
                  <a:pt x="341" y="781"/>
                  <a:pt x="341" y="781"/>
                  <a:pt x="341" y="782"/>
                </a:cubicBezTo>
                <a:cubicBezTo>
                  <a:pt x="341" y="783"/>
                  <a:pt x="342" y="783"/>
                  <a:pt x="342" y="784"/>
                </a:cubicBezTo>
                <a:cubicBezTo>
                  <a:pt x="342" y="785"/>
                  <a:pt x="342" y="786"/>
                  <a:pt x="342" y="787"/>
                </a:cubicBezTo>
                <a:cubicBezTo>
                  <a:pt x="343" y="787"/>
                  <a:pt x="343" y="787"/>
                  <a:pt x="344" y="788"/>
                </a:cubicBezTo>
                <a:cubicBezTo>
                  <a:pt x="344" y="789"/>
                  <a:pt x="344" y="789"/>
                  <a:pt x="344" y="790"/>
                </a:cubicBezTo>
                <a:cubicBezTo>
                  <a:pt x="344" y="790"/>
                  <a:pt x="344" y="791"/>
                  <a:pt x="344" y="791"/>
                </a:cubicBezTo>
                <a:cubicBezTo>
                  <a:pt x="344" y="793"/>
                  <a:pt x="344" y="795"/>
                  <a:pt x="344" y="796"/>
                </a:cubicBezTo>
                <a:cubicBezTo>
                  <a:pt x="344" y="797"/>
                  <a:pt x="344" y="798"/>
                  <a:pt x="344" y="799"/>
                </a:cubicBezTo>
                <a:cubicBezTo>
                  <a:pt x="344" y="800"/>
                  <a:pt x="343" y="801"/>
                  <a:pt x="344" y="801"/>
                </a:cubicBezTo>
                <a:cubicBezTo>
                  <a:pt x="344" y="802"/>
                  <a:pt x="343" y="803"/>
                  <a:pt x="343" y="804"/>
                </a:cubicBezTo>
                <a:cubicBezTo>
                  <a:pt x="344" y="804"/>
                  <a:pt x="344" y="804"/>
                  <a:pt x="344" y="804"/>
                </a:cubicBezTo>
                <a:cubicBezTo>
                  <a:pt x="344" y="804"/>
                  <a:pt x="344" y="804"/>
                  <a:pt x="344" y="805"/>
                </a:cubicBezTo>
                <a:cubicBezTo>
                  <a:pt x="343" y="805"/>
                  <a:pt x="343" y="805"/>
                  <a:pt x="343" y="806"/>
                </a:cubicBezTo>
                <a:cubicBezTo>
                  <a:pt x="342" y="807"/>
                  <a:pt x="342" y="808"/>
                  <a:pt x="342" y="808"/>
                </a:cubicBezTo>
                <a:cubicBezTo>
                  <a:pt x="342" y="810"/>
                  <a:pt x="343" y="811"/>
                  <a:pt x="344" y="812"/>
                </a:cubicBezTo>
                <a:cubicBezTo>
                  <a:pt x="344" y="813"/>
                  <a:pt x="345" y="814"/>
                  <a:pt x="345" y="814"/>
                </a:cubicBezTo>
                <a:cubicBezTo>
                  <a:pt x="346" y="815"/>
                  <a:pt x="346" y="816"/>
                  <a:pt x="346" y="816"/>
                </a:cubicBezTo>
                <a:cubicBezTo>
                  <a:pt x="347" y="817"/>
                  <a:pt x="347" y="817"/>
                  <a:pt x="348" y="818"/>
                </a:cubicBezTo>
                <a:cubicBezTo>
                  <a:pt x="348" y="819"/>
                  <a:pt x="349" y="820"/>
                  <a:pt x="349" y="821"/>
                </a:cubicBezTo>
                <a:cubicBezTo>
                  <a:pt x="349" y="822"/>
                  <a:pt x="348" y="822"/>
                  <a:pt x="348" y="823"/>
                </a:cubicBezTo>
                <a:cubicBezTo>
                  <a:pt x="348" y="824"/>
                  <a:pt x="349" y="825"/>
                  <a:pt x="349" y="826"/>
                </a:cubicBezTo>
                <a:cubicBezTo>
                  <a:pt x="350" y="828"/>
                  <a:pt x="349" y="829"/>
                  <a:pt x="350" y="831"/>
                </a:cubicBezTo>
                <a:cubicBezTo>
                  <a:pt x="350" y="831"/>
                  <a:pt x="351" y="831"/>
                  <a:pt x="351" y="831"/>
                </a:cubicBezTo>
                <a:cubicBezTo>
                  <a:pt x="351" y="832"/>
                  <a:pt x="351" y="832"/>
                  <a:pt x="352" y="832"/>
                </a:cubicBezTo>
                <a:cubicBezTo>
                  <a:pt x="352" y="833"/>
                  <a:pt x="353" y="834"/>
                  <a:pt x="353" y="834"/>
                </a:cubicBezTo>
                <a:cubicBezTo>
                  <a:pt x="353" y="835"/>
                  <a:pt x="354" y="836"/>
                  <a:pt x="354" y="836"/>
                </a:cubicBezTo>
                <a:cubicBezTo>
                  <a:pt x="355" y="836"/>
                  <a:pt x="355" y="836"/>
                  <a:pt x="355" y="837"/>
                </a:cubicBezTo>
                <a:cubicBezTo>
                  <a:pt x="355" y="837"/>
                  <a:pt x="355" y="837"/>
                  <a:pt x="356" y="838"/>
                </a:cubicBezTo>
                <a:cubicBezTo>
                  <a:pt x="356" y="838"/>
                  <a:pt x="356" y="839"/>
                  <a:pt x="357" y="839"/>
                </a:cubicBezTo>
                <a:cubicBezTo>
                  <a:pt x="357" y="840"/>
                  <a:pt x="357" y="840"/>
                  <a:pt x="358" y="840"/>
                </a:cubicBezTo>
                <a:cubicBezTo>
                  <a:pt x="358" y="841"/>
                  <a:pt x="358" y="841"/>
                  <a:pt x="358" y="841"/>
                </a:cubicBezTo>
                <a:cubicBezTo>
                  <a:pt x="358" y="842"/>
                  <a:pt x="358" y="841"/>
                  <a:pt x="358" y="841"/>
                </a:cubicBezTo>
                <a:cubicBezTo>
                  <a:pt x="358" y="841"/>
                  <a:pt x="359" y="841"/>
                  <a:pt x="359" y="841"/>
                </a:cubicBezTo>
                <a:cubicBezTo>
                  <a:pt x="359" y="841"/>
                  <a:pt x="359" y="842"/>
                  <a:pt x="360" y="842"/>
                </a:cubicBezTo>
                <a:cubicBezTo>
                  <a:pt x="360" y="842"/>
                  <a:pt x="360" y="842"/>
                  <a:pt x="361" y="843"/>
                </a:cubicBezTo>
                <a:cubicBezTo>
                  <a:pt x="361" y="843"/>
                  <a:pt x="361" y="843"/>
                  <a:pt x="362" y="843"/>
                </a:cubicBezTo>
                <a:cubicBezTo>
                  <a:pt x="362" y="843"/>
                  <a:pt x="362" y="844"/>
                  <a:pt x="363" y="844"/>
                </a:cubicBezTo>
                <a:cubicBezTo>
                  <a:pt x="364" y="844"/>
                  <a:pt x="364" y="843"/>
                  <a:pt x="364" y="843"/>
                </a:cubicBezTo>
                <a:cubicBezTo>
                  <a:pt x="364" y="842"/>
                  <a:pt x="364" y="842"/>
                  <a:pt x="364" y="842"/>
                </a:cubicBezTo>
                <a:cubicBezTo>
                  <a:pt x="364" y="842"/>
                  <a:pt x="363" y="841"/>
                  <a:pt x="363" y="841"/>
                </a:cubicBezTo>
                <a:cubicBezTo>
                  <a:pt x="363" y="841"/>
                  <a:pt x="363" y="841"/>
                  <a:pt x="364" y="841"/>
                </a:cubicBezTo>
                <a:cubicBezTo>
                  <a:pt x="364" y="840"/>
                  <a:pt x="364" y="840"/>
                  <a:pt x="364" y="840"/>
                </a:cubicBezTo>
                <a:cubicBezTo>
                  <a:pt x="364" y="840"/>
                  <a:pt x="365" y="840"/>
                  <a:pt x="365" y="840"/>
                </a:cubicBezTo>
                <a:cubicBezTo>
                  <a:pt x="365" y="840"/>
                  <a:pt x="366" y="841"/>
                  <a:pt x="366" y="841"/>
                </a:cubicBezTo>
                <a:cubicBezTo>
                  <a:pt x="367" y="841"/>
                  <a:pt x="368" y="841"/>
                  <a:pt x="368" y="840"/>
                </a:cubicBezTo>
                <a:cubicBezTo>
                  <a:pt x="369" y="839"/>
                  <a:pt x="370" y="840"/>
                  <a:pt x="370" y="840"/>
                </a:cubicBezTo>
                <a:cubicBezTo>
                  <a:pt x="371" y="841"/>
                  <a:pt x="371" y="841"/>
                  <a:pt x="371" y="841"/>
                </a:cubicBezTo>
                <a:cubicBezTo>
                  <a:pt x="372" y="841"/>
                  <a:pt x="372" y="840"/>
                  <a:pt x="372" y="840"/>
                </a:cubicBezTo>
                <a:cubicBezTo>
                  <a:pt x="372" y="841"/>
                  <a:pt x="371" y="841"/>
                  <a:pt x="371" y="841"/>
                </a:cubicBezTo>
                <a:cubicBezTo>
                  <a:pt x="370" y="841"/>
                  <a:pt x="369" y="841"/>
                  <a:pt x="368" y="841"/>
                </a:cubicBezTo>
                <a:cubicBezTo>
                  <a:pt x="368" y="841"/>
                  <a:pt x="367" y="841"/>
                  <a:pt x="366" y="841"/>
                </a:cubicBezTo>
                <a:cubicBezTo>
                  <a:pt x="365" y="841"/>
                  <a:pt x="365" y="841"/>
                  <a:pt x="365" y="841"/>
                </a:cubicBezTo>
                <a:cubicBezTo>
                  <a:pt x="365" y="842"/>
                  <a:pt x="365" y="842"/>
                  <a:pt x="365" y="842"/>
                </a:cubicBezTo>
                <a:cubicBezTo>
                  <a:pt x="364" y="842"/>
                  <a:pt x="364" y="843"/>
                  <a:pt x="364" y="843"/>
                </a:cubicBezTo>
                <a:cubicBezTo>
                  <a:pt x="364" y="843"/>
                  <a:pt x="365" y="843"/>
                  <a:pt x="365" y="843"/>
                </a:cubicBezTo>
                <a:cubicBezTo>
                  <a:pt x="365" y="844"/>
                  <a:pt x="365" y="844"/>
                  <a:pt x="365" y="844"/>
                </a:cubicBezTo>
                <a:cubicBezTo>
                  <a:pt x="365" y="844"/>
                  <a:pt x="365" y="844"/>
                  <a:pt x="365" y="845"/>
                </a:cubicBezTo>
                <a:cubicBezTo>
                  <a:pt x="366" y="845"/>
                  <a:pt x="366" y="845"/>
                  <a:pt x="366" y="846"/>
                </a:cubicBezTo>
                <a:cubicBezTo>
                  <a:pt x="366" y="846"/>
                  <a:pt x="366" y="846"/>
                  <a:pt x="366" y="847"/>
                </a:cubicBezTo>
                <a:cubicBezTo>
                  <a:pt x="367" y="847"/>
                  <a:pt x="367" y="847"/>
                  <a:pt x="367" y="847"/>
                </a:cubicBezTo>
                <a:cubicBezTo>
                  <a:pt x="367" y="848"/>
                  <a:pt x="368" y="848"/>
                  <a:pt x="367" y="848"/>
                </a:cubicBezTo>
                <a:cubicBezTo>
                  <a:pt x="367" y="848"/>
                  <a:pt x="367" y="848"/>
                  <a:pt x="367" y="848"/>
                </a:cubicBezTo>
                <a:cubicBezTo>
                  <a:pt x="366" y="847"/>
                  <a:pt x="365" y="847"/>
                  <a:pt x="365" y="846"/>
                </a:cubicBezTo>
                <a:cubicBezTo>
                  <a:pt x="365" y="846"/>
                  <a:pt x="365" y="846"/>
                  <a:pt x="365" y="845"/>
                </a:cubicBezTo>
                <a:cubicBezTo>
                  <a:pt x="365" y="845"/>
                  <a:pt x="365" y="845"/>
                  <a:pt x="365" y="844"/>
                </a:cubicBezTo>
                <a:cubicBezTo>
                  <a:pt x="364" y="844"/>
                  <a:pt x="364" y="844"/>
                  <a:pt x="364" y="844"/>
                </a:cubicBezTo>
                <a:cubicBezTo>
                  <a:pt x="363" y="845"/>
                  <a:pt x="363" y="845"/>
                  <a:pt x="363" y="845"/>
                </a:cubicBezTo>
                <a:cubicBezTo>
                  <a:pt x="363" y="846"/>
                  <a:pt x="363" y="847"/>
                  <a:pt x="363" y="847"/>
                </a:cubicBezTo>
                <a:cubicBezTo>
                  <a:pt x="363" y="848"/>
                  <a:pt x="363" y="849"/>
                  <a:pt x="364" y="849"/>
                </a:cubicBezTo>
                <a:cubicBezTo>
                  <a:pt x="364" y="850"/>
                  <a:pt x="364" y="851"/>
                  <a:pt x="364" y="851"/>
                </a:cubicBezTo>
                <a:cubicBezTo>
                  <a:pt x="364" y="852"/>
                  <a:pt x="365" y="852"/>
                  <a:pt x="365" y="852"/>
                </a:cubicBezTo>
                <a:cubicBezTo>
                  <a:pt x="365" y="853"/>
                  <a:pt x="365" y="853"/>
                  <a:pt x="366" y="853"/>
                </a:cubicBezTo>
                <a:cubicBezTo>
                  <a:pt x="366" y="854"/>
                  <a:pt x="367" y="854"/>
                  <a:pt x="367" y="854"/>
                </a:cubicBezTo>
                <a:cubicBezTo>
                  <a:pt x="368" y="854"/>
                  <a:pt x="368" y="855"/>
                  <a:pt x="368" y="855"/>
                </a:cubicBezTo>
                <a:cubicBezTo>
                  <a:pt x="369" y="855"/>
                  <a:pt x="369" y="855"/>
                  <a:pt x="370" y="855"/>
                </a:cubicBezTo>
                <a:cubicBezTo>
                  <a:pt x="370" y="855"/>
                  <a:pt x="370" y="855"/>
                  <a:pt x="370" y="856"/>
                </a:cubicBezTo>
                <a:cubicBezTo>
                  <a:pt x="370" y="856"/>
                  <a:pt x="371" y="856"/>
                  <a:pt x="371" y="856"/>
                </a:cubicBezTo>
                <a:cubicBezTo>
                  <a:pt x="371" y="857"/>
                  <a:pt x="371" y="858"/>
                  <a:pt x="371" y="858"/>
                </a:cubicBezTo>
                <a:cubicBezTo>
                  <a:pt x="371" y="859"/>
                  <a:pt x="371" y="859"/>
                  <a:pt x="371" y="859"/>
                </a:cubicBezTo>
                <a:cubicBezTo>
                  <a:pt x="370" y="859"/>
                  <a:pt x="370" y="859"/>
                  <a:pt x="370" y="859"/>
                </a:cubicBezTo>
                <a:cubicBezTo>
                  <a:pt x="369" y="860"/>
                  <a:pt x="370" y="861"/>
                  <a:pt x="370" y="861"/>
                </a:cubicBezTo>
                <a:cubicBezTo>
                  <a:pt x="370" y="862"/>
                  <a:pt x="370" y="862"/>
                  <a:pt x="370" y="863"/>
                </a:cubicBezTo>
                <a:cubicBezTo>
                  <a:pt x="370" y="864"/>
                  <a:pt x="371" y="864"/>
                  <a:pt x="371" y="865"/>
                </a:cubicBezTo>
                <a:cubicBezTo>
                  <a:pt x="372" y="865"/>
                  <a:pt x="372" y="866"/>
                  <a:pt x="373" y="866"/>
                </a:cubicBezTo>
                <a:cubicBezTo>
                  <a:pt x="373" y="867"/>
                  <a:pt x="373" y="868"/>
                  <a:pt x="374" y="868"/>
                </a:cubicBezTo>
                <a:cubicBezTo>
                  <a:pt x="374" y="869"/>
                  <a:pt x="375" y="869"/>
                  <a:pt x="375" y="870"/>
                </a:cubicBezTo>
                <a:cubicBezTo>
                  <a:pt x="376" y="871"/>
                  <a:pt x="377" y="872"/>
                  <a:pt x="378" y="873"/>
                </a:cubicBezTo>
                <a:cubicBezTo>
                  <a:pt x="379" y="874"/>
                  <a:pt x="379" y="874"/>
                  <a:pt x="380" y="875"/>
                </a:cubicBezTo>
                <a:cubicBezTo>
                  <a:pt x="380" y="875"/>
                  <a:pt x="380" y="875"/>
                  <a:pt x="380" y="875"/>
                </a:cubicBezTo>
                <a:cubicBezTo>
                  <a:pt x="381" y="876"/>
                  <a:pt x="381" y="876"/>
                  <a:pt x="381" y="876"/>
                </a:cubicBezTo>
                <a:cubicBezTo>
                  <a:pt x="381" y="877"/>
                  <a:pt x="382" y="878"/>
                  <a:pt x="382" y="878"/>
                </a:cubicBezTo>
                <a:cubicBezTo>
                  <a:pt x="383" y="879"/>
                  <a:pt x="383" y="879"/>
                  <a:pt x="384" y="880"/>
                </a:cubicBezTo>
                <a:cubicBezTo>
                  <a:pt x="384" y="880"/>
                  <a:pt x="384" y="881"/>
                  <a:pt x="384" y="882"/>
                </a:cubicBezTo>
                <a:cubicBezTo>
                  <a:pt x="384" y="883"/>
                  <a:pt x="384" y="884"/>
                  <a:pt x="384" y="884"/>
                </a:cubicBezTo>
                <a:cubicBezTo>
                  <a:pt x="384" y="885"/>
                  <a:pt x="384" y="886"/>
                  <a:pt x="385" y="887"/>
                </a:cubicBezTo>
                <a:cubicBezTo>
                  <a:pt x="385" y="887"/>
                  <a:pt x="386" y="887"/>
                  <a:pt x="386" y="887"/>
                </a:cubicBezTo>
                <a:cubicBezTo>
                  <a:pt x="386" y="887"/>
                  <a:pt x="387" y="887"/>
                  <a:pt x="387" y="887"/>
                </a:cubicBezTo>
                <a:cubicBezTo>
                  <a:pt x="388" y="888"/>
                  <a:pt x="389" y="888"/>
                  <a:pt x="389" y="888"/>
                </a:cubicBezTo>
                <a:cubicBezTo>
                  <a:pt x="390" y="888"/>
                  <a:pt x="391" y="888"/>
                  <a:pt x="392" y="888"/>
                </a:cubicBezTo>
                <a:cubicBezTo>
                  <a:pt x="392" y="888"/>
                  <a:pt x="393" y="888"/>
                  <a:pt x="393" y="888"/>
                </a:cubicBezTo>
                <a:cubicBezTo>
                  <a:pt x="394" y="889"/>
                  <a:pt x="394" y="889"/>
                  <a:pt x="395" y="889"/>
                </a:cubicBezTo>
                <a:cubicBezTo>
                  <a:pt x="395" y="888"/>
                  <a:pt x="396" y="888"/>
                  <a:pt x="397" y="889"/>
                </a:cubicBezTo>
                <a:cubicBezTo>
                  <a:pt x="397" y="889"/>
                  <a:pt x="398" y="889"/>
                  <a:pt x="399" y="890"/>
                </a:cubicBezTo>
                <a:cubicBezTo>
                  <a:pt x="399" y="890"/>
                  <a:pt x="400" y="890"/>
                  <a:pt x="400" y="891"/>
                </a:cubicBezTo>
                <a:cubicBezTo>
                  <a:pt x="401" y="891"/>
                  <a:pt x="401" y="891"/>
                  <a:pt x="402" y="892"/>
                </a:cubicBezTo>
                <a:cubicBezTo>
                  <a:pt x="402" y="892"/>
                  <a:pt x="402" y="892"/>
                  <a:pt x="403" y="892"/>
                </a:cubicBezTo>
                <a:cubicBezTo>
                  <a:pt x="403" y="892"/>
                  <a:pt x="403" y="893"/>
                  <a:pt x="404" y="893"/>
                </a:cubicBezTo>
                <a:cubicBezTo>
                  <a:pt x="404" y="893"/>
                  <a:pt x="404" y="894"/>
                  <a:pt x="405" y="894"/>
                </a:cubicBezTo>
                <a:cubicBezTo>
                  <a:pt x="406" y="894"/>
                  <a:pt x="407" y="893"/>
                  <a:pt x="407" y="893"/>
                </a:cubicBezTo>
                <a:cubicBezTo>
                  <a:pt x="408" y="893"/>
                  <a:pt x="408" y="894"/>
                  <a:pt x="409" y="895"/>
                </a:cubicBezTo>
                <a:cubicBezTo>
                  <a:pt x="409" y="895"/>
                  <a:pt x="408" y="896"/>
                  <a:pt x="409" y="896"/>
                </a:cubicBezTo>
                <a:cubicBezTo>
                  <a:pt x="409" y="896"/>
                  <a:pt x="409" y="896"/>
                  <a:pt x="409" y="897"/>
                </a:cubicBezTo>
                <a:cubicBezTo>
                  <a:pt x="410" y="897"/>
                  <a:pt x="410" y="897"/>
                  <a:pt x="410" y="897"/>
                </a:cubicBezTo>
                <a:cubicBezTo>
                  <a:pt x="410" y="897"/>
                  <a:pt x="411" y="897"/>
                  <a:pt x="411" y="897"/>
                </a:cubicBezTo>
                <a:cubicBezTo>
                  <a:pt x="411" y="897"/>
                  <a:pt x="411" y="897"/>
                  <a:pt x="411" y="897"/>
                </a:cubicBezTo>
                <a:cubicBezTo>
                  <a:pt x="412" y="897"/>
                  <a:pt x="412" y="897"/>
                  <a:pt x="413" y="897"/>
                </a:cubicBezTo>
                <a:cubicBezTo>
                  <a:pt x="414" y="898"/>
                  <a:pt x="414" y="898"/>
                  <a:pt x="414" y="899"/>
                </a:cubicBezTo>
                <a:cubicBezTo>
                  <a:pt x="415" y="899"/>
                  <a:pt x="416" y="899"/>
                  <a:pt x="416" y="900"/>
                </a:cubicBezTo>
                <a:cubicBezTo>
                  <a:pt x="417" y="900"/>
                  <a:pt x="417" y="900"/>
                  <a:pt x="417" y="900"/>
                </a:cubicBezTo>
                <a:cubicBezTo>
                  <a:pt x="418" y="900"/>
                  <a:pt x="418" y="900"/>
                  <a:pt x="418" y="901"/>
                </a:cubicBezTo>
                <a:cubicBezTo>
                  <a:pt x="418" y="901"/>
                  <a:pt x="419" y="901"/>
                  <a:pt x="419" y="901"/>
                </a:cubicBezTo>
                <a:cubicBezTo>
                  <a:pt x="419" y="902"/>
                  <a:pt x="420" y="903"/>
                  <a:pt x="420" y="903"/>
                </a:cubicBezTo>
                <a:cubicBezTo>
                  <a:pt x="421" y="903"/>
                  <a:pt x="421" y="904"/>
                  <a:pt x="421" y="904"/>
                </a:cubicBezTo>
                <a:cubicBezTo>
                  <a:pt x="421" y="904"/>
                  <a:pt x="421" y="905"/>
                  <a:pt x="421" y="905"/>
                </a:cubicBezTo>
                <a:cubicBezTo>
                  <a:pt x="421" y="906"/>
                  <a:pt x="422" y="906"/>
                  <a:pt x="422" y="906"/>
                </a:cubicBezTo>
                <a:cubicBezTo>
                  <a:pt x="422" y="906"/>
                  <a:pt x="422" y="907"/>
                  <a:pt x="422" y="907"/>
                </a:cubicBezTo>
                <a:cubicBezTo>
                  <a:pt x="422" y="907"/>
                  <a:pt x="422" y="907"/>
                  <a:pt x="422" y="908"/>
                </a:cubicBezTo>
                <a:cubicBezTo>
                  <a:pt x="423" y="908"/>
                  <a:pt x="423" y="909"/>
                  <a:pt x="423" y="910"/>
                </a:cubicBezTo>
                <a:cubicBezTo>
                  <a:pt x="423" y="911"/>
                  <a:pt x="424" y="911"/>
                  <a:pt x="424" y="912"/>
                </a:cubicBezTo>
                <a:cubicBezTo>
                  <a:pt x="424" y="912"/>
                  <a:pt x="425" y="913"/>
                  <a:pt x="425" y="914"/>
                </a:cubicBezTo>
                <a:cubicBezTo>
                  <a:pt x="425" y="915"/>
                  <a:pt x="425" y="915"/>
                  <a:pt x="426" y="916"/>
                </a:cubicBezTo>
                <a:cubicBezTo>
                  <a:pt x="426" y="917"/>
                  <a:pt x="427" y="917"/>
                  <a:pt x="427" y="918"/>
                </a:cubicBezTo>
                <a:cubicBezTo>
                  <a:pt x="427" y="918"/>
                  <a:pt x="427" y="919"/>
                  <a:pt x="428" y="919"/>
                </a:cubicBezTo>
                <a:cubicBezTo>
                  <a:pt x="428" y="920"/>
                  <a:pt x="428" y="920"/>
                  <a:pt x="428" y="920"/>
                </a:cubicBezTo>
                <a:cubicBezTo>
                  <a:pt x="428" y="921"/>
                  <a:pt x="428" y="921"/>
                  <a:pt x="428" y="921"/>
                </a:cubicBezTo>
                <a:cubicBezTo>
                  <a:pt x="429" y="922"/>
                  <a:pt x="429" y="922"/>
                  <a:pt x="429" y="923"/>
                </a:cubicBezTo>
                <a:cubicBezTo>
                  <a:pt x="429" y="923"/>
                  <a:pt x="429" y="923"/>
                  <a:pt x="429" y="924"/>
                </a:cubicBezTo>
                <a:cubicBezTo>
                  <a:pt x="429" y="924"/>
                  <a:pt x="429" y="924"/>
                  <a:pt x="429" y="925"/>
                </a:cubicBezTo>
                <a:cubicBezTo>
                  <a:pt x="430" y="926"/>
                  <a:pt x="431" y="928"/>
                  <a:pt x="432" y="929"/>
                </a:cubicBezTo>
                <a:cubicBezTo>
                  <a:pt x="432" y="930"/>
                  <a:pt x="432" y="930"/>
                  <a:pt x="432" y="931"/>
                </a:cubicBezTo>
                <a:cubicBezTo>
                  <a:pt x="432" y="931"/>
                  <a:pt x="433" y="931"/>
                  <a:pt x="433" y="931"/>
                </a:cubicBezTo>
                <a:cubicBezTo>
                  <a:pt x="433" y="932"/>
                  <a:pt x="434" y="932"/>
                  <a:pt x="434" y="933"/>
                </a:cubicBezTo>
                <a:cubicBezTo>
                  <a:pt x="435" y="933"/>
                  <a:pt x="435" y="933"/>
                  <a:pt x="435" y="933"/>
                </a:cubicBezTo>
                <a:cubicBezTo>
                  <a:pt x="436" y="934"/>
                  <a:pt x="436" y="935"/>
                  <a:pt x="436" y="936"/>
                </a:cubicBezTo>
                <a:cubicBezTo>
                  <a:pt x="437" y="936"/>
                  <a:pt x="437" y="937"/>
                  <a:pt x="437" y="938"/>
                </a:cubicBezTo>
                <a:cubicBezTo>
                  <a:pt x="437" y="938"/>
                  <a:pt x="436" y="939"/>
                  <a:pt x="437" y="940"/>
                </a:cubicBezTo>
                <a:cubicBezTo>
                  <a:pt x="437" y="940"/>
                  <a:pt x="437" y="939"/>
                  <a:pt x="437" y="939"/>
                </a:cubicBezTo>
                <a:cubicBezTo>
                  <a:pt x="438" y="938"/>
                  <a:pt x="438" y="939"/>
                  <a:pt x="438" y="939"/>
                </a:cubicBezTo>
                <a:cubicBezTo>
                  <a:pt x="438" y="940"/>
                  <a:pt x="439" y="940"/>
                  <a:pt x="439" y="941"/>
                </a:cubicBezTo>
                <a:cubicBezTo>
                  <a:pt x="439" y="942"/>
                  <a:pt x="439" y="943"/>
                  <a:pt x="439" y="944"/>
                </a:cubicBezTo>
                <a:cubicBezTo>
                  <a:pt x="439" y="944"/>
                  <a:pt x="439" y="945"/>
                  <a:pt x="440" y="946"/>
                </a:cubicBezTo>
                <a:cubicBezTo>
                  <a:pt x="440" y="947"/>
                  <a:pt x="441" y="947"/>
                  <a:pt x="442" y="948"/>
                </a:cubicBezTo>
                <a:cubicBezTo>
                  <a:pt x="442" y="948"/>
                  <a:pt x="442" y="949"/>
                  <a:pt x="443" y="949"/>
                </a:cubicBezTo>
                <a:cubicBezTo>
                  <a:pt x="444" y="950"/>
                  <a:pt x="445" y="950"/>
                  <a:pt x="445" y="950"/>
                </a:cubicBezTo>
                <a:cubicBezTo>
                  <a:pt x="446" y="951"/>
                  <a:pt x="446" y="952"/>
                  <a:pt x="447" y="952"/>
                </a:cubicBezTo>
                <a:cubicBezTo>
                  <a:pt x="448" y="952"/>
                  <a:pt x="449" y="952"/>
                  <a:pt x="450" y="953"/>
                </a:cubicBezTo>
                <a:cubicBezTo>
                  <a:pt x="450" y="953"/>
                  <a:pt x="450" y="953"/>
                  <a:pt x="451" y="954"/>
                </a:cubicBezTo>
                <a:cubicBezTo>
                  <a:pt x="451" y="954"/>
                  <a:pt x="452" y="954"/>
                  <a:pt x="452" y="955"/>
                </a:cubicBezTo>
                <a:cubicBezTo>
                  <a:pt x="452" y="955"/>
                  <a:pt x="453" y="956"/>
                  <a:pt x="454" y="957"/>
                </a:cubicBezTo>
                <a:cubicBezTo>
                  <a:pt x="454" y="957"/>
                  <a:pt x="455" y="958"/>
                  <a:pt x="455" y="959"/>
                </a:cubicBezTo>
                <a:cubicBezTo>
                  <a:pt x="456" y="959"/>
                  <a:pt x="456" y="959"/>
                  <a:pt x="456" y="959"/>
                </a:cubicBezTo>
                <a:cubicBezTo>
                  <a:pt x="456" y="960"/>
                  <a:pt x="457" y="960"/>
                  <a:pt x="457" y="961"/>
                </a:cubicBezTo>
                <a:cubicBezTo>
                  <a:pt x="458" y="961"/>
                  <a:pt x="458" y="961"/>
                  <a:pt x="458" y="962"/>
                </a:cubicBezTo>
                <a:cubicBezTo>
                  <a:pt x="458" y="962"/>
                  <a:pt x="458" y="963"/>
                  <a:pt x="458" y="963"/>
                </a:cubicBezTo>
                <a:cubicBezTo>
                  <a:pt x="459" y="964"/>
                  <a:pt x="459" y="965"/>
                  <a:pt x="458" y="965"/>
                </a:cubicBezTo>
                <a:cubicBezTo>
                  <a:pt x="458" y="966"/>
                  <a:pt x="458" y="966"/>
                  <a:pt x="458" y="966"/>
                </a:cubicBezTo>
                <a:cubicBezTo>
                  <a:pt x="458" y="967"/>
                  <a:pt x="458" y="968"/>
                  <a:pt x="458" y="968"/>
                </a:cubicBezTo>
                <a:cubicBezTo>
                  <a:pt x="458" y="969"/>
                  <a:pt x="458" y="969"/>
                  <a:pt x="458" y="969"/>
                </a:cubicBezTo>
                <a:cubicBezTo>
                  <a:pt x="457" y="970"/>
                  <a:pt x="457" y="970"/>
                  <a:pt x="457" y="970"/>
                </a:cubicBezTo>
                <a:cubicBezTo>
                  <a:pt x="457" y="970"/>
                  <a:pt x="458" y="970"/>
                  <a:pt x="458" y="970"/>
                </a:cubicBezTo>
                <a:cubicBezTo>
                  <a:pt x="458" y="971"/>
                  <a:pt x="458" y="971"/>
                  <a:pt x="458" y="971"/>
                </a:cubicBezTo>
                <a:cubicBezTo>
                  <a:pt x="458" y="972"/>
                  <a:pt x="458" y="972"/>
                  <a:pt x="458" y="973"/>
                </a:cubicBezTo>
                <a:cubicBezTo>
                  <a:pt x="458" y="973"/>
                  <a:pt x="459" y="973"/>
                  <a:pt x="459" y="972"/>
                </a:cubicBezTo>
                <a:cubicBezTo>
                  <a:pt x="459" y="972"/>
                  <a:pt x="460" y="972"/>
                  <a:pt x="460" y="972"/>
                </a:cubicBezTo>
                <a:cubicBezTo>
                  <a:pt x="460" y="972"/>
                  <a:pt x="460" y="971"/>
                  <a:pt x="460" y="971"/>
                </a:cubicBezTo>
                <a:cubicBezTo>
                  <a:pt x="461" y="971"/>
                  <a:pt x="461" y="972"/>
                  <a:pt x="461" y="973"/>
                </a:cubicBezTo>
                <a:cubicBezTo>
                  <a:pt x="461" y="973"/>
                  <a:pt x="462" y="974"/>
                  <a:pt x="462" y="975"/>
                </a:cubicBezTo>
                <a:cubicBezTo>
                  <a:pt x="462" y="975"/>
                  <a:pt x="461" y="976"/>
                  <a:pt x="461" y="975"/>
                </a:cubicBezTo>
                <a:cubicBezTo>
                  <a:pt x="461" y="975"/>
                  <a:pt x="461" y="974"/>
                  <a:pt x="461" y="974"/>
                </a:cubicBezTo>
                <a:cubicBezTo>
                  <a:pt x="460" y="973"/>
                  <a:pt x="459" y="974"/>
                  <a:pt x="458" y="973"/>
                </a:cubicBezTo>
                <a:cubicBezTo>
                  <a:pt x="457" y="973"/>
                  <a:pt x="457" y="972"/>
                  <a:pt x="457" y="972"/>
                </a:cubicBezTo>
                <a:cubicBezTo>
                  <a:pt x="456" y="971"/>
                  <a:pt x="455" y="972"/>
                  <a:pt x="454" y="972"/>
                </a:cubicBezTo>
                <a:cubicBezTo>
                  <a:pt x="454" y="973"/>
                  <a:pt x="453" y="972"/>
                  <a:pt x="452" y="972"/>
                </a:cubicBezTo>
                <a:cubicBezTo>
                  <a:pt x="451" y="972"/>
                  <a:pt x="451" y="972"/>
                  <a:pt x="450" y="972"/>
                </a:cubicBezTo>
                <a:cubicBezTo>
                  <a:pt x="449" y="972"/>
                  <a:pt x="449" y="972"/>
                  <a:pt x="449" y="971"/>
                </a:cubicBezTo>
                <a:cubicBezTo>
                  <a:pt x="448" y="971"/>
                  <a:pt x="448" y="971"/>
                  <a:pt x="448" y="971"/>
                </a:cubicBezTo>
                <a:cubicBezTo>
                  <a:pt x="448" y="972"/>
                  <a:pt x="448" y="973"/>
                  <a:pt x="449" y="973"/>
                </a:cubicBezTo>
                <a:cubicBezTo>
                  <a:pt x="449" y="974"/>
                  <a:pt x="450" y="974"/>
                  <a:pt x="451" y="975"/>
                </a:cubicBezTo>
                <a:cubicBezTo>
                  <a:pt x="452" y="976"/>
                  <a:pt x="454" y="977"/>
                  <a:pt x="455" y="979"/>
                </a:cubicBezTo>
                <a:cubicBezTo>
                  <a:pt x="455" y="979"/>
                  <a:pt x="456" y="980"/>
                  <a:pt x="457" y="980"/>
                </a:cubicBezTo>
                <a:cubicBezTo>
                  <a:pt x="457" y="980"/>
                  <a:pt x="458" y="981"/>
                  <a:pt x="458" y="981"/>
                </a:cubicBezTo>
                <a:cubicBezTo>
                  <a:pt x="459" y="981"/>
                  <a:pt x="459" y="982"/>
                  <a:pt x="460" y="982"/>
                </a:cubicBezTo>
                <a:cubicBezTo>
                  <a:pt x="460" y="983"/>
                  <a:pt x="461" y="983"/>
                  <a:pt x="462" y="984"/>
                </a:cubicBezTo>
                <a:cubicBezTo>
                  <a:pt x="463" y="984"/>
                  <a:pt x="463" y="984"/>
                  <a:pt x="464" y="985"/>
                </a:cubicBezTo>
                <a:cubicBezTo>
                  <a:pt x="465" y="985"/>
                  <a:pt x="466" y="984"/>
                  <a:pt x="466" y="984"/>
                </a:cubicBezTo>
                <a:cubicBezTo>
                  <a:pt x="467" y="984"/>
                  <a:pt x="467" y="984"/>
                  <a:pt x="468" y="984"/>
                </a:cubicBezTo>
                <a:cubicBezTo>
                  <a:pt x="468" y="984"/>
                  <a:pt x="468" y="983"/>
                  <a:pt x="468" y="983"/>
                </a:cubicBezTo>
                <a:cubicBezTo>
                  <a:pt x="469" y="983"/>
                  <a:pt x="469" y="985"/>
                  <a:pt x="469" y="985"/>
                </a:cubicBezTo>
                <a:cubicBezTo>
                  <a:pt x="470" y="986"/>
                  <a:pt x="471" y="986"/>
                  <a:pt x="471" y="986"/>
                </a:cubicBezTo>
                <a:cubicBezTo>
                  <a:pt x="472" y="987"/>
                  <a:pt x="473" y="988"/>
                  <a:pt x="473" y="988"/>
                </a:cubicBezTo>
                <a:cubicBezTo>
                  <a:pt x="474" y="990"/>
                  <a:pt x="476" y="990"/>
                  <a:pt x="478" y="991"/>
                </a:cubicBezTo>
                <a:cubicBezTo>
                  <a:pt x="478" y="992"/>
                  <a:pt x="479" y="992"/>
                  <a:pt x="479" y="993"/>
                </a:cubicBezTo>
                <a:cubicBezTo>
                  <a:pt x="480" y="993"/>
                  <a:pt x="480" y="994"/>
                  <a:pt x="481" y="995"/>
                </a:cubicBezTo>
                <a:cubicBezTo>
                  <a:pt x="481" y="995"/>
                  <a:pt x="481" y="996"/>
                  <a:pt x="481" y="996"/>
                </a:cubicBezTo>
                <a:cubicBezTo>
                  <a:pt x="481" y="997"/>
                  <a:pt x="481" y="997"/>
                  <a:pt x="481" y="997"/>
                </a:cubicBezTo>
                <a:cubicBezTo>
                  <a:pt x="481" y="998"/>
                  <a:pt x="481" y="999"/>
                  <a:pt x="482" y="1000"/>
                </a:cubicBezTo>
                <a:cubicBezTo>
                  <a:pt x="482" y="1001"/>
                  <a:pt x="482" y="1002"/>
                  <a:pt x="481" y="1003"/>
                </a:cubicBezTo>
                <a:cubicBezTo>
                  <a:pt x="481" y="1003"/>
                  <a:pt x="480" y="1004"/>
                  <a:pt x="480" y="1005"/>
                </a:cubicBezTo>
                <a:cubicBezTo>
                  <a:pt x="480" y="1006"/>
                  <a:pt x="480" y="1006"/>
                  <a:pt x="480" y="1007"/>
                </a:cubicBezTo>
                <a:cubicBezTo>
                  <a:pt x="479" y="1007"/>
                  <a:pt x="479" y="1008"/>
                  <a:pt x="479" y="1008"/>
                </a:cubicBezTo>
                <a:cubicBezTo>
                  <a:pt x="480" y="1008"/>
                  <a:pt x="480" y="1008"/>
                  <a:pt x="480" y="1009"/>
                </a:cubicBezTo>
                <a:cubicBezTo>
                  <a:pt x="481" y="1009"/>
                  <a:pt x="481" y="1010"/>
                  <a:pt x="481" y="1011"/>
                </a:cubicBezTo>
                <a:cubicBezTo>
                  <a:pt x="481" y="1011"/>
                  <a:pt x="481" y="1012"/>
                  <a:pt x="482" y="1011"/>
                </a:cubicBezTo>
                <a:cubicBezTo>
                  <a:pt x="482" y="1011"/>
                  <a:pt x="482" y="1010"/>
                  <a:pt x="482" y="1010"/>
                </a:cubicBezTo>
                <a:cubicBezTo>
                  <a:pt x="482" y="1009"/>
                  <a:pt x="481" y="1009"/>
                  <a:pt x="481" y="1008"/>
                </a:cubicBezTo>
                <a:cubicBezTo>
                  <a:pt x="481" y="1007"/>
                  <a:pt x="482" y="1008"/>
                  <a:pt x="482" y="1009"/>
                </a:cubicBezTo>
                <a:cubicBezTo>
                  <a:pt x="483" y="1009"/>
                  <a:pt x="483" y="1009"/>
                  <a:pt x="484" y="1010"/>
                </a:cubicBezTo>
                <a:cubicBezTo>
                  <a:pt x="485" y="1010"/>
                  <a:pt x="485" y="1011"/>
                  <a:pt x="486" y="1011"/>
                </a:cubicBezTo>
                <a:cubicBezTo>
                  <a:pt x="487" y="1012"/>
                  <a:pt x="489" y="1013"/>
                  <a:pt x="490" y="1014"/>
                </a:cubicBezTo>
                <a:cubicBezTo>
                  <a:pt x="491" y="1015"/>
                  <a:pt x="492" y="1016"/>
                  <a:pt x="494" y="1017"/>
                </a:cubicBezTo>
                <a:cubicBezTo>
                  <a:pt x="494" y="1018"/>
                  <a:pt x="495" y="1018"/>
                  <a:pt x="496" y="1019"/>
                </a:cubicBezTo>
                <a:cubicBezTo>
                  <a:pt x="496" y="1019"/>
                  <a:pt x="497" y="1020"/>
                  <a:pt x="498" y="1020"/>
                </a:cubicBezTo>
                <a:cubicBezTo>
                  <a:pt x="499" y="1021"/>
                  <a:pt x="501" y="1022"/>
                  <a:pt x="502" y="1024"/>
                </a:cubicBezTo>
                <a:cubicBezTo>
                  <a:pt x="503" y="1024"/>
                  <a:pt x="503" y="1025"/>
                  <a:pt x="504" y="1026"/>
                </a:cubicBezTo>
                <a:cubicBezTo>
                  <a:pt x="504" y="1026"/>
                  <a:pt x="504" y="1026"/>
                  <a:pt x="504" y="1027"/>
                </a:cubicBezTo>
                <a:cubicBezTo>
                  <a:pt x="504" y="1027"/>
                  <a:pt x="504" y="1028"/>
                  <a:pt x="505" y="1028"/>
                </a:cubicBezTo>
                <a:cubicBezTo>
                  <a:pt x="505" y="1029"/>
                  <a:pt x="506" y="1029"/>
                  <a:pt x="506" y="1030"/>
                </a:cubicBezTo>
                <a:cubicBezTo>
                  <a:pt x="506" y="1031"/>
                  <a:pt x="507" y="1032"/>
                  <a:pt x="507" y="1031"/>
                </a:cubicBezTo>
                <a:cubicBezTo>
                  <a:pt x="508" y="1030"/>
                  <a:pt x="508" y="1029"/>
                  <a:pt x="509" y="1029"/>
                </a:cubicBezTo>
                <a:cubicBezTo>
                  <a:pt x="510" y="1029"/>
                  <a:pt x="510" y="1029"/>
                  <a:pt x="511" y="1028"/>
                </a:cubicBezTo>
                <a:cubicBezTo>
                  <a:pt x="512" y="1027"/>
                  <a:pt x="513" y="1025"/>
                  <a:pt x="512" y="1024"/>
                </a:cubicBezTo>
                <a:cubicBezTo>
                  <a:pt x="511" y="1023"/>
                  <a:pt x="510" y="1023"/>
                  <a:pt x="510" y="1022"/>
                </a:cubicBezTo>
                <a:cubicBezTo>
                  <a:pt x="509" y="1021"/>
                  <a:pt x="509" y="1020"/>
                  <a:pt x="509" y="1018"/>
                </a:cubicBezTo>
                <a:cubicBezTo>
                  <a:pt x="508" y="1018"/>
                  <a:pt x="508" y="1018"/>
                  <a:pt x="507" y="1018"/>
                </a:cubicBezTo>
                <a:cubicBezTo>
                  <a:pt x="506" y="1017"/>
                  <a:pt x="505" y="1017"/>
                  <a:pt x="505" y="1017"/>
                </a:cubicBezTo>
                <a:cubicBezTo>
                  <a:pt x="504" y="1016"/>
                  <a:pt x="504" y="1015"/>
                  <a:pt x="504" y="1014"/>
                </a:cubicBezTo>
                <a:cubicBezTo>
                  <a:pt x="503" y="1014"/>
                  <a:pt x="503" y="1013"/>
                  <a:pt x="502" y="1014"/>
                </a:cubicBezTo>
                <a:cubicBezTo>
                  <a:pt x="502" y="1014"/>
                  <a:pt x="502" y="1015"/>
                  <a:pt x="502" y="1015"/>
                </a:cubicBezTo>
                <a:cubicBezTo>
                  <a:pt x="501" y="1016"/>
                  <a:pt x="500" y="1015"/>
                  <a:pt x="500" y="1015"/>
                </a:cubicBezTo>
                <a:cubicBezTo>
                  <a:pt x="499" y="1015"/>
                  <a:pt x="499" y="1015"/>
                  <a:pt x="499" y="1015"/>
                </a:cubicBezTo>
                <a:cubicBezTo>
                  <a:pt x="498" y="1015"/>
                  <a:pt x="498" y="1014"/>
                  <a:pt x="498" y="1014"/>
                </a:cubicBezTo>
                <a:cubicBezTo>
                  <a:pt x="498" y="1013"/>
                  <a:pt x="498" y="1012"/>
                  <a:pt x="498" y="1011"/>
                </a:cubicBezTo>
                <a:cubicBezTo>
                  <a:pt x="498" y="1011"/>
                  <a:pt x="498" y="1010"/>
                  <a:pt x="498" y="1009"/>
                </a:cubicBezTo>
                <a:cubicBezTo>
                  <a:pt x="498" y="1008"/>
                  <a:pt x="497" y="1007"/>
                  <a:pt x="497" y="1006"/>
                </a:cubicBezTo>
                <a:cubicBezTo>
                  <a:pt x="497" y="1005"/>
                  <a:pt x="496" y="1005"/>
                  <a:pt x="496" y="1004"/>
                </a:cubicBezTo>
                <a:cubicBezTo>
                  <a:pt x="495" y="1003"/>
                  <a:pt x="495" y="1003"/>
                  <a:pt x="495" y="1002"/>
                </a:cubicBezTo>
                <a:cubicBezTo>
                  <a:pt x="495" y="1001"/>
                  <a:pt x="494" y="1000"/>
                  <a:pt x="494" y="999"/>
                </a:cubicBezTo>
                <a:cubicBezTo>
                  <a:pt x="494" y="998"/>
                  <a:pt x="493" y="998"/>
                  <a:pt x="493" y="997"/>
                </a:cubicBezTo>
                <a:cubicBezTo>
                  <a:pt x="492" y="997"/>
                  <a:pt x="492" y="997"/>
                  <a:pt x="492" y="996"/>
                </a:cubicBezTo>
                <a:cubicBezTo>
                  <a:pt x="492" y="996"/>
                  <a:pt x="492" y="995"/>
                  <a:pt x="492" y="994"/>
                </a:cubicBezTo>
                <a:cubicBezTo>
                  <a:pt x="492" y="994"/>
                  <a:pt x="494" y="993"/>
                  <a:pt x="493" y="993"/>
                </a:cubicBezTo>
                <a:cubicBezTo>
                  <a:pt x="492" y="993"/>
                  <a:pt x="492" y="994"/>
                  <a:pt x="491" y="994"/>
                </a:cubicBezTo>
                <a:cubicBezTo>
                  <a:pt x="491" y="994"/>
                  <a:pt x="491" y="992"/>
                  <a:pt x="490" y="992"/>
                </a:cubicBezTo>
                <a:cubicBezTo>
                  <a:pt x="490" y="991"/>
                  <a:pt x="490" y="990"/>
                  <a:pt x="489" y="990"/>
                </a:cubicBezTo>
                <a:cubicBezTo>
                  <a:pt x="489" y="989"/>
                  <a:pt x="489" y="988"/>
                  <a:pt x="489" y="987"/>
                </a:cubicBezTo>
                <a:cubicBezTo>
                  <a:pt x="489" y="986"/>
                  <a:pt x="488" y="986"/>
                  <a:pt x="488" y="985"/>
                </a:cubicBezTo>
                <a:cubicBezTo>
                  <a:pt x="488" y="985"/>
                  <a:pt x="487" y="984"/>
                  <a:pt x="487" y="984"/>
                </a:cubicBezTo>
                <a:cubicBezTo>
                  <a:pt x="487" y="984"/>
                  <a:pt x="486" y="984"/>
                  <a:pt x="486" y="984"/>
                </a:cubicBezTo>
                <a:cubicBezTo>
                  <a:pt x="486" y="984"/>
                  <a:pt x="486" y="983"/>
                  <a:pt x="485" y="983"/>
                </a:cubicBezTo>
                <a:cubicBezTo>
                  <a:pt x="485" y="982"/>
                  <a:pt x="485" y="982"/>
                  <a:pt x="485" y="983"/>
                </a:cubicBezTo>
                <a:cubicBezTo>
                  <a:pt x="485" y="983"/>
                  <a:pt x="485" y="983"/>
                  <a:pt x="485" y="983"/>
                </a:cubicBezTo>
                <a:cubicBezTo>
                  <a:pt x="485" y="983"/>
                  <a:pt x="485" y="984"/>
                  <a:pt x="485" y="984"/>
                </a:cubicBezTo>
                <a:cubicBezTo>
                  <a:pt x="485" y="984"/>
                  <a:pt x="485" y="984"/>
                  <a:pt x="485" y="985"/>
                </a:cubicBezTo>
                <a:cubicBezTo>
                  <a:pt x="486" y="985"/>
                  <a:pt x="486" y="985"/>
                  <a:pt x="486" y="986"/>
                </a:cubicBezTo>
                <a:cubicBezTo>
                  <a:pt x="486" y="986"/>
                  <a:pt x="485" y="986"/>
                  <a:pt x="485" y="986"/>
                </a:cubicBezTo>
                <a:cubicBezTo>
                  <a:pt x="485" y="986"/>
                  <a:pt x="485" y="985"/>
                  <a:pt x="485" y="985"/>
                </a:cubicBezTo>
                <a:cubicBezTo>
                  <a:pt x="484" y="985"/>
                  <a:pt x="484" y="985"/>
                  <a:pt x="484" y="984"/>
                </a:cubicBezTo>
                <a:cubicBezTo>
                  <a:pt x="484" y="984"/>
                  <a:pt x="484" y="983"/>
                  <a:pt x="484" y="983"/>
                </a:cubicBezTo>
                <a:cubicBezTo>
                  <a:pt x="484" y="983"/>
                  <a:pt x="483" y="982"/>
                  <a:pt x="483" y="982"/>
                </a:cubicBezTo>
                <a:cubicBezTo>
                  <a:pt x="483" y="981"/>
                  <a:pt x="484" y="980"/>
                  <a:pt x="483" y="980"/>
                </a:cubicBezTo>
                <a:cubicBezTo>
                  <a:pt x="482" y="980"/>
                  <a:pt x="481" y="980"/>
                  <a:pt x="480" y="979"/>
                </a:cubicBezTo>
                <a:cubicBezTo>
                  <a:pt x="480" y="979"/>
                  <a:pt x="479" y="978"/>
                  <a:pt x="479" y="977"/>
                </a:cubicBezTo>
                <a:cubicBezTo>
                  <a:pt x="478" y="977"/>
                  <a:pt x="478" y="976"/>
                  <a:pt x="478" y="975"/>
                </a:cubicBezTo>
                <a:cubicBezTo>
                  <a:pt x="477" y="974"/>
                  <a:pt x="477" y="973"/>
                  <a:pt x="476" y="972"/>
                </a:cubicBezTo>
                <a:cubicBezTo>
                  <a:pt x="476" y="971"/>
                  <a:pt x="475" y="970"/>
                  <a:pt x="475" y="970"/>
                </a:cubicBezTo>
                <a:cubicBezTo>
                  <a:pt x="474" y="969"/>
                  <a:pt x="474" y="969"/>
                  <a:pt x="474" y="968"/>
                </a:cubicBezTo>
                <a:cubicBezTo>
                  <a:pt x="473" y="967"/>
                  <a:pt x="473" y="966"/>
                  <a:pt x="473" y="965"/>
                </a:cubicBezTo>
                <a:cubicBezTo>
                  <a:pt x="473" y="964"/>
                  <a:pt x="473" y="964"/>
                  <a:pt x="472" y="964"/>
                </a:cubicBezTo>
                <a:cubicBezTo>
                  <a:pt x="471" y="963"/>
                  <a:pt x="470" y="963"/>
                  <a:pt x="470" y="962"/>
                </a:cubicBezTo>
                <a:cubicBezTo>
                  <a:pt x="469" y="962"/>
                  <a:pt x="469" y="961"/>
                  <a:pt x="468" y="961"/>
                </a:cubicBezTo>
                <a:cubicBezTo>
                  <a:pt x="468" y="960"/>
                  <a:pt x="468" y="959"/>
                  <a:pt x="467" y="958"/>
                </a:cubicBezTo>
                <a:cubicBezTo>
                  <a:pt x="467" y="958"/>
                  <a:pt x="466" y="958"/>
                  <a:pt x="465" y="957"/>
                </a:cubicBezTo>
                <a:cubicBezTo>
                  <a:pt x="464" y="957"/>
                  <a:pt x="464" y="956"/>
                  <a:pt x="464" y="955"/>
                </a:cubicBezTo>
                <a:cubicBezTo>
                  <a:pt x="463" y="954"/>
                  <a:pt x="462" y="954"/>
                  <a:pt x="462" y="953"/>
                </a:cubicBezTo>
                <a:cubicBezTo>
                  <a:pt x="461" y="952"/>
                  <a:pt x="461" y="951"/>
                  <a:pt x="460" y="950"/>
                </a:cubicBezTo>
                <a:cubicBezTo>
                  <a:pt x="460" y="950"/>
                  <a:pt x="459" y="949"/>
                  <a:pt x="458" y="948"/>
                </a:cubicBezTo>
                <a:cubicBezTo>
                  <a:pt x="458" y="948"/>
                  <a:pt x="457" y="948"/>
                  <a:pt x="457" y="947"/>
                </a:cubicBezTo>
                <a:cubicBezTo>
                  <a:pt x="456" y="947"/>
                  <a:pt x="456" y="946"/>
                  <a:pt x="455" y="946"/>
                </a:cubicBezTo>
                <a:cubicBezTo>
                  <a:pt x="454" y="945"/>
                  <a:pt x="453" y="943"/>
                  <a:pt x="453" y="942"/>
                </a:cubicBezTo>
                <a:cubicBezTo>
                  <a:pt x="453" y="941"/>
                  <a:pt x="453" y="940"/>
                  <a:pt x="453" y="939"/>
                </a:cubicBezTo>
                <a:cubicBezTo>
                  <a:pt x="453" y="938"/>
                  <a:pt x="452" y="938"/>
                  <a:pt x="452" y="937"/>
                </a:cubicBezTo>
                <a:cubicBezTo>
                  <a:pt x="452" y="936"/>
                  <a:pt x="452" y="935"/>
                  <a:pt x="452" y="934"/>
                </a:cubicBezTo>
                <a:cubicBezTo>
                  <a:pt x="451" y="933"/>
                  <a:pt x="451" y="933"/>
                  <a:pt x="451" y="932"/>
                </a:cubicBezTo>
                <a:cubicBezTo>
                  <a:pt x="451" y="930"/>
                  <a:pt x="451" y="928"/>
                  <a:pt x="451" y="927"/>
                </a:cubicBezTo>
                <a:cubicBezTo>
                  <a:pt x="451" y="926"/>
                  <a:pt x="451" y="925"/>
                  <a:pt x="451" y="924"/>
                </a:cubicBezTo>
                <a:cubicBezTo>
                  <a:pt x="451" y="924"/>
                  <a:pt x="451" y="924"/>
                  <a:pt x="451" y="923"/>
                </a:cubicBezTo>
                <a:cubicBezTo>
                  <a:pt x="451" y="923"/>
                  <a:pt x="451" y="922"/>
                  <a:pt x="451" y="922"/>
                </a:cubicBezTo>
                <a:cubicBezTo>
                  <a:pt x="451" y="922"/>
                  <a:pt x="449" y="921"/>
                  <a:pt x="450" y="921"/>
                </a:cubicBezTo>
                <a:cubicBezTo>
                  <a:pt x="451" y="921"/>
                  <a:pt x="451" y="922"/>
                  <a:pt x="451" y="922"/>
                </a:cubicBezTo>
                <a:cubicBezTo>
                  <a:pt x="451" y="922"/>
                  <a:pt x="452" y="923"/>
                  <a:pt x="452" y="923"/>
                </a:cubicBezTo>
                <a:cubicBezTo>
                  <a:pt x="452" y="923"/>
                  <a:pt x="452" y="923"/>
                  <a:pt x="453" y="923"/>
                </a:cubicBezTo>
                <a:cubicBezTo>
                  <a:pt x="454" y="922"/>
                  <a:pt x="454" y="923"/>
                  <a:pt x="454" y="924"/>
                </a:cubicBezTo>
                <a:cubicBezTo>
                  <a:pt x="455" y="924"/>
                  <a:pt x="456" y="924"/>
                  <a:pt x="456" y="924"/>
                </a:cubicBezTo>
                <a:cubicBezTo>
                  <a:pt x="457" y="925"/>
                  <a:pt x="457" y="925"/>
                  <a:pt x="457" y="925"/>
                </a:cubicBezTo>
                <a:cubicBezTo>
                  <a:pt x="458" y="925"/>
                  <a:pt x="458" y="925"/>
                  <a:pt x="458" y="925"/>
                </a:cubicBezTo>
                <a:cubicBezTo>
                  <a:pt x="459" y="925"/>
                  <a:pt x="460" y="926"/>
                  <a:pt x="460" y="925"/>
                </a:cubicBezTo>
                <a:cubicBezTo>
                  <a:pt x="460" y="924"/>
                  <a:pt x="460" y="924"/>
                  <a:pt x="460" y="924"/>
                </a:cubicBezTo>
                <a:cubicBezTo>
                  <a:pt x="460" y="924"/>
                  <a:pt x="461" y="924"/>
                  <a:pt x="461" y="924"/>
                </a:cubicBezTo>
                <a:cubicBezTo>
                  <a:pt x="462" y="924"/>
                  <a:pt x="462" y="925"/>
                  <a:pt x="463" y="925"/>
                </a:cubicBezTo>
                <a:cubicBezTo>
                  <a:pt x="463" y="926"/>
                  <a:pt x="464" y="926"/>
                  <a:pt x="465" y="926"/>
                </a:cubicBezTo>
                <a:cubicBezTo>
                  <a:pt x="466" y="927"/>
                  <a:pt x="466" y="927"/>
                  <a:pt x="467" y="928"/>
                </a:cubicBezTo>
                <a:cubicBezTo>
                  <a:pt x="467" y="929"/>
                  <a:pt x="468" y="929"/>
                  <a:pt x="469" y="929"/>
                </a:cubicBezTo>
                <a:cubicBezTo>
                  <a:pt x="469" y="929"/>
                  <a:pt x="470" y="930"/>
                  <a:pt x="471" y="931"/>
                </a:cubicBezTo>
                <a:cubicBezTo>
                  <a:pt x="471" y="931"/>
                  <a:pt x="470" y="932"/>
                  <a:pt x="470" y="933"/>
                </a:cubicBezTo>
                <a:cubicBezTo>
                  <a:pt x="470" y="934"/>
                  <a:pt x="470" y="935"/>
                  <a:pt x="470" y="935"/>
                </a:cubicBezTo>
                <a:cubicBezTo>
                  <a:pt x="471" y="936"/>
                  <a:pt x="471" y="937"/>
                  <a:pt x="471" y="938"/>
                </a:cubicBezTo>
                <a:cubicBezTo>
                  <a:pt x="471" y="939"/>
                  <a:pt x="472" y="939"/>
                  <a:pt x="473" y="940"/>
                </a:cubicBezTo>
                <a:cubicBezTo>
                  <a:pt x="473" y="941"/>
                  <a:pt x="473" y="942"/>
                  <a:pt x="474" y="942"/>
                </a:cubicBezTo>
                <a:cubicBezTo>
                  <a:pt x="474" y="943"/>
                  <a:pt x="474" y="943"/>
                  <a:pt x="474" y="944"/>
                </a:cubicBezTo>
                <a:cubicBezTo>
                  <a:pt x="475" y="945"/>
                  <a:pt x="475" y="945"/>
                  <a:pt x="475" y="946"/>
                </a:cubicBezTo>
                <a:cubicBezTo>
                  <a:pt x="476" y="947"/>
                  <a:pt x="476" y="948"/>
                  <a:pt x="476" y="949"/>
                </a:cubicBezTo>
                <a:cubicBezTo>
                  <a:pt x="476" y="949"/>
                  <a:pt x="477" y="950"/>
                  <a:pt x="477" y="950"/>
                </a:cubicBezTo>
                <a:cubicBezTo>
                  <a:pt x="478" y="950"/>
                  <a:pt x="478" y="951"/>
                  <a:pt x="478" y="952"/>
                </a:cubicBezTo>
                <a:cubicBezTo>
                  <a:pt x="478" y="952"/>
                  <a:pt x="478" y="952"/>
                  <a:pt x="478" y="953"/>
                </a:cubicBezTo>
                <a:cubicBezTo>
                  <a:pt x="478" y="954"/>
                  <a:pt x="479" y="953"/>
                  <a:pt x="479" y="953"/>
                </a:cubicBezTo>
                <a:cubicBezTo>
                  <a:pt x="479" y="953"/>
                  <a:pt x="480" y="953"/>
                  <a:pt x="480" y="954"/>
                </a:cubicBezTo>
                <a:cubicBezTo>
                  <a:pt x="481" y="954"/>
                  <a:pt x="481" y="956"/>
                  <a:pt x="480" y="956"/>
                </a:cubicBezTo>
                <a:cubicBezTo>
                  <a:pt x="480" y="956"/>
                  <a:pt x="480" y="954"/>
                  <a:pt x="479" y="954"/>
                </a:cubicBezTo>
                <a:cubicBezTo>
                  <a:pt x="478" y="953"/>
                  <a:pt x="478" y="954"/>
                  <a:pt x="478" y="955"/>
                </a:cubicBezTo>
                <a:cubicBezTo>
                  <a:pt x="477" y="955"/>
                  <a:pt x="477" y="955"/>
                  <a:pt x="477" y="956"/>
                </a:cubicBezTo>
                <a:cubicBezTo>
                  <a:pt x="477" y="956"/>
                  <a:pt x="477" y="957"/>
                  <a:pt x="477" y="957"/>
                </a:cubicBezTo>
                <a:cubicBezTo>
                  <a:pt x="477" y="957"/>
                  <a:pt x="476" y="957"/>
                  <a:pt x="476" y="958"/>
                </a:cubicBezTo>
                <a:cubicBezTo>
                  <a:pt x="476" y="958"/>
                  <a:pt x="477" y="958"/>
                  <a:pt x="477" y="958"/>
                </a:cubicBezTo>
                <a:cubicBezTo>
                  <a:pt x="477" y="959"/>
                  <a:pt x="477" y="959"/>
                  <a:pt x="477" y="959"/>
                </a:cubicBezTo>
                <a:cubicBezTo>
                  <a:pt x="478" y="959"/>
                  <a:pt x="478" y="959"/>
                  <a:pt x="478" y="959"/>
                </a:cubicBezTo>
                <a:cubicBezTo>
                  <a:pt x="478" y="959"/>
                  <a:pt x="478" y="960"/>
                  <a:pt x="479" y="960"/>
                </a:cubicBezTo>
                <a:cubicBezTo>
                  <a:pt x="479" y="960"/>
                  <a:pt x="479" y="959"/>
                  <a:pt x="480" y="959"/>
                </a:cubicBezTo>
                <a:cubicBezTo>
                  <a:pt x="480" y="959"/>
                  <a:pt x="480" y="959"/>
                  <a:pt x="480" y="959"/>
                </a:cubicBezTo>
                <a:cubicBezTo>
                  <a:pt x="480" y="958"/>
                  <a:pt x="480" y="958"/>
                  <a:pt x="480" y="957"/>
                </a:cubicBezTo>
                <a:cubicBezTo>
                  <a:pt x="480" y="957"/>
                  <a:pt x="480" y="957"/>
                  <a:pt x="480" y="957"/>
                </a:cubicBezTo>
                <a:cubicBezTo>
                  <a:pt x="481" y="957"/>
                  <a:pt x="481" y="957"/>
                  <a:pt x="481" y="958"/>
                </a:cubicBezTo>
                <a:cubicBezTo>
                  <a:pt x="481" y="958"/>
                  <a:pt x="482" y="958"/>
                  <a:pt x="482" y="958"/>
                </a:cubicBezTo>
                <a:cubicBezTo>
                  <a:pt x="482" y="959"/>
                  <a:pt x="482" y="959"/>
                  <a:pt x="483" y="959"/>
                </a:cubicBezTo>
                <a:cubicBezTo>
                  <a:pt x="483" y="960"/>
                  <a:pt x="484" y="960"/>
                  <a:pt x="484" y="961"/>
                </a:cubicBezTo>
                <a:cubicBezTo>
                  <a:pt x="485" y="961"/>
                  <a:pt x="485" y="962"/>
                  <a:pt x="486" y="962"/>
                </a:cubicBezTo>
                <a:cubicBezTo>
                  <a:pt x="487" y="963"/>
                  <a:pt x="488" y="964"/>
                  <a:pt x="488" y="965"/>
                </a:cubicBezTo>
                <a:cubicBezTo>
                  <a:pt x="489" y="966"/>
                  <a:pt x="491" y="968"/>
                  <a:pt x="492" y="969"/>
                </a:cubicBezTo>
                <a:cubicBezTo>
                  <a:pt x="493" y="969"/>
                  <a:pt x="493" y="970"/>
                  <a:pt x="494" y="970"/>
                </a:cubicBezTo>
                <a:cubicBezTo>
                  <a:pt x="495" y="970"/>
                  <a:pt x="495" y="970"/>
                  <a:pt x="496" y="970"/>
                </a:cubicBezTo>
                <a:cubicBezTo>
                  <a:pt x="496" y="970"/>
                  <a:pt x="497" y="971"/>
                  <a:pt x="497" y="971"/>
                </a:cubicBezTo>
                <a:cubicBezTo>
                  <a:pt x="498" y="971"/>
                  <a:pt x="498" y="971"/>
                  <a:pt x="499" y="971"/>
                </a:cubicBezTo>
                <a:cubicBezTo>
                  <a:pt x="499" y="971"/>
                  <a:pt x="498" y="972"/>
                  <a:pt x="498" y="973"/>
                </a:cubicBezTo>
                <a:cubicBezTo>
                  <a:pt x="498" y="973"/>
                  <a:pt x="498" y="974"/>
                  <a:pt x="498" y="975"/>
                </a:cubicBezTo>
                <a:cubicBezTo>
                  <a:pt x="499" y="976"/>
                  <a:pt x="499" y="976"/>
                  <a:pt x="500" y="977"/>
                </a:cubicBezTo>
                <a:cubicBezTo>
                  <a:pt x="500" y="978"/>
                  <a:pt x="500" y="978"/>
                  <a:pt x="501" y="979"/>
                </a:cubicBezTo>
                <a:cubicBezTo>
                  <a:pt x="502" y="979"/>
                  <a:pt x="502" y="980"/>
                  <a:pt x="503" y="980"/>
                </a:cubicBezTo>
                <a:cubicBezTo>
                  <a:pt x="504" y="980"/>
                  <a:pt x="505" y="980"/>
                  <a:pt x="506" y="980"/>
                </a:cubicBezTo>
                <a:cubicBezTo>
                  <a:pt x="506" y="981"/>
                  <a:pt x="506" y="982"/>
                  <a:pt x="506" y="982"/>
                </a:cubicBezTo>
                <a:cubicBezTo>
                  <a:pt x="507" y="983"/>
                  <a:pt x="507" y="984"/>
                  <a:pt x="508" y="984"/>
                </a:cubicBezTo>
                <a:cubicBezTo>
                  <a:pt x="509" y="984"/>
                  <a:pt x="509" y="984"/>
                  <a:pt x="510" y="984"/>
                </a:cubicBezTo>
                <a:cubicBezTo>
                  <a:pt x="511" y="985"/>
                  <a:pt x="512" y="985"/>
                  <a:pt x="512" y="986"/>
                </a:cubicBezTo>
                <a:cubicBezTo>
                  <a:pt x="513" y="986"/>
                  <a:pt x="514" y="988"/>
                  <a:pt x="515" y="989"/>
                </a:cubicBezTo>
                <a:cubicBezTo>
                  <a:pt x="515" y="990"/>
                  <a:pt x="514" y="990"/>
                  <a:pt x="514" y="990"/>
                </a:cubicBezTo>
                <a:cubicBezTo>
                  <a:pt x="513" y="991"/>
                  <a:pt x="513" y="992"/>
                  <a:pt x="513" y="993"/>
                </a:cubicBezTo>
                <a:cubicBezTo>
                  <a:pt x="513" y="993"/>
                  <a:pt x="512" y="993"/>
                  <a:pt x="512" y="994"/>
                </a:cubicBezTo>
                <a:cubicBezTo>
                  <a:pt x="512" y="994"/>
                  <a:pt x="512" y="995"/>
                  <a:pt x="512" y="995"/>
                </a:cubicBezTo>
                <a:cubicBezTo>
                  <a:pt x="512" y="995"/>
                  <a:pt x="511" y="997"/>
                  <a:pt x="512" y="997"/>
                </a:cubicBezTo>
                <a:cubicBezTo>
                  <a:pt x="512" y="997"/>
                  <a:pt x="512" y="996"/>
                  <a:pt x="513" y="997"/>
                </a:cubicBezTo>
                <a:cubicBezTo>
                  <a:pt x="513" y="997"/>
                  <a:pt x="513" y="998"/>
                  <a:pt x="513" y="998"/>
                </a:cubicBezTo>
                <a:cubicBezTo>
                  <a:pt x="513" y="998"/>
                  <a:pt x="514" y="998"/>
                  <a:pt x="514" y="998"/>
                </a:cubicBezTo>
                <a:cubicBezTo>
                  <a:pt x="515" y="998"/>
                  <a:pt x="515" y="999"/>
                  <a:pt x="516" y="999"/>
                </a:cubicBezTo>
                <a:cubicBezTo>
                  <a:pt x="516" y="999"/>
                  <a:pt x="516" y="998"/>
                  <a:pt x="517" y="998"/>
                </a:cubicBezTo>
                <a:cubicBezTo>
                  <a:pt x="517" y="998"/>
                  <a:pt x="517" y="998"/>
                  <a:pt x="517" y="999"/>
                </a:cubicBezTo>
                <a:cubicBezTo>
                  <a:pt x="517" y="999"/>
                  <a:pt x="517" y="999"/>
                  <a:pt x="517" y="999"/>
                </a:cubicBezTo>
                <a:cubicBezTo>
                  <a:pt x="517" y="1000"/>
                  <a:pt x="516" y="1000"/>
                  <a:pt x="517" y="1000"/>
                </a:cubicBezTo>
                <a:cubicBezTo>
                  <a:pt x="518" y="1000"/>
                  <a:pt x="519" y="1001"/>
                  <a:pt x="519" y="1001"/>
                </a:cubicBezTo>
                <a:cubicBezTo>
                  <a:pt x="520" y="1001"/>
                  <a:pt x="521" y="1001"/>
                  <a:pt x="522" y="1002"/>
                </a:cubicBezTo>
                <a:cubicBezTo>
                  <a:pt x="522" y="1002"/>
                  <a:pt x="523" y="1002"/>
                  <a:pt x="524" y="1003"/>
                </a:cubicBezTo>
                <a:cubicBezTo>
                  <a:pt x="524" y="1003"/>
                  <a:pt x="525" y="1004"/>
                  <a:pt x="526" y="1004"/>
                </a:cubicBezTo>
                <a:cubicBezTo>
                  <a:pt x="526" y="1005"/>
                  <a:pt x="527" y="1005"/>
                  <a:pt x="527" y="1005"/>
                </a:cubicBezTo>
                <a:cubicBezTo>
                  <a:pt x="527" y="1005"/>
                  <a:pt x="527" y="1005"/>
                  <a:pt x="528" y="1006"/>
                </a:cubicBezTo>
                <a:cubicBezTo>
                  <a:pt x="529" y="1007"/>
                  <a:pt x="529" y="1009"/>
                  <a:pt x="529" y="1010"/>
                </a:cubicBezTo>
                <a:cubicBezTo>
                  <a:pt x="529" y="1011"/>
                  <a:pt x="529" y="1011"/>
                  <a:pt x="530" y="1012"/>
                </a:cubicBezTo>
                <a:cubicBezTo>
                  <a:pt x="530" y="1012"/>
                  <a:pt x="531" y="1012"/>
                  <a:pt x="531" y="1012"/>
                </a:cubicBezTo>
                <a:cubicBezTo>
                  <a:pt x="532" y="1012"/>
                  <a:pt x="532" y="1012"/>
                  <a:pt x="532" y="1013"/>
                </a:cubicBezTo>
                <a:cubicBezTo>
                  <a:pt x="533" y="1013"/>
                  <a:pt x="533" y="1012"/>
                  <a:pt x="534" y="1012"/>
                </a:cubicBezTo>
                <a:cubicBezTo>
                  <a:pt x="534" y="1012"/>
                  <a:pt x="534" y="1013"/>
                  <a:pt x="534" y="1013"/>
                </a:cubicBezTo>
                <a:cubicBezTo>
                  <a:pt x="533" y="1013"/>
                  <a:pt x="533" y="1013"/>
                  <a:pt x="533" y="1013"/>
                </a:cubicBezTo>
                <a:cubicBezTo>
                  <a:pt x="533" y="1014"/>
                  <a:pt x="534" y="1015"/>
                  <a:pt x="535" y="1015"/>
                </a:cubicBezTo>
                <a:cubicBezTo>
                  <a:pt x="535" y="1016"/>
                  <a:pt x="536" y="1016"/>
                  <a:pt x="537" y="1016"/>
                </a:cubicBezTo>
                <a:cubicBezTo>
                  <a:pt x="537" y="1017"/>
                  <a:pt x="538" y="1017"/>
                  <a:pt x="539" y="1018"/>
                </a:cubicBezTo>
                <a:cubicBezTo>
                  <a:pt x="539" y="1019"/>
                  <a:pt x="540" y="1020"/>
                  <a:pt x="540" y="1020"/>
                </a:cubicBezTo>
                <a:cubicBezTo>
                  <a:pt x="541" y="1021"/>
                  <a:pt x="542" y="1021"/>
                  <a:pt x="542" y="1022"/>
                </a:cubicBezTo>
                <a:cubicBezTo>
                  <a:pt x="542" y="1023"/>
                  <a:pt x="543" y="1023"/>
                  <a:pt x="543" y="1024"/>
                </a:cubicBezTo>
                <a:cubicBezTo>
                  <a:pt x="544" y="1025"/>
                  <a:pt x="545" y="1026"/>
                  <a:pt x="546" y="1027"/>
                </a:cubicBezTo>
                <a:cubicBezTo>
                  <a:pt x="546" y="1027"/>
                  <a:pt x="547" y="1028"/>
                  <a:pt x="548" y="1029"/>
                </a:cubicBezTo>
                <a:cubicBezTo>
                  <a:pt x="548" y="1029"/>
                  <a:pt x="549" y="1030"/>
                  <a:pt x="549" y="1031"/>
                </a:cubicBezTo>
                <a:cubicBezTo>
                  <a:pt x="550" y="1032"/>
                  <a:pt x="551" y="1032"/>
                  <a:pt x="551" y="1033"/>
                </a:cubicBezTo>
                <a:cubicBezTo>
                  <a:pt x="552" y="1033"/>
                  <a:pt x="552" y="1034"/>
                  <a:pt x="553" y="1035"/>
                </a:cubicBezTo>
                <a:cubicBezTo>
                  <a:pt x="553" y="1035"/>
                  <a:pt x="554" y="1036"/>
                  <a:pt x="554" y="1036"/>
                </a:cubicBezTo>
                <a:cubicBezTo>
                  <a:pt x="555" y="1037"/>
                  <a:pt x="555" y="1038"/>
                  <a:pt x="555" y="1039"/>
                </a:cubicBezTo>
                <a:cubicBezTo>
                  <a:pt x="555" y="1040"/>
                  <a:pt x="555" y="1041"/>
                  <a:pt x="555" y="1042"/>
                </a:cubicBezTo>
                <a:cubicBezTo>
                  <a:pt x="555" y="1043"/>
                  <a:pt x="556" y="1043"/>
                  <a:pt x="556" y="1044"/>
                </a:cubicBezTo>
                <a:cubicBezTo>
                  <a:pt x="557" y="1045"/>
                  <a:pt x="557" y="1045"/>
                  <a:pt x="557" y="1046"/>
                </a:cubicBezTo>
                <a:cubicBezTo>
                  <a:pt x="558" y="1046"/>
                  <a:pt x="558" y="1047"/>
                  <a:pt x="558" y="1047"/>
                </a:cubicBezTo>
                <a:cubicBezTo>
                  <a:pt x="558" y="1047"/>
                  <a:pt x="558" y="1048"/>
                  <a:pt x="559" y="1048"/>
                </a:cubicBezTo>
                <a:cubicBezTo>
                  <a:pt x="559" y="1048"/>
                  <a:pt x="559" y="1048"/>
                  <a:pt x="559" y="1048"/>
                </a:cubicBezTo>
                <a:cubicBezTo>
                  <a:pt x="560" y="1049"/>
                  <a:pt x="560" y="1050"/>
                  <a:pt x="560" y="1050"/>
                </a:cubicBezTo>
                <a:cubicBezTo>
                  <a:pt x="559" y="1051"/>
                  <a:pt x="559" y="1051"/>
                  <a:pt x="559" y="1052"/>
                </a:cubicBezTo>
                <a:cubicBezTo>
                  <a:pt x="559" y="1052"/>
                  <a:pt x="558" y="1053"/>
                  <a:pt x="558" y="1053"/>
                </a:cubicBezTo>
                <a:cubicBezTo>
                  <a:pt x="558" y="1054"/>
                  <a:pt x="558" y="1055"/>
                  <a:pt x="558" y="1055"/>
                </a:cubicBezTo>
                <a:cubicBezTo>
                  <a:pt x="557" y="1056"/>
                  <a:pt x="556" y="1056"/>
                  <a:pt x="556" y="1056"/>
                </a:cubicBezTo>
                <a:cubicBezTo>
                  <a:pt x="557" y="1057"/>
                  <a:pt x="557" y="1057"/>
                  <a:pt x="558" y="1057"/>
                </a:cubicBezTo>
                <a:cubicBezTo>
                  <a:pt x="558" y="1057"/>
                  <a:pt x="558" y="1057"/>
                  <a:pt x="559" y="1057"/>
                </a:cubicBezTo>
                <a:cubicBezTo>
                  <a:pt x="559" y="1058"/>
                  <a:pt x="560" y="1059"/>
                  <a:pt x="560" y="1059"/>
                </a:cubicBezTo>
                <a:cubicBezTo>
                  <a:pt x="559" y="1059"/>
                  <a:pt x="559" y="1059"/>
                  <a:pt x="558" y="1059"/>
                </a:cubicBezTo>
                <a:cubicBezTo>
                  <a:pt x="558" y="1059"/>
                  <a:pt x="558" y="1059"/>
                  <a:pt x="557" y="1060"/>
                </a:cubicBezTo>
                <a:cubicBezTo>
                  <a:pt x="557" y="1060"/>
                  <a:pt x="556" y="1060"/>
                  <a:pt x="555" y="1060"/>
                </a:cubicBezTo>
                <a:cubicBezTo>
                  <a:pt x="555" y="1061"/>
                  <a:pt x="555" y="1062"/>
                  <a:pt x="555" y="1063"/>
                </a:cubicBezTo>
                <a:cubicBezTo>
                  <a:pt x="556" y="1063"/>
                  <a:pt x="556" y="1064"/>
                  <a:pt x="556" y="1064"/>
                </a:cubicBezTo>
                <a:cubicBezTo>
                  <a:pt x="556" y="1065"/>
                  <a:pt x="557" y="1066"/>
                  <a:pt x="558" y="1067"/>
                </a:cubicBezTo>
                <a:cubicBezTo>
                  <a:pt x="558" y="1067"/>
                  <a:pt x="559" y="1068"/>
                  <a:pt x="559" y="1069"/>
                </a:cubicBezTo>
                <a:cubicBezTo>
                  <a:pt x="559" y="1069"/>
                  <a:pt x="559" y="1070"/>
                  <a:pt x="560" y="1070"/>
                </a:cubicBezTo>
                <a:cubicBezTo>
                  <a:pt x="560" y="1071"/>
                  <a:pt x="560" y="1071"/>
                  <a:pt x="561" y="1071"/>
                </a:cubicBezTo>
                <a:cubicBezTo>
                  <a:pt x="562" y="1073"/>
                  <a:pt x="563" y="1073"/>
                  <a:pt x="564" y="1074"/>
                </a:cubicBezTo>
                <a:cubicBezTo>
                  <a:pt x="566" y="1075"/>
                  <a:pt x="567" y="1076"/>
                  <a:pt x="569" y="1077"/>
                </a:cubicBezTo>
                <a:cubicBezTo>
                  <a:pt x="570" y="1077"/>
                  <a:pt x="571" y="1077"/>
                  <a:pt x="572" y="1078"/>
                </a:cubicBezTo>
                <a:cubicBezTo>
                  <a:pt x="572" y="1078"/>
                  <a:pt x="573" y="1079"/>
                  <a:pt x="573" y="1079"/>
                </a:cubicBezTo>
                <a:cubicBezTo>
                  <a:pt x="573" y="1079"/>
                  <a:pt x="573" y="1079"/>
                  <a:pt x="573" y="1079"/>
                </a:cubicBezTo>
                <a:cubicBezTo>
                  <a:pt x="574" y="1079"/>
                  <a:pt x="574" y="1079"/>
                  <a:pt x="574" y="1079"/>
                </a:cubicBezTo>
                <a:cubicBezTo>
                  <a:pt x="574" y="1079"/>
                  <a:pt x="575" y="1080"/>
                  <a:pt x="575" y="1080"/>
                </a:cubicBezTo>
                <a:cubicBezTo>
                  <a:pt x="576" y="1081"/>
                  <a:pt x="576" y="1081"/>
                  <a:pt x="577" y="1082"/>
                </a:cubicBezTo>
                <a:cubicBezTo>
                  <a:pt x="578" y="1083"/>
                  <a:pt x="579" y="1085"/>
                  <a:pt x="580" y="1086"/>
                </a:cubicBezTo>
                <a:cubicBezTo>
                  <a:pt x="582" y="1087"/>
                  <a:pt x="584" y="1087"/>
                  <a:pt x="585" y="1087"/>
                </a:cubicBezTo>
                <a:cubicBezTo>
                  <a:pt x="586" y="1088"/>
                  <a:pt x="587" y="1088"/>
                  <a:pt x="588" y="1088"/>
                </a:cubicBezTo>
                <a:cubicBezTo>
                  <a:pt x="588" y="1088"/>
                  <a:pt x="589" y="1088"/>
                  <a:pt x="589" y="1089"/>
                </a:cubicBezTo>
                <a:cubicBezTo>
                  <a:pt x="590" y="1089"/>
                  <a:pt x="590" y="1089"/>
                  <a:pt x="591" y="1090"/>
                </a:cubicBezTo>
                <a:cubicBezTo>
                  <a:pt x="592" y="1090"/>
                  <a:pt x="592" y="1090"/>
                  <a:pt x="592" y="1090"/>
                </a:cubicBezTo>
                <a:cubicBezTo>
                  <a:pt x="593" y="1090"/>
                  <a:pt x="594" y="1091"/>
                  <a:pt x="594" y="1091"/>
                </a:cubicBezTo>
                <a:cubicBezTo>
                  <a:pt x="595" y="1090"/>
                  <a:pt x="596" y="1090"/>
                  <a:pt x="597" y="1090"/>
                </a:cubicBezTo>
                <a:cubicBezTo>
                  <a:pt x="597" y="1090"/>
                  <a:pt x="598" y="1090"/>
                  <a:pt x="598" y="1091"/>
                </a:cubicBezTo>
                <a:cubicBezTo>
                  <a:pt x="599" y="1091"/>
                  <a:pt x="599" y="1091"/>
                  <a:pt x="600" y="1092"/>
                </a:cubicBezTo>
                <a:cubicBezTo>
                  <a:pt x="601" y="1092"/>
                  <a:pt x="601" y="1093"/>
                  <a:pt x="602" y="1093"/>
                </a:cubicBezTo>
                <a:cubicBezTo>
                  <a:pt x="602" y="1094"/>
                  <a:pt x="603" y="1094"/>
                  <a:pt x="604" y="1095"/>
                </a:cubicBezTo>
                <a:cubicBezTo>
                  <a:pt x="604" y="1095"/>
                  <a:pt x="605" y="1096"/>
                  <a:pt x="605" y="1096"/>
                </a:cubicBezTo>
                <a:cubicBezTo>
                  <a:pt x="606" y="1097"/>
                  <a:pt x="607" y="1097"/>
                  <a:pt x="608" y="1097"/>
                </a:cubicBezTo>
                <a:cubicBezTo>
                  <a:pt x="608" y="1098"/>
                  <a:pt x="609" y="1098"/>
                  <a:pt x="610" y="1098"/>
                </a:cubicBezTo>
                <a:cubicBezTo>
                  <a:pt x="610" y="1099"/>
                  <a:pt x="611" y="1099"/>
                  <a:pt x="611" y="1099"/>
                </a:cubicBezTo>
                <a:cubicBezTo>
                  <a:pt x="611" y="1099"/>
                  <a:pt x="612" y="1099"/>
                  <a:pt x="612" y="1099"/>
                </a:cubicBezTo>
                <a:cubicBezTo>
                  <a:pt x="613" y="1099"/>
                  <a:pt x="613" y="1100"/>
                  <a:pt x="613" y="1100"/>
                </a:cubicBezTo>
                <a:cubicBezTo>
                  <a:pt x="614" y="1100"/>
                  <a:pt x="614" y="1100"/>
                  <a:pt x="615" y="1100"/>
                </a:cubicBezTo>
                <a:cubicBezTo>
                  <a:pt x="616" y="1101"/>
                  <a:pt x="617" y="1101"/>
                  <a:pt x="618" y="1101"/>
                </a:cubicBezTo>
                <a:cubicBezTo>
                  <a:pt x="619" y="1102"/>
                  <a:pt x="621" y="1103"/>
                  <a:pt x="622" y="1104"/>
                </a:cubicBezTo>
                <a:cubicBezTo>
                  <a:pt x="624" y="1104"/>
                  <a:pt x="625" y="1105"/>
                  <a:pt x="627" y="1105"/>
                </a:cubicBezTo>
                <a:cubicBezTo>
                  <a:pt x="629" y="1106"/>
                  <a:pt x="631" y="1106"/>
                  <a:pt x="632" y="1107"/>
                </a:cubicBezTo>
                <a:cubicBezTo>
                  <a:pt x="633" y="1107"/>
                  <a:pt x="634" y="1107"/>
                  <a:pt x="635" y="1108"/>
                </a:cubicBezTo>
                <a:cubicBezTo>
                  <a:pt x="635" y="1108"/>
                  <a:pt x="636" y="1109"/>
                  <a:pt x="636" y="1109"/>
                </a:cubicBezTo>
                <a:cubicBezTo>
                  <a:pt x="636" y="1109"/>
                  <a:pt x="637" y="1109"/>
                  <a:pt x="637" y="1110"/>
                </a:cubicBezTo>
                <a:cubicBezTo>
                  <a:pt x="638" y="1110"/>
                  <a:pt x="640" y="1110"/>
                  <a:pt x="641" y="1111"/>
                </a:cubicBezTo>
                <a:cubicBezTo>
                  <a:pt x="641" y="1111"/>
                  <a:pt x="642" y="1112"/>
                  <a:pt x="643" y="1112"/>
                </a:cubicBezTo>
                <a:cubicBezTo>
                  <a:pt x="644" y="1112"/>
                  <a:pt x="644" y="1112"/>
                  <a:pt x="645" y="1113"/>
                </a:cubicBezTo>
                <a:cubicBezTo>
                  <a:pt x="646" y="1113"/>
                  <a:pt x="646" y="1114"/>
                  <a:pt x="647" y="1114"/>
                </a:cubicBezTo>
                <a:cubicBezTo>
                  <a:pt x="648" y="1114"/>
                  <a:pt x="649" y="1114"/>
                  <a:pt x="650" y="1114"/>
                </a:cubicBezTo>
                <a:cubicBezTo>
                  <a:pt x="651" y="1114"/>
                  <a:pt x="652" y="1114"/>
                  <a:pt x="652" y="1114"/>
                </a:cubicBezTo>
                <a:cubicBezTo>
                  <a:pt x="653" y="1114"/>
                  <a:pt x="653" y="1115"/>
                  <a:pt x="654" y="1116"/>
                </a:cubicBezTo>
                <a:cubicBezTo>
                  <a:pt x="656" y="1116"/>
                  <a:pt x="657" y="1117"/>
                  <a:pt x="659" y="1117"/>
                </a:cubicBezTo>
                <a:cubicBezTo>
                  <a:pt x="660" y="1117"/>
                  <a:pt x="660" y="1117"/>
                  <a:pt x="661" y="1117"/>
                </a:cubicBezTo>
                <a:cubicBezTo>
                  <a:pt x="662" y="1117"/>
                  <a:pt x="662" y="1117"/>
                  <a:pt x="663" y="1116"/>
                </a:cubicBezTo>
                <a:cubicBezTo>
                  <a:pt x="663" y="1116"/>
                  <a:pt x="664" y="1116"/>
                  <a:pt x="664" y="1116"/>
                </a:cubicBezTo>
                <a:cubicBezTo>
                  <a:pt x="665" y="1116"/>
                  <a:pt x="665" y="1115"/>
                  <a:pt x="666" y="1115"/>
                </a:cubicBezTo>
                <a:cubicBezTo>
                  <a:pt x="667" y="1115"/>
                  <a:pt x="667" y="1114"/>
                  <a:pt x="668" y="1114"/>
                </a:cubicBezTo>
                <a:cubicBezTo>
                  <a:pt x="669" y="1114"/>
                  <a:pt x="670" y="1114"/>
                  <a:pt x="671" y="1113"/>
                </a:cubicBezTo>
                <a:cubicBezTo>
                  <a:pt x="673" y="1112"/>
                  <a:pt x="674" y="1110"/>
                  <a:pt x="677" y="1111"/>
                </a:cubicBezTo>
                <a:cubicBezTo>
                  <a:pt x="677" y="1111"/>
                  <a:pt x="679" y="1111"/>
                  <a:pt x="678" y="1110"/>
                </a:cubicBezTo>
                <a:cubicBezTo>
                  <a:pt x="678" y="1110"/>
                  <a:pt x="677" y="1110"/>
                  <a:pt x="676" y="1110"/>
                </a:cubicBezTo>
                <a:cubicBezTo>
                  <a:pt x="676" y="1110"/>
                  <a:pt x="676" y="1110"/>
                  <a:pt x="677" y="1109"/>
                </a:cubicBezTo>
                <a:cubicBezTo>
                  <a:pt x="677" y="1109"/>
                  <a:pt x="677" y="1109"/>
                  <a:pt x="678" y="1109"/>
                </a:cubicBezTo>
                <a:cubicBezTo>
                  <a:pt x="679" y="1108"/>
                  <a:pt x="678" y="1110"/>
                  <a:pt x="679" y="1110"/>
                </a:cubicBezTo>
                <a:cubicBezTo>
                  <a:pt x="680" y="1110"/>
                  <a:pt x="680" y="1109"/>
                  <a:pt x="681" y="1109"/>
                </a:cubicBezTo>
                <a:cubicBezTo>
                  <a:pt x="681" y="1110"/>
                  <a:pt x="679" y="1110"/>
                  <a:pt x="679" y="1111"/>
                </a:cubicBezTo>
                <a:cubicBezTo>
                  <a:pt x="680" y="1111"/>
                  <a:pt x="681" y="1110"/>
                  <a:pt x="682" y="1110"/>
                </a:cubicBezTo>
                <a:cubicBezTo>
                  <a:pt x="682" y="1110"/>
                  <a:pt x="683" y="1111"/>
                  <a:pt x="683" y="1111"/>
                </a:cubicBezTo>
                <a:cubicBezTo>
                  <a:pt x="684" y="1111"/>
                  <a:pt x="684" y="1111"/>
                  <a:pt x="685" y="1111"/>
                </a:cubicBezTo>
                <a:cubicBezTo>
                  <a:pt x="685" y="1111"/>
                  <a:pt x="685" y="1111"/>
                  <a:pt x="686" y="1111"/>
                </a:cubicBezTo>
                <a:cubicBezTo>
                  <a:pt x="686" y="1112"/>
                  <a:pt x="688" y="1113"/>
                  <a:pt x="687" y="1112"/>
                </a:cubicBezTo>
                <a:cubicBezTo>
                  <a:pt x="687" y="1112"/>
                  <a:pt x="686" y="1111"/>
                  <a:pt x="686" y="1111"/>
                </a:cubicBezTo>
                <a:cubicBezTo>
                  <a:pt x="685" y="1110"/>
                  <a:pt x="684" y="1111"/>
                  <a:pt x="684" y="1110"/>
                </a:cubicBezTo>
                <a:cubicBezTo>
                  <a:pt x="685" y="1109"/>
                  <a:pt x="686" y="1111"/>
                  <a:pt x="687" y="1111"/>
                </a:cubicBezTo>
                <a:cubicBezTo>
                  <a:pt x="688" y="1112"/>
                  <a:pt x="688" y="1112"/>
                  <a:pt x="689" y="1112"/>
                </a:cubicBezTo>
                <a:cubicBezTo>
                  <a:pt x="689" y="1113"/>
                  <a:pt x="689" y="1113"/>
                  <a:pt x="690" y="1113"/>
                </a:cubicBezTo>
                <a:cubicBezTo>
                  <a:pt x="690" y="1114"/>
                  <a:pt x="691" y="1114"/>
                  <a:pt x="691" y="1114"/>
                </a:cubicBezTo>
                <a:cubicBezTo>
                  <a:pt x="692" y="1115"/>
                  <a:pt x="693" y="1116"/>
                  <a:pt x="693" y="1116"/>
                </a:cubicBezTo>
                <a:cubicBezTo>
                  <a:pt x="694" y="1117"/>
                  <a:pt x="695" y="1117"/>
                  <a:pt x="695" y="1117"/>
                </a:cubicBezTo>
                <a:cubicBezTo>
                  <a:pt x="696" y="1118"/>
                  <a:pt x="696" y="1118"/>
                  <a:pt x="697" y="1119"/>
                </a:cubicBezTo>
                <a:cubicBezTo>
                  <a:pt x="698" y="1120"/>
                  <a:pt x="698" y="1120"/>
                  <a:pt x="699" y="1121"/>
                </a:cubicBezTo>
                <a:cubicBezTo>
                  <a:pt x="699" y="1121"/>
                  <a:pt x="700" y="1122"/>
                  <a:pt x="700" y="1122"/>
                </a:cubicBezTo>
                <a:cubicBezTo>
                  <a:pt x="702" y="1122"/>
                  <a:pt x="702" y="1124"/>
                  <a:pt x="703" y="1125"/>
                </a:cubicBezTo>
                <a:cubicBezTo>
                  <a:pt x="704" y="1126"/>
                  <a:pt x="704" y="1126"/>
                  <a:pt x="705" y="1127"/>
                </a:cubicBezTo>
                <a:cubicBezTo>
                  <a:pt x="705" y="1127"/>
                  <a:pt x="705" y="1127"/>
                  <a:pt x="706" y="1128"/>
                </a:cubicBezTo>
                <a:cubicBezTo>
                  <a:pt x="706" y="1128"/>
                  <a:pt x="706" y="1128"/>
                  <a:pt x="706" y="1129"/>
                </a:cubicBezTo>
                <a:cubicBezTo>
                  <a:pt x="707" y="1129"/>
                  <a:pt x="707" y="1129"/>
                  <a:pt x="707" y="1129"/>
                </a:cubicBezTo>
                <a:cubicBezTo>
                  <a:pt x="708" y="1130"/>
                  <a:pt x="708" y="1130"/>
                  <a:pt x="708" y="1130"/>
                </a:cubicBezTo>
                <a:cubicBezTo>
                  <a:pt x="709" y="1131"/>
                  <a:pt x="709" y="1131"/>
                  <a:pt x="710" y="1131"/>
                </a:cubicBezTo>
                <a:cubicBezTo>
                  <a:pt x="711" y="1132"/>
                  <a:pt x="712" y="1133"/>
                  <a:pt x="713" y="1134"/>
                </a:cubicBezTo>
                <a:cubicBezTo>
                  <a:pt x="714" y="1135"/>
                  <a:pt x="714" y="1135"/>
                  <a:pt x="715" y="1135"/>
                </a:cubicBezTo>
                <a:cubicBezTo>
                  <a:pt x="716" y="1136"/>
                  <a:pt x="717" y="1136"/>
                  <a:pt x="718" y="1136"/>
                </a:cubicBezTo>
                <a:cubicBezTo>
                  <a:pt x="719" y="1136"/>
                  <a:pt x="720" y="1137"/>
                  <a:pt x="722" y="1137"/>
                </a:cubicBezTo>
                <a:cubicBezTo>
                  <a:pt x="724" y="1137"/>
                  <a:pt x="725" y="1137"/>
                  <a:pt x="727" y="1137"/>
                </a:cubicBezTo>
                <a:cubicBezTo>
                  <a:pt x="728" y="1137"/>
                  <a:pt x="729" y="1137"/>
                  <a:pt x="729" y="1138"/>
                </a:cubicBezTo>
                <a:cubicBezTo>
                  <a:pt x="730" y="1138"/>
                  <a:pt x="730" y="1139"/>
                  <a:pt x="731" y="1139"/>
                </a:cubicBezTo>
                <a:cubicBezTo>
                  <a:pt x="732" y="1139"/>
                  <a:pt x="733" y="1139"/>
                  <a:pt x="733" y="1140"/>
                </a:cubicBezTo>
                <a:cubicBezTo>
                  <a:pt x="734" y="1140"/>
                  <a:pt x="735" y="1140"/>
                  <a:pt x="736" y="1141"/>
                </a:cubicBezTo>
                <a:cubicBezTo>
                  <a:pt x="736" y="1141"/>
                  <a:pt x="737" y="1142"/>
                  <a:pt x="738" y="1142"/>
                </a:cubicBezTo>
                <a:cubicBezTo>
                  <a:pt x="739" y="1142"/>
                  <a:pt x="740" y="1142"/>
                  <a:pt x="741" y="1143"/>
                </a:cubicBezTo>
                <a:cubicBezTo>
                  <a:pt x="742" y="1143"/>
                  <a:pt x="743" y="1143"/>
                  <a:pt x="744" y="1144"/>
                </a:cubicBezTo>
                <a:cubicBezTo>
                  <a:pt x="745" y="1144"/>
                  <a:pt x="745" y="1144"/>
                  <a:pt x="746" y="1145"/>
                </a:cubicBezTo>
                <a:cubicBezTo>
                  <a:pt x="747" y="1145"/>
                  <a:pt x="747" y="1145"/>
                  <a:pt x="748" y="1145"/>
                </a:cubicBezTo>
                <a:cubicBezTo>
                  <a:pt x="749" y="1145"/>
                  <a:pt x="750" y="1145"/>
                  <a:pt x="751" y="1145"/>
                </a:cubicBezTo>
                <a:cubicBezTo>
                  <a:pt x="752" y="1145"/>
                  <a:pt x="752" y="1146"/>
                  <a:pt x="753" y="1146"/>
                </a:cubicBezTo>
                <a:cubicBezTo>
                  <a:pt x="754" y="1146"/>
                  <a:pt x="755" y="1146"/>
                  <a:pt x="756" y="1146"/>
                </a:cubicBezTo>
                <a:cubicBezTo>
                  <a:pt x="757" y="1146"/>
                  <a:pt x="758" y="1146"/>
                  <a:pt x="758" y="1144"/>
                </a:cubicBezTo>
                <a:cubicBezTo>
                  <a:pt x="758" y="1144"/>
                  <a:pt x="758" y="1143"/>
                  <a:pt x="759" y="1143"/>
                </a:cubicBezTo>
                <a:cubicBezTo>
                  <a:pt x="759" y="1143"/>
                  <a:pt x="760" y="1142"/>
                  <a:pt x="761" y="1143"/>
                </a:cubicBezTo>
                <a:cubicBezTo>
                  <a:pt x="761" y="1143"/>
                  <a:pt x="762" y="1143"/>
                  <a:pt x="762" y="1143"/>
                </a:cubicBezTo>
                <a:cubicBezTo>
                  <a:pt x="763" y="1143"/>
                  <a:pt x="763" y="1143"/>
                  <a:pt x="763" y="1144"/>
                </a:cubicBezTo>
                <a:cubicBezTo>
                  <a:pt x="763" y="1144"/>
                  <a:pt x="762" y="1144"/>
                  <a:pt x="762" y="1144"/>
                </a:cubicBezTo>
                <a:cubicBezTo>
                  <a:pt x="762" y="1144"/>
                  <a:pt x="762" y="1145"/>
                  <a:pt x="762" y="1145"/>
                </a:cubicBezTo>
                <a:cubicBezTo>
                  <a:pt x="762" y="1145"/>
                  <a:pt x="762" y="1145"/>
                  <a:pt x="762" y="1145"/>
                </a:cubicBezTo>
                <a:cubicBezTo>
                  <a:pt x="763" y="1145"/>
                  <a:pt x="763" y="1146"/>
                  <a:pt x="763" y="1146"/>
                </a:cubicBezTo>
                <a:cubicBezTo>
                  <a:pt x="763" y="1146"/>
                  <a:pt x="763" y="1146"/>
                  <a:pt x="764" y="1146"/>
                </a:cubicBezTo>
                <a:cubicBezTo>
                  <a:pt x="764" y="1147"/>
                  <a:pt x="764" y="1147"/>
                  <a:pt x="764" y="1147"/>
                </a:cubicBezTo>
                <a:cubicBezTo>
                  <a:pt x="764" y="1148"/>
                  <a:pt x="765" y="1148"/>
                  <a:pt x="764" y="1148"/>
                </a:cubicBezTo>
                <a:cubicBezTo>
                  <a:pt x="764" y="1149"/>
                  <a:pt x="764" y="1149"/>
                  <a:pt x="764" y="1149"/>
                </a:cubicBezTo>
                <a:cubicBezTo>
                  <a:pt x="763" y="1149"/>
                  <a:pt x="763" y="1148"/>
                  <a:pt x="763" y="1148"/>
                </a:cubicBezTo>
                <a:cubicBezTo>
                  <a:pt x="763" y="1148"/>
                  <a:pt x="763" y="1148"/>
                  <a:pt x="763" y="1148"/>
                </a:cubicBezTo>
                <a:cubicBezTo>
                  <a:pt x="762" y="1148"/>
                  <a:pt x="762" y="1147"/>
                  <a:pt x="762" y="1147"/>
                </a:cubicBezTo>
                <a:cubicBezTo>
                  <a:pt x="762" y="1147"/>
                  <a:pt x="761" y="1147"/>
                  <a:pt x="761" y="1147"/>
                </a:cubicBezTo>
                <a:cubicBezTo>
                  <a:pt x="761" y="1148"/>
                  <a:pt x="760" y="1148"/>
                  <a:pt x="760" y="1148"/>
                </a:cubicBezTo>
                <a:cubicBezTo>
                  <a:pt x="760" y="1148"/>
                  <a:pt x="760" y="1149"/>
                  <a:pt x="761" y="1150"/>
                </a:cubicBezTo>
                <a:cubicBezTo>
                  <a:pt x="761" y="1150"/>
                  <a:pt x="761" y="1150"/>
                  <a:pt x="762" y="1150"/>
                </a:cubicBezTo>
                <a:cubicBezTo>
                  <a:pt x="762" y="1150"/>
                  <a:pt x="762" y="1151"/>
                  <a:pt x="762" y="1151"/>
                </a:cubicBezTo>
                <a:cubicBezTo>
                  <a:pt x="763" y="1151"/>
                  <a:pt x="763" y="1151"/>
                  <a:pt x="763" y="1151"/>
                </a:cubicBezTo>
                <a:cubicBezTo>
                  <a:pt x="764" y="1152"/>
                  <a:pt x="764" y="1153"/>
                  <a:pt x="765" y="1153"/>
                </a:cubicBezTo>
                <a:cubicBezTo>
                  <a:pt x="766" y="1154"/>
                  <a:pt x="767" y="1155"/>
                  <a:pt x="769" y="1156"/>
                </a:cubicBezTo>
                <a:cubicBezTo>
                  <a:pt x="769" y="1156"/>
                  <a:pt x="770" y="1156"/>
                  <a:pt x="770" y="1157"/>
                </a:cubicBezTo>
                <a:cubicBezTo>
                  <a:pt x="771" y="1158"/>
                  <a:pt x="771" y="1159"/>
                  <a:pt x="771" y="1159"/>
                </a:cubicBezTo>
                <a:cubicBezTo>
                  <a:pt x="772" y="1161"/>
                  <a:pt x="773" y="1162"/>
                  <a:pt x="774" y="1163"/>
                </a:cubicBezTo>
                <a:cubicBezTo>
                  <a:pt x="774" y="1163"/>
                  <a:pt x="775" y="1164"/>
                  <a:pt x="775" y="1164"/>
                </a:cubicBezTo>
                <a:cubicBezTo>
                  <a:pt x="775" y="1164"/>
                  <a:pt x="776" y="1164"/>
                  <a:pt x="776" y="1164"/>
                </a:cubicBezTo>
                <a:cubicBezTo>
                  <a:pt x="777" y="1165"/>
                  <a:pt x="777" y="1166"/>
                  <a:pt x="778" y="1166"/>
                </a:cubicBezTo>
                <a:cubicBezTo>
                  <a:pt x="778" y="1167"/>
                  <a:pt x="779" y="1167"/>
                  <a:pt x="780" y="1167"/>
                </a:cubicBezTo>
                <a:cubicBezTo>
                  <a:pt x="780" y="1168"/>
                  <a:pt x="780" y="1168"/>
                  <a:pt x="780" y="1168"/>
                </a:cubicBezTo>
                <a:cubicBezTo>
                  <a:pt x="781" y="1168"/>
                  <a:pt x="781" y="1169"/>
                  <a:pt x="781" y="1169"/>
                </a:cubicBezTo>
                <a:cubicBezTo>
                  <a:pt x="781" y="1169"/>
                  <a:pt x="781" y="1169"/>
                  <a:pt x="782" y="1169"/>
                </a:cubicBezTo>
                <a:cubicBezTo>
                  <a:pt x="782" y="1170"/>
                  <a:pt x="782" y="1170"/>
                  <a:pt x="782" y="1170"/>
                </a:cubicBezTo>
                <a:cubicBezTo>
                  <a:pt x="782" y="1171"/>
                  <a:pt x="781" y="1171"/>
                  <a:pt x="780" y="1172"/>
                </a:cubicBezTo>
                <a:cubicBezTo>
                  <a:pt x="780" y="1172"/>
                  <a:pt x="780" y="1172"/>
                  <a:pt x="780" y="1172"/>
                </a:cubicBezTo>
                <a:cubicBezTo>
                  <a:pt x="780" y="1173"/>
                  <a:pt x="780" y="1172"/>
                  <a:pt x="781" y="1172"/>
                </a:cubicBezTo>
                <a:cubicBezTo>
                  <a:pt x="781" y="1173"/>
                  <a:pt x="781" y="1173"/>
                  <a:pt x="781" y="1173"/>
                </a:cubicBezTo>
                <a:cubicBezTo>
                  <a:pt x="782" y="1173"/>
                  <a:pt x="782" y="1173"/>
                  <a:pt x="783" y="1173"/>
                </a:cubicBezTo>
                <a:cubicBezTo>
                  <a:pt x="783" y="1174"/>
                  <a:pt x="783" y="1175"/>
                  <a:pt x="783" y="1175"/>
                </a:cubicBezTo>
                <a:cubicBezTo>
                  <a:pt x="783" y="1176"/>
                  <a:pt x="782" y="1176"/>
                  <a:pt x="781" y="1177"/>
                </a:cubicBezTo>
                <a:cubicBezTo>
                  <a:pt x="781" y="1177"/>
                  <a:pt x="782" y="1178"/>
                  <a:pt x="782" y="1179"/>
                </a:cubicBezTo>
                <a:cubicBezTo>
                  <a:pt x="782" y="1180"/>
                  <a:pt x="782" y="1180"/>
                  <a:pt x="782" y="1181"/>
                </a:cubicBezTo>
                <a:cubicBezTo>
                  <a:pt x="782" y="1181"/>
                  <a:pt x="782" y="1182"/>
                  <a:pt x="782" y="1183"/>
                </a:cubicBezTo>
                <a:cubicBezTo>
                  <a:pt x="783" y="1183"/>
                  <a:pt x="783" y="1183"/>
                  <a:pt x="784" y="1184"/>
                </a:cubicBezTo>
                <a:cubicBezTo>
                  <a:pt x="785" y="1184"/>
                  <a:pt x="785" y="1184"/>
                  <a:pt x="786" y="1185"/>
                </a:cubicBezTo>
                <a:cubicBezTo>
                  <a:pt x="787" y="1185"/>
                  <a:pt x="787" y="1185"/>
                  <a:pt x="788" y="1186"/>
                </a:cubicBezTo>
                <a:cubicBezTo>
                  <a:pt x="788" y="1186"/>
                  <a:pt x="789" y="1187"/>
                  <a:pt x="789" y="1188"/>
                </a:cubicBezTo>
                <a:cubicBezTo>
                  <a:pt x="790" y="1188"/>
                  <a:pt x="790" y="1186"/>
                  <a:pt x="790" y="1186"/>
                </a:cubicBezTo>
                <a:cubicBezTo>
                  <a:pt x="790" y="1186"/>
                  <a:pt x="791" y="1185"/>
                  <a:pt x="791" y="1185"/>
                </a:cubicBezTo>
                <a:cubicBezTo>
                  <a:pt x="791" y="1185"/>
                  <a:pt x="792" y="1185"/>
                  <a:pt x="792" y="1185"/>
                </a:cubicBezTo>
                <a:cubicBezTo>
                  <a:pt x="792" y="1184"/>
                  <a:pt x="791" y="1184"/>
                  <a:pt x="790" y="1184"/>
                </a:cubicBezTo>
                <a:cubicBezTo>
                  <a:pt x="789" y="1183"/>
                  <a:pt x="789" y="1183"/>
                  <a:pt x="789" y="1182"/>
                </a:cubicBezTo>
                <a:cubicBezTo>
                  <a:pt x="789" y="1182"/>
                  <a:pt x="788" y="1181"/>
                  <a:pt x="788" y="1180"/>
                </a:cubicBezTo>
                <a:cubicBezTo>
                  <a:pt x="788" y="1180"/>
                  <a:pt x="788" y="1180"/>
                  <a:pt x="789" y="1180"/>
                </a:cubicBezTo>
                <a:cubicBezTo>
                  <a:pt x="789" y="1181"/>
                  <a:pt x="789" y="1181"/>
                  <a:pt x="790" y="1181"/>
                </a:cubicBezTo>
                <a:cubicBezTo>
                  <a:pt x="791" y="1181"/>
                  <a:pt x="791" y="1181"/>
                  <a:pt x="792" y="1182"/>
                </a:cubicBezTo>
                <a:cubicBezTo>
                  <a:pt x="792" y="1182"/>
                  <a:pt x="793" y="1182"/>
                  <a:pt x="794" y="1183"/>
                </a:cubicBezTo>
                <a:cubicBezTo>
                  <a:pt x="794" y="1184"/>
                  <a:pt x="794" y="1184"/>
                  <a:pt x="794" y="1185"/>
                </a:cubicBezTo>
                <a:cubicBezTo>
                  <a:pt x="794" y="1186"/>
                  <a:pt x="794" y="1187"/>
                  <a:pt x="795" y="1187"/>
                </a:cubicBezTo>
                <a:cubicBezTo>
                  <a:pt x="796" y="1187"/>
                  <a:pt x="796" y="1188"/>
                  <a:pt x="797" y="1188"/>
                </a:cubicBezTo>
                <a:cubicBezTo>
                  <a:pt x="798" y="1188"/>
                  <a:pt x="798" y="1188"/>
                  <a:pt x="799" y="1188"/>
                </a:cubicBezTo>
                <a:cubicBezTo>
                  <a:pt x="800" y="1189"/>
                  <a:pt x="800" y="1189"/>
                  <a:pt x="801" y="1190"/>
                </a:cubicBezTo>
                <a:cubicBezTo>
                  <a:pt x="802" y="1190"/>
                  <a:pt x="802" y="1190"/>
                  <a:pt x="803" y="1191"/>
                </a:cubicBezTo>
                <a:cubicBezTo>
                  <a:pt x="803" y="1191"/>
                  <a:pt x="804" y="1191"/>
                  <a:pt x="804" y="1192"/>
                </a:cubicBezTo>
                <a:cubicBezTo>
                  <a:pt x="805" y="1192"/>
                  <a:pt x="806" y="1193"/>
                  <a:pt x="806" y="1194"/>
                </a:cubicBezTo>
                <a:cubicBezTo>
                  <a:pt x="806" y="1195"/>
                  <a:pt x="806" y="1195"/>
                  <a:pt x="806" y="1196"/>
                </a:cubicBezTo>
                <a:cubicBezTo>
                  <a:pt x="806" y="1196"/>
                  <a:pt x="806" y="1197"/>
                  <a:pt x="806" y="1197"/>
                </a:cubicBezTo>
                <a:cubicBezTo>
                  <a:pt x="805" y="1197"/>
                  <a:pt x="805" y="1197"/>
                  <a:pt x="805" y="1198"/>
                </a:cubicBezTo>
                <a:cubicBezTo>
                  <a:pt x="805" y="1199"/>
                  <a:pt x="806" y="1199"/>
                  <a:pt x="806" y="1200"/>
                </a:cubicBezTo>
                <a:cubicBezTo>
                  <a:pt x="807" y="1200"/>
                  <a:pt x="807" y="1200"/>
                  <a:pt x="808" y="1201"/>
                </a:cubicBezTo>
                <a:cubicBezTo>
                  <a:pt x="808" y="1201"/>
                  <a:pt x="809" y="1201"/>
                  <a:pt x="809" y="1201"/>
                </a:cubicBezTo>
                <a:cubicBezTo>
                  <a:pt x="809" y="1201"/>
                  <a:pt x="810" y="1201"/>
                  <a:pt x="810" y="1201"/>
                </a:cubicBezTo>
                <a:cubicBezTo>
                  <a:pt x="811" y="1201"/>
                  <a:pt x="809" y="1200"/>
                  <a:pt x="809" y="1200"/>
                </a:cubicBezTo>
                <a:cubicBezTo>
                  <a:pt x="809" y="1199"/>
                  <a:pt x="809" y="1199"/>
                  <a:pt x="809" y="1199"/>
                </a:cubicBezTo>
                <a:cubicBezTo>
                  <a:pt x="809" y="1198"/>
                  <a:pt x="808" y="1198"/>
                  <a:pt x="808" y="1198"/>
                </a:cubicBezTo>
                <a:cubicBezTo>
                  <a:pt x="808" y="1197"/>
                  <a:pt x="810" y="1198"/>
                  <a:pt x="811" y="1198"/>
                </a:cubicBezTo>
                <a:cubicBezTo>
                  <a:pt x="811" y="1198"/>
                  <a:pt x="811" y="1198"/>
                  <a:pt x="811" y="1198"/>
                </a:cubicBezTo>
                <a:cubicBezTo>
                  <a:pt x="811" y="1198"/>
                  <a:pt x="811" y="1198"/>
                  <a:pt x="812" y="1198"/>
                </a:cubicBezTo>
                <a:cubicBezTo>
                  <a:pt x="812" y="1199"/>
                  <a:pt x="812" y="1199"/>
                  <a:pt x="812" y="1200"/>
                </a:cubicBezTo>
                <a:cubicBezTo>
                  <a:pt x="812" y="1200"/>
                  <a:pt x="812" y="1200"/>
                  <a:pt x="812" y="1201"/>
                </a:cubicBezTo>
                <a:cubicBezTo>
                  <a:pt x="812" y="1202"/>
                  <a:pt x="812" y="1202"/>
                  <a:pt x="813" y="1203"/>
                </a:cubicBezTo>
                <a:cubicBezTo>
                  <a:pt x="813" y="1203"/>
                  <a:pt x="813" y="1204"/>
                  <a:pt x="814" y="1204"/>
                </a:cubicBezTo>
                <a:cubicBezTo>
                  <a:pt x="814" y="1205"/>
                  <a:pt x="814" y="1205"/>
                  <a:pt x="814" y="1205"/>
                </a:cubicBezTo>
                <a:cubicBezTo>
                  <a:pt x="814" y="1206"/>
                  <a:pt x="814" y="1206"/>
                  <a:pt x="814" y="1206"/>
                </a:cubicBezTo>
                <a:cubicBezTo>
                  <a:pt x="815" y="1206"/>
                  <a:pt x="814" y="1205"/>
                  <a:pt x="815" y="1205"/>
                </a:cubicBezTo>
                <a:cubicBezTo>
                  <a:pt x="815" y="1204"/>
                  <a:pt x="815" y="1204"/>
                  <a:pt x="816" y="1204"/>
                </a:cubicBezTo>
                <a:cubicBezTo>
                  <a:pt x="816" y="1203"/>
                  <a:pt x="816" y="1202"/>
                  <a:pt x="817" y="1202"/>
                </a:cubicBezTo>
                <a:cubicBezTo>
                  <a:pt x="817" y="1202"/>
                  <a:pt x="818" y="1202"/>
                  <a:pt x="819" y="1202"/>
                </a:cubicBezTo>
                <a:cubicBezTo>
                  <a:pt x="820" y="1202"/>
                  <a:pt x="820" y="1201"/>
                  <a:pt x="821" y="1202"/>
                </a:cubicBezTo>
                <a:cubicBezTo>
                  <a:pt x="823" y="1202"/>
                  <a:pt x="822" y="1203"/>
                  <a:pt x="822" y="1203"/>
                </a:cubicBezTo>
                <a:cubicBezTo>
                  <a:pt x="823" y="1204"/>
                  <a:pt x="824" y="1203"/>
                  <a:pt x="825" y="1203"/>
                </a:cubicBezTo>
                <a:cubicBezTo>
                  <a:pt x="826" y="1202"/>
                  <a:pt x="826" y="1203"/>
                  <a:pt x="826" y="1204"/>
                </a:cubicBezTo>
                <a:cubicBezTo>
                  <a:pt x="827" y="1204"/>
                  <a:pt x="827" y="1203"/>
                  <a:pt x="827" y="1203"/>
                </a:cubicBezTo>
                <a:cubicBezTo>
                  <a:pt x="828" y="1203"/>
                  <a:pt x="828" y="1204"/>
                  <a:pt x="828" y="1204"/>
                </a:cubicBezTo>
                <a:cubicBezTo>
                  <a:pt x="828" y="1205"/>
                  <a:pt x="828" y="1205"/>
                  <a:pt x="829" y="1205"/>
                </a:cubicBezTo>
                <a:cubicBezTo>
                  <a:pt x="829" y="1206"/>
                  <a:pt x="829" y="1206"/>
                  <a:pt x="829" y="1206"/>
                </a:cubicBezTo>
                <a:cubicBezTo>
                  <a:pt x="829" y="1207"/>
                  <a:pt x="829" y="1207"/>
                  <a:pt x="830" y="1207"/>
                </a:cubicBezTo>
                <a:cubicBezTo>
                  <a:pt x="830" y="1207"/>
                  <a:pt x="830" y="1208"/>
                  <a:pt x="830" y="1208"/>
                </a:cubicBezTo>
                <a:cubicBezTo>
                  <a:pt x="830" y="1208"/>
                  <a:pt x="831" y="1209"/>
                  <a:pt x="831" y="1209"/>
                </a:cubicBezTo>
                <a:cubicBezTo>
                  <a:pt x="831" y="1209"/>
                  <a:pt x="831" y="1209"/>
                  <a:pt x="831" y="1209"/>
                </a:cubicBezTo>
                <a:cubicBezTo>
                  <a:pt x="832" y="1209"/>
                  <a:pt x="832" y="1209"/>
                  <a:pt x="832" y="1209"/>
                </a:cubicBezTo>
                <a:cubicBezTo>
                  <a:pt x="833" y="1209"/>
                  <a:pt x="833" y="1209"/>
                  <a:pt x="833" y="1209"/>
                </a:cubicBezTo>
                <a:cubicBezTo>
                  <a:pt x="833" y="1210"/>
                  <a:pt x="833" y="1210"/>
                  <a:pt x="833" y="1210"/>
                </a:cubicBezTo>
                <a:cubicBezTo>
                  <a:pt x="834" y="1210"/>
                  <a:pt x="834" y="1210"/>
                  <a:pt x="834" y="1209"/>
                </a:cubicBezTo>
                <a:cubicBezTo>
                  <a:pt x="834" y="1209"/>
                  <a:pt x="833" y="1208"/>
                  <a:pt x="834" y="1207"/>
                </a:cubicBezTo>
                <a:cubicBezTo>
                  <a:pt x="834" y="1207"/>
                  <a:pt x="835" y="1207"/>
                  <a:pt x="835" y="1207"/>
                </a:cubicBezTo>
                <a:cubicBezTo>
                  <a:pt x="836" y="1207"/>
                  <a:pt x="836" y="1208"/>
                  <a:pt x="836" y="1208"/>
                </a:cubicBezTo>
                <a:cubicBezTo>
                  <a:pt x="836" y="1209"/>
                  <a:pt x="836" y="1209"/>
                  <a:pt x="836" y="1209"/>
                </a:cubicBezTo>
                <a:cubicBezTo>
                  <a:pt x="836" y="1209"/>
                  <a:pt x="836" y="1210"/>
                  <a:pt x="836" y="1210"/>
                </a:cubicBezTo>
                <a:cubicBezTo>
                  <a:pt x="837" y="1211"/>
                  <a:pt x="837" y="1211"/>
                  <a:pt x="837" y="1212"/>
                </a:cubicBezTo>
                <a:cubicBezTo>
                  <a:pt x="838" y="1212"/>
                  <a:pt x="837" y="1213"/>
                  <a:pt x="837" y="1213"/>
                </a:cubicBezTo>
                <a:cubicBezTo>
                  <a:pt x="837" y="1215"/>
                  <a:pt x="837" y="1215"/>
                  <a:pt x="838" y="1215"/>
                </a:cubicBezTo>
                <a:cubicBezTo>
                  <a:pt x="839" y="1215"/>
                  <a:pt x="840" y="1214"/>
                  <a:pt x="841" y="1214"/>
                </a:cubicBezTo>
                <a:cubicBezTo>
                  <a:pt x="841" y="1214"/>
                  <a:pt x="842" y="1213"/>
                  <a:pt x="843" y="1213"/>
                </a:cubicBezTo>
                <a:cubicBezTo>
                  <a:pt x="843" y="1213"/>
                  <a:pt x="844" y="1213"/>
                  <a:pt x="845" y="1212"/>
                </a:cubicBezTo>
                <a:cubicBezTo>
                  <a:pt x="845" y="1212"/>
                  <a:pt x="846" y="1212"/>
                  <a:pt x="846" y="1212"/>
                </a:cubicBezTo>
                <a:cubicBezTo>
                  <a:pt x="846" y="1212"/>
                  <a:pt x="847" y="1212"/>
                  <a:pt x="847" y="1212"/>
                </a:cubicBezTo>
                <a:cubicBezTo>
                  <a:pt x="848" y="1211"/>
                  <a:pt x="847" y="1210"/>
                  <a:pt x="847" y="1210"/>
                </a:cubicBezTo>
                <a:cubicBezTo>
                  <a:pt x="846" y="1210"/>
                  <a:pt x="846" y="1209"/>
                  <a:pt x="845" y="1208"/>
                </a:cubicBezTo>
                <a:cubicBezTo>
                  <a:pt x="845" y="1207"/>
                  <a:pt x="845" y="1207"/>
                  <a:pt x="844" y="1206"/>
                </a:cubicBezTo>
                <a:cubicBezTo>
                  <a:pt x="843" y="1206"/>
                  <a:pt x="843" y="1205"/>
                  <a:pt x="842" y="1204"/>
                </a:cubicBezTo>
                <a:cubicBezTo>
                  <a:pt x="842" y="1204"/>
                  <a:pt x="842" y="1203"/>
                  <a:pt x="843" y="1202"/>
                </a:cubicBezTo>
                <a:cubicBezTo>
                  <a:pt x="844" y="1202"/>
                  <a:pt x="844" y="1203"/>
                  <a:pt x="845" y="1202"/>
                </a:cubicBezTo>
                <a:cubicBezTo>
                  <a:pt x="846" y="1202"/>
                  <a:pt x="847" y="1201"/>
                  <a:pt x="847" y="1201"/>
                </a:cubicBezTo>
                <a:cubicBezTo>
                  <a:pt x="847" y="1201"/>
                  <a:pt x="848" y="1201"/>
                  <a:pt x="848" y="1200"/>
                </a:cubicBezTo>
                <a:cubicBezTo>
                  <a:pt x="849" y="1200"/>
                  <a:pt x="849" y="1200"/>
                  <a:pt x="849" y="1200"/>
                </a:cubicBezTo>
                <a:cubicBezTo>
                  <a:pt x="850" y="1199"/>
                  <a:pt x="850" y="1199"/>
                  <a:pt x="850" y="1199"/>
                </a:cubicBezTo>
                <a:cubicBezTo>
                  <a:pt x="850" y="1198"/>
                  <a:pt x="850" y="1198"/>
                  <a:pt x="850" y="1198"/>
                </a:cubicBezTo>
                <a:cubicBezTo>
                  <a:pt x="850" y="1198"/>
                  <a:pt x="850" y="1197"/>
                  <a:pt x="850" y="1197"/>
                </a:cubicBezTo>
                <a:cubicBezTo>
                  <a:pt x="850" y="1196"/>
                  <a:pt x="850" y="1196"/>
                  <a:pt x="851" y="1195"/>
                </a:cubicBezTo>
                <a:cubicBezTo>
                  <a:pt x="852" y="1195"/>
                  <a:pt x="852" y="1195"/>
                  <a:pt x="853" y="1194"/>
                </a:cubicBezTo>
                <a:cubicBezTo>
                  <a:pt x="853" y="1194"/>
                  <a:pt x="854" y="1194"/>
                  <a:pt x="854" y="1194"/>
                </a:cubicBezTo>
                <a:cubicBezTo>
                  <a:pt x="855" y="1194"/>
                  <a:pt x="855" y="1194"/>
                  <a:pt x="855" y="1194"/>
                </a:cubicBezTo>
                <a:cubicBezTo>
                  <a:pt x="856" y="1194"/>
                  <a:pt x="857" y="1193"/>
                  <a:pt x="858" y="1194"/>
                </a:cubicBezTo>
                <a:cubicBezTo>
                  <a:pt x="858" y="1194"/>
                  <a:pt x="858" y="1194"/>
                  <a:pt x="858" y="1194"/>
                </a:cubicBezTo>
                <a:cubicBezTo>
                  <a:pt x="859" y="1195"/>
                  <a:pt x="859" y="1195"/>
                  <a:pt x="859" y="1195"/>
                </a:cubicBezTo>
                <a:cubicBezTo>
                  <a:pt x="860" y="1195"/>
                  <a:pt x="860" y="1195"/>
                  <a:pt x="861" y="1196"/>
                </a:cubicBezTo>
                <a:cubicBezTo>
                  <a:pt x="861" y="1196"/>
                  <a:pt x="861" y="1196"/>
                  <a:pt x="862" y="1196"/>
                </a:cubicBezTo>
                <a:cubicBezTo>
                  <a:pt x="862" y="1196"/>
                  <a:pt x="862" y="1197"/>
                  <a:pt x="862" y="1197"/>
                </a:cubicBezTo>
                <a:cubicBezTo>
                  <a:pt x="862" y="1197"/>
                  <a:pt x="863" y="1197"/>
                  <a:pt x="863" y="1197"/>
                </a:cubicBezTo>
                <a:cubicBezTo>
                  <a:pt x="863" y="1197"/>
                  <a:pt x="863" y="1197"/>
                  <a:pt x="863" y="1198"/>
                </a:cubicBezTo>
                <a:cubicBezTo>
                  <a:pt x="864" y="1198"/>
                  <a:pt x="864" y="1198"/>
                  <a:pt x="864" y="1198"/>
                </a:cubicBezTo>
                <a:cubicBezTo>
                  <a:pt x="864" y="1198"/>
                  <a:pt x="865" y="1199"/>
                  <a:pt x="865" y="1200"/>
                </a:cubicBezTo>
                <a:cubicBezTo>
                  <a:pt x="865" y="1200"/>
                  <a:pt x="865" y="1201"/>
                  <a:pt x="865" y="1201"/>
                </a:cubicBezTo>
                <a:cubicBezTo>
                  <a:pt x="865" y="1202"/>
                  <a:pt x="866" y="1201"/>
                  <a:pt x="866" y="1201"/>
                </a:cubicBezTo>
                <a:cubicBezTo>
                  <a:pt x="866" y="1200"/>
                  <a:pt x="866" y="1199"/>
                  <a:pt x="867" y="1199"/>
                </a:cubicBezTo>
                <a:cubicBezTo>
                  <a:pt x="867" y="1199"/>
                  <a:pt x="868" y="1200"/>
                  <a:pt x="867" y="1201"/>
                </a:cubicBezTo>
                <a:cubicBezTo>
                  <a:pt x="867" y="1201"/>
                  <a:pt x="867" y="1201"/>
                  <a:pt x="868" y="1201"/>
                </a:cubicBezTo>
                <a:cubicBezTo>
                  <a:pt x="868" y="1201"/>
                  <a:pt x="868" y="1201"/>
                  <a:pt x="868" y="1200"/>
                </a:cubicBezTo>
                <a:cubicBezTo>
                  <a:pt x="869" y="1200"/>
                  <a:pt x="870" y="1200"/>
                  <a:pt x="870" y="1201"/>
                </a:cubicBezTo>
                <a:cubicBezTo>
                  <a:pt x="870" y="1201"/>
                  <a:pt x="871" y="1201"/>
                  <a:pt x="871" y="1202"/>
                </a:cubicBezTo>
                <a:cubicBezTo>
                  <a:pt x="871" y="1202"/>
                  <a:pt x="871" y="1202"/>
                  <a:pt x="872" y="1202"/>
                </a:cubicBezTo>
                <a:cubicBezTo>
                  <a:pt x="872" y="1203"/>
                  <a:pt x="871" y="1203"/>
                  <a:pt x="871" y="1203"/>
                </a:cubicBezTo>
                <a:cubicBezTo>
                  <a:pt x="870" y="1203"/>
                  <a:pt x="869" y="1202"/>
                  <a:pt x="869" y="1201"/>
                </a:cubicBezTo>
                <a:cubicBezTo>
                  <a:pt x="869" y="1201"/>
                  <a:pt x="869" y="1201"/>
                  <a:pt x="868" y="1201"/>
                </a:cubicBezTo>
                <a:cubicBezTo>
                  <a:pt x="868" y="1201"/>
                  <a:pt x="868" y="1202"/>
                  <a:pt x="868" y="1202"/>
                </a:cubicBezTo>
                <a:cubicBezTo>
                  <a:pt x="867" y="1203"/>
                  <a:pt x="867" y="1203"/>
                  <a:pt x="866" y="1203"/>
                </a:cubicBezTo>
                <a:cubicBezTo>
                  <a:pt x="866" y="1204"/>
                  <a:pt x="865" y="1204"/>
                  <a:pt x="866" y="1205"/>
                </a:cubicBezTo>
                <a:cubicBezTo>
                  <a:pt x="866" y="1206"/>
                  <a:pt x="866" y="1206"/>
                  <a:pt x="866" y="1206"/>
                </a:cubicBezTo>
                <a:cubicBezTo>
                  <a:pt x="866" y="1207"/>
                  <a:pt x="866" y="1207"/>
                  <a:pt x="866" y="1208"/>
                </a:cubicBezTo>
                <a:cubicBezTo>
                  <a:pt x="866" y="1208"/>
                  <a:pt x="867" y="1209"/>
                  <a:pt x="867" y="1209"/>
                </a:cubicBezTo>
                <a:cubicBezTo>
                  <a:pt x="868" y="1210"/>
                  <a:pt x="868" y="1211"/>
                  <a:pt x="869" y="1211"/>
                </a:cubicBezTo>
                <a:cubicBezTo>
                  <a:pt x="869" y="1212"/>
                  <a:pt x="870" y="1213"/>
                  <a:pt x="870" y="1213"/>
                </a:cubicBezTo>
                <a:cubicBezTo>
                  <a:pt x="870" y="1213"/>
                  <a:pt x="871" y="1213"/>
                  <a:pt x="871" y="1214"/>
                </a:cubicBezTo>
                <a:cubicBezTo>
                  <a:pt x="871" y="1214"/>
                  <a:pt x="871" y="1214"/>
                  <a:pt x="871" y="1214"/>
                </a:cubicBezTo>
                <a:cubicBezTo>
                  <a:pt x="872" y="1215"/>
                  <a:pt x="872" y="1215"/>
                  <a:pt x="873" y="1216"/>
                </a:cubicBezTo>
                <a:cubicBezTo>
                  <a:pt x="873" y="1217"/>
                  <a:pt x="873" y="1217"/>
                  <a:pt x="874" y="1218"/>
                </a:cubicBezTo>
                <a:cubicBezTo>
                  <a:pt x="874" y="1218"/>
                  <a:pt x="875" y="1218"/>
                  <a:pt x="875" y="1218"/>
                </a:cubicBezTo>
                <a:cubicBezTo>
                  <a:pt x="875" y="1219"/>
                  <a:pt x="875" y="1220"/>
                  <a:pt x="876" y="1220"/>
                </a:cubicBezTo>
                <a:cubicBezTo>
                  <a:pt x="877" y="1220"/>
                  <a:pt x="877" y="1220"/>
                  <a:pt x="877" y="1221"/>
                </a:cubicBezTo>
                <a:cubicBezTo>
                  <a:pt x="878" y="1221"/>
                  <a:pt x="878" y="1222"/>
                  <a:pt x="877" y="1223"/>
                </a:cubicBezTo>
                <a:cubicBezTo>
                  <a:pt x="877" y="1224"/>
                  <a:pt x="877" y="1224"/>
                  <a:pt x="876" y="1225"/>
                </a:cubicBezTo>
                <a:cubicBezTo>
                  <a:pt x="876" y="1225"/>
                  <a:pt x="876" y="1226"/>
                  <a:pt x="877" y="1227"/>
                </a:cubicBezTo>
                <a:cubicBezTo>
                  <a:pt x="877" y="1228"/>
                  <a:pt x="877" y="1228"/>
                  <a:pt x="878" y="1229"/>
                </a:cubicBezTo>
                <a:cubicBezTo>
                  <a:pt x="878" y="1230"/>
                  <a:pt x="879" y="1230"/>
                  <a:pt x="879" y="1231"/>
                </a:cubicBezTo>
                <a:cubicBezTo>
                  <a:pt x="879" y="1231"/>
                  <a:pt x="879" y="1231"/>
                  <a:pt x="879" y="1232"/>
                </a:cubicBezTo>
                <a:cubicBezTo>
                  <a:pt x="878" y="1232"/>
                  <a:pt x="878" y="1232"/>
                  <a:pt x="878" y="1232"/>
                </a:cubicBezTo>
                <a:cubicBezTo>
                  <a:pt x="877" y="1233"/>
                  <a:pt x="877" y="1233"/>
                  <a:pt x="877" y="1233"/>
                </a:cubicBezTo>
                <a:cubicBezTo>
                  <a:pt x="877" y="1233"/>
                  <a:pt x="876" y="1233"/>
                  <a:pt x="876" y="1234"/>
                </a:cubicBezTo>
                <a:cubicBezTo>
                  <a:pt x="876" y="1235"/>
                  <a:pt x="877" y="1235"/>
                  <a:pt x="877" y="1236"/>
                </a:cubicBezTo>
                <a:cubicBezTo>
                  <a:pt x="878" y="1237"/>
                  <a:pt x="878" y="1239"/>
                  <a:pt x="878" y="1240"/>
                </a:cubicBezTo>
                <a:cubicBezTo>
                  <a:pt x="878" y="1241"/>
                  <a:pt x="878" y="1242"/>
                  <a:pt x="878" y="1243"/>
                </a:cubicBezTo>
                <a:cubicBezTo>
                  <a:pt x="878" y="1244"/>
                  <a:pt x="878" y="1245"/>
                  <a:pt x="878" y="1246"/>
                </a:cubicBezTo>
                <a:cubicBezTo>
                  <a:pt x="878" y="1246"/>
                  <a:pt x="877" y="1247"/>
                  <a:pt x="877" y="1247"/>
                </a:cubicBezTo>
                <a:cubicBezTo>
                  <a:pt x="878" y="1248"/>
                  <a:pt x="878" y="1248"/>
                  <a:pt x="878" y="1248"/>
                </a:cubicBezTo>
                <a:cubicBezTo>
                  <a:pt x="879" y="1248"/>
                  <a:pt x="879" y="1249"/>
                  <a:pt x="878" y="1249"/>
                </a:cubicBezTo>
                <a:cubicBezTo>
                  <a:pt x="878" y="1249"/>
                  <a:pt x="877" y="1249"/>
                  <a:pt x="877" y="1250"/>
                </a:cubicBezTo>
                <a:cubicBezTo>
                  <a:pt x="877" y="1250"/>
                  <a:pt x="877" y="1251"/>
                  <a:pt x="877" y="1251"/>
                </a:cubicBezTo>
                <a:cubicBezTo>
                  <a:pt x="878" y="1251"/>
                  <a:pt x="879" y="1250"/>
                  <a:pt x="879" y="1251"/>
                </a:cubicBezTo>
                <a:cubicBezTo>
                  <a:pt x="880" y="1251"/>
                  <a:pt x="879" y="1252"/>
                  <a:pt x="880" y="1252"/>
                </a:cubicBezTo>
                <a:cubicBezTo>
                  <a:pt x="880" y="1253"/>
                  <a:pt x="880" y="1253"/>
                  <a:pt x="881" y="1253"/>
                </a:cubicBezTo>
                <a:cubicBezTo>
                  <a:pt x="881" y="1254"/>
                  <a:pt x="880" y="1255"/>
                  <a:pt x="880" y="1255"/>
                </a:cubicBezTo>
                <a:cubicBezTo>
                  <a:pt x="879" y="1256"/>
                  <a:pt x="879" y="1257"/>
                  <a:pt x="878" y="1258"/>
                </a:cubicBezTo>
                <a:cubicBezTo>
                  <a:pt x="878" y="1258"/>
                  <a:pt x="878" y="1259"/>
                  <a:pt x="877" y="1259"/>
                </a:cubicBezTo>
                <a:cubicBezTo>
                  <a:pt x="877" y="1260"/>
                  <a:pt x="877" y="1261"/>
                  <a:pt x="876" y="1261"/>
                </a:cubicBezTo>
                <a:cubicBezTo>
                  <a:pt x="875" y="1261"/>
                  <a:pt x="874" y="1261"/>
                  <a:pt x="874" y="1262"/>
                </a:cubicBezTo>
                <a:cubicBezTo>
                  <a:pt x="874" y="1262"/>
                  <a:pt x="874" y="1263"/>
                  <a:pt x="874" y="1263"/>
                </a:cubicBezTo>
                <a:cubicBezTo>
                  <a:pt x="874" y="1263"/>
                  <a:pt x="874" y="1264"/>
                  <a:pt x="874" y="1264"/>
                </a:cubicBezTo>
                <a:cubicBezTo>
                  <a:pt x="874" y="1265"/>
                  <a:pt x="873" y="1266"/>
                  <a:pt x="873" y="1266"/>
                </a:cubicBezTo>
                <a:cubicBezTo>
                  <a:pt x="872" y="1267"/>
                  <a:pt x="871" y="1267"/>
                  <a:pt x="871" y="1268"/>
                </a:cubicBezTo>
                <a:cubicBezTo>
                  <a:pt x="869" y="1268"/>
                  <a:pt x="867" y="1268"/>
                  <a:pt x="866" y="1269"/>
                </a:cubicBezTo>
                <a:cubicBezTo>
                  <a:pt x="865" y="1269"/>
                  <a:pt x="864" y="1269"/>
                  <a:pt x="864" y="1270"/>
                </a:cubicBezTo>
                <a:cubicBezTo>
                  <a:pt x="863" y="1271"/>
                  <a:pt x="862" y="1272"/>
                  <a:pt x="862" y="1273"/>
                </a:cubicBezTo>
                <a:cubicBezTo>
                  <a:pt x="862" y="1273"/>
                  <a:pt x="863" y="1273"/>
                  <a:pt x="863" y="1273"/>
                </a:cubicBezTo>
                <a:cubicBezTo>
                  <a:pt x="863" y="1274"/>
                  <a:pt x="863" y="1274"/>
                  <a:pt x="864" y="1274"/>
                </a:cubicBezTo>
                <a:cubicBezTo>
                  <a:pt x="864" y="1275"/>
                  <a:pt x="864" y="1276"/>
                  <a:pt x="863" y="1277"/>
                </a:cubicBezTo>
                <a:cubicBezTo>
                  <a:pt x="863" y="1277"/>
                  <a:pt x="862" y="1277"/>
                  <a:pt x="861" y="1277"/>
                </a:cubicBezTo>
                <a:cubicBezTo>
                  <a:pt x="861" y="1278"/>
                  <a:pt x="860" y="1278"/>
                  <a:pt x="860" y="1278"/>
                </a:cubicBezTo>
                <a:cubicBezTo>
                  <a:pt x="860" y="1278"/>
                  <a:pt x="859" y="1278"/>
                  <a:pt x="859" y="1278"/>
                </a:cubicBezTo>
                <a:cubicBezTo>
                  <a:pt x="858" y="1278"/>
                  <a:pt x="858" y="1278"/>
                  <a:pt x="859" y="1279"/>
                </a:cubicBezTo>
                <a:cubicBezTo>
                  <a:pt x="859" y="1279"/>
                  <a:pt x="859" y="1279"/>
                  <a:pt x="859" y="1279"/>
                </a:cubicBezTo>
                <a:cubicBezTo>
                  <a:pt x="859" y="1279"/>
                  <a:pt x="859" y="1279"/>
                  <a:pt x="860" y="1279"/>
                </a:cubicBezTo>
                <a:cubicBezTo>
                  <a:pt x="860" y="1279"/>
                  <a:pt x="860" y="1279"/>
                  <a:pt x="861" y="1279"/>
                </a:cubicBezTo>
                <a:cubicBezTo>
                  <a:pt x="861" y="1280"/>
                  <a:pt x="861" y="1280"/>
                  <a:pt x="861" y="1281"/>
                </a:cubicBezTo>
                <a:cubicBezTo>
                  <a:pt x="861" y="1281"/>
                  <a:pt x="860" y="1282"/>
                  <a:pt x="860" y="1283"/>
                </a:cubicBezTo>
                <a:cubicBezTo>
                  <a:pt x="860" y="1284"/>
                  <a:pt x="859" y="1283"/>
                  <a:pt x="858" y="1284"/>
                </a:cubicBezTo>
                <a:cubicBezTo>
                  <a:pt x="857" y="1284"/>
                  <a:pt x="857" y="1285"/>
                  <a:pt x="856" y="1285"/>
                </a:cubicBezTo>
                <a:cubicBezTo>
                  <a:pt x="855" y="1285"/>
                  <a:pt x="854" y="1285"/>
                  <a:pt x="853" y="1285"/>
                </a:cubicBezTo>
                <a:cubicBezTo>
                  <a:pt x="852" y="1285"/>
                  <a:pt x="852" y="1287"/>
                  <a:pt x="851" y="1287"/>
                </a:cubicBezTo>
                <a:cubicBezTo>
                  <a:pt x="851" y="1287"/>
                  <a:pt x="850" y="1287"/>
                  <a:pt x="850" y="1287"/>
                </a:cubicBezTo>
                <a:cubicBezTo>
                  <a:pt x="849" y="1287"/>
                  <a:pt x="849" y="1287"/>
                  <a:pt x="849" y="1287"/>
                </a:cubicBezTo>
                <a:cubicBezTo>
                  <a:pt x="848" y="1287"/>
                  <a:pt x="848" y="1287"/>
                  <a:pt x="847" y="1287"/>
                </a:cubicBezTo>
                <a:cubicBezTo>
                  <a:pt x="847" y="1288"/>
                  <a:pt x="846" y="1288"/>
                  <a:pt x="846" y="1289"/>
                </a:cubicBezTo>
                <a:cubicBezTo>
                  <a:pt x="847" y="1289"/>
                  <a:pt x="847" y="1289"/>
                  <a:pt x="847" y="1290"/>
                </a:cubicBezTo>
                <a:cubicBezTo>
                  <a:pt x="847" y="1290"/>
                  <a:pt x="847" y="1291"/>
                  <a:pt x="847" y="1291"/>
                </a:cubicBezTo>
                <a:cubicBezTo>
                  <a:pt x="847" y="1292"/>
                  <a:pt x="847" y="1292"/>
                  <a:pt x="847" y="1292"/>
                </a:cubicBezTo>
                <a:cubicBezTo>
                  <a:pt x="847" y="1293"/>
                  <a:pt x="847" y="1293"/>
                  <a:pt x="847" y="1294"/>
                </a:cubicBezTo>
                <a:cubicBezTo>
                  <a:pt x="847" y="1294"/>
                  <a:pt x="847" y="1294"/>
                  <a:pt x="847" y="1295"/>
                </a:cubicBezTo>
                <a:cubicBezTo>
                  <a:pt x="847" y="1295"/>
                  <a:pt x="847" y="1296"/>
                  <a:pt x="847" y="1296"/>
                </a:cubicBezTo>
                <a:cubicBezTo>
                  <a:pt x="846" y="1297"/>
                  <a:pt x="845" y="1297"/>
                  <a:pt x="845" y="1298"/>
                </a:cubicBezTo>
                <a:cubicBezTo>
                  <a:pt x="844" y="1298"/>
                  <a:pt x="844" y="1299"/>
                  <a:pt x="843" y="1300"/>
                </a:cubicBezTo>
                <a:cubicBezTo>
                  <a:pt x="843" y="1300"/>
                  <a:pt x="842" y="1301"/>
                  <a:pt x="842" y="1302"/>
                </a:cubicBezTo>
                <a:cubicBezTo>
                  <a:pt x="842" y="1303"/>
                  <a:pt x="843" y="1303"/>
                  <a:pt x="843" y="1304"/>
                </a:cubicBezTo>
                <a:cubicBezTo>
                  <a:pt x="843" y="1305"/>
                  <a:pt x="842" y="1305"/>
                  <a:pt x="842" y="1306"/>
                </a:cubicBezTo>
                <a:cubicBezTo>
                  <a:pt x="841" y="1307"/>
                  <a:pt x="840" y="1307"/>
                  <a:pt x="839" y="1308"/>
                </a:cubicBezTo>
                <a:cubicBezTo>
                  <a:pt x="839" y="1308"/>
                  <a:pt x="839" y="1308"/>
                  <a:pt x="838" y="1308"/>
                </a:cubicBezTo>
                <a:cubicBezTo>
                  <a:pt x="838" y="1308"/>
                  <a:pt x="837" y="1309"/>
                  <a:pt x="837" y="1309"/>
                </a:cubicBezTo>
                <a:cubicBezTo>
                  <a:pt x="837" y="1310"/>
                  <a:pt x="838" y="1311"/>
                  <a:pt x="838" y="1311"/>
                </a:cubicBezTo>
                <a:cubicBezTo>
                  <a:pt x="838" y="1312"/>
                  <a:pt x="839" y="1312"/>
                  <a:pt x="839" y="1313"/>
                </a:cubicBezTo>
                <a:cubicBezTo>
                  <a:pt x="839" y="1314"/>
                  <a:pt x="838" y="1314"/>
                  <a:pt x="838" y="1315"/>
                </a:cubicBezTo>
                <a:cubicBezTo>
                  <a:pt x="838" y="1316"/>
                  <a:pt x="838" y="1316"/>
                  <a:pt x="839" y="1317"/>
                </a:cubicBezTo>
                <a:cubicBezTo>
                  <a:pt x="839" y="1318"/>
                  <a:pt x="839" y="1319"/>
                  <a:pt x="839" y="1320"/>
                </a:cubicBezTo>
                <a:cubicBezTo>
                  <a:pt x="839" y="1321"/>
                  <a:pt x="839" y="1321"/>
                  <a:pt x="838" y="1322"/>
                </a:cubicBezTo>
                <a:cubicBezTo>
                  <a:pt x="837" y="1322"/>
                  <a:pt x="835" y="1321"/>
                  <a:pt x="836" y="1322"/>
                </a:cubicBezTo>
                <a:cubicBezTo>
                  <a:pt x="836" y="1323"/>
                  <a:pt x="837" y="1323"/>
                  <a:pt x="837" y="1323"/>
                </a:cubicBezTo>
                <a:cubicBezTo>
                  <a:pt x="837" y="1323"/>
                  <a:pt x="837" y="1324"/>
                  <a:pt x="838" y="1324"/>
                </a:cubicBezTo>
                <a:cubicBezTo>
                  <a:pt x="838" y="1324"/>
                  <a:pt x="839" y="1324"/>
                  <a:pt x="839" y="1324"/>
                </a:cubicBezTo>
                <a:cubicBezTo>
                  <a:pt x="839" y="1324"/>
                  <a:pt x="840" y="1324"/>
                  <a:pt x="840" y="1325"/>
                </a:cubicBezTo>
                <a:cubicBezTo>
                  <a:pt x="840" y="1325"/>
                  <a:pt x="841" y="1325"/>
                  <a:pt x="842" y="1326"/>
                </a:cubicBezTo>
                <a:cubicBezTo>
                  <a:pt x="842" y="1326"/>
                  <a:pt x="843" y="1328"/>
                  <a:pt x="844" y="1328"/>
                </a:cubicBezTo>
                <a:cubicBezTo>
                  <a:pt x="844" y="1328"/>
                  <a:pt x="844" y="1328"/>
                  <a:pt x="845" y="1328"/>
                </a:cubicBezTo>
                <a:cubicBezTo>
                  <a:pt x="845" y="1328"/>
                  <a:pt x="845" y="1328"/>
                  <a:pt x="845" y="1327"/>
                </a:cubicBezTo>
                <a:cubicBezTo>
                  <a:pt x="845" y="1327"/>
                  <a:pt x="844" y="1327"/>
                  <a:pt x="845" y="1327"/>
                </a:cubicBezTo>
                <a:cubicBezTo>
                  <a:pt x="845" y="1326"/>
                  <a:pt x="845" y="1327"/>
                  <a:pt x="846" y="1326"/>
                </a:cubicBezTo>
                <a:cubicBezTo>
                  <a:pt x="846" y="1326"/>
                  <a:pt x="846" y="1326"/>
                  <a:pt x="847" y="1325"/>
                </a:cubicBezTo>
                <a:cubicBezTo>
                  <a:pt x="847" y="1325"/>
                  <a:pt x="847" y="1325"/>
                  <a:pt x="847" y="1324"/>
                </a:cubicBezTo>
                <a:cubicBezTo>
                  <a:pt x="848" y="1324"/>
                  <a:pt x="848" y="1324"/>
                  <a:pt x="848" y="1325"/>
                </a:cubicBezTo>
                <a:cubicBezTo>
                  <a:pt x="848" y="1325"/>
                  <a:pt x="848" y="1326"/>
                  <a:pt x="847" y="1326"/>
                </a:cubicBezTo>
                <a:cubicBezTo>
                  <a:pt x="847" y="1326"/>
                  <a:pt x="846" y="1326"/>
                  <a:pt x="846" y="1327"/>
                </a:cubicBezTo>
                <a:cubicBezTo>
                  <a:pt x="847" y="1327"/>
                  <a:pt x="847" y="1327"/>
                  <a:pt x="847" y="1327"/>
                </a:cubicBezTo>
                <a:cubicBezTo>
                  <a:pt x="848" y="1327"/>
                  <a:pt x="848" y="1327"/>
                  <a:pt x="848" y="1327"/>
                </a:cubicBezTo>
                <a:cubicBezTo>
                  <a:pt x="848" y="1326"/>
                  <a:pt x="848" y="1326"/>
                  <a:pt x="849" y="1325"/>
                </a:cubicBezTo>
                <a:cubicBezTo>
                  <a:pt x="849" y="1325"/>
                  <a:pt x="849" y="1325"/>
                  <a:pt x="849" y="1324"/>
                </a:cubicBezTo>
                <a:cubicBezTo>
                  <a:pt x="849" y="1324"/>
                  <a:pt x="849" y="1323"/>
                  <a:pt x="850" y="1324"/>
                </a:cubicBezTo>
                <a:cubicBezTo>
                  <a:pt x="850" y="1324"/>
                  <a:pt x="850" y="1325"/>
                  <a:pt x="850" y="1325"/>
                </a:cubicBezTo>
                <a:cubicBezTo>
                  <a:pt x="850" y="1325"/>
                  <a:pt x="850" y="1325"/>
                  <a:pt x="850" y="1326"/>
                </a:cubicBezTo>
                <a:cubicBezTo>
                  <a:pt x="850" y="1326"/>
                  <a:pt x="850" y="1327"/>
                  <a:pt x="850" y="1327"/>
                </a:cubicBezTo>
                <a:cubicBezTo>
                  <a:pt x="850" y="1327"/>
                  <a:pt x="850" y="1328"/>
                  <a:pt x="850" y="1328"/>
                </a:cubicBezTo>
                <a:cubicBezTo>
                  <a:pt x="850" y="1328"/>
                  <a:pt x="850" y="1329"/>
                  <a:pt x="850" y="1329"/>
                </a:cubicBezTo>
                <a:cubicBezTo>
                  <a:pt x="849" y="1330"/>
                  <a:pt x="849" y="1330"/>
                  <a:pt x="849" y="1330"/>
                </a:cubicBezTo>
                <a:cubicBezTo>
                  <a:pt x="849" y="1331"/>
                  <a:pt x="849" y="1332"/>
                  <a:pt x="848" y="1333"/>
                </a:cubicBezTo>
                <a:cubicBezTo>
                  <a:pt x="848" y="1333"/>
                  <a:pt x="847" y="1334"/>
                  <a:pt x="847" y="1334"/>
                </a:cubicBezTo>
                <a:cubicBezTo>
                  <a:pt x="846" y="1334"/>
                  <a:pt x="846" y="1335"/>
                  <a:pt x="846" y="1335"/>
                </a:cubicBezTo>
                <a:cubicBezTo>
                  <a:pt x="845" y="1335"/>
                  <a:pt x="845" y="1335"/>
                  <a:pt x="844" y="1335"/>
                </a:cubicBezTo>
                <a:cubicBezTo>
                  <a:pt x="844" y="1335"/>
                  <a:pt x="843" y="1336"/>
                  <a:pt x="843" y="1337"/>
                </a:cubicBezTo>
                <a:cubicBezTo>
                  <a:pt x="842" y="1337"/>
                  <a:pt x="841" y="1337"/>
                  <a:pt x="841" y="1338"/>
                </a:cubicBezTo>
                <a:cubicBezTo>
                  <a:pt x="839" y="1339"/>
                  <a:pt x="838" y="1341"/>
                  <a:pt x="837" y="1342"/>
                </a:cubicBezTo>
                <a:cubicBezTo>
                  <a:pt x="836" y="1343"/>
                  <a:pt x="835" y="1343"/>
                  <a:pt x="835" y="1344"/>
                </a:cubicBezTo>
                <a:cubicBezTo>
                  <a:pt x="834" y="1345"/>
                  <a:pt x="834" y="1345"/>
                  <a:pt x="833" y="1346"/>
                </a:cubicBezTo>
                <a:cubicBezTo>
                  <a:pt x="832" y="1348"/>
                  <a:pt x="832" y="1349"/>
                  <a:pt x="833" y="1351"/>
                </a:cubicBezTo>
                <a:cubicBezTo>
                  <a:pt x="833" y="1352"/>
                  <a:pt x="833" y="1352"/>
                  <a:pt x="833" y="1353"/>
                </a:cubicBezTo>
                <a:cubicBezTo>
                  <a:pt x="834" y="1354"/>
                  <a:pt x="834" y="1355"/>
                  <a:pt x="834" y="1356"/>
                </a:cubicBezTo>
                <a:cubicBezTo>
                  <a:pt x="835" y="1357"/>
                  <a:pt x="835" y="1357"/>
                  <a:pt x="836" y="1358"/>
                </a:cubicBezTo>
                <a:cubicBezTo>
                  <a:pt x="836" y="1359"/>
                  <a:pt x="837" y="1360"/>
                  <a:pt x="837" y="1361"/>
                </a:cubicBezTo>
                <a:cubicBezTo>
                  <a:pt x="837" y="1361"/>
                  <a:pt x="838" y="1362"/>
                  <a:pt x="837" y="1363"/>
                </a:cubicBezTo>
                <a:cubicBezTo>
                  <a:pt x="837" y="1363"/>
                  <a:pt x="836" y="1364"/>
                  <a:pt x="836" y="1364"/>
                </a:cubicBezTo>
                <a:cubicBezTo>
                  <a:pt x="836" y="1365"/>
                  <a:pt x="835" y="1365"/>
                  <a:pt x="834" y="1366"/>
                </a:cubicBezTo>
                <a:cubicBezTo>
                  <a:pt x="834" y="1367"/>
                  <a:pt x="835" y="1367"/>
                  <a:pt x="835" y="1367"/>
                </a:cubicBezTo>
                <a:cubicBezTo>
                  <a:pt x="837" y="1368"/>
                  <a:pt x="838" y="1369"/>
                  <a:pt x="840" y="1369"/>
                </a:cubicBezTo>
                <a:cubicBezTo>
                  <a:pt x="841" y="1370"/>
                  <a:pt x="843" y="1371"/>
                  <a:pt x="844" y="1372"/>
                </a:cubicBezTo>
                <a:cubicBezTo>
                  <a:pt x="845" y="1372"/>
                  <a:pt x="845" y="1373"/>
                  <a:pt x="846" y="1373"/>
                </a:cubicBezTo>
                <a:cubicBezTo>
                  <a:pt x="847" y="1374"/>
                  <a:pt x="847" y="1374"/>
                  <a:pt x="848" y="1375"/>
                </a:cubicBezTo>
                <a:cubicBezTo>
                  <a:pt x="849" y="1376"/>
                  <a:pt x="850" y="1378"/>
                  <a:pt x="851" y="1379"/>
                </a:cubicBezTo>
                <a:cubicBezTo>
                  <a:pt x="851" y="1380"/>
                  <a:pt x="852" y="1381"/>
                  <a:pt x="852" y="1381"/>
                </a:cubicBezTo>
                <a:cubicBezTo>
                  <a:pt x="853" y="1382"/>
                  <a:pt x="853" y="1383"/>
                  <a:pt x="853" y="1384"/>
                </a:cubicBezTo>
                <a:cubicBezTo>
                  <a:pt x="854" y="1385"/>
                  <a:pt x="854" y="1385"/>
                  <a:pt x="855" y="1386"/>
                </a:cubicBezTo>
                <a:cubicBezTo>
                  <a:pt x="855" y="1387"/>
                  <a:pt x="855" y="1387"/>
                  <a:pt x="856" y="1388"/>
                </a:cubicBezTo>
                <a:cubicBezTo>
                  <a:pt x="856" y="1388"/>
                  <a:pt x="856" y="1388"/>
                  <a:pt x="857" y="1389"/>
                </a:cubicBezTo>
                <a:cubicBezTo>
                  <a:pt x="857" y="1390"/>
                  <a:pt x="858" y="1390"/>
                  <a:pt x="859" y="1391"/>
                </a:cubicBezTo>
                <a:cubicBezTo>
                  <a:pt x="860" y="1393"/>
                  <a:pt x="861" y="1394"/>
                  <a:pt x="861" y="1396"/>
                </a:cubicBezTo>
                <a:cubicBezTo>
                  <a:pt x="862" y="1397"/>
                  <a:pt x="862" y="1398"/>
                  <a:pt x="862" y="1399"/>
                </a:cubicBezTo>
                <a:cubicBezTo>
                  <a:pt x="863" y="1399"/>
                  <a:pt x="863" y="1400"/>
                  <a:pt x="863" y="1401"/>
                </a:cubicBezTo>
                <a:cubicBezTo>
                  <a:pt x="864" y="1402"/>
                  <a:pt x="864" y="1402"/>
                  <a:pt x="865" y="1403"/>
                </a:cubicBezTo>
                <a:cubicBezTo>
                  <a:pt x="865" y="1404"/>
                  <a:pt x="865" y="1404"/>
                  <a:pt x="865" y="1405"/>
                </a:cubicBezTo>
                <a:cubicBezTo>
                  <a:pt x="865" y="1405"/>
                  <a:pt x="866" y="1405"/>
                  <a:pt x="866" y="1406"/>
                </a:cubicBezTo>
                <a:cubicBezTo>
                  <a:pt x="867" y="1407"/>
                  <a:pt x="867" y="1409"/>
                  <a:pt x="868" y="1411"/>
                </a:cubicBezTo>
                <a:cubicBezTo>
                  <a:pt x="869" y="1411"/>
                  <a:pt x="869" y="1412"/>
                  <a:pt x="869" y="1413"/>
                </a:cubicBezTo>
                <a:cubicBezTo>
                  <a:pt x="869" y="1414"/>
                  <a:pt x="870" y="1415"/>
                  <a:pt x="870" y="1416"/>
                </a:cubicBezTo>
                <a:cubicBezTo>
                  <a:pt x="871" y="1417"/>
                  <a:pt x="871" y="1418"/>
                  <a:pt x="872" y="1419"/>
                </a:cubicBezTo>
                <a:cubicBezTo>
                  <a:pt x="873" y="1420"/>
                  <a:pt x="874" y="1421"/>
                  <a:pt x="874" y="1422"/>
                </a:cubicBezTo>
                <a:cubicBezTo>
                  <a:pt x="874" y="1423"/>
                  <a:pt x="874" y="1424"/>
                  <a:pt x="874" y="1424"/>
                </a:cubicBezTo>
                <a:cubicBezTo>
                  <a:pt x="874" y="1425"/>
                  <a:pt x="874" y="1425"/>
                  <a:pt x="875" y="1426"/>
                </a:cubicBezTo>
                <a:cubicBezTo>
                  <a:pt x="875" y="1427"/>
                  <a:pt x="876" y="1427"/>
                  <a:pt x="876" y="1428"/>
                </a:cubicBezTo>
                <a:cubicBezTo>
                  <a:pt x="877" y="1428"/>
                  <a:pt x="877" y="1429"/>
                  <a:pt x="878" y="1429"/>
                </a:cubicBezTo>
                <a:cubicBezTo>
                  <a:pt x="878" y="1430"/>
                  <a:pt x="879" y="1430"/>
                  <a:pt x="879" y="1431"/>
                </a:cubicBezTo>
                <a:cubicBezTo>
                  <a:pt x="880" y="1432"/>
                  <a:pt x="880" y="1433"/>
                  <a:pt x="880" y="1434"/>
                </a:cubicBezTo>
                <a:cubicBezTo>
                  <a:pt x="880" y="1434"/>
                  <a:pt x="880" y="1435"/>
                  <a:pt x="881" y="1436"/>
                </a:cubicBezTo>
                <a:cubicBezTo>
                  <a:pt x="881" y="1436"/>
                  <a:pt x="882" y="1437"/>
                  <a:pt x="882" y="1438"/>
                </a:cubicBezTo>
                <a:cubicBezTo>
                  <a:pt x="883" y="1439"/>
                  <a:pt x="884" y="1440"/>
                  <a:pt x="885" y="1442"/>
                </a:cubicBezTo>
                <a:cubicBezTo>
                  <a:pt x="886" y="1442"/>
                  <a:pt x="886" y="1443"/>
                  <a:pt x="887" y="1444"/>
                </a:cubicBezTo>
                <a:cubicBezTo>
                  <a:pt x="887" y="1444"/>
                  <a:pt x="887" y="1445"/>
                  <a:pt x="888" y="1446"/>
                </a:cubicBezTo>
                <a:cubicBezTo>
                  <a:pt x="888" y="1446"/>
                  <a:pt x="888" y="1446"/>
                  <a:pt x="888" y="1447"/>
                </a:cubicBezTo>
                <a:cubicBezTo>
                  <a:pt x="889" y="1447"/>
                  <a:pt x="889" y="1447"/>
                  <a:pt x="889" y="1448"/>
                </a:cubicBezTo>
                <a:cubicBezTo>
                  <a:pt x="889" y="1448"/>
                  <a:pt x="890" y="1449"/>
                  <a:pt x="890" y="1450"/>
                </a:cubicBezTo>
                <a:cubicBezTo>
                  <a:pt x="891" y="1451"/>
                  <a:pt x="891" y="1451"/>
                  <a:pt x="891" y="1452"/>
                </a:cubicBezTo>
                <a:cubicBezTo>
                  <a:pt x="891" y="1454"/>
                  <a:pt x="889" y="1455"/>
                  <a:pt x="889" y="1456"/>
                </a:cubicBezTo>
                <a:cubicBezTo>
                  <a:pt x="889" y="1457"/>
                  <a:pt x="889" y="1458"/>
                  <a:pt x="889" y="1459"/>
                </a:cubicBezTo>
                <a:cubicBezTo>
                  <a:pt x="890" y="1459"/>
                  <a:pt x="891" y="1460"/>
                  <a:pt x="891" y="1460"/>
                </a:cubicBezTo>
                <a:cubicBezTo>
                  <a:pt x="892" y="1461"/>
                  <a:pt x="892" y="1462"/>
                  <a:pt x="893" y="1462"/>
                </a:cubicBezTo>
                <a:cubicBezTo>
                  <a:pt x="893" y="1463"/>
                  <a:pt x="893" y="1464"/>
                  <a:pt x="893" y="1465"/>
                </a:cubicBezTo>
                <a:cubicBezTo>
                  <a:pt x="894" y="1465"/>
                  <a:pt x="894" y="1465"/>
                  <a:pt x="895" y="1466"/>
                </a:cubicBezTo>
                <a:cubicBezTo>
                  <a:pt x="896" y="1467"/>
                  <a:pt x="896" y="1467"/>
                  <a:pt x="897" y="1467"/>
                </a:cubicBezTo>
                <a:cubicBezTo>
                  <a:pt x="898" y="1467"/>
                  <a:pt x="899" y="1468"/>
                  <a:pt x="899" y="1468"/>
                </a:cubicBezTo>
                <a:cubicBezTo>
                  <a:pt x="900" y="1469"/>
                  <a:pt x="900" y="1470"/>
                  <a:pt x="901" y="1471"/>
                </a:cubicBezTo>
                <a:cubicBezTo>
                  <a:pt x="901" y="1471"/>
                  <a:pt x="902" y="1472"/>
                  <a:pt x="902" y="1472"/>
                </a:cubicBezTo>
                <a:cubicBezTo>
                  <a:pt x="903" y="1473"/>
                  <a:pt x="903" y="1474"/>
                  <a:pt x="904" y="1475"/>
                </a:cubicBezTo>
                <a:cubicBezTo>
                  <a:pt x="905" y="1475"/>
                  <a:pt x="905" y="1476"/>
                  <a:pt x="906" y="1476"/>
                </a:cubicBezTo>
                <a:cubicBezTo>
                  <a:pt x="908" y="1476"/>
                  <a:pt x="909" y="1477"/>
                  <a:pt x="910" y="1478"/>
                </a:cubicBezTo>
                <a:cubicBezTo>
                  <a:pt x="911" y="1478"/>
                  <a:pt x="911" y="1479"/>
                  <a:pt x="912" y="1479"/>
                </a:cubicBezTo>
                <a:cubicBezTo>
                  <a:pt x="913" y="1479"/>
                  <a:pt x="913" y="1480"/>
                  <a:pt x="914" y="1480"/>
                </a:cubicBezTo>
                <a:cubicBezTo>
                  <a:pt x="915" y="1481"/>
                  <a:pt x="915" y="1481"/>
                  <a:pt x="916" y="1482"/>
                </a:cubicBezTo>
                <a:cubicBezTo>
                  <a:pt x="916" y="1482"/>
                  <a:pt x="917" y="1482"/>
                  <a:pt x="917" y="1482"/>
                </a:cubicBezTo>
                <a:cubicBezTo>
                  <a:pt x="918" y="1483"/>
                  <a:pt x="919" y="1483"/>
                  <a:pt x="920" y="1484"/>
                </a:cubicBezTo>
                <a:cubicBezTo>
                  <a:pt x="921" y="1484"/>
                  <a:pt x="923" y="1485"/>
                  <a:pt x="924" y="1486"/>
                </a:cubicBezTo>
                <a:cubicBezTo>
                  <a:pt x="925" y="1486"/>
                  <a:pt x="925" y="1486"/>
                  <a:pt x="926" y="1486"/>
                </a:cubicBezTo>
                <a:cubicBezTo>
                  <a:pt x="926" y="1486"/>
                  <a:pt x="926" y="1486"/>
                  <a:pt x="927" y="1487"/>
                </a:cubicBezTo>
                <a:cubicBezTo>
                  <a:pt x="927" y="1487"/>
                  <a:pt x="928" y="1487"/>
                  <a:pt x="928" y="1487"/>
                </a:cubicBezTo>
                <a:cubicBezTo>
                  <a:pt x="929" y="1488"/>
                  <a:pt x="929" y="1488"/>
                  <a:pt x="930" y="1488"/>
                </a:cubicBezTo>
                <a:cubicBezTo>
                  <a:pt x="931" y="1488"/>
                  <a:pt x="931" y="1489"/>
                  <a:pt x="932" y="1489"/>
                </a:cubicBezTo>
                <a:cubicBezTo>
                  <a:pt x="932" y="1489"/>
                  <a:pt x="933" y="1489"/>
                  <a:pt x="933" y="1489"/>
                </a:cubicBezTo>
                <a:cubicBezTo>
                  <a:pt x="934" y="1490"/>
                  <a:pt x="934" y="1490"/>
                  <a:pt x="935" y="1490"/>
                </a:cubicBezTo>
                <a:cubicBezTo>
                  <a:pt x="936" y="1491"/>
                  <a:pt x="936" y="1491"/>
                  <a:pt x="937" y="1492"/>
                </a:cubicBezTo>
                <a:cubicBezTo>
                  <a:pt x="938" y="1492"/>
                  <a:pt x="938" y="1492"/>
                  <a:pt x="939" y="1493"/>
                </a:cubicBezTo>
                <a:cubicBezTo>
                  <a:pt x="940" y="1493"/>
                  <a:pt x="941" y="1494"/>
                  <a:pt x="941" y="1494"/>
                </a:cubicBezTo>
                <a:cubicBezTo>
                  <a:pt x="942" y="1495"/>
                  <a:pt x="943" y="1495"/>
                  <a:pt x="943" y="1496"/>
                </a:cubicBezTo>
                <a:cubicBezTo>
                  <a:pt x="944" y="1496"/>
                  <a:pt x="944" y="1496"/>
                  <a:pt x="945" y="1497"/>
                </a:cubicBezTo>
                <a:cubicBezTo>
                  <a:pt x="945" y="1497"/>
                  <a:pt x="945" y="1498"/>
                  <a:pt x="945" y="1499"/>
                </a:cubicBezTo>
                <a:cubicBezTo>
                  <a:pt x="945" y="1499"/>
                  <a:pt x="945" y="1500"/>
                  <a:pt x="946" y="1501"/>
                </a:cubicBezTo>
                <a:cubicBezTo>
                  <a:pt x="946" y="1501"/>
                  <a:pt x="947" y="1502"/>
                  <a:pt x="948" y="1502"/>
                </a:cubicBezTo>
                <a:cubicBezTo>
                  <a:pt x="949" y="1502"/>
                  <a:pt x="950" y="1502"/>
                  <a:pt x="950" y="1503"/>
                </a:cubicBezTo>
                <a:cubicBezTo>
                  <a:pt x="951" y="1503"/>
                  <a:pt x="951" y="1504"/>
                  <a:pt x="952" y="1504"/>
                </a:cubicBezTo>
                <a:cubicBezTo>
                  <a:pt x="952" y="1505"/>
                  <a:pt x="953" y="1505"/>
                  <a:pt x="954" y="1506"/>
                </a:cubicBezTo>
                <a:cubicBezTo>
                  <a:pt x="954" y="1506"/>
                  <a:pt x="955" y="1507"/>
                  <a:pt x="955" y="1507"/>
                </a:cubicBezTo>
                <a:cubicBezTo>
                  <a:pt x="956" y="1508"/>
                  <a:pt x="957" y="1508"/>
                  <a:pt x="957" y="1509"/>
                </a:cubicBezTo>
                <a:cubicBezTo>
                  <a:pt x="957" y="1509"/>
                  <a:pt x="957" y="1510"/>
                  <a:pt x="957" y="1511"/>
                </a:cubicBezTo>
                <a:cubicBezTo>
                  <a:pt x="957" y="1512"/>
                  <a:pt x="958" y="1513"/>
                  <a:pt x="958" y="1514"/>
                </a:cubicBezTo>
                <a:cubicBezTo>
                  <a:pt x="958" y="1514"/>
                  <a:pt x="958" y="1515"/>
                  <a:pt x="958" y="1516"/>
                </a:cubicBezTo>
                <a:cubicBezTo>
                  <a:pt x="958" y="1517"/>
                  <a:pt x="958" y="1518"/>
                  <a:pt x="959" y="1519"/>
                </a:cubicBezTo>
                <a:cubicBezTo>
                  <a:pt x="959" y="1520"/>
                  <a:pt x="959" y="1522"/>
                  <a:pt x="959" y="1524"/>
                </a:cubicBezTo>
                <a:cubicBezTo>
                  <a:pt x="959" y="1525"/>
                  <a:pt x="959" y="1526"/>
                  <a:pt x="959" y="1527"/>
                </a:cubicBezTo>
                <a:cubicBezTo>
                  <a:pt x="959" y="1528"/>
                  <a:pt x="959" y="1529"/>
                  <a:pt x="959" y="1530"/>
                </a:cubicBezTo>
                <a:cubicBezTo>
                  <a:pt x="959" y="1532"/>
                  <a:pt x="960" y="1533"/>
                  <a:pt x="960" y="1534"/>
                </a:cubicBezTo>
                <a:cubicBezTo>
                  <a:pt x="960" y="1535"/>
                  <a:pt x="960" y="1535"/>
                  <a:pt x="960" y="1536"/>
                </a:cubicBezTo>
                <a:cubicBezTo>
                  <a:pt x="960" y="1537"/>
                  <a:pt x="960" y="1537"/>
                  <a:pt x="960" y="1538"/>
                </a:cubicBezTo>
                <a:cubicBezTo>
                  <a:pt x="960" y="1539"/>
                  <a:pt x="960" y="1539"/>
                  <a:pt x="960" y="1540"/>
                </a:cubicBezTo>
                <a:cubicBezTo>
                  <a:pt x="960" y="1542"/>
                  <a:pt x="961" y="1544"/>
                  <a:pt x="961" y="1546"/>
                </a:cubicBezTo>
                <a:cubicBezTo>
                  <a:pt x="960" y="1548"/>
                  <a:pt x="960" y="1550"/>
                  <a:pt x="960" y="1552"/>
                </a:cubicBezTo>
                <a:cubicBezTo>
                  <a:pt x="959" y="1553"/>
                  <a:pt x="959" y="1555"/>
                  <a:pt x="959" y="1557"/>
                </a:cubicBezTo>
                <a:cubicBezTo>
                  <a:pt x="959" y="1558"/>
                  <a:pt x="959" y="1559"/>
                  <a:pt x="958" y="1560"/>
                </a:cubicBezTo>
                <a:cubicBezTo>
                  <a:pt x="958" y="1561"/>
                  <a:pt x="958" y="1563"/>
                  <a:pt x="957" y="1564"/>
                </a:cubicBezTo>
                <a:cubicBezTo>
                  <a:pt x="957" y="1564"/>
                  <a:pt x="956" y="1564"/>
                  <a:pt x="956" y="1564"/>
                </a:cubicBezTo>
                <a:cubicBezTo>
                  <a:pt x="955" y="1566"/>
                  <a:pt x="955" y="1567"/>
                  <a:pt x="955" y="1569"/>
                </a:cubicBezTo>
                <a:cubicBezTo>
                  <a:pt x="955" y="1569"/>
                  <a:pt x="955" y="1570"/>
                  <a:pt x="955" y="1570"/>
                </a:cubicBezTo>
                <a:cubicBezTo>
                  <a:pt x="955" y="1570"/>
                  <a:pt x="955" y="1570"/>
                  <a:pt x="956" y="1570"/>
                </a:cubicBezTo>
                <a:cubicBezTo>
                  <a:pt x="956" y="1570"/>
                  <a:pt x="956" y="1571"/>
                  <a:pt x="956" y="1571"/>
                </a:cubicBezTo>
                <a:cubicBezTo>
                  <a:pt x="956" y="1572"/>
                  <a:pt x="955" y="1573"/>
                  <a:pt x="955" y="1574"/>
                </a:cubicBezTo>
                <a:cubicBezTo>
                  <a:pt x="955" y="1575"/>
                  <a:pt x="955" y="1577"/>
                  <a:pt x="955" y="1579"/>
                </a:cubicBezTo>
                <a:cubicBezTo>
                  <a:pt x="955" y="1581"/>
                  <a:pt x="955" y="1585"/>
                  <a:pt x="956" y="1587"/>
                </a:cubicBezTo>
                <a:cubicBezTo>
                  <a:pt x="956" y="1588"/>
                  <a:pt x="956" y="1589"/>
                  <a:pt x="956" y="1589"/>
                </a:cubicBezTo>
                <a:cubicBezTo>
                  <a:pt x="956" y="1590"/>
                  <a:pt x="956" y="1591"/>
                  <a:pt x="956" y="1592"/>
                </a:cubicBezTo>
                <a:cubicBezTo>
                  <a:pt x="956" y="1593"/>
                  <a:pt x="955" y="1595"/>
                  <a:pt x="954" y="1596"/>
                </a:cubicBezTo>
                <a:cubicBezTo>
                  <a:pt x="953" y="1598"/>
                  <a:pt x="954" y="1600"/>
                  <a:pt x="954" y="1601"/>
                </a:cubicBezTo>
                <a:cubicBezTo>
                  <a:pt x="954" y="1602"/>
                  <a:pt x="954" y="1603"/>
                  <a:pt x="954" y="1604"/>
                </a:cubicBezTo>
                <a:cubicBezTo>
                  <a:pt x="954" y="1605"/>
                  <a:pt x="953" y="1606"/>
                  <a:pt x="953" y="1606"/>
                </a:cubicBezTo>
                <a:cubicBezTo>
                  <a:pt x="953" y="1607"/>
                  <a:pt x="953" y="1608"/>
                  <a:pt x="953" y="1608"/>
                </a:cubicBezTo>
                <a:cubicBezTo>
                  <a:pt x="953" y="1609"/>
                  <a:pt x="953" y="1609"/>
                  <a:pt x="953" y="1610"/>
                </a:cubicBezTo>
                <a:cubicBezTo>
                  <a:pt x="952" y="1610"/>
                  <a:pt x="952" y="1611"/>
                  <a:pt x="952" y="1612"/>
                </a:cubicBezTo>
                <a:cubicBezTo>
                  <a:pt x="951" y="1613"/>
                  <a:pt x="951" y="1614"/>
                  <a:pt x="951" y="1614"/>
                </a:cubicBezTo>
                <a:cubicBezTo>
                  <a:pt x="951" y="1616"/>
                  <a:pt x="951" y="1617"/>
                  <a:pt x="951" y="1618"/>
                </a:cubicBezTo>
                <a:cubicBezTo>
                  <a:pt x="951" y="1619"/>
                  <a:pt x="951" y="1619"/>
                  <a:pt x="951" y="1620"/>
                </a:cubicBezTo>
                <a:cubicBezTo>
                  <a:pt x="951" y="1621"/>
                  <a:pt x="950" y="1621"/>
                  <a:pt x="950" y="1622"/>
                </a:cubicBezTo>
                <a:cubicBezTo>
                  <a:pt x="949" y="1623"/>
                  <a:pt x="949" y="1624"/>
                  <a:pt x="949" y="1624"/>
                </a:cubicBezTo>
                <a:cubicBezTo>
                  <a:pt x="949" y="1625"/>
                  <a:pt x="949" y="1626"/>
                  <a:pt x="948" y="1627"/>
                </a:cubicBezTo>
                <a:cubicBezTo>
                  <a:pt x="948" y="1628"/>
                  <a:pt x="948" y="1628"/>
                  <a:pt x="948" y="1629"/>
                </a:cubicBezTo>
                <a:cubicBezTo>
                  <a:pt x="948" y="1630"/>
                  <a:pt x="948" y="1630"/>
                  <a:pt x="948" y="1631"/>
                </a:cubicBezTo>
                <a:cubicBezTo>
                  <a:pt x="947" y="1632"/>
                  <a:pt x="947" y="1633"/>
                  <a:pt x="946" y="1634"/>
                </a:cubicBezTo>
                <a:cubicBezTo>
                  <a:pt x="946" y="1635"/>
                  <a:pt x="945" y="1635"/>
                  <a:pt x="945" y="1636"/>
                </a:cubicBezTo>
                <a:cubicBezTo>
                  <a:pt x="944" y="1637"/>
                  <a:pt x="944" y="1637"/>
                  <a:pt x="945" y="1638"/>
                </a:cubicBezTo>
                <a:cubicBezTo>
                  <a:pt x="945" y="1639"/>
                  <a:pt x="945" y="1640"/>
                  <a:pt x="945" y="1641"/>
                </a:cubicBezTo>
                <a:cubicBezTo>
                  <a:pt x="946" y="1641"/>
                  <a:pt x="946" y="1642"/>
                  <a:pt x="947" y="1642"/>
                </a:cubicBezTo>
                <a:cubicBezTo>
                  <a:pt x="947" y="1644"/>
                  <a:pt x="947" y="1645"/>
                  <a:pt x="947" y="1646"/>
                </a:cubicBezTo>
                <a:cubicBezTo>
                  <a:pt x="947" y="1648"/>
                  <a:pt x="947" y="1649"/>
                  <a:pt x="946" y="1650"/>
                </a:cubicBezTo>
                <a:cubicBezTo>
                  <a:pt x="946" y="1651"/>
                  <a:pt x="946" y="1651"/>
                  <a:pt x="945" y="1651"/>
                </a:cubicBezTo>
                <a:cubicBezTo>
                  <a:pt x="945" y="1652"/>
                  <a:pt x="945" y="1652"/>
                  <a:pt x="944" y="1653"/>
                </a:cubicBezTo>
                <a:cubicBezTo>
                  <a:pt x="944" y="1653"/>
                  <a:pt x="943" y="1653"/>
                  <a:pt x="943" y="1654"/>
                </a:cubicBezTo>
                <a:cubicBezTo>
                  <a:pt x="943" y="1654"/>
                  <a:pt x="943" y="1655"/>
                  <a:pt x="943" y="1655"/>
                </a:cubicBezTo>
                <a:cubicBezTo>
                  <a:pt x="943" y="1656"/>
                  <a:pt x="943" y="1657"/>
                  <a:pt x="943" y="1658"/>
                </a:cubicBezTo>
                <a:cubicBezTo>
                  <a:pt x="943" y="1659"/>
                  <a:pt x="943" y="1659"/>
                  <a:pt x="943" y="1660"/>
                </a:cubicBezTo>
                <a:cubicBezTo>
                  <a:pt x="943" y="1661"/>
                  <a:pt x="943" y="1662"/>
                  <a:pt x="943" y="1663"/>
                </a:cubicBezTo>
                <a:cubicBezTo>
                  <a:pt x="943" y="1664"/>
                  <a:pt x="944" y="1666"/>
                  <a:pt x="944" y="1668"/>
                </a:cubicBezTo>
                <a:cubicBezTo>
                  <a:pt x="944" y="1670"/>
                  <a:pt x="944" y="1671"/>
                  <a:pt x="944" y="1673"/>
                </a:cubicBezTo>
                <a:cubicBezTo>
                  <a:pt x="944" y="1675"/>
                  <a:pt x="944" y="1677"/>
                  <a:pt x="945" y="1678"/>
                </a:cubicBezTo>
                <a:cubicBezTo>
                  <a:pt x="945" y="1679"/>
                  <a:pt x="946" y="1679"/>
                  <a:pt x="945" y="1680"/>
                </a:cubicBezTo>
                <a:cubicBezTo>
                  <a:pt x="945" y="1681"/>
                  <a:pt x="945" y="1682"/>
                  <a:pt x="945" y="1682"/>
                </a:cubicBezTo>
                <a:cubicBezTo>
                  <a:pt x="945" y="1683"/>
                  <a:pt x="945" y="1684"/>
                  <a:pt x="944" y="1684"/>
                </a:cubicBezTo>
                <a:cubicBezTo>
                  <a:pt x="944" y="1686"/>
                  <a:pt x="942" y="1687"/>
                  <a:pt x="942" y="1689"/>
                </a:cubicBezTo>
                <a:cubicBezTo>
                  <a:pt x="942" y="1690"/>
                  <a:pt x="942" y="1690"/>
                  <a:pt x="942" y="1691"/>
                </a:cubicBezTo>
                <a:cubicBezTo>
                  <a:pt x="942" y="1692"/>
                  <a:pt x="942" y="1693"/>
                  <a:pt x="942" y="1694"/>
                </a:cubicBezTo>
                <a:cubicBezTo>
                  <a:pt x="942" y="1695"/>
                  <a:pt x="942" y="1696"/>
                  <a:pt x="942" y="1697"/>
                </a:cubicBezTo>
                <a:cubicBezTo>
                  <a:pt x="941" y="1697"/>
                  <a:pt x="941" y="1698"/>
                  <a:pt x="940" y="1699"/>
                </a:cubicBezTo>
                <a:cubicBezTo>
                  <a:pt x="940" y="1700"/>
                  <a:pt x="939" y="1702"/>
                  <a:pt x="939" y="1703"/>
                </a:cubicBezTo>
                <a:cubicBezTo>
                  <a:pt x="939" y="1704"/>
                  <a:pt x="939" y="1705"/>
                  <a:pt x="938" y="1706"/>
                </a:cubicBezTo>
                <a:cubicBezTo>
                  <a:pt x="938" y="1707"/>
                  <a:pt x="938" y="1707"/>
                  <a:pt x="938" y="1708"/>
                </a:cubicBezTo>
                <a:cubicBezTo>
                  <a:pt x="937" y="1709"/>
                  <a:pt x="937" y="1710"/>
                  <a:pt x="937" y="1711"/>
                </a:cubicBezTo>
                <a:cubicBezTo>
                  <a:pt x="937" y="1712"/>
                  <a:pt x="936" y="1713"/>
                  <a:pt x="936" y="1713"/>
                </a:cubicBezTo>
                <a:cubicBezTo>
                  <a:pt x="936" y="1714"/>
                  <a:pt x="935" y="1715"/>
                  <a:pt x="935" y="1716"/>
                </a:cubicBezTo>
                <a:cubicBezTo>
                  <a:pt x="935" y="1716"/>
                  <a:pt x="934" y="1717"/>
                  <a:pt x="934" y="1718"/>
                </a:cubicBezTo>
                <a:cubicBezTo>
                  <a:pt x="933" y="1718"/>
                  <a:pt x="933" y="1719"/>
                  <a:pt x="932" y="1720"/>
                </a:cubicBezTo>
                <a:cubicBezTo>
                  <a:pt x="932" y="1720"/>
                  <a:pt x="932" y="1721"/>
                  <a:pt x="932" y="1721"/>
                </a:cubicBezTo>
                <a:cubicBezTo>
                  <a:pt x="931" y="1722"/>
                  <a:pt x="932" y="1722"/>
                  <a:pt x="932" y="1722"/>
                </a:cubicBezTo>
                <a:cubicBezTo>
                  <a:pt x="932" y="1724"/>
                  <a:pt x="931" y="1725"/>
                  <a:pt x="930" y="1726"/>
                </a:cubicBezTo>
                <a:cubicBezTo>
                  <a:pt x="930" y="1727"/>
                  <a:pt x="929" y="1728"/>
                  <a:pt x="929" y="1729"/>
                </a:cubicBezTo>
                <a:cubicBezTo>
                  <a:pt x="929" y="1730"/>
                  <a:pt x="928" y="1731"/>
                  <a:pt x="928" y="1733"/>
                </a:cubicBezTo>
                <a:cubicBezTo>
                  <a:pt x="928" y="1734"/>
                  <a:pt x="928" y="1735"/>
                  <a:pt x="927" y="1735"/>
                </a:cubicBezTo>
                <a:cubicBezTo>
                  <a:pt x="926" y="1735"/>
                  <a:pt x="926" y="1735"/>
                  <a:pt x="926" y="1736"/>
                </a:cubicBezTo>
                <a:cubicBezTo>
                  <a:pt x="925" y="1736"/>
                  <a:pt x="926" y="1737"/>
                  <a:pt x="926" y="1737"/>
                </a:cubicBezTo>
                <a:cubicBezTo>
                  <a:pt x="926" y="1738"/>
                  <a:pt x="926" y="1738"/>
                  <a:pt x="926" y="1739"/>
                </a:cubicBezTo>
                <a:cubicBezTo>
                  <a:pt x="926" y="1740"/>
                  <a:pt x="926" y="1741"/>
                  <a:pt x="925" y="1741"/>
                </a:cubicBezTo>
                <a:cubicBezTo>
                  <a:pt x="924" y="1741"/>
                  <a:pt x="924" y="1741"/>
                  <a:pt x="924" y="1741"/>
                </a:cubicBezTo>
                <a:cubicBezTo>
                  <a:pt x="923" y="1741"/>
                  <a:pt x="923" y="1741"/>
                  <a:pt x="922" y="1741"/>
                </a:cubicBezTo>
                <a:cubicBezTo>
                  <a:pt x="922" y="1742"/>
                  <a:pt x="921" y="1741"/>
                  <a:pt x="920" y="1741"/>
                </a:cubicBezTo>
                <a:cubicBezTo>
                  <a:pt x="920" y="1741"/>
                  <a:pt x="920" y="1742"/>
                  <a:pt x="920" y="1743"/>
                </a:cubicBezTo>
                <a:cubicBezTo>
                  <a:pt x="920" y="1744"/>
                  <a:pt x="920" y="1745"/>
                  <a:pt x="920" y="1745"/>
                </a:cubicBezTo>
                <a:cubicBezTo>
                  <a:pt x="919" y="1747"/>
                  <a:pt x="920" y="1748"/>
                  <a:pt x="921" y="1750"/>
                </a:cubicBezTo>
                <a:cubicBezTo>
                  <a:pt x="923" y="1753"/>
                  <a:pt x="921" y="1757"/>
                  <a:pt x="921" y="1760"/>
                </a:cubicBezTo>
                <a:cubicBezTo>
                  <a:pt x="921" y="1762"/>
                  <a:pt x="922" y="1764"/>
                  <a:pt x="923" y="1765"/>
                </a:cubicBezTo>
                <a:cubicBezTo>
                  <a:pt x="923" y="1766"/>
                  <a:pt x="923" y="1767"/>
                  <a:pt x="924" y="1768"/>
                </a:cubicBezTo>
                <a:cubicBezTo>
                  <a:pt x="924" y="1769"/>
                  <a:pt x="924" y="1769"/>
                  <a:pt x="925" y="1770"/>
                </a:cubicBezTo>
                <a:cubicBezTo>
                  <a:pt x="925" y="1771"/>
                  <a:pt x="925" y="1772"/>
                  <a:pt x="924" y="1772"/>
                </a:cubicBezTo>
                <a:cubicBezTo>
                  <a:pt x="924" y="1773"/>
                  <a:pt x="924" y="1773"/>
                  <a:pt x="924" y="1774"/>
                </a:cubicBezTo>
                <a:cubicBezTo>
                  <a:pt x="924" y="1774"/>
                  <a:pt x="924" y="1777"/>
                  <a:pt x="923" y="1777"/>
                </a:cubicBezTo>
                <a:cubicBezTo>
                  <a:pt x="923" y="1776"/>
                  <a:pt x="920" y="1777"/>
                  <a:pt x="920" y="1778"/>
                </a:cubicBezTo>
                <a:cubicBezTo>
                  <a:pt x="919" y="1779"/>
                  <a:pt x="919" y="1779"/>
                  <a:pt x="919" y="1780"/>
                </a:cubicBezTo>
                <a:cubicBezTo>
                  <a:pt x="919" y="1781"/>
                  <a:pt x="919" y="1782"/>
                  <a:pt x="919" y="1783"/>
                </a:cubicBezTo>
                <a:cubicBezTo>
                  <a:pt x="918" y="1784"/>
                  <a:pt x="918" y="1784"/>
                  <a:pt x="918" y="1785"/>
                </a:cubicBezTo>
                <a:cubicBezTo>
                  <a:pt x="918" y="1785"/>
                  <a:pt x="918" y="1786"/>
                  <a:pt x="918" y="1786"/>
                </a:cubicBezTo>
                <a:cubicBezTo>
                  <a:pt x="918" y="1787"/>
                  <a:pt x="918" y="1787"/>
                  <a:pt x="917" y="1788"/>
                </a:cubicBezTo>
                <a:cubicBezTo>
                  <a:pt x="917" y="1789"/>
                  <a:pt x="916" y="1790"/>
                  <a:pt x="916" y="1791"/>
                </a:cubicBezTo>
                <a:cubicBezTo>
                  <a:pt x="916" y="1791"/>
                  <a:pt x="916" y="1793"/>
                  <a:pt x="916" y="1793"/>
                </a:cubicBezTo>
                <a:cubicBezTo>
                  <a:pt x="917" y="1794"/>
                  <a:pt x="917" y="1794"/>
                  <a:pt x="917" y="1794"/>
                </a:cubicBezTo>
                <a:cubicBezTo>
                  <a:pt x="917" y="1795"/>
                  <a:pt x="917" y="1795"/>
                  <a:pt x="917" y="1796"/>
                </a:cubicBezTo>
                <a:cubicBezTo>
                  <a:pt x="917" y="1797"/>
                  <a:pt x="918" y="1797"/>
                  <a:pt x="918" y="1798"/>
                </a:cubicBezTo>
                <a:cubicBezTo>
                  <a:pt x="918" y="1798"/>
                  <a:pt x="918" y="1799"/>
                  <a:pt x="918" y="1799"/>
                </a:cubicBezTo>
                <a:cubicBezTo>
                  <a:pt x="918" y="1800"/>
                  <a:pt x="919" y="1800"/>
                  <a:pt x="920" y="1800"/>
                </a:cubicBezTo>
                <a:cubicBezTo>
                  <a:pt x="920" y="1801"/>
                  <a:pt x="920" y="1801"/>
                  <a:pt x="920" y="1801"/>
                </a:cubicBezTo>
                <a:cubicBezTo>
                  <a:pt x="919" y="1802"/>
                  <a:pt x="919" y="1802"/>
                  <a:pt x="919" y="1803"/>
                </a:cubicBezTo>
                <a:cubicBezTo>
                  <a:pt x="920" y="1803"/>
                  <a:pt x="920" y="1803"/>
                  <a:pt x="921" y="1803"/>
                </a:cubicBezTo>
                <a:cubicBezTo>
                  <a:pt x="921" y="1804"/>
                  <a:pt x="920" y="1803"/>
                  <a:pt x="919" y="1804"/>
                </a:cubicBezTo>
                <a:cubicBezTo>
                  <a:pt x="918" y="1804"/>
                  <a:pt x="918" y="1805"/>
                  <a:pt x="918" y="1804"/>
                </a:cubicBezTo>
                <a:cubicBezTo>
                  <a:pt x="917" y="1804"/>
                  <a:pt x="917" y="1804"/>
                  <a:pt x="917" y="1804"/>
                </a:cubicBezTo>
                <a:cubicBezTo>
                  <a:pt x="917" y="1804"/>
                  <a:pt x="917" y="1803"/>
                  <a:pt x="917" y="1803"/>
                </a:cubicBezTo>
                <a:cubicBezTo>
                  <a:pt x="917" y="1802"/>
                  <a:pt x="916" y="1803"/>
                  <a:pt x="916" y="1803"/>
                </a:cubicBezTo>
                <a:cubicBezTo>
                  <a:pt x="916" y="1804"/>
                  <a:pt x="915" y="1805"/>
                  <a:pt x="915" y="1805"/>
                </a:cubicBezTo>
                <a:cubicBezTo>
                  <a:pt x="915" y="1805"/>
                  <a:pt x="915" y="1806"/>
                  <a:pt x="915" y="1807"/>
                </a:cubicBezTo>
                <a:cubicBezTo>
                  <a:pt x="915" y="1808"/>
                  <a:pt x="914" y="1808"/>
                  <a:pt x="914" y="1809"/>
                </a:cubicBezTo>
                <a:cubicBezTo>
                  <a:pt x="913" y="1811"/>
                  <a:pt x="913" y="1813"/>
                  <a:pt x="913" y="1814"/>
                </a:cubicBezTo>
                <a:cubicBezTo>
                  <a:pt x="913" y="1815"/>
                  <a:pt x="914" y="1816"/>
                  <a:pt x="914" y="1816"/>
                </a:cubicBezTo>
                <a:cubicBezTo>
                  <a:pt x="914" y="1818"/>
                  <a:pt x="914" y="1821"/>
                  <a:pt x="912" y="1822"/>
                </a:cubicBezTo>
                <a:cubicBezTo>
                  <a:pt x="912" y="1822"/>
                  <a:pt x="911" y="1822"/>
                  <a:pt x="911" y="1823"/>
                </a:cubicBezTo>
                <a:cubicBezTo>
                  <a:pt x="911" y="1823"/>
                  <a:pt x="912" y="1823"/>
                  <a:pt x="912" y="1823"/>
                </a:cubicBezTo>
                <a:cubicBezTo>
                  <a:pt x="913" y="1823"/>
                  <a:pt x="913" y="1824"/>
                  <a:pt x="914" y="1824"/>
                </a:cubicBezTo>
                <a:cubicBezTo>
                  <a:pt x="915" y="1824"/>
                  <a:pt x="916" y="1825"/>
                  <a:pt x="917" y="1825"/>
                </a:cubicBezTo>
                <a:cubicBezTo>
                  <a:pt x="917" y="1826"/>
                  <a:pt x="918" y="1825"/>
                  <a:pt x="919" y="1825"/>
                </a:cubicBezTo>
                <a:cubicBezTo>
                  <a:pt x="920" y="1824"/>
                  <a:pt x="919" y="1823"/>
                  <a:pt x="919" y="1823"/>
                </a:cubicBezTo>
                <a:cubicBezTo>
                  <a:pt x="919" y="1822"/>
                  <a:pt x="918" y="1822"/>
                  <a:pt x="918" y="1822"/>
                </a:cubicBezTo>
                <a:cubicBezTo>
                  <a:pt x="919" y="1821"/>
                  <a:pt x="919" y="1821"/>
                  <a:pt x="919" y="1821"/>
                </a:cubicBezTo>
                <a:cubicBezTo>
                  <a:pt x="920" y="1821"/>
                  <a:pt x="921" y="1822"/>
                  <a:pt x="922" y="1821"/>
                </a:cubicBezTo>
                <a:cubicBezTo>
                  <a:pt x="922" y="1820"/>
                  <a:pt x="920" y="1819"/>
                  <a:pt x="920" y="1819"/>
                </a:cubicBezTo>
                <a:cubicBezTo>
                  <a:pt x="920" y="1818"/>
                  <a:pt x="921" y="1818"/>
                  <a:pt x="921" y="1818"/>
                </a:cubicBezTo>
                <a:cubicBezTo>
                  <a:pt x="921" y="1818"/>
                  <a:pt x="922" y="1818"/>
                  <a:pt x="922" y="1818"/>
                </a:cubicBezTo>
                <a:cubicBezTo>
                  <a:pt x="922" y="1817"/>
                  <a:pt x="922" y="1817"/>
                  <a:pt x="921" y="1817"/>
                </a:cubicBezTo>
                <a:cubicBezTo>
                  <a:pt x="921" y="1816"/>
                  <a:pt x="921" y="1816"/>
                  <a:pt x="920" y="1816"/>
                </a:cubicBezTo>
                <a:cubicBezTo>
                  <a:pt x="920" y="1816"/>
                  <a:pt x="920" y="1815"/>
                  <a:pt x="920" y="1815"/>
                </a:cubicBezTo>
                <a:cubicBezTo>
                  <a:pt x="919" y="1814"/>
                  <a:pt x="918" y="1814"/>
                  <a:pt x="918" y="1813"/>
                </a:cubicBezTo>
                <a:cubicBezTo>
                  <a:pt x="918" y="1813"/>
                  <a:pt x="918" y="1813"/>
                  <a:pt x="919" y="1813"/>
                </a:cubicBezTo>
                <a:cubicBezTo>
                  <a:pt x="919" y="1813"/>
                  <a:pt x="919" y="1813"/>
                  <a:pt x="920" y="1813"/>
                </a:cubicBezTo>
                <a:cubicBezTo>
                  <a:pt x="920" y="1813"/>
                  <a:pt x="920" y="1812"/>
                  <a:pt x="920" y="1812"/>
                </a:cubicBezTo>
                <a:cubicBezTo>
                  <a:pt x="920" y="1812"/>
                  <a:pt x="920" y="1811"/>
                  <a:pt x="920" y="1811"/>
                </a:cubicBezTo>
                <a:cubicBezTo>
                  <a:pt x="920" y="1810"/>
                  <a:pt x="921" y="1810"/>
                  <a:pt x="922" y="1810"/>
                </a:cubicBezTo>
                <a:cubicBezTo>
                  <a:pt x="923" y="1810"/>
                  <a:pt x="923" y="1809"/>
                  <a:pt x="923" y="1809"/>
                </a:cubicBezTo>
                <a:cubicBezTo>
                  <a:pt x="923" y="1808"/>
                  <a:pt x="921" y="1808"/>
                  <a:pt x="922" y="1807"/>
                </a:cubicBezTo>
                <a:cubicBezTo>
                  <a:pt x="922" y="1807"/>
                  <a:pt x="922" y="1807"/>
                  <a:pt x="922" y="1806"/>
                </a:cubicBezTo>
                <a:cubicBezTo>
                  <a:pt x="922" y="1806"/>
                  <a:pt x="922" y="1806"/>
                  <a:pt x="922" y="1806"/>
                </a:cubicBezTo>
                <a:cubicBezTo>
                  <a:pt x="922" y="1806"/>
                  <a:pt x="922" y="1806"/>
                  <a:pt x="922" y="1805"/>
                </a:cubicBezTo>
                <a:cubicBezTo>
                  <a:pt x="921" y="1805"/>
                  <a:pt x="921" y="1805"/>
                  <a:pt x="921" y="1805"/>
                </a:cubicBezTo>
                <a:cubicBezTo>
                  <a:pt x="921" y="1804"/>
                  <a:pt x="921" y="1803"/>
                  <a:pt x="922" y="1803"/>
                </a:cubicBezTo>
                <a:cubicBezTo>
                  <a:pt x="923" y="1803"/>
                  <a:pt x="926" y="1803"/>
                  <a:pt x="926" y="1802"/>
                </a:cubicBezTo>
                <a:cubicBezTo>
                  <a:pt x="926" y="1801"/>
                  <a:pt x="926" y="1801"/>
                  <a:pt x="926" y="1801"/>
                </a:cubicBezTo>
                <a:cubicBezTo>
                  <a:pt x="927" y="1800"/>
                  <a:pt x="927" y="1800"/>
                  <a:pt x="928" y="1801"/>
                </a:cubicBezTo>
                <a:cubicBezTo>
                  <a:pt x="928" y="1801"/>
                  <a:pt x="929" y="1801"/>
                  <a:pt x="930" y="1802"/>
                </a:cubicBezTo>
                <a:cubicBezTo>
                  <a:pt x="930" y="1802"/>
                  <a:pt x="931" y="1802"/>
                  <a:pt x="931" y="1802"/>
                </a:cubicBezTo>
                <a:cubicBezTo>
                  <a:pt x="932" y="1802"/>
                  <a:pt x="932" y="1802"/>
                  <a:pt x="932" y="1803"/>
                </a:cubicBezTo>
                <a:cubicBezTo>
                  <a:pt x="931" y="1803"/>
                  <a:pt x="931" y="1803"/>
                  <a:pt x="931" y="1803"/>
                </a:cubicBezTo>
                <a:cubicBezTo>
                  <a:pt x="930" y="1803"/>
                  <a:pt x="930" y="1804"/>
                  <a:pt x="930" y="1804"/>
                </a:cubicBezTo>
                <a:cubicBezTo>
                  <a:pt x="930" y="1804"/>
                  <a:pt x="928" y="1805"/>
                  <a:pt x="929" y="1805"/>
                </a:cubicBezTo>
                <a:cubicBezTo>
                  <a:pt x="929" y="1805"/>
                  <a:pt x="930" y="1805"/>
                  <a:pt x="930" y="1806"/>
                </a:cubicBezTo>
                <a:cubicBezTo>
                  <a:pt x="930" y="1806"/>
                  <a:pt x="930" y="1806"/>
                  <a:pt x="931" y="1806"/>
                </a:cubicBezTo>
                <a:cubicBezTo>
                  <a:pt x="932" y="1806"/>
                  <a:pt x="933" y="1806"/>
                  <a:pt x="933" y="1806"/>
                </a:cubicBezTo>
                <a:cubicBezTo>
                  <a:pt x="934" y="1807"/>
                  <a:pt x="934" y="1808"/>
                  <a:pt x="934" y="1809"/>
                </a:cubicBezTo>
                <a:cubicBezTo>
                  <a:pt x="934" y="1809"/>
                  <a:pt x="934" y="1810"/>
                  <a:pt x="934" y="1811"/>
                </a:cubicBezTo>
                <a:cubicBezTo>
                  <a:pt x="934" y="1811"/>
                  <a:pt x="935" y="1812"/>
                  <a:pt x="934" y="1812"/>
                </a:cubicBezTo>
                <a:cubicBezTo>
                  <a:pt x="934" y="1812"/>
                  <a:pt x="933" y="1812"/>
                  <a:pt x="933" y="1812"/>
                </a:cubicBezTo>
                <a:cubicBezTo>
                  <a:pt x="933" y="1812"/>
                  <a:pt x="933" y="1811"/>
                  <a:pt x="933" y="1811"/>
                </a:cubicBezTo>
                <a:cubicBezTo>
                  <a:pt x="933" y="1810"/>
                  <a:pt x="933" y="1810"/>
                  <a:pt x="933" y="1809"/>
                </a:cubicBezTo>
                <a:cubicBezTo>
                  <a:pt x="933" y="1809"/>
                  <a:pt x="932" y="1808"/>
                  <a:pt x="931" y="1809"/>
                </a:cubicBezTo>
                <a:cubicBezTo>
                  <a:pt x="931" y="1809"/>
                  <a:pt x="931" y="1809"/>
                  <a:pt x="930" y="1809"/>
                </a:cubicBezTo>
                <a:cubicBezTo>
                  <a:pt x="930" y="1809"/>
                  <a:pt x="929" y="1809"/>
                  <a:pt x="929" y="1810"/>
                </a:cubicBezTo>
                <a:cubicBezTo>
                  <a:pt x="929" y="1810"/>
                  <a:pt x="930" y="1810"/>
                  <a:pt x="930" y="1810"/>
                </a:cubicBezTo>
                <a:cubicBezTo>
                  <a:pt x="930" y="1810"/>
                  <a:pt x="930" y="1810"/>
                  <a:pt x="930" y="1811"/>
                </a:cubicBezTo>
                <a:cubicBezTo>
                  <a:pt x="930" y="1811"/>
                  <a:pt x="930" y="1811"/>
                  <a:pt x="931" y="1812"/>
                </a:cubicBezTo>
                <a:cubicBezTo>
                  <a:pt x="931" y="1812"/>
                  <a:pt x="931" y="1812"/>
                  <a:pt x="931" y="1813"/>
                </a:cubicBezTo>
                <a:cubicBezTo>
                  <a:pt x="931" y="1813"/>
                  <a:pt x="930" y="1813"/>
                  <a:pt x="930" y="1813"/>
                </a:cubicBezTo>
                <a:cubicBezTo>
                  <a:pt x="930" y="1813"/>
                  <a:pt x="929" y="1814"/>
                  <a:pt x="929" y="1814"/>
                </a:cubicBezTo>
                <a:cubicBezTo>
                  <a:pt x="929" y="1815"/>
                  <a:pt x="929" y="1816"/>
                  <a:pt x="929" y="1816"/>
                </a:cubicBezTo>
                <a:cubicBezTo>
                  <a:pt x="929" y="1816"/>
                  <a:pt x="929" y="1817"/>
                  <a:pt x="929" y="1817"/>
                </a:cubicBezTo>
                <a:cubicBezTo>
                  <a:pt x="929" y="1818"/>
                  <a:pt x="929" y="1818"/>
                  <a:pt x="930" y="1819"/>
                </a:cubicBezTo>
                <a:cubicBezTo>
                  <a:pt x="930" y="1819"/>
                  <a:pt x="930" y="1819"/>
                  <a:pt x="930" y="1820"/>
                </a:cubicBezTo>
                <a:cubicBezTo>
                  <a:pt x="930" y="1820"/>
                  <a:pt x="930" y="1820"/>
                  <a:pt x="929" y="1820"/>
                </a:cubicBezTo>
                <a:cubicBezTo>
                  <a:pt x="928" y="1821"/>
                  <a:pt x="929" y="1822"/>
                  <a:pt x="928" y="1823"/>
                </a:cubicBezTo>
                <a:cubicBezTo>
                  <a:pt x="928" y="1823"/>
                  <a:pt x="927" y="1824"/>
                  <a:pt x="927" y="1825"/>
                </a:cubicBezTo>
                <a:cubicBezTo>
                  <a:pt x="926" y="1825"/>
                  <a:pt x="926" y="1826"/>
                  <a:pt x="926" y="1827"/>
                </a:cubicBezTo>
                <a:cubicBezTo>
                  <a:pt x="927" y="1828"/>
                  <a:pt x="928" y="1828"/>
                  <a:pt x="927" y="1829"/>
                </a:cubicBezTo>
                <a:cubicBezTo>
                  <a:pt x="927" y="1829"/>
                  <a:pt x="927" y="1830"/>
                  <a:pt x="927" y="1830"/>
                </a:cubicBezTo>
                <a:cubicBezTo>
                  <a:pt x="928" y="1830"/>
                  <a:pt x="928" y="1829"/>
                  <a:pt x="928" y="1829"/>
                </a:cubicBezTo>
                <a:cubicBezTo>
                  <a:pt x="929" y="1829"/>
                  <a:pt x="930" y="1830"/>
                  <a:pt x="929" y="1831"/>
                </a:cubicBezTo>
                <a:cubicBezTo>
                  <a:pt x="928" y="1831"/>
                  <a:pt x="928" y="1830"/>
                  <a:pt x="928" y="1831"/>
                </a:cubicBezTo>
                <a:cubicBezTo>
                  <a:pt x="927" y="1831"/>
                  <a:pt x="927" y="1832"/>
                  <a:pt x="927" y="1832"/>
                </a:cubicBezTo>
                <a:cubicBezTo>
                  <a:pt x="927" y="1833"/>
                  <a:pt x="926" y="1833"/>
                  <a:pt x="926" y="1834"/>
                </a:cubicBezTo>
                <a:cubicBezTo>
                  <a:pt x="926" y="1835"/>
                  <a:pt x="926" y="1835"/>
                  <a:pt x="926" y="1835"/>
                </a:cubicBezTo>
                <a:cubicBezTo>
                  <a:pt x="925" y="1836"/>
                  <a:pt x="925" y="1835"/>
                  <a:pt x="925" y="1836"/>
                </a:cubicBezTo>
                <a:cubicBezTo>
                  <a:pt x="924" y="1836"/>
                  <a:pt x="925" y="1837"/>
                  <a:pt x="925" y="1837"/>
                </a:cubicBezTo>
                <a:cubicBezTo>
                  <a:pt x="925" y="1837"/>
                  <a:pt x="926" y="1837"/>
                  <a:pt x="926" y="1837"/>
                </a:cubicBezTo>
                <a:cubicBezTo>
                  <a:pt x="927" y="1837"/>
                  <a:pt x="927" y="1838"/>
                  <a:pt x="927" y="1838"/>
                </a:cubicBezTo>
                <a:cubicBezTo>
                  <a:pt x="928" y="1838"/>
                  <a:pt x="928" y="1838"/>
                  <a:pt x="928" y="1838"/>
                </a:cubicBezTo>
                <a:cubicBezTo>
                  <a:pt x="929" y="1839"/>
                  <a:pt x="929" y="1840"/>
                  <a:pt x="930" y="1840"/>
                </a:cubicBezTo>
                <a:cubicBezTo>
                  <a:pt x="930" y="1840"/>
                  <a:pt x="932" y="1840"/>
                  <a:pt x="931" y="1841"/>
                </a:cubicBezTo>
                <a:cubicBezTo>
                  <a:pt x="931" y="1841"/>
                  <a:pt x="931" y="1842"/>
                  <a:pt x="930" y="1842"/>
                </a:cubicBezTo>
                <a:cubicBezTo>
                  <a:pt x="930" y="1842"/>
                  <a:pt x="931" y="1843"/>
                  <a:pt x="931" y="1843"/>
                </a:cubicBezTo>
                <a:cubicBezTo>
                  <a:pt x="930" y="1844"/>
                  <a:pt x="929" y="1845"/>
                  <a:pt x="928" y="1845"/>
                </a:cubicBezTo>
                <a:cubicBezTo>
                  <a:pt x="927" y="1845"/>
                  <a:pt x="927" y="1846"/>
                  <a:pt x="926" y="1846"/>
                </a:cubicBezTo>
                <a:cubicBezTo>
                  <a:pt x="926" y="1847"/>
                  <a:pt x="925" y="1847"/>
                  <a:pt x="925" y="1847"/>
                </a:cubicBezTo>
                <a:cubicBezTo>
                  <a:pt x="926" y="1847"/>
                  <a:pt x="926" y="1846"/>
                  <a:pt x="927" y="1845"/>
                </a:cubicBezTo>
                <a:cubicBezTo>
                  <a:pt x="927" y="1845"/>
                  <a:pt x="928" y="1845"/>
                  <a:pt x="929" y="1844"/>
                </a:cubicBezTo>
                <a:cubicBezTo>
                  <a:pt x="929" y="1843"/>
                  <a:pt x="929" y="1843"/>
                  <a:pt x="929" y="1842"/>
                </a:cubicBezTo>
                <a:cubicBezTo>
                  <a:pt x="930" y="1842"/>
                  <a:pt x="931" y="1841"/>
                  <a:pt x="930" y="1840"/>
                </a:cubicBezTo>
                <a:cubicBezTo>
                  <a:pt x="929" y="1840"/>
                  <a:pt x="929" y="1840"/>
                  <a:pt x="928" y="1839"/>
                </a:cubicBezTo>
                <a:cubicBezTo>
                  <a:pt x="928" y="1839"/>
                  <a:pt x="928" y="1839"/>
                  <a:pt x="927" y="1839"/>
                </a:cubicBezTo>
                <a:cubicBezTo>
                  <a:pt x="927" y="1839"/>
                  <a:pt x="927" y="1839"/>
                  <a:pt x="926" y="1839"/>
                </a:cubicBezTo>
                <a:cubicBezTo>
                  <a:pt x="926" y="1839"/>
                  <a:pt x="926" y="1839"/>
                  <a:pt x="925" y="1839"/>
                </a:cubicBezTo>
                <a:cubicBezTo>
                  <a:pt x="924" y="1839"/>
                  <a:pt x="925" y="1840"/>
                  <a:pt x="925" y="1840"/>
                </a:cubicBezTo>
                <a:cubicBezTo>
                  <a:pt x="926" y="1841"/>
                  <a:pt x="925" y="1841"/>
                  <a:pt x="924" y="1842"/>
                </a:cubicBezTo>
                <a:cubicBezTo>
                  <a:pt x="924" y="1842"/>
                  <a:pt x="922" y="1842"/>
                  <a:pt x="922" y="1842"/>
                </a:cubicBezTo>
                <a:cubicBezTo>
                  <a:pt x="922" y="1843"/>
                  <a:pt x="923" y="1843"/>
                  <a:pt x="923" y="1843"/>
                </a:cubicBezTo>
                <a:cubicBezTo>
                  <a:pt x="923" y="1843"/>
                  <a:pt x="923" y="1843"/>
                  <a:pt x="923" y="1843"/>
                </a:cubicBezTo>
                <a:cubicBezTo>
                  <a:pt x="923" y="1844"/>
                  <a:pt x="923" y="1844"/>
                  <a:pt x="924" y="1844"/>
                </a:cubicBezTo>
                <a:cubicBezTo>
                  <a:pt x="924" y="1844"/>
                  <a:pt x="925" y="1844"/>
                  <a:pt x="924" y="1845"/>
                </a:cubicBezTo>
                <a:cubicBezTo>
                  <a:pt x="924" y="1845"/>
                  <a:pt x="924" y="1844"/>
                  <a:pt x="923" y="1845"/>
                </a:cubicBezTo>
                <a:cubicBezTo>
                  <a:pt x="923" y="1845"/>
                  <a:pt x="923" y="1845"/>
                  <a:pt x="923" y="1845"/>
                </a:cubicBezTo>
                <a:cubicBezTo>
                  <a:pt x="923" y="1846"/>
                  <a:pt x="923" y="1846"/>
                  <a:pt x="924" y="1846"/>
                </a:cubicBezTo>
                <a:cubicBezTo>
                  <a:pt x="924" y="1847"/>
                  <a:pt x="924" y="1846"/>
                  <a:pt x="924" y="1847"/>
                </a:cubicBezTo>
                <a:cubicBezTo>
                  <a:pt x="924" y="1848"/>
                  <a:pt x="923" y="1847"/>
                  <a:pt x="923" y="1848"/>
                </a:cubicBezTo>
                <a:cubicBezTo>
                  <a:pt x="923" y="1849"/>
                  <a:pt x="924" y="1849"/>
                  <a:pt x="924" y="1849"/>
                </a:cubicBezTo>
                <a:cubicBezTo>
                  <a:pt x="924" y="1850"/>
                  <a:pt x="923" y="1850"/>
                  <a:pt x="923" y="1851"/>
                </a:cubicBezTo>
                <a:cubicBezTo>
                  <a:pt x="923" y="1851"/>
                  <a:pt x="922" y="1851"/>
                  <a:pt x="922" y="1852"/>
                </a:cubicBezTo>
                <a:cubicBezTo>
                  <a:pt x="923" y="1852"/>
                  <a:pt x="923" y="1852"/>
                  <a:pt x="923" y="1851"/>
                </a:cubicBezTo>
                <a:cubicBezTo>
                  <a:pt x="924" y="1851"/>
                  <a:pt x="924" y="1851"/>
                  <a:pt x="924" y="1851"/>
                </a:cubicBezTo>
                <a:cubicBezTo>
                  <a:pt x="925" y="1851"/>
                  <a:pt x="926" y="1852"/>
                  <a:pt x="926" y="1853"/>
                </a:cubicBezTo>
                <a:cubicBezTo>
                  <a:pt x="926" y="1853"/>
                  <a:pt x="927" y="1853"/>
                  <a:pt x="928" y="1854"/>
                </a:cubicBezTo>
                <a:cubicBezTo>
                  <a:pt x="928" y="1854"/>
                  <a:pt x="929" y="1854"/>
                  <a:pt x="929" y="1854"/>
                </a:cubicBezTo>
                <a:cubicBezTo>
                  <a:pt x="929" y="1854"/>
                  <a:pt x="928" y="1854"/>
                  <a:pt x="928" y="1854"/>
                </a:cubicBezTo>
                <a:cubicBezTo>
                  <a:pt x="927" y="1853"/>
                  <a:pt x="926" y="1853"/>
                  <a:pt x="926" y="1853"/>
                </a:cubicBezTo>
                <a:cubicBezTo>
                  <a:pt x="925" y="1852"/>
                  <a:pt x="925" y="1851"/>
                  <a:pt x="924" y="1852"/>
                </a:cubicBezTo>
                <a:cubicBezTo>
                  <a:pt x="924" y="1853"/>
                  <a:pt x="924" y="1853"/>
                  <a:pt x="923" y="1853"/>
                </a:cubicBezTo>
                <a:cubicBezTo>
                  <a:pt x="923" y="1854"/>
                  <a:pt x="923" y="1854"/>
                  <a:pt x="922" y="1854"/>
                </a:cubicBezTo>
                <a:cubicBezTo>
                  <a:pt x="922" y="1854"/>
                  <a:pt x="922" y="1855"/>
                  <a:pt x="922" y="1855"/>
                </a:cubicBezTo>
                <a:cubicBezTo>
                  <a:pt x="922" y="1856"/>
                  <a:pt x="922" y="1856"/>
                  <a:pt x="922" y="1856"/>
                </a:cubicBezTo>
                <a:cubicBezTo>
                  <a:pt x="921" y="1857"/>
                  <a:pt x="921" y="1858"/>
                  <a:pt x="921" y="1859"/>
                </a:cubicBezTo>
                <a:cubicBezTo>
                  <a:pt x="921" y="1859"/>
                  <a:pt x="922" y="1858"/>
                  <a:pt x="922" y="1858"/>
                </a:cubicBezTo>
                <a:cubicBezTo>
                  <a:pt x="922" y="1857"/>
                  <a:pt x="922" y="1857"/>
                  <a:pt x="923" y="1857"/>
                </a:cubicBezTo>
                <a:cubicBezTo>
                  <a:pt x="923" y="1857"/>
                  <a:pt x="923" y="1857"/>
                  <a:pt x="923" y="1857"/>
                </a:cubicBezTo>
                <a:cubicBezTo>
                  <a:pt x="924" y="1856"/>
                  <a:pt x="925" y="1857"/>
                  <a:pt x="924" y="1857"/>
                </a:cubicBezTo>
                <a:cubicBezTo>
                  <a:pt x="923" y="1858"/>
                  <a:pt x="922" y="1857"/>
                  <a:pt x="922" y="1858"/>
                </a:cubicBezTo>
                <a:cubicBezTo>
                  <a:pt x="922" y="1859"/>
                  <a:pt x="922" y="1860"/>
                  <a:pt x="921" y="1860"/>
                </a:cubicBezTo>
                <a:cubicBezTo>
                  <a:pt x="921" y="1861"/>
                  <a:pt x="920" y="1861"/>
                  <a:pt x="920" y="1862"/>
                </a:cubicBezTo>
                <a:cubicBezTo>
                  <a:pt x="920" y="1863"/>
                  <a:pt x="920" y="1863"/>
                  <a:pt x="920" y="1864"/>
                </a:cubicBezTo>
                <a:cubicBezTo>
                  <a:pt x="920" y="1864"/>
                  <a:pt x="919" y="1867"/>
                  <a:pt x="920" y="1866"/>
                </a:cubicBezTo>
                <a:cubicBezTo>
                  <a:pt x="920" y="1866"/>
                  <a:pt x="920" y="1865"/>
                  <a:pt x="921" y="1865"/>
                </a:cubicBezTo>
                <a:cubicBezTo>
                  <a:pt x="921" y="1865"/>
                  <a:pt x="921" y="1866"/>
                  <a:pt x="921" y="1866"/>
                </a:cubicBezTo>
                <a:cubicBezTo>
                  <a:pt x="921" y="1867"/>
                  <a:pt x="921" y="1867"/>
                  <a:pt x="920" y="1868"/>
                </a:cubicBezTo>
                <a:cubicBezTo>
                  <a:pt x="919" y="1869"/>
                  <a:pt x="919" y="1869"/>
                  <a:pt x="918" y="1870"/>
                </a:cubicBezTo>
                <a:cubicBezTo>
                  <a:pt x="918" y="1870"/>
                  <a:pt x="917" y="1871"/>
                  <a:pt x="917" y="1870"/>
                </a:cubicBezTo>
                <a:cubicBezTo>
                  <a:pt x="917" y="1870"/>
                  <a:pt x="917" y="1869"/>
                  <a:pt x="917" y="1869"/>
                </a:cubicBezTo>
                <a:cubicBezTo>
                  <a:pt x="917" y="1868"/>
                  <a:pt x="918" y="1868"/>
                  <a:pt x="918" y="1867"/>
                </a:cubicBezTo>
                <a:cubicBezTo>
                  <a:pt x="919" y="1866"/>
                  <a:pt x="919" y="1864"/>
                  <a:pt x="918" y="1864"/>
                </a:cubicBezTo>
                <a:cubicBezTo>
                  <a:pt x="917" y="1864"/>
                  <a:pt x="916" y="1864"/>
                  <a:pt x="916" y="1865"/>
                </a:cubicBezTo>
                <a:cubicBezTo>
                  <a:pt x="916" y="1865"/>
                  <a:pt x="917" y="1865"/>
                  <a:pt x="917" y="1866"/>
                </a:cubicBezTo>
                <a:cubicBezTo>
                  <a:pt x="917" y="1866"/>
                  <a:pt x="916" y="1866"/>
                  <a:pt x="916" y="1866"/>
                </a:cubicBezTo>
                <a:cubicBezTo>
                  <a:pt x="915" y="1866"/>
                  <a:pt x="915" y="1865"/>
                  <a:pt x="915" y="1864"/>
                </a:cubicBezTo>
                <a:cubicBezTo>
                  <a:pt x="916" y="1864"/>
                  <a:pt x="917" y="1863"/>
                  <a:pt x="917" y="1862"/>
                </a:cubicBezTo>
                <a:cubicBezTo>
                  <a:pt x="916" y="1862"/>
                  <a:pt x="916" y="1862"/>
                  <a:pt x="916" y="1862"/>
                </a:cubicBezTo>
                <a:cubicBezTo>
                  <a:pt x="916" y="1862"/>
                  <a:pt x="916" y="1862"/>
                  <a:pt x="916" y="1861"/>
                </a:cubicBezTo>
                <a:cubicBezTo>
                  <a:pt x="915" y="1861"/>
                  <a:pt x="915" y="1861"/>
                  <a:pt x="915" y="1860"/>
                </a:cubicBezTo>
                <a:cubicBezTo>
                  <a:pt x="915" y="1860"/>
                  <a:pt x="915" y="1860"/>
                  <a:pt x="915" y="1859"/>
                </a:cubicBezTo>
                <a:cubicBezTo>
                  <a:pt x="914" y="1859"/>
                  <a:pt x="914" y="1859"/>
                  <a:pt x="914" y="1859"/>
                </a:cubicBezTo>
                <a:cubicBezTo>
                  <a:pt x="913" y="1859"/>
                  <a:pt x="913" y="1859"/>
                  <a:pt x="913" y="1859"/>
                </a:cubicBezTo>
                <a:cubicBezTo>
                  <a:pt x="912" y="1860"/>
                  <a:pt x="912" y="1859"/>
                  <a:pt x="912" y="1859"/>
                </a:cubicBezTo>
                <a:cubicBezTo>
                  <a:pt x="911" y="1859"/>
                  <a:pt x="911" y="1861"/>
                  <a:pt x="910" y="1861"/>
                </a:cubicBezTo>
                <a:cubicBezTo>
                  <a:pt x="910" y="1861"/>
                  <a:pt x="910" y="1860"/>
                  <a:pt x="910" y="1860"/>
                </a:cubicBezTo>
                <a:cubicBezTo>
                  <a:pt x="909" y="1859"/>
                  <a:pt x="909" y="1860"/>
                  <a:pt x="909" y="1860"/>
                </a:cubicBezTo>
                <a:cubicBezTo>
                  <a:pt x="908" y="1860"/>
                  <a:pt x="908" y="1860"/>
                  <a:pt x="908" y="1859"/>
                </a:cubicBezTo>
                <a:cubicBezTo>
                  <a:pt x="908" y="1859"/>
                  <a:pt x="907" y="1859"/>
                  <a:pt x="907" y="1859"/>
                </a:cubicBezTo>
                <a:cubicBezTo>
                  <a:pt x="906" y="1859"/>
                  <a:pt x="906" y="1860"/>
                  <a:pt x="905" y="1860"/>
                </a:cubicBezTo>
                <a:cubicBezTo>
                  <a:pt x="904" y="1860"/>
                  <a:pt x="904" y="1860"/>
                  <a:pt x="903" y="1860"/>
                </a:cubicBezTo>
                <a:cubicBezTo>
                  <a:pt x="903" y="1861"/>
                  <a:pt x="904" y="1861"/>
                  <a:pt x="904" y="1861"/>
                </a:cubicBezTo>
                <a:cubicBezTo>
                  <a:pt x="905" y="1861"/>
                  <a:pt x="905" y="1862"/>
                  <a:pt x="905" y="1862"/>
                </a:cubicBezTo>
                <a:cubicBezTo>
                  <a:pt x="905" y="1863"/>
                  <a:pt x="904" y="1862"/>
                  <a:pt x="904" y="1862"/>
                </a:cubicBezTo>
                <a:cubicBezTo>
                  <a:pt x="904" y="1862"/>
                  <a:pt x="903" y="1862"/>
                  <a:pt x="903" y="1863"/>
                </a:cubicBezTo>
                <a:cubicBezTo>
                  <a:pt x="903" y="1863"/>
                  <a:pt x="904" y="1863"/>
                  <a:pt x="904" y="1863"/>
                </a:cubicBezTo>
                <a:cubicBezTo>
                  <a:pt x="904" y="1864"/>
                  <a:pt x="905" y="1864"/>
                  <a:pt x="905" y="1863"/>
                </a:cubicBezTo>
                <a:cubicBezTo>
                  <a:pt x="906" y="1863"/>
                  <a:pt x="906" y="1863"/>
                  <a:pt x="906" y="1863"/>
                </a:cubicBezTo>
                <a:cubicBezTo>
                  <a:pt x="907" y="1862"/>
                  <a:pt x="906" y="1862"/>
                  <a:pt x="907" y="1862"/>
                </a:cubicBezTo>
                <a:cubicBezTo>
                  <a:pt x="907" y="1861"/>
                  <a:pt x="907" y="1861"/>
                  <a:pt x="907" y="1861"/>
                </a:cubicBezTo>
                <a:cubicBezTo>
                  <a:pt x="908" y="1862"/>
                  <a:pt x="907" y="1862"/>
                  <a:pt x="907" y="1863"/>
                </a:cubicBezTo>
                <a:cubicBezTo>
                  <a:pt x="907" y="1863"/>
                  <a:pt x="907" y="1864"/>
                  <a:pt x="906" y="1865"/>
                </a:cubicBezTo>
                <a:cubicBezTo>
                  <a:pt x="906" y="1865"/>
                  <a:pt x="905" y="1865"/>
                  <a:pt x="904" y="1865"/>
                </a:cubicBezTo>
                <a:cubicBezTo>
                  <a:pt x="904" y="1865"/>
                  <a:pt x="903" y="1865"/>
                  <a:pt x="903" y="1865"/>
                </a:cubicBezTo>
                <a:cubicBezTo>
                  <a:pt x="902" y="1866"/>
                  <a:pt x="903" y="1866"/>
                  <a:pt x="903" y="1866"/>
                </a:cubicBezTo>
                <a:cubicBezTo>
                  <a:pt x="904" y="1866"/>
                  <a:pt x="903" y="1867"/>
                  <a:pt x="903" y="1867"/>
                </a:cubicBezTo>
                <a:cubicBezTo>
                  <a:pt x="902" y="1867"/>
                  <a:pt x="902" y="1867"/>
                  <a:pt x="902" y="1867"/>
                </a:cubicBezTo>
                <a:cubicBezTo>
                  <a:pt x="901" y="1867"/>
                  <a:pt x="901" y="1868"/>
                  <a:pt x="900" y="1869"/>
                </a:cubicBezTo>
                <a:cubicBezTo>
                  <a:pt x="899" y="1869"/>
                  <a:pt x="898" y="1869"/>
                  <a:pt x="898" y="1870"/>
                </a:cubicBezTo>
                <a:cubicBezTo>
                  <a:pt x="897" y="1870"/>
                  <a:pt x="896" y="1871"/>
                  <a:pt x="896" y="1872"/>
                </a:cubicBezTo>
                <a:cubicBezTo>
                  <a:pt x="897" y="1873"/>
                  <a:pt x="897" y="1873"/>
                  <a:pt x="897" y="1874"/>
                </a:cubicBezTo>
                <a:cubicBezTo>
                  <a:pt x="898" y="1874"/>
                  <a:pt x="898" y="1875"/>
                  <a:pt x="899" y="1875"/>
                </a:cubicBezTo>
                <a:cubicBezTo>
                  <a:pt x="900" y="1875"/>
                  <a:pt x="901" y="1875"/>
                  <a:pt x="900" y="1874"/>
                </a:cubicBezTo>
                <a:cubicBezTo>
                  <a:pt x="900" y="1874"/>
                  <a:pt x="900" y="1873"/>
                  <a:pt x="900" y="1873"/>
                </a:cubicBezTo>
                <a:cubicBezTo>
                  <a:pt x="900" y="1872"/>
                  <a:pt x="900" y="1872"/>
                  <a:pt x="899" y="1872"/>
                </a:cubicBezTo>
                <a:cubicBezTo>
                  <a:pt x="899" y="1872"/>
                  <a:pt x="899" y="1871"/>
                  <a:pt x="899" y="1871"/>
                </a:cubicBezTo>
                <a:cubicBezTo>
                  <a:pt x="900" y="1871"/>
                  <a:pt x="900" y="1871"/>
                  <a:pt x="901" y="1871"/>
                </a:cubicBezTo>
                <a:cubicBezTo>
                  <a:pt x="902" y="1871"/>
                  <a:pt x="902" y="1871"/>
                  <a:pt x="903" y="1870"/>
                </a:cubicBezTo>
                <a:cubicBezTo>
                  <a:pt x="903" y="1870"/>
                  <a:pt x="904" y="1871"/>
                  <a:pt x="904" y="1872"/>
                </a:cubicBezTo>
                <a:cubicBezTo>
                  <a:pt x="904" y="1872"/>
                  <a:pt x="905" y="1873"/>
                  <a:pt x="905" y="1873"/>
                </a:cubicBezTo>
                <a:cubicBezTo>
                  <a:pt x="906" y="1873"/>
                  <a:pt x="906" y="1873"/>
                  <a:pt x="906" y="1873"/>
                </a:cubicBezTo>
                <a:cubicBezTo>
                  <a:pt x="907" y="1873"/>
                  <a:pt x="907" y="1874"/>
                  <a:pt x="907" y="1874"/>
                </a:cubicBezTo>
                <a:cubicBezTo>
                  <a:pt x="908" y="1874"/>
                  <a:pt x="908" y="1875"/>
                  <a:pt x="909" y="1875"/>
                </a:cubicBezTo>
                <a:cubicBezTo>
                  <a:pt x="910" y="1875"/>
                  <a:pt x="911" y="1875"/>
                  <a:pt x="910" y="1874"/>
                </a:cubicBezTo>
                <a:cubicBezTo>
                  <a:pt x="910" y="1874"/>
                  <a:pt x="909" y="1874"/>
                  <a:pt x="909" y="1873"/>
                </a:cubicBezTo>
                <a:cubicBezTo>
                  <a:pt x="910" y="1873"/>
                  <a:pt x="910" y="1873"/>
                  <a:pt x="911" y="1873"/>
                </a:cubicBezTo>
                <a:cubicBezTo>
                  <a:pt x="911" y="1873"/>
                  <a:pt x="911" y="1873"/>
                  <a:pt x="912" y="1873"/>
                </a:cubicBezTo>
                <a:cubicBezTo>
                  <a:pt x="912" y="1873"/>
                  <a:pt x="912" y="1873"/>
                  <a:pt x="913" y="1874"/>
                </a:cubicBezTo>
                <a:cubicBezTo>
                  <a:pt x="913" y="1874"/>
                  <a:pt x="913" y="1874"/>
                  <a:pt x="913" y="1874"/>
                </a:cubicBezTo>
                <a:cubicBezTo>
                  <a:pt x="914" y="1875"/>
                  <a:pt x="914" y="1875"/>
                  <a:pt x="914" y="1876"/>
                </a:cubicBezTo>
                <a:cubicBezTo>
                  <a:pt x="915" y="1876"/>
                  <a:pt x="915" y="1876"/>
                  <a:pt x="915" y="1876"/>
                </a:cubicBezTo>
                <a:cubicBezTo>
                  <a:pt x="915" y="1876"/>
                  <a:pt x="916" y="1876"/>
                  <a:pt x="916" y="1876"/>
                </a:cubicBezTo>
                <a:cubicBezTo>
                  <a:pt x="917" y="1877"/>
                  <a:pt x="917" y="1877"/>
                  <a:pt x="917" y="1878"/>
                </a:cubicBezTo>
                <a:cubicBezTo>
                  <a:pt x="916" y="1879"/>
                  <a:pt x="916" y="1879"/>
                  <a:pt x="915" y="1879"/>
                </a:cubicBezTo>
                <a:cubicBezTo>
                  <a:pt x="915" y="1880"/>
                  <a:pt x="915" y="1881"/>
                  <a:pt x="914" y="1881"/>
                </a:cubicBezTo>
                <a:cubicBezTo>
                  <a:pt x="914" y="1880"/>
                  <a:pt x="914" y="1880"/>
                  <a:pt x="914" y="1879"/>
                </a:cubicBezTo>
                <a:cubicBezTo>
                  <a:pt x="914" y="1879"/>
                  <a:pt x="913" y="1880"/>
                  <a:pt x="913" y="1880"/>
                </a:cubicBezTo>
                <a:cubicBezTo>
                  <a:pt x="912" y="1880"/>
                  <a:pt x="909" y="1882"/>
                  <a:pt x="910" y="1883"/>
                </a:cubicBezTo>
                <a:cubicBezTo>
                  <a:pt x="911" y="1883"/>
                  <a:pt x="911" y="1883"/>
                  <a:pt x="911" y="1883"/>
                </a:cubicBezTo>
                <a:cubicBezTo>
                  <a:pt x="912" y="1884"/>
                  <a:pt x="912" y="1885"/>
                  <a:pt x="913" y="1885"/>
                </a:cubicBezTo>
                <a:cubicBezTo>
                  <a:pt x="913" y="1885"/>
                  <a:pt x="914" y="1885"/>
                  <a:pt x="914" y="1885"/>
                </a:cubicBezTo>
                <a:cubicBezTo>
                  <a:pt x="915" y="1885"/>
                  <a:pt x="915" y="1885"/>
                  <a:pt x="915" y="1885"/>
                </a:cubicBezTo>
                <a:cubicBezTo>
                  <a:pt x="914" y="1885"/>
                  <a:pt x="914" y="1885"/>
                  <a:pt x="914" y="1885"/>
                </a:cubicBezTo>
                <a:cubicBezTo>
                  <a:pt x="913" y="1885"/>
                  <a:pt x="913" y="1885"/>
                  <a:pt x="913" y="1886"/>
                </a:cubicBezTo>
                <a:cubicBezTo>
                  <a:pt x="913" y="1887"/>
                  <a:pt x="913" y="1886"/>
                  <a:pt x="913" y="1886"/>
                </a:cubicBezTo>
                <a:cubicBezTo>
                  <a:pt x="912" y="1886"/>
                  <a:pt x="912" y="1886"/>
                  <a:pt x="912" y="1885"/>
                </a:cubicBezTo>
                <a:cubicBezTo>
                  <a:pt x="912" y="1885"/>
                  <a:pt x="911" y="1884"/>
                  <a:pt x="910" y="1885"/>
                </a:cubicBezTo>
                <a:cubicBezTo>
                  <a:pt x="910" y="1885"/>
                  <a:pt x="909" y="1886"/>
                  <a:pt x="909" y="1886"/>
                </a:cubicBezTo>
                <a:cubicBezTo>
                  <a:pt x="908" y="1886"/>
                  <a:pt x="907" y="1886"/>
                  <a:pt x="908" y="1887"/>
                </a:cubicBezTo>
                <a:cubicBezTo>
                  <a:pt x="908" y="1887"/>
                  <a:pt x="908" y="1887"/>
                  <a:pt x="909" y="1887"/>
                </a:cubicBezTo>
                <a:cubicBezTo>
                  <a:pt x="909" y="1887"/>
                  <a:pt x="909" y="1887"/>
                  <a:pt x="909" y="1887"/>
                </a:cubicBezTo>
                <a:cubicBezTo>
                  <a:pt x="909" y="1888"/>
                  <a:pt x="909" y="1887"/>
                  <a:pt x="910" y="1887"/>
                </a:cubicBezTo>
                <a:cubicBezTo>
                  <a:pt x="910" y="1887"/>
                  <a:pt x="911" y="1887"/>
                  <a:pt x="911" y="1887"/>
                </a:cubicBezTo>
                <a:cubicBezTo>
                  <a:pt x="912" y="1887"/>
                  <a:pt x="912" y="1887"/>
                  <a:pt x="913" y="1887"/>
                </a:cubicBezTo>
                <a:cubicBezTo>
                  <a:pt x="913" y="1887"/>
                  <a:pt x="913" y="1887"/>
                  <a:pt x="913" y="1887"/>
                </a:cubicBezTo>
                <a:cubicBezTo>
                  <a:pt x="914" y="1888"/>
                  <a:pt x="914" y="1887"/>
                  <a:pt x="914" y="1888"/>
                </a:cubicBezTo>
                <a:cubicBezTo>
                  <a:pt x="914" y="1888"/>
                  <a:pt x="913" y="1888"/>
                  <a:pt x="913" y="1888"/>
                </a:cubicBezTo>
                <a:cubicBezTo>
                  <a:pt x="912" y="1888"/>
                  <a:pt x="912" y="1888"/>
                  <a:pt x="911" y="1888"/>
                </a:cubicBezTo>
                <a:cubicBezTo>
                  <a:pt x="911" y="1889"/>
                  <a:pt x="910" y="1889"/>
                  <a:pt x="911" y="1889"/>
                </a:cubicBezTo>
                <a:cubicBezTo>
                  <a:pt x="911" y="1890"/>
                  <a:pt x="911" y="1890"/>
                  <a:pt x="911" y="1890"/>
                </a:cubicBezTo>
                <a:cubicBezTo>
                  <a:pt x="912" y="1890"/>
                  <a:pt x="913" y="1890"/>
                  <a:pt x="914" y="1890"/>
                </a:cubicBezTo>
                <a:cubicBezTo>
                  <a:pt x="914" y="1890"/>
                  <a:pt x="914" y="1890"/>
                  <a:pt x="915" y="1890"/>
                </a:cubicBezTo>
                <a:cubicBezTo>
                  <a:pt x="915" y="1890"/>
                  <a:pt x="916" y="1890"/>
                  <a:pt x="916" y="1890"/>
                </a:cubicBezTo>
                <a:cubicBezTo>
                  <a:pt x="916" y="1890"/>
                  <a:pt x="916" y="1890"/>
                  <a:pt x="917" y="1890"/>
                </a:cubicBezTo>
                <a:cubicBezTo>
                  <a:pt x="917" y="1890"/>
                  <a:pt x="917" y="1890"/>
                  <a:pt x="917" y="1890"/>
                </a:cubicBezTo>
                <a:cubicBezTo>
                  <a:pt x="918" y="1890"/>
                  <a:pt x="918" y="1890"/>
                  <a:pt x="918" y="1890"/>
                </a:cubicBezTo>
                <a:cubicBezTo>
                  <a:pt x="919" y="1889"/>
                  <a:pt x="919" y="1889"/>
                  <a:pt x="918" y="1889"/>
                </a:cubicBezTo>
                <a:cubicBezTo>
                  <a:pt x="918" y="1889"/>
                  <a:pt x="916" y="1889"/>
                  <a:pt x="917" y="1888"/>
                </a:cubicBezTo>
                <a:cubicBezTo>
                  <a:pt x="917" y="1888"/>
                  <a:pt x="918" y="1888"/>
                  <a:pt x="918" y="1888"/>
                </a:cubicBezTo>
                <a:cubicBezTo>
                  <a:pt x="919" y="1887"/>
                  <a:pt x="919" y="1887"/>
                  <a:pt x="919" y="1886"/>
                </a:cubicBezTo>
                <a:cubicBezTo>
                  <a:pt x="919" y="1886"/>
                  <a:pt x="919" y="1885"/>
                  <a:pt x="919" y="1885"/>
                </a:cubicBezTo>
                <a:cubicBezTo>
                  <a:pt x="920" y="1885"/>
                  <a:pt x="919" y="1887"/>
                  <a:pt x="919" y="1888"/>
                </a:cubicBezTo>
                <a:cubicBezTo>
                  <a:pt x="920" y="1888"/>
                  <a:pt x="920" y="1888"/>
                  <a:pt x="920" y="1888"/>
                </a:cubicBezTo>
                <a:cubicBezTo>
                  <a:pt x="920" y="1889"/>
                  <a:pt x="920" y="1889"/>
                  <a:pt x="921" y="1889"/>
                </a:cubicBezTo>
                <a:cubicBezTo>
                  <a:pt x="921" y="1890"/>
                  <a:pt x="921" y="1889"/>
                  <a:pt x="922" y="1890"/>
                </a:cubicBezTo>
                <a:cubicBezTo>
                  <a:pt x="922" y="1890"/>
                  <a:pt x="920" y="1890"/>
                  <a:pt x="920" y="1890"/>
                </a:cubicBezTo>
                <a:cubicBezTo>
                  <a:pt x="920" y="1891"/>
                  <a:pt x="920" y="1891"/>
                  <a:pt x="921" y="1891"/>
                </a:cubicBezTo>
                <a:cubicBezTo>
                  <a:pt x="921" y="1891"/>
                  <a:pt x="921" y="1891"/>
                  <a:pt x="921" y="1892"/>
                </a:cubicBezTo>
                <a:cubicBezTo>
                  <a:pt x="921" y="1893"/>
                  <a:pt x="922" y="1892"/>
                  <a:pt x="923" y="1893"/>
                </a:cubicBezTo>
                <a:cubicBezTo>
                  <a:pt x="923" y="1893"/>
                  <a:pt x="924" y="1893"/>
                  <a:pt x="924" y="1892"/>
                </a:cubicBezTo>
                <a:cubicBezTo>
                  <a:pt x="924" y="1893"/>
                  <a:pt x="924" y="1894"/>
                  <a:pt x="923" y="1893"/>
                </a:cubicBezTo>
                <a:cubicBezTo>
                  <a:pt x="922" y="1893"/>
                  <a:pt x="922" y="1893"/>
                  <a:pt x="922" y="1893"/>
                </a:cubicBezTo>
                <a:cubicBezTo>
                  <a:pt x="922" y="1893"/>
                  <a:pt x="921" y="1893"/>
                  <a:pt x="921" y="1893"/>
                </a:cubicBezTo>
                <a:cubicBezTo>
                  <a:pt x="920" y="1893"/>
                  <a:pt x="920" y="1892"/>
                  <a:pt x="920" y="1892"/>
                </a:cubicBezTo>
                <a:cubicBezTo>
                  <a:pt x="919" y="1892"/>
                  <a:pt x="918" y="1892"/>
                  <a:pt x="918" y="1891"/>
                </a:cubicBezTo>
                <a:cubicBezTo>
                  <a:pt x="916" y="1891"/>
                  <a:pt x="915" y="1890"/>
                  <a:pt x="913" y="1890"/>
                </a:cubicBezTo>
                <a:cubicBezTo>
                  <a:pt x="912" y="1890"/>
                  <a:pt x="912" y="1890"/>
                  <a:pt x="911" y="1890"/>
                </a:cubicBezTo>
                <a:cubicBezTo>
                  <a:pt x="911" y="1890"/>
                  <a:pt x="910" y="1890"/>
                  <a:pt x="910" y="1890"/>
                </a:cubicBezTo>
                <a:cubicBezTo>
                  <a:pt x="910" y="1890"/>
                  <a:pt x="910" y="1890"/>
                  <a:pt x="910" y="1891"/>
                </a:cubicBezTo>
                <a:cubicBezTo>
                  <a:pt x="909" y="1891"/>
                  <a:pt x="909" y="1891"/>
                  <a:pt x="909" y="1891"/>
                </a:cubicBezTo>
                <a:cubicBezTo>
                  <a:pt x="909" y="1891"/>
                  <a:pt x="909" y="1891"/>
                  <a:pt x="909" y="1892"/>
                </a:cubicBezTo>
                <a:cubicBezTo>
                  <a:pt x="909" y="1892"/>
                  <a:pt x="910" y="1892"/>
                  <a:pt x="910" y="1892"/>
                </a:cubicBezTo>
                <a:cubicBezTo>
                  <a:pt x="911" y="1892"/>
                  <a:pt x="911" y="1893"/>
                  <a:pt x="912" y="1893"/>
                </a:cubicBezTo>
                <a:cubicBezTo>
                  <a:pt x="912" y="1894"/>
                  <a:pt x="912" y="1894"/>
                  <a:pt x="912" y="1894"/>
                </a:cubicBezTo>
                <a:cubicBezTo>
                  <a:pt x="912" y="1895"/>
                  <a:pt x="912" y="1895"/>
                  <a:pt x="913" y="1895"/>
                </a:cubicBezTo>
                <a:cubicBezTo>
                  <a:pt x="913" y="1896"/>
                  <a:pt x="913" y="1895"/>
                  <a:pt x="914" y="1896"/>
                </a:cubicBezTo>
                <a:cubicBezTo>
                  <a:pt x="914" y="1896"/>
                  <a:pt x="915" y="1896"/>
                  <a:pt x="915" y="1896"/>
                </a:cubicBezTo>
                <a:cubicBezTo>
                  <a:pt x="915" y="1896"/>
                  <a:pt x="916" y="1896"/>
                  <a:pt x="916" y="1897"/>
                </a:cubicBezTo>
                <a:cubicBezTo>
                  <a:pt x="917" y="1897"/>
                  <a:pt x="916" y="1897"/>
                  <a:pt x="916" y="1898"/>
                </a:cubicBezTo>
                <a:cubicBezTo>
                  <a:pt x="916" y="1898"/>
                  <a:pt x="917" y="1899"/>
                  <a:pt x="916" y="1899"/>
                </a:cubicBezTo>
                <a:cubicBezTo>
                  <a:pt x="915" y="1899"/>
                  <a:pt x="915" y="1899"/>
                  <a:pt x="915" y="1898"/>
                </a:cubicBezTo>
                <a:cubicBezTo>
                  <a:pt x="915" y="1898"/>
                  <a:pt x="914" y="1897"/>
                  <a:pt x="913" y="1897"/>
                </a:cubicBezTo>
                <a:cubicBezTo>
                  <a:pt x="913" y="1898"/>
                  <a:pt x="913" y="1898"/>
                  <a:pt x="913" y="1898"/>
                </a:cubicBezTo>
                <a:cubicBezTo>
                  <a:pt x="912" y="1899"/>
                  <a:pt x="912" y="1899"/>
                  <a:pt x="912" y="1899"/>
                </a:cubicBezTo>
                <a:cubicBezTo>
                  <a:pt x="912" y="1900"/>
                  <a:pt x="912" y="1900"/>
                  <a:pt x="912" y="1901"/>
                </a:cubicBezTo>
                <a:cubicBezTo>
                  <a:pt x="912" y="1901"/>
                  <a:pt x="913" y="1901"/>
                  <a:pt x="912" y="1902"/>
                </a:cubicBezTo>
                <a:cubicBezTo>
                  <a:pt x="912" y="1902"/>
                  <a:pt x="912" y="1902"/>
                  <a:pt x="911" y="1902"/>
                </a:cubicBezTo>
                <a:cubicBezTo>
                  <a:pt x="911" y="1902"/>
                  <a:pt x="911" y="1903"/>
                  <a:pt x="911" y="1903"/>
                </a:cubicBezTo>
                <a:cubicBezTo>
                  <a:pt x="911" y="1903"/>
                  <a:pt x="911" y="1904"/>
                  <a:pt x="911" y="1904"/>
                </a:cubicBezTo>
                <a:cubicBezTo>
                  <a:pt x="911" y="1904"/>
                  <a:pt x="910" y="1904"/>
                  <a:pt x="910" y="1904"/>
                </a:cubicBezTo>
                <a:cubicBezTo>
                  <a:pt x="910" y="1903"/>
                  <a:pt x="911" y="1902"/>
                  <a:pt x="910" y="1901"/>
                </a:cubicBezTo>
                <a:cubicBezTo>
                  <a:pt x="910" y="1901"/>
                  <a:pt x="909" y="1901"/>
                  <a:pt x="909" y="1901"/>
                </a:cubicBezTo>
                <a:cubicBezTo>
                  <a:pt x="908" y="1901"/>
                  <a:pt x="909" y="1900"/>
                  <a:pt x="909" y="1900"/>
                </a:cubicBezTo>
                <a:cubicBezTo>
                  <a:pt x="910" y="1900"/>
                  <a:pt x="910" y="1900"/>
                  <a:pt x="910" y="1899"/>
                </a:cubicBezTo>
                <a:cubicBezTo>
                  <a:pt x="910" y="1899"/>
                  <a:pt x="910" y="1899"/>
                  <a:pt x="910" y="1898"/>
                </a:cubicBezTo>
                <a:cubicBezTo>
                  <a:pt x="909" y="1898"/>
                  <a:pt x="909" y="1898"/>
                  <a:pt x="909" y="1897"/>
                </a:cubicBezTo>
                <a:cubicBezTo>
                  <a:pt x="909" y="1897"/>
                  <a:pt x="909" y="1897"/>
                  <a:pt x="909" y="1896"/>
                </a:cubicBezTo>
                <a:cubicBezTo>
                  <a:pt x="909" y="1896"/>
                  <a:pt x="909" y="1896"/>
                  <a:pt x="909" y="1895"/>
                </a:cubicBezTo>
                <a:cubicBezTo>
                  <a:pt x="909" y="1895"/>
                  <a:pt x="908" y="1895"/>
                  <a:pt x="908" y="1894"/>
                </a:cubicBezTo>
                <a:cubicBezTo>
                  <a:pt x="908" y="1894"/>
                  <a:pt x="908" y="1892"/>
                  <a:pt x="908" y="1892"/>
                </a:cubicBezTo>
                <a:cubicBezTo>
                  <a:pt x="908" y="1892"/>
                  <a:pt x="907" y="1893"/>
                  <a:pt x="907" y="1893"/>
                </a:cubicBezTo>
                <a:cubicBezTo>
                  <a:pt x="907" y="1893"/>
                  <a:pt x="906" y="1893"/>
                  <a:pt x="906" y="1894"/>
                </a:cubicBezTo>
                <a:cubicBezTo>
                  <a:pt x="907" y="1894"/>
                  <a:pt x="907" y="1894"/>
                  <a:pt x="907" y="1894"/>
                </a:cubicBezTo>
                <a:cubicBezTo>
                  <a:pt x="907" y="1894"/>
                  <a:pt x="907" y="1895"/>
                  <a:pt x="907" y="1895"/>
                </a:cubicBezTo>
                <a:cubicBezTo>
                  <a:pt x="907" y="1895"/>
                  <a:pt x="907" y="1896"/>
                  <a:pt x="907" y="1896"/>
                </a:cubicBezTo>
                <a:cubicBezTo>
                  <a:pt x="907" y="1896"/>
                  <a:pt x="907" y="1897"/>
                  <a:pt x="907" y="1897"/>
                </a:cubicBezTo>
                <a:cubicBezTo>
                  <a:pt x="907" y="1897"/>
                  <a:pt x="907" y="1897"/>
                  <a:pt x="906" y="1897"/>
                </a:cubicBezTo>
                <a:cubicBezTo>
                  <a:pt x="906" y="1897"/>
                  <a:pt x="906" y="1896"/>
                  <a:pt x="906" y="1896"/>
                </a:cubicBezTo>
                <a:cubicBezTo>
                  <a:pt x="905" y="1896"/>
                  <a:pt x="905" y="1896"/>
                  <a:pt x="905" y="1897"/>
                </a:cubicBezTo>
                <a:cubicBezTo>
                  <a:pt x="905" y="1897"/>
                  <a:pt x="904" y="1898"/>
                  <a:pt x="904" y="1899"/>
                </a:cubicBezTo>
                <a:cubicBezTo>
                  <a:pt x="905" y="1899"/>
                  <a:pt x="906" y="1900"/>
                  <a:pt x="906" y="1900"/>
                </a:cubicBezTo>
                <a:cubicBezTo>
                  <a:pt x="906" y="1900"/>
                  <a:pt x="907" y="1899"/>
                  <a:pt x="907" y="1900"/>
                </a:cubicBezTo>
                <a:cubicBezTo>
                  <a:pt x="908" y="1900"/>
                  <a:pt x="907" y="1900"/>
                  <a:pt x="907" y="1901"/>
                </a:cubicBezTo>
                <a:cubicBezTo>
                  <a:pt x="906" y="1901"/>
                  <a:pt x="906" y="1901"/>
                  <a:pt x="906" y="1901"/>
                </a:cubicBezTo>
                <a:cubicBezTo>
                  <a:pt x="905" y="1901"/>
                  <a:pt x="905" y="1901"/>
                  <a:pt x="905" y="1902"/>
                </a:cubicBezTo>
                <a:cubicBezTo>
                  <a:pt x="904" y="1902"/>
                  <a:pt x="904" y="1903"/>
                  <a:pt x="905" y="1904"/>
                </a:cubicBezTo>
                <a:cubicBezTo>
                  <a:pt x="905" y="1904"/>
                  <a:pt x="905" y="1904"/>
                  <a:pt x="905" y="1904"/>
                </a:cubicBezTo>
                <a:cubicBezTo>
                  <a:pt x="905" y="1905"/>
                  <a:pt x="905" y="1905"/>
                  <a:pt x="906" y="1906"/>
                </a:cubicBezTo>
                <a:cubicBezTo>
                  <a:pt x="906" y="1906"/>
                  <a:pt x="907" y="1906"/>
                  <a:pt x="907" y="1907"/>
                </a:cubicBezTo>
                <a:cubicBezTo>
                  <a:pt x="907" y="1908"/>
                  <a:pt x="906" y="1908"/>
                  <a:pt x="906" y="1909"/>
                </a:cubicBezTo>
                <a:cubicBezTo>
                  <a:pt x="906" y="1909"/>
                  <a:pt x="906" y="1909"/>
                  <a:pt x="906" y="1910"/>
                </a:cubicBezTo>
                <a:cubicBezTo>
                  <a:pt x="906" y="1910"/>
                  <a:pt x="907" y="1910"/>
                  <a:pt x="907" y="1911"/>
                </a:cubicBezTo>
                <a:cubicBezTo>
                  <a:pt x="906" y="1910"/>
                  <a:pt x="906" y="1910"/>
                  <a:pt x="906" y="1909"/>
                </a:cubicBezTo>
                <a:cubicBezTo>
                  <a:pt x="906" y="1908"/>
                  <a:pt x="906" y="1908"/>
                  <a:pt x="906" y="1907"/>
                </a:cubicBezTo>
                <a:cubicBezTo>
                  <a:pt x="906" y="1906"/>
                  <a:pt x="906" y="1906"/>
                  <a:pt x="905" y="1906"/>
                </a:cubicBezTo>
                <a:cubicBezTo>
                  <a:pt x="905" y="1905"/>
                  <a:pt x="904" y="1906"/>
                  <a:pt x="904" y="1906"/>
                </a:cubicBezTo>
                <a:cubicBezTo>
                  <a:pt x="903" y="1906"/>
                  <a:pt x="902" y="1906"/>
                  <a:pt x="902" y="1906"/>
                </a:cubicBezTo>
                <a:cubicBezTo>
                  <a:pt x="902" y="1906"/>
                  <a:pt x="902" y="1907"/>
                  <a:pt x="902" y="1907"/>
                </a:cubicBezTo>
                <a:cubicBezTo>
                  <a:pt x="902" y="1908"/>
                  <a:pt x="903" y="1908"/>
                  <a:pt x="904" y="1908"/>
                </a:cubicBezTo>
                <a:cubicBezTo>
                  <a:pt x="904" y="1909"/>
                  <a:pt x="903" y="1910"/>
                  <a:pt x="903" y="1910"/>
                </a:cubicBezTo>
                <a:cubicBezTo>
                  <a:pt x="902" y="1910"/>
                  <a:pt x="902" y="1909"/>
                  <a:pt x="901" y="1909"/>
                </a:cubicBezTo>
                <a:cubicBezTo>
                  <a:pt x="901" y="1909"/>
                  <a:pt x="901" y="1910"/>
                  <a:pt x="900" y="1910"/>
                </a:cubicBezTo>
                <a:cubicBezTo>
                  <a:pt x="900" y="1909"/>
                  <a:pt x="900" y="1909"/>
                  <a:pt x="899" y="1910"/>
                </a:cubicBezTo>
                <a:cubicBezTo>
                  <a:pt x="899" y="1910"/>
                  <a:pt x="899" y="1910"/>
                  <a:pt x="900" y="1911"/>
                </a:cubicBezTo>
                <a:cubicBezTo>
                  <a:pt x="900" y="1911"/>
                  <a:pt x="900" y="1911"/>
                  <a:pt x="900" y="1912"/>
                </a:cubicBezTo>
                <a:cubicBezTo>
                  <a:pt x="900" y="1912"/>
                  <a:pt x="900" y="1913"/>
                  <a:pt x="900" y="1913"/>
                </a:cubicBezTo>
                <a:cubicBezTo>
                  <a:pt x="901" y="1913"/>
                  <a:pt x="901" y="1914"/>
                  <a:pt x="901" y="1914"/>
                </a:cubicBezTo>
                <a:cubicBezTo>
                  <a:pt x="901" y="1914"/>
                  <a:pt x="902" y="1915"/>
                  <a:pt x="902" y="1915"/>
                </a:cubicBezTo>
                <a:cubicBezTo>
                  <a:pt x="902" y="1916"/>
                  <a:pt x="902" y="1916"/>
                  <a:pt x="903" y="1917"/>
                </a:cubicBezTo>
                <a:cubicBezTo>
                  <a:pt x="903" y="1918"/>
                  <a:pt x="904" y="1918"/>
                  <a:pt x="905" y="1917"/>
                </a:cubicBezTo>
                <a:cubicBezTo>
                  <a:pt x="905" y="1916"/>
                  <a:pt x="905" y="1915"/>
                  <a:pt x="905" y="1915"/>
                </a:cubicBezTo>
                <a:cubicBezTo>
                  <a:pt x="905" y="1914"/>
                  <a:pt x="905" y="1914"/>
                  <a:pt x="905" y="1913"/>
                </a:cubicBezTo>
                <a:cubicBezTo>
                  <a:pt x="905" y="1913"/>
                  <a:pt x="904" y="1913"/>
                  <a:pt x="905" y="1913"/>
                </a:cubicBezTo>
                <a:cubicBezTo>
                  <a:pt x="906" y="1913"/>
                  <a:pt x="906" y="1913"/>
                  <a:pt x="906" y="1913"/>
                </a:cubicBezTo>
                <a:cubicBezTo>
                  <a:pt x="906" y="1913"/>
                  <a:pt x="907" y="1914"/>
                  <a:pt x="907" y="1914"/>
                </a:cubicBezTo>
                <a:cubicBezTo>
                  <a:pt x="907" y="1914"/>
                  <a:pt x="907" y="1914"/>
                  <a:pt x="907" y="1914"/>
                </a:cubicBezTo>
                <a:cubicBezTo>
                  <a:pt x="906" y="1915"/>
                  <a:pt x="906" y="1914"/>
                  <a:pt x="906" y="1915"/>
                </a:cubicBezTo>
                <a:cubicBezTo>
                  <a:pt x="906" y="1916"/>
                  <a:pt x="907" y="1916"/>
                  <a:pt x="907" y="1917"/>
                </a:cubicBezTo>
                <a:cubicBezTo>
                  <a:pt x="907" y="1917"/>
                  <a:pt x="907" y="1917"/>
                  <a:pt x="906" y="1918"/>
                </a:cubicBezTo>
                <a:cubicBezTo>
                  <a:pt x="906" y="1918"/>
                  <a:pt x="906" y="1918"/>
                  <a:pt x="906" y="1919"/>
                </a:cubicBezTo>
                <a:cubicBezTo>
                  <a:pt x="906" y="1919"/>
                  <a:pt x="908" y="1918"/>
                  <a:pt x="908" y="1919"/>
                </a:cubicBezTo>
                <a:cubicBezTo>
                  <a:pt x="908" y="1919"/>
                  <a:pt x="908" y="1919"/>
                  <a:pt x="908" y="1919"/>
                </a:cubicBezTo>
                <a:cubicBezTo>
                  <a:pt x="907" y="1920"/>
                  <a:pt x="905" y="1920"/>
                  <a:pt x="907" y="1920"/>
                </a:cubicBezTo>
                <a:cubicBezTo>
                  <a:pt x="907" y="1921"/>
                  <a:pt x="908" y="1921"/>
                  <a:pt x="909" y="1921"/>
                </a:cubicBezTo>
                <a:cubicBezTo>
                  <a:pt x="910" y="1920"/>
                  <a:pt x="910" y="1920"/>
                  <a:pt x="910" y="1919"/>
                </a:cubicBezTo>
                <a:cubicBezTo>
                  <a:pt x="911" y="1918"/>
                  <a:pt x="911" y="1918"/>
                  <a:pt x="911" y="1917"/>
                </a:cubicBezTo>
                <a:cubicBezTo>
                  <a:pt x="911" y="1916"/>
                  <a:pt x="911" y="1915"/>
                  <a:pt x="911" y="1914"/>
                </a:cubicBezTo>
                <a:cubicBezTo>
                  <a:pt x="911" y="1914"/>
                  <a:pt x="910" y="1914"/>
                  <a:pt x="910" y="1913"/>
                </a:cubicBezTo>
                <a:cubicBezTo>
                  <a:pt x="910" y="1912"/>
                  <a:pt x="911" y="1912"/>
                  <a:pt x="911" y="1912"/>
                </a:cubicBezTo>
                <a:cubicBezTo>
                  <a:pt x="911" y="1912"/>
                  <a:pt x="910" y="1911"/>
                  <a:pt x="910" y="1911"/>
                </a:cubicBezTo>
                <a:cubicBezTo>
                  <a:pt x="910" y="1911"/>
                  <a:pt x="911" y="1910"/>
                  <a:pt x="911" y="1911"/>
                </a:cubicBezTo>
                <a:cubicBezTo>
                  <a:pt x="911" y="1911"/>
                  <a:pt x="911" y="1911"/>
                  <a:pt x="911" y="1911"/>
                </a:cubicBezTo>
                <a:cubicBezTo>
                  <a:pt x="912" y="1911"/>
                  <a:pt x="912" y="1912"/>
                  <a:pt x="912" y="1912"/>
                </a:cubicBezTo>
                <a:cubicBezTo>
                  <a:pt x="912" y="1912"/>
                  <a:pt x="912" y="1913"/>
                  <a:pt x="913" y="1913"/>
                </a:cubicBezTo>
                <a:cubicBezTo>
                  <a:pt x="913" y="1913"/>
                  <a:pt x="914" y="1913"/>
                  <a:pt x="914" y="1913"/>
                </a:cubicBezTo>
                <a:cubicBezTo>
                  <a:pt x="914" y="1913"/>
                  <a:pt x="914" y="1912"/>
                  <a:pt x="914" y="1912"/>
                </a:cubicBezTo>
                <a:cubicBezTo>
                  <a:pt x="914" y="1911"/>
                  <a:pt x="915" y="1911"/>
                  <a:pt x="915" y="1911"/>
                </a:cubicBezTo>
                <a:cubicBezTo>
                  <a:pt x="915" y="1910"/>
                  <a:pt x="914" y="1910"/>
                  <a:pt x="914" y="1910"/>
                </a:cubicBezTo>
                <a:cubicBezTo>
                  <a:pt x="914" y="1909"/>
                  <a:pt x="915" y="1908"/>
                  <a:pt x="916" y="1908"/>
                </a:cubicBezTo>
                <a:cubicBezTo>
                  <a:pt x="916" y="1907"/>
                  <a:pt x="915" y="1905"/>
                  <a:pt x="916" y="1906"/>
                </a:cubicBezTo>
                <a:cubicBezTo>
                  <a:pt x="917" y="1906"/>
                  <a:pt x="916" y="1907"/>
                  <a:pt x="916" y="1908"/>
                </a:cubicBezTo>
                <a:cubicBezTo>
                  <a:pt x="916" y="1909"/>
                  <a:pt x="916" y="1909"/>
                  <a:pt x="916" y="1910"/>
                </a:cubicBezTo>
                <a:cubicBezTo>
                  <a:pt x="915" y="1911"/>
                  <a:pt x="915" y="1912"/>
                  <a:pt x="915" y="1912"/>
                </a:cubicBezTo>
                <a:cubicBezTo>
                  <a:pt x="915" y="1913"/>
                  <a:pt x="915" y="1913"/>
                  <a:pt x="915" y="1913"/>
                </a:cubicBezTo>
                <a:cubicBezTo>
                  <a:pt x="916" y="1912"/>
                  <a:pt x="917" y="1912"/>
                  <a:pt x="916" y="1913"/>
                </a:cubicBezTo>
                <a:cubicBezTo>
                  <a:pt x="916" y="1913"/>
                  <a:pt x="915" y="1913"/>
                  <a:pt x="914" y="1913"/>
                </a:cubicBezTo>
                <a:cubicBezTo>
                  <a:pt x="914" y="1913"/>
                  <a:pt x="913" y="1914"/>
                  <a:pt x="913" y="1915"/>
                </a:cubicBezTo>
                <a:cubicBezTo>
                  <a:pt x="912" y="1915"/>
                  <a:pt x="912" y="1916"/>
                  <a:pt x="913" y="1916"/>
                </a:cubicBezTo>
                <a:cubicBezTo>
                  <a:pt x="913" y="1916"/>
                  <a:pt x="914" y="1916"/>
                  <a:pt x="913" y="1916"/>
                </a:cubicBezTo>
                <a:cubicBezTo>
                  <a:pt x="913" y="1917"/>
                  <a:pt x="912" y="1917"/>
                  <a:pt x="912" y="1917"/>
                </a:cubicBezTo>
                <a:cubicBezTo>
                  <a:pt x="912" y="1918"/>
                  <a:pt x="913" y="1918"/>
                  <a:pt x="913" y="1918"/>
                </a:cubicBezTo>
                <a:cubicBezTo>
                  <a:pt x="914" y="1919"/>
                  <a:pt x="914" y="1919"/>
                  <a:pt x="915" y="1919"/>
                </a:cubicBezTo>
                <a:cubicBezTo>
                  <a:pt x="915" y="1920"/>
                  <a:pt x="916" y="1919"/>
                  <a:pt x="916" y="1919"/>
                </a:cubicBezTo>
                <a:cubicBezTo>
                  <a:pt x="917" y="1918"/>
                  <a:pt x="917" y="1919"/>
                  <a:pt x="916" y="1920"/>
                </a:cubicBezTo>
                <a:cubicBezTo>
                  <a:pt x="916" y="1920"/>
                  <a:pt x="916" y="1920"/>
                  <a:pt x="916" y="1921"/>
                </a:cubicBezTo>
                <a:cubicBezTo>
                  <a:pt x="915" y="1921"/>
                  <a:pt x="915" y="1920"/>
                  <a:pt x="915" y="1920"/>
                </a:cubicBezTo>
                <a:cubicBezTo>
                  <a:pt x="914" y="1920"/>
                  <a:pt x="914" y="1920"/>
                  <a:pt x="914" y="1920"/>
                </a:cubicBezTo>
                <a:cubicBezTo>
                  <a:pt x="914" y="1919"/>
                  <a:pt x="914" y="1919"/>
                  <a:pt x="913" y="1919"/>
                </a:cubicBezTo>
                <a:cubicBezTo>
                  <a:pt x="912" y="1919"/>
                  <a:pt x="912" y="1920"/>
                  <a:pt x="912" y="1920"/>
                </a:cubicBezTo>
                <a:cubicBezTo>
                  <a:pt x="912" y="1921"/>
                  <a:pt x="913" y="1921"/>
                  <a:pt x="913" y="1921"/>
                </a:cubicBezTo>
                <a:cubicBezTo>
                  <a:pt x="913" y="1921"/>
                  <a:pt x="913" y="1922"/>
                  <a:pt x="913" y="1922"/>
                </a:cubicBezTo>
                <a:cubicBezTo>
                  <a:pt x="913" y="1922"/>
                  <a:pt x="914" y="1923"/>
                  <a:pt x="914" y="1923"/>
                </a:cubicBezTo>
                <a:cubicBezTo>
                  <a:pt x="914" y="1923"/>
                  <a:pt x="914" y="1924"/>
                  <a:pt x="914" y="1923"/>
                </a:cubicBezTo>
                <a:cubicBezTo>
                  <a:pt x="914" y="1923"/>
                  <a:pt x="913" y="1923"/>
                  <a:pt x="913" y="1923"/>
                </a:cubicBezTo>
                <a:cubicBezTo>
                  <a:pt x="913" y="1922"/>
                  <a:pt x="913" y="1922"/>
                  <a:pt x="912" y="1922"/>
                </a:cubicBezTo>
                <a:cubicBezTo>
                  <a:pt x="912" y="1921"/>
                  <a:pt x="911" y="1921"/>
                  <a:pt x="911" y="1921"/>
                </a:cubicBezTo>
                <a:cubicBezTo>
                  <a:pt x="910" y="1922"/>
                  <a:pt x="910" y="1922"/>
                  <a:pt x="910" y="1922"/>
                </a:cubicBezTo>
                <a:cubicBezTo>
                  <a:pt x="910" y="1923"/>
                  <a:pt x="909" y="1923"/>
                  <a:pt x="909" y="1923"/>
                </a:cubicBezTo>
                <a:cubicBezTo>
                  <a:pt x="909" y="1923"/>
                  <a:pt x="908" y="1923"/>
                  <a:pt x="908" y="1923"/>
                </a:cubicBezTo>
                <a:cubicBezTo>
                  <a:pt x="908" y="1923"/>
                  <a:pt x="909" y="1924"/>
                  <a:pt x="909" y="1924"/>
                </a:cubicBezTo>
                <a:cubicBezTo>
                  <a:pt x="909" y="1924"/>
                  <a:pt x="909" y="1924"/>
                  <a:pt x="909" y="1924"/>
                </a:cubicBezTo>
                <a:cubicBezTo>
                  <a:pt x="910" y="1925"/>
                  <a:pt x="911" y="1925"/>
                  <a:pt x="911" y="1925"/>
                </a:cubicBezTo>
                <a:cubicBezTo>
                  <a:pt x="912" y="1926"/>
                  <a:pt x="913" y="1926"/>
                  <a:pt x="914" y="1926"/>
                </a:cubicBezTo>
                <a:cubicBezTo>
                  <a:pt x="914" y="1926"/>
                  <a:pt x="914" y="1927"/>
                  <a:pt x="915" y="1927"/>
                </a:cubicBezTo>
                <a:cubicBezTo>
                  <a:pt x="915" y="1927"/>
                  <a:pt x="916" y="1926"/>
                  <a:pt x="916" y="1927"/>
                </a:cubicBezTo>
                <a:cubicBezTo>
                  <a:pt x="916" y="1927"/>
                  <a:pt x="916" y="1928"/>
                  <a:pt x="916" y="1928"/>
                </a:cubicBezTo>
                <a:cubicBezTo>
                  <a:pt x="916" y="1928"/>
                  <a:pt x="916" y="1927"/>
                  <a:pt x="915" y="1928"/>
                </a:cubicBezTo>
                <a:cubicBezTo>
                  <a:pt x="915" y="1928"/>
                  <a:pt x="915" y="1929"/>
                  <a:pt x="914" y="1928"/>
                </a:cubicBezTo>
                <a:cubicBezTo>
                  <a:pt x="914" y="1928"/>
                  <a:pt x="914" y="1928"/>
                  <a:pt x="914" y="1927"/>
                </a:cubicBezTo>
                <a:cubicBezTo>
                  <a:pt x="913" y="1927"/>
                  <a:pt x="913" y="1927"/>
                  <a:pt x="913" y="1928"/>
                </a:cubicBezTo>
                <a:cubicBezTo>
                  <a:pt x="913" y="1928"/>
                  <a:pt x="913" y="1928"/>
                  <a:pt x="913" y="1929"/>
                </a:cubicBezTo>
                <a:cubicBezTo>
                  <a:pt x="914" y="1929"/>
                  <a:pt x="914" y="1929"/>
                  <a:pt x="914" y="1930"/>
                </a:cubicBezTo>
                <a:cubicBezTo>
                  <a:pt x="914" y="1930"/>
                  <a:pt x="914" y="1930"/>
                  <a:pt x="914" y="1931"/>
                </a:cubicBezTo>
                <a:cubicBezTo>
                  <a:pt x="915" y="1932"/>
                  <a:pt x="916" y="1933"/>
                  <a:pt x="917" y="1932"/>
                </a:cubicBezTo>
                <a:cubicBezTo>
                  <a:pt x="918" y="1932"/>
                  <a:pt x="918" y="1931"/>
                  <a:pt x="918" y="1931"/>
                </a:cubicBezTo>
                <a:cubicBezTo>
                  <a:pt x="919" y="1930"/>
                  <a:pt x="919" y="1929"/>
                  <a:pt x="919" y="1928"/>
                </a:cubicBezTo>
                <a:cubicBezTo>
                  <a:pt x="919" y="1928"/>
                  <a:pt x="919" y="1928"/>
                  <a:pt x="919" y="1927"/>
                </a:cubicBezTo>
                <a:cubicBezTo>
                  <a:pt x="919" y="1927"/>
                  <a:pt x="920" y="1927"/>
                  <a:pt x="919" y="1928"/>
                </a:cubicBezTo>
                <a:cubicBezTo>
                  <a:pt x="919" y="1928"/>
                  <a:pt x="919" y="1928"/>
                  <a:pt x="919" y="1929"/>
                </a:cubicBezTo>
                <a:cubicBezTo>
                  <a:pt x="919" y="1929"/>
                  <a:pt x="919" y="1929"/>
                  <a:pt x="920" y="1929"/>
                </a:cubicBezTo>
                <a:cubicBezTo>
                  <a:pt x="920" y="1929"/>
                  <a:pt x="920" y="1930"/>
                  <a:pt x="920" y="1930"/>
                </a:cubicBezTo>
                <a:cubicBezTo>
                  <a:pt x="919" y="1930"/>
                  <a:pt x="919" y="1930"/>
                  <a:pt x="919" y="1930"/>
                </a:cubicBezTo>
                <a:cubicBezTo>
                  <a:pt x="919" y="1931"/>
                  <a:pt x="919" y="1931"/>
                  <a:pt x="919" y="1931"/>
                </a:cubicBezTo>
                <a:cubicBezTo>
                  <a:pt x="919" y="1932"/>
                  <a:pt x="919" y="1932"/>
                  <a:pt x="919" y="1932"/>
                </a:cubicBezTo>
                <a:cubicBezTo>
                  <a:pt x="919" y="1933"/>
                  <a:pt x="919" y="1935"/>
                  <a:pt x="918" y="1934"/>
                </a:cubicBezTo>
                <a:cubicBezTo>
                  <a:pt x="918" y="1934"/>
                  <a:pt x="918" y="1933"/>
                  <a:pt x="917" y="1933"/>
                </a:cubicBezTo>
                <a:cubicBezTo>
                  <a:pt x="917" y="1933"/>
                  <a:pt x="916" y="1933"/>
                  <a:pt x="916" y="1933"/>
                </a:cubicBezTo>
                <a:cubicBezTo>
                  <a:pt x="915" y="1933"/>
                  <a:pt x="915" y="1933"/>
                  <a:pt x="915" y="1934"/>
                </a:cubicBezTo>
                <a:cubicBezTo>
                  <a:pt x="914" y="1934"/>
                  <a:pt x="914" y="1934"/>
                  <a:pt x="914" y="1934"/>
                </a:cubicBezTo>
                <a:cubicBezTo>
                  <a:pt x="913" y="1934"/>
                  <a:pt x="913" y="1936"/>
                  <a:pt x="913" y="1936"/>
                </a:cubicBezTo>
                <a:cubicBezTo>
                  <a:pt x="914" y="1937"/>
                  <a:pt x="914" y="1937"/>
                  <a:pt x="914" y="1937"/>
                </a:cubicBezTo>
                <a:cubicBezTo>
                  <a:pt x="914" y="1938"/>
                  <a:pt x="914" y="1938"/>
                  <a:pt x="915" y="1938"/>
                </a:cubicBezTo>
                <a:cubicBezTo>
                  <a:pt x="915" y="1938"/>
                  <a:pt x="915" y="1938"/>
                  <a:pt x="916" y="1938"/>
                </a:cubicBezTo>
                <a:cubicBezTo>
                  <a:pt x="917" y="1938"/>
                  <a:pt x="916" y="1938"/>
                  <a:pt x="917" y="1939"/>
                </a:cubicBezTo>
                <a:cubicBezTo>
                  <a:pt x="917" y="1939"/>
                  <a:pt x="917" y="1939"/>
                  <a:pt x="918" y="1938"/>
                </a:cubicBezTo>
                <a:cubicBezTo>
                  <a:pt x="918" y="1938"/>
                  <a:pt x="918" y="1938"/>
                  <a:pt x="919" y="1938"/>
                </a:cubicBezTo>
                <a:cubicBezTo>
                  <a:pt x="919" y="1938"/>
                  <a:pt x="918" y="1939"/>
                  <a:pt x="918" y="1939"/>
                </a:cubicBezTo>
                <a:cubicBezTo>
                  <a:pt x="918" y="1939"/>
                  <a:pt x="919" y="1939"/>
                  <a:pt x="919" y="1939"/>
                </a:cubicBezTo>
                <a:cubicBezTo>
                  <a:pt x="919" y="1940"/>
                  <a:pt x="919" y="1940"/>
                  <a:pt x="919" y="1940"/>
                </a:cubicBezTo>
                <a:cubicBezTo>
                  <a:pt x="919" y="1940"/>
                  <a:pt x="919" y="1941"/>
                  <a:pt x="919" y="1941"/>
                </a:cubicBezTo>
                <a:cubicBezTo>
                  <a:pt x="919" y="1941"/>
                  <a:pt x="920" y="1941"/>
                  <a:pt x="920" y="1942"/>
                </a:cubicBezTo>
                <a:cubicBezTo>
                  <a:pt x="920" y="1942"/>
                  <a:pt x="920" y="1944"/>
                  <a:pt x="920" y="1943"/>
                </a:cubicBezTo>
                <a:cubicBezTo>
                  <a:pt x="920" y="1943"/>
                  <a:pt x="920" y="1943"/>
                  <a:pt x="920" y="1942"/>
                </a:cubicBezTo>
                <a:cubicBezTo>
                  <a:pt x="919" y="1942"/>
                  <a:pt x="919" y="1942"/>
                  <a:pt x="919" y="1942"/>
                </a:cubicBezTo>
                <a:cubicBezTo>
                  <a:pt x="919" y="1941"/>
                  <a:pt x="918" y="1941"/>
                  <a:pt x="918" y="1941"/>
                </a:cubicBezTo>
                <a:cubicBezTo>
                  <a:pt x="918" y="1941"/>
                  <a:pt x="918" y="1941"/>
                  <a:pt x="918" y="1942"/>
                </a:cubicBezTo>
                <a:cubicBezTo>
                  <a:pt x="917" y="1943"/>
                  <a:pt x="917" y="1943"/>
                  <a:pt x="917" y="1944"/>
                </a:cubicBezTo>
                <a:cubicBezTo>
                  <a:pt x="917" y="1944"/>
                  <a:pt x="917" y="1945"/>
                  <a:pt x="918" y="1945"/>
                </a:cubicBezTo>
                <a:cubicBezTo>
                  <a:pt x="918" y="1945"/>
                  <a:pt x="918" y="1945"/>
                  <a:pt x="918" y="1946"/>
                </a:cubicBezTo>
                <a:cubicBezTo>
                  <a:pt x="919" y="1946"/>
                  <a:pt x="919" y="1947"/>
                  <a:pt x="919" y="1947"/>
                </a:cubicBezTo>
                <a:cubicBezTo>
                  <a:pt x="920" y="1947"/>
                  <a:pt x="920" y="1945"/>
                  <a:pt x="921" y="1945"/>
                </a:cubicBezTo>
                <a:cubicBezTo>
                  <a:pt x="921" y="1946"/>
                  <a:pt x="921" y="1946"/>
                  <a:pt x="921" y="1947"/>
                </a:cubicBezTo>
                <a:cubicBezTo>
                  <a:pt x="921" y="1947"/>
                  <a:pt x="922" y="1948"/>
                  <a:pt x="921" y="1948"/>
                </a:cubicBezTo>
                <a:cubicBezTo>
                  <a:pt x="921" y="1948"/>
                  <a:pt x="921" y="1948"/>
                  <a:pt x="920" y="1949"/>
                </a:cubicBezTo>
                <a:cubicBezTo>
                  <a:pt x="920" y="1949"/>
                  <a:pt x="920" y="1949"/>
                  <a:pt x="920" y="1950"/>
                </a:cubicBezTo>
                <a:cubicBezTo>
                  <a:pt x="920" y="1950"/>
                  <a:pt x="922" y="1951"/>
                  <a:pt x="922" y="1951"/>
                </a:cubicBezTo>
                <a:cubicBezTo>
                  <a:pt x="921" y="1951"/>
                  <a:pt x="920" y="1950"/>
                  <a:pt x="919" y="1951"/>
                </a:cubicBezTo>
                <a:cubicBezTo>
                  <a:pt x="919" y="1951"/>
                  <a:pt x="920" y="1952"/>
                  <a:pt x="919" y="1952"/>
                </a:cubicBezTo>
                <a:cubicBezTo>
                  <a:pt x="918" y="1951"/>
                  <a:pt x="918" y="1951"/>
                  <a:pt x="918" y="1951"/>
                </a:cubicBezTo>
                <a:cubicBezTo>
                  <a:pt x="918" y="1950"/>
                  <a:pt x="917" y="1949"/>
                  <a:pt x="916" y="1949"/>
                </a:cubicBezTo>
                <a:cubicBezTo>
                  <a:pt x="916" y="1949"/>
                  <a:pt x="916" y="1949"/>
                  <a:pt x="915" y="1949"/>
                </a:cubicBezTo>
                <a:cubicBezTo>
                  <a:pt x="915" y="1949"/>
                  <a:pt x="915" y="1948"/>
                  <a:pt x="914" y="1948"/>
                </a:cubicBezTo>
                <a:cubicBezTo>
                  <a:pt x="914" y="1948"/>
                  <a:pt x="913" y="1948"/>
                  <a:pt x="912" y="1947"/>
                </a:cubicBezTo>
                <a:cubicBezTo>
                  <a:pt x="912" y="1947"/>
                  <a:pt x="912" y="1946"/>
                  <a:pt x="911" y="1946"/>
                </a:cubicBezTo>
                <a:cubicBezTo>
                  <a:pt x="911" y="1946"/>
                  <a:pt x="912" y="1947"/>
                  <a:pt x="912" y="1947"/>
                </a:cubicBezTo>
                <a:cubicBezTo>
                  <a:pt x="913" y="1948"/>
                  <a:pt x="913" y="1949"/>
                  <a:pt x="914" y="1949"/>
                </a:cubicBezTo>
                <a:cubicBezTo>
                  <a:pt x="914" y="1949"/>
                  <a:pt x="915" y="1949"/>
                  <a:pt x="916" y="1950"/>
                </a:cubicBezTo>
                <a:cubicBezTo>
                  <a:pt x="916" y="1950"/>
                  <a:pt x="917" y="1951"/>
                  <a:pt x="918" y="1951"/>
                </a:cubicBezTo>
                <a:cubicBezTo>
                  <a:pt x="918" y="1952"/>
                  <a:pt x="918" y="1952"/>
                  <a:pt x="919" y="1952"/>
                </a:cubicBezTo>
                <a:cubicBezTo>
                  <a:pt x="919" y="1952"/>
                  <a:pt x="920" y="1952"/>
                  <a:pt x="920" y="1953"/>
                </a:cubicBezTo>
                <a:cubicBezTo>
                  <a:pt x="921" y="1953"/>
                  <a:pt x="921" y="1953"/>
                  <a:pt x="921" y="1954"/>
                </a:cubicBezTo>
                <a:cubicBezTo>
                  <a:pt x="921" y="1954"/>
                  <a:pt x="921" y="1955"/>
                  <a:pt x="920" y="1956"/>
                </a:cubicBezTo>
                <a:cubicBezTo>
                  <a:pt x="920" y="1956"/>
                  <a:pt x="920" y="1956"/>
                  <a:pt x="920" y="1956"/>
                </a:cubicBezTo>
                <a:cubicBezTo>
                  <a:pt x="920" y="1956"/>
                  <a:pt x="920" y="1957"/>
                  <a:pt x="919" y="1957"/>
                </a:cubicBezTo>
                <a:cubicBezTo>
                  <a:pt x="919" y="1957"/>
                  <a:pt x="919" y="1957"/>
                  <a:pt x="918" y="1957"/>
                </a:cubicBezTo>
                <a:cubicBezTo>
                  <a:pt x="918" y="1957"/>
                  <a:pt x="918" y="1957"/>
                  <a:pt x="918" y="1957"/>
                </a:cubicBezTo>
                <a:cubicBezTo>
                  <a:pt x="917" y="1958"/>
                  <a:pt x="917" y="1958"/>
                  <a:pt x="917" y="1958"/>
                </a:cubicBezTo>
                <a:cubicBezTo>
                  <a:pt x="916" y="1958"/>
                  <a:pt x="916" y="1958"/>
                  <a:pt x="916" y="1958"/>
                </a:cubicBezTo>
                <a:cubicBezTo>
                  <a:pt x="916" y="1959"/>
                  <a:pt x="917" y="1958"/>
                  <a:pt x="917" y="1960"/>
                </a:cubicBezTo>
                <a:cubicBezTo>
                  <a:pt x="917" y="1960"/>
                  <a:pt x="917" y="1962"/>
                  <a:pt x="917" y="1962"/>
                </a:cubicBezTo>
                <a:cubicBezTo>
                  <a:pt x="918" y="1962"/>
                  <a:pt x="918" y="1961"/>
                  <a:pt x="918" y="1961"/>
                </a:cubicBezTo>
                <a:cubicBezTo>
                  <a:pt x="918" y="1961"/>
                  <a:pt x="919" y="1961"/>
                  <a:pt x="919" y="1960"/>
                </a:cubicBezTo>
                <a:cubicBezTo>
                  <a:pt x="919" y="1960"/>
                  <a:pt x="919" y="1959"/>
                  <a:pt x="919" y="1959"/>
                </a:cubicBezTo>
                <a:cubicBezTo>
                  <a:pt x="919" y="1959"/>
                  <a:pt x="919" y="1958"/>
                  <a:pt x="919" y="1958"/>
                </a:cubicBezTo>
                <a:cubicBezTo>
                  <a:pt x="920" y="1958"/>
                  <a:pt x="919" y="1957"/>
                  <a:pt x="920" y="1957"/>
                </a:cubicBezTo>
                <a:cubicBezTo>
                  <a:pt x="920" y="1957"/>
                  <a:pt x="921" y="1957"/>
                  <a:pt x="921" y="1957"/>
                </a:cubicBezTo>
                <a:cubicBezTo>
                  <a:pt x="921" y="1958"/>
                  <a:pt x="920" y="1958"/>
                  <a:pt x="920" y="1959"/>
                </a:cubicBezTo>
                <a:cubicBezTo>
                  <a:pt x="920" y="1959"/>
                  <a:pt x="920" y="1959"/>
                  <a:pt x="920" y="1960"/>
                </a:cubicBezTo>
                <a:cubicBezTo>
                  <a:pt x="920" y="1960"/>
                  <a:pt x="920" y="1961"/>
                  <a:pt x="920" y="1961"/>
                </a:cubicBezTo>
                <a:cubicBezTo>
                  <a:pt x="920" y="1961"/>
                  <a:pt x="920" y="1962"/>
                  <a:pt x="921" y="1962"/>
                </a:cubicBezTo>
                <a:cubicBezTo>
                  <a:pt x="921" y="1962"/>
                  <a:pt x="921" y="1961"/>
                  <a:pt x="922" y="1960"/>
                </a:cubicBezTo>
                <a:cubicBezTo>
                  <a:pt x="922" y="1960"/>
                  <a:pt x="922" y="1960"/>
                  <a:pt x="922" y="1960"/>
                </a:cubicBezTo>
                <a:cubicBezTo>
                  <a:pt x="923" y="1960"/>
                  <a:pt x="923" y="1959"/>
                  <a:pt x="923" y="1959"/>
                </a:cubicBezTo>
                <a:cubicBezTo>
                  <a:pt x="923" y="1959"/>
                  <a:pt x="923" y="1959"/>
                  <a:pt x="923" y="1959"/>
                </a:cubicBezTo>
                <a:cubicBezTo>
                  <a:pt x="924" y="1959"/>
                  <a:pt x="923" y="1959"/>
                  <a:pt x="924" y="1959"/>
                </a:cubicBezTo>
                <a:cubicBezTo>
                  <a:pt x="924" y="1961"/>
                  <a:pt x="925" y="1960"/>
                  <a:pt x="925" y="1959"/>
                </a:cubicBezTo>
                <a:cubicBezTo>
                  <a:pt x="925" y="1959"/>
                  <a:pt x="925" y="1959"/>
                  <a:pt x="926" y="1959"/>
                </a:cubicBezTo>
                <a:cubicBezTo>
                  <a:pt x="926" y="1958"/>
                  <a:pt x="927" y="1958"/>
                  <a:pt x="927" y="1958"/>
                </a:cubicBezTo>
                <a:cubicBezTo>
                  <a:pt x="927" y="1958"/>
                  <a:pt x="927" y="1957"/>
                  <a:pt x="927" y="1957"/>
                </a:cubicBezTo>
                <a:cubicBezTo>
                  <a:pt x="928" y="1958"/>
                  <a:pt x="927" y="1958"/>
                  <a:pt x="927" y="1958"/>
                </a:cubicBezTo>
                <a:cubicBezTo>
                  <a:pt x="927" y="1959"/>
                  <a:pt x="927" y="1959"/>
                  <a:pt x="926" y="1959"/>
                </a:cubicBezTo>
                <a:cubicBezTo>
                  <a:pt x="926" y="1959"/>
                  <a:pt x="926" y="1960"/>
                  <a:pt x="925" y="1960"/>
                </a:cubicBezTo>
                <a:cubicBezTo>
                  <a:pt x="925" y="1960"/>
                  <a:pt x="925" y="1960"/>
                  <a:pt x="925" y="1960"/>
                </a:cubicBezTo>
                <a:cubicBezTo>
                  <a:pt x="925" y="1961"/>
                  <a:pt x="925" y="1961"/>
                  <a:pt x="925" y="1962"/>
                </a:cubicBezTo>
                <a:cubicBezTo>
                  <a:pt x="924" y="1962"/>
                  <a:pt x="923" y="1962"/>
                  <a:pt x="922" y="1962"/>
                </a:cubicBezTo>
                <a:cubicBezTo>
                  <a:pt x="922" y="1962"/>
                  <a:pt x="921" y="1962"/>
                  <a:pt x="921" y="1962"/>
                </a:cubicBezTo>
                <a:cubicBezTo>
                  <a:pt x="921" y="1963"/>
                  <a:pt x="922" y="1963"/>
                  <a:pt x="922" y="1963"/>
                </a:cubicBezTo>
                <a:cubicBezTo>
                  <a:pt x="923" y="1963"/>
                  <a:pt x="923" y="1963"/>
                  <a:pt x="923" y="1963"/>
                </a:cubicBezTo>
                <a:cubicBezTo>
                  <a:pt x="924" y="1963"/>
                  <a:pt x="924" y="1964"/>
                  <a:pt x="924" y="1964"/>
                </a:cubicBezTo>
                <a:cubicBezTo>
                  <a:pt x="924" y="1964"/>
                  <a:pt x="925" y="1964"/>
                  <a:pt x="924" y="1965"/>
                </a:cubicBezTo>
                <a:cubicBezTo>
                  <a:pt x="924" y="1965"/>
                  <a:pt x="924" y="1965"/>
                  <a:pt x="923" y="1965"/>
                </a:cubicBezTo>
                <a:cubicBezTo>
                  <a:pt x="923" y="1965"/>
                  <a:pt x="922" y="1965"/>
                  <a:pt x="922" y="1965"/>
                </a:cubicBezTo>
                <a:cubicBezTo>
                  <a:pt x="922" y="1966"/>
                  <a:pt x="923" y="1966"/>
                  <a:pt x="923" y="1966"/>
                </a:cubicBezTo>
                <a:cubicBezTo>
                  <a:pt x="923" y="1966"/>
                  <a:pt x="924" y="1967"/>
                  <a:pt x="924" y="1967"/>
                </a:cubicBezTo>
                <a:cubicBezTo>
                  <a:pt x="924" y="1967"/>
                  <a:pt x="925" y="1967"/>
                  <a:pt x="925" y="1967"/>
                </a:cubicBezTo>
                <a:cubicBezTo>
                  <a:pt x="926" y="1967"/>
                  <a:pt x="926" y="1967"/>
                  <a:pt x="926" y="1967"/>
                </a:cubicBezTo>
                <a:cubicBezTo>
                  <a:pt x="927" y="1967"/>
                  <a:pt x="927" y="1967"/>
                  <a:pt x="927" y="1966"/>
                </a:cubicBezTo>
                <a:cubicBezTo>
                  <a:pt x="928" y="1966"/>
                  <a:pt x="928" y="1967"/>
                  <a:pt x="928" y="1968"/>
                </a:cubicBezTo>
                <a:cubicBezTo>
                  <a:pt x="928" y="1968"/>
                  <a:pt x="926" y="1968"/>
                  <a:pt x="926" y="1968"/>
                </a:cubicBezTo>
                <a:cubicBezTo>
                  <a:pt x="925" y="1968"/>
                  <a:pt x="925" y="1968"/>
                  <a:pt x="925" y="1968"/>
                </a:cubicBezTo>
                <a:cubicBezTo>
                  <a:pt x="923" y="1968"/>
                  <a:pt x="925" y="1969"/>
                  <a:pt x="925" y="1969"/>
                </a:cubicBezTo>
                <a:cubicBezTo>
                  <a:pt x="926" y="1970"/>
                  <a:pt x="927" y="1970"/>
                  <a:pt x="927" y="1970"/>
                </a:cubicBezTo>
                <a:cubicBezTo>
                  <a:pt x="928" y="1971"/>
                  <a:pt x="928" y="1971"/>
                  <a:pt x="929" y="1971"/>
                </a:cubicBezTo>
                <a:cubicBezTo>
                  <a:pt x="929" y="1972"/>
                  <a:pt x="930" y="1972"/>
                  <a:pt x="930" y="1973"/>
                </a:cubicBezTo>
                <a:cubicBezTo>
                  <a:pt x="931" y="1973"/>
                  <a:pt x="932" y="1973"/>
                  <a:pt x="933" y="1974"/>
                </a:cubicBezTo>
                <a:cubicBezTo>
                  <a:pt x="933" y="1974"/>
                  <a:pt x="934" y="1974"/>
                  <a:pt x="934" y="1974"/>
                </a:cubicBezTo>
                <a:cubicBezTo>
                  <a:pt x="935" y="1974"/>
                  <a:pt x="934" y="1973"/>
                  <a:pt x="934" y="1972"/>
                </a:cubicBezTo>
                <a:cubicBezTo>
                  <a:pt x="934" y="1972"/>
                  <a:pt x="934" y="1972"/>
                  <a:pt x="933" y="1972"/>
                </a:cubicBezTo>
                <a:cubicBezTo>
                  <a:pt x="933" y="1972"/>
                  <a:pt x="932" y="1972"/>
                  <a:pt x="932" y="1971"/>
                </a:cubicBezTo>
                <a:cubicBezTo>
                  <a:pt x="932" y="1971"/>
                  <a:pt x="933" y="1971"/>
                  <a:pt x="933" y="1971"/>
                </a:cubicBezTo>
                <a:cubicBezTo>
                  <a:pt x="933" y="1970"/>
                  <a:pt x="933" y="1970"/>
                  <a:pt x="934" y="1970"/>
                </a:cubicBezTo>
                <a:cubicBezTo>
                  <a:pt x="934" y="1969"/>
                  <a:pt x="934" y="1969"/>
                  <a:pt x="935" y="1969"/>
                </a:cubicBezTo>
                <a:cubicBezTo>
                  <a:pt x="935" y="1969"/>
                  <a:pt x="935" y="1969"/>
                  <a:pt x="935" y="1968"/>
                </a:cubicBezTo>
                <a:cubicBezTo>
                  <a:pt x="935" y="1968"/>
                  <a:pt x="935" y="1968"/>
                  <a:pt x="936" y="1968"/>
                </a:cubicBezTo>
                <a:cubicBezTo>
                  <a:pt x="936" y="1967"/>
                  <a:pt x="935" y="1967"/>
                  <a:pt x="935" y="1967"/>
                </a:cubicBezTo>
                <a:cubicBezTo>
                  <a:pt x="935" y="1966"/>
                  <a:pt x="937" y="1967"/>
                  <a:pt x="937" y="1968"/>
                </a:cubicBezTo>
                <a:cubicBezTo>
                  <a:pt x="938" y="1968"/>
                  <a:pt x="938" y="1968"/>
                  <a:pt x="939" y="1968"/>
                </a:cubicBezTo>
                <a:cubicBezTo>
                  <a:pt x="939" y="1967"/>
                  <a:pt x="939" y="1967"/>
                  <a:pt x="940" y="1966"/>
                </a:cubicBezTo>
                <a:cubicBezTo>
                  <a:pt x="941" y="1965"/>
                  <a:pt x="942" y="1964"/>
                  <a:pt x="944" y="1964"/>
                </a:cubicBezTo>
                <a:cubicBezTo>
                  <a:pt x="944" y="1963"/>
                  <a:pt x="945" y="1963"/>
                  <a:pt x="946" y="1963"/>
                </a:cubicBezTo>
                <a:cubicBezTo>
                  <a:pt x="946" y="1963"/>
                  <a:pt x="947" y="1963"/>
                  <a:pt x="947" y="1963"/>
                </a:cubicBezTo>
                <a:cubicBezTo>
                  <a:pt x="948" y="1963"/>
                  <a:pt x="948" y="1963"/>
                  <a:pt x="948" y="1963"/>
                </a:cubicBezTo>
                <a:cubicBezTo>
                  <a:pt x="949" y="1964"/>
                  <a:pt x="948" y="1964"/>
                  <a:pt x="948" y="1965"/>
                </a:cubicBezTo>
                <a:cubicBezTo>
                  <a:pt x="947" y="1965"/>
                  <a:pt x="947" y="1966"/>
                  <a:pt x="946" y="1966"/>
                </a:cubicBezTo>
                <a:cubicBezTo>
                  <a:pt x="946" y="1967"/>
                  <a:pt x="945" y="1968"/>
                  <a:pt x="945" y="1968"/>
                </a:cubicBezTo>
                <a:cubicBezTo>
                  <a:pt x="944" y="1968"/>
                  <a:pt x="943" y="1968"/>
                  <a:pt x="942" y="1968"/>
                </a:cubicBezTo>
                <a:cubicBezTo>
                  <a:pt x="942" y="1969"/>
                  <a:pt x="941" y="1970"/>
                  <a:pt x="941" y="1970"/>
                </a:cubicBezTo>
                <a:cubicBezTo>
                  <a:pt x="940" y="1970"/>
                  <a:pt x="940" y="1969"/>
                  <a:pt x="940" y="1969"/>
                </a:cubicBezTo>
                <a:cubicBezTo>
                  <a:pt x="940" y="1969"/>
                  <a:pt x="939" y="1969"/>
                  <a:pt x="939" y="1969"/>
                </a:cubicBezTo>
                <a:cubicBezTo>
                  <a:pt x="938" y="1969"/>
                  <a:pt x="939" y="1970"/>
                  <a:pt x="939" y="1971"/>
                </a:cubicBezTo>
                <a:cubicBezTo>
                  <a:pt x="938" y="1971"/>
                  <a:pt x="938" y="1972"/>
                  <a:pt x="937" y="1972"/>
                </a:cubicBezTo>
                <a:cubicBezTo>
                  <a:pt x="937" y="1972"/>
                  <a:pt x="938" y="1971"/>
                  <a:pt x="938" y="1971"/>
                </a:cubicBezTo>
                <a:cubicBezTo>
                  <a:pt x="937" y="1970"/>
                  <a:pt x="937" y="1970"/>
                  <a:pt x="937" y="1970"/>
                </a:cubicBezTo>
                <a:cubicBezTo>
                  <a:pt x="937" y="1969"/>
                  <a:pt x="937" y="1970"/>
                  <a:pt x="937" y="1969"/>
                </a:cubicBezTo>
                <a:cubicBezTo>
                  <a:pt x="936" y="1969"/>
                  <a:pt x="937" y="1969"/>
                  <a:pt x="937" y="1968"/>
                </a:cubicBezTo>
                <a:cubicBezTo>
                  <a:pt x="937" y="1968"/>
                  <a:pt x="936" y="1968"/>
                  <a:pt x="935" y="1968"/>
                </a:cubicBezTo>
                <a:cubicBezTo>
                  <a:pt x="935" y="1969"/>
                  <a:pt x="936" y="1969"/>
                  <a:pt x="935" y="1969"/>
                </a:cubicBezTo>
                <a:cubicBezTo>
                  <a:pt x="934" y="1970"/>
                  <a:pt x="934" y="1971"/>
                  <a:pt x="935" y="1972"/>
                </a:cubicBezTo>
                <a:cubicBezTo>
                  <a:pt x="935" y="1973"/>
                  <a:pt x="935" y="1973"/>
                  <a:pt x="936" y="1974"/>
                </a:cubicBezTo>
                <a:cubicBezTo>
                  <a:pt x="936" y="1975"/>
                  <a:pt x="936" y="1975"/>
                  <a:pt x="937" y="1976"/>
                </a:cubicBezTo>
                <a:cubicBezTo>
                  <a:pt x="938" y="1976"/>
                  <a:pt x="938" y="1976"/>
                  <a:pt x="939" y="1976"/>
                </a:cubicBezTo>
                <a:cubicBezTo>
                  <a:pt x="940" y="1977"/>
                  <a:pt x="941" y="1977"/>
                  <a:pt x="941" y="1977"/>
                </a:cubicBezTo>
                <a:cubicBezTo>
                  <a:pt x="943" y="1978"/>
                  <a:pt x="944" y="1979"/>
                  <a:pt x="945" y="1979"/>
                </a:cubicBezTo>
                <a:cubicBezTo>
                  <a:pt x="948" y="1980"/>
                  <a:pt x="950" y="1978"/>
                  <a:pt x="951" y="1976"/>
                </a:cubicBezTo>
                <a:cubicBezTo>
                  <a:pt x="951" y="1975"/>
                  <a:pt x="951" y="1974"/>
                  <a:pt x="951" y="1973"/>
                </a:cubicBezTo>
                <a:cubicBezTo>
                  <a:pt x="951" y="1973"/>
                  <a:pt x="950" y="1972"/>
                  <a:pt x="950" y="1971"/>
                </a:cubicBezTo>
                <a:cubicBezTo>
                  <a:pt x="950" y="1970"/>
                  <a:pt x="951" y="1969"/>
                  <a:pt x="951" y="1969"/>
                </a:cubicBezTo>
                <a:cubicBezTo>
                  <a:pt x="952" y="1968"/>
                  <a:pt x="951" y="1967"/>
                  <a:pt x="952" y="1966"/>
                </a:cubicBezTo>
                <a:cubicBezTo>
                  <a:pt x="952" y="1966"/>
                  <a:pt x="952" y="1965"/>
                  <a:pt x="952" y="1965"/>
                </a:cubicBezTo>
                <a:cubicBezTo>
                  <a:pt x="952" y="1965"/>
                  <a:pt x="952" y="1964"/>
                  <a:pt x="952" y="1964"/>
                </a:cubicBezTo>
                <a:cubicBezTo>
                  <a:pt x="953" y="1963"/>
                  <a:pt x="952" y="1962"/>
                  <a:pt x="952" y="1962"/>
                </a:cubicBezTo>
                <a:cubicBezTo>
                  <a:pt x="953" y="1961"/>
                  <a:pt x="954" y="1961"/>
                  <a:pt x="954" y="1961"/>
                </a:cubicBezTo>
                <a:cubicBezTo>
                  <a:pt x="956" y="1961"/>
                  <a:pt x="957" y="1960"/>
                  <a:pt x="958" y="1960"/>
                </a:cubicBezTo>
                <a:cubicBezTo>
                  <a:pt x="959" y="1960"/>
                  <a:pt x="959" y="1960"/>
                  <a:pt x="960" y="1960"/>
                </a:cubicBezTo>
                <a:cubicBezTo>
                  <a:pt x="961" y="1960"/>
                  <a:pt x="962" y="1959"/>
                  <a:pt x="963" y="1959"/>
                </a:cubicBezTo>
                <a:cubicBezTo>
                  <a:pt x="965" y="1959"/>
                  <a:pt x="966" y="1958"/>
                  <a:pt x="967" y="1957"/>
                </a:cubicBezTo>
                <a:cubicBezTo>
                  <a:pt x="968" y="1955"/>
                  <a:pt x="969" y="1954"/>
                  <a:pt x="971" y="1954"/>
                </a:cubicBezTo>
                <a:cubicBezTo>
                  <a:pt x="971" y="1954"/>
                  <a:pt x="972" y="1954"/>
                  <a:pt x="972" y="1954"/>
                </a:cubicBezTo>
                <a:cubicBezTo>
                  <a:pt x="973" y="1954"/>
                  <a:pt x="974" y="1955"/>
                  <a:pt x="974" y="1955"/>
                </a:cubicBezTo>
                <a:cubicBezTo>
                  <a:pt x="975" y="1955"/>
                  <a:pt x="976" y="1955"/>
                  <a:pt x="977" y="1955"/>
                </a:cubicBezTo>
                <a:cubicBezTo>
                  <a:pt x="977" y="1955"/>
                  <a:pt x="977" y="1955"/>
                  <a:pt x="978" y="1955"/>
                </a:cubicBezTo>
                <a:cubicBezTo>
                  <a:pt x="978" y="1956"/>
                  <a:pt x="979" y="1956"/>
                  <a:pt x="979" y="1956"/>
                </a:cubicBezTo>
                <a:cubicBezTo>
                  <a:pt x="980" y="1956"/>
                  <a:pt x="978" y="1954"/>
                  <a:pt x="978" y="1954"/>
                </a:cubicBezTo>
                <a:cubicBezTo>
                  <a:pt x="978" y="1953"/>
                  <a:pt x="978" y="1953"/>
                  <a:pt x="977" y="1952"/>
                </a:cubicBezTo>
                <a:cubicBezTo>
                  <a:pt x="977" y="1951"/>
                  <a:pt x="976" y="1951"/>
                  <a:pt x="976" y="1950"/>
                </a:cubicBezTo>
                <a:cubicBezTo>
                  <a:pt x="976" y="1949"/>
                  <a:pt x="975" y="1948"/>
                  <a:pt x="975" y="1947"/>
                </a:cubicBezTo>
                <a:cubicBezTo>
                  <a:pt x="975" y="1947"/>
                  <a:pt x="974" y="1947"/>
                  <a:pt x="974" y="1946"/>
                </a:cubicBezTo>
                <a:cubicBezTo>
                  <a:pt x="974" y="1946"/>
                  <a:pt x="974" y="1945"/>
                  <a:pt x="973" y="1945"/>
                </a:cubicBezTo>
                <a:cubicBezTo>
                  <a:pt x="973" y="1944"/>
                  <a:pt x="972" y="1945"/>
                  <a:pt x="972" y="1945"/>
                </a:cubicBezTo>
                <a:cubicBezTo>
                  <a:pt x="971" y="1945"/>
                  <a:pt x="970" y="1944"/>
                  <a:pt x="970" y="1944"/>
                </a:cubicBezTo>
                <a:cubicBezTo>
                  <a:pt x="969" y="1944"/>
                  <a:pt x="969" y="1944"/>
                  <a:pt x="968" y="1943"/>
                </a:cubicBezTo>
                <a:cubicBezTo>
                  <a:pt x="969" y="1943"/>
                  <a:pt x="970" y="1943"/>
                  <a:pt x="970" y="1944"/>
                </a:cubicBezTo>
                <a:cubicBezTo>
                  <a:pt x="971" y="1944"/>
                  <a:pt x="971" y="1944"/>
                  <a:pt x="971" y="1944"/>
                </a:cubicBezTo>
                <a:cubicBezTo>
                  <a:pt x="972" y="1944"/>
                  <a:pt x="973" y="1944"/>
                  <a:pt x="973" y="1944"/>
                </a:cubicBezTo>
                <a:cubicBezTo>
                  <a:pt x="973" y="1944"/>
                  <a:pt x="973" y="1943"/>
                  <a:pt x="973" y="1943"/>
                </a:cubicBezTo>
                <a:cubicBezTo>
                  <a:pt x="973" y="1943"/>
                  <a:pt x="973" y="1942"/>
                  <a:pt x="973" y="1942"/>
                </a:cubicBezTo>
                <a:cubicBezTo>
                  <a:pt x="972" y="1941"/>
                  <a:pt x="972" y="1940"/>
                  <a:pt x="972" y="1940"/>
                </a:cubicBezTo>
                <a:cubicBezTo>
                  <a:pt x="972" y="1939"/>
                  <a:pt x="972" y="1938"/>
                  <a:pt x="972" y="1937"/>
                </a:cubicBezTo>
                <a:cubicBezTo>
                  <a:pt x="971" y="1937"/>
                  <a:pt x="971" y="1936"/>
                  <a:pt x="971" y="1935"/>
                </a:cubicBezTo>
                <a:cubicBezTo>
                  <a:pt x="971" y="1935"/>
                  <a:pt x="971" y="1934"/>
                  <a:pt x="971" y="1933"/>
                </a:cubicBezTo>
                <a:cubicBezTo>
                  <a:pt x="971" y="1932"/>
                  <a:pt x="971" y="1931"/>
                  <a:pt x="971" y="1930"/>
                </a:cubicBezTo>
                <a:cubicBezTo>
                  <a:pt x="972" y="1930"/>
                  <a:pt x="972" y="1929"/>
                  <a:pt x="973" y="1928"/>
                </a:cubicBezTo>
                <a:cubicBezTo>
                  <a:pt x="973" y="1927"/>
                  <a:pt x="973" y="1926"/>
                  <a:pt x="974" y="1926"/>
                </a:cubicBezTo>
                <a:cubicBezTo>
                  <a:pt x="975" y="1925"/>
                  <a:pt x="975" y="1925"/>
                  <a:pt x="976" y="1924"/>
                </a:cubicBezTo>
                <a:cubicBezTo>
                  <a:pt x="977" y="1924"/>
                  <a:pt x="978" y="1923"/>
                  <a:pt x="978" y="1923"/>
                </a:cubicBezTo>
                <a:cubicBezTo>
                  <a:pt x="979" y="1923"/>
                  <a:pt x="980" y="1923"/>
                  <a:pt x="980" y="1922"/>
                </a:cubicBezTo>
                <a:cubicBezTo>
                  <a:pt x="980" y="1922"/>
                  <a:pt x="979" y="1922"/>
                  <a:pt x="979" y="1921"/>
                </a:cubicBezTo>
                <a:cubicBezTo>
                  <a:pt x="979" y="1921"/>
                  <a:pt x="979" y="1920"/>
                  <a:pt x="978" y="1920"/>
                </a:cubicBezTo>
                <a:cubicBezTo>
                  <a:pt x="978" y="1920"/>
                  <a:pt x="978" y="1920"/>
                  <a:pt x="977" y="1919"/>
                </a:cubicBezTo>
                <a:cubicBezTo>
                  <a:pt x="977" y="1919"/>
                  <a:pt x="977" y="1919"/>
                  <a:pt x="977" y="1919"/>
                </a:cubicBezTo>
                <a:cubicBezTo>
                  <a:pt x="977" y="1919"/>
                  <a:pt x="977" y="1919"/>
                  <a:pt x="977" y="1918"/>
                </a:cubicBezTo>
                <a:cubicBezTo>
                  <a:pt x="977" y="1918"/>
                  <a:pt x="978" y="1918"/>
                  <a:pt x="978" y="1919"/>
                </a:cubicBezTo>
                <a:cubicBezTo>
                  <a:pt x="979" y="1919"/>
                  <a:pt x="978" y="1919"/>
                  <a:pt x="979" y="1920"/>
                </a:cubicBezTo>
                <a:cubicBezTo>
                  <a:pt x="979" y="1920"/>
                  <a:pt x="979" y="1920"/>
                  <a:pt x="979" y="1920"/>
                </a:cubicBezTo>
                <a:cubicBezTo>
                  <a:pt x="980" y="1921"/>
                  <a:pt x="979" y="1921"/>
                  <a:pt x="980" y="1921"/>
                </a:cubicBezTo>
                <a:cubicBezTo>
                  <a:pt x="980" y="1922"/>
                  <a:pt x="981" y="1922"/>
                  <a:pt x="981" y="1921"/>
                </a:cubicBezTo>
                <a:cubicBezTo>
                  <a:pt x="982" y="1921"/>
                  <a:pt x="982" y="1921"/>
                  <a:pt x="983" y="1921"/>
                </a:cubicBezTo>
                <a:cubicBezTo>
                  <a:pt x="984" y="1921"/>
                  <a:pt x="984" y="1920"/>
                  <a:pt x="985" y="1920"/>
                </a:cubicBezTo>
                <a:cubicBezTo>
                  <a:pt x="987" y="1919"/>
                  <a:pt x="987" y="1917"/>
                  <a:pt x="988" y="1916"/>
                </a:cubicBezTo>
                <a:cubicBezTo>
                  <a:pt x="988" y="1915"/>
                  <a:pt x="988" y="1914"/>
                  <a:pt x="988" y="1913"/>
                </a:cubicBezTo>
                <a:cubicBezTo>
                  <a:pt x="988" y="1913"/>
                  <a:pt x="989" y="1910"/>
                  <a:pt x="988" y="1910"/>
                </a:cubicBezTo>
                <a:cubicBezTo>
                  <a:pt x="988" y="1909"/>
                  <a:pt x="988" y="1910"/>
                  <a:pt x="988" y="1909"/>
                </a:cubicBezTo>
                <a:cubicBezTo>
                  <a:pt x="987" y="1909"/>
                  <a:pt x="988" y="1909"/>
                  <a:pt x="988" y="1908"/>
                </a:cubicBezTo>
                <a:cubicBezTo>
                  <a:pt x="988" y="1908"/>
                  <a:pt x="989" y="1908"/>
                  <a:pt x="989" y="1907"/>
                </a:cubicBezTo>
                <a:cubicBezTo>
                  <a:pt x="989" y="1907"/>
                  <a:pt x="990" y="1906"/>
                  <a:pt x="990" y="1905"/>
                </a:cubicBezTo>
                <a:cubicBezTo>
                  <a:pt x="992" y="1903"/>
                  <a:pt x="995" y="1900"/>
                  <a:pt x="998" y="1898"/>
                </a:cubicBezTo>
                <a:cubicBezTo>
                  <a:pt x="999" y="1898"/>
                  <a:pt x="1000" y="1897"/>
                  <a:pt x="1001" y="1897"/>
                </a:cubicBezTo>
                <a:cubicBezTo>
                  <a:pt x="1001" y="1896"/>
                  <a:pt x="1002" y="1896"/>
                  <a:pt x="1003" y="1895"/>
                </a:cubicBezTo>
                <a:cubicBezTo>
                  <a:pt x="1004" y="1895"/>
                  <a:pt x="1005" y="1895"/>
                  <a:pt x="1005" y="1894"/>
                </a:cubicBezTo>
                <a:cubicBezTo>
                  <a:pt x="1006" y="1893"/>
                  <a:pt x="1007" y="1893"/>
                  <a:pt x="1008" y="1892"/>
                </a:cubicBezTo>
                <a:cubicBezTo>
                  <a:pt x="1009" y="1891"/>
                  <a:pt x="1009" y="1891"/>
                  <a:pt x="1009" y="1891"/>
                </a:cubicBezTo>
                <a:cubicBezTo>
                  <a:pt x="1010" y="1890"/>
                  <a:pt x="1010" y="1890"/>
                  <a:pt x="1009" y="1889"/>
                </a:cubicBezTo>
                <a:cubicBezTo>
                  <a:pt x="1008" y="1889"/>
                  <a:pt x="1008" y="1888"/>
                  <a:pt x="1008" y="1887"/>
                </a:cubicBezTo>
                <a:cubicBezTo>
                  <a:pt x="1009" y="1886"/>
                  <a:pt x="1010" y="1886"/>
                  <a:pt x="1010" y="1885"/>
                </a:cubicBezTo>
                <a:cubicBezTo>
                  <a:pt x="1010" y="1884"/>
                  <a:pt x="1010" y="1884"/>
                  <a:pt x="1010" y="1883"/>
                </a:cubicBezTo>
                <a:cubicBezTo>
                  <a:pt x="1010" y="1882"/>
                  <a:pt x="1010" y="1882"/>
                  <a:pt x="1010" y="1881"/>
                </a:cubicBezTo>
                <a:cubicBezTo>
                  <a:pt x="1010" y="1881"/>
                  <a:pt x="1010" y="1881"/>
                  <a:pt x="1010" y="1880"/>
                </a:cubicBezTo>
                <a:cubicBezTo>
                  <a:pt x="1010" y="1880"/>
                  <a:pt x="1010" y="1879"/>
                  <a:pt x="1010" y="1879"/>
                </a:cubicBezTo>
                <a:cubicBezTo>
                  <a:pt x="1009" y="1878"/>
                  <a:pt x="1008" y="1878"/>
                  <a:pt x="1007" y="1878"/>
                </a:cubicBezTo>
                <a:cubicBezTo>
                  <a:pt x="1007" y="1878"/>
                  <a:pt x="1006" y="1878"/>
                  <a:pt x="1005" y="1878"/>
                </a:cubicBezTo>
                <a:cubicBezTo>
                  <a:pt x="1003" y="1877"/>
                  <a:pt x="1002" y="1877"/>
                  <a:pt x="1000" y="1876"/>
                </a:cubicBezTo>
                <a:cubicBezTo>
                  <a:pt x="1000" y="1876"/>
                  <a:pt x="999" y="1876"/>
                  <a:pt x="999" y="1876"/>
                </a:cubicBezTo>
                <a:cubicBezTo>
                  <a:pt x="998" y="1876"/>
                  <a:pt x="998" y="1875"/>
                  <a:pt x="998" y="1875"/>
                </a:cubicBezTo>
                <a:cubicBezTo>
                  <a:pt x="997" y="1875"/>
                  <a:pt x="996" y="1874"/>
                  <a:pt x="995" y="1873"/>
                </a:cubicBezTo>
                <a:cubicBezTo>
                  <a:pt x="995" y="1873"/>
                  <a:pt x="994" y="1873"/>
                  <a:pt x="993" y="1872"/>
                </a:cubicBezTo>
                <a:cubicBezTo>
                  <a:pt x="993" y="1872"/>
                  <a:pt x="992" y="1871"/>
                  <a:pt x="991" y="1870"/>
                </a:cubicBezTo>
                <a:cubicBezTo>
                  <a:pt x="990" y="1869"/>
                  <a:pt x="989" y="1867"/>
                  <a:pt x="989" y="1866"/>
                </a:cubicBezTo>
                <a:cubicBezTo>
                  <a:pt x="989" y="1863"/>
                  <a:pt x="990" y="1861"/>
                  <a:pt x="991" y="1859"/>
                </a:cubicBezTo>
                <a:cubicBezTo>
                  <a:pt x="992" y="1858"/>
                  <a:pt x="992" y="1857"/>
                  <a:pt x="993" y="1856"/>
                </a:cubicBezTo>
                <a:cubicBezTo>
                  <a:pt x="993" y="1856"/>
                  <a:pt x="993" y="1855"/>
                  <a:pt x="994" y="1854"/>
                </a:cubicBezTo>
                <a:cubicBezTo>
                  <a:pt x="995" y="1853"/>
                  <a:pt x="995" y="1853"/>
                  <a:pt x="996" y="1852"/>
                </a:cubicBezTo>
                <a:cubicBezTo>
                  <a:pt x="996" y="1851"/>
                  <a:pt x="997" y="1851"/>
                  <a:pt x="998" y="1851"/>
                </a:cubicBezTo>
                <a:cubicBezTo>
                  <a:pt x="999" y="1850"/>
                  <a:pt x="1000" y="1850"/>
                  <a:pt x="1000" y="1849"/>
                </a:cubicBezTo>
                <a:cubicBezTo>
                  <a:pt x="1001" y="1849"/>
                  <a:pt x="1002" y="1848"/>
                  <a:pt x="1003" y="1848"/>
                </a:cubicBezTo>
                <a:cubicBezTo>
                  <a:pt x="1004" y="1847"/>
                  <a:pt x="1006" y="1847"/>
                  <a:pt x="1007" y="1847"/>
                </a:cubicBezTo>
                <a:cubicBezTo>
                  <a:pt x="1008" y="1847"/>
                  <a:pt x="1008" y="1848"/>
                  <a:pt x="1009" y="1848"/>
                </a:cubicBezTo>
                <a:cubicBezTo>
                  <a:pt x="1009" y="1848"/>
                  <a:pt x="1010" y="1848"/>
                  <a:pt x="1011" y="1848"/>
                </a:cubicBezTo>
                <a:cubicBezTo>
                  <a:pt x="1012" y="1848"/>
                  <a:pt x="1013" y="1846"/>
                  <a:pt x="1012" y="1845"/>
                </a:cubicBezTo>
                <a:cubicBezTo>
                  <a:pt x="1012" y="1845"/>
                  <a:pt x="1011" y="1844"/>
                  <a:pt x="1011" y="1844"/>
                </a:cubicBezTo>
                <a:cubicBezTo>
                  <a:pt x="1011" y="1843"/>
                  <a:pt x="1012" y="1843"/>
                  <a:pt x="1012" y="1842"/>
                </a:cubicBezTo>
                <a:cubicBezTo>
                  <a:pt x="1013" y="1842"/>
                  <a:pt x="1013" y="1841"/>
                  <a:pt x="1014" y="1841"/>
                </a:cubicBezTo>
                <a:cubicBezTo>
                  <a:pt x="1014" y="1840"/>
                  <a:pt x="1015" y="1840"/>
                  <a:pt x="1015" y="1839"/>
                </a:cubicBezTo>
                <a:cubicBezTo>
                  <a:pt x="1016" y="1839"/>
                  <a:pt x="1016" y="1838"/>
                  <a:pt x="1016" y="1837"/>
                </a:cubicBezTo>
                <a:cubicBezTo>
                  <a:pt x="1016" y="1836"/>
                  <a:pt x="1016" y="1835"/>
                  <a:pt x="1016" y="1834"/>
                </a:cubicBezTo>
                <a:cubicBezTo>
                  <a:pt x="1016" y="1834"/>
                  <a:pt x="1016" y="1832"/>
                  <a:pt x="1015" y="1832"/>
                </a:cubicBezTo>
                <a:cubicBezTo>
                  <a:pt x="1015" y="1831"/>
                  <a:pt x="1015" y="1831"/>
                  <a:pt x="1015" y="1831"/>
                </a:cubicBezTo>
                <a:cubicBezTo>
                  <a:pt x="1015" y="1830"/>
                  <a:pt x="1016" y="1829"/>
                  <a:pt x="1016" y="1829"/>
                </a:cubicBezTo>
                <a:cubicBezTo>
                  <a:pt x="1016" y="1828"/>
                  <a:pt x="1016" y="1827"/>
                  <a:pt x="1017" y="1826"/>
                </a:cubicBezTo>
                <a:cubicBezTo>
                  <a:pt x="1017" y="1826"/>
                  <a:pt x="1017" y="1826"/>
                  <a:pt x="1017" y="1825"/>
                </a:cubicBezTo>
                <a:cubicBezTo>
                  <a:pt x="1019" y="1824"/>
                  <a:pt x="1020" y="1822"/>
                  <a:pt x="1022" y="1821"/>
                </a:cubicBezTo>
                <a:cubicBezTo>
                  <a:pt x="1023" y="1821"/>
                  <a:pt x="1024" y="1821"/>
                  <a:pt x="1024" y="1820"/>
                </a:cubicBezTo>
                <a:cubicBezTo>
                  <a:pt x="1025" y="1820"/>
                  <a:pt x="1027" y="1820"/>
                  <a:pt x="1027" y="1819"/>
                </a:cubicBezTo>
                <a:cubicBezTo>
                  <a:pt x="1026" y="1819"/>
                  <a:pt x="1026" y="1819"/>
                  <a:pt x="1026" y="1819"/>
                </a:cubicBezTo>
                <a:cubicBezTo>
                  <a:pt x="1025" y="1819"/>
                  <a:pt x="1025" y="1819"/>
                  <a:pt x="1024" y="1819"/>
                </a:cubicBezTo>
                <a:cubicBezTo>
                  <a:pt x="1024" y="1819"/>
                  <a:pt x="1023" y="1819"/>
                  <a:pt x="1022" y="1818"/>
                </a:cubicBezTo>
                <a:cubicBezTo>
                  <a:pt x="1022" y="1818"/>
                  <a:pt x="1021" y="1817"/>
                  <a:pt x="1020" y="1817"/>
                </a:cubicBezTo>
                <a:cubicBezTo>
                  <a:pt x="1019" y="1817"/>
                  <a:pt x="1019" y="1816"/>
                  <a:pt x="1019" y="1815"/>
                </a:cubicBezTo>
                <a:cubicBezTo>
                  <a:pt x="1020" y="1815"/>
                  <a:pt x="1020" y="1814"/>
                  <a:pt x="1021" y="1814"/>
                </a:cubicBezTo>
                <a:cubicBezTo>
                  <a:pt x="1022" y="1814"/>
                  <a:pt x="1022" y="1813"/>
                  <a:pt x="1023" y="1813"/>
                </a:cubicBezTo>
                <a:cubicBezTo>
                  <a:pt x="1024" y="1813"/>
                  <a:pt x="1024" y="1813"/>
                  <a:pt x="1025" y="1813"/>
                </a:cubicBezTo>
                <a:cubicBezTo>
                  <a:pt x="1026" y="1812"/>
                  <a:pt x="1026" y="1813"/>
                  <a:pt x="1027" y="1813"/>
                </a:cubicBezTo>
                <a:cubicBezTo>
                  <a:pt x="1027" y="1814"/>
                  <a:pt x="1027" y="1814"/>
                  <a:pt x="1027" y="1814"/>
                </a:cubicBezTo>
                <a:cubicBezTo>
                  <a:pt x="1027" y="1815"/>
                  <a:pt x="1027" y="1815"/>
                  <a:pt x="1027" y="1815"/>
                </a:cubicBezTo>
                <a:cubicBezTo>
                  <a:pt x="1028" y="1816"/>
                  <a:pt x="1029" y="1816"/>
                  <a:pt x="1030" y="1816"/>
                </a:cubicBezTo>
                <a:cubicBezTo>
                  <a:pt x="1031" y="1816"/>
                  <a:pt x="1031" y="1816"/>
                  <a:pt x="1032" y="1816"/>
                </a:cubicBezTo>
                <a:cubicBezTo>
                  <a:pt x="1033" y="1817"/>
                  <a:pt x="1034" y="1817"/>
                  <a:pt x="1034" y="1816"/>
                </a:cubicBezTo>
                <a:cubicBezTo>
                  <a:pt x="1035" y="1815"/>
                  <a:pt x="1035" y="1813"/>
                  <a:pt x="1035" y="1811"/>
                </a:cubicBezTo>
                <a:cubicBezTo>
                  <a:pt x="1035" y="1811"/>
                  <a:pt x="1034" y="1810"/>
                  <a:pt x="1034" y="1809"/>
                </a:cubicBezTo>
                <a:cubicBezTo>
                  <a:pt x="1034" y="1808"/>
                  <a:pt x="1033" y="1808"/>
                  <a:pt x="1032" y="1807"/>
                </a:cubicBezTo>
                <a:cubicBezTo>
                  <a:pt x="1032" y="1807"/>
                  <a:pt x="1031" y="1808"/>
                  <a:pt x="1030" y="1808"/>
                </a:cubicBezTo>
                <a:cubicBezTo>
                  <a:pt x="1030" y="1808"/>
                  <a:pt x="1029" y="1808"/>
                  <a:pt x="1029" y="1808"/>
                </a:cubicBezTo>
                <a:cubicBezTo>
                  <a:pt x="1028" y="1809"/>
                  <a:pt x="1028" y="1809"/>
                  <a:pt x="1028" y="1809"/>
                </a:cubicBezTo>
                <a:cubicBezTo>
                  <a:pt x="1027" y="1809"/>
                  <a:pt x="1027" y="1809"/>
                  <a:pt x="1027" y="1809"/>
                </a:cubicBezTo>
                <a:cubicBezTo>
                  <a:pt x="1026" y="1810"/>
                  <a:pt x="1027" y="1810"/>
                  <a:pt x="1027" y="1810"/>
                </a:cubicBezTo>
                <a:cubicBezTo>
                  <a:pt x="1028" y="1810"/>
                  <a:pt x="1029" y="1810"/>
                  <a:pt x="1029" y="1810"/>
                </a:cubicBezTo>
                <a:cubicBezTo>
                  <a:pt x="1030" y="1812"/>
                  <a:pt x="1029" y="1812"/>
                  <a:pt x="1028" y="1812"/>
                </a:cubicBezTo>
                <a:cubicBezTo>
                  <a:pt x="1027" y="1812"/>
                  <a:pt x="1027" y="1812"/>
                  <a:pt x="1027" y="1812"/>
                </a:cubicBezTo>
                <a:cubicBezTo>
                  <a:pt x="1026" y="1812"/>
                  <a:pt x="1026" y="1812"/>
                  <a:pt x="1026" y="1812"/>
                </a:cubicBezTo>
                <a:cubicBezTo>
                  <a:pt x="1025" y="1812"/>
                  <a:pt x="1025" y="1812"/>
                  <a:pt x="1025" y="1812"/>
                </a:cubicBezTo>
                <a:cubicBezTo>
                  <a:pt x="1024" y="1812"/>
                  <a:pt x="1024" y="1812"/>
                  <a:pt x="1024" y="1812"/>
                </a:cubicBezTo>
                <a:cubicBezTo>
                  <a:pt x="1023" y="1811"/>
                  <a:pt x="1023" y="1811"/>
                  <a:pt x="1022" y="1810"/>
                </a:cubicBezTo>
                <a:cubicBezTo>
                  <a:pt x="1022" y="1810"/>
                  <a:pt x="1022" y="1809"/>
                  <a:pt x="1021" y="1809"/>
                </a:cubicBezTo>
                <a:cubicBezTo>
                  <a:pt x="1020" y="1808"/>
                  <a:pt x="1018" y="1807"/>
                  <a:pt x="1018" y="1805"/>
                </a:cubicBezTo>
                <a:cubicBezTo>
                  <a:pt x="1018" y="1804"/>
                  <a:pt x="1018" y="1803"/>
                  <a:pt x="1018" y="1803"/>
                </a:cubicBezTo>
                <a:cubicBezTo>
                  <a:pt x="1019" y="1801"/>
                  <a:pt x="1019" y="1799"/>
                  <a:pt x="1019" y="1798"/>
                </a:cubicBezTo>
                <a:cubicBezTo>
                  <a:pt x="1019" y="1797"/>
                  <a:pt x="1019" y="1797"/>
                  <a:pt x="1018" y="1796"/>
                </a:cubicBezTo>
                <a:cubicBezTo>
                  <a:pt x="1018" y="1795"/>
                  <a:pt x="1018" y="1795"/>
                  <a:pt x="1017" y="1794"/>
                </a:cubicBezTo>
                <a:cubicBezTo>
                  <a:pt x="1017" y="1793"/>
                  <a:pt x="1017" y="1792"/>
                  <a:pt x="1017" y="1791"/>
                </a:cubicBezTo>
                <a:cubicBezTo>
                  <a:pt x="1017" y="1790"/>
                  <a:pt x="1018" y="1790"/>
                  <a:pt x="1019" y="1789"/>
                </a:cubicBezTo>
                <a:cubicBezTo>
                  <a:pt x="1019" y="1789"/>
                  <a:pt x="1020" y="1788"/>
                  <a:pt x="1021" y="1788"/>
                </a:cubicBezTo>
                <a:cubicBezTo>
                  <a:pt x="1022" y="1789"/>
                  <a:pt x="1020" y="1789"/>
                  <a:pt x="1020" y="1790"/>
                </a:cubicBezTo>
                <a:cubicBezTo>
                  <a:pt x="1020" y="1790"/>
                  <a:pt x="1020" y="1790"/>
                  <a:pt x="1020" y="1790"/>
                </a:cubicBezTo>
                <a:cubicBezTo>
                  <a:pt x="1024" y="1790"/>
                  <a:pt x="1027" y="1792"/>
                  <a:pt x="1030" y="1793"/>
                </a:cubicBezTo>
                <a:cubicBezTo>
                  <a:pt x="1031" y="1794"/>
                  <a:pt x="1033" y="1794"/>
                  <a:pt x="1035" y="1794"/>
                </a:cubicBezTo>
                <a:cubicBezTo>
                  <a:pt x="1037" y="1795"/>
                  <a:pt x="1039" y="1795"/>
                  <a:pt x="1040" y="1795"/>
                </a:cubicBezTo>
                <a:cubicBezTo>
                  <a:pt x="1041" y="1794"/>
                  <a:pt x="1042" y="1794"/>
                  <a:pt x="1043" y="1794"/>
                </a:cubicBezTo>
                <a:cubicBezTo>
                  <a:pt x="1044" y="1793"/>
                  <a:pt x="1044" y="1793"/>
                  <a:pt x="1045" y="1792"/>
                </a:cubicBezTo>
                <a:cubicBezTo>
                  <a:pt x="1046" y="1792"/>
                  <a:pt x="1047" y="1792"/>
                  <a:pt x="1048" y="1791"/>
                </a:cubicBezTo>
                <a:cubicBezTo>
                  <a:pt x="1048" y="1791"/>
                  <a:pt x="1049" y="1791"/>
                  <a:pt x="1049" y="1790"/>
                </a:cubicBezTo>
                <a:cubicBezTo>
                  <a:pt x="1049" y="1790"/>
                  <a:pt x="1050" y="1789"/>
                  <a:pt x="1050" y="1789"/>
                </a:cubicBezTo>
                <a:cubicBezTo>
                  <a:pt x="1051" y="1788"/>
                  <a:pt x="1051" y="1788"/>
                  <a:pt x="1050" y="1787"/>
                </a:cubicBezTo>
                <a:cubicBezTo>
                  <a:pt x="1050" y="1786"/>
                  <a:pt x="1049" y="1786"/>
                  <a:pt x="1049" y="1786"/>
                </a:cubicBezTo>
                <a:cubicBezTo>
                  <a:pt x="1049" y="1785"/>
                  <a:pt x="1049" y="1785"/>
                  <a:pt x="1048" y="1784"/>
                </a:cubicBezTo>
                <a:cubicBezTo>
                  <a:pt x="1048" y="1783"/>
                  <a:pt x="1048" y="1783"/>
                  <a:pt x="1048" y="1782"/>
                </a:cubicBezTo>
                <a:cubicBezTo>
                  <a:pt x="1048" y="1782"/>
                  <a:pt x="1049" y="1781"/>
                  <a:pt x="1049" y="1781"/>
                </a:cubicBezTo>
                <a:cubicBezTo>
                  <a:pt x="1049" y="1780"/>
                  <a:pt x="1049" y="1780"/>
                  <a:pt x="1049" y="1780"/>
                </a:cubicBezTo>
                <a:cubicBezTo>
                  <a:pt x="1049" y="1779"/>
                  <a:pt x="1049" y="1778"/>
                  <a:pt x="1050" y="1777"/>
                </a:cubicBezTo>
                <a:cubicBezTo>
                  <a:pt x="1050" y="1777"/>
                  <a:pt x="1050" y="1777"/>
                  <a:pt x="1050" y="1776"/>
                </a:cubicBezTo>
                <a:cubicBezTo>
                  <a:pt x="1051" y="1776"/>
                  <a:pt x="1051" y="1776"/>
                  <a:pt x="1051" y="1775"/>
                </a:cubicBezTo>
                <a:cubicBezTo>
                  <a:pt x="1051" y="1775"/>
                  <a:pt x="1051" y="1775"/>
                  <a:pt x="1051" y="1774"/>
                </a:cubicBezTo>
                <a:cubicBezTo>
                  <a:pt x="1052" y="1773"/>
                  <a:pt x="1053" y="1773"/>
                  <a:pt x="1052" y="1772"/>
                </a:cubicBezTo>
                <a:cubicBezTo>
                  <a:pt x="1052" y="1771"/>
                  <a:pt x="1051" y="1771"/>
                  <a:pt x="1051" y="1771"/>
                </a:cubicBezTo>
                <a:cubicBezTo>
                  <a:pt x="1051" y="1771"/>
                  <a:pt x="1052" y="1771"/>
                  <a:pt x="1052" y="1771"/>
                </a:cubicBezTo>
                <a:cubicBezTo>
                  <a:pt x="1052" y="1771"/>
                  <a:pt x="1053" y="1771"/>
                  <a:pt x="1052" y="1770"/>
                </a:cubicBezTo>
                <a:cubicBezTo>
                  <a:pt x="1052" y="1770"/>
                  <a:pt x="1052" y="1769"/>
                  <a:pt x="1052" y="1769"/>
                </a:cubicBezTo>
                <a:cubicBezTo>
                  <a:pt x="1051" y="1769"/>
                  <a:pt x="1050" y="1769"/>
                  <a:pt x="1049" y="1768"/>
                </a:cubicBezTo>
                <a:cubicBezTo>
                  <a:pt x="1049" y="1768"/>
                  <a:pt x="1049" y="1767"/>
                  <a:pt x="1049" y="1766"/>
                </a:cubicBezTo>
                <a:cubicBezTo>
                  <a:pt x="1049" y="1765"/>
                  <a:pt x="1049" y="1765"/>
                  <a:pt x="1049" y="1764"/>
                </a:cubicBezTo>
                <a:cubicBezTo>
                  <a:pt x="1049" y="1763"/>
                  <a:pt x="1050" y="1763"/>
                  <a:pt x="1050" y="1763"/>
                </a:cubicBezTo>
                <a:cubicBezTo>
                  <a:pt x="1051" y="1763"/>
                  <a:pt x="1051" y="1763"/>
                  <a:pt x="1051" y="1763"/>
                </a:cubicBezTo>
                <a:cubicBezTo>
                  <a:pt x="1052" y="1763"/>
                  <a:pt x="1052" y="1763"/>
                  <a:pt x="1053" y="1764"/>
                </a:cubicBezTo>
                <a:cubicBezTo>
                  <a:pt x="1054" y="1764"/>
                  <a:pt x="1056" y="1764"/>
                  <a:pt x="1058" y="1764"/>
                </a:cubicBezTo>
                <a:cubicBezTo>
                  <a:pt x="1058" y="1764"/>
                  <a:pt x="1059" y="1765"/>
                  <a:pt x="1060" y="1765"/>
                </a:cubicBezTo>
                <a:cubicBezTo>
                  <a:pt x="1061" y="1765"/>
                  <a:pt x="1062" y="1765"/>
                  <a:pt x="1063" y="1765"/>
                </a:cubicBezTo>
                <a:cubicBezTo>
                  <a:pt x="1065" y="1765"/>
                  <a:pt x="1066" y="1765"/>
                  <a:pt x="1068" y="1765"/>
                </a:cubicBezTo>
                <a:cubicBezTo>
                  <a:pt x="1069" y="1765"/>
                  <a:pt x="1070" y="1765"/>
                  <a:pt x="1071" y="1764"/>
                </a:cubicBezTo>
                <a:cubicBezTo>
                  <a:pt x="1072" y="1764"/>
                  <a:pt x="1073" y="1764"/>
                  <a:pt x="1074" y="1764"/>
                </a:cubicBezTo>
                <a:cubicBezTo>
                  <a:pt x="1075" y="1764"/>
                  <a:pt x="1076" y="1764"/>
                  <a:pt x="1077" y="1764"/>
                </a:cubicBezTo>
                <a:cubicBezTo>
                  <a:pt x="1078" y="1763"/>
                  <a:pt x="1079" y="1763"/>
                  <a:pt x="1080" y="1763"/>
                </a:cubicBezTo>
                <a:cubicBezTo>
                  <a:pt x="1081" y="1762"/>
                  <a:pt x="1083" y="1762"/>
                  <a:pt x="1084" y="1762"/>
                </a:cubicBezTo>
                <a:cubicBezTo>
                  <a:pt x="1086" y="1761"/>
                  <a:pt x="1088" y="1761"/>
                  <a:pt x="1090" y="1760"/>
                </a:cubicBezTo>
                <a:cubicBezTo>
                  <a:pt x="1092" y="1759"/>
                  <a:pt x="1094" y="1759"/>
                  <a:pt x="1096" y="1758"/>
                </a:cubicBezTo>
                <a:cubicBezTo>
                  <a:pt x="1097" y="1757"/>
                  <a:pt x="1099" y="1757"/>
                  <a:pt x="1100" y="1756"/>
                </a:cubicBezTo>
                <a:cubicBezTo>
                  <a:pt x="1100" y="1756"/>
                  <a:pt x="1101" y="1756"/>
                  <a:pt x="1101" y="1755"/>
                </a:cubicBezTo>
                <a:cubicBezTo>
                  <a:pt x="1101" y="1755"/>
                  <a:pt x="1102" y="1755"/>
                  <a:pt x="1102" y="1754"/>
                </a:cubicBezTo>
                <a:cubicBezTo>
                  <a:pt x="1103" y="1753"/>
                  <a:pt x="1103" y="1753"/>
                  <a:pt x="1104" y="1752"/>
                </a:cubicBezTo>
                <a:cubicBezTo>
                  <a:pt x="1104" y="1751"/>
                  <a:pt x="1105" y="1750"/>
                  <a:pt x="1106" y="1749"/>
                </a:cubicBezTo>
                <a:cubicBezTo>
                  <a:pt x="1106" y="1749"/>
                  <a:pt x="1107" y="1748"/>
                  <a:pt x="1107" y="1747"/>
                </a:cubicBezTo>
                <a:cubicBezTo>
                  <a:pt x="1108" y="1746"/>
                  <a:pt x="1109" y="1744"/>
                  <a:pt x="1110" y="1743"/>
                </a:cubicBezTo>
                <a:cubicBezTo>
                  <a:pt x="1110" y="1743"/>
                  <a:pt x="1111" y="1742"/>
                  <a:pt x="1111" y="1742"/>
                </a:cubicBezTo>
                <a:cubicBezTo>
                  <a:pt x="1111" y="1741"/>
                  <a:pt x="1112" y="1741"/>
                  <a:pt x="1112" y="1740"/>
                </a:cubicBezTo>
                <a:cubicBezTo>
                  <a:pt x="1112" y="1740"/>
                  <a:pt x="1113" y="1739"/>
                  <a:pt x="1113" y="1739"/>
                </a:cubicBezTo>
                <a:cubicBezTo>
                  <a:pt x="1114" y="1738"/>
                  <a:pt x="1114" y="1736"/>
                  <a:pt x="1114" y="1734"/>
                </a:cubicBezTo>
                <a:cubicBezTo>
                  <a:pt x="1114" y="1733"/>
                  <a:pt x="1114" y="1733"/>
                  <a:pt x="1113" y="1732"/>
                </a:cubicBezTo>
                <a:cubicBezTo>
                  <a:pt x="1113" y="1732"/>
                  <a:pt x="1113" y="1731"/>
                  <a:pt x="1113" y="1731"/>
                </a:cubicBezTo>
                <a:cubicBezTo>
                  <a:pt x="1113" y="1730"/>
                  <a:pt x="1113" y="1729"/>
                  <a:pt x="1113" y="1729"/>
                </a:cubicBezTo>
                <a:cubicBezTo>
                  <a:pt x="1112" y="1730"/>
                  <a:pt x="1112" y="1730"/>
                  <a:pt x="1112" y="1730"/>
                </a:cubicBezTo>
                <a:cubicBezTo>
                  <a:pt x="1111" y="1731"/>
                  <a:pt x="1109" y="1730"/>
                  <a:pt x="1108" y="1729"/>
                </a:cubicBezTo>
                <a:cubicBezTo>
                  <a:pt x="1107" y="1728"/>
                  <a:pt x="1107" y="1727"/>
                  <a:pt x="1107" y="1727"/>
                </a:cubicBezTo>
                <a:cubicBezTo>
                  <a:pt x="1107" y="1726"/>
                  <a:pt x="1106" y="1726"/>
                  <a:pt x="1106" y="1725"/>
                </a:cubicBezTo>
                <a:cubicBezTo>
                  <a:pt x="1106" y="1724"/>
                  <a:pt x="1106" y="1723"/>
                  <a:pt x="1106" y="1722"/>
                </a:cubicBezTo>
                <a:cubicBezTo>
                  <a:pt x="1107" y="1721"/>
                  <a:pt x="1108" y="1720"/>
                  <a:pt x="1108" y="1719"/>
                </a:cubicBezTo>
                <a:cubicBezTo>
                  <a:pt x="1109" y="1718"/>
                  <a:pt x="1107" y="1716"/>
                  <a:pt x="1106" y="1715"/>
                </a:cubicBezTo>
                <a:cubicBezTo>
                  <a:pt x="1105" y="1714"/>
                  <a:pt x="1104" y="1713"/>
                  <a:pt x="1103" y="1713"/>
                </a:cubicBezTo>
                <a:cubicBezTo>
                  <a:pt x="1102" y="1712"/>
                  <a:pt x="1101" y="1712"/>
                  <a:pt x="1101" y="1712"/>
                </a:cubicBezTo>
                <a:cubicBezTo>
                  <a:pt x="1100" y="1711"/>
                  <a:pt x="1099" y="1711"/>
                  <a:pt x="1098" y="1710"/>
                </a:cubicBezTo>
                <a:cubicBezTo>
                  <a:pt x="1097" y="1709"/>
                  <a:pt x="1095" y="1709"/>
                  <a:pt x="1094" y="1708"/>
                </a:cubicBezTo>
                <a:cubicBezTo>
                  <a:pt x="1093" y="1707"/>
                  <a:pt x="1093" y="1705"/>
                  <a:pt x="1093" y="1704"/>
                </a:cubicBezTo>
                <a:cubicBezTo>
                  <a:pt x="1093" y="1702"/>
                  <a:pt x="1094" y="1700"/>
                  <a:pt x="1093" y="1699"/>
                </a:cubicBezTo>
                <a:cubicBezTo>
                  <a:pt x="1095" y="1700"/>
                  <a:pt x="1096" y="1702"/>
                  <a:pt x="1097" y="1703"/>
                </a:cubicBezTo>
                <a:cubicBezTo>
                  <a:pt x="1098" y="1704"/>
                  <a:pt x="1099" y="1704"/>
                  <a:pt x="1099" y="1705"/>
                </a:cubicBezTo>
                <a:cubicBezTo>
                  <a:pt x="1100" y="1706"/>
                  <a:pt x="1100" y="1706"/>
                  <a:pt x="1101" y="1706"/>
                </a:cubicBezTo>
                <a:cubicBezTo>
                  <a:pt x="1102" y="1707"/>
                  <a:pt x="1102" y="1706"/>
                  <a:pt x="1103" y="1706"/>
                </a:cubicBezTo>
                <a:cubicBezTo>
                  <a:pt x="1104" y="1706"/>
                  <a:pt x="1105" y="1706"/>
                  <a:pt x="1105" y="1706"/>
                </a:cubicBezTo>
                <a:cubicBezTo>
                  <a:pt x="1106" y="1706"/>
                  <a:pt x="1107" y="1706"/>
                  <a:pt x="1107" y="1706"/>
                </a:cubicBezTo>
                <a:cubicBezTo>
                  <a:pt x="1108" y="1706"/>
                  <a:pt x="1109" y="1706"/>
                  <a:pt x="1109" y="1707"/>
                </a:cubicBezTo>
                <a:cubicBezTo>
                  <a:pt x="1110" y="1707"/>
                  <a:pt x="1111" y="1707"/>
                  <a:pt x="1111" y="1708"/>
                </a:cubicBezTo>
                <a:cubicBezTo>
                  <a:pt x="1113" y="1709"/>
                  <a:pt x="1114" y="1710"/>
                  <a:pt x="1116" y="1710"/>
                </a:cubicBezTo>
                <a:cubicBezTo>
                  <a:pt x="1117" y="1710"/>
                  <a:pt x="1117" y="1711"/>
                  <a:pt x="1118" y="1711"/>
                </a:cubicBezTo>
                <a:cubicBezTo>
                  <a:pt x="1119" y="1711"/>
                  <a:pt x="1120" y="1711"/>
                  <a:pt x="1120" y="1712"/>
                </a:cubicBezTo>
                <a:cubicBezTo>
                  <a:pt x="1123" y="1712"/>
                  <a:pt x="1124" y="1711"/>
                  <a:pt x="1126" y="1711"/>
                </a:cubicBezTo>
                <a:cubicBezTo>
                  <a:pt x="1127" y="1710"/>
                  <a:pt x="1128" y="1710"/>
                  <a:pt x="1129" y="1711"/>
                </a:cubicBezTo>
                <a:cubicBezTo>
                  <a:pt x="1129" y="1711"/>
                  <a:pt x="1130" y="1711"/>
                  <a:pt x="1131" y="1712"/>
                </a:cubicBezTo>
                <a:cubicBezTo>
                  <a:pt x="1132" y="1712"/>
                  <a:pt x="1132" y="1713"/>
                  <a:pt x="1133" y="1713"/>
                </a:cubicBezTo>
                <a:cubicBezTo>
                  <a:pt x="1134" y="1713"/>
                  <a:pt x="1134" y="1712"/>
                  <a:pt x="1135" y="1712"/>
                </a:cubicBezTo>
                <a:cubicBezTo>
                  <a:pt x="1136" y="1711"/>
                  <a:pt x="1138" y="1710"/>
                  <a:pt x="1140" y="1710"/>
                </a:cubicBezTo>
                <a:cubicBezTo>
                  <a:pt x="1140" y="1709"/>
                  <a:pt x="1140" y="1709"/>
                  <a:pt x="1141" y="1708"/>
                </a:cubicBezTo>
                <a:cubicBezTo>
                  <a:pt x="1141" y="1707"/>
                  <a:pt x="1143" y="1707"/>
                  <a:pt x="1143" y="1707"/>
                </a:cubicBezTo>
                <a:cubicBezTo>
                  <a:pt x="1144" y="1706"/>
                  <a:pt x="1145" y="1706"/>
                  <a:pt x="1146" y="1706"/>
                </a:cubicBezTo>
                <a:cubicBezTo>
                  <a:pt x="1147" y="1706"/>
                  <a:pt x="1147" y="1705"/>
                  <a:pt x="1147" y="1704"/>
                </a:cubicBezTo>
                <a:cubicBezTo>
                  <a:pt x="1147" y="1703"/>
                  <a:pt x="1148" y="1703"/>
                  <a:pt x="1148" y="1702"/>
                </a:cubicBezTo>
                <a:cubicBezTo>
                  <a:pt x="1149" y="1701"/>
                  <a:pt x="1150" y="1701"/>
                  <a:pt x="1150" y="1700"/>
                </a:cubicBezTo>
                <a:cubicBezTo>
                  <a:pt x="1150" y="1699"/>
                  <a:pt x="1150" y="1699"/>
                  <a:pt x="1150" y="1699"/>
                </a:cubicBezTo>
                <a:cubicBezTo>
                  <a:pt x="1151" y="1698"/>
                  <a:pt x="1151" y="1698"/>
                  <a:pt x="1151" y="1698"/>
                </a:cubicBezTo>
                <a:cubicBezTo>
                  <a:pt x="1151" y="1697"/>
                  <a:pt x="1151" y="1697"/>
                  <a:pt x="1151" y="1697"/>
                </a:cubicBezTo>
                <a:cubicBezTo>
                  <a:pt x="1151" y="1696"/>
                  <a:pt x="1152" y="1696"/>
                  <a:pt x="1152" y="1696"/>
                </a:cubicBezTo>
                <a:cubicBezTo>
                  <a:pt x="1153" y="1695"/>
                  <a:pt x="1154" y="1695"/>
                  <a:pt x="1155" y="1694"/>
                </a:cubicBezTo>
                <a:cubicBezTo>
                  <a:pt x="1155" y="1694"/>
                  <a:pt x="1156" y="1693"/>
                  <a:pt x="1156" y="1693"/>
                </a:cubicBezTo>
                <a:cubicBezTo>
                  <a:pt x="1157" y="1692"/>
                  <a:pt x="1158" y="1691"/>
                  <a:pt x="1159" y="1689"/>
                </a:cubicBezTo>
                <a:cubicBezTo>
                  <a:pt x="1160" y="1689"/>
                  <a:pt x="1160" y="1688"/>
                  <a:pt x="1160" y="1687"/>
                </a:cubicBezTo>
                <a:cubicBezTo>
                  <a:pt x="1161" y="1686"/>
                  <a:pt x="1161" y="1686"/>
                  <a:pt x="1161" y="1685"/>
                </a:cubicBezTo>
                <a:cubicBezTo>
                  <a:pt x="1161" y="1685"/>
                  <a:pt x="1162" y="1684"/>
                  <a:pt x="1162" y="1683"/>
                </a:cubicBezTo>
                <a:cubicBezTo>
                  <a:pt x="1162" y="1682"/>
                  <a:pt x="1163" y="1682"/>
                  <a:pt x="1163" y="1681"/>
                </a:cubicBezTo>
                <a:cubicBezTo>
                  <a:pt x="1164" y="1680"/>
                  <a:pt x="1165" y="1679"/>
                  <a:pt x="1165" y="1678"/>
                </a:cubicBezTo>
                <a:cubicBezTo>
                  <a:pt x="1166" y="1676"/>
                  <a:pt x="1167" y="1675"/>
                  <a:pt x="1169" y="1674"/>
                </a:cubicBezTo>
                <a:cubicBezTo>
                  <a:pt x="1170" y="1673"/>
                  <a:pt x="1171" y="1672"/>
                  <a:pt x="1173" y="1671"/>
                </a:cubicBezTo>
                <a:cubicBezTo>
                  <a:pt x="1173" y="1670"/>
                  <a:pt x="1174" y="1670"/>
                  <a:pt x="1175" y="1670"/>
                </a:cubicBezTo>
                <a:cubicBezTo>
                  <a:pt x="1176" y="1669"/>
                  <a:pt x="1176" y="1669"/>
                  <a:pt x="1177" y="1668"/>
                </a:cubicBezTo>
                <a:cubicBezTo>
                  <a:pt x="1177" y="1668"/>
                  <a:pt x="1178" y="1667"/>
                  <a:pt x="1179" y="1666"/>
                </a:cubicBezTo>
                <a:cubicBezTo>
                  <a:pt x="1179" y="1666"/>
                  <a:pt x="1180" y="1665"/>
                  <a:pt x="1180" y="1664"/>
                </a:cubicBezTo>
                <a:cubicBezTo>
                  <a:pt x="1182" y="1663"/>
                  <a:pt x="1183" y="1662"/>
                  <a:pt x="1183" y="1660"/>
                </a:cubicBezTo>
                <a:cubicBezTo>
                  <a:pt x="1184" y="1659"/>
                  <a:pt x="1184" y="1659"/>
                  <a:pt x="1185" y="1658"/>
                </a:cubicBezTo>
                <a:cubicBezTo>
                  <a:pt x="1185" y="1658"/>
                  <a:pt x="1185" y="1657"/>
                  <a:pt x="1185" y="1657"/>
                </a:cubicBezTo>
                <a:cubicBezTo>
                  <a:pt x="1186" y="1656"/>
                  <a:pt x="1186" y="1656"/>
                  <a:pt x="1186" y="1655"/>
                </a:cubicBezTo>
                <a:cubicBezTo>
                  <a:pt x="1187" y="1654"/>
                  <a:pt x="1187" y="1654"/>
                  <a:pt x="1187" y="1653"/>
                </a:cubicBezTo>
                <a:cubicBezTo>
                  <a:pt x="1188" y="1652"/>
                  <a:pt x="1188" y="1651"/>
                  <a:pt x="1189" y="1651"/>
                </a:cubicBezTo>
                <a:cubicBezTo>
                  <a:pt x="1189" y="1650"/>
                  <a:pt x="1189" y="1649"/>
                  <a:pt x="1189" y="1648"/>
                </a:cubicBezTo>
                <a:cubicBezTo>
                  <a:pt x="1190" y="1647"/>
                  <a:pt x="1191" y="1645"/>
                  <a:pt x="1192" y="1643"/>
                </a:cubicBezTo>
                <a:cubicBezTo>
                  <a:pt x="1193" y="1642"/>
                  <a:pt x="1194" y="1641"/>
                  <a:pt x="1195" y="1639"/>
                </a:cubicBezTo>
                <a:cubicBezTo>
                  <a:pt x="1197" y="1638"/>
                  <a:pt x="1198" y="1637"/>
                  <a:pt x="1199" y="1636"/>
                </a:cubicBezTo>
                <a:cubicBezTo>
                  <a:pt x="1200" y="1636"/>
                  <a:pt x="1200" y="1635"/>
                  <a:pt x="1201" y="1634"/>
                </a:cubicBezTo>
                <a:cubicBezTo>
                  <a:pt x="1201" y="1634"/>
                  <a:pt x="1202" y="1633"/>
                  <a:pt x="1202" y="1633"/>
                </a:cubicBezTo>
                <a:cubicBezTo>
                  <a:pt x="1203" y="1633"/>
                  <a:pt x="1204" y="1632"/>
                  <a:pt x="1204" y="1631"/>
                </a:cubicBezTo>
                <a:cubicBezTo>
                  <a:pt x="1204" y="1631"/>
                  <a:pt x="1203" y="1631"/>
                  <a:pt x="1203" y="1630"/>
                </a:cubicBezTo>
                <a:cubicBezTo>
                  <a:pt x="1203" y="1630"/>
                  <a:pt x="1203" y="1629"/>
                  <a:pt x="1203" y="1630"/>
                </a:cubicBezTo>
                <a:cubicBezTo>
                  <a:pt x="1204" y="1630"/>
                  <a:pt x="1203" y="1631"/>
                  <a:pt x="1204" y="1630"/>
                </a:cubicBezTo>
                <a:cubicBezTo>
                  <a:pt x="1204" y="1630"/>
                  <a:pt x="1204" y="1629"/>
                  <a:pt x="1205" y="1628"/>
                </a:cubicBezTo>
                <a:cubicBezTo>
                  <a:pt x="1205" y="1628"/>
                  <a:pt x="1205" y="1627"/>
                  <a:pt x="1206" y="1626"/>
                </a:cubicBezTo>
                <a:cubicBezTo>
                  <a:pt x="1206" y="1625"/>
                  <a:pt x="1205" y="1625"/>
                  <a:pt x="1205" y="1624"/>
                </a:cubicBezTo>
                <a:cubicBezTo>
                  <a:pt x="1205" y="1624"/>
                  <a:pt x="1205" y="1624"/>
                  <a:pt x="1205" y="1623"/>
                </a:cubicBezTo>
                <a:cubicBezTo>
                  <a:pt x="1205" y="1623"/>
                  <a:pt x="1205" y="1623"/>
                  <a:pt x="1205" y="1622"/>
                </a:cubicBezTo>
                <a:cubicBezTo>
                  <a:pt x="1205" y="1622"/>
                  <a:pt x="1205" y="1621"/>
                  <a:pt x="1205" y="1621"/>
                </a:cubicBezTo>
                <a:cubicBezTo>
                  <a:pt x="1205" y="1620"/>
                  <a:pt x="1205" y="1619"/>
                  <a:pt x="1205" y="1618"/>
                </a:cubicBezTo>
                <a:cubicBezTo>
                  <a:pt x="1205" y="1617"/>
                  <a:pt x="1205" y="1616"/>
                  <a:pt x="1206" y="1616"/>
                </a:cubicBezTo>
                <a:cubicBezTo>
                  <a:pt x="1206" y="1615"/>
                  <a:pt x="1206" y="1615"/>
                  <a:pt x="1207" y="1615"/>
                </a:cubicBezTo>
                <a:cubicBezTo>
                  <a:pt x="1207" y="1614"/>
                  <a:pt x="1207" y="1614"/>
                  <a:pt x="1206" y="1614"/>
                </a:cubicBezTo>
                <a:cubicBezTo>
                  <a:pt x="1206" y="1614"/>
                  <a:pt x="1206" y="1613"/>
                  <a:pt x="1205" y="1613"/>
                </a:cubicBezTo>
                <a:cubicBezTo>
                  <a:pt x="1205" y="1612"/>
                  <a:pt x="1205" y="1612"/>
                  <a:pt x="1205" y="1612"/>
                </a:cubicBezTo>
                <a:cubicBezTo>
                  <a:pt x="1205" y="1611"/>
                  <a:pt x="1205" y="1610"/>
                  <a:pt x="1205" y="1609"/>
                </a:cubicBezTo>
                <a:cubicBezTo>
                  <a:pt x="1205" y="1608"/>
                  <a:pt x="1205" y="1607"/>
                  <a:pt x="1205" y="1607"/>
                </a:cubicBezTo>
                <a:cubicBezTo>
                  <a:pt x="1206" y="1606"/>
                  <a:pt x="1206" y="1606"/>
                  <a:pt x="1206" y="1605"/>
                </a:cubicBezTo>
                <a:cubicBezTo>
                  <a:pt x="1206" y="1605"/>
                  <a:pt x="1206" y="1605"/>
                  <a:pt x="1206" y="1604"/>
                </a:cubicBezTo>
                <a:cubicBezTo>
                  <a:pt x="1206" y="1604"/>
                  <a:pt x="1207" y="1602"/>
                  <a:pt x="1206" y="1602"/>
                </a:cubicBezTo>
                <a:cubicBezTo>
                  <a:pt x="1205" y="1602"/>
                  <a:pt x="1205" y="1604"/>
                  <a:pt x="1204" y="1603"/>
                </a:cubicBezTo>
                <a:cubicBezTo>
                  <a:pt x="1204" y="1603"/>
                  <a:pt x="1205" y="1602"/>
                  <a:pt x="1205" y="1601"/>
                </a:cubicBezTo>
                <a:cubicBezTo>
                  <a:pt x="1205" y="1601"/>
                  <a:pt x="1206" y="1600"/>
                  <a:pt x="1206" y="1599"/>
                </a:cubicBezTo>
                <a:cubicBezTo>
                  <a:pt x="1206" y="1599"/>
                  <a:pt x="1205" y="1598"/>
                  <a:pt x="1206" y="1598"/>
                </a:cubicBezTo>
                <a:cubicBezTo>
                  <a:pt x="1206" y="1598"/>
                  <a:pt x="1206" y="1598"/>
                  <a:pt x="1206" y="1597"/>
                </a:cubicBezTo>
                <a:cubicBezTo>
                  <a:pt x="1207" y="1597"/>
                  <a:pt x="1207" y="1597"/>
                  <a:pt x="1207" y="1596"/>
                </a:cubicBezTo>
                <a:cubicBezTo>
                  <a:pt x="1207" y="1596"/>
                  <a:pt x="1208" y="1596"/>
                  <a:pt x="1208" y="1596"/>
                </a:cubicBezTo>
                <a:cubicBezTo>
                  <a:pt x="1208" y="1596"/>
                  <a:pt x="1208" y="1595"/>
                  <a:pt x="1208" y="1595"/>
                </a:cubicBezTo>
                <a:cubicBezTo>
                  <a:pt x="1208" y="1595"/>
                  <a:pt x="1208" y="1595"/>
                  <a:pt x="1207" y="1595"/>
                </a:cubicBezTo>
                <a:cubicBezTo>
                  <a:pt x="1207" y="1595"/>
                  <a:pt x="1207" y="1594"/>
                  <a:pt x="1206" y="1594"/>
                </a:cubicBezTo>
                <a:cubicBezTo>
                  <a:pt x="1206" y="1594"/>
                  <a:pt x="1206" y="1594"/>
                  <a:pt x="1206" y="1594"/>
                </a:cubicBezTo>
                <a:cubicBezTo>
                  <a:pt x="1205" y="1594"/>
                  <a:pt x="1206" y="1593"/>
                  <a:pt x="1206" y="1593"/>
                </a:cubicBezTo>
                <a:cubicBezTo>
                  <a:pt x="1206" y="1593"/>
                  <a:pt x="1207" y="1592"/>
                  <a:pt x="1207" y="1592"/>
                </a:cubicBezTo>
                <a:cubicBezTo>
                  <a:pt x="1207" y="1592"/>
                  <a:pt x="1207" y="1592"/>
                  <a:pt x="1207" y="1591"/>
                </a:cubicBezTo>
                <a:cubicBezTo>
                  <a:pt x="1208" y="1591"/>
                  <a:pt x="1208" y="1591"/>
                  <a:pt x="1208" y="1592"/>
                </a:cubicBezTo>
                <a:cubicBezTo>
                  <a:pt x="1209" y="1592"/>
                  <a:pt x="1208" y="1592"/>
                  <a:pt x="1209" y="1592"/>
                </a:cubicBezTo>
                <a:cubicBezTo>
                  <a:pt x="1209" y="1592"/>
                  <a:pt x="1209" y="1592"/>
                  <a:pt x="1210" y="1592"/>
                </a:cubicBezTo>
                <a:cubicBezTo>
                  <a:pt x="1210" y="1592"/>
                  <a:pt x="1211" y="1592"/>
                  <a:pt x="1211" y="1592"/>
                </a:cubicBezTo>
                <a:cubicBezTo>
                  <a:pt x="1212" y="1591"/>
                  <a:pt x="1213" y="1591"/>
                  <a:pt x="1213" y="1590"/>
                </a:cubicBezTo>
                <a:cubicBezTo>
                  <a:pt x="1213" y="1590"/>
                  <a:pt x="1214" y="1590"/>
                  <a:pt x="1214" y="1589"/>
                </a:cubicBezTo>
                <a:cubicBezTo>
                  <a:pt x="1214" y="1589"/>
                  <a:pt x="1213" y="1589"/>
                  <a:pt x="1213" y="1589"/>
                </a:cubicBezTo>
                <a:cubicBezTo>
                  <a:pt x="1213" y="1588"/>
                  <a:pt x="1214" y="1587"/>
                  <a:pt x="1214" y="1587"/>
                </a:cubicBezTo>
                <a:cubicBezTo>
                  <a:pt x="1215" y="1586"/>
                  <a:pt x="1215" y="1586"/>
                  <a:pt x="1216" y="1585"/>
                </a:cubicBezTo>
                <a:cubicBezTo>
                  <a:pt x="1218" y="1584"/>
                  <a:pt x="1219" y="1583"/>
                  <a:pt x="1221" y="1583"/>
                </a:cubicBezTo>
                <a:cubicBezTo>
                  <a:pt x="1222" y="1582"/>
                  <a:pt x="1224" y="1581"/>
                  <a:pt x="1225" y="1580"/>
                </a:cubicBezTo>
                <a:cubicBezTo>
                  <a:pt x="1226" y="1579"/>
                  <a:pt x="1227" y="1579"/>
                  <a:pt x="1228" y="1578"/>
                </a:cubicBezTo>
                <a:cubicBezTo>
                  <a:pt x="1229" y="1578"/>
                  <a:pt x="1229" y="1577"/>
                  <a:pt x="1230" y="1577"/>
                </a:cubicBezTo>
                <a:cubicBezTo>
                  <a:pt x="1231" y="1577"/>
                  <a:pt x="1231" y="1576"/>
                  <a:pt x="1231" y="1576"/>
                </a:cubicBezTo>
                <a:cubicBezTo>
                  <a:pt x="1231" y="1575"/>
                  <a:pt x="1231" y="1575"/>
                  <a:pt x="1232" y="1575"/>
                </a:cubicBezTo>
                <a:cubicBezTo>
                  <a:pt x="1233" y="1575"/>
                  <a:pt x="1234" y="1574"/>
                  <a:pt x="1235" y="1574"/>
                </a:cubicBezTo>
                <a:cubicBezTo>
                  <a:pt x="1236" y="1573"/>
                  <a:pt x="1237" y="1573"/>
                  <a:pt x="1238" y="1573"/>
                </a:cubicBezTo>
                <a:cubicBezTo>
                  <a:pt x="1238" y="1573"/>
                  <a:pt x="1238" y="1574"/>
                  <a:pt x="1239" y="1574"/>
                </a:cubicBezTo>
                <a:cubicBezTo>
                  <a:pt x="1240" y="1574"/>
                  <a:pt x="1241" y="1573"/>
                  <a:pt x="1242" y="1574"/>
                </a:cubicBezTo>
                <a:cubicBezTo>
                  <a:pt x="1243" y="1575"/>
                  <a:pt x="1243" y="1576"/>
                  <a:pt x="1244" y="1575"/>
                </a:cubicBezTo>
                <a:cubicBezTo>
                  <a:pt x="1244" y="1575"/>
                  <a:pt x="1244" y="1574"/>
                  <a:pt x="1244" y="1573"/>
                </a:cubicBezTo>
                <a:cubicBezTo>
                  <a:pt x="1244" y="1573"/>
                  <a:pt x="1244" y="1573"/>
                  <a:pt x="1243" y="1573"/>
                </a:cubicBezTo>
                <a:cubicBezTo>
                  <a:pt x="1243" y="1573"/>
                  <a:pt x="1242" y="1573"/>
                  <a:pt x="1242" y="1572"/>
                </a:cubicBezTo>
                <a:cubicBezTo>
                  <a:pt x="1243" y="1572"/>
                  <a:pt x="1244" y="1572"/>
                  <a:pt x="1244" y="1571"/>
                </a:cubicBezTo>
                <a:cubicBezTo>
                  <a:pt x="1245" y="1571"/>
                  <a:pt x="1245" y="1570"/>
                  <a:pt x="1246" y="1570"/>
                </a:cubicBezTo>
                <a:cubicBezTo>
                  <a:pt x="1247" y="1570"/>
                  <a:pt x="1248" y="1570"/>
                  <a:pt x="1248" y="1569"/>
                </a:cubicBezTo>
                <a:cubicBezTo>
                  <a:pt x="1249" y="1569"/>
                  <a:pt x="1250" y="1568"/>
                  <a:pt x="1251" y="1568"/>
                </a:cubicBezTo>
                <a:cubicBezTo>
                  <a:pt x="1252" y="1568"/>
                  <a:pt x="1253" y="1568"/>
                  <a:pt x="1252" y="1567"/>
                </a:cubicBezTo>
                <a:cubicBezTo>
                  <a:pt x="1252" y="1566"/>
                  <a:pt x="1251" y="1566"/>
                  <a:pt x="1251" y="1565"/>
                </a:cubicBezTo>
                <a:cubicBezTo>
                  <a:pt x="1251" y="1565"/>
                  <a:pt x="1251" y="1564"/>
                  <a:pt x="1252" y="1564"/>
                </a:cubicBezTo>
                <a:cubicBezTo>
                  <a:pt x="1252" y="1564"/>
                  <a:pt x="1253" y="1563"/>
                  <a:pt x="1253" y="1563"/>
                </a:cubicBezTo>
                <a:cubicBezTo>
                  <a:pt x="1253" y="1563"/>
                  <a:pt x="1254" y="1563"/>
                  <a:pt x="1254" y="1563"/>
                </a:cubicBezTo>
                <a:cubicBezTo>
                  <a:pt x="1254" y="1563"/>
                  <a:pt x="1254" y="1563"/>
                  <a:pt x="1254" y="1564"/>
                </a:cubicBezTo>
                <a:cubicBezTo>
                  <a:pt x="1254" y="1564"/>
                  <a:pt x="1254" y="1564"/>
                  <a:pt x="1254" y="1564"/>
                </a:cubicBezTo>
                <a:cubicBezTo>
                  <a:pt x="1255" y="1564"/>
                  <a:pt x="1255" y="1564"/>
                  <a:pt x="1255" y="1564"/>
                </a:cubicBezTo>
                <a:cubicBezTo>
                  <a:pt x="1256" y="1564"/>
                  <a:pt x="1256" y="1564"/>
                  <a:pt x="1256" y="1564"/>
                </a:cubicBezTo>
                <a:cubicBezTo>
                  <a:pt x="1257" y="1565"/>
                  <a:pt x="1258" y="1563"/>
                  <a:pt x="1259" y="1563"/>
                </a:cubicBezTo>
                <a:cubicBezTo>
                  <a:pt x="1260" y="1563"/>
                  <a:pt x="1262" y="1563"/>
                  <a:pt x="1263" y="1563"/>
                </a:cubicBezTo>
                <a:cubicBezTo>
                  <a:pt x="1264" y="1563"/>
                  <a:pt x="1264" y="1563"/>
                  <a:pt x="1265" y="1564"/>
                </a:cubicBezTo>
                <a:cubicBezTo>
                  <a:pt x="1265" y="1564"/>
                  <a:pt x="1265" y="1564"/>
                  <a:pt x="1266" y="1564"/>
                </a:cubicBezTo>
                <a:cubicBezTo>
                  <a:pt x="1267" y="1564"/>
                  <a:pt x="1268" y="1564"/>
                  <a:pt x="1268" y="1563"/>
                </a:cubicBezTo>
                <a:cubicBezTo>
                  <a:pt x="1268" y="1562"/>
                  <a:pt x="1267" y="1563"/>
                  <a:pt x="1267" y="1562"/>
                </a:cubicBezTo>
                <a:cubicBezTo>
                  <a:pt x="1267" y="1562"/>
                  <a:pt x="1267" y="1562"/>
                  <a:pt x="1268" y="1561"/>
                </a:cubicBezTo>
                <a:cubicBezTo>
                  <a:pt x="1268" y="1561"/>
                  <a:pt x="1269" y="1559"/>
                  <a:pt x="1269" y="1560"/>
                </a:cubicBezTo>
                <a:cubicBezTo>
                  <a:pt x="1269" y="1560"/>
                  <a:pt x="1269" y="1561"/>
                  <a:pt x="1269" y="1561"/>
                </a:cubicBezTo>
                <a:cubicBezTo>
                  <a:pt x="1268" y="1561"/>
                  <a:pt x="1268" y="1562"/>
                  <a:pt x="1268" y="1562"/>
                </a:cubicBezTo>
                <a:cubicBezTo>
                  <a:pt x="1268" y="1563"/>
                  <a:pt x="1269" y="1562"/>
                  <a:pt x="1269" y="1562"/>
                </a:cubicBezTo>
                <a:cubicBezTo>
                  <a:pt x="1270" y="1562"/>
                  <a:pt x="1270" y="1563"/>
                  <a:pt x="1270" y="1563"/>
                </a:cubicBezTo>
                <a:cubicBezTo>
                  <a:pt x="1271" y="1563"/>
                  <a:pt x="1272" y="1563"/>
                  <a:pt x="1273" y="1563"/>
                </a:cubicBezTo>
                <a:cubicBezTo>
                  <a:pt x="1273" y="1563"/>
                  <a:pt x="1274" y="1564"/>
                  <a:pt x="1275" y="1564"/>
                </a:cubicBezTo>
                <a:cubicBezTo>
                  <a:pt x="1276" y="1564"/>
                  <a:pt x="1277" y="1564"/>
                  <a:pt x="1277" y="1564"/>
                </a:cubicBezTo>
                <a:cubicBezTo>
                  <a:pt x="1278" y="1564"/>
                  <a:pt x="1281" y="1564"/>
                  <a:pt x="1281" y="1563"/>
                </a:cubicBezTo>
                <a:cubicBezTo>
                  <a:pt x="1281" y="1563"/>
                  <a:pt x="1281" y="1562"/>
                  <a:pt x="1281" y="1562"/>
                </a:cubicBezTo>
                <a:cubicBezTo>
                  <a:pt x="1281" y="1562"/>
                  <a:pt x="1282" y="1562"/>
                  <a:pt x="1282" y="1562"/>
                </a:cubicBezTo>
                <a:cubicBezTo>
                  <a:pt x="1283" y="1561"/>
                  <a:pt x="1282" y="1561"/>
                  <a:pt x="1281" y="1561"/>
                </a:cubicBezTo>
                <a:cubicBezTo>
                  <a:pt x="1281" y="1560"/>
                  <a:pt x="1281" y="1559"/>
                  <a:pt x="1281" y="1559"/>
                </a:cubicBezTo>
                <a:cubicBezTo>
                  <a:pt x="1282" y="1557"/>
                  <a:pt x="1284" y="1557"/>
                  <a:pt x="1286" y="1556"/>
                </a:cubicBezTo>
                <a:cubicBezTo>
                  <a:pt x="1286" y="1555"/>
                  <a:pt x="1287" y="1555"/>
                  <a:pt x="1288" y="1554"/>
                </a:cubicBezTo>
                <a:cubicBezTo>
                  <a:pt x="1288" y="1554"/>
                  <a:pt x="1289" y="1554"/>
                  <a:pt x="1290" y="1553"/>
                </a:cubicBezTo>
                <a:cubicBezTo>
                  <a:pt x="1290" y="1553"/>
                  <a:pt x="1291" y="1553"/>
                  <a:pt x="1291" y="1553"/>
                </a:cubicBezTo>
                <a:cubicBezTo>
                  <a:pt x="1292" y="1552"/>
                  <a:pt x="1292" y="1552"/>
                  <a:pt x="1292" y="1551"/>
                </a:cubicBezTo>
                <a:cubicBezTo>
                  <a:pt x="1293" y="1551"/>
                  <a:pt x="1292" y="1550"/>
                  <a:pt x="1292" y="1550"/>
                </a:cubicBezTo>
                <a:cubicBezTo>
                  <a:pt x="1292" y="1549"/>
                  <a:pt x="1292" y="1548"/>
                  <a:pt x="1292" y="1547"/>
                </a:cubicBezTo>
                <a:cubicBezTo>
                  <a:pt x="1292" y="1546"/>
                  <a:pt x="1292" y="1546"/>
                  <a:pt x="1292" y="1545"/>
                </a:cubicBezTo>
                <a:cubicBezTo>
                  <a:pt x="1293" y="1544"/>
                  <a:pt x="1293" y="1544"/>
                  <a:pt x="1293" y="1543"/>
                </a:cubicBezTo>
                <a:cubicBezTo>
                  <a:pt x="1294" y="1542"/>
                  <a:pt x="1294" y="1541"/>
                  <a:pt x="1295" y="1540"/>
                </a:cubicBezTo>
                <a:cubicBezTo>
                  <a:pt x="1295" y="1539"/>
                  <a:pt x="1296" y="1538"/>
                  <a:pt x="1297" y="1537"/>
                </a:cubicBezTo>
                <a:cubicBezTo>
                  <a:pt x="1298" y="1536"/>
                  <a:pt x="1298" y="1536"/>
                  <a:pt x="1299" y="1535"/>
                </a:cubicBezTo>
                <a:cubicBezTo>
                  <a:pt x="1299" y="1535"/>
                  <a:pt x="1300" y="1534"/>
                  <a:pt x="1300" y="1533"/>
                </a:cubicBezTo>
                <a:cubicBezTo>
                  <a:pt x="1300" y="1533"/>
                  <a:pt x="1299" y="1532"/>
                  <a:pt x="1300" y="1532"/>
                </a:cubicBezTo>
                <a:cubicBezTo>
                  <a:pt x="1300" y="1531"/>
                  <a:pt x="1300" y="1532"/>
                  <a:pt x="1301" y="1531"/>
                </a:cubicBezTo>
                <a:cubicBezTo>
                  <a:pt x="1301" y="1531"/>
                  <a:pt x="1302" y="1531"/>
                  <a:pt x="1302" y="1530"/>
                </a:cubicBezTo>
                <a:cubicBezTo>
                  <a:pt x="1302" y="1529"/>
                  <a:pt x="1302" y="1529"/>
                  <a:pt x="1302" y="1528"/>
                </a:cubicBezTo>
                <a:cubicBezTo>
                  <a:pt x="1303" y="1527"/>
                  <a:pt x="1304" y="1527"/>
                  <a:pt x="1304" y="1526"/>
                </a:cubicBezTo>
                <a:cubicBezTo>
                  <a:pt x="1304" y="1526"/>
                  <a:pt x="1305" y="1525"/>
                  <a:pt x="1305" y="1525"/>
                </a:cubicBezTo>
                <a:cubicBezTo>
                  <a:pt x="1306" y="1524"/>
                  <a:pt x="1307" y="1523"/>
                  <a:pt x="1307" y="1521"/>
                </a:cubicBezTo>
                <a:cubicBezTo>
                  <a:pt x="1307" y="1520"/>
                  <a:pt x="1307" y="1520"/>
                  <a:pt x="1307" y="1519"/>
                </a:cubicBezTo>
                <a:cubicBezTo>
                  <a:pt x="1307" y="1517"/>
                  <a:pt x="1306" y="1515"/>
                  <a:pt x="1307" y="1514"/>
                </a:cubicBezTo>
                <a:cubicBezTo>
                  <a:pt x="1307" y="1513"/>
                  <a:pt x="1307" y="1512"/>
                  <a:pt x="1307" y="1511"/>
                </a:cubicBezTo>
                <a:cubicBezTo>
                  <a:pt x="1307" y="1510"/>
                  <a:pt x="1307" y="1509"/>
                  <a:pt x="1308" y="1509"/>
                </a:cubicBezTo>
                <a:cubicBezTo>
                  <a:pt x="1308" y="1508"/>
                  <a:pt x="1309" y="1507"/>
                  <a:pt x="1309" y="1506"/>
                </a:cubicBezTo>
                <a:cubicBezTo>
                  <a:pt x="1309" y="1506"/>
                  <a:pt x="1310" y="1506"/>
                  <a:pt x="1310" y="1505"/>
                </a:cubicBezTo>
                <a:cubicBezTo>
                  <a:pt x="1311" y="1504"/>
                  <a:pt x="1312" y="1503"/>
                  <a:pt x="1313" y="1502"/>
                </a:cubicBezTo>
                <a:cubicBezTo>
                  <a:pt x="1313" y="1502"/>
                  <a:pt x="1313" y="1501"/>
                  <a:pt x="1313" y="1501"/>
                </a:cubicBezTo>
                <a:cubicBezTo>
                  <a:pt x="1313" y="1500"/>
                  <a:pt x="1313" y="1500"/>
                  <a:pt x="1313" y="1499"/>
                </a:cubicBezTo>
                <a:cubicBezTo>
                  <a:pt x="1313" y="1498"/>
                  <a:pt x="1313" y="1497"/>
                  <a:pt x="1313" y="1496"/>
                </a:cubicBezTo>
                <a:cubicBezTo>
                  <a:pt x="1313" y="1495"/>
                  <a:pt x="1313" y="1494"/>
                  <a:pt x="1313" y="1494"/>
                </a:cubicBezTo>
                <a:cubicBezTo>
                  <a:pt x="1313" y="1493"/>
                  <a:pt x="1313" y="1492"/>
                  <a:pt x="1314" y="1491"/>
                </a:cubicBezTo>
                <a:cubicBezTo>
                  <a:pt x="1314" y="1490"/>
                  <a:pt x="1314" y="1489"/>
                  <a:pt x="1314" y="1488"/>
                </a:cubicBezTo>
                <a:cubicBezTo>
                  <a:pt x="1315" y="1487"/>
                  <a:pt x="1315" y="1486"/>
                  <a:pt x="1315" y="1485"/>
                </a:cubicBezTo>
                <a:cubicBezTo>
                  <a:pt x="1315" y="1484"/>
                  <a:pt x="1316" y="1483"/>
                  <a:pt x="1316" y="1482"/>
                </a:cubicBezTo>
                <a:cubicBezTo>
                  <a:pt x="1316" y="1481"/>
                  <a:pt x="1316" y="1480"/>
                  <a:pt x="1316" y="1480"/>
                </a:cubicBezTo>
                <a:cubicBezTo>
                  <a:pt x="1316" y="1478"/>
                  <a:pt x="1316" y="1477"/>
                  <a:pt x="1316" y="1475"/>
                </a:cubicBezTo>
                <a:cubicBezTo>
                  <a:pt x="1316" y="1474"/>
                  <a:pt x="1316" y="1473"/>
                  <a:pt x="1315" y="1472"/>
                </a:cubicBezTo>
                <a:cubicBezTo>
                  <a:pt x="1315" y="1471"/>
                  <a:pt x="1315" y="1470"/>
                  <a:pt x="1315" y="1469"/>
                </a:cubicBezTo>
                <a:cubicBezTo>
                  <a:pt x="1315" y="1467"/>
                  <a:pt x="1315" y="1465"/>
                  <a:pt x="1315" y="1464"/>
                </a:cubicBezTo>
                <a:cubicBezTo>
                  <a:pt x="1315" y="1461"/>
                  <a:pt x="1316" y="1459"/>
                  <a:pt x="1316" y="1457"/>
                </a:cubicBezTo>
                <a:cubicBezTo>
                  <a:pt x="1316" y="1457"/>
                  <a:pt x="1315" y="1457"/>
                  <a:pt x="1315" y="1456"/>
                </a:cubicBezTo>
                <a:cubicBezTo>
                  <a:pt x="1315" y="1456"/>
                  <a:pt x="1315" y="1456"/>
                  <a:pt x="1314" y="1455"/>
                </a:cubicBezTo>
                <a:cubicBezTo>
                  <a:pt x="1314" y="1455"/>
                  <a:pt x="1314" y="1455"/>
                  <a:pt x="1314" y="1455"/>
                </a:cubicBezTo>
                <a:cubicBezTo>
                  <a:pt x="1313" y="1454"/>
                  <a:pt x="1314" y="1455"/>
                  <a:pt x="1314" y="1455"/>
                </a:cubicBezTo>
                <a:cubicBezTo>
                  <a:pt x="1315" y="1455"/>
                  <a:pt x="1315" y="1454"/>
                  <a:pt x="1315" y="1454"/>
                </a:cubicBezTo>
                <a:cubicBezTo>
                  <a:pt x="1315" y="1453"/>
                  <a:pt x="1316" y="1452"/>
                  <a:pt x="1315" y="1452"/>
                </a:cubicBezTo>
                <a:cubicBezTo>
                  <a:pt x="1315" y="1452"/>
                  <a:pt x="1315" y="1452"/>
                  <a:pt x="1315" y="1452"/>
                </a:cubicBezTo>
                <a:cubicBezTo>
                  <a:pt x="1314" y="1452"/>
                  <a:pt x="1314" y="1452"/>
                  <a:pt x="1314" y="1451"/>
                </a:cubicBezTo>
                <a:cubicBezTo>
                  <a:pt x="1315" y="1451"/>
                  <a:pt x="1315" y="1450"/>
                  <a:pt x="1315" y="1450"/>
                </a:cubicBezTo>
                <a:cubicBezTo>
                  <a:pt x="1315" y="1450"/>
                  <a:pt x="1316" y="1449"/>
                  <a:pt x="1316" y="1449"/>
                </a:cubicBezTo>
                <a:cubicBezTo>
                  <a:pt x="1317" y="1448"/>
                  <a:pt x="1317" y="1447"/>
                  <a:pt x="1318" y="1446"/>
                </a:cubicBezTo>
                <a:cubicBezTo>
                  <a:pt x="1318" y="1446"/>
                  <a:pt x="1318" y="1446"/>
                  <a:pt x="1318" y="1445"/>
                </a:cubicBezTo>
                <a:cubicBezTo>
                  <a:pt x="1318" y="1445"/>
                  <a:pt x="1318" y="1444"/>
                  <a:pt x="1317" y="1444"/>
                </a:cubicBezTo>
                <a:cubicBezTo>
                  <a:pt x="1317" y="1444"/>
                  <a:pt x="1317" y="1444"/>
                  <a:pt x="1317" y="1443"/>
                </a:cubicBezTo>
                <a:cubicBezTo>
                  <a:pt x="1317" y="1443"/>
                  <a:pt x="1317" y="1443"/>
                  <a:pt x="1318" y="1443"/>
                </a:cubicBezTo>
                <a:cubicBezTo>
                  <a:pt x="1318" y="1442"/>
                  <a:pt x="1318" y="1442"/>
                  <a:pt x="1318" y="1442"/>
                </a:cubicBezTo>
                <a:cubicBezTo>
                  <a:pt x="1319" y="1441"/>
                  <a:pt x="1319" y="1442"/>
                  <a:pt x="1319" y="1442"/>
                </a:cubicBezTo>
                <a:cubicBezTo>
                  <a:pt x="1320" y="1442"/>
                  <a:pt x="1320" y="1443"/>
                  <a:pt x="1321" y="1443"/>
                </a:cubicBezTo>
                <a:cubicBezTo>
                  <a:pt x="1321" y="1444"/>
                  <a:pt x="1321" y="1445"/>
                  <a:pt x="1321" y="1446"/>
                </a:cubicBezTo>
                <a:cubicBezTo>
                  <a:pt x="1321" y="1447"/>
                  <a:pt x="1322" y="1446"/>
                  <a:pt x="1323" y="1445"/>
                </a:cubicBezTo>
                <a:cubicBezTo>
                  <a:pt x="1324" y="1444"/>
                  <a:pt x="1326" y="1443"/>
                  <a:pt x="1327" y="1441"/>
                </a:cubicBezTo>
                <a:cubicBezTo>
                  <a:pt x="1328" y="1439"/>
                  <a:pt x="1328" y="1437"/>
                  <a:pt x="1329" y="1436"/>
                </a:cubicBezTo>
                <a:cubicBezTo>
                  <a:pt x="1330" y="1435"/>
                  <a:pt x="1330" y="1435"/>
                  <a:pt x="1330" y="1435"/>
                </a:cubicBezTo>
                <a:cubicBezTo>
                  <a:pt x="1331" y="1434"/>
                  <a:pt x="1331" y="1434"/>
                  <a:pt x="1331" y="1433"/>
                </a:cubicBezTo>
                <a:cubicBezTo>
                  <a:pt x="1332" y="1432"/>
                  <a:pt x="1333" y="1431"/>
                  <a:pt x="1333" y="1429"/>
                </a:cubicBezTo>
                <a:cubicBezTo>
                  <a:pt x="1333" y="1429"/>
                  <a:pt x="1333" y="1429"/>
                  <a:pt x="1333" y="1428"/>
                </a:cubicBezTo>
                <a:cubicBezTo>
                  <a:pt x="1333" y="1427"/>
                  <a:pt x="1333" y="1427"/>
                  <a:pt x="1334" y="1426"/>
                </a:cubicBezTo>
                <a:cubicBezTo>
                  <a:pt x="1334" y="1426"/>
                  <a:pt x="1334" y="1425"/>
                  <a:pt x="1334" y="1425"/>
                </a:cubicBezTo>
                <a:cubicBezTo>
                  <a:pt x="1335" y="1425"/>
                  <a:pt x="1335" y="1425"/>
                  <a:pt x="1335" y="1425"/>
                </a:cubicBezTo>
                <a:cubicBezTo>
                  <a:pt x="1336" y="1425"/>
                  <a:pt x="1336" y="1424"/>
                  <a:pt x="1335" y="1424"/>
                </a:cubicBezTo>
                <a:cubicBezTo>
                  <a:pt x="1334" y="1423"/>
                  <a:pt x="1336" y="1423"/>
                  <a:pt x="1336" y="1423"/>
                </a:cubicBezTo>
                <a:cubicBezTo>
                  <a:pt x="1337" y="1423"/>
                  <a:pt x="1337" y="1422"/>
                  <a:pt x="1337" y="1422"/>
                </a:cubicBezTo>
                <a:cubicBezTo>
                  <a:pt x="1337" y="1421"/>
                  <a:pt x="1337" y="1421"/>
                  <a:pt x="1337" y="1421"/>
                </a:cubicBezTo>
                <a:cubicBezTo>
                  <a:pt x="1337" y="1421"/>
                  <a:pt x="1337" y="1420"/>
                  <a:pt x="1337" y="1420"/>
                </a:cubicBezTo>
                <a:cubicBezTo>
                  <a:pt x="1338" y="1421"/>
                  <a:pt x="1338" y="1421"/>
                  <a:pt x="1338" y="1421"/>
                </a:cubicBezTo>
                <a:cubicBezTo>
                  <a:pt x="1339" y="1422"/>
                  <a:pt x="1339" y="1421"/>
                  <a:pt x="1339" y="1420"/>
                </a:cubicBezTo>
                <a:cubicBezTo>
                  <a:pt x="1340" y="1420"/>
                  <a:pt x="1341" y="1419"/>
                  <a:pt x="1342" y="1418"/>
                </a:cubicBezTo>
                <a:cubicBezTo>
                  <a:pt x="1343" y="1418"/>
                  <a:pt x="1344" y="1418"/>
                  <a:pt x="1344" y="1417"/>
                </a:cubicBezTo>
                <a:cubicBezTo>
                  <a:pt x="1345" y="1417"/>
                  <a:pt x="1345" y="1416"/>
                  <a:pt x="1346" y="1415"/>
                </a:cubicBezTo>
                <a:cubicBezTo>
                  <a:pt x="1346" y="1415"/>
                  <a:pt x="1347" y="1414"/>
                  <a:pt x="1348" y="1413"/>
                </a:cubicBezTo>
                <a:cubicBezTo>
                  <a:pt x="1348" y="1413"/>
                  <a:pt x="1348" y="1412"/>
                  <a:pt x="1349" y="1412"/>
                </a:cubicBezTo>
                <a:cubicBezTo>
                  <a:pt x="1349" y="1411"/>
                  <a:pt x="1350" y="1410"/>
                  <a:pt x="1351" y="1410"/>
                </a:cubicBezTo>
                <a:cubicBezTo>
                  <a:pt x="1351" y="1409"/>
                  <a:pt x="1351" y="1409"/>
                  <a:pt x="1351" y="1408"/>
                </a:cubicBezTo>
                <a:cubicBezTo>
                  <a:pt x="1350" y="1407"/>
                  <a:pt x="1351" y="1407"/>
                  <a:pt x="1352" y="1407"/>
                </a:cubicBezTo>
                <a:cubicBezTo>
                  <a:pt x="1353" y="1407"/>
                  <a:pt x="1354" y="1406"/>
                  <a:pt x="1354" y="1406"/>
                </a:cubicBezTo>
                <a:cubicBezTo>
                  <a:pt x="1356" y="1404"/>
                  <a:pt x="1357" y="1402"/>
                  <a:pt x="1358" y="1400"/>
                </a:cubicBezTo>
                <a:cubicBezTo>
                  <a:pt x="1359" y="1399"/>
                  <a:pt x="1360" y="1396"/>
                  <a:pt x="1361" y="1395"/>
                </a:cubicBezTo>
                <a:cubicBezTo>
                  <a:pt x="1361" y="1394"/>
                  <a:pt x="1361" y="1393"/>
                  <a:pt x="1362" y="1392"/>
                </a:cubicBezTo>
                <a:cubicBezTo>
                  <a:pt x="1362" y="1391"/>
                  <a:pt x="1362" y="1391"/>
                  <a:pt x="1362" y="1390"/>
                </a:cubicBezTo>
                <a:cubicBezTo>
                  <a:pt x="1362" y="1390"/>
                  <a:pt x="1362" y="1389"/>
                  <a:pt x="1362" y="1389"/>
                </a:cubicBezTo>
                <a:cubicBezTo>
                  <a:pt x="1363" y="1388"/>
                  <a:pt x="1362" y="1387"/>
                  <a:pt x="1362" y="1387"/>
                </a:cubicBezTo>
                <a:cubicBezTo>
                  <a:pt x="1362" y="1386"/>
                  <a:pt x="1362" y="1386"/>
                  <a:pt x="1362" y="1385"/>
                </a:cubicBezTo>
                <a:cubicBezTo>
                  <a:pt x="1362" y="1384"/>
                  <a:pt x="1362" y="1384"/>
                  <a:pt x="1362" y="1383"/>
                </a:cubicBezTo>
                <a:cubicBezTo>
                  <a:pt x="1362" y="1382"/>
                  <a:pt x="1363" y="1381"/>
                  <a:pt x="1363" y="1380"/>
                </a:cubicBezTo>
                <a:cubicBezTo>
                  <a:pt x="1363" y="1379"/>
                  <a:pt x="1363" y="1379"/>
                  <a:pt x="1363" y="1378"/>
                </a:cubicBezTo>
                <a:cubicBezTo>
                  <a:pt x="1363" y="1376"/>
                  <a:pt x="1363" y="1375"/>
                  <a:pt x="1362" y="1373"/>
                </a:cubicBezTo>
                <a:cubicBezTo>
                  <a:pt x="1362" y="1372"/>
                  <a:pt x="1361" y="1370"/>
                  <a:pt x="1361" y="1369"/>
                </a:cubicBezTo>
                <a:close/>
                <a:moveTo>
                  <a:pt x="1082" y="612"/>
                </a:moveTo>
                <a:cubicBezTo>
                  <a:pt x="1083" y="612"/>
                  <a:pt x="1083" y="612"/>
                  <a:pt x="1084" y="612"/>
                </a:cubicBezTo>
                <a:cubicBezTo>
                  <a:pt x="1084" y="612"/>
                  <a:pt x="1085" y="612"/>
                  <a:pt x="1086" y="611"/>
                </a:cubicBezTo>
                <a:cubicBezTo>
                  <a:pt x="1087" y="611"/>
                  <a:pt x="1088" y="611"/>
                  <a:pt x="1088" y="611"/>
                </a:cubicBezTo>
                <a:cubicBezTo>
                  <a:pt x="1089" y="611"/>
                  <a:pt x="1089" y="611"/>
                  <a:pt x="1089" y="611"/>
                </a:cubicBezTo>
                <a:cubicBezTo>
                  <a:pt x="1089" y="611"/>
                  <a:pt x="1088" y="612"/>
                  <a:pt x="1088" y="612"/>
                </a:cubicBezTo>
                <a:cubicBezTo>
                  <a:pt x="1087" y="612"/>
                  <a:pt x="1086" y="612"/>
                  <a:pt x="1086" y="612"/>
                </a:cubicBezTo>
                <a:cubicBezTo>
                  <a:pt x="1085" y="612"/>
                  <a:pt x="1084" y="612"/>
                  <a:pt x="1084" y="612"/>
                </a:cubicBezTo>
                <a:cubicBezTo>
                  <a:pt x="1083" y="612"/>
                  <a:pt x="1083" y="613"/>
                  <a:pt x="1082" y="613"/>
                </a:cubicBezTo>
                <a:cubicBezTo>
                  <a:pt x="1082" y="613"/>
                  <a:pt x="1081" y="613"/>
                  <a:pt x="1081" y="613"/>
                </a:cubicBezTo>
                <a:cubicBezTo>
                  <a:pt x="1080" y="612"/>
                  <a:pt x="1082" y="612"/>
                  <a:pt x="1082" y="612"/>
                </a:cubicBezTo>
                <a:close/>
                <a:moveTo>
                  <a:pt x="1073" y="622"/>
                </a:moveTo>
                <a:cubicBezTo>
                  <a:pt x="1073" y="622"/>
                  <a:pt x="1073" y="621"/>
                  <a:pt x="1074" y="621"/>
                </a:cubicBezTo>
                <a:cubicBezTo>
                  <a:pt x="1074" y="621"/>
                  <a:pt x="1074" y="622"/>
                  <a:pt x="1075" y="622"/>
                </a:cubicBezTo>
                <a:cubicBezTo>
                  <a:pt x="1075" y="622"/>
                  <a:pt x="1075" y="621"/>
                  <a:pt x="1075" y="621"/>
                </a:cubicBezTo>
                <a:cubicBezTo>
                  <a:pt x="1075" y="621"/>
                  <a:pt x="1075" y="621"/>
                  <a:pt x="1075" y="620"/>
                </a:cubicBezTo>
                <a:cubicBezTo>
                  <a:pt x="1075" y="620"/>
                  <a:pt x="1075" y="620"/>
                  <a:pt x="1075" y="619"/>
                </a:cubicBezTo>
                <a:cubicBezTo>
                  <a:pt x="1075" y="619"/>
                  <a:pt x="1075" y="618"/>
                  <a:pt x="1075" y="618"/>
                </a:cubicBezTo>
                <a:cubicBezTo>
                  <a:pt x="1076" y="616"/>
                  <a:pt x="1078" y="616"/>
                  <a:pt x="1079" y="616"/>
                </a:cubicBezTo>
                <a:cubicBezTo>
                  <a:pt x="1080" y="615"/>
                  <a:pt x="1081" y="616"/>
                  <a:pt x="1081" y="616"/>
                </a:cubicBezTo>
                <a:cubicBezTo>
                  <a:pt x="1082" y="616"/>
                  <a:pt x="1083" y="615"/>
                  <a:pt x="1084" y="615"/>
                </a:cubicBezTo>
                <a:cubicBezTo>
                  <a:pt x="1085" y="614"/>
                  <a:pt x="1086" y="614"/>
                  <a:pt x="1087" y="614"/>
                </a:cubicBezTo>
                <a:cubicBezTo>
                  <a:pt x="1088" y="613"/>
                  <a:pt x="1088" y="613"/>
                  <a:pt x="1089" y="612"/>
                </a:cubicBezTo>
                <a:cubicBezTo>
                  <a:pt x="1090" y="612"/>
                  <a:pt x="1090" y="612"/>
                  <a:pt x="1091" y="612"/>
                </a:cubicBezTo>
                <a:cubicBezTo>
                  <a:pt x="1091" y="612"/>
                  <a:pt x="1092" y="611"/>
                  <a:pt x="1092" y="611"/>
                </a:cubicBezTo>
                <a:cubicBezTo>
                  <a:pt x="1092" y="611"/>
                  <a:pt x="1093" y="611"/>
                  <a:pt x="1093" y="611"/>
                </a:cubicBezTo>
                <a:cubicBezTo>
                  <a:pt x="1093" y="611"/>
                  <a:pt x="1093" y="610"/>
                  <a:pt x="1094" y="610"/>
                </a:cubicBezTo>
                <a:cubicBezTo>
                  <a:pt x="1094" y="610"/>
                  <a:pt x="1094" y="611"/>
                  <a:pt x="1094" y="611"/>
                </a:cubicBezTo>
                <a:cubicBezTo>
                  <a:pt x="1094" y="611"/>
                  <a:pt x="1095" y="611"/>
                  <a:pt x="1096" y="611"/>
                </a:cubicBezTo>
                <a:cubicBezTo>
                  <a:pt x="1096" y="611"/>
                  <a:pt x="1098" y="611"/>
                  <a:pt x="1098" y="611"/>
                </a:cubicBezTo>
                <a:cubicBezTo>
                  <a:pt x="1098" y="612"/>
                  <a:pt x="1096" y="612"/>
                  <a:pt x="1096" y="612"/>
                </a:cubicBezTo>
                <a:cubicBezTo>
                  <a:pt x="1096" y="612"/>
                  <a:pt x="1095" y="612"/>
                  <a:pt x="1095" y="612"/>
                </a:cubicBezTo>
                <a:cubicBezTo>
                  <a:pt x="1094" y="612"/>
                  <a:pt x="1094" y="612"/>
                  <a:pt x="1094" y="612"/>
                </a:cubicBezTo>
                <a:cubicBezTo>
                  <a:pt x="1093" y="612"/>
                  <a:pt x="1093" y="612"/>
                  <a:pt x="1092" y="613"/>
                </a:cubicBezTo>
                <a:cubicBezTo>
                  <a:pt x="1092" y="613"/>
                  <a:pt x="1092" y="613"/>
                  <a:pt x="1091" y="613"/>
                </a:cubicBezTo>
                <a:cubicBezTo>
                  <a:pt x="1091" y="613"/>
                  <a:pt x="1090" y="614"/>
                  <a:pt x="1090" y="614"/>
                </a:cubicBezTo>
                <a:cubicBezTo>
                  <a:pt x="1089" y="614"/>
                  <a:pt x="1089" y="614"/>
                  <a:pt x="1089" y="614"/>
                </a:cubicBezTo>
                <a:cubicBezTo>
                  <a:pt x="1088" y="614"/>
                  <a:pt x="1088" y="615"/>
                  <a:pt x="1088" y="615"/>
                </a:cubicBezTo>
                <a:cubicBezTo>
                  <a:pt x="1088" y="615"/>
                  <a:pt x="1087" y="615"/>
                  <a:pt x="1087" y="615"/>
                </a:cubicBezTo>
                <a:cubicBezTo>
                  <a:pt x="1086" y="616"/>
                  <a:pt x="1087" y="617"/>
                  <a:pt x="1086" y="618"/>
                </a:cubicBezTo>
                <a:cubicBezTo>
                  <a:pt x="1086" y="618"/>
                  <a:pt x="1085" y="618"/>
                  <a:pt x="1084" y="618"/>
                </a:cubicBezTo>
                <a:cubicBezTo>
                  <a:pt x="1083" y="618"/>
                  <a:pt x="1082" y="619"/>
                  <a:pt x="1082" y="619"/>
                </a:cubicBezTo>
                <a:cubicBezTo>
                  <a:pt x="1081" y="620"/>
                  <a:pt x="1081" y="620"/>
                  <a:pt x="1080" y="620"/>
                </a:cubicBezTo>
                <a:cubicBezTo>
                  <a:pt x="1079" y="620"/>
                  <a:pt x="1078" y="620"/>
                  <a:pt x="1077" y="620"/>
                </a:cubicBezTo>
                <a:cubicBezTo>
                  <a:pt x="1077" y="621"/>
                  <a:pt x="1077" y="621"/>
                  <a:pt x="1077" y="621"/>
                </a:cubicBezTo>
                <a:cubicBezTo>
                  <a:pt x="1077" y="622"/>
                  <a:pt x="1077" y="622"/>
                  <a:pt x="1076" y="622"/>
                </a:cubicBezTo>
                <a:cubicBezTo>
                  <a:pt x="1076" y="623"/>
                  <a:pt x="1076" y="622"/>
                  <a:pt x="1075" y="623"/>
                </a:cubicBezTo>
                <a:cubicBezTo>
                  <a:pt x="1074" y="623"/>
                  <a:pt x="1075" y="623"/>
                  <a:pt x="1074" y="624"/>
                </a:cubicBezTo>
                <a:cubicBezTo>
                  <a:pt x="1074" y="624"/>
                  <a:pt x="1074" y="624"/>
                  <a:pt x="1074" y="624"/>
                </a:cubicBezTo>
                <a:cubicBezTo>
                  <a:pt x="1074" y="624"/>
                  <a:pt x="1074" y="624"/>
                  <a:pt x="1074" y="624"/>
                </a:cubicBezTo>
                <a:cubicBezTo>
                  <a:pt x="1073" y="623"/>
                  <a:pt x="1073" y="623"/>
                  <a:pt x="1073" y="623"/>
                </a:cubicBezTo>
                <a:cubicBezTo>
                  <a:pt x="1072" y="623"/>
                  <a:pt x="1072" y="623"/>
                  <a:pt x="1072" y="623"/>
                </a:cubicBezTo>
                <a:cubicBezTo>
                  <a:pt x="1072" y="622"/>
                  <a:pt x="1073" y="622"/>
                  <a:pt x="1073" y="622"/>
                </a:cubicBezTo>
                <a:close/>
                <a:moveTo>
                  <a:pt x="1066" y="616"/>
                </a:moveTo>
                <a:cubicBezTo>
                  <a:pt x="1066" y="616"/>
                  <a:pt x="1067" y="617"/>
                  <a:pt x="1067" y="617"/>
                </a:cubicBezTo>
                <a:cubicBezTo>
                  <a:pt x="1067" y="617"/>
                  <a:pt x="1068" y="617"/>
                  <a:pt x="1068" y="617"/>
                </a:cubicBezTo>
                <a:cubicBezTo>
                  <a:pt x="1069" y="617"/>
                  <a:pt x="1069" y="617"/>
                  <a:pt x="1069" y="618"/>
                </a:cubicBezTo>
                <a:cubicBezTo>
                  <a:pt x="1070" y="618"/>
                  <a:pt x="1070" y="618"/>
                  <a:pt x="1070" y="618"/>
                </a:cubicBezTo>
                <a:cubicBezTo>
                  <a:pt x="1069" y="618"/>
                  <a:pt x="1068" y="617"/>
                  <a:pt x="1067" y="617"/>
                </a:cubicBezTo>
                <a:cubicBezTo>
                  <a:pt x="1067" y="617"/>
                  <a:pt x="1066" y="617"/>
                  <a:pt x="1066" y="617"/>
                </a:cubicBezTo>
                <a:cubicBezTo>
                  <a:pt x="1066" y="617"/>
                  <a:pt x="1065" y="616"/>
                  <a:pt x="1066" y="616"/>
                </a:cubicBezTo>
                <a:close/>
                <a:moveTo>
                  <a:pt x="859" y="778"/>
                </a:moveTo>
                <a:cubicBezTo>
                  <a:pt x="858" y="779"/>
                  <a:pt x="857" y="779"/>
                  <a:pt x="856" y="780"/>
                </a:cubicBezTo>
                <a:cubicBezTo>
                  <a:pt x="855" y="781"/>
                  <a:pt x="853" y="782"/>
                  <a:pt x="852" y="783"/>
                </a:cubicBezTo>
                <a:cubicBezTo>
                  <a:pt x="851" y="784"/>
                  <a:pt x="851" y="784"/>
                  <a:pt x="850" y="785"/>
                </a:cubicBezTo>
                <a:cubicBezTo>
                  <a:pt x="849" y="785"/>
                  <a:pt x="849" y="785"/>
                  <a:pt x="848" y="785"/>
                </a:cubicBezTo>
                <a:cubicBezTo>
                  <a:pt x="847" y="786"/>
                  <a:pt x="845" y="787"/>
                  <a:pt x="843" y="787"/>
                </a:cubicBezTo>
                <a:cubicBezTo>
                  <a:pt x="842" y="787"/>
                  <a:pt x="840" y="788"/>
                  <a:pt x="839" y="789"/>
                </a:cubicBezTo>
                <a:cubicBezTo>
                  <a:pt x="838" y="789"/>
                  <a:pt x="837" y="789"/>
                  <a:pt x="836" y="789"/>
                </a:cubicBezTo>
                <a:cubicBezTo>
                  <a:pt x="835" y="790"/>
                  <a:pt x="835" y="790"/>
                  <a:pt x="834" y="791"/>
                </a:cubicBezTo>
                <a:cubicBezTo>
                  <a:pt x="833" y="791"/>
                  <a:pt x="832" y="792"/>
                  <a:pt x="831" y="792"/>
                </a:cubicBezTo>
                <a:cubicBezTo>
                  <a:pt x="830" y="793"/>
                  <a:pt x="830" y="794"/>
                  <a:pt x="829" y="794"/>
                </a:cubicBezTo>
                <a:cubicBezTo>
                  <a:pt x="827" y="795"/>
                  <a:pt x="825" y="795"/>
                  <a:pt x="823" y="795"/>
                </a:cubicBezTo>
                <a:cubicBezTo>
                  <a:pt x="822" y="795"/>
                  <a:pt x="821" y="796"/>
                  <a:pt x="820" y="796"/>
                </a:cubicBezTo>
                <a:cubicBezTo>
                  <a:pt x="819" y="797"/>
                  <a:pt x="818" y="796"/>
                  <a:pt x="816" y="796"/>
                </a:cubicBezTo>
                <a:cubicBezTo>
                  <a:pt x="816" y="796"/>
                  <a:pt x="816" y="796"/>
                  <a:pt x="816" y="796"/>
                </a:cubicBezTo>
                <a:cubicBezTo>
                  <a:pt x="816" y="796"/>
                  <a:pt x="816" y="796"/>
                  <a:pt x="816" y="796"/>
                </a:cubicBezTo>
                <a:cubicBezTo>
                  <a:pt x="815" y="796"/>
                  <a:pt x="813" y="796"/>
                  <a:pt x="814" y="795"/>
                </a:cubicBezTo>
                <a:cubicBezTo>
                  <a:pt x="814" y="795"/>
                  <a:pt x="815" y="795"/>
                  <a:pt x="815" y="795"/>
                </a:cubicBezTo>
                <a:cubicBezTo>
                  <a:pt x="815" y="795"/>
                  <a:pt x="815" y="795"/>
                  <a:pt x="816" y="795"/>
                </a:cubicBezTo>
                <a:cubicBezTo>
                  <a:pt x="816" y="795"/>
                  <a:pt x="816" y="795"/>
                  <a:pt x="817" y="795"/>
                </a:cubicBezTo>
                <a:cubicBezTo>
                  <a:pt x="817" y="794"/>
                  <a:pt x="817" y="794"/>
                  <a:pt x="816" y="794"/>
                </a:cubicBezTo>
                <a:cubicBezTo>
                  <a:pt x="816" y="794"/>
                  <a:pt x="816" y="794"/>
                  <a:pt x="815" y="793"/>
                </a:cubicBezTo>
                <a:cubicBezTo>
                  <a:pt x="815" y="793"/>
                  <a:pt x="814" y="793"/>
                  <a:pt x="814" y="793"/>
                </a:cubicBezTo>
                <a:cubicBezTo>
                  <a:pt x="813" y="793"/>
                  <a:pt x="813" y="793"/>
                  <a:pt x="812" y="792"/>
                </a:cubicBezTo>
                <a:cubicBezTo>
                  <a:pt x="812" y="792"/>
                  <a:pt x="811" y="792"/>
                  <a:pt x="811" y="792"/>
                </a:cubicBezTo>
                <a:cubicBezTo>
                  <a:pt x="810" y="792"/>
                  <a:pt x="810" y="792"/>
                  <a:pt x="810" y="792"/>
                </a:cubicBezTo>
                <a:cubicBezTo>
                  <a:pt x="809" y="791"/>
                  <a:pt x="808" y="792"/>
                  <a:pt x="809" y="791"/>
                </a:cubicBezTo>
                <a:cubicBezTo>
                  <a:pt x="809" y="790"/>
                  <a:pt x="809" y="790"/>
                  <a:pt x="809" y="790"/>
                </a:cubicBezTo>
                <a:cubicBezTo>
                  <a:pt x="809" y="789"/>
                  <a:pt x="810" y="789"/>
                  <a:pt x="810" y="789"/>
                </a:cubicBezTo>
                <a:cubicBezTo>
                  <a:pt x="810" y="789"/>
                  <a:pt x="810" y="788"/>
                  <a:pt x="811" y="788"/>
                </a:cubicBezTo>
                <a:cubicBezTo>
                  <a:pt x="811" y="787"/>
                  <a:pt x="811" y="787"/>
                  <a:pt x="811" y="787"/>
                </a:cubicBezTo>
                <a:cubicBezTo>
                  <a:pt x="812" y="787"/>
                  <a:pt x="812" y="787"/>
                  <a:pt x="812" y="787"/>
                </a:cubicBezTo>
                <a:cubicBezTo>
                  <a:pt x="813" y="788"/>
                  <a:pt x="813" y="788"/>
                  <a:pt x="814" y="788"/>
                </a:cubicBezTo>
                <a:cubicBezTo>
                  <a:pt x="814" y="788"/>
                  <a:pt x="815" y="788"/>
                  <a:pt x="816" y="788"/>
                </a:cubicBezTo>
                <a:cubicBezTo>
                  <a:pt x="816" y="788"/>
                  <a:pt x="817" y="788"/>
                  <a:pt x="818" y="788"/>
                </a:cubicBezTo>
                <a:cubicBezTo>
                  <a:pt x="819" y="788"/>
                  <a:pt x="818" y="789"/>
                  <a:pt x="819" y="789"/>
                </a:cubicBezTo>
                <a:cubicBezTo>
                  <a:pt x="819" y="789"/>
                  <a:pt x="819" y="789"/>
                  <a:pt x="819" y="788"/>
                </a:cubicBezTo>
                <a:cubicBezTo>
                  <a:pt x="819" y="788"/>
                  <a:pt x="819" y="787"/>
                  <a:pt x="820" y="787"/>
                </a:cubicBezTo>
                <a:cubicBezTo>
                  <a:pt x="820" y="786"/>
                  <a:pt x="821" y="786"/>
                  <a:pt x="821" y="786"/>
                </a:cubicBezTo>
                <a:cubicBezTo>
                  <a:pt x="822" y="786"/>
                  <a:pt x="822" y="786"/>
                  <a:pt x="823" y="785"/>
                </a:cubicBezTo>
                <a:cubicBezTo>
                  <a:pt x="823" y="785"/>
                  <a:pt x="823" y="785"/>
                  <a:pt x="824" y="785"/>
                </a:cubicBezTo>
                <a:cubicBezTo>
                  <a:pt x="824" y="784"/>
                  <a:pt x="825" y="784"/>
                  <a:pt x="826" y="784"/>
                </a:cubicBezTo>
                <a:cubicBezTo>
                  <a:pt x="826" y="784"/>
                  <a:pt x="827" y="783"/>
                  <a:pt x="827" y="782"/>
                </a:cubicBezTo>
                <a:cubicBezTo>
                  <a:pt x="828" y="782"/>
                  <a:pt x="828" y="781"/>
                  <a:pt x="829" y="781"/>
                </a:cubicBezTo>
                <a:cubicBezTo>
                  <a:pt x="830" y="780"/>
                  <a:pt x="830" y="780"/>
                  <a:pt x="831" y="780"/>
                </a:cubicBezTo>
                <a:cubicBezTo>
                  <a:pt x="833" y="779"/>
                  <a:pt x="835" y="779"/>
                  <a:pt x="837" y="779"/>
                </a:cubicBezTo>
                <a:cubicBezTo>
                  <a:pt x="838" y="779"/>
                  <a:pt x="839" y="780"/>
                  <a:pt x="840" y="780"/>
                </a:cubicBezTo>
                <a:cubicBezTo>
                  <a:pt x="841" y="780"/>
                  <a:pt x="842" y="780"/>
                  <a:pt x="843" y="780"/>
                </a:cubicBezTo>
                <a:cubicBezTo>
                  <a:pt x="844" y="780"/>
                  <a:pt x="844" y="780"/>
                  <a:pt x="845" y="780"/>
                </a:cubicBezTo>
                <a:cubicBezTo>
                  <a:pt x="845" y="781"/>
                  <a:pt x="845" y="781"/>
                  <a:pt x="846" y="781"/>
                </a:cubicBezTo>
                <a:cubicBezTo>
                  <a:pt x="846" y="780"/>
                  <a:pt x="845" y="780"/>
                  <a:pt x="845" y="780"/>
                </a:cubicBezTo>
                <a:cubicBezTo>
                  <a:pt x="844" y="780"/>
                  <a:pt x="843" y="780"/>
                  <a:pt x="843" y="780"/>
                </a:cubicBezTo>
                <a:cubicBezTo>
                  <a:pt x="842" y="779"/>
                  <a:pt x="846" y="778"/>
                  <a:pt x="846" y="778"/>
                </a:cubicBezTo>
                <a:cubicBezTo>
                  <a:pt x="847" y="777"/>
                  <a:pt x="848" y="777"/>
                  <a:pt x="849" y="777"/>
                </a:cubicBezTo>
                <a:cubicBezTo>
                  <a:pt x="849" y="776"/>
                  <a:pt x="850" y="776"/>
                  <a:pt x="851" y="776"/>
                </a:cubicBezTo>
                <a:cubicBezTo>
                  <a:pt x="852" y="776"/>
                  <a:pt x="853" y="776"/>
                  <a:pt x="854" y="776"/>
                </a:cubicBezTo>
                <a:cubicBezTo>
                  <a:pt x="854" y="776"/>
                  <a:pt x="855" y="776"/>
                  <a:pt x="856" y="776"/>
                </a:cubicBezTo>
                <a:cubicBezTo>
                  <a:pt x="857" y="776"/>
                  <a:pt x="857" y="776"/>
                  <a:pt x="858" y="776"/>
                </a:cubicBezTo>
                <a:cubicBezTo>
                  <a:pt x="859" y="776"/>
                  <a:pt x="859" y="776"/>
                  <a:pt x="859" y="775"/>
                </a:cubicBezTo>
                <a:cubicBezTo>
                  <a:pt x="859" y="774"/>
                  <a:pt x="859" y="774"/>
                  <a:pt x="858" y="774"/>
                </a:cubicBezTo>
                <a:cubicBezTo>
                  <a:pt x="858" y="774"/>
                  <a:pt x="858" y="774"/>
                  <a:pt x="858" y="773"/>
                </a:cubicBezTo>
                <a:cubicBezTo>
                  <a:pt x="858" y="773"/>
                  <a:pt x="859" y="773"/>
                  <a:pt x="860" y="773"/>
                </a:cubicBezTo>
                <a:cubicBezTo>
                  <a:pt x="860" y="773"/>
                  <a:pt x="860" y="774"/>
                  <a:pt x="860" y="775"/>
                </a:cubicBezTo>
                <a:cubicBezTo>
                  <a:pt x="860" y="775"/>
                  <a:pt x="860" y="776"/>
                  <a:pt x="860" y="776"/>
                </a:cubicBezTo>
                <a:cubicBezTo>
                  <a:pt x="860" y="777"/>
                  <a:pt x="860" y="778"/>
                  <a:pt x="859" y="778"/>
                </a:cubicBezTo>
                <a:close/>
                <a:moveTo>
                  <a:pt x="814" y="782"/>
                </a:moveTo>
                <a:cubicBezTo>
                  <a:pt x="814" y="781"/>
                  <a:pt x="815" y="781"/>
                  <a:pt x="815" y="780"/>
                </a:cubicBezTo>
                <a:cubicBezTo>
                  <a:pt x="816" y="780"/>
                  <a:pt x="816" y="778"/>
                  <a:pt x="816" y="778"/>
                </a:cubicBezTo>
                <a:cubicBezTo>
                  <a:pt x="817" y="778"/>
                  <a:pt x="817" y="780"/>
                  <a:pt x="817" y="780"/>
                </a:cubicBezTo>
                <a:cubicBezTo>
                  <a:pt x="818" y="781"/>
                  <a:pt x="818" y="780"/>
                  <a:pt x="819" y="781"/>
                </a:cubicBezTo>
                <a:cubicBezTo>
                  <a:pt x="820" y="781"/>
                  <a:pt x="819" y="782"/>
                  <a:pt x="820" y="782"/>
                </a:cubicBezTo>
                <a:cubicBezTo>
                  <a:pt x="820" y="782"/>
                  <a:pt x="820" y="782"/>
                  <a:pt x="820" y="783"/>
                </a:cubicBezTo>
                <a:cubicBezTo>
                  <a:pt x="820" y="783"/>
                  <a:pt x="819" y="783"/>
                  <a:pt x="818" y="783"/>
                </a:cubicBezTo>
                <a:cubicBezTo>
                  <a:pt x="817" y="783"/>
                  <a:pt x="817" y="783"/>
                  <a:pt x="817" y="783"/>
                </a:cubicBezTo>
                <a:cubicBezTo>
                  <a:pt x="816" y="783"/>
                  <a:pt x="816" y="783"/>
                  <a:pt x="816" y="783"/>
                </a:cubicBezTo>
                <a:cubicBezTo>
                  <a:pt x="814" y="784"/>
                  <a:pt x="814" y="783"/>
                  <a:pt x="814" y="782"/>
                </a:cubicBezTo>
                <a:close/>
                <a:moveTo>
                  <a:pt x="851" y="769"/>
                </a:moveTo>
                <a:cubicBezTo>
                  <a:pt x="852" y="768"/>
                  <a:pt x="852" y="768"/>
                  <a:pt x="852" y="768"/>
                </a:cubicBezTo>
                <a:cubicBezTo>
                  <a:pt x="852" y="767"/>
                  <a:pt x="852" y="767"/>
                  <a:pt x="853" y="767"/>
                </a:cubicBezTo>
                <a:cubicBezTo>
                  <a:pt x="853" y="766"/>
                  <a:pt x="854" y="765"/>
                  <a:pt x="855" y="765"/>
                </a:cubicBezTo>
                <a:cubicBezTo>
                  <a:pt x="855" y="764"/>
                  <a:pt x="856" y="764"/>
                  <a:pt x="857" y="764"/>
                </a:cubicBezTo>
                <a:cubicBezTo>
                  <a:pt x="857" y="764"/>
                  <a:pt x="858" y="763"/>
                  <a:pt x="859" y="763"/>
                </a:cubicBezTo>
                <a:cubicBezTo>
                  <a:pt x="859" y="762"/>
                  <a:pt x="860" y="763"/>
                  <a:pt x="861" y="763"/>
                </a:cubicBezTo>
                <a:cubicBezTo>
                  <a:pt x="862" y="762"/>
                  <a:pt x="864" y="762"/>
                  <a:pt x="865" y="762"/>
                </a:cubicBezTo>
                <a:cubicBezTo>
                  <a:pt x="867" y="761"/>
                  <a:pt x="869" y="761"/>
                  <a:pt x="871" y="761"/>
                </a:cubicBezTo>
                <a:cubicBezTo>
                  <a:pt x="872" y="760"/>
                  <a:pt x="874" y="760"/>
                  <a:pt x="875" y="760"/>
                </a:cubicBezTo>
                <a:cubicBezTo>
                  <a:pt x="875" y="760"/>
                  <a:pt x="875" y="761"/>
                  <a:pt x="876" y="761"/>
                </a:cubicBezTo>
                <a:cubicBezTo>
                  <a:pt x="877" y="762"/>
                  <a:pt x="878" y="760"/>
                  <a:pt x="879" y="761"/>
                </a:cubicBezTo>
                <a:cubicBezTo>
                  <a:pt x="879" y="761"/>
                  <a:pt x="879" y="762"/>
                  <a:pt x="880" y="762"/>
                </a:cubicBezTo>
                <a:cubicBezTo>
                  <a:pt x="880" y="762"/>
                  <a:pt x="880" y="763"/>
                  <a:pt x="880" y="763"/>
                </a:cubicBezTo>
                <a:cubicBezTo>
                  <a:pt x="881" y="762"/>
                  <a:pt x="881" y="762"/>
                  <a:pt x="881" y="761"/>
                </a:cubicBezTo>
                <a:cubicBezTo>
                  <a:pt x="882" y="761"/>
                  <a:pt x="882" y="760"/>
                  <a:pt x="883" y="760"/>
                </a:cubicBezTo>
                <a:cubicBezTo>
                  <a:pt x="883" y="759"/>
                  <a:pt x="884" y="759"/>
                  <a:pt x="885" y="758"/>
                </a:cubicBezTo>
                <a:cubicBezTo>
                  <a:pt x="886" y="758"/>
                  <a:pt x="888" y="757"/>
                  <a:pt x="889" y="756"/>
                </a:cubicBezTo>
                <a:cubicBezTo>
                  <a:pt x="890" y="756"/>
                  <a:pt x="891" y="755"/>
                  <a:pt x="892" y="755"/>
                </a:cubicBezTo>
                <a:cubicBezTo>
                  <a:pt x="893" y="754"/>
                  <a:pt x="894" y="754"/>
                  <a:pt x="895" y="754"/>
                </a:cubicBezTo>
                <a:cubicBezTo>
                  <a:pt x="894" y="754"/>
                  <a:pt x="894" y="754"/>
                  <a:pt x="894" y="755"/>
                </a:cubicBezTo>
                <a:cubicBezTo>
                  <a:pt x="892" y="756"/>
                  <a:pt x="891" y="757"/>
                  <a:pt x="891" y="759"/>
                </a:cubicBezTo>
                <a:cubicBezTo>
                  <a:pt x="891" y="760"/>
                  <a:pt x="892" y="760"/>
                  <a:pt x="892" y="761"/>
                </a:cubicBezTo>
                <a:cubicBezTo>
                  <a:pt x="892" y="761"/>
                  <a:pt x="891" y="762"/>
                  <a:pt x="891" y="762"/>
                </a:cubicBezTo>
                <a:cubicBezTo>
                  <a:pt x="890" y="762"/>
                  <a:pt x="890" y="763"/>
                  <a:pt x="890" y="763"/>
                </a:cubicBezTo>
                <a:cubicBezTo>
                  <a:pt x="890" y="764"/>
                  <a:pt x="891" y="764"/>
                  <a:pt x="891" y="764"/>
                </a:cubicBezTo>
                <a:cubicBezTo>
                  <a:pt x="892" y="765"/>
                  <a:pt x="892" y="765"/>
                  <a:pt x="892" y="766"/>
                </a:cubicBezTo>
                <a:cubicBezTo>
                  <a:pt x="891" y="767"/>
                  <a:pt x="891" y="767"/>
                  <a:pt x="890" y="767"/>
                </a:cubicBezTo>
                <a:cubicBezTo>
                  <a:pt x="889" y="767"/>
                  <a:pt x="888" y="767"/>
                  <a:pt x="888" y="768"/>
                </a:cubicBezTo>
                <a:cubicBezTo>
                  <a:pt x="887" y="769"/>
                  <a:pt x="886" y="769"/>
                  <a:pt x="885" y="769"/>
                </a:cubicBezTo>
                <a:cubicBezTo>
                  <a:pt x="885" y="770"/>
                  <a:pt x="885" y="770"/>
                  <a:pt x="885" y="770"/>
                </a:cubicBezTo>
                <a:cubicBezTo>
                  <a:pt x="884" y="771"/>
                  <a:pt x="883" y="771"/>
                  <a:pt x="882" y="771"/>
                </a:cubicBezTo>
                <a:cubicBezTo>
                  <a:pt x="882" y="771"/>
                  <a:pt x="882" y="771"/>
                  <a:pt x="882" y="770"/>
                </a:cubicBezTo>
                <a:cubicBezTo>
                  <a:pt x="882" y="770"/>
                  <a:pt x="881" y="770"/>
                  <a:pt x="881" y="770"/>
                </a:cubicBezTo>
                <a:cubicBezTo>
                  <a:pt x="881" y="770"/>
                  <a:pt x="880" y="770"/>
                  <a:pt x="880" y="770"/>
                </a:cubicBezTo>
                <a:cubicBezTo>
                  <a:pt x="878" y="770"/>
                  <a:pt x="877" y="772"/>
                  <a:pt x="875" y="771"/>
                </a:cubicBezTo>
                <a:cubicBezTo>
                  <a:pt x="875" y="771"/>
                  <a:pt x="874" y="770"/>
                  <a:pt x="874" y="770"/>
                </a:cubicBezTo>
                <a:cubicBezTo>
                  <a:pt x="873" y="770"/>
                  <a:pt x="872" y="770"/>
                  <a:pt x="871" y="769"/>
                </a:cubicBezTo>
                <a:cubicBezTo>
                  <a:pt x="871" y="769"/>
                  <a:pt x="871" y="769"/>
                  <a:pt x="870" y="769"/>
                </a:cubicBezTo>
                <a:cubicBezTo>
                  <a:pt x="870" y="768"/>
                  <a:pt x="870" y="768"/>
                  <a:pt x="869" y="768"/>
                </a:cubicBezTo>
                <a:cubicBezTo>
                  <a:pt x="868" y="768"/>
                  <a:pt x="868" y="768"/>
                  <a:pt x="867" y="769"/>
                </a:cubicBezTo>
                <a:cubicBezTo>
                  <a:pt x="866" y="769"/>
                  <a:pt x="865" y="769"/>
                  <a:pt x="864" y="770"/>
                </a:cubicBezTo>
                <a:cubicBezTo>
                  <a:pt x="863" y="770"/>
                  <a:pt x="863" y="770"/>
                  <a:pt x="862" y="770"/>
                </a:cubicBezTo>
                <a:cubicBezTo>
                  <a:pt x="861" y="770"/>
                  <a:pt x="860" y="770"/>
                  <a:pt x="860" y="770"/>
                </a:cubicBezTo>
                <a:cubicBezTo>
                  <a:pt x="859" y="771"/>
                  <a:pt x="859" y="771"/>
                  <a:pt x="858" y="771"/>
                </a:cubicBezTo>
                <a:cubicBezTo>
                  <a:pt x="857" y="771"/>
                  <a:pt x="857" y="771"/>
                  <a:pt x="856" y="771"/>
                </a:cubicBezTo>
                <a:cubicBezTo>
                  <a:pt x="856" y="771"/>
                  <a:pt x="856" y="771"/>
                  <a:pt x="856" y="771"/>
                </a:cubicBezTo>
                <a:cubicBezTo>
                  <a:pt x="855" y="771"/>
                  <a:pt x="855" y="771"/>
                  <a:pt x="854" y="771"/>
                </a:cubicBezTo>
                <a:cubicBezTo>
                  <a:pt x="854" y="771"/>
                  <a:pt x="853" y="771"/>
                  <a:pt x="853" y="771"/>
                </a:cubicBezTo>
                <a:cubicBezTo>
                  <a:pt x="852" y="771"/>
                  <a:pt x="851" y="771"/>
                  <a:pt x="851" y="770"/>
                </a:cubicBezTo>
                <a:cubicBezTo>
                  <a:pt x="850" y="770"/>
                  <a:pt x="851" y="769"/>
                  <a:pt x="851" y="769"/>
                </a:cubicBezTo>
                <a:close/>
                <a:moveTo>
                  <a:pt x="801" y="725"/>
                </a:moveTo>
                <a:cubicBezTo>
                  <a:pt x="801" y="726"/>
                  <a:pt x="801" y="727"/>
                  <a:pt x="801" y="728"/>
                </a:cubicBezTo>
                <a:cubicBezTo>
                  <a:pt x="801" y="728"/>
                  <a:pt x="802" y="730"/>
                  <a:pt x="801" y="730"/>
                </a:cubicBezTo>
                <a:cubicBezTo>
                  <a:pt x="801" y="730"/>
                  <a:pt x="800" y="728"/>
                  <a:pt x="800" y="728"/>
                </a:cubicBezTo>
                <a:cubicBezTo>
                  <a:pt x="800" y="727"/>
                  <a:pt x="800" y="727"/>
                  <a:pt x="800" y="726"/>
                </a:cubicBezTo>
                <a:cubicBezTo>
                  <a:pt x="799" y="726"/>
                  <a:pt x="798" y="726"/>
                  <a:pt x="798" y="725"/>
                </a:cubicBezTo>
                <a:cubicBezTo>
                  <a:pt x="798" y="724"/>
                  <a:pt x="801" y="724"/>
                  <a:pt x="801" y="725"/>
                </a:cubicBezTo>
                <a:close/>
                <a:moveTo>
                  <a:pt x="798" y="732"/>
                </a:moveTo>
                <a:cubicBezTo>
                  <a:pt x="798" y="732"/>
                  <a:pt x="799" y="732"/>
                  <a:pt x="800" y="732"/>
                </a:cubicBezTo>
                <a:cubicBezTo>
                  <a:pt x="801" y="732"/>
                  <a:pt x="802" y="732"/>
                  <a:pt x="803" y="732"/>
                </a:cubicBezTo>
                <a:cubicBezTo>
                  <a:pt x="803" y="732"/>
                  <a:pt x="804" y="733"/>
                  <a:pt x="805" y="733"/>
                </a:cubicBezTo>
                <a:cubicBezTo>
                  <a:pt x="806" y="733"/>
                  <a:pt x="806" y="734"/>
                  <a:pt x="807" y="733"/>
                </a:cubicBezTo>
                <a:cubicBezTo>
                  <a:pt x="808" y="733"/>
                  <a:pt x="809" y="734"/>
                  <a:pt x="810" y="734"/>
                </a:cubicBezTo>
                <a:cubicBezTo>
                  <a:pt x="810" y="734"/>
                  <a:pt x="810" y="733"/>
                  <a:pt x="810" y="733"/>
                </a:cubicBezTo>
                <a:cubicBezTo>
                  <a:pt x="810" y="733"/>
                  <a:pt x="810" y="732"/>
                  <a:pt x="809" y="732"/>
                </a:cubicBezTo>
                <a:cubicBezTo>
                  <a:pt x="809" y="732"/>
                  <a:pt x="809" y="732"/>
                  <a:pt x="809" y="732"/>
                </a:cubicBezTo>
                <a:cubicBezTo>
                  <a:pt x="808" y="733"/>
                  <a:pt x="807" y="733"/>
                  <a:pt x="807" y="732"/>
                </a:cubicBezTo>
                <a:cubicBezTo>
                  <a:pt x="807" y="731"/>
                  <a:pt x="807" y="731"/>
                  <a:pt x="807" y="731"/>
                </a:cubicBezTo>
                <a:cubicBezTo>
                  <a:pt x="806" y="731"/>
                  <a:pt x="806" y="731"/>
                  <a:pt x="806" y="731"/>
                </a:cubicBezTo>
                <a:cubicBezTo>
                  <a:pt x="805" y="731"/>
                  <a:pt x="804" y="732"/>
                  <a:pt x="803" y="731"/>
                </a:cubicBezTo>
                <a:cubicBezTo>
                  <a:pt x="803" y="730"/>
                  <a:pt x="804" y="730"/>
                  <a:pt x="804" y="730"/>
                </a:cubicBezTo>
                <a:cubicBezTo>
                  <a:pt x="804" y="729"/>
                  <a:pt x="803" y="728"/>
                  <a:pt x="803" y="728"/>
                </a:cubicBezTo>
                <a:cubicBezTo>
                  <a:pt x="803" y="727"/>
                  <a:pt x="804" y="727"/>
                  <a:pt x="804" y="728"/>
                </a:cubicBezTo>
                <a:cubicBezTo>
                  <a:pt x="804" y="728"/>
                  <a:pt x="804" y="728"/>
                  <a:pt x="805" y="728"/>
                </a:cubicBezTo>
                <a:cubicBezTo>
                  <a:pt x="806" y="728"/>
                  <a:pt x="806" y="728"/>
                  <a:pt x="807" y="729"/>
                </a:cubicBezTo>
                <a:cubicBezTo>
                  <a:pt x="808" y="729"/>
                  <a:pt x="809" y="729"/>
                  <a:pt x="810" y="729"/>
                </a:cubicBezTo>
                <a:cubicBezTo>
                  <a:pt x="810" y="729"/>
                  <a:pt x="810" y="729"/>
                  <a:pt x="811" y="729"/>
                </a:cubicBezTo>
                <a:cubicBezTo>
                  <a:pt x="811" y="729"/>
                  <a:pt x="812" y="729"/>
                  <a:pt x="812" y="729"/>
                </a:cubicBezTo>
                <a:cubicBezTo>
                  <a:pt x="812" y="729"/>
                  <a:pt x="813" y="729"/>
                  <a:pt x="813" y="729"/>
                </a:cubicBezTo>
                <a:cubicBezTo>
                  <a:pt x="814" y="730"/>
                  <a:pt x="814" y="730"/>
                  <a:pt x="814" y="730"/>
                </a:cubicBezTo>
                <a:cubicBezTo>
                  <a:pt x="815" y="730"/>
                  <a:pt x="816" y="729"/>
                  <a:pt x="817" y="729"/>
                </a:cubicBezTo>
                <a:cubicBezTo>
                  <a:pt x="817" y="729"/>
                  <a:pt x="817" y="729"/>
                  <a:pt x="818" y="729"/>
                </a:cubicBezTo>
                <a:cubicBezTo>
                  <a:pt x="818" y="729"/>
                  <a:pt x="818" y="730"/>
                  <a:pt x="819" y="730"/>
                </a:cubicBezTo>
                <a:cubicBezTo>
                  <a:pt x="819" y="730"/>
                  <a:pt x="820" y="730"/>
                  <a:pt x="820" y="730"/>
                </a:cubicBezTo>
                <a:cubicBezTo>
                  <a:pt x="820" y="729"/>
                  <a:pt x="821" y="729"/>
                  <a:pt x="821" y="730"/>
                </a:cubicBezTo>
                <a:cubicBezTo>
                  <a:pt x="822" y="730"/>
                  <a:pt x="823" y="730"/>
                  <a:pt x="823" y="730"/>
                </a:cubicBezTo>
                <a:cubicBezTo>
                  <a:pt x="824" y="731"/>
                  <a:pt x="825" y="730"/>
                  <a:pt x="826" y="730"/>
                </a:cubicBezTo>
                <a:cubicBezTo>
                  <a:pt x="826" y="731"/>
                  <a:pt x="826" y="731"/>
                  <a:pt x="827" y="731"/>
                </a:cubicBezTo>
                <a:cubicBezTo>
                  <a:pt x="827" y="731"/>
                  <a:pt x="827" y="731"/>
                  <a:pt x="828" y="731"/>
                </a:cubicBezTo>
                <a:cubicBezTo>
                  <a:pt x="828" y="731"/>
                  <a:pt x="828" y="731"/>
                  <a:pt x="828" y="732"/>
                </a:cubicBezTo>
                <a:cubicBezTo>
                  <a:pt x="829" y="732"/>
                  <a:pt x="829" y="732"/>
                  <a:pt x="829" y="732"/>
                </a:cubicBezTo>
                <a:cubicBezTo>
                  <a:pt x="830" y="732"/>
                  <a:pt x="831" y="732"/>
                  <a:pt x="831" y="732"/>
                </a:cubicBezTo>
                <a:cubicBezTo>
                  <a:pt x="832" y="732"/>
                  <a:pt x="833" y="733"/>
                  <a:pt x="834" y="733"/>
                </a:cubicBezTo>
                <a:cubicBezTo>
                  <a:pt x="834" y="732"/>
                  <a:pt x="834" y="732"/>
                  <a:pt x="834" y="732"/>
                </a:cubicBezTo>
                <a:cubicBezTo>
                  <a:pt x="835" y="732"/>
                  <a:pt x="835" y="732"/>
                  <a:pt x="835" y="732"/>
                </a:cubicBezTo>
                <a:cubicBezTo>
                  <a:pt x="836" y="733"/>
                  <a:pt x="837" y="733"/>
                  <a:pt x="838" y="733"/>
                </a:cubicBezTo>
                <a:cubicBezTo>
                  <a:pt x="839" y="733"/>
                  <a:pt x="839" y="734"/>
                  <a:pt x="840" y="734"/>
                </a:cubicBezTo>
                <a:cubicBezTo>
                  <a:pt x="840" y="735"/>
                  <a:pt x="841" y="735"/>
                  <a:pt x="842" y="736"/>
                </a:cubicBezTo>
                <a:cubicBezTo>
                  <a:pt x="843" y="737"/>
                  <a:pt x="843" y="738"/>
                  <a:pt x="844" y="739"/>
                </a:cubicBezTo>
                <a:cubicBezTo>
                  <a:pt x="844" y="739"/>
                  <a:pt x="845" y="739"/>
                  <a:pt x="845" y="739"/>
                </a:cubicBezTo>
                <a:cubicBezTo>
                  <a:pt x="846" y="740"/>
                  <a:pt x="847" y="740"/>
                  <a:pt x="847" y="741"/>
                </a:cubicBezTo>
                <a:cubicBezTo>
                  <a:pt x="846" y="742"/>
                  <a:pt x="846" y="742"/>
                  <a:pt x="847" y="743"/>
                </a:cubicBezTo>
                <a:cubicBezTo>
                  <a:pt x="847" y="743"/>
                  <a:pt x="847" y="744"/>
                  <a:pt x="847" y="744"/>
                </a:cubicBezTo>
                <a:cubicBezTo>
                  <a:pt x="847" y="745"/>
                  <a:pt x="847" y="746"/>
                  <a:pt x="848" y="746"/>
                </a:cubicBezTo>
                <a:cubicBezTo>
                  <a:pt x="849" y="747"/>
                  <a:pt x="849" y="748"/>
                  <a:pt x="849" y="748"/>
                </a:cubicBezTo>
                <a:cubicBezTo>
                  <a:pt x="850" y="748"/>
                  <a:pt x="851" y="749"/>
                  <a:pt x="851" y="749"/>
                </a:cubicBezTo>
                <a:cubicBezTo>
                  <a:pt x="851" y="750"/>
                  <a:pt x="850" y="750"/>
                  <a:pt x="849" y="750"/>
                </a:cubicBezTo>
                <a:cubicBezTo>
                  <a:pt x="849" y="749"/>
                  <a:pt x="849" y="748"/>
                  <a:pt x="848" y="748"/>
                </a:cubicBezTo>
                <a:cubicBezTo>
                  <a:pt x="848" y="749"/>
                  <a:pt x="847" y="749"/>
                  <a:pt x="847" y="749"/>
                </a:cubicBezTo>
                <a:cubicBezTo>
                  <a:pt x="846" y="749"/>
                  <a:pt x="846" y="749"/>
                  <a:pt x="846" y="749"/>
                </a:cubicBezTo>
                <a:cubicBezTo>
                  <a:pt x="846" y="750"/>
                  <a:pt x="847" y="750"/>
                  <a:pt x="848" y="751"/>
                </a:cubicBezTo>
                <a:cubicBezTo>
                  <a:pt x="848" y="752"/>
                  <a:pt x="847" y="752"/>
                  <a:pt x="847" y="752"/>
                </a:cubicBezTo>
                <a:cubicBezTo>
                  <a:pt x="847" y="752"/>
                  <a:pt x="847" y="753"/>
                  <a:pt x="847" y="753"/>
                </a:cubicBezTo>
                <a:cubicBezTo>
                  <a:pt x="846" y="753"/>
                  <a:pt x="846" y="753"/>
                  <a:pt x="846" y="753"/>
                </a:cubicBezTo>
                <a:cubicBezTo>
                  <a:pt x="845" y="753"/>
                  <a:pt x="845" y="753"/>
                  <a:pt x="845" y="753"/>
                </a:cubicBezTo>
                <a:cubicBezTo>
                  <a:pt x="844" y="753"/>
                  <a:pt x="844" y="753"/>
                  <a:pt x="843" y="753"/>
                </a:cubicBezTo>
                <a:cubicBezTo>
                  <a:pt x="842" y="753"/>
                  <a:pt x="842" y="753"/>
                  <a:pt x="841" y="752"/>
                </a:cubicBezTo>
                <a:cubicBezTo>
                  <a:pt x="841" y="752"/>
                  <a:pt x="840" y="751"/>
                  <a:pt x="840" y="751"/>
                </a:cubicBezTo>
                <a:cubicBezTo>
                  <a:pt x="840" y="751"/>
                  <a:pt x="840" y="750"/>
                  <a:pt x="840" y="750"/>
                </a:cubicBezTo>
                <a:cubicBezTo>
                  <a:pt x="838" y="749"/>
                  <a:pt x="838" y="751"/>
                  <a:pt x="837" y="751"/>
                </a:cubicBezTo>
                <a:cubicBezTo>
                  <a:pt x="837" y="751"/>
                  <a:pt x="837" y="751"/>
                  <a:pt x="837" y="751"/>
                </a:cubicBezTo>
                <a:cubicBezTo>
                  <a:pt x="836" y="750"/>
                  <a:pt x="836" y="750"/>
                  <a:pt x="836" y="750"/>
                </a:cubicBezTo>
                <a:cubicBezTo>
                  <a:pt x="835" y="750"/>
                  <a:pt x="835" y="750"/>
                  <a:pt x="835" y="750"/>
                </a:cubicBezTo>
                <a:cubicBezTo>
                  <a:pt x="834" y="749"/>
                  <a:pt x="836" y="749"/>
                  <a:pt x="836" y="749"/>
                </a:cubicBezTo>
                <a:cubicBezTo>
                  <a:pt x="836" y="748"/>
                  <a:pt x="836" y="748"/>
                  <a:pt x="836" y="747"/>
                </a:cubicBezTo>
                <a:cubicBezTo>
                  <a:pt x="836" y="747"/>
                  <a:pt x="837" y="747"/>
                  <a:pt x="836" y="747"/>
                </a:cubicBezTo>
                <a:cubicBezTo>
                  <a:pt x="836" y="746"/>
                  <a:pt x="836" y="747"/>
                  <a:pt x="836" y="747"/>
                </a:cubicBezTo>
                <a:cubicBezTo>
                  <a:pt x="835" y="748"/>
                  <a:pt x="835" y="747"/>
                  <a:pt x="834" y="747"/>
                </a:cubicBezTo>
                <a:cubicBezTo>
                  <a:pt x="834" y="747"/>
                  <a:pt x="834" y="747"/>
                  <a:pt x="834" y="746"/>
                </a:cubicBezTo>
                <a:cubicBezTo>
                  <a:pt x="833" y="746"/>
                  <a:pt x="834" y="746"/>
                  <a:pt x="833" y="745"/>
                </a:cubicBezTo>
                <a:cubicBezTo>
                  <a:pt x="833" y="745"/>
                  <a:pt x="833" y="745"/>
                  <a:pt x="833" y="744"/>
                </a:cubicBezTo>
                <a:cubicBezTo>
                  <a:pt x="833" y="744"/>
                  <a:pt x="833" y="743"/>
                  <a:pt x="833" y="743"/>
                </a:cubicBezTo>
                <a:cubicBezTo>
                  <a:pt x="833" y="742"/>
                  <a:pt x="831" y="743"/>
                  <a:pt x="831" y="743"/>
                </a:cubicBezTo>
                <a:cubicBezTo>
                  <a:pt x="830" y="743"/>
                  <a:pt x="830" y="742"/>
                  <a:pt x="830" y="742"/>
                </a:cubicBezTo>
                <a:cubicBezTo>
                  <a:pt x="829" y="742"/>
                  <a:pt x="829" y="743"/>
                  <a:pt x="828" y="743"/>
                </a:cubicBezTo>
                <a:cubicBezTo>
                  <a:pt x="828" y="743"/>
                  <a:pt x="827" y="743"/>
                  <a:pt x="828" y="743"/>
                </a:cubicBezTo>
                <a:cubicBezTo>
                  <a:pt x="828" y="743"/>
                  <a:pt x="829" y="743"/>
                  <a:pt x="829" y="743"/>
                </a:cubicBezTo>
                <a:cubicBezTo>
                  <a:pt x="829" y="744"/>
                  <a:pt x="829" y="744"/>
                  <a:pt x="829" y="744"/>
                </a:cubicBezTo>
                <a:cubicBezTo>
                  <a:pt x="830" y="745"/>
                  <a:pt x="830" y="745"/>
                  <a:pt x="830" y="745"/>
                </a:cubicBezTo>
                <a:cubicBezTo>
                  <a:pt x="831" y="745"/>
                  <a:pt x="831" y="746"/>
                  <a:pt x="832" y="747"/>
                </a:cubicBezTo>
                <a:cubicBezTo>
                  <a:pt x="832" y="747"/>
                  <a:pt x="832" y="748"/>
                  <a:pt x="832" y="748"/>
                </a:cubicBezTo>
                <a:cubicBezTo>
                  <a:pt x="833" y="749"/>
                  <a:pt x="833" y="749"/>
                  <a:pt x="833" y="750"/>
                </a:cubicBezTo>
                <a:cubicBezTo>
                  <a:pt x="833" y="750"/>
                  <a:pt x="833" y="750"/>
                  <a:pt x="833" y="751"/>
                </a:cubicBezTo>
                <a:cubicBezTo>
                  <a:pt x="833" y="751"/>
                  <a:pt x="833" y="751"/>
                  <a:pt x="833" y="752"/>
                </a:cubicBezTo>
                <a:cubicBezTo>
                  <a:pt x="833" y="752"/>
                  <a:pt x="833" y="753"/>
                  <a:pt x="832" y="753"/>
                </a:cubicBezTo>
                <a:cubicBezTo>
                  <a:pt x="831" y="754"/>
                  <a:pt x="829" y="754"/>
                  <a:pt x="829" y="756"/>
                </a:cubicBezTo>
                <a:cubicBezTo>
                  <a:pt x="829" y="757"/>
                  <a:pt x="829" y="758"/>
                  <a:pt x="828" y="758"/>
                </a:cubicBezTo>
                <a:cubicBezTo>
                  <a:pt x="828" y="758"/>
                  <a:pt x="827" y="759"/>
                  <a:pt x="827" y="759"/>
                </a:cubicBezTo>
                <a:cubicBezTo>
                  <a:pt x="827" y="759"/>
                  <a:pt x="828" y="760"/>
                  <a:pt x="828" y="760"/>
                </a:cubicBezTo>
                <a:cubicBezTo>
                  <a:pt x="828" y="761"/>
                  <a:pt x="828" y="762"/>
                  <a:pt x="828" y="762"/>
                </a:cubicBezTo>
                <a:cubicBezTo>
                  <a:pt x="828" y="763"/>
                  <a:pt x="828" y="765"/>
                  <a:pt x="828" y="766"/>
                </a:cubicBezTo>
                <a:cubicBezTo>
                  <a:pt x="827" y="767"/>
                  <a:pt x="826" y="768"/>
                  <a:pt x="825" y="769"/>
                </a:cubicBezTo>
                <a:cubicBezTo>
                  <a:pt x="825" y="769"/>
                  <a:pt x="824" y="770"/>
                  <a:pt x="823" y="770"/>
                </a:cubicBezTo>
                <a:cubicBezTo>
                  <a:pt x="823" y="771"/>
                  <a:pt x="822" y="772"/>
                  <a:pt x="822" y="772"/>
                </a:cubicBezTo>
                <a:cubicBezTo>
                  <a:pt x="822" y="773"/>
                  <a:pt x="821" y="773"/>
                  <a:pt x="821" y="773"/>
                </a:cubicBezTo>
                <a:cubicBezTo>
                  <a:pt x="821" y="774"/>
                  <a:pt x="821" y="773"/>
                  <a:pt x="820" y="773"/>
                </a:cubicBezTo>
                <a:cubicBezTo>
                  <a:pt x="820" y="773"/>
                  <a:pt x="820" y="773"/>
                  <a:pt x="819" y="773"/>
                </a:cubicBezTo>
                <a:cubicBezTo>
                  <a:pt x="819" y="772"/>
                  <a:pt x="819" y="772"/>
                  <a:pt x="819" y="772"/>
                </a:cubicBezTo>
                <a:cubicBezTo>
                  <a:pt x="819" y="771"/>
                  <a:pt x="819" y="771"/>
                  <a:pt x="819" y="771"/>
                </a:cubicBezTo>
                <a:cubicBezTo>
                  <a:pt x="819" y="770"/>
                  <a:pt x="819" y="770"/>
                  <a:pt x="819" y="769"/>
                </a:cubicBezTo>
                <a:cubicBezTo>
                  <a:pt x="819" y="768"/>
                  <a:pt x="818" y="766"/>
                  <a:pt x="818" y="765"/>
                </a:cubicBezTo>
                <a:cubicBezTo>
                  <a:pt x="818" y="764"/>
                  <a:pt x="818" y="762"/>
                  <a:pt x="817" y="761"/>
                </a:cubicBezTo>
                <a:cubicBezTo>
                  <a:pt x="816" y="760"/>
                  <a:pt x="814" y="759"/>
                  <a:pt x="813" y="760"/>
                </a:cubicBezTo>
                <a:cubicBezTo>
                  <a:pt x="812" y="760"/>
                  <a:pt x="811" y="760"/>
                  <a:pt x="811" y="761"/>
                </a:cubicBezTo>
                <a:cubicBezTo>
                  <a:pt x="810" y="762"/>
                  <a:pt x="809" y="762"/>
                  <a:pt x="807" y="763"/>
                </a:cubicBezTo>
                <a:cubicBezTo>
                  <a:pt x="807" y="763"/>
                  <a:pt x="806" y="764"/>
                  <a:pt x="805" y="764"/>
                </a:cubicBezTo>
                <a:cubicBezTo>
                  <a:pt x="805" y="764"/>
                  <a:pt x="804" y="765"/>
                  <a:pt x="803" y="765"/>
                </a:cubicBezTo>
                <a:cubicBezTo>
                  <a:pt x="803" y="765"/>
                  <a:pt x="803" y="763"/>
                  <a:pt x="803" y="762"/>
                </a:cubicBezTo>
                <a:cubicBezTo>
                  <a:pt x="803" y="762"/>
                  <a:pt x="803" y="761"/>
                  <a:pt x="804" y="761"/>
                </a:cubicBezTo>
                <a:cubicBezTo>
                  <a:pt x="804" y="760"/>
                  <a:pt x="805" y="760"/>
                  <a:pt x="806" y="760"/>
                </a:cubicBezTo>
                <a:cubicBezTo>
                  <a:pt x="807" y="759"/>
                  <a:pt x="807" y="758"/>
                  <a:pt x="807" y="758"/>
                </a:cubicBezTo>
                <a:cubicBezTo>
                  <a:pt x="807" y="757"/>
                  <a:pt x="808" y="756"/>
                  <a:pt x="809" y="756"/>
                </a:cubicBezTo>
                <a:cubicBezTo>
                  <a:pt x="809" y="756"/>
                  <a:pt x="809" y="756"/>
                  <a:pt x="810" y="755"/>
                </a:cubicBezTo>
                <a:cubicBezTo>
                  <a:pt x="810" y="755"/>
                  <a:pt x="810" y="754"/>
                  <a:pt x="810" y="754"/>
                </a:cubicBezTo>
                <a:cubicBezTo>
                  <a:pt x="810" y="752"/>
                  <a:pt x="811" y="750"/>
                  <a:pt x="810" y="748"/>
                </a:cubicBezTo>
                <a:cubicBezTo>
                  <a:pt x="810" y="748"/>
                  <a:pt x="809" y="747"/>
                  <a:pt x="809" y="747"/>
                </a:cubicBezTo>
                <a:cubicBezTo>
                  <a:pt x="809" y="747"/>
                  <a:pt x="809" y="747"/>
                  <a:pt x="808" y="746"/>
                </a:cubicBezTo>
                <a:cubicBezTo>
                  <a:pt x="808" y="746"/>
                  <a:pt x="808" y="745"/>
                  <a:pt x="809" y="745"/>
                </a:cubicBezTo>
                <a:cubicBezTo>
                  <a:pt x="809" y="745"/>
                  <a:pt x="810" y="747"/>
                  <a:pt x="810" y="746"/>
                </a:cubicBezTo>
                <a:cubicBezTo>
                  <a:pt x="810" y="745"/>
                  <a:pt x="810" y="744"/>
                  <a:pt x="809" y="744"/>
                </a:cubicBezTo>
                <a:cubicBezTo>
                  <a:pt x="809" y="743"/>
                  <a:pt x="809" y="742"/>
                  <a:pt x="808" y="742"/>
                </a:cubicBezTo>
                <a:cubicBezTo>
                  <a:pt x="808" y="742"/>
                  <a:pt x="808" y="741"/>
                  <a:pt x="807" y="741"/>
                </a:cubicBezTo>
                <a:cubicBezTo>
                  <a:pt x="807" y="741"/>
                  <a:pt x="807" y="741"/>
                  <a:pt x="807" y="741"/>
                </a:cubicBezTo>
                <a:cubicBezTo>
                  <a:pt x="806" y="740"/>
                  <a:pt x="805" y="740"/>
                  <a:pt x="804" y="739"/>
                </a:cubicBezTo>
                <a:cubicBezTo>
                  <a:pt x="804" y="739"/>
                  <a:pt x="803" y="739"/>
                  <a:pt x="803" y="739"/>
                </a:cubicBezTo>
                <a:cubicBezTo>
                  <a:pt x="802" y="739"/>
                  <a:pt x="802" y="739"/>
                  <a:pt x="802" y="739"/>
                </a:cubicBezTo>
                <a:cubicBezTo>
                  <a:pt x="801" y="739"/>
                  <a:pt x="801" y="738"/>
                  <a:pt x="800" y="737"/>
                </a:cubicBezTo>
                <a:cubicBezTo>
                  <a:pt x="799" y="736"/>
                  <a:pt x="797" y="737"/>
                  <a:pt x="795" y="736"/>
                </a:cubicBezTo>
                <a:cubicBezTo>
                  <a:pt x="795" y="736"/>
                  <a:pt x="794" y="735"/>
                  <a:pt x="793" y="735"/>
                </a:cubicBezTo>
                <a:cubicBezTo>
                  <a:pt x="793" y="735"/>
                  <a:pt x="792" y="735"/>
                  <a:pt x="791" y="735"/>
                </a:cubicBezTo>
                <a:cubicBezTo>
                  <a:pt x="791" y="736"/>
                  <a:pt x="790" y="736"/>
                  <a:pt x="790" y="737"/>
                </a:cubicBezTo>
                <a:cubicBezTo>
                  <a:pt x="790" y="737"/>
                  <a:pt x="790" y="737"/>
                  <a:pt x="790" y="738"/>
                </a:cubicBezTo>
                <a:cubicBezTo>
                  <a:pt x="790" y="738"/>
                  <a:pt x="790" y="739"/>
                  <a:pt x="790" y="739"/>
                </a:cubicBezTo>
                <a:cubicBezTo>
                  <a:pt x="790" y="740"/>
                  <a:pt x="791" y="740"/>
                  <a:pt x="790" y="741"/>
                </a:cubicBezTo>
                <a:cubicBezTo>
                  <a:pt x="790" y="741"/>
                  <a:pt x="789" y="741"/>
                  <a:pt x="788" y="741"/>
                </a:cubicBezTo>
                <a:cubicBezTo>
                  <a:pt x="787" y="741"/>
                  <a:pt x="786" y="742"/>
                  <a:pt x="786" y="742"/>
                </a:cubicBezTo>
                <a:cubicBezTo>
                  <a:pt x="786" y="743"/>
                  <a:pt x="786" y="744"/>
                  <a:pt x="786" y="745"/>
                </a:cubicBezTo>
                <a:cubicBezTo>
                  <a:pt x="786" y="746"/>
                  <a:pt x="785" y="746"/>
                  <a:pt x="785" y="746"/>
                </a:cubicBezTo>
                <a:cubicBezTo>
                  <a:pt x="784" y="747"/>
                  <a:pt x="784" y="746"/>
                  <a:pt x="784" y="747"/>
                </a:cubicBezTo>
                <a:cubicBezTo>
                  <a:pt x="784" y="747"/>
                  <a:pt x="783" y="749"/>
                  <a:pt x="783" y="749"/>
                </a:cubicBezTo>
                <a:cubicBezTo>
                  <a:pt x="783" y="748"/>
                  <a:pt x="783" y="748"/>
                  <a:pt x="783" y="747"/>
                </a:cubicBezTo>
                <a:cubicBezTo>
                  <a:pt x="783" y="747"/>
                  <a:pt x="783" y="747"/>
                  <a:pt x="784" y="746"/>
                </a:cubicBezTo>
                <a:cubicBezTo>
                  <a:pt x="784" y="746"/>
                  <a:pt x="784" y="746"/>
                  <a:pt x="784" y="745"/>
                </a:cubicBezTo>
                <a:cubicBezTo>
                  <a:pt x="784" y="745"/>
                  <a:pt x="784" y="744"/>
                  <a:pt x="784" y="744"/>
                </a:cubicBezTo>
                <a:cubicBezTo>
                  <a:pt x="784" y="743"/>
                  <a:pt x="782" y="744"/>
                  <a:pt x="782" y="745"/>
                </a:cubicBezTo>
                <a:cubicBezTo>
                  <a:pt x="782" y="745"/>
                  <a:pt x="782" y="746"/>
                  <a:pt x="781" y="747"/>
                </a:cubicBezTo>
                <a:cubicBezTo>
                  <a:pt x="781" y="747"/>
                  <a:pt x="781" y="746"/>
                  <a:pt x="780" y="746"/>
                </a:cubicBezTo>
                <a:cubicBezTo>
                  <a:pt x="780" y="746"/>
                  <a:pt x="779" y="747"/>
                  <a:pt x="779" y="747"/>
                </a:cubicBezTo>
                <a:cubicBezTo>
                  <a:pt x="778" y="748"/>
                  <a:pt x="778" y="748"/>
                  <a:pt x="778" y="749"/>
                </a:cubicBezTo>
                <a:cubicBezTo>
                  <a:pt x="777" y="749"/>
                  <a:pt x="777" y="750"/>
                  <a:pt x="776" y="751"/>
                </a:cubicBezTo>
                <a:cubicBezTo>
                  <a:pt x="776" y="751"/>
                  <a:pt x="775" y="752"/>
                  <a:pt x="775" y="752"/>
                </a:cubicBezTo>
                <a:cubicBezTo>
                  <a:pt x="775" y="753"/>
                  <a:pt x="775" y="754"/>
                  <a:pt x="775" y="755"/>
                </a:cubicBezTo>
                <a:cubicBezTo>
                  <a:pt x="775" y="755"/>
                  <a:pt x="774" y="756"/>
                  <a:pt x="774" y="757"/>
                </a:cubicBezTo>
                <a:cubicBezTo>
                  <a:pt x="774" y="757"/>
                  <a:pt x="773" y="758"/>
                  <a:pt x="773" y="759"/>
                </a:cubicBezTo>
                <a:cubicBezTo>
                  <a:pt x="773" y="760"/>
                  <a:pt x="774" y="761"/>
                  <a:pt x="774" y="762"/>
                </a:cubicBezTo>
                <a:cubicBezTo>
                  <a:pt x="774" y="763"/>
                  <a:pt x="774" y="764"/>
                  <a:pt x="774" y="764"/>
                </a:cubicBezTo>
                <a:cubicBezTo>
                  <a:pt x="774" y="765"/>
                  <a:pt x="774" y="766"/>
                  <a:pt x="774" y="767"/>
                </a:cubicBezTo>
                <a:cubicBezTo>
                  <a:pt x="774" y="768"/>
                  <a:pt x="774" y="768"/>
                  <a:pt x="774" y="769"/>
                </a:cubicBezTo>
                <a:cubicBezTo>
                  <a:pt x="774" y="770"/>
                  <a:pt x="775" y="770"/>
                  <a:pt x="775" y="770"/>
                </a:cubicBezTo>
                <a:cubicBezTo>
                  <a:pt x="775" y="770"/>
                  <a:pt x="776" y="771"/>
                  <a:pt x="776" y="771"/>
                </a:cubicBezTo>
                <a:cubicBezTo>
                  <a:pt x="776" y="772"/>
                  <a:pt x="776" y="773"/>
                  <a:pt x="776" y="774"/>
                </a:cubicBezTo>
                <a:cubicBezTo>
                  <a:pt x="776" y="775"/>
                  <a:pt x="777" y="775"/>
                  <a:pt x="777" y="775"/>
                </a:cubicBezTo>
                <a:cubicBezTo>
                  <a:pt x="777" y="776"/>
                  <a:pt x="777" y="776"/>
                  <a:pt x="777" y="777"/>
                </a:cubicBezTo>
                <a:cubicBezTo>
                  <a:pt x="777" y="778"/>
                  <a:pt x="776" y="779"/>
                  <a:pt x="776" y="779"/>
                </a:cubicBezTo>
                <a:cubicBezTo>
                  <a:pt x="776" y="780"/>
                  <a:pt x="776" y="780"/>
                  <a:pt x="776" y="781"/>
                </a:cubicBezTo>
                <a:cubicBezTo>
                  <a:pt x="776" y="781"/>
                  <a:pt x="776" y="782"/>
                  <a:pt x="775" y="782"/>
                </a:cubicBezTo>
                <a:cubicBezTo>
                  <a:pt x="775" y="783"/>
                  <a:pt x="775" y="784"/>
                  <a:pt x="774" y="784"/>
                </a:cubicBezTo>
                <a:cubicBezTo>
                  <a:pt x="774" y="785"/>
                  <a:pt x="773" y="786"/>
                  <a:pt x="773" y="786"/>
                </a:cubicBezTo>
                <a:cubicBezTo>
                  <a:pt x="772" y="787"/>
                  <a:pt x="772" y="788"/>
                  <a:pt x="771" y="788"/>
                </a:cubicBezTo>
                <a:cubicBezTo>
                  <a:pt x="771" y="789"/>
                  <a:pt x="771" y="789"/>
                  <a:pt x="770" y="789"/>
                </a:cubicBezTo>
                <a:cubicBezTo>
                  <a:pt x="770" y="790"/>
                  <a:pt x="770" y="790"/>
                  <a:pt x="770" y="791"/>
                </a:cubicBezTo>
                <a:cubicBezTo>
                  <a:pt x="770" y="791"/>
                  <a:pt x="769" y="791"/>
                  <a:pt x="768" y="792"/>
                </a:cubicBezTo>
                <a:cubicBezTo>
                  <a:pt x="767" y="793"/>
                  <a:pt x="766" y="793"/>
                  <a:pt x="764" y="793"/>
                </a:cubicBezTo>
                <a:cubicBezTo>
                  <a:pt x="763" y="792"/>
                  <a:pt x="762" y="791"/>
                  <a:pt x="761" y="790"/>
                </a:cubicBezTo>
                <a:cubicBezTo>
                  <a:pt x="760" y="789"/>
                  <a:pt x="760" y="787"/>
                  <a:pt x="759" y="785"/>
                </a:cubicBezTo>
                <a:cubicBezTo>
                  <a:pt x="759" y="784"/>
                  <a:pt x="759" y="783"/>
                  <a:pt x="759" y="782"/>
                </a:cubicBezTo>
                <a:cubicBezTo>
                  <a:pt x="759" y="781"/>
                  <a:pt x="759" y="780"/>
                  <a:pt x="758" y="778"/>
                </a:cubicBezTo>
                <a:cubicBezTo>
                  <a:pt x="758" y="777"/>
                  <a:pt x="758" y="775"/>
                  <a:pt x="758" y="773"/>
                </a:cubicBezTo>
                <a:cubicBezTo>
                  <a:pt x="758" y="772"/>
                  <a:pt x="758" y="770"/>
                  <a:pt x="758" y="769"/>
                </a:cubicBezTo>
                <a:cubicBezTo>
                  <a:pt x="758" y="768"/>
                  <a:pt x="758" y="767"/>
                  <a:pt x="759" y="766"/>
                </a:cubicBezTo>
                <a:cubicBezTo>
                  <a:pt x="759" y="765"/>
                  <a:pt x="759" y="765"/>
                  <a:pt x="759" y="764"/>
                </a:cubicBezTo>
                <a:cubicBezTo>
                  <a:pt x="759" y="764"/>
                  <a:pt x="760" y="763"/>
                  <a:pt x="760" y="762"/>
                </a:cubicBezTo>
                <a:cubicBezTo>
                  <a:pt x="760" y="761"/>
                  <a:pt x="760" y="760"/>
                  <a:pt x="760" y="760"/>
                </a:cubicBezTo>
                <a:cubicBezTo>
                  <a:pt x="760" y="759"/>
                  <a:pt x="760" y="759"/>
                  <a:pt x="760" y="759"/>
                </a:cubicBezTo>
                <a:cubicBezTo>
                  <a:pt x="760" y="758"/>
                  <a:pt x="761" y="758"/>
                  <a:pt x="761" y="758"/>
                </a:cubicBezTo>
                <a:cubicBezTo>
                  <a:pt x="761" y="758"/>
                  <a:pt x="761" y="757"/>
                  <a:pt x="761" y="757"/>
                </a:cubicBezTo>
                <a:cubicBezTo>
                  <a:pt x="761" y="756"/>
                  <a:pt x="762" y="755"/>
                  <a:pt x="762" y="754"/>
                </a:cubicBezTo>
                <a:cubicBezTo>
                  <a:pt x="762" y="754"/>
                  <a:pt x="762" y="753"/>
                  <a:pt x="763" y="752"/>
                </a:cubicBezTo>
                <a:cubicBezTo>
                  <a:pt x="763" y="751"/>
                  <a:pt x="763" y="751"/>
                  <a:pt x="763" y="750"/>
                </a:cubicBezTo>
                <a:cubicBezTo>
                  <a:pt x="763" y="750"/>
                  <a:pt x="763" y="749"/>
                  <a:pt x="764" y="749"/>
                </a:cubicBezTo>
                <a:cubicBezTo>
                  <a:pt x="764" y="748"/>
                  <a:pt x="764" y="748"/>
                  <a:pt x="764" y="748"/>
                </a:cubicBezTo>
                <a:cubicBezTo>
                  <a:pt x="765" y="748"/>
                  <a:pt x="765" y="748"/>
                  <a:pt x="765" y="747"/>
                </a:cubicBezTo>
                <a:cubicBezTo>
                  <a:pt x="766" y="747"/>
                  <a:pt x="766" y="746"/>
                  <a:pt x="767" y="746"/>
                </a:cubicBezTo>
                <a:cubicBezTo>
                  <a:pt x="767" y="745"/>
                  <a:pt x="767" y="744"/>
                  <a:pt x="767" y="743"/>
                </a:cubicBezTo>
                <a:cubicBezTo>
                  <a:pt x="767" y="743"/>
                  <a:pt x="767" y="742"/>
                  <a:pt x="767" y="742"/>
                </a:cubicBezTo>
                <a:cubicBezTo>
                  <a:pt x="766" y="741"/>
                  <a:pt x="766" y="742"/>
                  <a:pt x="766" y="743"/>
                </a:cubicBezTo>
                <a:cubicBezTo>
                  <a:pt x="766" y="743"/>
                  <a:pt x="766" y="744"/>
                  <a:pt x="765" y="744"/>
                </a:cubicBezTo>
                <a:cubicBezTo>
                  <a:pt x="764" y="745"/>
                  <a:pt x="764" y="746"/>
                  <a:pt x="763" y="746"/>
                </a:cubicBezTo>
                <a:cubicBezTo>
                  <a:pt x="763" y="748"/>
                  <a:pt x="761" y="748"/>
                  <a:pt x="760" y="749"/>
                </a:cubicBezTo>
                <a:cubicBezTo>
                  <a:pt x="760" y="749"/>
                  <a:pt x="760" y="750"/>
                  <a:pt x="760" y="750"/>
                </a:cubicBezTo>
                <a:cubicBezTo>
                  <a:pt x="759" y="750"/>
                  <a:pt x="759" y="751"/>
                  <a:pt x="759" y="751"/>
                </a:cubicBezTo>
                <a:cubicBezTo>
                  <a:pt x="758" y="751"/>
                  <a:pt x="758" y="752"/>
                  <a:pt x="757" y="753"/>
                </a:cubicBezTo>
                <a:cubicBezTo>
                  <a:pt x="757" y="753"/>
                  <a:pt x="756" y="752"/>
                  <a:pt x="756" y="751"/>
                </a:cubicBezTo>
                <a:cubicBezTo>
                  <a:pt x="757" y="751"/>
                  <a:pt x="757" y="750"/>
                  <a:pt x="757" y="749"/>
                </a:cubicBezTo>
                <a:cubicBezTo>
                  <a:pt x="758" y="749"/>
                  <a:pt x="758" y="749"/>
                  <a:pt x="758" y="748"/>
                </a:cubicBezTo>
                <a:cubicBezTo>
                  <a:pt x="758" y="748"/>
                  <a:pt x="758" y="748"/>
                  <a:pt x="758" y="747"/>
                </a:cubicBezTo>
                <a:cubicBezTo>
                  <a:pt x="758" y="747"/>
                  <a:pt x="759" y="747"/>
                  <a:pt x="759" y="747"/>
                </a:cubicBezTo>
                <a:cubicBezTo>
                  <a:pt x="759" y="747"/>
                  <a:pt x="760" y="746"/>
                  <a:pt x="760" y="746"/>
                </a:cubicBezTo>
                <a:cubicBezTo>
                  <a:pt x="760" y="746"/>
                  <a:pt x="761" y="745"/>
                  <a:pt x="761" y="745"/>
                </a:cubicBezTo>
                <a:cubicBezTo>
                  <a:pt x="761" y="745"/>
                  <a:pt x="761" y="744"/>
                  <a:pt x="762" y="744"/>
                </a:cubicBezTo>
                <a:cubicBezTo>
                  <a:pt x="762" y="743"/>
                  <a:pt x="762" y="743"/>
                  <a:pt x="762" y="743"/>
                </a:cubicBezTo>
                <a:cubicBezTo>
                  <a:pt x="762" y="742"/>
                  <a:pt x="763" y="742"/>
                  <a:pt x="763" y="741"/>
                </a:cubicBezTo>
                <a:cubicBezTo>
                  <a:pt x="764" y="740"/>
                  <a:pt x="764" y="739"/>
                  <a:pt x="765" y="738"/>
                </a:cubicBezTo>
                <a:cubicBezTo>
                  <a:pt x="765" y="737"/>
                  <a:pt x="767" y="737"/>
                  <a:pt x="767" y="736"/>
                </a:cubicBezTo>
                <a:cubicBezTo>
                  <a:pt x="767" y="736"/>
                  <a:pt x="766" y="734"/>
                  <a:pt x="767" y="735"/>
                </a:cubicBezTo>
                <a:cubicBezTo>
                  <a:pt x="768" y="735"/>
                  <a:pt x="768" y="736"/>
                  <a:pt x="768" y="736"/>
                </a:cubicBezTo>
                <a:cubicBezTo>
                  <a:pt x="768" y="737"/>
                  <a:pt x="769" y="736"/>
                  <a:pt x="769" y="736"/>
                </a:cubicBezTo>
                <a:cubicBezTo>
                  <a:pt x="769" y="736"/>
                  <a:pt x="769" y="736"/>
                  <a:pt x="770" y="735"/>
                </a:cubicBezTo>
                <a:cubicBezTo>
                  <a:pt x="770" y="735"/>
                  <a:pt x="770" y="735"/>
                  <a:pt x="770" y="734"/>
                </a:cubicBezTo>
                <a:cubicBezTo>
                  <a:pt x="770" y="734"/>
                  <a:pt x="771" y="735"/>
                  <a:pt x="771" y="734"/>
                </a:cubicBezTo>
                <a:cubicBezTo>
                  <a:pt x="772" y="734"/>
                  <a:pt x="772" y="734"/>
                  <a:pt x="772" y="734"/>
                </a:cubicBezTo>
                <a:cubicBezTo>
                  <a:pt x="772" y="734"/>
                  <a:pt x="773" y="734"/>
                  <a:pt x="773" y="734"/>
                </a:cubicBezTo>
                <a:cubicBezTo>
                  <a:pt x="773" y="735"/>
                  <a:pt x="772" y="735"/>
                  <a:pt x="771" y="736"/>
                </a:cubicBezTo>
                <a:cubicBezTo>
                  <a:pt x="771" y="736"/>
                  <a:pt x="771" y="738"/>
                  <a:pt x="772" y="738"/>
                </a:cubicBezTo>
                <a:cubicBezTo>
                  <a:pt x="772" y="738"/>
                  <a:pt x="773" y="736"/>
                  <a:pt x="773" y="736"/>
                </a:cubicBezTo>
                <a:cubicBezTo>
                  <a:pt x="774" y="735"/>
                  <a:pt x="774" y="736"/>
                  <a:pt x="775" y="735"/>
                </a:cubicBezTo>
                <a:cubicBezTo>
                  <a:pt x="775" y="734"/>
                  <a:pt x="775" y="733"/>
                  <a:pt x="776" y="733"/>
                </a:cubicBezTo>
                <a:cubicBezTo>
                  <a:pt x="777" y="733"/>
                  <a:pt x="777" y="733"/>
                  <a:pt x="778" y="733"/>
                </a:cubicBezTo>
                <a:cubicBezTo>
                  <a:pt x="779" y="733"/>
                  <a:pt x="780" y="733"/>
                  <a:pt x="781" y="732"/>
                </a:cubicBezTo>
                <a:cubicBezTo>
                  <a:pt x="782" y="732"/>
                  <a:pt x="782" y="733"/>
                  <a:pt x="783" y="732"/>
                </a:cubicBezTo>
                <a:cubicBezTo>
                  <a:pt x="783" y="732"/>
                  <a:pt x="784" y="732"/>
                  <a:pt x="784" y="731"/>
                </a:cubicBezTo>
                <a:cubicBezTo>
                  <a:pt x="784" y="731"/>
                  <a:pt x="784" y="731"/>
                  <a:pt x="785" y="731"/>
                </a:cubicBezTo>
                <a:cubicBezTo>
                  <a:pt x="786" y="730"/>
                  <a:pt x="786" y="731"/>
                  <a:pt x="787" y="731"/>
                </a:cubicBezTo>
                <a:cubicBezTo>
                  <a:pt x="788" y="731"/>
                  <a:pt x="789" y="731"/>
                  <a:pt x="789" y="732"/>
                </a:cubicBezTo>
                <a:cubicBezTo>
                  <a:pt x="790" y="732"/>
                  <a:pt x="790" y="732"/>
                  <a:pt x="790" y="732"/>
                </a:cubicBezTo>
                <a:cubicBezTo>
                  <a:pt x="791" y="732"/>
                  <a:pt x="791" y="733"/>
                  <a:pt x="791" y="733"/>
                </a:cubicBezTo>
                <a:cubicBezTo>
                  <a:pt x="791" y="733"/>
                  <a:pt x="792" y="733"/>
                  <a:pt x="792" y="733"/>
                </a:cubicBezTo>
                <a:cubicBezTo>
                  <a:pt x="792" y="734"/>
                  <a:pt x="793" y="734"/>
                  <a:pt x="793" y="734"/>
                </a:cubicBezTo>
                <a:cubicBezTo>
                  <a:pt x="794" y="735"/>
                  <a:pt x="794" y="733"/>
                  <a:pt x="794" y="733"/>
                </a:cubicBezTo>
                <a:cubicBezTo>
                  <a:pt x="794" y="732"/>
                  <a:pt x="794" y="731"/>
                  <a:pt x="795" y="731"/>
                </a:cubicBezTo>
                <a:cubicBezTo>
                  <a:pt x="796" y="731"/>
                  <a:pt x="796" y="732"/>
                  <a:pt x="796" y="732"/>
                </a:cubicBezTo>
                <a:cubicBezTo>
                  <a:pt x="797" y="732"/>
                  <a:pt x="797" y="732"/>
                  <a:pt x="798" y="732"/>
                </a:cubicBezTo>
                <a:close/>
                <a:moveTo>
                  <a:pt x="711" y="720"/>
                </a:moveTo>
                <a:cubicBezTo>
                  <a:pt x="711" y="720"/>
                  <a:pt x="712" y="720"/>
                  <a:pt x="712" y="720"/>
                </a:cubicBezTo>
                <a:cubicBezTo>
                  <a:pt x="712" y="719"/>
                  <a:pt x="713" y="719"/>
                  <a:pt x="713" y="718"/>
                </a:cubicBezTo>
                <a:cubicBezTo>
                  <a:pt x="714" y="718"/>
                  <a:pt x="715" y="717"/>
                  <a:pt x="715" y="717"/>
                </a:cubicBezTo>
                <a:cubicBezTo>
                  <a:pt x="716" y="716"/>
                  <a:pt x="716" y="716"/>
                  <a:pt x="717" y="715"/>
                </a:cubicBezTo>
                <a:cubicBezTo>
                  <a:pt x="718" y="714"/>
                  <a:pt x="718" y="714"/>
                  <a:pt x="719" y="714"/>
                </a:cubicBezTo>
                <a:cubicBezTo>
                  <a:pt x="720" y="713"/>
                  <a:pt x="721" y="712"/>
                  <a:pt x="721" y="711"/>
                </a:cubicBezTo>
                <a:cubicBezTo>
                  <a:pt x="722" y="711"/>
                  <a:pt x="722" y="711"/>
                  <a:pt x="723" y="711"/>
                </a:cubicBezTo>
                <a:cubicBezTo>
                  <a:pt x="723" y="710"/>
                  <a:pt x="723" y="710"/>
                  <a:pt x="724" y="710"/>
                </a:cubicBezTo>
                <a:cubicBezTo>
                  <a:pt x="724" y="709"/>
                  <a:pt x="725" y="709"/>
                  <a:pt x="726" y="708"/>
                </a:cubicBezTo>
                <a:cubicBezTo>
                  <a:pt x="727" y="708"/>
                  <a:pt x="729" y="707"/>
                  <a:pt x="731" y="706"/>
                </a:cubicBezTo>
                <a:cubicBezTo>
                  <a:pt x="732" y="706"/>
                  <a:pt x="732" y="706"/>
                  <a:pt x="732" y="706"/>
                </a:cubicBezTo>
                <a:cubicBezTo>
                  <a:pt x="733" y="706"/>
                  <a:pt x="734" y="705"/>
                  <a:pt x="734" y="705"/>
                </a:cubicBezTo>
                <a:cubicBezTo>
                  <a:pt x="736" y="704"/>
                  <a:pt x="737" y="704"/>
                  <a:pt x="739" y="703"/>
                </a:cubicBezTo>
                <a:cubicBezTo>
                  <a:pt x="740" y="703"/>
                  <a:pt x="740" y="703"/>
                  <a:pt x="741" y="702"/>
                </a:cubicBezTo>
                <a:cubicBezTo>
                  <a:pt x="741" y="701"/>
                  <a:pt x="742" y="700"/>
                  <a:pt x="742" y="700"/>
                </a:cubicBezTo>
                <a:cubicBezTo>
                  <a:pt x="743" y="699"/>
                  <a:pt x="743" y="699"/>
                  <a:pt x="743" y="699"/>
                </a:cubicBezTo>
                <a:cubicBezTo>
                  <a:pt x="743" y="698"/>
                  <a:pt x="743" y="698"/>
                  <a:pt x="743" y="697"/>
                </a:cubicBezTo>
                <a:cubicBezTo>
                  <a:pt x="743" y="697"/>
                  <a:pt x="743" y="696"/>
                  <a:pt x="744" y="696"/>
                </a:cubicBezTo>
                <a:cubicBezTo>
                  <a:pt x="745" y="696"/>
                  <a:pt x="745" y="696"/>
                  <a:pt x="745" y="696"/>
                </a:cubicBezTo>
                <a:cubicBezTo>
                  <a:pt x="746" y="696"/>
                  <a:pt x="746" y="696"/>
                  <a:pt x="746" y="695"/>
                </a:cubicBezTo>
                <a:cubicBezTo>
                  <a:pt x="747" y="695"/>
                  <a:pt x="747" y="695"/>
                  <a:pt x="747" y="695"/>
                </a:cubicBezTo>
                <a:cubicBezTo>
                  <a:pt x="748" y="696"/>
                  <a:pt x="747" y="696"/>
                  <a:pt x="747" y="696"/>
                </a:cubicBezTo>
                <a:cubicBezTo>
                  <a:pt x="747" y="697"/>
                  <a:pt x="747" y="697"/>
                  <a:pt x="747" y="697"/>
                </a:cubicBezTo>
                <a:cubicBezTo>
                  <a:pt x="747" y="698"/>
                  <a:pt x="746" y="698"/>
                  <a:pt x="746" y="698"/>
                </a:cubicBezTo>
                <a:cubicBezTo>
                  <a:pt x="746" y="698"/>
                  <a:pt x="746" y="699"/>
                  <a:pt x="746" y="699"/>
                </a:cubicBezTo>
                <a:cubicBezTo>
                  <a:pt x="746" y="699"/>
                  <a:pt x="746" y="698"/>
                  <a:pt x="747" y="698"/>
                </a:cubicBezTo>
                <a:cubicBezTo>
                  <a:pt x="747" y="698"/>
                  <a:pt x="747" y="698"/>
                  <a:pt x="747" y="698"/>
                </a:cubicBezTo>
                <a:cubicBezTo>
                  <a:pt x="748" y="698"/>
                  <a:pt x="748" y="698"/>
                  <a:pt x="748" y="697"/>
                </a:cubicBezTo>
                <a:cubicBezTo>
                  <a:pt x="748" y="697"/>
                  <a:pt x="748" y="697"/>
                  <a:pt x="748" y="697"/>
                </a:cubicBezTo>
                <a:cubicBezTo>
                  <a:pt x="749" y="696"/>
                  <a:pt x="749" y="695"/>
                  <a:pt x="749" y="695"/>
                </a:cubicBezTo>
                <a:cubicBezTo>
                  <a:pt x="750" y="694"/>
                  <a:pt x="750" y="694"/>
                  <a:pt x="750" y="693"/>
                </a:cubicBezTo>
                <a:cubicBezTo>
                  <a:pt x="750" y="693"/>
                  <a:pt x="750" y="693"/>
                  <a:pt x="750" y="692"/>
                </a:cubicBezTo>
                <a:cubicBezTo>
                  <a:pt x="750" y="692"/>
                  <a:pt x="750" y="692"/>
                  <a:pt x="750" y="692"/>
                </a:cubicBezTo>
                <a:cubicBezTo>
                  <a:pt x="750" y="691"/>
                  <a:pt x="750" y="691"/>
                  <a:pt x="751" y="691"/>
                </a:cubicBezTo>
                <a:cubicBezTo>
                  <a:pt x="751" y="691"/>
                  <a:pt x="751" y="691"/>
                  <a:pt x="752" y="691"/>
                </a:cubicBezTo>
                <a:cubicBezTo>
                  <a:pt x="752" y="692"/>
                  <a:pt x="752" y="692"/>
                  <a:pt x="753" y="692"/>
                </a:cubicBezTo>
                <a:cubicBezTo>
                  <a:pt x="753" y="693"/>
                  <a:pt x="752" y="693"/>
                  <a:pt x="751" y="694"/>
                </a:cubicBezTo>
                <a:cubicBezTo>
                  <a:pt x="751" y="694"/>
                  <a:pt x="751" y="695"/>
                  <a:pt x="750" y="695"/>
                </a:cubicBezTo>
                <a:cubicBezTo>
                  <a:pt x="750" y="695"/>
                  <a:pt x="750" y="696"/>
                  <a:pt x="750" y="696"/>
                </a:cubicBezTo>
                <a:cubicBezTo>
                  <a:pt x="750" y="696"/>
                  <a:pt x="750" y="697"/>
                  <a:pt x="750" y="697"/>
                </a:cubicBezTo>
                <a:cubicBezTo>
                  <a:pt x="751" y="697"/>
                  <a:pt x="751" y="696"/>
                  <a:pt x="751" y="696"/>
                </a:cubicBezTo>
                <a:cubicBezTo>
                  <a:pt x="751" y="695"/>
                  <a:pt x="751" y="695"/>
                  <a:pt x="752" y="695"/>
                </a:cubicBezTo>
                <a:cubicBezTo>
                  <a:pt x="752" y="695"/>
                  <a:pt x="753" y="695"/>
                  <a:pt x="753" y="695"/>
                </a:cubicBezTo>
                <a:cubicBezTo>
                  <a:pt x="753" y="694"/>
                  <a:pt x="752" y="694"/>
                  <a:pt x="753" y="694"/>
                </a:cubicBezTo>
                <a:cubicBezTo>
                  <a:pt x="753" y="694"/>
                  <a:pt x="754" y="694"/>
                  <a:pt x="754" y="694"/>
                </a:cubicBezTo>
                <a:cubicBezTo>
                  <a:pt x="754" y="694"/>
                  <a:pt x="755" y="694"/>
                  <a:pt x="755" y="693"/>
                </a:cubicBezTo>
                <a:cubicBezTo>
                  <a:pt x="755" y="693"/>
                  <a:pt x="755" y="693"/>
                  <a:pt x="755" y="692"/>
                </a:cubicBezTo>
                <a:cubicBezTo>
                  <a:pt x="755" y="692"/>
                  <a:pt x="756" y="692"/>
                  <a:pt x="757" y="692"/>
                </a:cubicBezTo>
                <a:cubicBezTo>
                  <a:pt x="757" y="692"/>
                  <a:pt x="759" y="692"/>
                  <a:pt x="759" y="691"/>
                </a:cubicBezTo>
                <a:cubicBezTo>
                  <a:pt x="759" y="690"/>
                  <a:pt x="757" y="690"/>
                  <a:pt x="757" y="690"/>
                </a:cubicBezTo>
                <a:cubicBezTo>
                  <a:pt x="756" y="691"/>
                  <a:pt x="756" y="692"/>
                  <a:pt x="756" y="691"/>
                </a:cubicBezTo>
                <a:cubicBezTo>
                  <a:pt x="755" y="691"/>
                  <a:pt x="755" y="691"/>
                  <a:pt x="755" y="691"/>
                </a:cubicBezTo>
                <a:cubicBezTo>
                  <a:pt x="754" y="691"/>
                  <a:pt x="754" y="691"/>
                  <a:pt x="754" y="690"/>
                </a:cubicBezTo>
                <a:cubicBezTo>
                  <a:pt x="754" y="690"/>
                  <a:pt x="753" y="690"/>
                  <a:pt x="754" y="689"/>
                </a:cubicBezTo>
                <a:cubicBezTo>
                  <a:pt x="754" y="689"/>
                  <a:pt x="755" y="689"/>
                  <a:pt x="755" y="689"/>
                </a:cubicBezTo>
                <a:cubicBezTo>
                  <a:pt x="756" y="689"/>
                  <a:pt x="757" y="689"/>
                  <a:pt x="757" y="689"/>
                </a:cubicBezTo>
                <a:cubicBezTo>
                  <a:pt x="758" y="689"/>
                  <a:pt x="758" y="689"/>
                  <a:pt x="759" y="690"/>
                </a:cubicBezTo>
                <a:cubicBezTo>
                  <a:pt x="760" y="690"/>
                  <a:pt x="760" y="690"/>
                  <a:pt x="761" y="691"/>
                </a:cubicBezTo>
                <a:cubicBezTo>
                  <a:pt x="761" y="691"/>
                  <a:pt x="762" y="691"/>
                  <a:pt x="763" y="691"/>
                </a:cubicBezTo>
                <a:cubicBezTo>
                  <a:pt x="764" y="691"/>
                  <a:pt x="764" y="691"/>
                  <a:pt x="764" y="691"/>
                </a:cubicBezTo>
                <a:cubicBezTo>
                  <a:pt x="764" y="692"/>
                  <a:pt x="765" y="692"/>
                  <a:pt x="765" y="692"/>
                </a:cubicBezTo>
                <a:cubicBezTo>
                  <a:pt x="766" y="692"/>
                  <a:pt x="767" y="692"/>
                  <a:pt x="767" y="692"/>
                </a:cubicBezTo>
                <a:cubicBezTo>
                  <a:pt x="768" y="692"/>
                  <a:pt x="769" y="692"/>
                  <a:pt x="770" y="692"/>
                </a:cubicBezTo>
                <a:cubicBezTo>
                  <a:pt x="771" y="691"/>
                  <a:pt x="773" y="691"/>
                  <a:pt x="774" y="692"/>
                </a:cubicBezTo>
                <a:cubicBezTo>
                  <a:pt x="775" y="693"/>
                  <a:pt x="775" y="694"/>
                  <a:pt x="776" y="695"/>
                </a:cubicBezTo>
                <a:cubicBezTo>
                  <a:pt x="776" y="695"/>
                  <a:pt x="776" y="696"/>
                  <a:pt x="776" y="697"/>
                </a:cubicBezTo>
                <a:cubicBezTo>
                  <a:pt x="777" y="697"/>
                  <a:pt x="777" y="698"/>
                  <a:pt x="777" y="699"/>
                </a:cubicBezTo>
                <a:cubicBezTo>
                  <a:pt x="777" y="700"/>
                  <a:pt x="778" y="700"/>
                  <a:pt x="778" y="701"/>
                </a:cubicBezTo>
                <a:cubicBezTo>
                  <a:pt x="779" y="702"/>
                  <a:pt x="779" y="703"/>
                  <a:pt x="780" y="703"/>
                </a:cubicBezTo>
                <a:cubicBezTo>
                  <a:pt x="781" y="704"/>
                  <a:pt x="782" y="703"/>
                  <a:pt x="782" y="704"/>
                </a:cubicBezTo>
                <a:cubicBezTo>
                  <a:pt x="783" y="704"/>
                  <a:pt x="784" y="704"/>
                  <a:pt x="784" y="704"/>
                </a:cubicBezTo>
                <a:cubicBezTo>
                  <a:pt x="785" y="704"/>
                  <a:pt x="786" y="704"/>
                  <a:pt x="787" y="704"/>
                </a:cubicBezTo>
                <a:cubicBezTo>
                  <a:pt x="788" y="704"/>
                  <a:pt x="793" y="703"/>
                  <a:pt x="792" y="705"/>
                </a:cubicBezTo>
                <a:cubicBezTo>
                  <a:pt x="792" y="705"/>
                  <a:pt x="791" y="706"/>
                  <a:pt x="791" y="706"/>
                </a:cubicBezTo>
                <a:cubicBezTo>
                  <a:pt x="791" y="706"/>
                  <a:pt x="791" y="707"/>
                  <a:pt x="791" y="707"/>
                </a:cubicBezTo>
                <a:cubicBezTo>
                  <a:pt x="791" y="708"/>
                  <a:pt x="790" y="708"/>
                  <a:pt x="790" y="709"/>
                </a:cubicBezTo>
                <a:cubicBezTo>
                  <a:pt x="791" y="709"/>
                  <a:pt x="791" y="709"/>
                  <a:pt x="791" y="710"/>
                </a:cubicBezTo>
                <a:cubicBezTo>
                  <a:pt x="792" y="710"/>
                  <a:pt x="792" y="710"/>
                  <a:pt x="792" y="711"/>
                </a:cubicBezTo>
                <a:cubicBezTo>
                  <a:pt x="793" y="711"/>
                  <a:pt x="793" y="712"/>
                  <a:pt x="794" y="712"/>
                </a:cubicBezTo>
                <a:cubicBezTo>
                  <a:pt x="795" y="712"/>
                  <a:pt x="795" y="713"/>
                  <a:pt x="795" y="714"/>
                </a:cubicBezTo>
                <a:cubicBezTo>
                  <a:pt x="795" y="714"/>
                  <a:pt x="794" y="714"/>
                  <a:pt x="794" y="715"/>
                </a:cubicBezTo>
                <a:cubicBezTo>
                  <a:pt x="794" y="715"/>
                  <a:pt x="794" y="715"/>
                  <a:pt x="794" y="716"/>
                </a:cubicBezTo>
                <a:cubicBezTo>
                  <a:pt x="794" y="716"/>
                  <a:pt x="793" y="717"/>
                  <a:pt x="793" y="718"/>
                </a:cubicBezTo>
                <a:cubicBezTo>
                  <a:pt x="793" y="719"/>
                  <a:pt x="794" y="719"/>
                  <a:pt x="795" y="719"/>
                </a:cubicBezTo>
                <a:cubicBezTo>
                  <a:pt x="795" y="719"/>
                  <a:pt x="796" y="720"/>
                  <a:pt x="796" y="720"/>
                </a:cubicBezTo>
                <a:cubicBezTo>
                  <a:pt x="796" y="720"/>
                  <a:pt x="795" y="721"/>
                  <a:pt x="795" y="721"/>
                </a:cubicBezTo>
                <a:cubicBezTo>
                  <a:pt x="795" y="722"/>
                  <a:pt x="796" y="722"/>
                  <a:pt x="796" y="722"/>
                </a:cubicBezTo>
                <a:cubicBezTo>
                  <a:pt x="796" y="722"/>
                  <a:pt x="796" y="723"/>
                  <a:pt x="796" y="723"/>
                </a:cubicBezTo>
                <a:cubicBezTo>
                  <a:pt x="796" y="723"/>
                  <a:pt x="796" y="724"/>
                  <a:pt x="796" y="724"/>
                </a:cubicBezTo>
                <a:cubicBezTo>
                  <a:pt x="795" y="724"/>
                  <a:pt x="795" y="724"/>
                  <a:pt x="795" y="724"/>
                </a:cubicBezTo>
                <a:cubicBezTo>
                  <a:pt x="794" y="724"/>
                  <a:pt x="794" y="724"/>
                  <a:pt x="794" y="724"/>
                </a:cubicBezTo>
                <a:cubicBezTo>
                  <a:pt x="793" y="724"/>
                  <a:pt x="793" y="724"/>
                  <a:pt x="793" y="724"/>
                </a:cubicBezTo>
                <a:cubicBezTo>
                  <a:pt x="792" y="724"/>
                  <a:pt x="792" y="723"/>
                  <a:pt x="792" y="723"/>
                </a:cubicBezTo>
                <a:cubicBezTo>
                  <a:pt x="791" y="723"/>
                  <a:pt x="791" y="723"/>
                  <a:pt x="791" y="723"/>
                </a:cubicBezTo>
                <a:cubicBezTo>
                  <a:pt x="790" y="723"/>
                  <a:pt x="790" y="722"/>
                  <a:pt x="790" y="722"/>
                </a:cubicBezTo>
                <a:cubicBezTo>
                  <a:pt x="791" y="722"/>
                  <a:pt x="791" y="722"/>
                  <a:pt x="791" y="722"/>
                </a:cubicBezTo>
                <a:cubicBezTo>
                  <a:pt x="791" y="721"/>
                  <a:pt x="791" y="721"/>
                  <a:pt x="791" y="721"/>
                </a:cubicBezTo>
                <a:cubicBezTo>
                  <a:pt x="790" y="721"/>
                  <a:pt x="789" y="721"/>
                  <a:pt x="788" y="721"/>
                </a:cubicBezTo>
                <a:cubicBezTo>
                  <a:pt x="786" y="722"/>
                  <a:pt x="785" y="721"/>
                  <a:pt x="783" y="722"/>
                </a:cubicBezTo>
                <a:cubicBezTo>
                  <a:pt x="781" y="722"/>
                  <a:pt x="780" y="722"/>
                  <a:pt x="778" y="723"/>
                </a:cubicBezTo>
                <a:cubicBezTo>
                  <a:pt x="777" y="723"/>
                  <a:pt x="775" y="723"/>
                  <a:pt x="774" y="724"/>
                </a:cubicBezTo>
                <a:cubicBezTo>
                  <a:pt x="773" y="725"/>
                  <a:pt x="773" y="725"/>
                  <a:pt x="772" y="726"/>
                </a:cubicBezTo>
                <a:cubicBezTo>
                  <a:pt x="771" y="726"/>
                  <a:pt x="770" y="725"/>
                  <a:pt x="770" y="725"/>
                </a:cubicBezTo>
                <a:cubicBezTo>
                  <a:pt x="769" y="725"/>
                  <a:pt x="768" y="725"/>
                  <a:pt x="768" y="725"/>
                </a:cubicBezTo>
                <a:cubicBezTo>
                  <a:pt x="767" y="724"/>
                  <a:pt x="766" y="724"/>
                  <a:pt x="765" y="724"/>
                </a:cubicBezTo>
                <a:cubicBezTo>
                  <a:pt x="765" y="724"/>
                  <a:pt x="764" y="724"/>
                  <a:pt x="763" y="723"/>
                </a:cubicBezTo>
                <a:cubicBezTo>
                  <a:pt x="762" y="723"/>
                  <a:pt x="762" y="722"/>
                  <a:pt x="762" y="722"/>
                </a:cubicBezTo>
                <a:cubicBezTo>
                  <a:pt x="761" y="720"/>
                  <a:pt x="759" y="720"/>
                  <a:pt x="758" y="719"/>
                </a:cubicBezTo>
                <a:cubicBezTo>
                  <a:pt x="757" y="718"/>
                  <a:pt x="757" y="719"/>
                  <a:pt x="756" y="719"/>
                </a:cubicBezTo>
                <a:cubicBezTo>
                  <a:pt x="755" y="718"/>
                  <a:pt x="755" y="718"/>
                  <a:pt x="755" y="718"/>
                </a:cubicBezTo>
                <a:cubicBezTo>
                  <a:pt x="754" y="718"/>
                  <a:pt x="754" y="718"/>
                  <a:pt x="754" y="718"/>
                </a:cubicBezTo>
                <a:cubicBezTo>
                  <a:pt x="754" y="719"/>
                  <a:pt x="754" y="719"/>
                  <a:pt x="753" y="719"/>
                </a:cubicBezTo>
                <a:cubicBezTo>
                  <a:pt x="753" y="719"/>
                  <a:pt x="752" y="719"/>
                  <a:pt x="752" y="719"/>
                </a:cubicBezTo>
                <a:cubicBezTo>
                  <a:pt x="752" y="720"/>
                  <a:pt x="752" y="720"/>
                  <a:pt x="752" y="721"/>
                </a:cubicBezTo>
                <a:cubicBezTo>
                  <a:pt x="751" y="721"/>
                  <a:pt x="751" y="721"/>
                  <a:pt x="751" y="720"/>
                </a:cubicBezTo>
                <a:cubicBezTo>
                  <a:pt x="751" y="720"/>
                  <a:pt x="751" y="718"/>
                  <a:pt x="751" y="718"/>
                </a:cubicBezTo>
                <a:cubicBezTo>
                  <a:pt x="752" y="718"/>
                  <a:pt x="752" y="718"/>
                  <a:pt x="752" y="717"/>
                </a:cubicBezTo>
                <a:cubicBezTo>
                  <a:pt x="753" y="717"/>
                  <a:pt x="753" y="717"/>
                  <a:pt x="753" y="717"/>
                </a:cubicBezTo>
                <a:cubicBezTo>
                  <a:pt x="753" y="716"/>
                  <a:pt x="754" y="716"/>
                  <a:pt x="754" y="716"/>
                </a:cubicBezTo>
                <a:cubicBezTo>
                  <a:pt x="754" y="716"/>
                  <a:pt x="755" y="715"/>
                  <a:pt x="755" y="715"/>
                </a:cubicBezTo>
                <a:cubicBezTo>
                  <a:pt x="755" y="714"/>
                  <a:pt x="755" y="714"/>
                  <a:pt x="756" y="714"/>
                </a:cubicBezTo>
                <a:cubicBezTo>
                  <a:pt x="756" y="714"/>
                  <a:pt x="757" y="714"/>
                  <a:pt x="757" y="713"/>
                </a:cubicBezTo>
                <a:cubicBezTo>
                  <a:pt x="757" y="713"/>
                  <a:pt x="757" y="713"/>
                  <a:pt x="757" y="712"/>
                </a:cubicBezTo>
                <a:cubicBezTo>
                  <a:pt x="757" y="712"/>
                  <a:pt x="758" y="712"/>
                  <a:pt x="758" y="712"/>
                </a:cubicBezTo>
                <a:cubicBezTo>
                  <a:pt x="758" y="712"/>
                  <a:pt x="759" y="712"/>
                  <a:pt x="759" y="712"/>
                </a:cubicBezTo>
                <a:cubicBezTo>
                  <a:pt x="760" y="712"/>
                  <a:pt x="759" y="712"/>
                  <a:pt x="759" y="711"/>
                </a:cubicBezTo>
                <a:cubicBezTo>
                  <a:pt x="758" y="711"/>
                  <a:pt x="758" y="711"/>
                  <a:pt x="757" y="711"/>
                </a:cubicBezTo>
                <a:cubicBezTo>
                  <a:pt x="756" y="711"/>
                  <a:pt x="756" y="711"/>
                  <a:pt x="756" y="711"/>
                </a:cubicBezTo>
                <a:cubicBezTo>
                  <a:pt x="755" y="711"/>
                  <a:pt x="754" y="711"/>
                  <a:pt x="753" y="711"/>
                </a:cubicBezTo>
                <a:cubicBezTo>
                  <a:pt x="752" y="711"/>
                  <a:pt x="752" y="712"/>
                  <a:pt x="751" y="712"/>
                </a:cubicBezTo>
                <a:cubicBezTo>
                  <a:pt x="751" y="713"/>
                  <a:pt x="751" y="713"/>
                  <a:pt x="750" y="714"/>
                </a:cubicBezTo>
                <a:cubicBezTo>
                  <a:pt x="750" y="714"/>
                  <a:pt x="750" y="714"/>
                  <a:pt x="750" y="715"/>
                </a:cubicBezTo>
                <a:cubicBezTo>
                  <a:pt x="750" y="715"/>
                  <a:pt x="749" y="714"/>
                  <a:pt x="749" y="714"/>
                </a:cubicBezTo>
                <a:cubicBezTo>
                  <a:pt x="749" y="714"/>
                  <a:pt x="748" y="714"/>
                  <a:pt x="748" y="715"/>
                </a:cubicBezTo>
                <a:cubicBezTo>
                  <a:pt x="747" y="715"/>
                  <a:pt x="747" y="715"/>
                  <a:pt x="746" y="715"/>
                </a:cubicBezTo>
                <a:cubicBezTo>
                  <a:pt x="745" y="716"/>
                  <a:pt x="744" y="717"/>
                  <a:pt x="742" y="718"/>
                </a:cubicBezTo>
                <a:cubicBezTo>
                  <a:pt x="742" y="718"/>
                  <a:pt x="741" y="718"/>
                  <a:pt x="740" y="718"/>
                </a:cubicBezTo>
                <a:cubicBezTo>
                  <a:pt x="739" y="719"/>
                  <a:pt x="739" y="719"/>
                  <a:pt x="738" y="720"/>
                </a:cubicBezTo>
                <a:cubicBezTo>
                  <a:pt x="737" y="720"/>
                  <a:pt x="737" y="720"/>
                  <a:pt x="736" y="720"/>
                </a:cubicBezTo>
                <a:cubicBezTo>
                  <a:pt x="735" y="721"/>
                  <a:pt x="734" y="722"/>
                  <a:pt x="733" y="722"/>
                </a:cubicBezTo>
                <a:cubicBezTo>
                  <a:pt x="733" y="722"/>
                  <a:pt x="732" y="722"/>
                  <a:pt x="731" y="723"/>
                </a:cubicBezTo>
                <a:cubicBezTo>
                  <a:pt x="730" y="723"/>
                  <a:pt x="729" y="724"/>
                  <a:pt x="728" y="724"/>
                </a:cubicBezTo>
                <a:cubicBezTo>
                  <a:pt x="727" y="723"/>
                  <a:pt x="727" y="723"/>
                  <a:pt x="727" y="723"/>
                </a:cubicBezTo>
                <a:cubicBezTo>
                  <a:pt x="726" y="723"/>
                  <a:pt x="726" y="723"/>
                  <a:pt x="725" y="722"/>
                </a:cubicBezTo>
                <a:cubicBezTo>
                  <a:pt x="725" y="722"/>
                  <a:pt x="725" y="721"/>
                  <a:pt x="725" y="721"/>
                </a:cubicBezTo>
                <a:cubicBezTo>
                  <a:pt x="724" y="721"/>
                  <a:pt x="724" y="722"/>
                  <a:pt x="724" y="721"/>
                </a:cubicBezTo>
                <a:cubicBezTo>
                  <a:pt x="724" y="721"/>
                  <a:pt x="724" y="721"/>
                  <a:pt x="724" y="720"/>
                </a:cubicBezTo>
                <a:cubicBezTo>
                  <a:pt x="725" y="720"/>
                  <a:pt x="725" y="720"/>
                  <a:pt x="725" y="719"/>
                </a:cubicBezTo>
                <a:cubicBezTo>
                  <a:pt x="725" y="719"/>
                  <a:pt x="725" y="719"/>
                  <a:pt x="725" y="718"/>
                </a:cubicBezTo>
                <a:cubicBezTo>
                  <a:pt x="724" y="718"/>
                  <a:pt x="723" y="718"/>
                  <a:pt x="722" y="718"/>
                </a:cubicBezTo>
                <a:cubicBezTo>
                  <a:pt x="722" y="719"/>
                  <a:pt x="721" y="719"/>
                  <a:pt x="720" y="719"/>
                </a:cubicBezTo>
                <a:cubicBezTo>
                  <a:pt x="720" y="719"/>
                  <a:pt x="719" y="720"/>
                  <a:pt x="719" y="720"/>
                </a:cubicBezTo>
                <a:cubicBezTo>
                  <a:pt x="718" y="720"/>
                  <a:pt x="718" y="721"/>
                  <a:pt x="717" y="721"/>
                </a:cubicBezTo>
                <a:cubicBezTo>
                  <a:pt x="716" y="721"/>
                  <a:pt x="715" y="721"/>
                  <a:pt x="714" y="721"/>
                </a:cubicBezTo>
                <a:cubicBezTo>
                  <a:pt x="714" y="722"/>
                  <a:pt x="714" y="722"/>
                  <a:pt x="713" y="722"/>
                </a:cubicBezTo>
                <a:cubicBezTo>
                  <a:pt x="713" y="722"/>
                  <a:pt x="713" y="722"/>
                  <a:pt x="712" y="722"/>
                </a:cubicBezTo>
                <a:cubicBezTo>
                  <a:pt x="712" y="721"/>
                  <a:pt x="712" y="721"/>
                  <a:pt x="711" y="721"/>
                </a:cubicBezTo>
                <a:cubicBezTo>
                  <a:pt x="711" y="721"/>
                  <a:pt x="710" y="721"/>
                  <a:pt x="710" y="721"/>
                </a:cubicBezTo>
                <a:cubicBezTo>
                  <a:pt x="710" y="720"/>
                  <a:pt x="711" y="720"/>
                  <a:pt x="711" y="720"/>
                </a:cubicBezTo>
                <a:close/>
                <a:moveTo>
                  <a:pt x="172" y="521"/>
                </a:moveTo>
                <a:cubicBezTo>
                  <a:pt x="172" y="521"/>
                  <a:pt x="172" y="521"/>
                  <a:pt x="172" y="521"/>
                </a:cubicBezTo>
                <a:cubicBezTo>
                  <a:pt x="172" y="521"/>
                  <a:pt x="171" y="521"/>
                  <a:pt x="171" y="521"/>
                </a:cubicBezTo>
                <a:cubicBezTo>
                  <a:pt x="171" y="521"/>
                  <a:pt x="171" y="520"/>
                  <a:pt x="172" y="520"/>
                </a:cubicBezTo>
                <a:cubicBezTo>
                  <a:pt x="172" y="520"/>
                  <a:pt x="172" y="520"/>
                  <a:pt x="172" y="521"/>
                </a:cubicBezTo>
                <a:cubicBezTo>
                  <a:pt x="172" y="521"/>
                  <a:pt x="172" y="521"/>
                  <a:pt x="172" y="521"/>
                </a:cubicBezTo>
                <a:close/>
                <a:moveTo>
                  <a:pt x="174" y="518"/>
                </a:moveTo>
                <a:cubicBezTo>
                  <a:pt x="174" y="518"/>
                  <a:pt x="173" y="517"/>
                  <a:pt x="173" y="517"/>
                </a:cubicBezTo>
                <a:cubicBezTo>
                  <a:pt x="172" y="517"/>
                  <a:pt x="172" y="518"/>
                  <a:pt x="172" y="518"/>
                </a:cubicBezTo>
                <a:cubicBezTo>
                  <a:pt x="172" y="518"/>
                  <a:pt x="171" y="519"/>
                  <a:pt x="171" y="519"/>
                </a:cubicBezTo>
                <a:cubicBezTo>
                  <a:pt x="172" y="518"/>
                  <a:pt x="171" y="516"/>
                  <a:pt x="170" y="516"/>
                </a:cubicBezTo>
                <a:cubicBezTo>
                  <a:pt x="170" y="516"/>
                  <a:pt x="170" y="515"/>
                  <a:pt x="170" y="515"/>
                </a:cubicBezTo>
                <a:cubicBezTo>
                  <a:pt x="169" y="515"/>
                  <a:pt x="169" y="516"/>
                  <a:pt x="169" y="516"/>
                </a:cubicBezTo>
                <a:cubicBezTo>
                  <a:pt x="169" y="516"/>
                  <a:pt x="169" y="515"/>
                  <a:pt x="169" y="514"/>
                </a:cubicBezTo>
                <a:cubicBezTo>
                  <a:pt x="170" y="514"/>
                  <a:pt x="169" y="515"/>
                  <a:pt x="170" y="515"/>
                </a:cubicBezTo>
                <a:cubicBezTo>
                  <a:pt x="170" y="515"/>
                  <a:pt x="170" y="515"/>
                  <a:pt x="170" y="515"/>
                </a:cubicBezTo>
                <a:cubicBezTo>
                  <a:pt x="171" y="515"/>
                  <a:pt x="171" y="515"/>
                  <a:pt x="172" y="516"/>
                </a:cubicBezTo>
                <a:cubicBezTo>
                  <a:pt x="172" y="516"/>
                  <a:pt x="172" y="516"/>
                  <a:pt x="173" y="517"/>
                </a:cubicBezTo>
                <a:cubicBezTo>
                  <a:pt x="173" y="517"/>
                  <a:pt x="174" y="518"/>
                  <a:pt x="174" y="518"/>
                </a:cubicBezTo>
                <a:close/>
                <a:moveTo>
                  <a:pt x="223" y="351"/>
                </a:moveTo>
                <a:cubicBezTo>
                  <a:pt x="222" y="351"/>
                  <a:pt x="222" y="351"/>
                  <a:pt x="222" y="350"/>
                </a:cubicBezTo>
                <a:cubicBezTo>
                  <a:pt x="222" y="350"/>
                  <a:pt x="222" y="350"/>
                  <a:pt x="223" y="350"/>
                </a:cubicBezTo>
                <a:cubicBezTo>
                  <a:pt x="223" y="351"/>
                  <a:pt x="224" y="350"/>
                  <a:pt x="224" y="351"/>
                </a:cubicBezTo>
                <a:cubicBezTo>
                  <a:pt x="224" y="351"/>
                  <a:pt x="223" y="351"/>
                  <a:pt x="223" y="351"/>
                </a:cubicBezTo>
                <a:close/>
                <a:moveTo>
                  <a:pt x="225" y="351"/>
                </a:moveTo>
                <a:cubicBezTo>
                  <a:pt x="225" y="351"/>
                  <a:pt x="224" y="350"/>
                  <a:pt x="224" y="350"/>
                </a:cubicBezTo>
                <a:cubicBezTo>
                  <a:pt x="224" y="349"/>
                  <a:pt x="225" y="349"/>
                  <a:pt x="225" y="349"/>
                </a:cubicBezTo>
                <a:cubicBezTo>
                  <a:pt x="225" y="349"/>
                  <a:pt x="225" y="349"/>
                  <a:pt x="225" y="350"/>
                </a:cubicBezTo>
                <a:cubicBezTo>
                  <a:pt x="225" y="350"/>
                  <a:pt x="225" y="351"/>
                  <a:pt x="225" y="351"/>
                </a:cubicBezTo>
                <a:close/>
                <a:moveTo>
                  <a:pt x="312" y="639"/>
                </a:moveTo>
                <a:cubicBezTo>
                  <a:pt x="312" y="639"/>
                  <a:pt x="312" y="640"/>
                  <a:pt x="312" y="640"/>
                </a:cubicBezTo>
                <a:cubicBezTo>
                  <a:pt x="311" y="640"/>
                  <a:pt x="311" y="639"/>
                  <a:pt x="311" y="639"/>
                </a:cubicBezTo>
                <a:cubicBezTo>
                  <a:pt x="311" y="639"/>
                  <a:pt x="310" y="639"/>
                  <a:pt x="310" y="639"/>
                </a:cubicBezTo>
                <a:cubicBezTo>
                  <a:pt x="309" y="639"/>
                  <a:pt x="309" y="639"/>
                  <a:pt x="308" y="640"/>
                </a:cubicBezTo>
                <a:cubicBezTo>
                  <a:pt x="308" y="641"/>
                  <a:pt x="307" y="640"/>
                  <a:pt x="307" y="641"/>
                </a:cubicBezTo>
                <a:cubicBezTo>
                  <a:pt x="306" y="642"/>
                  <a:pt x="307" y="643"/>
                  <a:pt x="306" y="643"/>
                </a:cubicBezTo>
                <a:cubicBezTo>
                  <a:pt x="306" y="643"/>
                  <a:pt x="306" y="642"/>
                  <a:pt x="306" y="642"/>
                </a:cubicBezTo>
                <a:cubicBezTo>
                  <a:pt x="306" y="642"/>
                  <a:pt x="305" y="642"/>
                  <a:pt x="305" y="641"/>
                </a:cubicBezTo>
                <a:cubicBezTo>
                  <a:pt x="305" y="641"/>
                  <a:pt x="305" y="641"/>
                  <a:pt x="305" y="641"/>
                </a:cubicBezTo>
                <a:cubicBezTo>
                  <a:pt x="306" y="640"/>
                  <a:pt x="307" y="640"/>
                  <a:pt x="307" y="639"/>
                </a:cubicBezTo>
                <a:cubicBezTo>
                  <a:pt x="308" y="639"/>
                  <a:pt x="308" y="639"/>
                  <a:pt x="308" y="638"/>
                </a:cubicBezTo>
                <a:cubicBezTo>
                  <a:pt x="308" y="638"/>
                  <a:pt x="308" y="638"/>
                  <a:pt x="308" y="637"/>
                </a:cubicBezTo>
                <a:cubicBezTo>
                  <a:pt x="309" y="636"/>
                  <a:pt x="309" y="638"/>
                  <a:pt x="310" y="638"/>
                </a:cubicBezTo>
                <a:cubicBezTo>
                  <a:pt x="310" y="638"/>
                  <a:pt x="311" y="638"/>
                  <a:pt x="312" y="639"/>
                </a:cubicBezTo>
                <a:cubicBezTo>
                  <a:pt x="312" y="639"/>
                  <a:pt x="313" y="639"/>
                  <a:pt x="312" y="639"/>
                </a:cubicBezTo>
                <a:close/>
                <a:moveTo>
                  <a:pt x="319" y="660"/>
                </a:moveTo>
                <a:cubicBezTo>
                  <a:pt x="319" y="660"/>
                  <a:pt x="318" y="660"/>
                  <a:pt x="318" y="660"/>
                </a:cubicBezTo>
                <a:cubicBezTo>
                  <a:pt x="316" y="660"/>
                  <a:pt x="317" y="658"/>
                  <a:pt x="318" y="658"/>
                </a:cubicBezTo>
                <a:cubicBezTo>
                  <a:pt x="318" y="658"/>
                  <a:pt x="318" y="659"/>
                  <a:pt x="319" y="659"/>
                </a:cubicBezTo>
                <a:cubicBezTo>
                  <a:pt x="319" y="660"/>
                  <a:pt x="320" y="660"/>
                  <a:pt x="320" y="660"/>
                </a:cubicBezTo>
                <a:cubicBezTo>
                  <a:pt x="320" y="661"/>
                  <a:pt x="319" y="660"/>
                  <a:pt x="319" y="660"/>
                </a:cubicBezTo>
                <a:close/>
                <a:moveTo>
                  <a:pt x="359" y="708"/>
                </a:moveTo>
                <a:cubicBezTo>
                  <a:pt x="359" y="707"/>
                  <a:pt x="359" y="707"/>
                  <a:pt x="359" y="707"/>
                </a:cubicBezTo>
                <a:cubicBezTo>
                  <a:pt x="359" y="707"/>
                  <a:pt x="359" y="707"/>
                  <a:pt x="359" y="707"/>
                </a:cubicBezTo>
                <a:cubicBezTo>
                  <a:pt x="359" y="706"/>
                  <a:pt x="359" y="706"/>
                  <a:pt x="359" y="706"/>
                </a:cubicBezTo>
                <a:cubicBezTo>
                  <a:pt x="359" y="706"/>
                  <a:pt x="359" y="707"/>
                  <a:pt x="359" y="707"/>
                </a:cubicBezTo>
                <a:cubicBezTo>
                  <a:pt x="359" y="707"/>
                  <a:pt x="359" y="708"/>
                  <a:pt x="359" y="708"/>
                </a:cubicBezTo>
                <a:cubicBezTo>
                  <a:pt x="359" y="708"/>
                  <a:pt x="359" y="708"/>
                  <a:pt x="359" y="708"/>
                </a:cubicBezTo>
                <a:cubicBezTo>
                  <a:pt x="358" y="709"/>
                  <a:pt x="358" y="708"/>
                  <a:pt x="359" y="708"/>
                </a:cubicBezTo>
                <a:close/>
                <a:moveTo>
                  <a:pt x="419" y="401"/>
                </a:moveTo>
                <a:cubicBezTo>
                  <a:pt x="418" y="401"/>
                  <a:pt x="418" y="401"/>
                  <a:pt x="418" y="402"/>
                </a:cubicBezTo>
                <a:cubicBezTo>
                  <a:pt x="419" y="402"/>
                  <a:pt x="418" y="403"/>
                  <a:pt x="418" y="403"/>
                </a:cubicBezTo>
                <a:cubicBezTo>
                  <a:pt x="418" y="404"/>
                  <a:pt x="417" y="404"/>
                  <a:pt x="417" y="405"/>
                </a:cubicBezTo>
                <a:cubicBezTo>
                  <a:pt x="417" y="406"/>
                  <a:pt x="417" y="406"/>
                  <a:pt x="417" y="406"/>
                </a:cubicBezTo>
                <a:cubicBezTo>
                  <a:pt x="417" y="407"/>
                  <a:pt x="417" y="407"/>
                  <a:pt x="416" y="407"/>
                </a:cubicBezTo>
                <a:cubicBezTo>
                  <a:pt x="416" y="407"/>
                  <a:pt x="415" y="407"/>
                  <a:pt x="415" y="407"/>
                </a:cubicBezTo>
                <a:cubicBezTo>
                  <a:pt x="415" y="407"/>
                  <a:pt x="414" y="406"/>
                  <a:pt x="414" y="407"/>
                </a:cubicBezTo>
                <a:cubicBezTo>
                  <a:pt x="414" y="407"/>
                  <a:pt x="413" y="407"/>
                  <a:pt x="413" y="408"/>
                </a:cubicBezTo>
                <a:cubicBezTo>
                  <a:pt x="412" y="408"/>
                  <a:pt x="413" y="409"/>
                  <a:pt x="412" y="410"/>
                </a:cubicBezTo>
                <a:cubicBezTo>
                  <a:pt x="412" y="410"/>
                  <a:pt x="412" y="410"/>
                  <a:pt x="412" y="411"/>
                </a:cubicBezTo>
                <a:cubicBezTo>
                  <a:pt x="412" y="411"/>
                  <a:pt x="412" y="411"/>
                  <a:pt x="413" y="411"/>
                </a:cubicBezTo>
                <a:cubicBezTo>
                  <a:pt x="413" y="411"/>
                  <a:pt x="413" y="411"/>
                  <a:pt x="414" y="411"/>
                </a:cubicBezTo>
                <a:cubicBezTo>
                  <a:pt x="414" y="411"/>
                  <a:pt x="415" y="411"/>
                  <a:pt x="415" y="411"/>
                </a:cubicBezTo>
                <a:cubicBezTo>
                  <a:pt x="415" y="410"/>
                  <a:pt x="416" y="410"/>
                  <a:pt x="416" y="410"/>
                </a:cubicBezTo>
                <a:cubicBezTo>
                  <a:pt x="416" y="411"/>
                  <a:pt x="416" y="411"/>
                  <a:pt x="416" y="412"/>
                </a:cubicBezTo>
                <a:cubicBezTo>
                  <a:pt x="416" y="412"/>
                  <a:pt x="416" y="412"/>
                  <a:pt x="416" y="413"/>
                </a:cubicBezTo>
                <a:cubicBezTo>
                  <a:pt x="416" y="413"/>
                  <a:pt x="415" y="413"/>
                  <a:pt x="415" y="413"/>
                </a:cubicBezTo>
                <a:cubicBezTo>
                  <a:pt x="415" y="413"/>
                  <a:pt x="414" y="413"/>
                  <a:pt x="414" y="413"/>
                </a:cubicBezTo>
                <a:cubicBezTo>
                  <a:pt x="413" y="414"/>
                  <a:pt x="413" y="414"/>
                  <a:pt x="413" y="414"/>
                </a:cubicBezTo>
                <a:cubicBezTo>
                  <a:pt x="412" y="414"/>
                  <a:pt x="412" y="414"/>
                  <a:pt x="411" y="414"/>
                </a:cubicBezTo>
                <a:cubicBezTo>
                  <a:pt x="411" y="414"/>
                  <a:pt x="411" y="413"/>
                  <a:pt x="410" y="413"/>
                </a:cubicBezTo>
                <a:cubicBezTo>
                  <a:pt x="410" y="413"/>
                  <a:pt x="410" y="413"/>
                  <a:pt x="409" y="413"/>
                </a:cubicBezTo>
                <a:cubicBezTo>
                  <a:pt x="409" y="413"/>
                  <a:pt x="409" y="414"/>
                  <a:pt x="408" y="414"/>
                </a:cubicBezTo>
                <a:cubicBezTo>
                  <a:pt x="407" y="415"/>
                  <a:pt x="406" y="412"/>
                  <a:pt x="405" y="412"/>
                </a:cubicBezTo>
                <a:cubicBezTo>
                  <a:pt x="403" y="411"/>
                  <a:pt x="402" y="411"/>
                  <a:pt x="401" y="411"/>
                </a:cubicBezTo>
                <a:cubicBezTo>
                  <a:pt x="399" y="411"/>
                  <a:pt x="398" y="411"/>
                  <a:pt x="396" y="411"/>
                </a:cubicBezTo>
                <a:cubicBezTo>
                  <a:pt x="396" y="411"/>
                  <a:pt x="394" y="411"/>
                  <a:pt x="394" y="412"/>
                </a:cubicBezTo>
                <a:cubicBezTo>
                  <a:pt x="394" y="412"/>
                  <a:pt x="395" y="412"/>
                  <a:pt x="395" y="413"/>
                </a:cubicBezTo>
                <a:cubicBezTo>
                  <a:pt x="395" y="413"/>
                  <a:pt x="394" y="413"/>
                  <a:pt x="394" y="414"/>
                </a:cubicBezTo>
                <a:cubicBezTo>
                  <a:pt x="394" y="414"/>
                  <a:pt x="393" y="414"/>
                  <a:pt x="393" y="414"/>
                </a:cubicBezTo>
                <a:cubicBezTo>
                  <a:pt x="393" y="414"/>
                  <a:pt x="393" y="414"/>
                  <a:pt x="392" y="414"/>
                </a:cubicBezTo>
                <a:cubicBezTo>
                  <a:pt x="392" y="415"/>
                  <a:pt x="391" y="415"/>
                  <a:pt x="391" y="414"/>
                </a:cubicBezTo>
                <a:cubicBezTo>
                  <a:pt x="390" y="415"/>
                  <a:pt x="391" y="416"/>
                  <a:pt x="392" y="416"/>
                </a:cubicBezTo>
                <a:cubicBezTo>
                  <a:pt x="392" y="416"/>
                  <a:pt x="393" y="417"/>
                  <a:pt x="394" y="417"/>
                </a:cubicBezTo>
                <a:cubicBezTo>
                  <a:pt x="394" y="417"/>
                  <a:pt x="395" y="417"/>
                  <a:pt x="395" y="417"/>
                </a:cubicBezTo>
                <a:cubicBezTo>
                  <a:pt x="395" y="418"/>
                  <a:pt x="396" y="418"/>
                  <a:pt x="396" y="418"/>
                </a:cubicBezTo>
                <a:cubicBezTo>
                  <a:pt x="396" y="419"/>
                  <a:pt x="397" y="420"/>
                  <a:pt x="397" y="420"/>
                </a:cubicBezTo>
                <a:cubicBezTo>
                  <a:pt x="397" y="420"/>
                  <a:pt x="396" y="420"/>
                  <a:pt x="395" y="420"/>
                </a:cubicBezTo>
                <a:cubicBezTo>
                  <a:pt x="395" y="420"/>
                  <a:pt x="394" y="420"/>
                  <a:pt x="393" y="420"/>
                </a:cubicBezTo>
                <a:cubicBezTo>
                  <a:pt x="393" y="420"/>
                  <a:pt x="392" y="420"/>
                  <a:pt x="392" y="420"/>
                </a:cubicBezTo>
                <a:cubicBezTo>
                  <a:pt x="391" y="421"/>
                  <a:pt x="390" y="422"/>
                  <a:pt x="389" y="423"/>
                </a:cubicBezTo>
                <a:cubicBezTo>
                  <a:pt x="388" y="424"/>
                  <a:pt x="386" y="424"/>
                  <a:pt x="385" y="424"/>
                </a:cubicBezTo>
                <a:cubicBezTo>
                  <a:pt x="384" y="425"/>
                  <a:pt x="383" y="426"/>
                  <a:pt x="382" y="427"/>
                </a:cubicBezTo>
                <a:cubicBezTo>
                  <a:pt x="381" y="427"/>
                  <a:pt x="380" y="429"/>
                  <a:pt x="378" y="429"/>
                </a:cubicBezTo>
                <a:cubicBezTo>
                  <a:pt x="378" y="430"/>
                  <a:pt x="377" y="430"/>
                  <a:pt x="377" y="430"/>
                </a:cubicBezTo>
                <a:cubicBezTo>
                  <a:pt x="377" y="429"/>
                  <a:pt x="376" y="429"/>
                  <a:pt x="376" y="429"/>
                </a:cubicBezTo>
                <a:cubicBezTo>
                  <a:pt x="375" y="429"/>
                  <a:pt x="374" y="429"/>
                  <a:pt x="375" y="428"/>
                </a:cubicBezTo>
                <a:cubicBezTo>
                  <a:pt x="375" y="427"/>
                  <a:pt x="375" y="427"/>
                  <a:pt x="376" y="427"/>
                </a:cubicBezTo>
                <a:cubicBezTo>
                  <a:pt x="376" y="427"/>
                  <a:pt x="376" y="427"/>
                  <a:pt x="377" y="427"/>
                </a:cubicBezTo>
                <a:cubicBezTo>
                  <a:pt x="377" y="427"/>
                  <a:pt x="378" y="427"/>
                  <a:pt x="378" y="427"/>
                </a:cubicBezTo>
                <a:cubicBezTo>
                  <a:pt x="378" y="426"/>
                  <a:pt x="379" y="426"/>
                  <a:pt x="379" y="426"/>
                </a:cubicBezTo>
                <a:cubicBezTo>
                  <a:pt x="380" y="426"/>
                  <a:pt x="380" y="426"/>
                  <a:pt x="380" y="425"/>
                </a:cubicBezTo>
                <a:cubicBezTo>
                  <a:pt x="380" y="424"/>
                  <a:pt x="380" y="424"/>
                  <a:pt x="381" y="424"/>
                </a:cubicBezTo>
                <a:cubicBezTo>
                  <a:pt x="381" y="423"/>
                  <a:pt x="382" y="423"/>
                  <a:pt x="383" y="423"/>
                </a:cubicBezTo>
                <a:cubicBezTo>
                  <a:pt x="384" y="423"/>
                  <a:pt x="384" y="422"/>
                  <a:pt x="385" y="422"/>
                </a:cubicBezTo>
                <a:cubicBezTo>
                  <a:pt x="385" y="421"/>
                  <a:pt x="386" y="420"/>
                  <a:pt x="387" y="419"/>
                </a:cubicBezTo>
                <a:cubicBezTo>
                  <a:pt x="387" y="419"/>
                  <a:pt x="387" y="418"/>
                  <a:pt x="387" y="417"/>
                </a:cubicBezTo>
                <a:cubicBezTo>
                  <a:pt x="387" y="417"/>
                  <a:pt x="387" y="416"/>
                  <a:pt x="387" y="416"/>
                </a:cubicBezTo>
                <a:cubicBezTo>
                  <a:pt x="387" y="415"/>
                  <a:pt x="387" y="415"/>
                  <a:pt x="386" y="415"/>
                </a:cubicBezTo>
                <a:cubicBezTo>
                  <a:pt x="386" y="415"/>
                  <a:pt x="385" y="415"/>
                  <a:pt x="385" y="415"/>
                </a:cubicBezTo>
                <a:cubicBezTo>
                  <a:pt x="383" y="415"/>
                  <a:pt x="382" y="415"/>
                  <a:pt x="381" y="415"/>
                </a:cubicBezTo>
                <a:cubicBezTo>
                  <a:pt x="380" y="415"/>
                  <a:pt x="380" y="416"/>
                  <a:pt x="379" y="417"/>
                </a:cubicBezTo>
                <a:cubicBezTo>
                  <a:pt x="378" y="417"/>
                  <a:pt x="377" y="418"/>
                  <a:pt x="376" y="418"/>
                </a:cubicBezTo>
                <a:cubicBezTo>
                  <a:pt x="375" y="419"/>
                  <a:pt x="375" y="418"/>
                  <a:pt x="374" y="419"/>
                </a:cubicBezTo>
                <a:cubicBezTo>
                  <a:pt x="374" y="419"/>
                  <a:pt x="374" y="420"/>
                  <a:pt x="374" y="420"/>
                </a:cubicBezTo>
                <a:cubicBezTo>
                  <a:pt x="374" y="421"/>
                  <a:pt x="374" y="421"/>
                  <a:pt x="373" y="421"/>
                </a:cubicBezTo>
                <a:cubicBezTo>
                  <a:pt x="373" y="421"/>
                  <a:pt x="373" y="421"/>
                  <a:pt x="373" y="422"/>
                </a:cubicBezTo>
                <a:cubicBezTo>
                  <a:pt x="373" y="422"/>
                  <a:pt x="373" y="422"/>
                  <a:pt x="373" y="423"/>
                </a:cubicBezTo>
                <a:cubicBezTo>
                  <a:pt x="373" y="424"/>
                  <a:pt x="372" y="424"/>
                  <a:pt x="371" y="424"/>
                </a:cubicBezTo>
                <a:cubicBezTo>
                  <a:pt x="371" y="425"/>
                  <a:pt x="370" y="426"/>
                  <a:pt x="369" y="426"/>
                </a:cubicBezTo>
                <a:cubicBezTo>
                  <a:pt x="367" y="427"/>
                  <a:pt x="366" y="426"/>
                  <a:pt x="364" y="426"/>
                </a:cubicBezTo>
                <a:cubicBezTo>
                  <a:pt x="363" y="426"/>
                  <a:pt x="362" y="426"/>
                  <a:pt x="360" y="426"/>
                </a:cubicBezTo>
                <a:cubicBezTo>
                  <a:pt x="359" y="425"/>
                  <a:pt x="358" y="425"/>
                  <a:pt x="357" y="425"/>
                </a:cubicBezTo>
                <a:cubicBezTo>
                  <a:pt x="356" y="425"/>
                  <a:pt x="355" y="425"/>
                  <a:pt x="354" y="425"/>
                </a:cubicBezTo>
                <a:cubicBezTo>
                  <a:pt x="354" y="424"/>
                  <a:pt x="353" y="424"/>
                  <a:pt x="352" y="424"/>
                </a:cubicBezTo>
                <a:cubicBezTo>
                  <a:pt x="352" y="424"/>
                  <a:pt x="351" y="423"/>
                  <a:pt x="351" y="423"/>
                </a:cubicBezTo>
                <a:cubicBezTo>
                  <a:pt x="351" y="422"/>
                  <a:pt x="352" y="423"/>
                  <a:pt x="352" y="423"/>
                </a:cubicBezTo>
                <a:cubicBezTo>
                  <a:pt x="353" y="423"/>
                  <a:pt x="354" y="422"/>
                  <a:pt x="355" y="422"/>
                </a:cubicBezTo>
                <a:cubicBezTo>
                  <a:pt x="356" y="422"/>
                  <a:pt x="356" y="422"/>
                  <a:pt x="357" y="422"/>
                </a:cubicBezTo>
                <a:cubicBezTo>
                  <a:pt x="358" y="422"/>
                  <a:pt x="358" y="421"/>
                  <a:pt x="359" y="421"/>
                </a:cubicBezTo>
                <a:cubicBezTo>
                  <a:pt x="360" y="420"/>
                  <a:pt x="361" y="420"/>
                  <a:pt x="360" y="419"/>
                </a:cubicBezTo>
                <a:cubicBezTo>
                  <a:pt x="359" y="418"/>
                  <a:pt x="358" y="418"/>
                  <a:pt x="359" y="417"/>
                </a:cubicBezTo>
                <a:cubicBezTo>
                  <a:pt x="359" y="416"/>
                  <a:pt x="359" y="416"/>
                  <a:pt x="360" y="416"/>
                </a:cubicBezTo>
                <a:cubicBezTo>
                  <a:pt x="360" y="416"/>
                  <a:pt x="360" y="416"/>
                  <a:pt x="361" y="415"/>
                </a:cubicBezTo>
                <a:cubicBezTo>
                  <a:pt x="362" y="414"/>
                  <a:pt x="364" y="415"/>
                  <a:pt x="365" y="415"/>
                </a:cubicBezTo>
                <a:cubicBezTo>
                  <a:pt x="365" y="414"/>
                  <a:pt x="365" y="414"/>
                  <a:pt x="365" y="414"/>
                </a:cubicBezTo>
                <a:cubicBezTo>
                  <a:pt x="365" y="414"/>
                  <a:pt x="365" y="414"/>
                  <a:pt x="365" y="414"/>
                </a:cubicBezTo>
                <a:cubicBezTo>
                  <a:pt x="366" y="413"/>
                  <a:pt x="366" y="413"/>
                  <a:pt x="366" y="413"/>
                </a:cubicBezTo>
                <a:cubicBezTo>
                  <a:pt x="365" y="412"/>
                  <a:pt x="365" y="412"/>
                  <a:pt x="365" y="412"/>
                </a:cubicBezTo>
                <a:cubicBezTo>
                  <a:pt x="365" y="411"/>
                  <a:pt x="365" y="411"/>
                  <a:pt x="364" y="411"/>
                </a:cubicBezTo>
                <a:cubicBezTo>
                  <a:pt x="364" y="410"/>
                  <a:pt x="363" y="410"/>
                  <a:pt x="362" y="409"/>
                </a:cubicBezTo>
                <a:cubicBezTo>
                  <a:pt x="361" y="409"/>
                  <a:pt x="360" y="409"/>
                  <a:pt x="360" y="408"/>
                </a:cubicBezTo>
                <a:cubicBezTo>
                  <a:pt x="361" y="408"/>
                  <a:pt x="361" y="408"/>
                  <a:pt x="362" y="408"/>
                </a:cubicBezTo>
                <a:cubicBezTo>
                  <a:pt x="362" y="408"/>
                  <a:pt x="362" y="408"/>
                  <a:pt x="363" y="408"/>
                </a:cubicBezTo>
                <a:cubicBezTo>
                  <a:pt x="363" y="407"/>
                  <a:pt x="364" y="407"/>
                  <a:pt x="365" y="407"/>
                </a:cubicBezTo>
                <a:cubicBezTo>
                  <a:pt x="366" y="408"/>
                  <a:pt x="367" y="408"/>
                  <a:pt x="368" y="408"/>
                </a:cubicBezTo>
                <a:cubicBezTo>
                  <a:pt x="368" y="408"/>
                  <a:pt x="369" y="408"/>
                  <a:pt x="370" y="409"/>
                </a:cubicBezTo>
                <a:cubicBezTo>
                  <a:pt x="370" y="409"/>
                  <a:pt x="371" y="409"/>
                  <a:pt x="371" y="409"/>
                </a:cubicBezTo>
                <a:cubicBezTo>
                  <a:pt x="371" y="409"/>
                  <a:pt x="371" y="409"/>
                  <a:pt x="372" y="409"/>
                </a:cubicBezTo>
                <a:cubicBezTo>
                  <a:pt x="373" y="410"/>
                  <a:pt x="375" y="409"/>
                  <a:pt x="376" y="408"/>
                </a:cubicBezTo>
                <a:cubicBezTo>
                  <a:pt x="377" y="408"/>
                  <a:pt x="378" y="407"/>
                  <a:pt x="377" y="406"/>
                </a:cubicBezTo>
                <a:cubicBezTo>
                  <a:pt x="377" y="406"/>
                  <a:pt x="376" y="406"/>
                  <a:pt x="376" y="406"/>
                </a:cubicBezTo>
                <a:cubicBezTo>
                  <a:pt x="376" y="406"/>
                  <a:pt x="375" y="406"/>
                  <a:pt x="375" y="405"/>
                </a:cubicBezTo>
                <a:cubicBezTo>
                  <a:pt x="374" y="404"/>
                  <a:pt x="373" y="404"/>
                  <a:pt x="372" y="404"/>
                </a:cubicBezTo>
                <a:cubicBezTo>
                  <a:pt x="372" y="404"/>
                  <a:pt x="371" y="403"/>
                  <a:pt x="371" y="403"/>
                </a:cubicBezTo>
                <a:cubicBezTo>
                  <a:pt x="370" y="403"/>
                  <a:pt x="370" y="403"/>
                  <a:pt x="369" y="402"/>
                </a:cubicBezTo>
                <a:cubicBezTo>
                  <a:pt x="368" y="402"/>
                  <a:pt x="367" y="402"/>
                  <a:pt x="366" y="402"/>
                </a:cubicBezTo>
                <a:cubicBezTo>
                  <a:pt x="365" y="402"/>
                  <a:pt x="364" y="402"/>
                  <a:pt x="363" y="402"/>
                </a:cubicBezTo>
                <a:cubicBezTo>
                  <a:pt x="361" y="402"/>
                  <a:pt x="360" y="402"/>
                  <a:pt x="359" y="402"/>
                </a:cubicBezTo>
                <a:cubicBezTo>
                  <a:pt x="358" y="402"/>
                  <a:pt x="358" y="402"/>
                  <a:pt x="358" y="402"/>
                </a:cubicBezTo>
                <a:cubicBezTo>
                  <a:pt x="357" y="402"/>
                  <a:pt x="357" y="402"/>
                  <a:pt x="356" y="402"/>
                </a:cubicBezTo>
                <a:cubicBezTo>
                  <a:pt x="356" y="403"/>
                  <a:pt x="356" y="403"/>
                  <a:pt x="357" y="403"/>
                </a:cubicBezTo>
                <a:cubicBezTo>
                  <a:pt x="357" y="403"/>
                  <a:pt x="358" y="403"/>
                  <a:pt x="358" y="404"/>
                </a:cubicBezTo>
                <a:cubicBezTo>
                  <a:pt x="358" y="404"/>
                  <a:pt x="358" y="405"/>
                  <a:pt x="357" y="405"/>
                </a:cubicBezTo>
                <a:cubicBezTo>
                  <a:pt x="357" y="405"/>
                  <a:pt x="357" y="405"/>
                  <a:pt x="356" y="405"/>
                </a:cubicBezTo>
                <a:cubicBezTo>
                  <a:pt x="356" y="405"/>
                  <a:pt x="355" y="405"/>
                  <a:pt x="354" y="405"/>
                </a:cubicBezTo>
                <a:cubicBezTo>
                  <a:pt x="354" y="404"/>
                  <a:pt x="353" y="404"/>
                  <a:pt x="352" y="404"/>
                </a:cubicBezTo>
                <a:cubicBezTo>
                  <a:pt x="351" y="404"/>
                  <a:pt x="350" y="405"/>
                  <a:pt x="349" y="405"/>
                </a:cubicBezTo>
                <a:cubicBezTo>
                  <a:pt x="349" y="405"/>
                  <a:pt x="348" y="405"/>
                  <a:pt x="347" y="405"/>
                </a:cubicBezTo>
                <a:cubicBezTo>
                  <a:pt x="347" y="405"/>
                  <a:pt x="346" y="404"/>
                  <a:pt x="346" y="404"/>
                </a:cubicBezTo>
                <a:cubicBezTo>
                  <a:pt x="345" y="404"/>
                  <a:pt x="344" y="404"/>
                  <a:pt x="343" y="404"/>
                </a:cubicBezTo>
                <a:cubicBezTo>
                  <a:pt x="342" y="404"/>
                  <a:pt x="341" y="404"/>
                  <a:pt x="340" y="404"/>
                </a:cubicBezTo>
                <a:cubicBezTo>
                  <a:pt x="340" y="404"/>
                  <a:pt x="339" y="404"/>
                  <a:pt x="339" y="404"/>
                </a:cubicBezTo>
                <a:cubicBezTo>
                  <a:pt x="339" y="405"/>
                  <a:pt x="339" y="405"/>
                  <a:pt x="339" y="405"/>
                </a:cubicBezTo>
                <a:cubicBezTo>
                  <a:pt x="339" y="406"/>
                  <a:pt x="339" y="406"/>
                  <a:pt x="338" y="406"/>
                </a:cubicBezTo>
                <a:cubicBezTo>
                  <a:pt x="338" y="406"/>
                  <a:pt x="337" y="407"/>
                  <a:pt x="337" y="407"/>
                </a:cubicBezTo>
                <a:cubicBezTo>
                  <a:pt x="337" y="408"/>
                  <a:pt x="337" y="408"/>
                  <a:pt x="336" y="409"/>
                </a:cubicBezTo>
                <a:cubicBezTo>
                  <a:pt x="336" y="409"/>
                  <a:pt x="336" y="408"/>
                  <a:pt x="336" y="408"/>
                </a:cubicBezTo>
                <a:cubicBezTo>
                  <a:pt x="335" y="408"/>
                  <a:pt x="335" y="408"/>
                  <a:pt x="335" y="407"/>
                </a:cubicBezTo>
                <a:cubicBezTo>
                  <a:pt x="335" y="407"/>
                  <a:pt x="335" y="407"/>
                  <a:pt x="334" y="406"/>
                </a:cubicBezTo>
                <a:cubicBezTo>
                  <a:pt x="334" y="406"/>
                  <a:pt x="334" y="406"/>
                  <a:pt x="334" y="405"/>
                </a:cubicBezTo>
                <a:cubicBezTo>
                  <a:pt x="333" y="405"/>
                  <a:pt x="333" y="404"/>
                  <a:pt x="334" y="403"/>
                </a:cubicBezTo>
                <a:cubicBezTo>
                  <a:pt x="334" y="403"/>
                  <a:pt x="334" y="402"/>
                  <a:pt x="335" y="402"/>
                </a:cubicBezTo>
                <a:cubicBezTo>
                  <a:pt x="335" y="402"/>
                  <a:pt x="335" y="403"/>
                  <a:pt x="336" y="403"/>
                </a:cubicBezTo>
                <a:cubicBezTo>
                  <a:pt x="337" y="403"/>
                  <a:pt x="337" y="402"/>
                  <a:pt x="338" y="402"/>
                </a:cubicBezTo>
                <a:cubicBezTo>
                  <a:pt x="338" y="402"/>
                  <a:pt x="339" y="402"/>
                  <a:pt x="339" y="402"/>
                </a:cubicBezTo>
                <a:cubicBezTo>
                  <a:pt x="339" y="403"/>
                  <a:pt x="340" y="403"/>
                  <a:pt x="340" y="402"/>
                </a:cubicBezTo>
                <a:cubicBezTo>
                  <a:pt x="341" y="402"/>
                  <a:pt x="341" y="402"/>
                  <a:pt x="342" y="401"/>
                </a:cubicBezTo>
                <a:cubicBezTo>
                  <a:pt x="343" y="401"/>
                  <a:pt x="343" y="401"/>
                  <a:pt x="344" y="401"/>
                </a:cubicBezTo>
                <a:cubicBezTo>
                  <a:pt x="344" y="401"/>
                  <a:pt x="344" y="401"/>
                  <a:pt x="345" y="401"/>
                </a:cubicBezTo>
                <a:cubicBezTo>
                  <a:pt x="345" y="402"/>
                  <a:pt x="345" y="402"/>
                  <a:pt x="346" y="402"/>
                </a:cubicBezTo>
                <a:cubicBezTo>
                  <a:pt x="347" y="401"/>
                  <a:pt x="347" y="401"/>
                  <a:pt x="348" y="401"/>
                </a:cubicBezTo>
                <a:cubicBezTo>
                  <a:pt x="348" y="400"/>
                  <a:pt x="349" y="400"/>
                  <a:pt x="350" y="400"/>
                </a:cubicBezTo>
                <a:cubicBezTo>
                  <a:pt x="350" y="400"/>
                  <a:pt x="351" y="400"/>
                  <a:pt x="352" y="400"/>
                </a:cubicBezTo>
                <a:cubicBezTo>
                  <a:pt x="353" y="399"/>
                  <a:pt x="354" y="399"/>
                  <a:pt x="355" y="398"/>
                </a:cubicBezTo>
                <a:cubicBezTo>
                  <a:pt x="356" y="398"/>
                  <a:pt x="357" y="399"/>
                  <a:pt x="358" y="398"/>
                </a:cubicBezTo>
                <a:cubicBezTo>
                  <a:pt x="358" y="398"/>
                  <a:pt x="358" y="397"/>
                  <a:pt x="359" y="397"/>
                </a:cubicBezTo>
                <a:cubicBezTo>
                  <a:pt x="359" y="397"/>
                  <a:pt x="360" y="397"/>
                  <a:pt x="360" y="397"/>
                </a:cubicBezTo>
                <a:cubicBezTo>
                  <a:pt x="361" y="397"/>
                  <a:pt x="361" y="397"/>
                  <a:pt x="362" y="397"/>
                </a:cubicBezTo>
                <a:cubicBezTo>
                  <a:pt x="362" y="397"/>
                  <a:pt x="362" y="397"/>
                  <a:pt x="363" y="397"/>
                </a:cubicBezTo>
                <a:cubicBezTo>
                  <a:pt x="363" y="397"/>
                  <a:pt x="364" y="397"/>
                  <a:pt x="364" y="397"/>
                </a:cubicBezTo>
                <a:cubicBezTo>
                  <a:pt x="365" y="397"/>
                  <a:pt x="365" y="397"/>
                  <a:pt x="366" y="397"/>
                </a:cubicBezTo>
                <a:cubicBezTo>
                  <a:pt x="366" y="396"/>
                  <a:pt x="366" y="396"/>
                  <a:pt x="367" y="396"/>
                </a:cubicBezTo>
                <a:cubicBezTo>
                  <a:pt x="368" y="396"/>
                  <a:pt x="368" y="396"/>
                  <a:pt x="369" y="396"/>
                </a:cubicBezTo>
                <a:cubicBezTo>
                  <a:pt x="370" y="396"/>
                  <a:pt x="371" y="395"/>
                  <a:pt x="373" y="395"/>
                </a:cubicBezTo>
                <a:cubicBezTo>
                  <a:pt x="373" y="395"/>
                  <a:pt x="374" y="395"/>
                  <a:pt x="374" y="394"/>
                </a:cubicBezTo>
                <a:cubicBezTo>
                  <a:pt x="375" y="394"/>
                  <a:pt x="375" y="393"/>
                  <a:pt x="376" y="393"/>
                </a:cubicBezTo>
                <a:cubicBezTo>
                  <a:pt x="377" y="393"/>
                  <a:pt x="377" y="393"/>
                  <a:pt x="377" y="393"/>
                </a:cubicBezTo>
                <a:cubicBezTo>
                  <a:pt x="378" y="391"/>
                  <a:pt x="379" y="391"/>
                  <a:pt x="380" y="392"/>
                </a:cubicBezTo>
                <a:cubicBezTo>
                  <a:pt x="380" y="392"/>
                  <a:pt x="381" y="392"/>
                  <a:pt x="381" y="392"/>
                </a:cubicBezTo>
                <a:cubicBezTo>
                  <a:pt x="382" y="391"/>
                  <a:pt x="382" y="391"/>
                  <a:pt x="382" y="391"/>
                </a:cubicBezTo>
                <a:cubicBezTo>
                  <a:pt x="383" y="390"/>
                  <a:pt x="384" y="391"/>
                  <a:pt x="385" y="390"/>
                </a:cubicBezTo>
                <a:cubicBezTo>
                  <a:pt x="385" y="390"/>
                  <a:pt x="386" y="390"/>
                  <a:pt x="386" y="390"/>
                </a:cubicBezTo>
                <a:cubicBezTo>
                  <a:pt x="386" y="389"/>
                  <a:pt x="387" y="389"/>
                  <a:pt x="387" y="389"/>
                </a:cubicBezTo>
                <a:cubicBezTo>
                  <a:pt x="388" y="389"/>
                  <a:pt x="389" y="389"/>
                  <a:pt x="390" y="389"/>
                </a:cubicBezTo>
                <a:cubicBezTo>
                  <a:pt x="390" y="389"/>
                  <a:pt x="391" y="388"/>
                  <a:pt x="392" y="388"/>
                </a:cubicBezTo>
                <a:cubicBezTo>
                  <a:pt x="392" y="388"/>
                  <a:pt x="392" y="389"/>
                  <a:pt x="393" y="389"/>
                </a:cubicBezTo>
                <a:cubicBezTo>
                  <a:pt x="393" y="389"/>
                  <a:pt x="393" y="389"/>
                  <a:pt x="394" y="389"/>
                </a:cubicBezTo>
                <a:cubicBezTo>
                  <a:pt x="394" y="389"/>
                  <a:pt x="395" y="389"/>
                  <a:pt x="395" y="389"/>
                </a:cubicBezTo>
                <a:cubicBezTo>
                  <a:pt x="395" y="389"/>
                  <a:pt x="396" y="390"/>
                  <a:pt x="396" y="390"/>
                </a:cubicBezTo>
                <a:cubicBezTo>
                  <a:pt x="397" y="390"/>
                  <a:pt x="398" y="390"/>
                  <a:pt x="399" y="390"/>
                </a:cubicBezTo>
                <a:cubicBezTo>
                  <a:pt x="399" y="390"/>
                  <a:pt x="400" y="390"/>
                  <a:pt x="400" y="390"/>
                </a:cubicBezTo>
                <a:cubicBezTo>
                  <a:pt x="400" y="390"/>
                  <a:pt x="401" y="390"/>
                  <a:pt x="401" y="390"/>
                </a:cubicBezTo>
                <a:cubicBezTo>
                  <a:pt x="402" y="391"/>
                  <a:pt x="402" y="391"/>
                  <a:pt x="401" y="391"/>
                </a:cubicBezTo>
                <a:cubicBezTo>
                  <a:pt x="401" y="391"/>
                  <a:pt x="401" y="391"/>
                  <a:pt x="401" y="391"/>
                </a:cubicBezTo>
                <a:cubicBezTo>
                  <a:pt x="400" y="391"/>
                  <a:pt x="401" y="391"/>
                  <a:pt x="400" y="391"/>
                </a:cubicBezTo>
                <a:cubicBezTo>
                  <a:pt x="400" y="392"/>
                  <a:pt x="399" y="392"/>
                  <a:pt x="399" y="392"/>
                </a:cubicBezTo>
                <a:cubicBezTo>
                  <a:pt x="398" y="392"/>
                  <a:pt x="398" y="393"/>
                  <a:pt x="397" y="393"/>
                </a:cubicBezTo>
                <a:cubicBezTo>
                  <a:pt x="396" y="394"/>
                  <a:pt x="395" y="393"/>
                  <a:pt x="394" y="394"/>
                </a:cubicBezTo>
                <a:cubicBezTo>
                  <a:pt x="394" y="394"/>
                  <a:pt x="394" y="394"/>
                  <a:pt x="393" y="394"/>
                </a:cubicBezTo>
                <a:cubicBezTo>
                  <a:pt x="393" y="394"/>
                  <a:pt x="393" y="394"/>
                  <a:pt x="392" y="395"/>
                </a:cubicBezTo>
                <a:cubicBezTo>
                  <a:pt x="391" y="395"/>
                  <a:pt x="391" y="395"/>
                  <a:pt x="390" y="395"/>
                </a:cubicBezTo>
                <a:cubicBezTo>
                  <a:pt x="390" y="396"/>
                  <a:pt x="389" y="397"/>
                  <a:pt x="388" y="397"/>
                </a:cubicBezTo>
                <a:cubicBezTo>
                  <a:pt x="388" y="398"/>
                  <a:pt x="387" y="398"/>
                  <a:pt x="387" y="399"/>
                </a:cubicBezTo>
                <a:cubicBezTo>
                  <a:pt x="387" y="399"/>
                  <a:pt x="388" y="399"/>
                  <a:pt x="387" y="400"/>
                </a:cubicBezTo>
                <a:cubicBezTo>
                  <a:pt x="387" y="400"/>
                  <a:pt x="387" y="400"/>
                  <a:pt x="387" y="400"/>
                </a:cubicBezTo>
                <a:cubicBezTo>
                  <a:pt x="386" y="401"/>
                  <a:pt x="388" y="400"/>
                  <a:pt x="388" y="400"/>
                </a:cubicBezTo>
                <a:cubicBezTo>
                  <a:pt x="389" y="400"/>
                  <a:pt x="390" y="400"/>
                  <a:pt x="391" y="400"/>
                </a:cubicBezTo>
                <a:cubicBezTo>
                  <a:pt x="391" y="400"/>
                  <a:pt x="392" y="400"/>
                  <a:pt x="392" y="401"/>
                </a:cubicBezTo>
                <a:cubicBezTo>
                  <a:pt x="392" y="401"/>
                  <a:pt x="392" y="401"/>
                  <a:pt x="392" y="401"/>
                </a:cubicBezTo>
                <a:cubicBezTo>
                  <a:pt x="393" y="401"/>
                  <a:pt x="394" y="401"/>
                  <a:pt x="394" y="401"/>
                </a:cubicBezTo>
                <a:cubicBezTo>
                  <a:pt x="395" y="401"/>
                  <a:pt x="395" y="402"/>
                  <a:pt x="395" y="402"/>
                </a:cubicBezTo>
                <a:cubicBezTo>
                  <a:pt x="396" y="402"/>
                  <a:pt x="398" y="401"/>
                  <a:pt x="399" y="401"/>
                </a:cubicBezTo>
                <a:cubicBezTo>
                  <a:pt x="400" y="401"/>
                  <a:pt x="401" y="401"/>
                  <a:pt x="401" y="401"/>
                </a:cubicBezTo>
                <a:cubicBezTo>
                  <a:pt x="403" y="402"/>
                  <a:pt x="405" y="402"/>
                  <a:pt x="407" y="401"/>
                </a:cubicBezTo>
                <a:cubicBezTo>
                  <a:pt x="408" y="401"/>
                  <a:pt x="410" y="401"/>
                  <a:pt x="411" y="400"/>
                </a:cubicBezTo>
                <a:cubicBezTo>
                  <a:pt x="411" y="400"/>
                  <a:pt x="413" y="399"/>
                  <a:pt x="413" y="399"/>
                </a:cubicBezTo>
                <a:cubicBezTo>
                  <a:pt x="412" y="398"/>
                  <a:pt x="412" y="398"/>
                  <a:pt x="412" y="398"/>
                </a:cubicBezTo>
                <a:cubicBezTo>
                  <a:pt x="412" y="398"/>
                  <a:pt x="412" y="398"/>
                  <a:pt x="413" y="397"/>
                </a:cubicBezTo>
                <a:cubicBezTo>
                  <a:pt x="413" y="397"/>
                  <a:pt x="414" y="397"/>
                  <a:pt x="414" y="397"/>
                </a:cubicBezTo>
                <a:cubicBezTo>
                  <a:pt x="415" y="396"/>
                  <a:pt x="416" y="395"/>
                  <a:pt x="416" y="395"/>
                </a:cubicBezTo>
                <a:cubicBezTo>
                  <a:pt x="417" y="395"/>
                  <a:pt x="417" y="395"/>
                  <a:pt x="418" y="395"/>
                </a:cubicBezTo>
                <a:cubicBezTo>
                  <a:pt x="418" y="395"/>
                  <a:pt x="418" y="395"/>
                  <a:pt x="419" y="395"/>
                </a:cubicBezTo>
                <a:cubicBezTo>
                  <a:pt x="419" y="395"/>
                  <a:pt x="419" y="395"/>
                  <a:pt x="419" y="395"/>
                </a:cubicBezTo>
                <a:cubicBezTo>
                  <a:pt x="419" y="396"/>
                  <a:pt x="418" y="396"/>
                  <a:pt x="418" y="396"/>
                </a:cubicBezTo>
                <a:cubicBezTo>
                  <a:pt x="417" y="397"/>
                  <a:pt x="417" y="398"/>
                  <a:pt x="417" y="398"/>
                </a:cubicBezTo>
                <a:cubicBezTo>
                  <a:pt x="416" y="399"/>
                  <a:pt x="415" y="399"/>
                  <a:pt x="415" y="400"/>
                </a:cubicBezTo>
                <a:cubicBezTo>
                  <a:pt x="415" y="400"/>
                  <a:pt x="416" y="400"/>
                  <a:pt x="416" y="400"/>
                </a:cubicBezTo>
                <a:cubicBezTo>
                  <a:pt x="416" y="400"/>
                  <a:pt x="416" y="400"/>
                  <a:pt x="416" y="400"/>
                </a:cubicBezTo>
                <a:cubicBezTo>
                  <a:pt x="416" y="400"/>
                  <a:pt x="417" y="400"/>
                  <a:pt x="417" y="399"/>
                </a:cubicBezTo>
                <a:cubicBezTo>
                  <a:pt x="417" y="399"/>
                  <a:pt x="418" y="399"/>
                  <a:pt x="418" y="399"/>
                </a:cubicBezTo>
                <a:cubicBezTo>
                  <a:pt x="418" y="399"/>
                  <a:pt x="418" y="399"/>
                  <a:pt x="419" y="399"/>
                </a:cubicBezTo>
                <a:cubicBezTo>
                  <a:pt x="419" y="399"/>
                  <a:pt x="419" y="399"/>
                  <a:pt x="419" y="399"/>
                </a:cubicBezTo>
                <a:cubicBezTo>
                  <a:pt x="420" y="399"/>
                  <a:pt x="419" y="400"/>
                  <a:pt x="419" y="401"/>
                </a:cubicBezTo>
                <a:close/>
                <a:moveTo>
                  <a:pt x="506" y="469"/>
                </a:moveTo>
                <a:cubicBezTo>
                  <a:pt x="505" y="469"/>
                  <a:pt x="505" y="469"/>
                  <a:pt x="504" y="469"/>
                </a:cubicBezTo>
                <a:cubicBezTo>
                  <a:pt x="504" y="470"/>
                  <a:pt x="504" y="469"/>
                  <a:pt x="503" y="470"/>
                </a:cubicBezTo>
                <a:cubicBezTo>
                  <a:pt x="502" y="470"/>
                  <a:pt x="502" y="470"/>
                  <a:pt x="501" y="470"/>
                </a:cubicBezTo>
                <a:cubicBezTo>
                  <a:pt x="501" y="470"/>
                  <a:pt x="500" y="470"/>
                  <a:pt x="500" y="470"/>
                </a:cubicBezTo>
                <a:cubicBezTo>
                  <a:pt x="500" y="471"/>
                  <a:pt x="499" y="471"/>
                  <a:pt x="499" y="471"/>
                </a:cubicBezTo>
                <a:cubicBezTo>
                  <a:pt x="498" y="471"/>
                  <a:pt x="498" y="470"/>
                  <a:pt x="498" y="470"/>
                </a:cubicBezTo>
                <a:cubicBezTo>
                  <a:pt x="497" y="470"/>
                  <a:pt x="497" y="470"/>
                  <a:pt x="497" y="471"/>
                </a:cubicBezTo>
                <a:cubicBezTo>
                  <a:pt x="497" y="471"/>
                  <a:pt x="497" y="471"/>
                  <a:pt x="498" y="471"/>
                </a:cubicBezTo>
                <a:cubicBezTo>
                  <a:pt x="498" y="471"/>
                  <a:pt x="498" y="472"/>
                  <a:pt x="499" y="472"/>
                </a:cubicBezTo>
                <a:cubicBezTo>
                  <a:pt x="500" y="472"/>
                  <a:pt x="500" y="471"/>
                  <a:pt x="501" y="471"/>
                </a:cubicBezTo>
                <a:cubicBezTo>
                  <a:pt x="501" y="472"/>
                  <a:pt x="500" y="472"/>
                  <a:pt x="500" y="472"/>
                </a:cubicBezTo>
                <a:cubicBezTo>
                  <a:pt x="500" y="472"/>
                  <a:pt x="500" y="473"/>
                  <a:pt x="501" y="472"/>
                </a:cubicBezTo>
                <a:cubicBezTo>
                  <a:pt x="501" y="472"/>
                  <a:pt x="501" y="471"/>
                  <a:pt x="502" y="471"/>
                </a:cubicBezTo>
                <a:cubicBezTo>
                  <a:pt x="502" y="471"/>
                  <a:pt x="502" y="471"/>
                  <a:pt x="502" y="471"/>
                </a:cubicBezTo>
                <a:cubicBezTo>
                  <a:pt x="503" y="471"/>
                  <a:pt x="503" y="471"/>
                  <a:pt x="503" y="471"/>
                </a:cubicBezTo>
                <a:cubicBezTo>
                  <a:pt x="503" y="472"/>
                  <a:pt x="503" y="472"/>
                  <a:pt x="504" y="472"/>
                </a:cubicBezTo>
                <a:cubicBezTo>
                  <a:pt x="504" y="471"/>
                  <a:pt x="505" y="471"/>
                  <a:pt x="506" y="471"/>
                </a:cubicBezTo>
                <a:cubicBezTo>
                  <a:pt x="507" y="470"/>
                  <a:pt x="506" y="471"/>
                  <a:pt x="505" y="472"/>
                </a:cubicBezTo>
                <a:cubicBezTo>
                  <a:pt x="505" y="472"/>
                  <a:pt x="504" y="472"/>
                  <a:pt x="504" y="473"/>
                </a:cubicBezTo>
                <a:cubicBezTo>
                  <a:pt x="503" y="473"/>
                  <a:pt x="503" y="473"/>
                  <a:pt x="503" y="473"/>
                </a:cubicBezTo>
                <a:cubicBezTo>
                  <a:pt x="502" y="473"/>
                  <a:pt x="502" y="473"/>
                  <a:pt x="502" y="474"/>
                </a:cubicBezTo>
                <a:cubicBezTo>
                  <a:pt x="501" y="474"/>
                  <a:pt x="501" y="474"/>
                  <a:pt x="500" y="474"/>
                </a:cubicBezTo>
                <a:cubicBezTo>
                  <a:pt x="499" y="474"/>
                  <a:pt x="499" y="474"/>
                  <a:pt x="499" y="474"/>
                </a:cubicBezTo>
                <a:cubicBezTo>
                  <a:pt x="498" y="474"/>
                  <a:pt x="498" y="474"/>
                  <a:pt x="497" y="473"/>
                </a:cubicBezTo>
                <a:cubicBezTo>
                  <a:pt x="497" y="473"/>
                  <a:pt x="496" y="473"/>
                  <a:pt x="495" y="473"/>
                </a:cubicBezTo>
                <a:cubicBezTo>
                  <a:pt x="493" y="473"/>
                  <a:pt x="492" y="475"/>
                  <a:pt x="491" y="476"/>
                </a:cubicBezTo>
                <a:cubicBezTo>
                  <a:pt x="490" y="477"/>
                  <a:pt x="488" y="478"/>
                  <a:pt x="487" y="479"/>
                </a:cubicBezTo>
                <a:cubicBezTo>
                  <a:pt x="487" y="479"/>
                  <a:pt x="485" y="480"/>
                  <a:pt x="487" y="480"/>
                </a:cubicBezTo>
                <a:cubicBezTo>
                  <a:pt x="487" y="480"/>
                  <a:pt x="488" y="479"/>
                  <a:pt x="488" y="479"/>
                </a:cubicBezTo>
                <a:cubicBezTo>
                  <a:pt x="488" y="479"/>
                  <a:pt x="488" y="480"/>
                  <a:pt x="488" y="480"/>
                </a:cubicBezTo>
                <a:cubicBezTo>
                  <a:pt x="488" y="480"/>
                  <a:pt x="487" y="481"/>
                  <a:pt x="487" y="481"/>
                </a:cubicBezTo>
                <a:cubicBezTo>
                  <a:pt x="486" y="482"/>
                  <a:pt x="486" y="482"/>
                  <a:pt x="485" y="482"/>
                </a:cubicBezTo>
                <a:cubicBezTo>
                  <a:pt x="484" y="483"/>
                  <a:pt x="484" y="483"/>
                  <a:pt x="483" y="484"/>
                </a:cubicBezTo>
                <a:cubicBezTo>
                  <a:pt x="482" y="485"/>
                  <a:pt x="482" y="485"/>
                  <a:pt x="481" y="486"/>
                </a:cubicBezTo>
                <a:cubicBezTo>
                  <a:pt x="480" y="486"/>
                  <a:pt x="480" y="487"/>
                  <a:pt x="479" y="487"/>
                </a:cubicBezTo>
                <a:cubicBezTo>
                  <a:pt x="477" y="490"/>
                  <a:pt x="472" y="489"/>
                  <a:pt x="469" y="489"/>
                </a:cubicBezTo>
                <a:cubicBezTo>
                  <a:pt x="467" y="490"/>
                  <a:pt x="466" y="491"/>
                  <a:pt x="465" y="492"/>
                </a:cubicBezTo>
                <a:cubicBezTo>
                  <a:pt x="465" y="493"/>
                  <a:pt x="464" y="493"/>
                  <a:pt x="463" y="494"/>
                </a:cubicBezTo>
                <a:cubicBezTo>
                  <a:pt x="463" y="494"/>
                  <a:pt x="463" y="495"/>
                  <a:pt x="463" y="495"/>
                </a:cubicBezTo>
                <a:cubicBezTo>
                  <a:pt x="463" y="495"/>
                  <a:pt x="464" y="495"/>
                  <a:pt x="464" y="495"/>
                </a:cubicBezTo>
                <a:cubicBezTo>
                  <a:pt x="464" y="496"/>
                  <a:pt x="464" y="496"/>
                  <a:pt x="463" y="497"/>
                </a:cubicBezTo>
                <a:cubicBezTo>
                  <a:pt x="463" y="497"/>
                  <a:pt x="463" y="497"/>
                  <a:pt x="463" y="498"/>
                </a:cubicBezTo>
                <a:cubicBezTo>
                  <a:pt x="462" y="498"/>
                  <a:pt x="461" y="498"/>
                  <a:pt x="460" y="498"/>
                </a:cubicBezTo>
                <a:cubicBezTo>
                  <a:pt x="459" y="498"/>
                  <a:pt x="458" y="498"/>
                  <a:pt x="456" y="498"/>
                </a:cubicBezTo>
                <a:cubicBezTo>
                  <a:pt x="456" y="499"/>
                  <a:pt x="455" y="499"/>
                  <a:pt x="454" y="499"/>
                </a:cubicBezTo>
                <a:cubicBezTo>
                  <a:pt x="452" y="499"/>
                  <a:pt x="450" y="499"/>
                  <a:pt x="448" y="500"/>
                </a:cubicBezTo>
                <a:cubicBezTo>
                  <a:pt x="446" y="500"/>
                  <a:pt x="444" y="501"/>
                  <a:pt x="442" y="500"/>
                </a:cubicBezTo>
                <a:cubicBezTo>
                  <a:pt x="441" y="500"/>
                  <a:pt x="440" y="500"/>
                  <a:pt x="439" y="500"/>
                </a:cubicBezTo>
                <a:cubicBezTo>
                  <a:pt x="438" y="500"/>
                  <a:pt x="437" y="500"/>
                  <a:pt x="437" y="500"/>
                </a:cubicBezTo>
                <a:cubicBezTo>
                  <a:pt x="435" y="499"/>
                  <a:pt x="434" y="499"/>
                  <a:pt x="432" y="498"/>
                </a:cubicBezTo>
                <a:cubicBezTo>
                  <a:pt x="431" y="498"/>
                  <a:pt x="430" y="497"/>
                  <a:pt x="429" y="497"/>
                </a:cubicBezTo>
                <a:cubicBezTo>
                  <a:pt x="428" y="497"/>
                  <a:pt x="427" y="497"/>
                  <a:pt x="426" y="497"/>
                </a:cubicBezTo>
                <a:cubicBezTo>
                  <a:pt x="425" y="497"/>
                  <a:pt x="424" y="497"/>
                  <a:pt x="423" y="497"/>
                </a:cubicBezTo>
                <a:cubicBezTo>
                  <a:pt x="423" y="496"/>
                  <a:pt x="422" y="496"/>
                  <a:pt x="422" y="495"/>
                </a:cubicBezTo>
                <a:cubicBezTo>
                  <a:pt x="421" y="495"/>
                  <a:pt x="421" y="494"/>
                  <a:pt x="420" y="494"/>
                </a:cubicBezTo>
                <a:cubicBezTo>
                  <a:pt x="420" y="493"/>
                  <a:pt x="420" y="493"/>
                  <a:pt x="421" y="493"/>
                </a:cubicBezTo>
                <a:cubicBezTo>
                  <a:pt x="421" y="493"/>
                  <a:pt x="421" y="493"/>
                  <a:pt x="421" y="493"/>
                </a:cubicBezTo>
                <a:cubicBezTo>
                  <a:pt x="422" y="494"/>
                  <a:pt x="423" y="493"/>
                  <a:pt x="424" y="493"/>
                </a:cubicBezTo>
                <a:cubicBezTo>
                  <a:pt x="425" y="493"/>
                  <a:pt x="426" y="494"/>
                  <a:pt x="427" y="494"/>
                </a:cubicBezTo>
                <a:cubicBezTo>
                  <a:pt x="427" y="494"/>
                  <a:pt x="429" y="495"/>
                  <a:pt x="429" y="494"/>
                </a:cubicBezTo>
                <a:cubicBezTo>
                  <a:pt x="429" y="493"/>
                  <a:pt x="428" y="493"/>
                  <a:pt x="428" y="493"/>
                </a:cubicBezTo>
                <a:cubicBezTo>
                  <a:pt x="429" y="492"/>
                  <a:pt x="429" y="492"/>
                  <a:pt x="429" y="492"/>
                </a:cubicBezTo>
                <a:cubicBezTo>
                  <a:pt x="430" y="492"/>
                  <a:pt x="431" y="492"/>
                  <a:pt x="432" y="492"/>
                </a:cubicBezTo>
                <a:cubicBezTo>
                  <a:pt x="432" y="492"/>
                  <a:pt x="433" y="493"/>
                  <a:pt x="433" y="493"/>
                </a:cubicBezTo>
                <a:cubicBezTo>
                  <a:pt x="433" y="493"/>
                  <a:pt x="434" y="493"/>
                  <a:pt x="434" y="493"/>
                </a:cubicBezTo>
                <a:cubicBezTo>
                  <a:pt x="435" y="493"/>
                  <a:pt x="435" y="493"/>
                  <a:pt x="436" y="493"/>
                </a:cubicBezTo>
                <a:cubicBezTo>
                  <a:pt x="436" y="494"/>
                  <a:pt x="436" y="494"/>
                  <a:pt x="437" y="494"/>
                </a:cubicBezTo>
                <a:cubicBezTo>
                  <a:pt x="438" y="494"/>
                  <a:pt x="438" y="494"/>
                  <a:pt x="439" y="493"/>
                </a:cubicBezTo>
                <a:cubicBezTo>
                  <a:pt x="439" y="493"/>
                  <a:pt x="439" y="492"/>
                  <a:pt x="439" y="492"/>
                </a:cubicBezTo>
                <a:cubicBezTo>
                  <a:pt x="438" y="492"/>
                  <a:pt x="436" y="491"/>
                  <a:pt x="438" y="491"/>
                </a:cubicBezTo>
                <a:cubicBezTo>
                  <a:pt x="438" y="490"/>
                  <a:pt x="440" y="491"/>
                  <a:pt x="440" y="490"/>
                </a:cubicBezTo>
                <a:cubicBezTo>
                  <a:pt x="440" y="490"/>
                  <a:pt x="439" y="489"/>
                  <a:pt x="440" y="488"/>
                </a:cubicBezTo>
                <a:cubicBezTo>
                  <a:pt x="440" y="488"/>
                  <a:pt x="441" y="488"/>
                  <a:pt x="442" y="487"/>
                </a:cubicBezTo>
                <a:cubicBezTo>
                  <a:pt x="442" y="487"/>
                  <a:pt x="442" y="487"/>
                  <a:pt x="442" y="486"/>
                </a:cubicBezTo>
                <a:cubicBezTo>
                  <a:pt x="442" y="486"/>
                  <a:pt x="442" y="486"/>
                  <a:pt x="443" y="486"/>
                </a:cubicBezTo>
                <a:cubicBezTo>
                  <a:pt x="443" y="485"/>
                  <a:pt x="442" y="485"/>
                  <a:pt x="443" y="485"/>
                </a:cubicBezTo>
                <a:cubicBezTo>
                  <a:pt x="443" y="483"/>
                  <a:pt x="446" y="485"/>
                  <a:pt x="447" y="485"/>
                </a:cubicBezTo>
                <a:cubicBezTo>
                  <a:pt x="448" y="485"/>
                  <a:pt x="448" y="485"/>
                  <a:pt x="448" y="485"/>
                </a:cubicBezTo>
                <a:cubicBezTo>
                  <a:pt x="449" y="485"/>
                  <a:pt x="449" y="485"/>
                  <a:pt x="450" y="485"/>
                </a:cubicBezTo>
                <a:cubicBezTo>
                  <a:pt x="450" y="485"/>
                  <a:pt x="450" y="484"/>
                  <a:pt x="450" y="484"/>
                </a:cubicBezTo>
                <a:cubicBezTo>
                  <a:pt x="451" y="484"/>
                  <a:pt x="452" y="484"/>
                  <a:pt x="452" y="484"/>
                </a:cubicBezTo>
                <a:cubicBezTo>
                  <a:pt x="452" y="483"/>
                  <a:pt x="453" y="482"/>
                  <a:pt x="452" y="481"/>
                </a:cubicBezTo>
                <a:cubicBezTo>
                  <a:pt x="452" y="481"/>
                  <a:pt x="452" y="481"/>
                  <a:pt x="451" y="481"/>
                </a:cubicBezTo>
                <a:cubicBezTo>
                  <a:pt x="451" y="481"/>
                  <a:pt x="451" y="480"/>
                  <a:pt x="451" y="480"/>
                </a:cubicBezTo>
                <a:cubicBezTo>
                  <a:pt x="450" y="479"/>
                  <a:pt x="449" y="479"/>
                  <a:pt x="448" y="479"/>
                </a:cubicBezTo>
                <a:cubicBezTo>
                  <a:pt x="448" y="479"/>
                  <a:pt x="448" y="477"/>
                  <a:pt x="448" y="477"/>
                </a:cubicBezTo>
                <a:cubicBezTo>
                  <a:pt x="447" y="476"/>
                  <a:pt x="447" y="476"/>
                  <a:pt x="446" y="476"/>
                </a:cubicBezTo>
                <a:cubicBezTo>
                  <a:pt x="446" y="476"/>
                  <a:pt x="445" y="476"/>
                  <a:pt x="445" y="476"/>
                </a:cubicBezTo>
                <a:cubicBezTo>
                  <a:pt x="445" y="476"/>
                  <a:pt x="446" y="475"/>
                  <a:pt x="446" y="475"/>
                </a:cubicBezTo>
                <a:cubicBezTo>
                  <a:pt x="446" y="474"/>
                  <a:pt x="446" y="474"/>
                  <a:pt x="445" y="474"/>
                </a:cubicBezTo>
                <a:cubicBezTo>
                  <a:pt x="445" y="474"/>
                  <a:pt x="446" y="473"/>
                  <a:pt x="446" y="472"/>
                </a:cubicBezTo>
                <a:cubicBezTo>
                  <a:pt x="446" y="471"/>
                  <a:pt x="444" y="472"/>
                  <a:pt x="444" y="472"/>
                </a:cubicBezTo>
                <a:cubicBezTo>
                  <a:pt x="443" y="472"/>
                  <a:pt x="442" y="472"/>
                  <a:pt x="441" y="472"/>
                </a:cubicBezTo>
                <a:cubicBezTo>
                  <a:pt x="440" y="472"/>
                  <a:pt x="440" y="471"/>
                  <a:pt x="440" y="470"/>
                </a:cubicBezTo>
                <a:cubicBezTo>
                  <a:pt x="440" y="469"/>
                  <a:pt x="439" y="469"/>
                  <a:pt x="438" y="469"/>
                </a:cubicBezTo>
                <a:cubicBezTo>
                  <a:pt x="438" y="468"/>
                  <a:pt x="436" y="468"/>
                  <a:pt x="437" y="467"/>
                </a:cubicBezTo>
                <a:cubicBezTo>
                  <a:pt x="437" y="466"/>
                  <a:pt x="438" y="467"/>
                  <a:pt x="438" y="467"/>
                </a:cubicBezTo>
                <a:cubicBezTo>
                  <a:pt x="439" y="468"/>
                  <a:pt x="439" y="468"/>
                  <a:pt x="440" y="468"/>
                </a:cubicBezTo>
                <a:cubicBezTo>
                  <a:pt x="440" y="468"/>
                  <a:pt x="440" y="468"/>
                  <a:pt x="441" y="469"/>
                </a:cubicBezTo>
                <a:cubicBezTo>
                  <a:pt x="441" y="469"/>
                  <a:pt x="442" y="469"/>
                  <a:pt x="443" y="469"/>
                </a:cubicBezTo>
                <a:cubicBezTo>
                  <a:pt x="444" y="469"/>
                  <a:pt x="445" y="469"/>
                  <a:pt x="445" y="470"/>
                </a:cubicBezTo>
                <a:cubicBezTo>
                  <a:pt x="446" y="471"/>
                  <a:pt x="446" y="471"/>
                  <a:pt x="447" y="471"/>
                </a:cubicBezTo>
                <a:cubicBezTo>
                  <a:pt x="448" y="472"/>
                  <a:pt x="450" y="472"/>
                  <a:pt x="451" y="473"/>
                </a:cubicBezTo>
                <a:cubicBezTo>
                  <a:pt x="452" y="474"/>
                  <a:pt x="453" y="474"/>
                  <a:pt x="454" y="474"/>
                </a:cubicBezTo>
                <a:cubicBezTo>
                  <a:pt x="454" y="474"/>
                  <a:pt x="455" y="474"/>
                  <a:pt x="455" y="474"/>
                </a:cubicBezTo>
                <a:cubicBezTo>
                  <a:pt x="455" y="474"/>
                  <a:pt x="456" y="474"/>
                  <a:pt x="456" y="473"/>
                </a:cubicBezTo>
                <a:cubicBezTo>
                  <a:pt x="457" y="473"/>
                  <a:pt x="457" y="474"/>
                  <a:pt x="457" y="474"/>
                </a:cubicBezTo>
                <a:cubicBezTo>
                  <a:pt x="458" y="475"/>
                  <a:pt x="459" y="475"/>
                  <a:pt x="459" y="476"/>
                </a:cubicBezTo>
                <a:cubicBezTo>
                  <a:pt x="460" y="476"/>
                  <a:pt x="460" y="477"/>
                  <a:pt x="461" y="477"/>
                </a:cubicBezTo>
                <a:cubicBezTo>
                  <a:pt x="461" y="478"/>
                  <a:pt x="462" y="478"/>
                  <a:pt x="463" y="478"/>
                </a:cubicBezTo>
                <a:cubicBezTo>
                  <a:pt x="464" y="479"/>
                  <a:pt x="464" y="480"/>
                  <a:pt x="465" y="480"/>
                </a:cubicBezTo>
                <a:cubicBezTo>
                  <a:pt x="466" y="480"/>
                  <a:pt x="467" y="480"/>
                  <a:pt x="467" y="480"/>
                </a:cubicBezTo>
                <a:cubicBezTo>
                  <a:pt x="468" y="481"/>
                  <a:pt x="468" y="481"/>
                  <a:pt x="469" y="481"/>
                </a:cubicBezTo>
                <a:cubicBezTo>
                  <a:pt x="469" y="480"/>
                  <a:pt x="470" y="480"/>
                  <a:pt x="470" y="480"/>
                </a:cubicBezTo>
                <a:cubicBezTo>
                  <a:pt x="471" y="480"/>
                  <a:pt x="471" y="480"/>
                  <a:pt x="471" y="480"/>
                </a:cubicBezTo>
                <a:cubicBezTo>
                  <a:pt x="472" y="480"/>
                  <a:pt x="472" y="479"/>
                  <a:pt x="472" y="479"/>
                </a:cubicBezTo>
                <a:cubicBezTo>
                  <a:pt x="473" y="479"/>
                  <a:pt x="473" y="480"/>
                  <a:pt x="474" y="480"/>
                </a:cubicBezTo>
                <a:cubicBezTo>
                  <a:pt x="475" y="480"/>
                  <a:pt x="475" y="479"/>
                  <a:pt x="476" y="479"/>
                </a:cubicBezTo>
                <a:cubicBezTo>
                  <a:pt x="478" y="479"/>
                  <a:pt x="479" y="479"/>
                  <a:pt x="480" y="477"/>
                </a:cubicBezTo>
                <a:cubicBezTo>
                  <a:pt x="482" y="476"/>
                  <a:pt x="483" y="475"/>
                  <a:pt x="484" y="474"/>
                </a:cubicBezTo>
                <a:cubicBezTo>
                  <a:pt x="486" y="473"/>
                  <a:pt x="487" y="474"/>
                  <a:pt x="489" y="473"/>
                </a:cubicBezTo>
                <a:cubicBezTo>
                  <a:pt x="490" y="472"/>
                  <a:pt x="491" y="471"/>
                  <a:pt x="492" y="470"/>
                </a:cubicBezTo>
                <a:cubicBezTo>
                  <a:pt x="493" y="470"/>
                  <a:pt x="494" y="469"/>
                  <a:pt x="494" y="469"/>
                </a:cubicBezTo>
                <a:cubicBezTo>
                  <a:pt x="495" y="469"/>
                  <a:pt x="496" y="469"/>
                  <a:pt x="497" y="469"/>
                </a:cubicBezTo>
                <a:cubicBezTo>
                  <a:pt x="498" y="469"/>
                  <a:pt x="499" y="469"/>
                  <a:pt x="499" y="469"/>
                </a:cubicBezTo>
                <a:cubicBezTo>
                  <a:pt x="500" y="469"/>
                  <a:pt x="500" y="468"/>
                  <a:pt x="500" y="467"/>
                </a:cubicBezTo>
                <a:cubicBezTo>
                  <a:pt x="501" y="466"/>
                  <a:pt x="502" y="466"/>
                  <a:pt x="502" y="466"/>
                </a:cubicBezTo>
                <a:cubicBezTo>
                  <a:pt x="503" y="466"/>
                  <a:pt x="504" y="466"/>
                  <a:pt x="505" y="467"/>
                </a:cubicBezTo>
                <a:cubicBezTo>
                  <a:pt x="505" y="467"/>
                  <a:pt x="506" y="467"/>
                  <a:pt x="506" y="467"/>
                </a:cubicBezTo>
                <a:cubicBezTo>
                  <a:pt x="506" y="468"/>
                  <a:pt x="506" y="467"/>
                  <a:pt x="506" y="467"/>
                </a:cubicBezTo>
                <a:cubicBezTo>
                  <a:pt x="505" y="467"/>
                  <a:pt x="504" y="467"/>
                  <a:pt x="503" y="467"/>
                </a:cubicBezTo>
                <a:cubicBezTo>
                  <a:pt x="503" y="467"/>
                  <a:pt x="501" y="467"/>
                  <a:pt x="502" y="468"/>
                </a:cubicBezTo>
                <a:cubicBezTo>
                  <a:pt x="502" y="468"/>
                  <a:pt x="502" y="468"/>
                  <a:pt x="502" y="468"/>
                </a:cubicBezTo>
                <a:cubicBezTo>
                  <a:pt x="503" y="469"/>
                  <a:pt x="503" y="469"/>
                  <a:pt x="503" y="469"/>
                </a:cubicBezTo>
                <a:cubicBezTo>
                  <a:pt x="504" y="469"/>
                  <a:pt x="505" y="468"/>
                  <a:pt x="506" y="468"/>
                </a:cubicBezTo>
                <a:cubicBezTo>
                  <a:pt x="506" y="468"/>
                  <a:pt x="508" y="468"/>
                  <a:pt x="508" y="468"/>
                </a:cubicBezTo>
                <a:cubicBezTo>
                  <a:pt x="508" y="469"/>
                  <a:pt x="506" y="469"/>
                  <a:pt x="506" y="469"/>
                </a:cubicBezTo>
                <a:close/>
                <a:moveTo>
                  <a:pt x="517" y="467"/>
                </a:moveTo>
                <a:cubicBezTo>
                  <a:pt x="516" y="468"/>
                  <a:pt x="516" y="468"/>
                  <a:pt x="516" y="468"/>
                </a:cubicBezTo>
                <a:cubicBezTo>
                  <a:pt x="515" y="468"/>
                  <a:pt x="515" y="469"/>
                  <a:pt x="515" y="469"/>
                </a:cubicBezTo>
                <a:cubicBezTo>
                  <a:pt x="515" y="469"/>
                  <a:pt x="514" y="470"/>
                  <a:pt x="514" y="469"/>
                </a:cubicBezTo>
                <a:cubicBezTo>
                  <a:pt x="514" y="469"/>
                  <a:pt x="514" y="468"/>
                  <a:pt x="514" y="468"/>
                </a:cubicBezTo>
                <a:cubicBezTo>
                  <a:pt x="513" y="467"/>
                  <a:pt x="513" y="467"/>
                  <a:pt x="512" y="467"/>
                </a:cubicBezTo>
                <a:cubicBezTo>
                  <a:pt x="511" y="467"/>
                  <a:pt x="510" y="467"/>
                  <a:pt x="509" y="467"/>
                </a:cubicBezTo>
                <a:cubicBezTo>
                  <a:pt x="508" y="466"/>
                  <a:pt x="506" y="466"/>
                  <a:pt x="505" y="466"/>
                </a:cubicBezTo>
                <a:cubicBezTo>
                  <a:pt x="504" y="466"/>
                  <a:pt x="503" y="466"/>
                  <a:pt x="502" y="466"/>
                </a:cubicBezTo>
                <a:cubicBezTo>
                  <a:pt x="501" y="466"/>
                  <a:pt x="501" y="465"/>
                  <a:pt x="500" y="465"/>
                </a:cubicBezTo>
                <a:cubicBezTo>
                  <a:pt x="499" y="465"/>
                  <a:pt x="498" y="465"/>
                  <a:pt x="497" y="466"/>
                </a:cubicBezTo>
                <a:cubicBezTo>
                  <a:pt x="496" y="466"/>
                  <a:pt x="496" y="467"/>
                  <a:pt x="495" y="467"/>
                </a:cubicBezTo>
                <a:cubicBezTo>
                  <a:pt x="494" y="467"/>
                  <a:pt x="492" y="468"/>
                  <a:pt x="491" y="468"/>
                </a:cubicBezTo>
                <a:cubicBezTo>
                  <a:pt x="491" y="469"/>
                  <a:pt x="490" y="469"/>
                  <a:pt x="490" y="469"/>
                </a:cubicBezTo>
                <a:cubicBezTo>
                  <a:pt x="489" y="470"/>
                  <a:pt x="489" y="470"/>
                  <a:pt x="488" y="471"/>
                </a:cubicBezTo>
                <a:cubicBezTo>
                  <a:pt x="488" y="471"/>
                  <a:pt x="487" y="472"/>
                  <a:pt x="487" y="472"/>
                </a:cubicBezTo>
                <a:cubicBezTo>
                  <a:pt x="487" y="471"/>
                  <a:pt x="488" y="470"/>
                  <a:pt x="488" y="470"/>
                </a:cubicBezTo>
                <a:cubicBezTo>
                  <a:pt x="488" y="469"/>
                  <a:pt x="489" y="469"/>
                  <a:pt x="489" y="469"/>
                </a:cubicBezTo>
                <a:cubicBezTo>
                  <a:pt x="490" y="468"/>
                  <a:pt x="491" y="467"/>
                  <a:pt x="492" y="466"/>
                </a:cubicBezTo>
                <a:cubicBezTo>
                  <a:pt x="493" y="466"/>
                  <a:pt x="494" y="465"/>
                  <a:pt x="495" y="465"/>
                </a:cubicBezTo>
                <a:cubicBezTo>
                  <a:pt x="496" y="464"/>
                  <a:pt x="498" y="464"/>
                  <a:pt x="499" y="464"/>
                </a:cubicBezTo>
                <a:cubicBezTo>
                  <a:pt x="501" y="464"/>
                  <a:pt x="503" y="464"/>
                  <a:pt x="504" y="464"/>
                </a:cubicBezTo>
                <a:cubicBezTo>
                  <a:pt x="506" y="464"/>
                  <a:pt x="508" y="464"/>
                  <a:pt x="509" y="465"/>
                </a:cubicBezTo>
                <a:cubicBezTo>
                  <a:pt x="510" y="465"/>
                  <a:pt x="511" y="465"/>
                  <a:pt x="512" y="465"/>
                </a:cubicBezTo>
                <a:cubicBezTo>
                  <a:pt x="513" y="465"/>
                  <a:pt x="514" y="465"/>
                  <a:pt x="514" y="465"/>
                </a:cubicBezTo>
                <a:cubicBezTo>
                  <a:pt x="515" y="466"/>
                  <a:pt x="515" y="466"/>
                  <a:pt x="516" y="466"/>
                </a:cubicBezTo>
                <a:cubicBezTo>
                  <a:pt x="516" y="466"/>
                  <a:pt x="517" y="466"/>
                  <a:pt x="517" y="467"/>
                </a:cubicBezTo>
                <a:cubicBezTo>
                  <a:pt x="517" y="467"/>
                  <a:pt x="517" y="467"/>
                  <a:pt x="517" y="467"/>
                </a:cubicBezTo>
                <a:close/>
                <a:moveTo>
                  <a:pt x="648" y="1003"/>
                </a:moveTo>
                <a:cubicBezTo>
                  <a:pt x="648" y="1003"/>
                  <a:pt x="648" y="1004"/>
                  <a:pt x="648" y="1005"/>
                </a:cubicBezTo>
                <a:cubicBezTo>
                  <a:pt x="647" y="1006"/>
                  <a:pt x="647" y="1008"/>
                  <a:pt x="647" y="1009"/>
                </a:cubicBezTo>
                <a:cubicBezTo>
                  <a:pt x="646" y="1012"/>
                  <a:pt x="646" y="1015"/>
                  <a:pt x="646" y="1018"/>
                </a:cubicBezTo>
                <a:cubicBezTo>
                  <a:pt x="645" y="1019"/>
                  <a:pt x="646" y="1019"/>
                  <a:pt x="645" y="1019"/>
                </a:cubicBezTo>
                <a:cubicBezTo>
                  <a:pt x="645" y="1019"/>
                  <a:pt x="645" y="1018"/>
                  <a:pt x="645" y="1018"/>
                </a:cubicBezTo>
                <a:cubicBezTo>
                  <a:pt x="645" y="1018"/>
                  <a:pt x="645" y="1017"/>
                  <a:pt x="645" y="1017"/>
                </a:cubicBezTo>
                <a:cubicBezTo>
                  <a:pt x="644" y="1016"/>
                  <a:pt x="645" y="1015"/>
                  <a:pt x="645" y="1015"/>
                </a:cubicBezTo>
                <a:cubicBezTo>
                  <a:pt x="645" y="1014"/>
                  <a:pt x="645" y="1013"/>
                  <a:pt x="645" y="1012"/>
                </a:cubicBezTo>
                <a:cubicBezTo>
                  <a:pt x="645" y="1012"/>
                  <a:pt x="645" y="1012"/>
                  <a:pt x="645" y="1011"/>
                </a:cubicBezTo>
                <a:cubicBezTo>
                  <a:pt x="645" y="1011"/>
                  <a:pt x="645" y="1011"/>
                  <a:pt x="645" y="1010"/>
                </a:cubicBezTo>
                <a:cubicBezTo>
                  <a:pt x="646" y="1010"/>
                  <a:pt x="646" y="1009"/>
                  <a:pt x="646" y="1009"/>
                </a:cubicBezTo>
                <a:cubicBezTo>
                  <a:pt x="646" y="1009"/>
                  <a:pt x="646" y="1009"/>
                  <a:pt x="646" y="1008"/>
                </a:cubicBezTo>
                <a:cubicBezTo>
                  <a:pt x="646" y="1008"/>
                  <a:pt x="646" y="1007"/>
                  <a:pt x="646" y="1007"/>
                </a:cubicBezTo>
                <a:cubicBezTo>
                  <a:pt x="646" y="1006"/>
                  <a:pt x="646" y="1006"/>
                  <a:pt x="646" y="1006"/>
                </a:cubicBezTo>
                <a:cubicBezTo>
                  <a:pt x="646" y="1006"/>
                  <a:pt x="646" y="1005"/>
                  <a:pt x="646" y="1005"/>
                </a:cubicBezTo>
                <a:cubicBezTo>
                  <a:pt x="646" y="1004"/>
                  <a:pt x="646" y="1004"/>
                  <a:pt x="646" y="1004"/>
                </a:cubicBezTo>
                <a:cubicBezTo>
                  <a:pt x="645" y="1003"/>
                  <a:pt x="646" y="1003"/>
                  <a:pt x="646" y="1003"/>
                </a:cubicBezTo>
                <a:cubicBezTo>
                  <a:pt x="646" y="1002"/>
                  <a:pt x="646" y="1002"/>
                  <a:pt x="646" y="1002"/>
                </a:cubicBezTo>
                <a:cubicBezTo>
                  <a:pt x="647" y="1002"/>
                  <a:pt x="647" y="1003"/>
                  <a:pt x="648" y="1003"/>
                </a:cubicBezTo>
                <a:cubicBezTo>
                  <a:pt x="648" y="1002"/>
                  <a:pt x="648" y="1000"/>
                  <a:pt x="649" y="1000"/>
                </a:cubicBezTo>
                <a:cubicBezTo>
                  <a:pt x="649" y="1001"/>
                  <a:pt x="649" y="1002"/>
                  <a:pt x="648" y="1003"/>
                </a:cubicBezTo>
                <a:close/>
                <a:moveTo>
                  <a:pt x="658" y="966"/>
                </a:moveTo>
                <a:cubicBezTo>
                  <a:pt x="657" y="966"/>
                  <a:pt x="656" y="967"/>
                  <a:pt x="656" y="967"/>
                </a:cubicBezTo>
                <a:cubicBezTo>
                  <a:pt x="656" y="967"/>
                  <a:pt x="656" y="968"/>
                  <a:pt x="655" y="968"/>
                </a:cubicBezTo>
                <a:cubicBezTo>
                  <a:pt x="655" y="968"/>
                  <a:pt x="655" y="968"/>
                  <a:pt x="654" y="968"/>
                </a:cubicBezTo>
                <a:cubicBezTo>
                  <a:pt x="654" y="969"/>
                  <a:pt x="654" y="970"/>
                  <a:pt x="653" y="970"/>
                </a:cubicBezTo>
                <a:cubicBezTo>
                  <a:pt x="653" y="971"/>
                  <a:pt x="652" y="972"/>
                  <a:pt x="651" y="974"/>
                </a:cubicBezTo>
                <a:cubicBezTo>
                  <a:pt x="651" y="975"/>
                  <a:pt x="650" y="977"/>
                  <a:pt x="649" y="979"/>
                </a:cubicBezTo>
                <a:cubicBezTo>
                  <a:pt x="649" y="981"/>
                  <a:pt x="649" y="983"/>
                  <a:pt x="649" y="984"/>
                </a:cubicBezTo>
                <a:cubicBezTo>
                  <a:pt x="650" y="986"/>
                  <a:pt x="650" y="987"/>
                  <a:pt x="651" y="988"/>
                </a:cubicBezTo>
                <a:cubicBezTo>
                  <a:pt x="651" y="989"/>
                  <a:pt x="651" y="990"/>
                  <a:pt x="652" y="991"/>
                </a:cubicBezTo>
                <a:cubicBezTo>
                  <a:pt x="652" y="992"/>
                  <a:pt x="652" y="993"/>
                  <a:pt x="651" y="994"/>
                </a:cubicBezTo>
                <a:cubicBezTo>
                  <a:pt x="650" y="995"/>
                  <a:pt x="650" y="992"/>
                  <a:pt x="650" y="991"/>
                </a:cubicBezTo>
                <a:cubicBezTo>
                  <a:pt x="650" y="990"/>
                  <a:pt x="649" y="990"/>
                  <a:pt x="649" y="989"/>
                </a:cubicBezTo>
                <a:cubicBezTo>
                  <a:pt x="649" y="989"/>
                  <a:pt x="649" y="989"/>
                  <a:pt x="649" y="988"/>
                </a:cubicBezTo>
                <a:cubicBezTo>
                  <a:pt x="649" y="988"/>
                  <a:pt x="649" y="988"/>
                  <a:pt x="649" y="987"/>
                </a:cubicBezTo>
                <a:cubicBezTo>
                  <a:pt x="649" y="987"/>
                  <a:pt x="648" y="987"/>
                  <a:pt x="648" y="986"/>
                </a:cubicBezTo>
                <a:cubicBezTo>
                  <a:pt x="648" y="986"/>
                  <a:pt x="648" y="986"/>
                  <a:pt x="648" y="985"/>
                </a:cubicBezTo>
                <a:cubicBezTo>
                  <a:pt x="648" y="985"/>
                  <a:pt x="648" y="985"/>
                  <a:pt x="648" y="984"/>
                </a:cubicBezTo>
                <a:cubicBezTo>
                  <a:pt x="648" y="984"/>
                  <a:pt x="648" y="984"/>
                  <a:pt x="648" y="983"/>
                </a:cubicBezTo>
                <a:cubicBezTo>
                  <a:pt x="648" y="983"/>
                  <a:pt x="647" y="982"/>
                  <a:pt x="648" y="982"/>
                </a:cubicBezTo>
                <a:cubicBezTo>
                  <a:pt x="648" y="982"/>
                  <a:pt x="648" y="982"/>
                  <a:pt x="648" y="981"/>
                </a:cubicBezTo>
                <a:cubicBezTo>
                  <a:pt x="649" y="981"/>
                  <a:pt x="649" y="980"/>
                  <a:pt x="649" y="979"/>
                </a:cubicBezTo>
                <a:cubicBezTo>
                  <a:pt x="649" y="979"/>
                  <a:pt x="649" y="978"/>
                  <a:pt x="648" y="978"/>
                </a:cubicBezTo>
                <a:cubicBezTo>
                  <a:pt x="648" y="978"/>
                  <a:pt x="648" y="978"/>
                  <a:pt x="647" y="978"/>
                </a:cubicBezTo>
                <a:cubicBezTo>
                  <a:pt x="647" y="978"/>
                  <a:pt x="647" y="979"/>
                  <a:pt x="646" y="979"/>
                </a:cubicBezTo>
                <a:cubicBezTo>
                  <a:pt x="646" y="978"/>
                  <a:pt x="646" y="978"/>
                  <a:pt x="646" y="978"/>
                </a:cubicBezTo>
                <a:cubicBezTo>
                  <a:pt x="646" y="977"/>
                  <a:pt x="645" y="978"/>
                  <a:pt x="645" y="977"/>
                </a:cubicBezTo>
                <a:cubicBezTo>
                  <a:pt x="645" y="977"/>
                  <a:pt x="645" y="977"/>
                  <a:pt x="645" y="977"/>
                </a:cubicBezTo>
                <a:cubicBezTo>
                  <a:pt x="645" y="977"/>
                  <a:pt x="645" y="977"/>
                  <a:pt x="645" y="976"/>
                </a:cubicBezTo>
                <a:cubicBezTo>
                  <a:pt x="645" y="976"/>
                  <a:pt x="645" y="975"/>
                  <a:pt x="645" y="976"/>
                </a:cubicBezTo>
                <a:cubicBezTo>
                  <a:pt x="646" y="976"/>
                  <a:pt x="646" y="977"/>
                  <a:pt x="646" y="977"/>
                </a:cubicBezTo>
                <a:cubicBezTo>
                  <a:pt x="646" y="977"/>
                  <a:pt x="646" y="978"/>
                  <a:pt x="647" y="978"/>
                </a:cubicBezTo>
                <a:cubicBezTo>
                  <a:pt x="647" y="978"/>
                  <a:pt x="647" y="978"/>
                  <a:pt x="648" y="978"/>
                </a:cubicBezTo>
                <a:cubicBezTo>
                  <a:pt x="648" y="978"/>
                  <a:pt x="648" y="978"/>
                  <a:pt x="649" y="978"/>
                </a:cubicBezTo>
                <a:cubicBezTo>
                  <a:pt x="649" y="977"/>
                  <a:pt x="649" y="977"/>
                  <a:pt x="650" y="976"/>
                </a:cubicBezTo>
                <a:cubicBezTo>
                  <a:pt x="650" y="976"/>
                  <a:pt x="650" y="975"/>
                  <a:pt x="650" y="975"/>
                </a:cubicBezTo>
                <a:cubicBezTo>
                  <a:pt x="651" y="974"/>
                  <a:pt x="651" y="974"/>
                  <a:pt x="651" y="974"/>
                </a:cubicBezTo>
                <a:cubicBezTo>
                  <a:pt x="651" y="973"/>
                  <a:pt x="651" y="973"/>
                  <a:pt x="651" y="973"/>
                </a:cubicBezTo>
                <a:cubicBezTo>
                  <a:pt x="651" y="972"/>
                  <a:pt x="650" y="972"/>
                  <a:pt x="650" y="972"/>
                </a:cubicBezTo>
                <a:cubicBezTo>
                  <a:pt x="650" y="972"/>
                  <a:pt x="650" y="972"/>
                  <a:pt x="650" y="972"/>
                </a:cubicBezTo>
                <a:cubicBezTo>
                  <a:pt x="650" y="972"/>
                  <a:pt x="650" y="972"/>
                  <a:pt x="650" y="972"/>
                </a:cubicBezTo>
                <a:cubicBezTo>
                  <a:pt x="649" y="972"/>
                  <a:pt x="649" y="972"/>
                  <a:pt x="649" y="972"/>
                </a:cubicBezTo>
                <a:cubicBezTo>
                  <a:pt x="648" y="971"/>
                  <a:pt x="649" y="971"/>
                  <a:pt x="649" y="971"/>
                </a:cubicBezTo>
                <a:cubicBezTo>
                  <a:pt x="650" y="971"/>
                  <a:pt x="650" y="971"/>
                  <a:pt x="650" y="971"/>
                </a:cubicBezTo>
                <a:cubicBezTo>
                  <a:pt x="651" y="971"/>
                  <a:pt x="651" y="971"/>
                  <a:pt x="651" y="971"/>
                </a:cubicBezTo>
                <a:cubicBezTo>
                  <a:pt x="651" y="971"/>
                  <a:pt x="651" y="971"/>
                  <a:pt x="651" y="972"/>
                </a:cubicBezTo>
                <a:cubicBezTo>
                  <a:pt x="652" y="972"/>
                  <a:pt x="652" y="972"/>
                  <a:pt x="652" y="972"/>
                </a:cubicBezTo>
                <a:cubicBezTo>
                  <a:pt x="652" y="972"/>
                  <a:pt x="652" y="971"/>
                  <a:pt x="652" y="971"/>
                </a:cubicBezTo>
                <a:cubicBezTo>
                  <a:pt x="652" y="971"/>
                  <a:pt x="652" y="970"/>
                  <a:pt x="653" y="970"/>
                </a:cubicBezTo>
                <a:cubicBezTo>
                  <a:pt x="653" y="970"/>
                  <a:pt x="653" y="970"/>
                  <a:pt x="653" y="969"/>
                </a:cubicBezTo>
                <a:cubicBezTo>
                  <a:pt x="653" y="969"/>
                  <a:pt x="653" y="969"/>
                  <a:pt x="653" y="968"/>
                </a:cubicBezTo>
                <a:cubicBezTo>
                  <a:pt x="653" y="968"/>
                  <a:pt x="654" y="968"/>
                  <a:pt x="653" y="968"/>
                </a:cubicBezTo>
                <a:cubicBezTo>
                  <a:pt x="653" y="968"/>
                  <a:pt x="652" y="968"/>
                  <a:pt x="652" y="968"/>
                </a:cubicBezTo>
                <a:cubicBezTo>
                  <a:pt x="652" y="967"/>
                  <a:pt x="653" y="967"/>
                  <a:pt x="653" y="967"/>
                </a:cubicBezTo>
                <a:cubicBezTo>
                  <a:pt x="654" y="967"/>
                  <a:pt x="654" y="967"/>
                  <a:pt x="654" y="968"/>
                </a:cubicBezTo>
                <a:cubicBezTo>
                  <a:pt x="654" y="968"/>
                  <a:pt x="654" y="968"/>
                  <a:pt x="654" y="968"/>
                </a:cubicBezTo>
                <a:cubicBezTo>
                  <a:pt x="655" y="967"/>
                  <a:pt x="655" y="967"/>
                  <a:pt x="655" y="967"/>
                </a:cubicBezTo>
                <a:cubicBezTo>
                  <a:pt x="655" y="966"/>
                  <a:pt x="655" y="965"/>
                  <a:pt x="655" y="965"/>
                </a:cubicBezTo>
                <a:cubicBezTo>
                  <a:pt x="655" y="964"/>
                  <a:pt x="655" y="964"/>
                  <a:pt x="656" y="964"/>
                </a:cubicBezTo>
                <a:cubicBezTo>
                  <a:pt x="656" y="963"/>
                  <a:pt x="656" y="964"/>
                  <a:pt x="656" y="964"/>
                </a:cubicBezTo>
                <a:cubicBezTo>
                  <a:pt x="657" y="965"/>
                  <a:pt x="658" y="965"/>
                  <a:pt x="658" y="966"/>
                </a:cubicBezTo>
                <a:close/>
                <a:moveTo>
                  <a:pt x="662" y="961"/>
                </a:moveTo>
                <a:cubicBezTo>
                  <a:pt x="663" y="961"/>
                  <a:pt x="663" y="961"/>
                  <a:pt x="663" y="962"/>
                </a:cubicBezTo>
                <a:cubicBezTo>
                  <a:pt x="663" y="962"/>
                  <a:pt x="662" y="962"/>
                  <a:pt x="663" y="962"/>
                </a:cubicBezTo>
                <a:cubicBezTo>
                  <a:pt x="663" y="963"/>
                  <a:pt x="663" y="962"/>
                  <a:pt x="664" y="962"/>
                </a:cubicBezTo>
                <a:cubicBezTo>
                  <a:pt x="664" y="963"/>
                  <a:pt x="662" y="963"/>
                  <a:pt x="662" y="963"/>
                </a:cubicBezTo>
                <a:cubicBezTo>
                  <a:pt x="661" y="964"/>
                  <a:pt x="661" y="964"/>
                  <a:pt x="660" y="964"/>
                </a:cubicBezTo>
                <a:cubicBezTo>
                  <a:pt x="660" y="963"/>
                  <a:pt x="659" y="962"/>
                  <a:pt x="659" y="962"/>
                </a:cubicBezTo>
                <a:cubicBezTo>
                  <a:pt x="659" y="961"/>
                  <a:pt x="658" y="961"/>
                  <a:pt x="658" y="960"/>
                </a:cubicBezTo>
                <a:cubicBezTo>
                  <a:pt x="658" y="960"/>
                  <a:pt x="658" y="960"/>
                  <a:pt x="658" y="961"/>
                </a:cubicBezTo>
                <a:cubicBezTo>
                  <a:pt x="659" y="961"/>
                  <a:pt x="659" y="962"/>
                  <a:pt x="660" y="962"/>
                </a:cubicBezTo>
                <a:cubicBezTo>
                  <a:pt x="660" y="962"/>
                  <a:pt x="660" y="961"/>
                  <a:pt x="661" y="961"/>
                </a:cubicBezTo>
                <a:cubicBezTo>
                  <a:pt x="661" y="961"/>
                  <a:pt x="662" y="962"/>
                  <a:pt x="662" y="961"/>
                </a:cubicBezTo>
                <a:cubicBezTo>
                  <a:pt x="662" y="961"/>
                  <a:pt x="662" y="960"/>
                  <a:pt x="662" y="961"/>
                </a:cubicBezTo>
                <a:close/>
                <a:moveTo>
                  <a:pt x="640" y="372"/>
                </a:moveTo>
                <a:cubicBezTo>
                  <a:pt x="641" y="371"/>
                  <a:pt x="641" y="371"/>
                  <a:pt x="642" y="371"/>
                </a:cubicBezTo>
                <a:cubicBezTo>
                  <a:pt x="642" y="371"/>
                  <a:pt x="643" y="370"/>
                  <a:pt x="643" y="370"/>
                </a:cubicBezTo>
                <a:cubicBezTo>
                  <a:pt x="644" y="370"/>
                  <a:pt x="646" y="368"/>
                  <a:pt x="647" y="369"/>
                </a:cubicBezTo>
                <a:cubicBezTo>
                  <a:pt x="648" y="370"/>
                  <a:pt x="648" y="370"/>
                  <a:pt x="649" y="371"/>
                </a:cubicBezTo>
                <a:cubicBezTo>
                  <a:pt x="649" y="371"/>
                  <a:pt x="649" y="371"/>
                  <a:pt x="649" y="371"/>
                </a:cubicBezTo>
                <a:cubicBezTo>
                  <a:pt x="650" y="371"/>
                  <a:pt x="650" y="371"/>
                  <a:pt x="650" y="371"/>
                </a:cubicBezTo>
                <a:cubicBezTo>
                  <a:pt x="651" y="370"/>
                  <a:pt x="652" y="372"/>
                  <a:pt x="652" y="372"/>
                </a:cubicBezTo>
                <a:cubicBezTo>
                  <a:pt x="652" y="373"/>
                  <a:pt x="652" y="373"/>
                  <a:pt x="652" y="374"/>
                </a:cubicBezTo>
                <a:cubicBezTo>
                  <a:pt x="652" y="374"/>
                  <a:pt x="651" y="374"/>
                  <a:pt x="652" y="375"/>
                </a:cubicBezTo>
                <a:cubicBezTo>
                  <a:pt x="652" y="375"/>
                  <a:pt x="652" y="375"/>
                  <a:pt x="652" y="376"/>
                </a:cubicBezTo>
                <a:cubicBezTo>
                  <a:pt x="652" y="376"/>
                  <a:pt x="651" y="376"/>
                  <a:pt x="651" y="376"/>
                </a:cubicBezTo>
                <a:cubicBezTo>
                  <a:pt x="650" y="376"/>
                  <a:pt x="649" y="377"/>
                  <a:pt x="648" y="377"/>
                </a:cubicBezTo>
                <a:cubicBezTo>
                  <a:pt x="648" y="377"/>
                  <a:pt x="647" y="377"/>
                  <a:pt x="646" y="376"/>
                </a:cubicBezTo>
                <a:cubicBezTo>
                  <a:pt x="645" y="376"/>
                  <a:pt x="644" y="375"/>
                  <a:pt x="643" y="375"/>
                </a:cubicBezTo>
                <a:cubicBezTo>
                  <a:pt x="643" y="374"/>
                  <a:pt x="642" y="374"/>
                  <a:pt x="642" y="374"/>
                </a:cubicBezTo>
                <a:cubicBezTo>
                  <a:pt x="641" y="373"/>
                  <a:pt x="641" y="373"/>
                  <a:pt x="640" y="372"/>
                </a:cubicBezTo>
                <a:cubicBezTo>
                  <a:pt x="640" y="372"/>
                  <a:pt x="640" y="372"/>
                  <a:pt x="640" y="372"/>
                </a:cubicBezTo>
                <a:close/>
                <a:moveTo>
                  <a:pt x="643" y="645"/>
                </a:moveTo>
                <a:cubicBezTo>
                  <a:pt x="642" y="644"/>
                  <a:pt x="642" y="644"/>
                  <a:pt x="641" y="643"/>
                </a:cubicBezTo>
                <a:cubicBezTo>
                  <a:pt x="641" y="642"/>
                  <a:pt x="640" y="642"/>
                  <a:pt x="640" y="641"/>
                </a:cubicBezTo>
                <a:cubicBezTo>
                  <a:pt x="640" y="641"/>
                  <a:pt x="640" y="640"/>
                  <a:pt x="639" y="639"/>
                </a:cubicBezTo>
                <a:cubicBezTo>
                  <a:pt x="638" y="639"/>
                  <a:pt x="638" y="638"/>
                  <a:pt x="637" y="638"/>
                </a:cubicBezTo>
                <a:cubicBezTo>
                  <a:pt x="637" y="637"/>
                  <a:pt x="637" y="636"/>
                  <a:pt x="636" y="636"/>
                </a:cubicBezTo>
                <a:cubicBezTo>
                  <a:pt x="636" y="635"/>
                  <a:pt x="635" y="634"/>
                  <a:pt x="634" y="634"/>
                </a:cubicBezTo>
                <a:cubicBezTo>
                  <a:pt x="633" y="633"/>
                  <a:pt x="633" y="630"/>
                  <a:pt x="634" y="629"/>
                </a:cubicBezTo>
                <a:cubicBezTo>
                  <a:pt x="634" y="629"/>
                  <a:pt x="635" y="629"/>
                  <a:pt x="636" y="628"/>
                </a:cubicBezTo>
                <a:cubicBezTo>
                  <a:pt x="636" y="628"/>
                  <a:pt x="637" y="629"/>
                  <a:pt x="637" y="628"/>
                </a:cubicBezTo>
                <a:cubicBezTo>
                  <a:pt x="638" y="628"/>
                  <a:pt x="637" y="628"/>
                  <a:pt x="637" y="628"/>
                </a:cubicBezTo>
                <a:cubicBezTo>
                  <a:pt x="636" y="628"/>
                  <a:pt x="635" y="627"/>
                  <a:pt x="634" y="627"/>
                </a:cubicBezTo>
                <a:cubicBezTo>
                  <a:pt x="633" y="627"/>
                  <a:pt x="631" y="629"/>
                  <a:pt x="630" y="627"/>
                </a:cubicBezTo>
                <a:cubicBezTo>
                  <a:pt x="630" y="626"/>
                  <a:pt x="630" y="626"/>
                  <a:pt x="629" y="626"/>
                </a:cubicBezTo>
                <a:cubicBezTo>
                  <a:pt x="629" y="625"/>
                  <a:pt x="628" y="625"/>
                  <a:pt x="628" y="624"/>
                </a:cubicBezTo>
                <a:cubicBezTo>
                  <a:pt x="629" y="623"/>
                  <a:pt x="629" y="621"/>
                  <a:pt x="630" y="620"/>
                </a:cubicBezTo>
                <a:cubicBezTo>
                  <a:pt x="630" y="619"/>
                  <a:pt x="630" y="619"/>
                  <a:pt x="630" y="618"/>
                </a:cubicBezTo>
                <a:cubicBezTo>
                  <a:pt x="630" y="618"/>
                  <a:pt x="630" y="617"/>
                  <a:pt x="630" y="617"/>
                </a:cubicBezTo>
                <a:cubicBezTo>
                  <a:pt x="631" y="616"/>
                  <a:pt x="631" y="616"/>
                  <a:pt x="631" y="616"/>
                </a:cubicBezTo>
                <a:cubicBezTo>
                  <a:pt x="631" y="615"/>
                  <a:pt x="632" y="615"/>
                  <a:pt x="632" y="615"/>
                </a:cubicBezTo>
                <a:cubicBezTo>
                  <a:pt x="632" y="615"/>
                  <a:pt x="633" y="615"/>
                  <a:pt x="633" y="615"/>
                </a:cubicBezTo>
                <a:cubicBezTo>
                  <a:pt x="634" y="615"/>
                  <a:pt x="634" y="615"/>
                  <a:pt x="634" y="615"/>
                </a:cubicBezTo>
                <a:cubicBezTo>
                  <a:pt x="635" y="616"/>
                  <a:pt x="636" y="615"/>
                  <a:pt x="637" y="615"/>
                </a:cubicBezTo>
                <a:cubicBezTo>
                  <a:pt x="637" y="615"/>
                  <a:pt x="638" y="615"/>
                  <a:pt x="639" y="615"/>
                </a:cubicBezTo>
                <a:cubicBezTo>
                  <a:pt x="640" y="615"/>
                  <a:pt x="641" y="616"/>
                  <a:pt x="641" y="617"/>
                </a:cubicBezTo>
                <a:cubicBezTo>
                  <a:pt x="642" y="617"/>
                  <a:pt x="642" y="617"/>
                  <a:pt x="642" y="617"/>
                </a:cubicBezTo>
                <a:cubicBezTo>
                  <a:pt x="642" y="617"/>
                  <a:pt x="643" y="617"/>
                  <a:pt x="643" y="617"/>
                </a:cubicBezTo>
                <a:cubicBezTo>
                  <a:pt x="643" y="617"/>
                  <a:pt x="644" y="618"/>
                  <a:pt x="644" y="618"/>
                </a:cubicBezTo>
                <a:cubicBezTo>
                  <a:pt x="644" y="617"/>
                  <a:pt x="644" y="617"/>
                  <a:pt x="644" y="617"/>
                </a:cubicBezTo>
                <a:cubicBezTo>
                  <a:pt x="643" y="616"/>
                  <a:pt x="643" y="616"/>
                  <a:pt x="643" y="616"/>
                </a:cubicBezTo>
                <a:cubicBezTo>
                  <a:pt x="642" y="616"/>
                  <a:pt x="642" y="615"/>
                  <a:pt x="641" y="615"/>
                </a:cubicBezTo>
                <a:cubicBezTo>
                  <a:pt x="641" y="615"/>
                  <a:pt x="640" y="614"/>
                  <a:pt x="639" y="614"/>
                </a:cubicBezTo>
                <a:cubicBezTo>
                  <a:pt x="639" y="613"/>
                  <a:pt x="639" y="613"/>
                  <a:pt x="640" y="612"/>
                </a:cubicBezTo>
                <a:cubicBezTo>
                  <a:pt x="640" y="612"/>
                  <a:pt x="640" y="611"/>
                  <a:pt x="640" y="611"/>
                </a:cubicBezTo>
                <a:cubicBezTo>
                  <a:pt x="640" y="611"/>
                  <a:pt x="640" y="610"/>
                  <a:pt x="640" y="610"/>
                </a:cubicBezTo>
                <a:cubicBezTo>
                  <a:pt x="641" y="610"/>
                  <a:pt x="641" y="609"/>
                  <a:pt x="641" y="609"/>
                </a:cubicBezTo>
                <a:cubicBezTo>
                  <a:pt x="641" y="609"/>
                  <a:pt x="641" y="609"/>
                  <a:pt x="642" y="608"/>
                </a:cubicBezTo>
                <a:cubicBezTo>
                  <a:pt x="643" y="608"/>
                  <a:pt x="641" y="607"/>
                  <a:pt x="642" y="607"/>
                </a:cubicBezTo>
                <a:cubicBezTo>
                  <a:pt x="643" y="607"/>
                  <a:pt x="643" y="607"/>
                  <a:pt x="643" y="608"/>
                </a:cubicBezTo>
                <a:cubicBezTo>
                  <a:pt x="643" y="609"/>
                  <a:pt x="643" y="608"/>
                  <a:pt x="644" y="608"/>
                </a:cubicBezTo>
                <a:cubicBezTo>
                  <a:pt x="645" y="608"/>
                  <a:pt x="644" y="608"/>
                  <a:pt x="644" y="609"/>
                </a:cubicBezTo>
                <a:cubicBezTo>
                  <a:pt x="643" y="609"/>
                  <a:pt x="643" y="609"/>
                  <a:pt x="643" y="609"/>
                </a:cubicBezTo>
                <a:cubicBezTo>
                  <a:pt x="643" y="609"/>
                  <a:pt x="642" y="609"/>
                  <a:pt x="642" y="609"/>
                </a:cubicBezTo>
                <a:cubicBezTo>
                  <a:pt x="641" y="610"/>
                  <a:pt x="641" y="610"/>
                  <a:pt x="641" y="610"/>
                </a:cubicBezTo>
                <a:cubicBezTo>
                  <a:pt x="640" y="611"/>
                  <a:pt x="640" y="611"/>
                  <a:pt x="640" y="612"/>
                </a:cubicBezTo>
                <a:cubicBezTo>
                  <a:pt x="640" y="613"/>
                  <a:pt x="640" y="614"/>
                  <a:pt x="641" y="614"/>
                </a:cubicBezTo>
                <a:cubicBezTo>
                  <a:pt x="641" y="614"/>
                  <a:pt x="642" y="614"/>
                  <a:pt x="642" y="613"/>
                </a:cubicBezTo>
                <a:cubicBezTo>
                  <a:pt x="642" y="613"/>
                  <a:pt x="642" y="613"/>
                  <a:pt x="643" y="613"/>
                </a:cubicBezTo>
                <a:cubicBezTo>
                  <a:pt x="643" y="613"/>
                  <a:pt x="644" y="612"/>
                  <a:pt x="644" y="613"/>
                </a:cubicBezTo>
                <a:cubicBezTo>
                  <a:pt x="644" y="613"/>
                  <a:pt x="643" y="613"/>
                  <a:pt x="643" y="614"/>
                </a:cubicBezTo>
                <a:cubicBezTo>
                  <a:pt x="642" y="615"/>
                  <a:pt x="644" y="616"/>
                  <a:pt x="644" y="617"/>
                </a:cubicBezTo>
                <a:cubicBezTo>
                  <a:pt x="645" y="618"/>
                  <a:pt x="644" y="619"/>
                  <a:pt x="645" y="620"/>
                </a:cubicBezTo>
                <a:cubicBezTo>
                  <a:pt x="645" y="620"/>
                  <a:pt x="645" y="620"/>
                  <a:pt x="646" y="620"/>
                </a:cubicBezTo>
                <a:cubicBezTo>
                  <a:pt x="646" y="621"/>
                  <a:pt x="646" y="622"/>
                  <a:pt x="646" y="622"/>
                </a:cubicBezTo>
                <a:cubicBezTo>
                  <a:pt x="646" y="623"/>
                  <a:pt x="647" y="623"/>
                  <a:pt x="647" y="624"/>
                </a:cubicBezTo>
                <a:cubicBezTo>
                  <a:pt x="648" y="624"/>
                  <a:pt x="648" y="625"/>
                  <a:pt x="649" y="626"/>
                </a:cubicBezTo>
                <a:cubicBezTo>
                  <a:pt x="649" y="626"/>
                  <a:pt x="649" y="626"/>
                  <a:pt x="649" y="627"/>
                </a:cubicBezTo>
                <a:cubicBezTo>
                  <a:pt x="649" y="627"/>
                  <a:pt x="649" y="627"/>
                  <a:pt x="649" y="628"/>
                </a:cubicBezTo>
                <a:cubicBezTo>
                  <a:pt x="649" y="629"/>
                  <a:pt x="649" y="630"/>
                  <a:pt x="649" y="630"/>
                </a:cubicBezTo>
                <a:cubicBezTo>
                  <a:pt x="649" y="631"/>
                  <a:pt x="650" y="632"/>
                  <a:pt x="650" y="632"/>
                </a:cubicBezTo>
                <a:cubicBezTo>
                  <a:pt x="651" y="633"/>
                  <a:pt x="651" y="633"/>
                  <a:pt x="652" y="634"/>
                </a:cubicBezTo>
                <a:cubicBezTo>
                  <a:pt x="653" y="636"/>
                  <a:pt x="653" y="638"/>
                  <a:pt x="654" y="640"/>
                </a:cubicBezTo>
                <a:cubicBezTo>
                  <a:pt x="654" y="641"/>
                  <a:pt x="654" y="641"/>
                  <a:pt x="654" y="642"/>
                </a:cubicBezTo>
                <a:cubicBezTo>
                  <a:pt x="654" y="642"/>
                  <a:pt x="654" y="643"/>
                  <a:pt x="655" y="643"/>
                </a:cubicBezTo>
                <a:cubicBezTo>
                  <a:pt x="655" y="643"/>
                  <a:pt x="655" y="643"/>
                  <a:pt x="655" y="644"/>
                </a:cubicBezTo>
                <a:cubicBezTo>
                  <a:pt x="655" y="645"/>
                  <a:pt x="655" y="645"/>
                  <a:pt x="655" y="645"/>
                </a:cubicBezTo>
                <a:cubicBezTo>
                  <a:pt x="655" y="646"/>
                  <a:pt x="656" y="646"/>
                  <a:pt x="656" y="646"/>
                </a:cubicBezTo>
                <a:cubicBezTo>
                  <a:pt x="656" y="646"/>
                  <a:pt x="657" y="647"/>
                  <a:pt x="658" y="647"/>
                </a:cubicBezTo>
                <a:cubicBezTo>
                  <a:pt x="658" y="648"/>
                  <a:pt x="657" y="647"/>
                  <a:pt x="657" y="647"/>
                </a:cubicBezTo>
                <a:cubicBezTo>
                  <a:pt x="657" y="647"/>
                  <a:pt x="657" y="648"/>
                  <a:pt x="657" y="648"/>
                </a:cubicBezTo>
                <a:cubicBezTo>
                  <a:pt x="657" y="649"/>
                  <a:pt x="658" y="649"/>
                  <a:pt x="658" y="650"/>
                </a:cubicBezTo>
                <a:cubicBezTo>
                  <a:pt x="659" y="651"/>
                  <a:pt x="659" y="652"/>
                  <a:pt x="659" y="652"/>
                </a:cubicBezTo>
                <a:cubicBezTo>
                  <a:pt x="660" y="653"/>
                  <a:pt x="660" y="653"/>
                  <a:pt x="661" y="654"/>
                </a:cubicBezTo>
                <a:cubicBezTo>
                  <a:pt x="661" y="654"/>
                  <a:pt x="662" y="655"/>
                  <a:pt x="662" y="656"/>
                </a:cubicBezTo>
                <a:cubicBezTo>
                  <a:pt x="662" y="656"/>
                  <a:pt x="661" y="657"/>
                  <a:pt x="661" y="657"/>
                </a:cubicBezTo>
                <a:cubicBezTo>
                  <a:pt x="660" y="658"/>
                  <a:pt x="661" y="658"/>
                  <a:pt x="661" y="659"/>
                </a:cubicBezTo>
                <a:cubicBezTo>
                  <a:pt x="661" y="660"/>
                  <a:pt x="661" y="661"/>
                  <a:pt x="660" y="661"/>
                </a:cubicBezTo>
                <a:cubicBezTo>
                  <a:pt x="660" y="662"/>
                  <a:pt x="661" y="663"/>
                  <a:pt x="661" y="664"/>
                </a:cubicBezTo>
                <a:cubicBezTo>
                  <a:pt x="661" y="664"/>
                  <a:pt x="661" y="665"/>
                  <a:pt x="661" y="665"/>
                </a:cubicBezTo>
                <a:cubicBezTo>
                  <a:pt x="660" y="664"/>
                  <a:pt x="660" y="664"/>
                  <a:pt x="660" y="664"/>
                </a:cubicBezTo>
                <a:cubicBezTo>
                  <a:pt x="660" y="664"/>
                  <a:pt x="660" y="664"/>
                  <a:pt x="660" y="664"/>
                </a:cubicBezTo>
                <a:cubicBezTo>
                  <a:pt x="659" y="664"/>
                  <a:pt x="659" y="663"/>
                  <a:pt x="659" y="663"/>
                </a:cubicBezTo>
                <a:cubicBezTo>
                  <a:pt x="658" y="663"/>
                  <a:pt x="659" y="665"/>
                  <a:pt x="659" y="666"/>
                </a:cubicBezTo>
                <a:cubicBezTo>
                  <a:pt x="659" y="666"/>
                  <a:pt x="658" y="667"/>
                  <a:pt x="658" y="667"/>
                </a:cubicBezTo>
                <a:cubicBezTo>
                  <a:pt x="658" y="667"/>
                  <a:pt x="657" y="668"/>
                  <a:pt x="657" y="668"/>
                </a:cubicBezTo>
                <a:cubicBezTo>
                  <a:pt x="656" y="668"/>
                  <a:pt x="655" y="668"/>
                  <a:pt x="655" y="667"/>
                </a:cubicBezTo>
                <a:cubicBezTo>
                  <a:pt x="654" y="667"/>
                  <a:pt x="654" y="666"/>
                  <a:pt x="654" y="665"/>
                </a:cubicBezTo>
                <a:cubicBezTo>
                  <a:pt x="654" y="664"/>
                  <a:pt x="654" y="663"/>
                  <a:pt x="654" y="662"/>
                </a:cubicBezTo>
                <a:cubicBezTo>
                  <a:pt x="654" y="661"/>
                  <a:pt x="655" y="660"/>
                  <a:pt x="655" y="659"/>
                </a:cubicBezTo>
                <a:cubicBezTo>
                  <a:pt x="655" y="659"/>
                  <a:pt x="655" y="659"/>
                  <a:pt x="655" y="658"/>
                </a:cubicBezTo>
                <a:cubicBezTo>
                  <a:pt x="655" y="658"/>
                  <a:pt x="655" y="658"/>
                  <a:pt x="655" y="657"/>
                </a:cubicBezTo>
                <a:cubicBezTo>
                  <a:pt x="656" y="657"/>
                  <a:pt x="656" y="656"/>
                  <a:pt x="657" y="655"/>
                </a:cubicBezTo>
                <a:cubicBezTo>
                  <a:pt x="657" y="655"/>
                  <a:pt x="659" y="654"/>
                  <a:pt x="658" y="653"/>
                </a:cubicBezTo>
                <a:cubicBezTo>
                  <a:pt x="657" y="653"/>
                  <a:pt x="657" y="654"/>
                  <a:pt x="657" y="654"/>
                </a:cubicBezTo>
                <a:cubicBezTo>
                  <a:pt x="657" y="654"/>
                  <a:pt x="656" y="654"/>
                  <a:pt x="656" y="654"/>
                </a:cubicBezTo>
                <a:cubicBezTo>
                  <a:pt x="656" y="654"/>
                  <a:pt x="655" y="656"/>
                  <a:pt x="654" y="656"/>
                </a:cubicBezTo>
                <a:cubicBezTo>
                  <a:pt x="654" y="655"/>
                  <a:pt x="655" y="654"/>
                  <a:pt x="655" y="654"/>
                </a:cubicBezTo>
                <a:cubicBezTo>
                  <a:pt x="655" y="653"/>
                  <a:pt x="655" y="652"/>
                  <a:pt x="656" y="651"/>
                </a:cubicBezTo>
                <a:cubicBezTo>
                  <a:pt x="656" y="651"/>
                  <a:pt x="657" y="651"/>
                  <a:pt x="657" y="651"/>
                </a:cubicBezTo>
                <a:cubicBezTo>
                  <a:pt x="657" y="650"/>
                  <a:pt x="657" y="650"/>
                  <a:pt x="657" y="650"/>
                </a:cubicBezTo>
                <a:cubicBezTo>
                  <a:pt x="656" y="649"/>
                  <a:pt x="653" y="648"/>
                  <a:pt x="653" y="649"/>
                </a:cubicBezTo>
                <a:cubicBezTo>
                  <a:pt x="652" y="650"/>
                  <a:pt x="652" y="651"/>
                  <a:pt x="652" y="652"/>
                </a:cubicBezTo>
                <a:cubicBezTo>
                  <a:pt x="652" y="652"/>
                  <a:pt x="651" y="652"/>
                  <a:pt x="651" y="652"/>
                </a:cubicBezTo>
                <a:cubicBezTo>
                  <a:pt x="650" y="652"/>
                  <a:pt x="651" y="650"/>
                  <a:pt x="651" y="649"/>
                </a:cubicBezTo>
                <a:cubicBezTo>
                  <a:pt x="651" y="648"/>
                  <a:pt x="651" y="647"/>
                  <a:pt x="651" y="646"/>
                </a:cubicBezTo>
                <a:cubicBezTo>
                  <a:pt x="651" y="646"/>
                  <a:pt x="652" y="646"/>
                  <a:pt x="651" y="645"/>
                </a:cubicBezTo>
                <a:cubicBezTo>
                  <a:pt x="651" y="645"/>
                  <a:pt x="651" y="645"/>
                  <a:pt x="651" y="644"/>
                </a:cubicBezTo>
                <a:cubicBezTo>
                  <a:pt x="650" y="644"/>
                  <a:pt x="650" y="643"/>
                  <a:pt x="649" y="643"/>
                </a:cubicBezTo>
                <a:cubicBezTo>
                  <a:pt x="648" y="643"/>
                  <a:pt x="648" y="645"/>
                  <a:pt x="647" y="645"/>
                </a:cubicBezTo>
                <a:cubicBezTo>
                  <a:pt x="647" y="644"/>
                  <a:pt x="647" y="644"/>
                  <a:pt x="648" y="644"/>
                </a:cubicBezTo>
                <a:cubicBezTo>
                  <a:pt x="648" y="643"/>
                  <a:pt x="648" y="643"/>
                  <a:pt x="648" y="643"/>
                </a:cubicBezTo>
                <a:cubicBezTo>
                  <a:pt x="648" y="643"/>
                  <a:pt x="649" y="642"/>
                  <a:pt x="649" y="642"/>
                </a:cubicBezTo>
                <a:cubicBezTo>
                  <a:pt x="648" y="641"/>
                  <a:pt x="647" y="642"/>
                  <a:pt x="646" y="642"/>
                </a:cubicBezTo>
                <a:cubicBezTo>
                  <a:pt x="646" y="642"/>
                  <a:pt x="646" y="642"/>
                  <a:pt x="646" y="641"/>
                </a:cubicBezTo>
                <a:cubicBezTo>
                  <a:pt x="646" y="641"/>
                  <a:pt x="645" y="642"/>
                  <a:pt x="645" y="642"/>
                </a:cubicBezTo>
                <a:cubicBezTo>
                  <a:pt x="645" y="643"/>
                  <a:pt x="645" y="644"/>
                  <a:pt x="645" y="645"/>
                </a:cubicBezTo>
                <a:cubicBezTo>
                  <a:pt x="644" y="646"/>
                  <a:pt x="644" y="645"/>
                  <a:pt x="643" y="645"/>
                </a:cubicBezTo>
                <a:close/>
                <a:moveTo>
                  <a:pt x="648" y="1050"/>
                </a:moveTo>
                <a:cubicBezTo>
                  <a:pt x="648" y="1050"/>
                  <a:pt x="648" y="1049"/>
                  <a:pt x="648" y="1049"/>
                </a:cubicBezTo>
                <a:cubicBezTo>
                  <a:pt x="648" y="1048"/>
                  <a:pt x="647" y="1048"/>
                  <a:pt x="647" y="1047"/>
                </a:cubicBezTo>
                <a:cubicBezTo>
                  <a:pt x="646" y="1046"/>
                  <a:pt x="646" y="1046"/>
                  <a:pt x="646" y="1045"/>
                </a:cubicBezTo>
                <a:cubicBezTo>
                  <a:pt x="646" y="1044"/>
                  <a:pt x="646" y="1044"/>
                  <a:pt x="646" y="1044"/>
                </a:cubicBezTo>
                <a:cubicBezTo>
                  <a:pt x="647" y="1045"/>
                  <a:pt x="648" y="1046"/>
                  <a:pt x="648" y="1047"/>
                </a:cubicBezTo>
                <a:cubicBezTo>
                  <a:pt x="649" y="1047"/>
                  <a:pt x="649" y="1048"/>
                  <a:pt x="649" y="1048"/>
                </a:cubicBezTo>
                <a:cubicBezTo>
                  <a:pt x="649" y="1049"/>
                  <a:pt x="649" y="1050"/>
                  <a:pt x="648" y="1050"/>
                </a:cubicBezTo>
                <a:close/>
                <a:moveTo>
                  <a:pt x="791" y="1170"/>
                </a:moveTo>
                <a:cubicBezTo>
                  <a:pt x="791" y="1170"/>
                  <a:pt x="790" y="1170"/>
                  <a:pt x="790" y="1170"/>
                </a:cubicBezTo>
                <a:cubicBezTo>
                  <a:pt x="790" y="1169"/>
                  <a:pt x="789" y="1169"/>
                  <a:pt x="789" y="1169"/>
                </a:cubicBezTo>
                <a:cubicBezTo>
                  <a:pt x="788" y="1169"/>
                  <a:pt x="787" y="1169"/>
                  <a:pt x="787" y="1169"/>
                </a:cubicBezTo>
                <a:cubicBezTo>
                  <a:pt x="786" y="1168"/>
                  <a:pt x="786" y="1168"/>
                  <a:pt x="785" y="1168"/>
                </a:cubicBezTo>
                <a:cubicBezTo>
                  <a:pt x="784" y="1167"/>
                  <a:pt x="784" y="1167"/>
                  <a:pt x="783" y="1167"/>
                </a:cubicBezTo>
                <a:cubicBezTo>
                  <a:pt x="782" y="1166"/>
                  <a:pt x="782" y="1166"/>
                  <a:pt x="782" y="1165"/>
                </a:cubicBezTo>
                <a:cubicBezTo>
                  <a:pt x="781" y="1164"/>
                  <a:pt x="781" y="1164"/>
                  <a:pt x="781" y="1163"/>
                </a:cubicBezTo>
                <a:cubicBezTo>
                  <a:pt x="781" y="1162"/>
                  <a:pt x="780" y="1161"/>
                  <a:pt x="780" y="1161"/>
                </a:cubicBezTo>
                <a:cubicBezTo>
                  <a:pt x="780" y="1160"/>
                  <a:pt x="780" y="1159"/>
                  <a:pt x="781" y="1159"/>
                </a:cubicBezTo>
                <a:cubicBezTo>
                  <a:pt x="781" y="1158"/>
                  <a:pt x="781" y="1158"/>
                  <a:pt x="782" y="1159"/>
                </a:cubicBezTo>
                <a:cubicBezTo>
                  <a:pt x="782" y="1159"/>
                  <a:pt x="782" y="1159"/>
                  <a:pt x="783" y="1159"/>
                </a:cubicBezTo>
                <a:cubicBezTo>
                  <a:pt x="783" y="1159"/>
                  <a:pt x="784" y="1159"/>
                  <a:pt x="784" y="1159"/>
                </a:cubicBezTo>
                <a:cubicBezTo>
                  <a:pt x="784" y="1160"/>
                  <a:pt x="785" y="1160"/>
                  <a:pt x="786" y="1160"/>
                </a:cubicBezTo>
                <a:cubicBezTo>
                  <a:pt x="786" y="1161"/>
                  <a:pt x="787" y="1161"/>
                  <a:pt x="787" y="1162"/>
                </a:cubicBezTo>
                <a:cubicBezTo>
                  <a:pt x="788" y="1163"/>
                  <a:pt x="788" y="1163"/>
                  <a:pt x="789" y="1164"/>
                </a:cubicBezTo>
                <a:cubicBezTo>
                  <a:pt x="790" y="1164"/>
                  <a:pt x="790" y="1164"/>
                  <a:pt x="791" y="1165"/>
                </a:cubicBezTo>
                <a:cubicBezTo>
                  <a:pt x="791" y="1166"/>
                  <a:pt x="792" y="1166"/>
                  <a:pt x="792" y="1167"/>
                </a:cubicBezTo>
                <a:cubicBezTo>
                  <a:pt x="792" y="1168"/>
                  <a:pt x="793" y="1168"/>
                  <a:pt x="793" y="1169"/>
                </a:cubicBezTo>
                <a:cubicBezTo>
                  <a:pt x="793" y="1170"/>
                  <a:pt x="792" y="1170"/>
                  <a:pt x="791" y="1170"/>
                </a:cubicBezTo>
                <a:close/>
                <a:moveTo>
                  <a:pt x="912" y="1172"/>
                </a:moveTo>
                <a:cubicBezTo>
                  <a:pt x="912" y="1172"/>
                  <a:pt x="912" y="1173"/>
                  <a:pt x="912" y="1173"/>
                </a:cubicBezTo>
                <a:cubicBezTo>
                  <a:pt x="912" y="1173"/>
                  <a:pt x="911" y="1173"/>
                  <a:pt x="910" y="1173"/>
                </a:cubicBezTo>
                <a:cubicBezTo>
                  <a:pt x="910" y="1174"/>
                  <a:pt x="909" y="1174"/>
                  <a:pt x="910" y="1173"/>
                </a:cubicBezTo>
                <a:cubicBezTo>
                  <a:pt x="910" y="1173"/>
                  <a:pt x="910" y="1172"/>
                  <a:pt x="910" y="1172"/>
                </a:cubicBezTo>
                <a:cubicBezTo>
                  <a:pt x="910" y="1171"/>
                  <a:pt x="910" y="1171"/>
                  <a:pt x="910" y="1171"/>
                </a:cubicBezTo>
                <a:cubicBezTo>
                  <a:pt x="911" y="1172"/>
                  <a:pt x="912" y="1171"/>
                  <a:pt x="912" y="1171"/>
                </a:cubicBezTo>
                <a:cubicBezTo>
                  <a:pt x="912" y="1172"/>
                  <a:pt x="912" y="1172"/>
                  <a:pt x="912" y="1172"/>
                </a:cubicBezTo>
                <a:close/>
                <a:moveTo>
                  <a:pt x="911" y="1908"/>
                </a:moveTo>
                <a:cubicBezTo>
                  <a:pt x="911" y="1908"/>
                  <a:pt x="911" y="1907"/>
                  <a:pt x="911" y="1907"/>
                </a:cubicBezTo>
                <a:cubicBezTo>
                  <a:pt x="911" y="1907"/>
                  <a:pt x="910" y="1906"/>
                  <a:pt x="911" y="1906"/>
                </a:cubicBezTo>
                <a:cubicBezTo>
                  <a:pt x="911" y="1906"/>
                  <a:pt x="911" y="1908"/>
                  <a:pt x="911" y="1908"/>
                </a:cubicBezTo>
                <a:close/>
                <a:moveTo>
                  <a:pt x="928" y="1963"/>
                </a:moveTo>
                <a:cubicBezTo>
                  <a:pt x="928" y="1964"/>
                  <a:pt x="928" y="1964"/>
                  <a:pt x="928" y="1964"/>
                </a:cubicBezTo>
                <a:cubicBezTo>
                  <a:pt x="928" y="1964"/>
                  <a:pt x="928" y="1964"/>
                  <a:pt x="928" y="1963"/>
                </a:cubicBezTo>
                <a:cubicBezTo>
                  <a:pt x="928" y="1963"/>
                  <a:pt x="928" y="1963"/>
                  <a:pt x="928" y="1963"/>
                </a:cubicBezTo>
                <a:cubicBezTo>
                  <a:pt x="928" y="1963"/>
                  <a:pt x="929" y="1962"/>
                  <a:pt x="929" y="1963"/>
                </a:cubicBezTo>
                <a:cubicBezTo>
                  <a:pt x="929" y="1963"/>
                  <a:pt x="929" y="1963"/>
                  <a:pt x="928" y="1963"/>
                </a:cubicBezTo>
                <a:close/>
                <a:moveTo>
                  <a:pt x="930" y="1953"/>
                </a:moveTo>
                <a:cubicBezTo>
                  <a:pt x="929" y="1953"/>
                  <a:pt x="929" y="1954"/>
                  <a:pt x="929" y="1954"/>
                </a:cubicBezTo>
                <a:cubicBezTo>
                  <a:pt x="928" y="1954"/>
                  <a:pt x="928" y="1953"/>
                  <a:pt x="928" y="1953"/>
                </a:cubicBezTo>
                <a:cubicBezTo>
                  <a:pt x="928" y="1953"/>
                  <a:pt x="927" y="1953"/>
                  <a:pt x="927" y="1953"/>
                </a:cubicBezTo>
                <a:cubicBezTo>
                  <a:pt x="927" y="1952"/>
                  <a:pt x="927" y="1952"/>
                  <a:pt x="927" y="1952"/>
                </a:cubicBezTo>
                <a:cubicBezTo>
                  <a:pt x="928" y="1952"/>
                  <a:pt x="928" y="1951"/>
                  <a:pt x="927" y="1951"/>
                </a:cubicBezTo>
                <a:cubicBezTo>
                  <a:pt x="927" y="1951"/>
                  <a:pt x="927" y="1951"/>
                  <a:pt x="926" y="1951"/>
                </a:cubicBezTo>
                <a:cubicBezTo>
                  <a:pt x="926" y="1951"/>
                  <a:pt x="926" y="1951"/>
                  <a:pt x="925" y="1952"/>
                </a:cubicBezTo>
                <a:cubicBezTo>
                  <a:pt x="925" y="1952"/>
                  <a:pt x="925" y="1953"/>
                  <a:pt x="925" y="1952"/>
                </a:cubicBezTo>
                <a:cubicBezTo>
                  <a:pt x="925" y="1952"/>
                  <a:pt x="924" y="1952"/>
                  <a:pt x="924" y="1951"/>
                </a:cubicBezTo>
                <a:cubicBezTo>
                  <a:pt x="924" y="1951"/>
                  <a:pt x="924" y="1951"/>
                  <a:pt x="925" y="1951"/>
                </a:cubicBezTo>
                <a:cubicBezTo>
                  <a:pt x="925" y="1951"/>
                  <a:pt x="925" y="1951"/>
                  <a:pt x="925" y="1951"/>
                </a:cubicBezTo>
                <a:cubicBezTo>
                  <a:pt x="926" y="1951"/>
                  <a:pt x="926" y="1950"/>
                  <a:pt x="926" y="1950"/>
                </a:cubicBezTo>
                <a:cubicBezTo>
                  <a:pt x="926" y="1949"/>
                  <a:pt x="927" y="1949"/>
                  <a:pt x="927" y="1949"/>
                </a:cubicBezTo>
                <a:cubicBezTo>
                  <a:pt x="927" y="1949"/>
                  <a:pt x="928" y="1949"/>
                  <a:pt x="928" y="1948"/>
                </a:cubicBezTo>
                <a:cubicBezTo>
                  <a:pt x="929" y="1948"/>
                  <a:pt x="928" y="1948"/>
                  <a:pt x="928" y="1948"/>
                </a:cubicBezTo>
                <a:cubicBezTo>
                  <a:pt x="927" y="1948"/>
                  <a:pt x="926" y="1947"/>
                  <a:pt x="926" y="1947"/>
                </a:cubicBezTo>
                <a:cubicBezTo>
                  <a:pt x="927" y="1946"/>
                  <a:pt x="927" y="1947"/>
                  <a:pt x="927" y="1947"/>
                </a:cubicBezTo>
                <a:cubicBezTo>
                  <a:pt x="927" y="1947"/>
                  <a:pt x="927" y="1948"/>
                  <a:pt x="928" y="1948"/>
                </a:cubicBezTo>
                <a:cubicBezTo>
                  <a:pt x="928" y="1948"/>
                  <a:pt x="928" y="1947"/>
                  <a:pt x="928" y="1947"/>
                </a:cubicBezTo>
                <a:cubicBezTo>
                  <a:pt x="929" y="1947"/>
                  <a:pt x="929" y="1947"/>
                  <a:pt x="929" y="1947"/>
                </a:cubicBezTo>
                <a:cubicBezTo>
                  <a:pt x="930" y="1947"/>
                  <a:pt x="930" y="1947"/>
                  <a:pt x="930" y="1947"/>
                </a:cubicBezTo>
                <a:cubicBezTo>
                  <a:pt x="930" y="1948"/>
                  <a:pt x="931" y="1947"/>
                  <a:pt x="931" y="1948"/>
                </a:cubicBezTo>
                <a:cubicBezTo>
                  <a:pt x="931" y="1948"/>
                  <a:pt x="932" y="1948"/>
                  <a:pt x="932" y="1948"/>
                </a:cubicBezTo>
                <a:cubicBezTo>
                  <a:pt x="932" y="1947"/>
                  <a:pt x="932" y="1946"/>
                  <a:pt x="931" y="1946"/>
                </a:cubicBezTo>
                <a:cubicBezTo>
                  <a:pt x="931" y="1945"/>
                  <a:pt x="930" y="1945"/>
                  <a:pt x="930" y="1944"/>
                </a:cubicBezTo>
                <a:cubicBezTo>
                  <a:pt x="929" y="1944"/>
                  <a:pt x="928" y="1944"/>
                  <a:pt x="928" y="1943"/>
                </a:cubicBezTo>
                <a:cubicBezTo>
                  <a:pt x="927" y="1943"/>
                  <a:pt x="927" y="1943"/>
                  <a:pt x="927" y="1943"/>
                </a:cubicBezTo>
                <a:cubicBezTo>
                  <a:pt x="926" y="1943"/>
                  <a:pt x="926" y="1943"/>
                  <a:pt x="926" y="1943"/>
                </a:cubicBezTo>
                <a:cubicBezTo>
                  <a:pt x="925" y="1942"/>
                  <a:pt x="927" y="1943"/>
                  <a:pt x="927" y="1943"/>
                </a:cubicBezTo>
                <a:cubicBezTo>
                  <a:pt x="929" y="1944"/>
                  <a:pt x="930" y="1944"/>
                  <a:pt x="931" y="1945"/>
                </a:cubicBezTo>
                <a:cubicBezTo>
                  <a:pt x="932" y="1946"/>
                  <a:pt x="933" y="1946"/>
                  <a:pt x="933" y="1947"/>
                </a:cubicBezTo>
                <a:cubicBezTo>
                  <a:pt x="933" y="1947"/>
                  <a:pt x="934" y="1948"/>
                  <a:pt x="933" y="1949"/>
                </a:cubicBezTo>
                <a:cubicBezTo>
                  <a:pt x="933" y="1949"/>
                  <a:pt x="932" y="1949"/>
                  <a:pt x="932" y="1949"/>
                </a:cubicBezTo>
                <a:cubicBezTo>
                  <a:pt x="931" y="1949"/>
                  <a:pt x="931" y="1950"/>
                  <a:pt x="931" y="1950"/>
                </a:cubicBezTo>
                <a:cubicBezTo>
                  <a:pt x="931" y="1950"/>
                  <a:pt x="931" y="1951"/>
                  <a:pt x="930" y="1950"/>
                </a:cubicBezTo>
                <a:cubicBezTo>
                  <a:pt x="930" y="1950"/>
                  <a:pt x="931" y="1950"/>
                  <a:pt x="931" y="1949"/>
                </a:cubicBezTo>
                <a:cubicBezTo>
                  <a:pt x="930" y="1948"/>
                  <a:pt x="929" y="1950"/>
                  <a:pt x="929" y="1950"/>
                </a:cubicBezTo>
                <a:cubicBezTo>
                  <a:pt x="928" y="1950"/>
                  <a:pt x="928" y="1950"/>
                  <a:pt x="928" y="1951"/>
                </a:cubicBezTo>
                <a:cubicBezTo>
                  <a:pt x="928" y="1951"/>
                  <a:pt x="928" y="1951"/>
                  <a:pt x="928" y="1952"/>
                </a:cubicBezTo>
                <a:cubicBezTo>
                  <a:pt x="928" y="1952"/>
                  <a:pt x="928" y="1953"/>
                  <a:pt x="929" y="1953"/>
                </a:cubicBezTo>
                <a:cubicBezTo>
                  <a:pt x="929" y="1953"/>
                  <a:pt x="929" y="1952"/>
                  <a:pt x="929" y="1952"/>
                </a:cubicBezTo>
                <a:cubicBezTo>
                  <a:pt x="930" y="1952"/>
                  <a:pt x="930" y="1951"/>
                  <a:pt x="930" y="1952"/>
                </a:cubicBezTo>
                <a:cubicBezTo>
                  <a:pt x="930" y="1952"/>
                  <a:pt x="930" y="1952"/>
                  <a:pt x="930" y="1953"/>
                </a:cubicBezTo>
                <a:close/>
                <a:moveTo>
                  <a:pt x="933" y="1954"/>
                </a:moveTo>
                <a:cubicBezTo>
                  <a:pt x="933" y="1954"/>
                  <a:pt x="933" y="1955"/>
                  <a:pt x="933" y="1955"/>
                </a:cubicBezTo>
                <a:cubicBezTo>
                  <a:pt x="932" y="1955"/>
                  <a:pt x="932" y="1956"/>
                  <a:pt x="932" y="1956"/>
                </a:cubicBezTo>
                <a:cubicBezTo>
                  <a:pt x="932" y="1955"/>
                  <a:pt x="932" y="1955"/>
                  <a:pt x="933" y="1954"/>
                </a:cubicBezTo>
                <a:cubicBezTo>
                  <a:pt x="933" y="1954"/>
                  <a:pt x="933" y="1953"/>
                  <a:pt x="933" y="1954"/>
                </a:cubicBezTo>
                <a:close/>
                <a:moveTo>
                  <a:pt x="936" y="1961"/>
                </a:moveTo>
                <a:cubicBezTo>
                  <a:pt x="936" y="1961"/>
                  <a:pt x="935" y="1961"/>
                  <a:pt x="935" y="1961"/>
                </a:cubicBezTo>
                <a:cubicBezTo>
                  <a:pt x="935" y="1962"/>
                  <a:pt x="934" y="1963"/>
                  <a:pt x="933" y="1963"/>
                </a:cubicBezTo>
                <a:cubicBezTo>
                  <a:pt x="933" y="1963"/>
                  <a:pt x="933" y="1962"/>
                  <a:pt x="933" y="1962"/>
                </a:cubicBezTo>
                <a:cubicBezTo>
                  <a:pt x="933" y="1962"/>
                  <a:pt x="933" y="1962"/>
                  <a:pt x="932" y="1962"/>
                </a:cubicBezTo>
                <a:cubicBezTo>
                  <a:pt x="932" y="1962"/>
                  <a:pt x="932" y="1963"/>
                  <a:pt x="932" y="1963"/>
                </a:cubicBezTo>
                <a:cubicBezTo>
                  <a:pt x="931" y="1962"/>
                  <a:pt x="932" y="1962"/>
                  <a:pt x="932" y="1961"/>
                </a:cubicBezTo>
                <a:cubicBezTo>
                  <a:pt x="932" y="1961"/>
                  <a:pt x="932" y="1961"/>
                  <a:pt x="931" y="1961"/>
                </a:cubicBezTo>
                <a:cubicBezTo>
                  <a:pt x="931" y="1961"/>
                  <a:pt x="931" y="1961"/>
                  <a:pt x="931" y="1960"/>
                </a:cubicBezTo>
                <a:cubicBezTo>
                  <a:pt x="931" y="1960"/>
                  <a:pt x="930" y="1960"/>
                  <a:pt x="930" y="1959"/>
                </a:cubicBezTo>
                <a:cubicBezTo>
                  <a:pt x="930" y="1959"/>
                  <a:pt x="931" y="1959"/>
                  <a:pt x="932" y="1959"/>
                </a:cubicBezTo>
                <a:cubicBezTo>
                  <a:pt x="932" y="1958"/>
                  <a:pt x="932" y="1959"/>
                  <a:pt x="933" y="1958"/>
                </a:cubicBezTo>
                <a:cubicBezTo>
                  <a:pt x="933" y="1958"/>
                  <a:pt x="934" y="1958"/>
                  <a:pt x="934" y="1958"/>
                </a:cubicBezTo>
                <a:cubicBezTo>
                  <a:pt x="934" y="1959"/>
                  <a:pt x="934" y="1959"/>
                  <a:pt x="934" y="1960"/>
                </a:cubicBezTo>
                <a:cubicBezTo>
                  <a:pt x="934" y="1960"/>
                  <a:pt x="934" y="1960"/>
                  <a:pt x="935" y="1960"/>
                </a:cubicBezTo>
                <a:cubicBezTo>
                  <a:pt x="935" y="1960"/>
                  <a:pt x="936" y="1960"/>
                  <a:pt x="936" y="1960"/>
                </a:cubicBezTo>
                <a:cubicBezTo>
                  <a:pt x="936" y="1960"/>
                  <a:pt x="937" y="1960"/>
                  <a:pt x="937" y="1960"/>
                </a:cubicBezTo>
                <a:cubicBezTo>
                  <a:pt x="937" y="1960"/>
                  <a:pt x="936" y="1961"/>
                  <a:pt x="936" y="1961"/>
                </a:cubicBezTo>
                <a:close/>
                <a:moveTo>
                  <a:pt x="941" y="1960"/>
                </a:moveTo>
                <a:cubicBezTo>
                  <a:pt x="941" y="1960"/>
                  <a:pt x="940" y="1960"/>
                  <a:pt x="940" y="1960"/>
                </a:cubicBezTo>
                <a:cubicBezTo>
                  <a:pt x="940" y="1960"/>
                  <a:pt x="941" y="1960"/>
                  <a:pt x="941" y="1960"/>
                </a:cubicBezTo>
                <a:cubicBezTo>
                  <a:pt x="942" y="1960"/>
                  <a:pt x="942" y="1960"/>
                  <a:pt x="942" y="1960"/>
                </a:cubicBezTo>
                <a:cubicBezTo>
                  <a:pt x="942" y="1960"/>
                  <a:pt x="943" y="1960"/>
                  <a:pt x="943" y="1960"/>
                </a:cubicBezTo>
                <a:cubicBezTo>
                  <a:pt x="942" y="1960"/>
                  <a:pt x="942" y="1960"/>
                  <a:pt x="941" y="1960"/>
                </a:cubicBezTo>
                <a:close/>
                <a:moveTo>
                  <a:pt x="939" y="1973"/>
                </a:moveTo>
                <a:cubicBezTo>
                  <a:pt x="939" y="1973"/>
                  <a:pt x="940" y="1974"/>
                  <a:pt x="940" y="1974"/>
                </a:cubicBezTo>
                <a:cubicBezTo>
                  <a:pt x="940" y="1974"/>
                  <a:pt x="940" y="1973"/>
                  <a:pt x="941" y="1973"/>
                </a:cubicBezTo>
                <a:cubicBezTo>
                  <a:pt x="941" y="1973"/>
                  <a:pt x="941" y="1972"/>
                  <a:pt x="941" y="1972"/>
                </a:cubicBezTo>
                <a:cubicBezTo>
                  <a:pt x="943" y="1973"/>
                  <a:pt x="939" y="1975"/>
                  <a:pt x="939" y="1973"/>
                </a:cubicBezTo>
                <a:close/>
                <a:moveTo>
                  <a:pt x="1183" y="1654"/>
                </a:moveTo>
                <a:cubicBezTo>
                  <a:pt x="1183" y="1654"/>
                  <a:pt x="1182" y="1654"/>
                  <a:pt x="1182" y="1654"/>
                </a:cubicBezTo>
                <a:cubicBezTo>
                  <a:pt x="1181" y="1654"/>
                  <a:pt x="1181" y="1654"/>
                  <a:pt x="1181" y="1654"/>
                </a:cubicBezTo>
                <a:cubicBezTo>
                  <a:pt x="1181" y="1655"/>
                  <a:pt x="1181" y="1655"/>
                  <a:pt x="1182" y="1655"/>
                </a:cubicBezTo>
                <a:cubicBezTo>
                  <a:pt x="1182" y="1656"/>
                  <a:pt x="1182" y="1657"/>
                  <a:pt x="1182" y="1658"/>
                </a:cubicBezTo>
                <a:cubicBezTo>
                  <a:pt x="1181" y="1659"/>
                  <a:pt x="1181" y="1659"/>
                  <a:pt x="1180" y="1660"/>
                </a:cubicBezTo>
                <a:cubicBezTo>
                  <a:pt x="1180" y="1660"/>
                  <a:pt x="1179" y="1661"/>
                  <a:pt x="1179" y="1661"/>
                </a:cubicBezTo>
                <a:cubicBezTo>
                  <a:pt x="1179" y="1662"/>
                  <a:pt x="1179" y="1663"/>
                  <a:pt x="1178" y="1663"/>
                </a:cubicBezTo>
                <a:cubicBezTo>
                  <a:pt x="1178" y="1663"/>
                  <a:pt x="1177" y="1663"/>
                  <a:pt x="1176" y="1663"/>
                </a:cubicBezTo>
                <a:cubicBezTo>
                  <a:pt x="1176" y="1664"/>
                  <a:pt x="1175" y="1665"/>
                  <a:pt x="1175" y="1666"/>
                </a:cubicBezTo>
                <a:cubicBezTo>
                  <a:pt x="1175" y="1667"/>
                  <a:pt x="1175" y="1667"/>
                  <a:pt x="1175" y="1668"/>
                </a:cubicBezTo>
                <a:cubicBezTo>
                  <a:pt x="1174" y="1669"/>
                  <a:pt x="1173" y="1670"/>
                  <a:pt x="1173" y="1670"/>
                </a:cubicBezTo>
                <a:cubicBezTo>
                  <a:pt x="1172" y="1671"/>
                  <a:pt x="1171" y="1671"/>
                  <a:pt x="1171" y="1672"/>
                </a:cubicBezTo>
                <a:cubicBezTo>
                  <a:pt x="1170" y="1672"/>
                  <a:pt x="1169" y="1673"/>
                  <a:pt x="1168" y="1673"/>
                </a:cubicBezTo>
                <a:cubicBezTo>
                  <a:pt x="1168" y="1673"/>
                  <a:pt x="1167" y="1672"/>
                  <a:pt x="1167" y="1672"/>
                </a:cubicBezTo>
                <a:cubicBezTo>
                  <a:pt x="1166" y="1672"/>
                  <a:pt x="1166" y="1672"/>
                  <a:pt x="1166" y="1672"/>
                </a:cubicBezTo>
                <a:cubicBezTo>
                  <a:pt x="1166" y="1673"/>
                  <a:pt x="1166" y="1673"/>
                  <a:pt x="1166" y="1673"/>
                </a:cubicBezTo>
                <a:cubicBezTo>
                  <a:pt x="1166" y="1674"/>
                  <a:pt x="1166" y="1674"/>
                  <a:pt x="1166" y="1674"/>
                </a:cubicBezTo>
                <a:cubicBezTo>
                  <a:pt x="1166" y="1675"/>
                  <a:pt x="1166" y="1676"/>
                  <a:pt x="1166" y="1675"/>
                </a:cubicBezTo>
                <a:cubicBezTo>
                  <a:pt x="1165" y="1675"/>
                  <a:pt x="1166" y="1674"/>
                  <a:pt x="1166" y="1674"/>
                </a:cubicBezTo>
                <a:cubicBezTo>
                  <a:pt x="1165" y="1673"/>
                  <a:pt x="1165" y="1673"/>
                  <a:pt x="1164" y="1672"/>
                </a:cubicBezTo>
                <a:cubicBezTo>
                  <a:pt x="1164" y="1671"/>
                  <a:pt x="1165" y="1670"/>
                  <a:pt x="1166" y="1670"/>
                </a:cubicBezTo>
                <a:cubicBezTo>
                  <a:pt x="1166" y="1670"/>
                  <a:pt x="1167" y="1670"/>
                  <a:pt x="1167" y="1670"/>
                </a:cubicBezTo>
                <a:cubicBezTo>
                  <a:pt x="1167" y="1670"/>
                  <a:pt x="1167" y="1669"/>
                  <a:pt x="1167" y="1669"/>
                </a:cubicBezTo>
                <a:cubicBezTo>
                  <a:pt x="1167" y="1668"/>
                  <a:pt x="1167" y="1667"/>
                  <a:pt x="1168" y="1666"/>
                </a:cubicBezTo>
                <a:cubicBezTo>
                  <a:pt x="1168" y="1666"/>
                  <a:pt x="1169" y="1665"/>
                  <a:pt x="1170" y="1665"/>
                </a:cubicBezTo>
                <a:cubicBezTo>
                  <a:pt x="1171" y="1664"/>
                  <a:pt x="1172" y="1664"/>
                  <a:pt x="1172" y="1664"/>
                </a:cubicBezTo>
                <a:cubicBezTo>
                  <a:pt x="1173" y="1663"/>
                  <a:pt x="1173" y="1663"/>
                  <a:pt x="1173" y="1663"/>
                </a:cubicBezTo>
                <a:cubicBezTo>
                  <a:pt x="1173" y="1663"/>
                  <a:pt x="1173" y="1662"/>
                  <a:pt x="1173" y="1662"/>
                </a:cubicBezTo>
                <a:cubicBezTo>
                  <a:pt x="1174" y="1661"/>
                  <a:pt x="1174" y="1661"/>
                  <a:pt x="1174" y="1660"/>
                </a:cubicBezTo>
                <a:cubicBezTo>
                  <a:pt x="1174" y="1659"/>
                  <a:pt x="1174" y="1659"/>
                  <a:pt x="1174" y="1658"/>
                </a:cubicBezTo>
                <a:cubicBezTo>
                  <a:pt x="1175" y="1658"/>
                  <a:pt x="1175" y="1658"/>
                  <a:pt x="1175" y="1659"/>
                </a:cubicBezTo>
                <a:cubicBezTo>
                  <a:pt x="1175" y="1659"/>
                  <a:pt x="1175" y="1660"/>
                  <a:pt x="1175" y="1660"/>
                </a:cubicBezTo>
                <a:cubicBezTo>
                  <a:pt x="1176" y="1659"/>
                  <a:pt x="1176" y="1659"/>
                  <a:pt x="1176" y="1658"/>
                </a:cubicBezTo>
                <a:cubicBezTo>
                  <a:pt x="1176" y="1658"/>
                  <a:pt x="1175" y="1657"/>
                  <a:pt x="1175" y="1656"/>
                </a:cubicBezTo>
                <a:cubicBezTo>
                  <a:pt x="1175" y="1655"/>
                  <a:pt x="1176" y="1655"/>
                  <a:pt x="1177" y="1654"/>
                </a:cubicBezTo>
                <a:cubicBezTo>
                  <a:pt x="1178" y="1654"/>
                  <a:pt x="1176" y="1654"/>
                  <a:pt x="1176" y="1653"/>
                </a:cubicBezTo>
                <a:cubicBezTo>
                  <a:pt x="1176" y="1652"/>
                  <a:pt x="1176" y="1652"/>
                  <a:pt x="1177" y="1653"/>
                </a:cubicBezTo>
                <a:cubicBezTo>
                  <a:pt x="1177" y="1653"/>
                  <a:pt x="1177" y="1653"/>
                  <a:pt x="1178" y="1653"/>
                </a:cubicBezTo>
                <a:cubicBezTo>
                  <a:pt x="1178" y="1653"/>
                  <a:pt x="1179" y="1653"/>
                  <a:pt x="1180" y="1653"/>
                </a:cubicBezTo>
                <a:cubicBezTo>
                  <a:pt x="1181" y="1653"/>
                  <a:pt x="1181" y="1653"/>
                  <a:pt x="1182" y="1653"/>
                </a:cubicBezTo>
                <a:cubicBezTo>
                  <a:pt x="1182" y="1653"/>
                  <a:pt x="1182" y="1653"/>
                  <a:pt x="1183" y="1653"/>
                </a:cubicBezTo>
                <a:cubicBezTo>
                  <a:pt x="1183" y="1653"/>
                  <a:pt x="1183" y="1654"/>
                  <a:pt x="1183" y="1654"/>
                </a:cubicBezTo>
                <a:close/>
                <a:moveTo>
                  <a:pt x="939" y="1985"/>
                </a:moveTo>
                <a:cubicBezTo>
                  <a:pt x="939" y="1985"/>
                  <a:pt x="940" y="1985"/>
                  <a:pt x="940" y="1986"/>
                </a:cubicBezTo>
                <a:cubicBezTo>
                  <a:pt x="940" y="1986"/>
                  <a:pt x="941" y="1986"/>
                  <a:pt x="941" y="1985"/>
                </a:cubicBezTo>
                <a:cubicBezTo>
                  <a:pt x="942" y="1984"/>
                  <a:pt x="941" y="1984"/>
                  <a:pt x="940" y="1984"/>
                </a:cubicBezTo>
                <a:cubicBezTo>
                  <a:pt x="940" y="1983"/>
                  <a:pt x="939" y="1982"/>
                  <a:pt x="940" y="1982"/>
                </a:cubicBezTo>
                <a:cubicBezTo>
                  <a:pt x="941" y="1982"/>
                  <a:pt x="941" y="1983"/>
                  <a:pt x="941" y="1983"/>
                </a:cubicBezTo>
                <a:cubicBezTo>
                  <a:pt x="941" y="1984"/>
                  <a:pt x="941" y="1983"/>
                  <a:pt x="942" y="1984"/>
                </a:cubicBezTo>
                <a:cubicBezTo>
                  <a:pt x="943" y="1984"/>
                  <a:pt x="942" y="1985"/>
                  <a:pt x="944" y="1985"/>
                </a:cubicBezTo>
                <a:cubicBezTo>
                  <a:pt x="944" y="1984"/>
                  <a:pt x="945" y="1983"/>
                  <a:pt x="946" y="1983"/>
                </a:cubicBezTo>
                <a:cubicBezTo>
                  <a:pt x="947" y="1984"/>
                  <a:pt x="947" y="1985"/>
                  <a:pt x="947" y="1985"/>
                </a:cubicBezTo>
                <a:cubicBezTo>
                  <a:pt x="948" y="1986"/>
                  <a:pt x="948" y="1987"/>
                  <a:pt x="948" y="1987"/>
                </a:cubicBezTo>
                <a:cubicBezTo>
                  <a:pt x="949" y="1988"/>
                  <a:pt x="949" y="1986"/>
                  <a:pt x="950" y="1986"/>
                </a:cubicBezTo>
                <a:cubicBezTo>
                  <a:pt x="950" y="1985"/>
                  <a:pt x="950" y="1984"/>
                  <a:pt x="950" y="1983"/>
                </a:cubicBezTo>
                <a:cubicBezTo>
                  <a:pt x="950" y="1983"/>
                  <a:pt x="950" y="1982"/>
                  <a:pt x="949" y="1982"/>
                </a:cubicBezTo>
                <a:cubicBezTo>
                  <a:pt x="948" y="1982"/>
                  <a:pt x="948" y="1983"/>
                  <a:pt x="947" y="1983"/>
                </a:cubicBezTo>
                <a:cubicBezTo>
                  <a:pt x="947" y="1982"/>
                  <a:pt x="948" y="1982"/>
                  <a:pt x="947" y="1981"/>
                </a:cubicBezTo>
                <a:cubicBezTo>
                  <a:pt x="947" y="1981"/>
                  <a:pt x="946" y="1981"/>
                  <a:pt x="945" y="1981"/>
                </a:cubicBezTo>
                <a:cubicBezTo>
                  <a:pt x="945" y="1981"/>
                  <a:pt x="944" y="1980"/>
                  <a:pt x="944" y="1980"/>
                </a:cubicBezTo>
                <a:cubicBezTo>
                  <a:pt x="943" y="1980"/>
                  <a:pt x="943" y="1982"/>
                  <a:pt x="942" y="1982"/>
                </a:cubicBezTo>
                <a:cubicBezTo>
                  <a:pt x="942" y="1981"/>
                  <a:pt x="942" y="1981"/>
                  <a:pt x="943" y="1981"/>
                </a:cubicBezTo>
                <a:cubicBezTo>
                  <a:pt x="943" y="1980"/>
                  <a:pt x="943" y="1980"/>
                  <a:pt x="943" y="1980"/>
                </a:cubicBezTo>
                <a:cubicBezTo>
                  <a:pt x="943" y="1979"/>
                  <a:pt x="942" y="1979"/>
                  <a:pt x="942" y="1979"/>
                </a:cubicBezTo>
                <a:cubicBezTo>
                  <a:pt x="941" y="1980"/>
                  <a:pt x="941" y="1980"/>
                  <a:pt x="941" y="1980"/>
                </a:cubicBezTo>
                <a:cubicBezTo>
                  <a:pt x="940" y="1980"/>
                  <a:pt x="941" y="1979"/>
                  <a:pt x="940" y="1979"/>
                </a:cubicBezTo>
                <a:cubicBezTo>
                  <a:pt x="940" y="1979"/>
                  <a:pt x="940" y="1979"/>
                  <a:pt x="940" y="1979"/>
                </a:cubicBezTo>
                <a:cubicBezTo>
                  <a:pt x="939" y="1979"/>
                  <a:pt x="939" y="1979"/>
                  <a:pt x="939" y="1979"/>
                </a:cubicBezTo>
                <a:cubicBezTo>
                  <a:pt x="938" y="1980"/>
                  <a:pt x="938" y="1980"/>
                  <a:pt x="938" y="1980"/>
                </a:cubicBezTo>
                <a:cubicBezTo>
                  <a:pt x="937" y="1980"/>
                  <a:pt x="936" y="1979"/>
                  <a:pt x="936" y="1980"/>
                </a:cubicBezTo>
                <a:cubicBezTo>
                  <a:pt x="936" y="1981"/>
                  <a:pt x="937" y="1981"/>
                  <a:pt x="937" y="1982"/>
                </a:cubicBezTo>
                <a:cubicBezTo>
                  <a:pt x="937" y="1983"/>
                  <a:pt x="938" y="1983"/>
                  <a:pt x="939" y="1984"/>
                </a:cubicBezTo>
                <a:cubicBezTo>
                  <a:pt x="939" y="1984"/>
                  <a:pt x="939" y="1984"/>
                  <a:pt x="939" y="1985"/>
                </a:cubicBezTo>
                <a:close/>
                <a:moveTo>
                  <a:pt x="785" y="1165"/>
                </a:moveTo>
                <a:cubicBezTo>
                  <a:pt x="784" y="1165"/>
                  <a:pt x="784" y="1164"/>
                  <a:pt x="783" y="1164"/>
                </a:cubicBezTo>
                <a:cubicBezTo>
                  <a:pt x="783" y="1164"/>
                  <a:pt x="783" y="1165"/>
                  <a:pt x="784" y="1165"/>
                </a:cubicBezTo>
                <a:cubicBezTo>
                  <a:pt x="784" y="1165"/>
                  <a:pt x="784" y="1165"/>
                  <a:pt x="784" y="1166"/>
                </a:cubicBezTo>
                <a:cubicBezTo>
                  <a:pt x="785" y="1166"/>
                  <a:pt x="785" y="1166"/>
                  <a:pt x="785" y="1166"/>
                </a:cubicBezTo>
                <a:cubicBezTo>
                  <a:pt x="785" y="1167"/>
                  <a:pt x="785" y="1166"/>
                  <a:pt x="785" y="1166"/>
                </a:cubicBezTo>
                <a:cubicBezTo>
                  <a:pt x="785" y="1166"/>
                  <a:pt x="785" y="1165"/>
                  <a:pt x="785" y="1165"/>
                </a:cubicBezTo>
                <a:close/>
                <a:moveTo>
                  <a:pt x="915" y="1947"/>
                </a:moveTo>
                <a:cubicBezTo>
                  <a:pt x="916" y="1947"/>
                  <a:pt x="916" y="1947"/>
                  <a:pt x="917" y="1947"/>
                </a:cubicBezTo>
                <a:cubicBezTo>
                  <a:pt x="917" y="1947"/>
                  <a:pt x="916" y="1946"/>
                  <a:pt x="916" y="1946"/>
                </a:cubicBezTo>
                <a:cubicBezTo>
                  <a:pt x="916" y="1946"/>
                  <a:pt x="916" y="1945"/>
                  <a:pt x="916" y="1945"/>
                </a:cubicBezTo>
                <a:cubicBezTo>
                  <a:pt x="916" y="1944"/>
                  <a:pt x="914" y="1943"/>
                  <a:pt x="914" y="1944"/>
                </a:cubicBezTo>
                <a:cubicBezTo>
                  <a:pt x="914" y="1945"/>
                  <a:pt x="914" y="1945"/>
                  <a:pt x="914" y="1945"/>
                </a:cubicBezTo>
                <a:cubicBezTo>
                  <a:pt x="913" y="1945"/>
                  <a:pt x="913" y="1945"/>
                  <a:pt x="913" y="1945"/>
                </a:cubicBezTo>
                <a:cubicBezTo>
                  <a:pt x="913" y="1945"/>
                  <a:pt x="913" y="1946"/>
                  <a:pt x="913" y="1946"/>
                </a:cubicBezTo>
                <a:cubicBezTo>
                  <a:pt x="914" y="1946"/>
                  <a:pt x="914" y="1946"/>
                  <a:pt x="915" y="1946"/>
                </a:cubicBezTo>
                <a:cubicBezTo>
                  <a:pt x="915" y="1946"/>
                  <a:pt x="915" y="1947"/>
                  <a:pt x="915" y="1947"/>
                </a:cubicBezTo>
                <a:close/>
                <a:moveTo>
                  <a:pt x="784" y="736"/>
                </a:moveTo>
                <a:cubicBezTo>
                  <a:pt x="784" y="736"/>
                  <a:pt x="784" y="736"/>
                  <a:pt x="784" y="736"/>
                </a:cubicBezTo>
                <a:cubicBezTo>
                  <a:pt x="784" y="736"/>
                  <a:pt x="784" y="737"/>
                  <a:pt x="783" y="737"/>
                </a:cubicBezTo>
                <a:cubicBezTo>
                  <a:pt x="783" y="737"/>
                  <a:pt x="783" y="738"/>
                  <a:pt x="784" y="737"/>
                </a:cubicBezTo>
                <a:cubicBezTo>
                  <a:pt x="784" y="737"/>
                  <a:pt x="785" y="737"/>
                  <a:pt x="785" y="736"/>
                </a:cubicBezTo>
                <a:cubicBezTo>
                  <a:pt x="785" y="736"/>
                  <a:pt x="785" y="735"/>
                  <a:pt x="784" y="736"/>
                </a:cubicBezTo>
                <a:close/>
                <a:moveTo>
                  <a:pt x="912" y="1877"/>
                </a:moveTo>
                <a:cubicBezTo>
                  <a:pt x="912" y="1877"/>
                  <a:pt x="911" y="1878"/>
                  <a:pt x="911" y="1878"/>
                </a:cubicBezTo>
                <a:cubicBezTo>
                  <a:pt x="912" y="1878"/>
                  <a:pt x="912" y="1878"/>
                  <a:pt x="912" y="1878"/>
                </a:cubicBezTo>
                <a:cubicBezTo>
                  <a:pt x="913" y="1878"/>
                  <a:pt x="913" y="1877"/>
                  <a:pt x="912" y="1877"/>
                </a:cubicBezTo>
                <a:close/>
                <a:moveTo>
                  <a:pt x="994" y="1997"/>
                </a:moveTo>
                <a:cubicBezTo>
                  <a:pt x="993" y="1997"/>
                  <a:pt x="992" y="1996"/>
                  <a:pt x="991" y="1996"/>
                </a:cubicBezTo>
                <a:cubicBezTo>
                  <a:pt x="991" y="1996"/>
                  <a:pt x="990" y="1996"/>
                  <a:pt x="990" y="1995"/>
                </a:cubicBezTo>
                <a:cubicBezTo>
                  <a:pt x="989" y="1995"/>
                  <a:pt x="988" y="1995"/>
                  <a:pt x="987" y="1995"/>
                </a:cubicBezTo>
                <a:cubicBezTo>
                  <a:pt x="985" y="1996"/>
                  <a:pt x="984" y="1995"/>
                  <a:pt x="982" y="1995"/>
                </a:cubicBezTo>
                <a:cubicBezTo>
                  <a:pt x="982" y="1995"/>
                  <a:pt x="980" y="1995"/>
                  <a:pt x="981" y="1996"/>
                </a:cubicBezTo>
                <a:cubicBezTo>
                  <a:pt x="982" y="1997"/>
                  <a:pt x="982" y="1997"/>
                  <a:pt x="982" y="1998"/>
                </a:cubicBezTo>
                <a:cubicBezTo>
                  <a:pt x="982" y="1999"/>
                  <a:pt x="982" y="2000"/>
                  <a:pt x="983" y="2000"/>
                </a:cubicBezTo>
                <a:cubicBezTo>
                  <a:pt x="984" y="2000"/>
                  <a:pt x="985" y="2000"/>
                  <a:pt x="986" y="2000"/>
                </a:cubicBezTo>
                <a:cubicBezTo>
                  <a:pt x="986" y="2000"/>
                  <a:pt x="986" y="2001"/>
                  <a:pt x="986" y="2001"/>
                </a:cubicBezTo>
                <a:cubicBezTo>
                  <a:pt x="987" y="2001"/>
                  <a:pt x="987" y="2001"/>
                  <a:pt x="987" y="2001"/>
                </a:cubicBezTo>
                <a:cubicBezTo>
                  <a:pt x="988" y="2001"/>
                  <a:pt x="988" y="2001"/>
                  <a:pt x="989" y="2001"/>
                </a:cubicBezTo>
                <a:cubicBezTo>
                  <a:pt x="989" y="2000"/>
                  <a:pt x="989" y="2000"/>
                  <a:pt x="989" y="2000"/>
                </a:cubicBezTo>
                <a:cubicBezTo>
                  <a:pt x="990" y="1999"/>
                  <a:pt x="991" y="2000"/>
                  <a:pt x="991" y="2001"/>
                </a:cubicBezTo>
                <a:cubicBezTo>
                  <a:pt x="991" y="2002"/>
                  <a:pt x="991" y="2002"/>
                  <a:pt x="992" y="2002"/>
                </a:cubicBezTo>
                <a:cubicBezTo>
                  <a:pt x="993" y="2002"/>
                  <a:pt x="993" y="2001"/>
                  <a:pt x="993" y="2001"/>
                </a:cubicBezTo>
                <a:cubicBezTo>
                  <a:pt x="994" y="2001"/>
                  <a:pt x="994" y="2001"/>
                  <a:pt x="994" y="2001"/>
                </a:cubicBezTo>
                <a:cubicBezTo>
                  <a:pt x="995" y="2000"/>
                  <a:pt x="995" y="1999"/>
                  <a:pt x="995" y="1999"/>
                </a:cubicBezTo>
                <a:cubicBezTo>
                  <a:pt x="995" y="1998"/>
                  <a:pt x="994" y="1998"/>
                  <a:pt x="994" y="1997"/>
                </a:cubicBezTo>
                <a:close/>
                <a:moveTo>
                  <a:pt x="992" y="2007"/>
                </a:moveTo>
                <a:cubicBezTo>
                  <a:pt x="992" y="2007"/>
                  <a:pt x="992" y="2006"/>
                  <a:pt x="991" y="2006"/>
                </a:cubicBezTo>
                <a:cubicBezTo>
                  <a:pt x="991" y="2006"/>
                  <a:pt x="991" y="2006"/>
                  <a:pt x="991" y="2007"/>
                </a:cubicBezTo>
                <a:cubicBezTo>
                  <a:pt x="991" y="2007"/>
                  <a:pt x="991" y="2007"/>
                  <a:pt x="991" y="2007"/>
                </a:cubicBezTo>
                <a:cubicBezTo>
                  <a:pt x="991" y="2008"/>
                  <a:pt x="990" y="2007"/>
                  <a:pt x="990" y="2007"/>
                </a:cubicBezTo>
                <a:cubicBezTo>
                  <a:pt x="989" y="2007"/>
                  <a:pt x="989" y="2008"/>
                  <a:pt x="990" y="2009"/>
                </a:cubicBezTo>
                <a:cubicBezTo>
                  <a:pt x="990" y="2009"/>
                  <a:pt x="991" y="2008"/>
                  <a:pt x="992" y="2009"/>
                </a:cubicBezTo>
                <a:cubicBezTo>
                  <a:pt x="992" y="2009"/>
                  <a:pt x="992" y="2010"/>
                  <a:pt x="993" y="2009"/>
                </a:cubicBezTo>
                <a:cubicBezTo>
                  <a:pt x="993" y="2009"/>
                  <a:pt x="993" y="2008"/>
                  <a:pt x="993" y="2008"/>
                </a:cubicBezTo>
                <a:cubicBezTo>
                  <a:pt x="992" y="2008"/>
                  <a:pt x="992" y="2007"/>
                  <a:pt x="992" y="2007"/>
                </a:cubicBezTo>
                <a:close/>
                <a:moveTo>
                  <a:pt x="996" y="2001"/>
                </a:moveTo>
                <a:cubicBezTo>
                  <a:pt x="995" y="2001"/>
                  <a:pt x="995" y="2002"/>
                  <a:pt x="996" y="2002"/>
                </a:cubicBezTo>
                <a:cubicBezTo>
                  <a:pt x="997" y="2001"/>
                  <a:pt x="997" y="2000"/>
                  <a:pt x="996" y="2001"/>
                </a:cubicBezTo>
                <a:close/>
                <a:moveTo>
                  <a:pt x="958" y="1997"/>
                </a:moveTo>
                <a:cubicBezTo>
                  <a:pt x="957" y="1997"/>
                  <a:pt x="956" y="1998"/>
                  <a:pt x="956" y="1997"/>
                </a:cubicBezTo>
                <a:cubicBezTo>
                  <a:pt x="956" y="1996"/>
                  <a:pt x="958" y="1996"/>
                  <a:pt x="956" y="1996"/>
                </a:cubicBezTo>
                <a:cubicBezTo>
                  <a:pt x="955" y="1995"/>
                  <a:pt x="955" y="1996"/>
                  <a:pt x="954" y="1996"/>
                </a:cubicBezTo>
                <a:cubicBezTo>
                  <a:pt x="953" y="1996"/>
                  <a:pt x="952" y="1996"/>
                  <a:pt x="952" y="1996"/>
                </a:cubicBezTo>
                <a:cubicBezTo>
                  <a:pt x="951" y="1995"/>
                  <a:pt x="951" y="1995"/>
                  <a:pt x="950" y="1995"/>
                </a:cubicBezTo>
                <a:cubicBezTo>
                  <a:pt x="950" y="1995"/>
                  <a:pt x="949" y="1995"/>
                  <a:pt x="949" y="1994"/>
                </a:cubicBezTo>
                <a:cubicBezTo>
                  <a:pt x="948" y="1994"/>
                  <a:pt x="948" y="1994"/>
                  <a:pt x="948" y="1994"/>
                </a:cubicBezTo>
                <a:cubicBezTo>
                  <a:pt x="947" y="1994"/>
                  <a:pt x="946" y="1994"/>
                  <a:pt x="946" y="1995"/>
                </a:cubicBezTo>
                <a:cubicBezTo>
                  <a:pt x="946" y="1995"/>
                  <a:pt x="946" y="1997"/>
                  <a:pt x="947" y="1996"/>
                </a:cubicBezTo>
                <a:cubicBezTo>
                  <a:pt x="947" y="1996"/>
                  <a:pt x="947" y="1995"/>
                  <a:pt x="947" y="1995"/>
                </a:cubicBezTo>
                <a:cubicBezTo>
                  <a:pt x="948" y="1995"/>
                  <a:pt x="948" y="1995"/>
                  <a:pt x="949" y="1995"/>
                </a:cubicBezTo>
                <a:cubicBezTo>
                  <a:pt x="949" y="1996"/>
                  <a:pt x="950" y="1996"/>
                  <a:pt x="950" y="1996"/>
                </a:cubicBezTo>
                <a:cubicBezTo>
                  <a:pt x="951" y="1996"/>
                  <a:pt x="951" y="1997"/>
                  <a:pt x="952" y="1997"/>
                </a:cubicBezTo>
                <a:cubicBezTo>
                  <a:pt x="952" y="1997"/>
                  <a:pt x="952" y="1997"/>
                  <a:pt x="953" y="1997"/>
                </a:cubicBezTo>
                <a:cubicBezTo>
                  <a:pt x="953" y="1998"/>
                  <a:pt x="953" y="1998"/>
                  <a:pt x="954" y="1998"/>
                </a:cubicBezTo>
                <a:cubicBezTo>
                  <a:pt x="954" y="1998"/>
                  <a:pt x="955" y="1998"/>
                  <a:pt x="956" y="1999"/>
                </a:cubicBezTo>
                <a:cubicBezTo>
                  <a:pt x="957" y="1999"/>
                  <a:pt x="957" y="2000"/>
                  <a:pt x="958" y="1999"/>
                </a:cubicBezTo>
                <a:cubicBezTo>
                  <a:pt x="958" y="1999"/>
                  <a:pt x="958" y="1999"/>
                  <a:pt x="958" y="1998"/>
                </a:cubicBezTo>
                <a:cubicBezTo>
                  <a:pt x="959" y="1998"/>
                  <a:pt x="958" y="1997"/>
                  <a:pt x="958" y="1997"/>
                </a:cubicBezTo>
                <a:close/>
                <a:moveTo>
                  <a:pt x="1101" y="1945"/>
                </a:moveTo>
                <a:cubicBezTo>
                  <a:pt x="1101" y="1945"/>
                  <a:pt x="1100" y="1944"/>
                  <a:pt x="1100" y="1944"/>
                </a:cubicBezTo>
                <a:cubicBezTo>
                  <a:pt x="1100" y="1944"/>
                  <a:pt x="1100" y="1944"/>
                  <a:pt x="1099" y="1944"/>
                </a:cubicBezTo>
                <a:cubicBezTo>
                  <a:pt x="1099" y="1944"/>
                  <a:pt x="1097" y="1944"/>
                  <a:pt x="1097" y="1943"/>
                </a:cubicBezTo>
                <a:cubicBezTo>
                  <a:pt x="1097" y="1943"/>
                  <a:pt x="1097" y="1943"/>
                  <a:pt x="1097" y="1943"/>
                </a:cubicBezTo>
                <a:cubicBezTo>
                  <a:pt x="1098" y="1942"/>
                  <a:pt x="1098" y="1943"/>
                  <a:pt x="1098" y="1943"/>
                </a:cubicBezTo>
                <a:cubicBezTo>
                  <a:pt x="1099" y="1943"/>
                  <a:pt x="1099" y="1943"/>
                  <a:pt x="1100" y="1943"/>
                </a:cubicBezTo>
                <a:cubicBezTo>
                  <a:pt x="1100" y="1943"/>
                  <a:pt x="1100" y="1943"/>
                  <a:pt x="1101" y="1943"/>
                </a:cubicBezTo>
                <a:cubicBezTo>
                  <a:pt x="1102" y="1943"/>
                  <a:pt x="1101" y="1942"/>
                  <a:pt x="1100" y="1942"/>
                </a:cubicBezTo>
                <a:cubicBezTo>
                  <a:pt x="1100" y="1941"/>
                  <a:pt x="1099" y="1940"/>
                  <a:pt x="1099" y="1940"/>
                </a:cubicBezTo>
                <a:cubicBezTo>
                  <a:pt x="1098" y="1940"/>
                  <a:pt x="1098" y="1940"/>
                  <a:pt x="1097" y="1941"/>
                </a:cubicBezTo>
                <a:cubicBezTo>
                  <a:pt x="1097" y="1941"/>
                  <a:pt x="1097" y="1941"/>
                  <a:pt x="1097" y="1941"/>
                </a:cubicBezTo>
                <a:cubicBezTo>
                  <a:pt x="1096" y="1941"/>
                  <a:pt x="1096" y="1941"/>
                  <a:pt x="1095" y="1941"/>
                </a:cubicBezTo>
                <a:cubicBezTo>
                  <a:pt x="1095" y="1942"/>
                  <a:pt x="1095" y="1942"/>
                  <a:pt x="1096" y="1942"/>
                </a:cubicBezTo>
                <a:cubicBezTo>
                  <a:pt x="1096" y="1943"/>
                  <a:pt x="1096" y="1943"/>
                  <a:pt x="1096" y="1943"/>
                </a:cubicBezTo>
                <a:cubicBezTo>
                  <a:pt x="1096" y="1943"/>
                  <a:pt x="1096" y="1944"/>
                  <a:pt x="1096" y="1944"/>
                </a:cubicBezTo>
                <a:cubicBezTo>
                  <a:pt x="1096" y="1944"/>
                  <a:pt x="1096" y="1943"/>
                  <a:pt x="1095" y="1943"/>
                </a:cubicBezTo>
                <a:cubicBezTo>
                  <a:pt x="1095" y="1943"/>
                  <a:pt x="1095" y="1943"/>
                  <a:pt x="1094" y="1943"/>
                </a:cubicBezTo>
                <a:cubicBezTo>
                  <a:pt x="1094" y="1943"/>
                  <a:pt x="1094" y="1943"/>
                  <a:pt x="1094" y="1942"/>
                </a:cubicBezTo>
                <a:cubicBezTo>
                  <a:pt x="1093" y="1942"/>
                  <a:pt x="1092" y="1942"/>
                  <a:pt x="1093" y="1941"/>
                </a:cubicBezTo>
                <a:cubicBezTo>
                  <a:pt x="1093" y="1941"/>
                  <a:pt x="1094" y="1942"/>
                  <a:pt x="1094" y="1942"/>
                </a:cubicBezTo>
                <a:cubicBezTo>
                  <a:pt x="1095" y="1941"/>
                  <a:pt x="1094" y="1940"/>
                  <a:pt x="1094" y="1940"/>
                </a:cubicBezTo>
                <a:cubicBezTo>
                  <a:pt x="1094" y="1940"/>
                  <a:pt x="1093" y="1940"/>
                  <a:pt x="1093" y="1940"/>
                </a:cubicBezTo>
                <a:cubicBezTo>
                  <a:pt x="1092" y="1940"/>
                  <a:pt x="1091" y="1940"/>
                  <a:pt x="1090" y="1940"/>
                </a:cubicBezTo>
                <a:cubicBezTo>
                  <a:pt x="1089" y="1939"/>
                  <a:pt x="1088" y="1938"/>
                  <a:pt x="1088" y="1939"/>
                </a:cubicBezTo>
                <a:cubicBezTo>
                  <a:pt x="1087" y="1939"/>
                  <a:pt x="1088" y="1939"/>
                  <a:pt x="1088" y="1939"/>
                </a:cubicBezTo>
                <a:cubicBezTo>
                  <a:pt x="1088" y="1940"/>
                  <a:pt x="1089" y="1940"/>
                  <a:pt x="1089" y="1940"/>
                </a:cubicBezTo>
                <a:cubicBezTo>
                  <a:pt x="1089" y="1941"/>
                  <a:pt x="1087" y="1941"/>
                  <a:pt x="1087" y="1941"/>
                </a:cubicBezTo>
                <a:cubicBezTo>
                  <a:pt x="1086" y="1941"/>
                  <a:pt x="1086" y="1941"/>
                  <a:pt x="1086" y="1942"/>
                </a:cubicBezTo>
                <a:cubicBezTo>
                  <a:pt x="1086" y="1942"/>
                  <a:pt x="1087" y="1942"/>
                  <a:pt x="1087" y="1942"/>
                </a:cubicBezTo>
                <a:cubicBezTo>
                  <a:pt x="1087" y="1943"/>
                  <a:pt x="1087" y="1943"/>
                  <a:pt x="1087" y="1943"/>
                </a:cubicBezTo>
                <a:cubicBezTo>
                  <a:pt x="1086" y="1943"/>
                  <a:pt x="1086" y="1942"/>
                  <a:pt x="1086" y="1943"/>
                </a:cubicBezTo>
                <a:cubicBezTo>
                  <a:pt x="1085" y="1943"/>
                  <a:pt x="1086" y="1944"/>
                  <a:pt x="1086" y="1944"/>
                </a:cubicBezTo>
                <a:cubicBezTo>
                  <a:pt x="1086" y="1944"/>
                  <a:pt x="1086" y="1944"/>
                  <a:pt x="1087" y="1944"/>
                </a:cubicBezTo>
                <a:cubicBezTo>
                  <a:pt x="1087" y="1945"/>
                  <a:pt x="1087" y="1946"/>
                  <a:pt x="1087" y="1946"/>
                </a:cubicBezTo>
                <a:cubicBezTo>
                  <a:pt x="1086" y="1946"/>
                  <a:pt x="1086" y="1945"/>
                  <a:pt x="1086" y="1945"/>
                </a:cubicBezTo>
                <a:cubicBezTo>
                  <a:pt x="1085" y="1945"/>
                  <a:pt x="1085" y="1946"/>
                  <a:pt x="1084" y="1946"/>
                </a:cubicBezTo>
                <a:cubicBezTo>
                  <a:pt x="1084" y="1946"/>
                  <a:pt x="1083" y="1947"/>
                  <a:pt x="1082" y="1948"/>
                </a:cubicBezTo>
                <a:cubicBezTo>
                  <a:pt x="1082" y="1949"/>
                  <a:pt x="1081" y="1949"/>
                  <a:pt x="1080" y="1950"/>
                </a:cubicBezTo>
                <a:cubicBezTo>
                  <a:pt x="1079" y="1951"/>
                  <a:pt x="1079" y="1952"/>
                  <a:pt x="1080" y="1953"/>
                </a:cubicBezTo>
                <a:cubicBezTo>
                  <a:pt x="1080" y="1953"/>
                  <a:pt x="1081" y="1954"/>
                  <a:pt x="1082" y="1954"/>
                </a:cubicBezTo>
                <a:cubicBezTo>
                  <a:pt x="1082" y="1954"/>
                  <a:pt x="1083" y="1956"/>
                  <a:pt x="1083" y="1956"/>
                </a:cubicBezTo>
                <a:cubicBezTo>
                  <a:pt x="1084" y="1955"/>
                  <a:pt x="1083" y="1954"/>
                  <a:pt x="1083" y="1953"/>
                </a:cubicBezTo>
                <a:cubicBezTo>
                  <a:pt x="1082" y="1953"/>
                  <a:pt x="1082" y="1952"/>
                  <a:pt x="1082" y="1952"/>
                </a:cubicBezTo>
                <a:cubicBezTo>
                  <a:pt x="1082" y="1952"/>
                  <a:pt x="1083" y="1952"/>
                  <a:pt x="1083" y="1952"/>
                </a:cubicBezTo>
                <a:cubicBezTo>
                  <a:pt x="1083" y="1952"/>
                  <a:pt x="1083" y="1953"/>
                  <a:pt x="1084" y="1953"/>
                </a:cubicBezTo>
                <a:cubicBezTo>
                  <a:pt x="1084" y="1953"/>
                  <a:pt x="1085" y="1953"/>
                  <a:pt x="1085" y="1953"/>
                </a:cubicBezTo>
                <a:cubicBezTo>
                  <a:pt x="1085" y="1953"/>
                  <a:pt x="1086" y="1953"/>
                  <a:pt x="1086" y="1953"/>
                </a:cubicBezTo>
                <a:cubicBezTo>
                  <a:pt x="1086" y="1954"/>
                  <a:pt x="1087" y="1953"/>
                  <a:pt x="1087" y="1953"/>
                </a:cubicBezTo>
                <a:cubicBezTo>
                  <a:pt x="1086" y="1952"/>
                  <a:pt x="1086" y="1952"/>
                  <a:pt x="1086" y="1952"/>
                </a:cubicBezTo>
                <a:cubicBezTo>
                  <a:pt x="1085" y="1952"/>
                  <a:pt x="1085" y="1951"/>
                  <a:pt x="1085" y="1951"/>
                </a:cubicBezTo>
                <a:cubicBezTo>
                  <a:pt x="1085" y="1951"/>
                  <a:pt x="1084" y="1951"/>
                  <a:pt x="1085" y="1950"/>
                </a:cubicBezTo>
                <a:cubicBezTo>
                  <a:pt x="1085" y="1950"/>
                  <a:pt x="1085" y="1950"/>
                  <a:pt x="1086" y="1950"/>
                </a:cubicBezTo>
                <a:cubicBezTo>
                  <a:pt x="1086" y="1950"/>
                  <a:pt x="1086" y="1950"/>
                  <a:pt x="1087" y="1951"/>
                </a:cubicBezTo>
                <a:cubicBezTo>
                  <a:pt x="1087" y="1951"/>
                  <a:pt x="1087" y="1951"/>
                  <a:pt x="1088" y="1951"/>
                </a:cubicBezTo>
                <a:cubicBezTo>
                  <a:pt x="1088" y="1952"/>
                  <a:pt x="1088" y="1952"/>
                  <a:pt x="1089" y="1952"/>
                </a:cubicBezTo>
                <a:cubicBezTo>
                  <a:pt x="1089" y="1951"/>
                  <a:pt x="1089" y="1951"/>
                  <a:pt x="1089" y="1951"/>
                </a:cubicBezTo>
                <a:cubicBezTo>
                  <a:pt x="1089" y="1951"/>
                  <a:pt x="1090" y="1951"/>
                  <a:pt x="1090" y="1951"/>
                </a:cubicBezTo>
                <a:cubicBezTo>
                  <a:pt x="1090" y="1951"/>
                  <a:pt x="1090" y="1952"/>
                  <a:pt x="1091" y="1952"/>
                </a:cubicBezTo>
                <a:cubicBezTo>
                  <a:pt x="1091" y="1952"/>
                  <a:pt x="1091" y="1951"/>
                  <a:pt x="1091" y="1951"/>
                </a:cubicBezTo>
                <a:cubicBezTo>
                  <a:pt x="1091" y="1951"/>
                  <a:pt x="1091" y="1951"/>
                  <a:pt x="1091" y="1950"/>
                </a:cubicBezTo>
                <a:cubicBezTo>
                  <a:pt x="1091" y="1950"/>
                  <a:pt x="1091" y="1950"/>
                  <a:pt x="1091" y="1950"/>
                </a:cubicBezTo>
                <a:cubicBezTo>
                  <a:pt x="1090" y="1949"/>
                  <a:pt x="1090" y="1949"/>
                  <a:pt x="1090" y="1949"/>
                </a:cubicBezTo>
                <a:cubicBezTo>
                  <a:pt x="1089" y="1949"/>
                  <a:pt x="1089" y="1949"/>
                  <a:pt x="1089" y="1948"/>
                </a:cubicBezTo>
                <a:cubicBezTo>
                  <a:pt x="1089" y="1948"/>
                  <a:pt x="1088" y="1948"/>
                  <a:pt x="1088" y="1948"/>
                </a:cubicBezTo>
                <a:cubicBezTo>
                  <a:pt x="1088" y="1948"/>
                  <a:pt x="1088" y="1947"/>
                  <a:pt x="1088" y="1947"/>
                </a:cubicBezTo>
                <a:cubicBezTo>
                  <a:pt x="1089" y="1947"/>
                  <a:pt x="1089" y="1948"/>
                  <a:pt x="1090" y="1948"/>
                </a:cubicBezTo>
                <a:cubicBezTo>
                  <a:pt x="1091" y="1949"/>
                  <a:pt x="1091" y="1949"/>
                  <a:pt x="1092" y="1948"/>
                </a:cubicBezTo>
                <a:cubicBezTo>
                  <a:pt x="1093" y="1948"/>
                  <a:pt x="1094" y="1948"/>
                  <a:pt x="1094" y="1948"/>
                </a:cubicBezTo>
                <a:cubicBezTo>
                  <a:pt x="1096" y="1948"/>
                  <a:pt x="1096" y="1948"/>
                  <a:pt x="1096" y="1947"/>
                </a:cubicBezTo>
                <a:cubicBezTo>
                  <a:pt x="1097" y="1947"/>
                  <a:pt x="1097" y="1947"/>
                  <a:pt x="1097" y="1946"/>
                </a:cubicBezTo>
                <a:cubicBezTo>
                  <a:pt x="1098" y="1946"/>
                  <a:pt x="1098" y="1946"/>
                  <a:pt x="1099" y="1946"/>
                </a:cubicBezTo>
                <a:cubicBezTo>
                  <a:pt x="1099" y="1946"/>
                  <a:pt x="1100" y="1946"/>
                  <a:pt x="1100" y="1946"/>
                </a:cubicBezTo>
                <a:cubicBezTo>
                  <a:pt x="1100" y="1946"/>
                  <a:pt x="1101" y="1946"/>
                  <a:pt x="1101" y="1946"/>
                </a:cubicBezTo>
                <a:cubicBezTo>
                  <a:pt x="1102" y="1946"/>
                  <a:pt x="1102" y="1945"/>
                  <a:pt x="1101" y="1945"/>
                </a:cubicBezTo>
                <a:cubicBezTo>
                  <a:pt x="1101" y="1945"/>
                  <a:pt x="1101" y="1945"/>
                  <a:pt x="1101" y="1945"/>
                </a:cubicBezTo>
                <a:close/>
                <a:moveTo>
                  <a:pt x="909" y="1843"/>
                </a:moveTo>
                <a:cubicBezTo>
                  <a:pt x="909" y="1843"/>
                  <a:pt x="910" y="1843"/>
                  <a:pt x="910" y="1843"/>
                </a:cubicBezTo>
                <a:cubicBezTo>
                  <a:pt x="910" y="1844"/>
                  <a:pt x="910" y="1844"/>
                  <a:pt x="910" y="1845"/>
                </a:cubicBezTo>
                <a:cubicBezTo>
                  <a:pt x="911" y="1845"/>
                  <a:pt x="911" y="1845"/>
                  <a:pt x="911" y="1846"/>
                </a:cubicBezTo>
                <a:cubicBezTo>
                  <a:pt x="912" y="1846"/>
                  <a:pt x="912" y="1846"/>
                  <a:pt x="912" y="1845"/>
                </a:cubicBezTo>
                <a:cubicBezTo>
                  <a:pt x="912" y="1845"/>
                  <a:pt x="911" y="1844"/>
                  <a:pt x="911" y="1844"/>
                </a:cubicBezTo>
                <a:cubicBezTo>
                  <a:pt x="911" y="1844"/>
                  <a:pt x="911" y="1843"/>
                  <a:pt x="911" y="1843"/>
                </a:cubicBezTo>
                <a:cubicBezTo>
                  <a:pt x="910" y="1843"/>
                  <a:pt x="910" y="1842"/>
                  <a:pt x="910" y="1842"/>
                </a:cubicBezTo>
                <a:cubicBezTo>
                  <a:pt x="909" y="1842"/>
                  <a:pt x="908" y="1842"/>
                  <a:pt x="909" y="1843"/>
                </a:cubicBezTo>
                <a:close/>
                <a:moveTo>
                  <a:pt x="1066" y="1949"/>
                </a:moveTo>
                <a:cubicBezTo>
                  <a:pt x="1066" y="1949"/>
                  <a:pt x="1065" y="1948"/>
                  <a:pt x="1066" y="1948"/>
                </a:cubicBezTo>
                <a:cubicBezTo>
                  <a:pt x="1066" y="1947"/>
                  <a:pt x="1066" y="1947"/>
                  <a:pt x="1066" y="1947"/>
                </a:cubicBezTo>
                <a:cubicBezTo>
                  <a:pt x="1065" y="1946"/>
                  <a:pt x="1064" y="1947"/>
                  <a:pt x="1064" y="1947"/>
                </a:cubicBezTo>
                <a:cubicBezTo>
                  <a:pt x="1064" y="1947"/>
                  <a:pt x="1063" y="1947"/>
                  <a:pt x="1063" y="1947"/>
                </a:cubicBezTo>
                <a:cubicBezTo>
                  <a:pt x="1062" y="1948"/>
                  <a:pt x="1063" y="1948"/>
                  <a:pt x="1063" y="1948"/>
                </a:cubicBezTo>
                <a:cubicBezTo>
                  <a:pt x="1064" y="1948"/>
                  <a:pt x="1064" y="1949"/>
                  <a:pt x="1064" y="1949"/>
                </a:cubicBezTo>
                <a:cubicBezTo>
                  <a:pt x="1064" y="1950"/>
                  <a:pt x="1066" y="1950"/>
                  <a:pt x="1066" y="1949"/>
                </a:cubicBezTo>
                <a:close/>
                <a:moveTo>
                  <a:pt x="1081" y="1944"/>
                </a:moveTo>
                <a:cubicBezTo>
                  <a:pt x="1082" y="1944"/>
                  <a:pt x="1083" y="1945"/>
                  <a:pt x="1083" y="1944"/>
                </a:cubicBezTo>
                <a:cubicBezTo>
                  <a:pt x="1083" y="1943"/>
                  <a:pt x="1083" y="1943"/>
                  <a:pt x="1083" y="1943"/>
                </a:cubicBezTo>
                <a:cubicBezTo>
                  <a:pt x="1084" y="1942"/>
                  <a:pt x="1084" y="1942"/>
                  <a:pt x="1084" y="1942"/>
                </a:cubicBezTo>
                <a:cubicBezTo>
                  <a:pt x="1085" y="1942"/>
                  <a:pt x="1085" y="1941"/>
                  <a:pt x="1085" y="1941"/>
                </a:cubicBezTo>
                <a:cubicBezTo>
                  <a:pt x="1084" y="1941"/>
                  <a:pt x="1084" y="1941"/>
                  <a:pt x="1084" y="1940"/>
                </a:cubicBezTo>
                <a:cubicBezTo>
                  <a:pt x="1083" y="1940"/>
                  <a:pt x="1083" y="1940"/>
                  <a:pt x="1083" y="1940"/>
                </a:cubicBezTo>
                <a:cubicBezTo>
                  <a:pt x="1082" y="1940"/>
                  <a:pt x="1082" y="1940"/>
                  <a:pt x="1082" y="1940"/>
                </a:cubicBezTo>
                <a:cubicBezTo>
                  <a:pt x="1081" y="1941"/>
                  <a:pt x="1080" y="1941"/>
                  <a:pt x="1080" y="1941"/>
                </a:cubicBezTo>
                <a:cubicBezTo>
                  <a:pt x="1079" y="1941"/>
                  <a:pt x="1079" y="1941"/>
                  <a:pt x="1078" y="1941"/>
                </a:cubicBezTo>
                <a:cubicBezTo>
                  <a:pt x="1078" y="1941"/>
                  <a:pt x="1078" y="1941"/>
                  <a:pt x="1078" y="1941"/>
                </a:cubicBezTo>
                <a:cubicBezTo>
                  <a:pt x="1077" y="1940"/>
                  <a:pt x="1077" y="1940"/>
                  <a:pt x="1077" y="1941"/>
                </a:cubicBezTo>
                <a:cubicBezTo>
                  <a:pt x="1076" y="1941"/>
                  <a:pt x="1076" y="1941"/>
                  <a:pt x="1075" y="1941"/>
                </a:cubicBezTo>
                <a:cubicBezTo>
                  <a:pt x="1074" y="1941"/>
                  <a:pt x="1073" y="1943"/>
                  <a:pt x="1072" y="1942"/>
                </a:cubicBezTo>
                <a:cubicBezTo>
                  <a:pt x="1071" y="1941"/>
                  <a:pt x="1070" y="1941"/>
                  <a:pt x="1070" y="1940"/>
                </a:cubicBezTo>
                <a:cubicBezTo>
                  <a:pt x="1069" y="1940"/>
                  <a:pt x="1069" y="1940"/>
                  <a:pt x="1069" y="1940"/>
                </a:cubicBezTo>
                <a:cubicBezTo>
                  <a:pt x="1068" y="1940"/>
                  <a:pt x="1068" y="1940"/>
                  <a:pt x="1068" y="1941"/>
                </a:cubicBezTo>
                <a:cubicBezTo>
                  <a:pt x="1068" y="1941"/>
                  <a:pt x="1069" y="1941"/>
                  <a:pt x="1069" y="1941"/>
                </a:cubicBezTo>
                <a:cubicBezTo>
                  <a:pt x="1069" y="1941"/>
                  <a:pt x="1070" y="1941"/>
                  <a:pt x="1070" y="1942"/>
                </a:cubicBezTo>
                <a:cubicBezTo>
                  <a:pt x="1070" y="1942"/>
                  <a:pt x="1070" y="1942"/>
                  <a:pt x="1070" y="1943"/>
                </a:cubicBezTo>
                <a:cubicBezTo>
                  <a:pt x="1070" y="1943"/>
                  <a:pt x="1071" y="1943"/>
                  <a:pt x="1071" y="1943"/>
                </a:cubicBezTo>
                <a:cubicBezTo>
                  <a:pt x="1071" y="1943"/>
                  <a:pt x="1071" y="1944"/>
                  <a:pt x="1072" y="1944"/>
                </a:cubicBezTo>
                <a:cubicBezTo>
                  <a:pt x="1072" y="1944"/>
                  <a:pt x="1072" y="1944"/>
                  <a:pt x="1073" y="1944"/>
                </a:cubicBezTo>
                <a:cubicBezTo>
                  <a:pt x="1073" y="1945"/>
                  <a:pt x="1073" y="1945"/>
                  <a:pt x="1073" y="1945"/>
                </a:cubicBezTo>
                <a:cubicBezTo>
                  <a:pt x="1072" y="1945"/>
                  <a:pt x="1072" y="1945"/>
                  <a:pt x="1071" y="1945"/>
                </a:cubicBezTo>
                <a:cubicBezTo>
                  <a:pt x="1071" y="1945"/>
                  <a:pt x="1071" y="1945"/>
                  <a:pt x="1070" y="1945"/>
                </a:cubicBezTo>
                <a:cubicBezTo>
                  <a:pt x="1070" y="1946"/>
                  <a:pt x="1070" y="1945"/>
                  <a:pt x="1069" y="1945"/>
                </a:cubicBezTo>
                <a:cubicBezTo>
                  <a:pt x="1069" y="1945"/>
                  <a:pt x="1068" y="1945"/>
                  <a:pt x="1069" y="1946"/>
                </a:cubicBezTo>
                <a:cubicBezTo>
                  <a:pt x="1069" y="1946"/>
                  <a:pt x="1069" y="1946"/>
                  <a:pt x="1069" y="1946"/>
                </a:cubicBezTo>
                <a:cubicBezTo>
                  <a:pt x="1070" y="1947"/>
                  <a:pt x="1069" y="1947"/>
                  <a:pt x="1070" y="1947"/>
                </a:cubicBezTo>
                <a:cubicBezTo>
                  <a:pt x="1070" y="1947"/>
                  <a:pt x="1070" y="1946"/>
                  <a:pt x="1071" y="1946"/>
                </a:cubicBezTo>
                <a:cubicBezTo>
                  <a:pt x="1071" y="1946"/>
                  <a:pt x="1071" y="1946"/>
                  <a:pt x="1072" y="1946"/>
                </a:cubicBezTo>
                <a:cubicBezTo>
                  <a:pt x="1072" y="1946"/>
                  <a:pt x="1073" y="1946"/>
                  <a:pt x="1073" y="1946"/>
                </a:cubicBezTo>
                <a:cubicBezTo>
                  <a:pt x="1073" y="1947"/>
                  <a:pt x="1072" y="1946"/>
                  <a:pt x="1071" y="1946"/>
                </a:cubicBezTo>
                <a:cubicBezTo>
                  <a:pt x="1071" y="1946"/>
                  <a:pt x="1070" y="1947"/>
                  <a:pt x="1070" y="1947"/>
                </a:cubicBezTo>
                <a:cubicBezTo>
                  <a:pt x="1070" y="1947"/>
                  <a:pt x="1070" y="1948"/>
                  <a:pt x="1070" y="1948"/>
                </a:cubicBezTo>
                <a:cubicBezTo>
                  <a:pt x="1070" y="1948"/>
                  <a:pt x="1070" y="1948"/>
                  <a:pt x="1069" y="1948"/>
                </a:cubicBezTo>
                <a:cubicBezTo>
                  <a:pt x="1069" y="1948"/>
                  <a:pt x="1069" y="1948"/>
                  <a:pt x="1069" y="1949"/>
                </a:cubicBezTo>
                <a:cubicBezTo>
                  <a:pt x="1069" y="1949"/>
                  <a:pt x="1070" y="1949"/>
                  <a:pt x="1070" y="1949"/>
                </a:cubicBezTo>
                <a:cubicBezTo>
                  <a:pt x="1070" y="1949"/>
                  <a:pt x="1069" y="1949"/>
                  <a:pt x="1069" y="1949"/>
                </a:cubicBezTo>
                <a:cubicBezTo>
                  <a:pt x="1069" y="1950"/>
                  <a:pt x="1068" y="1949"/>
                  <a:pt x="1068" y="1949"/>
                </a:cubicBezTo>
                <a:cubicBezTo>
                  <a:pt x="1067" y="1949"/>
                  <a:pt x="1067" y="1949"/>
                  <a:pt x="1066" y="1949"/>
                </a:cubicBezTo>
                <a:cubicBezTo>
                  <a:pt x="1066" y="1950"/>
                  <a:pt x="1066" y="1950"/>
                  <a:pt x="1065" y="1950"/>
                </a:cubicBezTo>
                <a:cubicBezTo>
                  <a:pt x="1064" y="1950"/>
                  <a:pt x="1064" y="1950"/>
                  <a:pt x="1065" y="1951"/>
                </a:cubicBezTo>
                <a:cubicBezTo>
                  <a:pt x="1065" y="1951"/>
                  <a:pt x="1066" y="1952"/>
                  <a:pt x="1067" y="1952"/>
                </a:cubicBezTo>
                <a:cubicBezTo>
                  <a:pt x="1068" y="1953"/>
                  <a:pt x="1068" y="1954"/>
                  <a:pt x="1069" y="1954"/>
                </a:cubicBezTo>
                <a:cubicBezTo>
                  <a:pt x="1070" y="1954"/>
                  <a:pt x="1069" y="1952"/>
                  <a:pt x="1070" y="1953"/>
                </a:cubicBezTo>
                <a:cubicBezTo>
                  <a:pt x="1071" y="1953"/>
                  <a:pt x="1071" y="1953"/>
                  <a:pt x="1071" y="1952"/>
                </a:cubicBezTo>
                <a:cubicBezTo>
                  <a:pt x="1072" y="1952"/>
                  <a:pt x="1072" y="1952"/>
                  <a:pt x="1072" y="1952"/>
                </a:cubicBezTo>
                <a:cubicBezTo>
                  <a:pt x="1073" y="1951"/>
                  <a:pt x="1072" y="1951"/>
                  <a:pt x="1073" y="1950"/>
                </a:cubicBezTo>
                <a:cubicBezTo>
                  <a:pt x="1073" y="1950"/>
                  <a:pt x="1074" y="1950"/>
                  <a:pt x="1074" y="1950"/>
                </a:cubicBezTo>
                <a:cubicBezTo>
                  <a:pt x="1075" y="1950"/>
                  <a:pt x="1075" y="1950"/>
                  <a:pt x="1075" y="1950"/>
                </a:cubicBezTo>
                <a:cubicBezTo>
                  <a:pt x="1076" y="1950"/>
                  <a:pt x="1076" y="1950"/>
                  <a:pt x="1076" y="1950"/>
                </a:cubicBezTo>
                <a:cubicBezTo>
                  <a:pt x="1077" y="1950"/>
                  <a:pt x="1077" y="1949"/>
                  <a:pt x="1078" y="1948"/>
                </a:cubicBezTo>
                <a:cubicBezTo>
                  <a:pt x="1079" y="1948"/>
                  <a:pt x="1079" y="1947"/>
                  <a:pt x="1080" y="1947"/>
                </a:cubicBezTo>
                <a:cubicBezTo>
                  <a:pt x="1080" y="1946"/>
                  <a:pt x="1080" y="1945"/>
                  <a:pt x="1081" y="1944"/>
                </a:cubicBezTo>
                <a:close/>
                <a:moveTo>
                  <a:pt x="1030" y="1993"/>
                </a:moveTo>
                <a:cubicBezTo>
                  <a:pt x="1030" y="1993"/>
                  <a:pt x="1029" y="1993"/>
                  <a:pt x="1029" y="1992"/>
                </a:cubicBezTo>
                <a:cubicBezTo>
                  <a:pt x="1029" y="1992"/>
                  <a:pt x="1028" y="1992"/>
                  <a:pt x="1028" y="1992"/>
                </a:cubicBezTo>
                <a:cubicBezTo>
                  <a:pt x="1027" y="1992"/>
                  <a:pt x="1027" y="1992"/>
                  <a:pt x="1026" y="1992"/>
                </a:cubicBezTo>
                <a:cubicBezTo>
                  <a:pt x="1025" y="1993"/>
                  <a:pt x="1025" y="1993"/>
                  <a:pt x="1024" y="1993"/>
                </a:cubicBezTo>
                <a:cubicBezTo>
                  <a:pt x="1023" y="1993"/>
                  <a:pt x="1022" y="1993"/>
                  <a:pt x="1022" y="1994"/>
                </a:cubicBezTo>
                <a:cubicBezTo>
                  <a:pt x="1021" y="1994"/>
                  <a:pt x="1022" y="1995"/>
                  <a:pt x="1023" y="1996"/>
                </a:cubicBezTo>
                <a:cubicBezTo>
                  <a:pt x="1024" y="1996"/>
                  <a:pt x="1024" y="1995"/>
                  <a:pt x="1025" y="1995"/>
                </a:cubicBezTo>
                <a:cubicBezTo>
                  <a:pt x="1026" y="1995"/>
                  <a:pt x="1027" y="1994"/>
                  <a:pt x="1027" y="1994"/>
                </a:cubicBezTo>
                <a:cubicBezTo>
                  <a:pt x="1028" y="1993"/>
                  <a:pt x="1029" y="1993"/>
                  <a:pt x="1030" y="1993"/>
                </a:cubicBezTo>
                <a:cubicBezTo>
                  <a:pt x="1030" y="1993"/>
                  <a:pt x="1032" y="1993"/>
                  <a:pt x="1031" y="1993"/>
                </a:cubicBezTo>
                <a:cubicBezTo>
                  <a:pt x="1031" y="1992"/>
                  <a:pt x="1030" y="1993"/>
                  <a:pt x="1030" y="1993"/>
                </a:cubicBezTo>
                <a:close/>
                <a:moveTo>
                  <a:pt x="1117" y="719"/>
                </a:moveTo>
                <a:cubicBezTo>
                  <a:pt x="1118" y="719"/>
                  <a:pt x="1118" y="719"/>
                  <a:pt x="1118" y="719"/>
                </a:cubicBezTo>
                <a:cubicBezTo>
                  <a:pt x="1118" y="718"/>
                  <a:pt x="1118" y="718"/>
                  <a:pt x="1118" y="717"/>
                </a:cubicBezTo>
                <a:cubicBezTo>
                  <a:pt x="1118" y="717"/>
                  <a:pt x="1118" y="716"/>
                  <a:pt x="1118" y="716"/>
                </a:cubicBezTo>
                <a:cubicBezTo>
                  <a:pt x="1117" y="716"/>
                  <a:pt x="1117" y="717"/>
                  <a:pt x="1117" y="717"/>
                </a:cubicBezTo>
                <a:cubicBezTo>
                  <a:pt x="1117" y="717"/>
                  <a:pt x="1117" y="718"/>
                  <a:pt x="1117" y="718"/>
                </a:cubicBezTo>
                <a:cubicBezTo>
                  <a:pt x="1117" y="719"/>
                  <a:pt x="1117" y="719"/>
                  <a:pt x="1117" y="719"/>
                </a:cubicBezTo>
                <a:close/>
                <a:moveTo>
                  <a:pt x="961" y="1153"/>
                </a:moveTo>
                <a:cubicBezTo>
                  <a:pt x="961" y="1153"/>
                  <a:pt x="961" y="1153"/>
                  <a:pt x="961" y="1153"/>
                </a:cubicBezTo>
                <a:cubicBezTo>
                  <a:pt x="962" y="1153"/>
                  <a:pt x="962" y="1154"/>
                  <a:pt x="962" y="1154"/>
                </a:cubicBezTo>
                <a:cubicBezTo>
                  <a:pt x="962" y="1154"/>
                  <a:pt x="963" y="1155"/>
                  <a:pt x="963" y="1154"/>
                </a:cubicBezTo>
                <a:cubicBezTo>
                  <a:pt x="963" y="1154"/>
                  <a:pt x="962" y="1153"/>
                  <a:pt x="962" y="1153"/>
                </a:cubicBezTo>
                <a:cubicBezTo>
                  <a:pt x="962" y="1153"/>
                  <a:pt x="961" y="1152"/>
                  <a:pt x="961" y="1153"/>
                </a:cubicBezTo>
                <a:close/>
                <a:moveTo>
                  <a:pt x="920" y="1089"/>
                </a:moveTo>
                <a:cubicBezTo>
                  <a:pt x="920" y="1089"/>
                  <a:pt x="921" y="1089"/>
                  <a:pt x="921" y="1089"/>
                </a:cubicBezTo>
                <a:cubicBezTo>
                  <a:pt x="921" y="1089"/>
                  <a:pt x="921" y="1089"/>
                  <a:pt x="922" y="1089"/>
                </a:cubicBezTo>
                <a:cubicBezTo>
                  <a:pt x="922" y="1089"/>
                  <a:pt x="922" y="1088"/>
                  <a:pt x="922" y="1088"/>
                </a:cubicBezTo>
                <a:cubicBezTo>
                  <a:pt x="922" y="1088"/>
                  <a:pt x="921" y="1088"/>
                  <a:pt x="921" y="1088"/>
                </a:cubicBezTo>
                <a:cubicBezTo>
                  <a:pt x="921" y="1088"/>
                  <a:pt x="920" y="1088"/>
                  <a:pt x="920" y="1089"/>
                </a:cubicBezTo>
                <a:close/>
                <a:moveTo>
                  <a:pt x="945" y="1095"/>
                </a:moveTo>
                <a:cubicBezTo>
                  <a:pt x="945" y="1095"/>
                  <a:pt x="945" y="1095"/>
                  <a:pt x="945" y="1095"/>
                </a:cubicBezTo>
                <a:cubicBezTo>
                  <a:pt x="945" y="1095"/>
                  <a:pt x="945" y="1095"/>
                  <a:pt x="945" y="1095"/>
                </a:cubicBezTo>
                <a:cubicBezTo>
                  <a:pt x="945" y="1095"/>
                  <a:pt x="945" y="1094"/>
                  <a:pt x="945" y="1094"/>
                </a:cubicBezTo>
                <a:cubicBezTo>
                  <a:pt x="945" y="1094"/>
                  <a:pt x="945" y="1095"/>
                  <a:pt x="945" y="1095"/>
                </a:cubicBezTo>
                <a:close/>
                <a:moveTo>
                  <a:pt x="986" y="1088"/>
                </a:moveTo>
                <a:cubicBezTo>
                  <a:pt x="986" y="1088"/>
                  <a:pt x="986" y="1089"/>
                  <a:pt x="986" y="1089"/>
                </a:cubicBezTo>
                <a:cubicBezTo>
                  <a:pt x="987" y="1089"/>
                  <a:pt x="987" y="1088"/>
                  <a:pt x="987" y="1088"/>
                </a:cubicBezTo>
                <a:cubicBezTo>
                  <a:pt x="987" y="1088"/>
                  <a:pt x="987" y="1087"/>
                  <a:pt x="987" y="1087"/>
                </a:cubicBezTo>
                <a:cubicBezTo>
                  <a:pt x="986" y="1087"/>
                  <a:pt x="986" y="1088"/>
                  <a:pt x="986" y="1088"/>
                </a:cubicBezTo>
                <a:close/>
                <a:moveTo>
                  <a:pt x="978" y="1086"/>
                </a:moveTo>
                <a:cubicBezTo>
                  <a:pt x="978" y="1085"/>
                  <a:pt x="978" y="1085"/>
                  <a:pt x="978" y="1085"/>
                </a:cubicBezTo>
                <a:cubicBezTo>
                  <a:pt x="978" y="1085"/>
                  <a:pt x="979" y="1085"/>
                  <a:pt x="979" y="1085"/>
                </a:cubicBezTo>
                <a:cubicBezTo>
                  <a:pt x="979" y="1085"/>
                  <a:pt x="979" y="1085"/>
                  <a:pt x="979" y="1085"/>
                </a:cubicBezTo>
                <a:cubicBezTo>
                  <a:pt x="980" y="1085"/>
                  <a:pt x="980" y="1085"/>
                  <a:pt x="980" y="1085"/>
                </a:cubicBezTo>
                <a:cubicBezTo>
                  <a:pt x="980" y="1085"/>
                  <a:pt x="980" y="1084"/>
                  <a:pt x="980" y="1084"/>
                </a:cubicBezTo>
                <a:cubicBezTo>
                  <a:pt x="980" y="1084"/>
                  <a:pt x="980" y="1084"/>
                  <a:pt x="981" y="1083"/>
                </a:cubicBezTo>
                <a:cubicBezTo>
                  <a:pt x="981" y="1083"/>
                  <a:pt x="981" y="1083"/>
                  <a:pt x="981" y="1082"/>
                </a:cubicBezTo>
                <a:cubicBezTo>
                  <a:pt x="981" y="1082"/>
                  <a:pt x="981" y="1082"/>
                  <a:pt x="981" y="1081"/>
                </a:cubicBezTo>
                <a:cubicBezTo>
                  <a:pt x="980" y="1081"/>
                  <a:pt x="980" y="1080"/>
                  <a:pt x="980" y="1080"/>
                </a:cubicBezTo>
                <a:cubicBezTo>
                  <a:pt x="979" y="1080"/>
                  <a:pt x="979" y="1080"/>
                  <a:pt x="978" y="1079"/>
                </a:cubicBezTo>
                <a:cubicBezTo>
                  <a:pt x="978" y="1079"/>
                  <a:pt x="978" y="1079"/>
                  <a:pt x="977" y="1078"/>
                </a:cubicBezTo>
                <a:cubicBezTo>
                  <a:pt x="977" y="1078"/>
                  <a:pt x="977" y="1078"/>
                  <a:pt x="976" y="1078"/>
                </a:cubicBezTo>
                <a:cubicBezTo>
                  <a:pt x="976" y="1077"/>
                  <a:pt x="976" y="1077"/>
                  <a:pt x="976" y="1077"/>
                </a:cubicBezTo>
                <a:cubicBezTo>
                  <a:pt x="976" y="1077"/>
                  <a:pt x="975" y="1077"/>
                  <a:pt x="975" y="1077"/>
                </a:cubicBezTo>
                <a:cubicBezTo>
                  <a:pt x="975" y="1077"/>
                  <a:pt x="975" y="1077"/>
                  <a:pt x="975" y="1077"/>
                </a:cubicBezTo>
                <a:cubicBezTo>
                  <a:pt x="974" y="1077"/>
                  <a:pt x="974" y="1077"/>
                  <a:pt x="973" y="1077"/>
                </a:cubicBezTo>
                <a:cubicBezTo>
                  <a:pt x="973" y="1078"/>
                  <a:pt x="973" y="1078"/>
                  <a:pt x="972" y="1077"/>
                </a:cubicBezTo>
                <a:cubicBezTo>
                  <a:pt x="972" y="1077"/>
                  <a:pt x="972" y="1077"/>
                  <a:pt x="972" y="1077"/>
                </a:cubicBezTo>
                <a:cubicBezTo>
                  <a:pt x="972" y="1077"/>
                  <a:pt x="971" y="1077"/>
                  <a:pt x="971" y="1077"/>
                </a:cubicBezTo>
                <a:cubicBezTo>
                  <a:pt x="971" y="1077"/>
                  <a:pt x="971" y="1077"/>
                  <a:pt x="971" y="1077"/>
                </a:cubicBezTo>
                <a:cubicBezTo>
                  <a:pt x="970" y="1077"/>
                  <a:pt x="970" y="1077"/>
                  <a:pt x="969" y="1076"/>
                </a:cubicBezTo>
                <a:cubicBezTo>
                  <a:pt x="969" y="1076"/>
                  <a:pt x="969" y="1076"/>
                  <a:pt x="968" y="1076"/>
                </a:cubicBezTo>
                <a:cubicBezTo>
                  <a:pt x="968" y="1076"/>
                  <a:pt x="967" y="1076"/>
                  <a:pt x="967" y="1076"/>
                </a:cubicBezTo>
                <a:cubicBezTo>
                  <a:pt x="967" y="1076"/>
                  <a:pt x="966" y="1076"/>
                  <a:pt x="966" y="1075"/>
                </a:cubicBezTo>
                <a:cubicBezTo>
                  <a:pt x="967" y="1074"/>
                  <a:pt x="967" y="1075"/>
                  <a:pt x="968" y="1075"/>
                </a:cubicBezTo>
                <a:cubicBezTo>
                  <a:pt x="968" y="1075"/>
                  <a:pt x="968" y="1075"/>
                  <a:pt x="968" y="1075"/>
                </a:cubicBezTo>
                <a:cubicBezTo>
                  <a:pt x="968" y="1075"/>
                  <a:pt x="969" y="1075"/>
                  <a:pt x="969" y="1075"/>
                </a:cubicBezTo>
                <a:cubicBezTo>
                  <a:pt x="969" y="1075"/>
                  <a:pt x="970" y="1075"/>
                  <a:pt x="970" y="1075"/>
                </a:cubicBezTo>
                <a:cubicBezTo>
                  <a:pt x="971" y="1075"/>
                  <a:pt x="971" y="1075"/>
                  <a:pt x="971" y="1075"/>
                </a:cubicBezTo>
                <a:cubicBezTo>
                  <a:pt x="972" y="1074"/>
                  <a:pt x="971" y="1074"/>
                  <a:pt x="971" y="1074"/>
                </a:cubicBezTo>
                <a:cubicBezTo>
                  <a:pt x="971" y="1073"/>
                  <a:pt x="971" y="1074"/>
                  <a:pt x="972" y="1074"/>
                </a:cubicBezTo>
                <a:cubicBezTo>
                  <a:pt x="972" y="1074"/>
                  <a:pt x="972" y="1074"/>
                  <a:pt x="972" y="1074"/>
                </a:cubicBezTo>
                <a:cubicBezTo>
                  <a:pt x="971" y="1073"/>
                  <a:pt x="971" y="1073"/>
                  <a:pt x="971" y="1073"/>
                </a:cubicBezTo>
                <a:cubicBezTo>
                  <a:pt x="971" y="1073"/>
                  <a:pt x="970" y="1073"/>
                  <a:pt x="971" y="1073"/>
                </a:cubicBezTo>
                <a:cubicBezTo>
                  <a:pt x="971" y="1073"/>
                  <a:pt x="971" y="1073"/>
                  <a:pt x="971" y="1073"/>
                </a:cubicBezTo>
                <a:cubicBezTo>
                  <a:pt x="971" y="1073"/>
                  <a:pt x="971" y="1073"/>
                  <a:pt x="971" y="1073"/>
                </a:cubicBezTo>
                <a:cubicBezTo>
                  <a:pt x="971" y="1073"/>
                  <a:pt x="970" y="1073"/>
                  <a:pt x="970" y="1073"/>
                </a:cubicBezTo>
                <a:cubicBezTo>
                  <a:pt x="970" y="1073"/>
                  <a:pt x="970" y="1074"/>
                  <a:pt x="970" y="1074"/>
                </a:cubicBezTo>
                <a:cubicBezTo>
                  <a:pt x="969" y="1074"/>
                  <a:pt x="969" y="1073"/>
                  <a:pt x="969" y="1073"/>
                </a:cubicBezTo>
                <a:cubicBezTo>
                  <a:pt x="969" y="1073"/>
                  <a:pt x="969" y="1073"/>
                  <a:pt x="969" y="1073"/>
                </a:cubicBezTo>
                <a:cubicBezTo>
                  <a:pt x="969" y="1073"/>
                  <a:pt x="968" y="1073"/>
                  <a:pt x="968" y="1073"/>
                </a:cubicBezTo>
                <a:cubicBezTo>
                  <a:pt x="968" y="1073"/>
                  <a:pt x="967" y="1073"/>
                  <a:pt x="967" y="1073"/>
                </a:cubicBezTo>
                <a:cubicBezTo>
                  <a:pt x="967" y="1074"/>
                  <a:pt x="966" y="1074"/>
                  <a:pt x="966" y="1074"/>
                </a:cubicBezTo>
                <a:cubicBezTo>
                  <a:pt x="965" y="1074"/>
                  <a:pt x="965" y="1074"/>
                  <a:pt x="964" y="1074"/>
                </a:cubicBezTo>
                <a:cubicBezTo>
                  <a:pt x="964" y="1073"/>
                  <a:pt x="964" y="1073"/>
                  <a:pt x="964" y="1072"/>
                </a:cubicBezTo>
                <a:cubicBezTo>
                  <a:pt x="964" y="1072"/>
                  <a:pt x="963" y="1072"/>
                  <a:pt x="963" y="1071"/>
                </a:cubicBezTo>
                <a:cubicBezTo>
                  <a:pt x="963" y="1071"/>
                  <a:pt x="963" y="1070"/>
                  <a:pt x="963" y="1070"/>
                </a:cubicBezTo>
                <a:cubicBezTo>
                  <a:pt x="963" y="1069"/>
                  <a:pt x="963" y="1069"/>
                  <a:pt x="962" y="1069"/>
                </a:cubicBezTo>
                <a:cubicBezTo>
                  <a:pt x="962" y="1069"/>
                  <a:pt x="961" y="1069"/>
                  <a:pt x="961" y="1070"/>
                </a:cubicBezTo>
                <a:cubicBezTo>
                  <a:pt x="961" y="1070"/>
                  <a:pt x="960" y="1070"/>
                  <a:pt x="960" y="1070"/>
                </a:cubicBezTo>
                <a:cubicBezTo>
                  <a:pt x="959" y="1070"/>
                  <a:pt x="959" y="1070"/>
                  <a:pt x="958" y="1070"/>
                </a:cubicBezTo>
                <a:cubicBezTo>
                  <a:pt x="958" y="1069"/>
                  <a:pt x="958" y="1069"/>
                  <a:pt x="958" y="1069"/>
                </a:cubicBezTo>
                <a:cubicBezTo>
                  <a:pt x="958" y="1069"/>
                  <a:pt x="958" y="1068"/>
                  <a:pt x="957" y="1068"/>
                </a:cubicBezTo>
                <a:cubicBezTo>
                  <a:pt x="957" y="1068"/>
                  <a:pt x="956" y="1068"/>
                  <a:pt x="956" y="1068"/>
                </a:cubicBezTo>
                <a:cubicBezTo>
                  <a:pt x="955" y="1068"/>
                  <a:pt x="955" y="1068"/>
                  <a:pt x="954" y="1068"/>
                </a:cubicBezTo>
                <a:cubicBezTo>
                  <a:pt x="954" y="1068"/>
                  <a:pt x="954" y="1067"/>
                  <a:pt x="954" y="1067"/>
                </a:cubicBezTo>
                <a:cubicBezTo>
                  <a:pt x="953" y="1067"/>
                  <a:pt x="953" y="1067"/>
                  <a:pt x="953" y="1067"/>
                </a:cubicBezTo>
                <a:cubicBezTo>
                  <a:pt x="953" y="1067"/>
                  <a:pt x="953" y="1066"/>
                  <a:pt x="952" y="1066"/>
                </a:cubicBezTo>
                <a:cubicBezTo>
                  <a:pt x="952" y="1066"/>
                  <a:pt x="952" y="1067"/>
                  <a:pt x="951" y="1067"/>
                </a:cubicBezTo>
                <a:cubicBezTo>
                  <a:pt x="951" y="1067"/>
                  <a:pt x="951" y="1066"/>
                  <a:pt x="951" y="1066"/>
                </a:cubicBezTo>
                <a:cubicBezTo>
                  <a:pt x="950" y="1066"/>
                  <a:pt x="950" y="1067"/>
                  <a:pt x="949" y="1067"/>
                </a:cubicBezTo>
                <a:cubicBezTo>
                  <a:pt x="949" y="1067"/>
                  <a:pt x="949" y="1067"/>
                  <a:pt x="949" y="1067"/>
                </a:cubicBezTo>
                <a:cubicBezTo>
                  <a:pt x="948" y="1067"/>
                  <a:pt x="948" y="1067"/>
                  <a:pt x="948" y="1067"/>
                </a:cubicBezTo>
                <a:cubicBezTo>
                  <a:pt x="948" y="1067"/>
                  <a:pt x="948" y="1067"/>
                  <a:pt x="948" y="1067"/>
                </a:cubicBezTo>
                <a:cubicBezTo>
                  <a:pt x="947" y="1068"/>
                  <a:pt x="946" y="1067"/>
                  <a:pt x="945" y="1067"/>
                </a:cubicBezTo>
                <a:cubicBezTo>
                  <a:pt x="944" y="1066"/>
                  <a:pt x="943" y="1067"/>
                  <a:pt x="943" y="1067"/>
                </a:cubicBezTo>
                <a:cubicBezTo>
                  <a:pt x="942" y="1068"/>
                  <a:pt x="942" y="1068"/>
                  <a:pt x="942" y="1068"/>
                </a:cubicBezTo>
                <a:cubicBezTo>
                  <a:pt x="942" y="1068"/>
                  <a:pt x="942" y="1069"/>
                  <a:pt x="942" y="1069"/>
                </a:cubicBezTo>
                <a:cubicBezTo>
                  <a:pt x="942" y="1069"/>
                  <a:pt x="942" y="1069"/>
                  <a:pt x="942" y="1069"/>
                </a:cubicBezTo>
                <a:cubicBezTo>
                  <a:pt x="941" y="1069"/>
                  <a:pt x="941" y="1070"/>
                  <a:pt x="941" y="1070"/>
                </a:cubicBezTo>
                <a:cubicBezTo>
                  <a:pt x="941" y="1070"/>
                  <a:pt x="941" y="1069"/>
                  <a:pt x="941" y="1069"/>
                </a:cubicBezTo>
                <a:cubicBezTo>
                  <a:pt x="940" y="1068"/>
                  <a:pt x="939" y="1070"/>
                  <a:pt x="939" y="1069"/>
                </a:cubicBezTo>
                <a:cubicBezTo>
                  <a:pt x="939" y="1069"/>
                  <a:pt x="939" y="1068"/>
                  <a:pt x="938" y="1068"/>
                </a:cubicBezTo>
                <a:cubicBezTo>
                  <a:pt x="938" y="1068"/>
                  <a:pt x="938" y="1069"/>
                  <a:pt x="938" y="1069"/>
                </a:cubicBezTo>
                <a:cubicBezTo>
                  <a:pt x="938" y="1069"/>
                  <a:pt x="938" y="1068"/>
                  <a:pt x="937" y="1068"/>
                </a:cubicBezTo>
                <a:cubicBezTo>
                  <a:pt x="937" y="1068"/>
                  <a:pt x="937" y="1068"/>
                  <a:pt x="936" y="1068"/>
                </a:cubicBezTo>
                <a:cubicBezTo>
                  <a:pt x="936" y="1068"/>
                  <a:pt x="936" y="1068"/>
                  <a:pt x="936" y="1069"/>
                </a:cubicBezTo>
                <a:cubicBezTo>
                  <a:pt x="936" y="1069"/>
                  <a:pt x="936" y="1068"/>
                  <a:pt x="935" y="1068"/>
                </a:cubicBezTo>
                <a:cubicBezTo>
                  <a:pt x="935" y="1068"/>
                  <a:pt x="935" y="1068"/>
                  <a:pt x="935" y="1068"/>
                </a:cubicBezTo>
                <a:cubicBezTo>
                  <a:pt x="935" y="1068"/>
                  <a:pt x="934" y="1067"/>
                  <a:pt x="934" y="1067"/>
                </a:cubicBezTo>
                <a:cubicBezTo>
                  <a:pt x="934" y="1067"/>
                  <a:pt x="934" y="1067"/>
                  <a:pt x="933" y="1067"/>
                </a:cubicBezTo>
                <a:cubicBezTo>
                  <a:pt x="933" y="1067"/>
                  <a:pt x="933" y="1067"/>
                  <a:pt x="933" y="1067"/>
                </a:cubicBezTo>
                <a:cubicBezTo>
                  <a:pt x="932" y="1067"/>
                  <a:pt x="932" y="1066"/>
                  <a:pt x="931" y="1066"/>
                </a:cubicBezTo>
                <a:cubicBezTo>
                  <a:pt x="931" y="1066"/>
                  <a:pt x="930" y="1066"/>
                  <a:pt x="930" y="1066"/>
                </a:cubicBezTo>
                <a:cubicBezTo>
                  <a:pt x="929" y="1066"/>
                  <a:pt x="929" y="1066"/>
                  <a:pt x="928" y="1066"/>
                </a:cubicBezTo>
                <a:cubicBezTo>
                  <a:pt x="928" y="1067"/>
                  <a:pt x="927" y="1066"/>
                  <a:pt x="927" y="1066"/>
                </a:cubicBezTo>
                <a:cubicBezTo>
                  <a:pt x="926" y="1066"/>
                  <a:pt x="926" y="1067"/>
                  <a:pt x="925" y="1067"/>
                </a:cubicBezTo>
                <a:cubicBezTo>
                  <a:pt x="924" y="1067"/>
                  <a:pt x="923" y="1068"/>
                  <a:pt x="923" y="1069"/>
                </a:cubicBezTo>
                <a:cubicBezTo>
                  <a:pt x="923" y="1069"/>
                  <a:pt x="923" y="1070"/>
                  <a:pt x="924" y="1070"/>
                </a:cubicBezTo>
                <a:cubicBezTo>
                  <a:pt x="924" y="1070"/>
                  <a:pt x="924" y="1070"/>
                  <a:pt x="924" y="1070"/>
                </a:cubicBezTo>
                <a:cubicBezTo>
                  <a:pt x="925" y="1070"/>
                  <a:pt x="925" y="1070"/>
                  <a:pt x="925" y="1070"/>
                </a:cubicBezTo>
                <a:cubicBezTo>
                  <a:pt x="926" y="1070"/>
                  <a:pt x="926" y="1070"/>
                  <a:pt x="926" y="1070"/>
                </a:cubicBezTo>
                <a:cubicBezTo>
                  <a:pt x="927" y="1070"/>
                  <a:pt x="927" y="1070"/>
                  <a:pt x="928" y="1070"/>
                </a:cubicBezTo>
                <a:cubicBezTo>
                  <a:pt x="928" y="1070"/>
                  <a:pt x="929" y="1071"/>
                  <a:pt x="929" y="1071"/>
                </a:cubicBezTo>
                <a:cubicBezTo>
                  <a:pt x="929" y="1071"/>
                  <a:pt x="930" y="1071"/>
                  <a:pt x="930" y="1072"/>
                </a:cubicBezTo>
                <a:cubicBezTo>
                  <a:pt x="931" y="1072"/>
                  <a:pt x="931" y="1072"/>
                  <a:pt x="931" y="1072"/>
                </a:cubicBezTo>
                <a:cubicBezTo>
                  <a:pt x="931" y="1072"/>
                  <a:pt x="931" y="1072"/>
                  <a:pt x="931" y="1072"/>
                </a:cubicBezTo>
                <a:cubicBezTo>
                  <a:pt x="932" y="1073"/>
                  <a:pt x="931" y="1073"/>
                  <a:pt x="931" y="1073"/>
                </a:cubicBezTo>
                <a:cubicBezTo>
                  <a:pt x="931" y="1074"/>
                  <a:pt x="931" y="1074"/>
                  <a:pt x="931" y="1074"/>
                </a:cubicBezTo>
                <a:cubicBezTo>
                  <a:pt x="931" y="1074"/>
                  <a:pt x="931" y="1074"/>
                  <a:pt x="931" y="1074"/>
                </a:cubicBezTo>
                <a:cubicBezTo>
                  <a:pt x="930" y="1075"/>
                  <a:pt x="930" y="1075"/>
                  <a:pt x="930" y="1076"/>
                </a:cubicBezTo>
                <a:cubicBezTo>
                  <a:pt x="930" y="1076"/>
                  <a:pt x="930" y="1077"/>
                  <a:pt x="930" y="1077"/>
                </a:cubicBezTo>
                <a:cubicBezTo>
                  <a:pt x="930" y="1077"/>
                  <a:pt x="931" y="1077"/>
                  <a:pt x="931" y="1077"/>
                </a:cubicBezTo>
                <a:cubicBezTo>
                  <a:pt x="931" y="1078"/>
                  <a:pt x="931" y="1078"/>
                  <a:pt x="931" y="1078"/>
                </a:cubicBezTo>
                <a:cubicBezTo>
                  <a:pt x="932" y="1078"/>
                  <a:pt x="932" y="1078"/>
                  <a:pt x="932" y="1079"/>
                </a:cubicBezTo>
                <a:cubicBezTo>
                  <a:pt x="933" y="1079"/>
                  <a:pt x="933" y="1080"/>
                  <a:pt x="933" y="1080"/>
                </a:cubicBezTo>
                <a:cubicBezTo>
                  <a:pt x="934" y="1080"/>
                  <a:pt x="934" y="1080"/>
                  <a:pt x="934" y="1080"/>
                </a:cubicBezTo>
                <a:cubicBezTo>
                  <a:pt x="934" y="1081"/>
                  <a:pt x="935" y="1081"/>
                  <a:pt x="935" y="1081"/>
                </a:cubicBezTo>
                <a:cubicBezTo>
                  <a:pt x="936" y="1081"/>
                  <a:pt x="936" y="1082"/>
                  <a:pt x="936" y="1082"/>
                </a:cubicBezTo>
                <a:cubicBezTo>
                  <a:pt x="936" y="1083"/>
                  <a:pt x="935" y="1083"/>
                  <a:pt x="935" y="1083"/>
                </a:cubicBezTo>
                <a:cubicBezTo>
                  <a:pt x="935" y="1083"/>
                  <a:pt x="934" y="1083"/>
                  <a:pt x="934" y="1083"/>
                </a:cubicBezTo>
                <a:cubicBezTo>
                  <a:pt x="934" y="1083"/>
                  <a:pt x="934" y="1083"/>
                  <a:pt x="933" y="1083"/>
                </a:cubicBezTo>
                <a:cubicBezTo>
                  <a:pt x="933" y="1083"/>
                  <a:pt x="933" y="1083"/>
                  <a:pt x="933" y="1083"/>
                </a:cubicBezTo>
                <a:cubicBezTo>
                  <a:pt x="933" y="1083"/>
                  <a:pt x="932" y="1083"/>
                  <a:pt x="932" y="1083"/>
                </a:cubicBezTo>
                <a:cubicBezTo>
                  <a:pt x="932" y="1083"/>
                  <a:pt x="932" y="1084"/>
                  <a:pt x="931" y="1084"/>
                </a:cubicBezTo>
                <a:cubicBezTo>
                  <a:pt x="931" y="1085"/>
                  <a:pt x="931" y="1085"/>
                  <a:pt x="930" y="1084"/>
                </a:cubicBezTo>
                <a:cubicBezTo>
                  <a:pt x="930" y="1084"/>
                  <a:pt x="929" y="1084"/>
                  <a:pt x="929" y="1084"/>
                </a:cubicBezTo>
                <a:cubicBezTo>
                  <a:pt x="928" y="1084"/>
                  <a:pt x="928" y="1084"/>
                  <a:pt x="927" y="1084"/>
                </a:cubicBezTo>
                <a:cubicBezTo>
                  <a:pt x="927" y="1084"/>
                  <a:pt x="927" y="1084"/>
                  <a:pt x="926" y="1084"/>
                </a:cubicBezTo>
                <a:cubicBezTo>
                  <a:pt x="926" y="1084"/>
                  <a:pt x="925" y="1084"/>
                  <a:pt x="925" y="1084"/>
                </a:cubicBezTo>
                <a:cubicBezTo>
                  <a:pt x="924" y="1084"/>
                  <a:pt x="924" y="1083"/>
                  <a:pt x="923" y="1083"/>
                </a:cubicBezTo>
                <a:cubicBezTo>
                  <a:pt x="923" y="1083"/>
                  <a:pt x="922" y="1084"/>
                  <a:pt x="921" y="1084"/>
                </a:cubicBezTo>
                <a:cubicBezTo>
                  <a:pt x="921" y="1084"/>
                  <a:pt x="920" y="1084"/>
                  <a:pt x="920" y="1083"/>
                </a:cubicBezTo>
                <a:cubicBezTo>
                  <a:pt x="920" y="1083"/>
                  <a:pt x="920" y="1083"/>
                  <a:pt x="921" y="1083"/>
                </a:cubicBezTo>
                <a:cubicBezTo>
                  <a:pt x="921" y="1083"/>
                  <a:pt x="921" y="1083"/>
                  <a:pt x="921" y="1083"/>
                </a:cubicBezTo>
                <a:cubicBezTo>
                  <a:pt x="921" y="1083"/>
                  <a:pt x="922" y="1083"/>
                  <a:pt x="922" y="1083"/>
                </a:cubicBezTo>
                <a:cubicBezTo>
                  <a:pt x="922" y="1082"/>
                  <a:pt x="921" y="1083"/>
                  <a:pt x="921" y="1083"/>
                </a:cubicBezTo>
                <a:cubicBezTo>
                  <a:pt x="920" y="1083"/>
                  <a:pt x="920" y="1083"/>
                  <a:pt x="920" y="1083"/>
                </a:cubicBezTo>
                <a:cubicBezTo>
                  <a:pt x="920" y="1083"/>
                  <a:pt x="920" y="1083"/>
                  <a:pt x="919" y="1083"/>
                </a:cubicBezTo>
                <a:cubicBezTo>
                  <a:pt x="919" y="1083"/>
                  <a:pt x="919" y="1083"/>
                  <a:pt x="919" y="1083"/>
                </a:cubicBezTo>
                <a:cubicBezTo>
                  <a:pt x="919" y="1083"/>
                  <a:pt x="918" y="1082"/>
                  <a:pt x="918" y="1082"/>
                </a:cubicBezTo>
                <a:cubicBezTo>
                  <a:pt x="918" y="1082"/>
                  <a:pt x="917" y="1082"/>
                  <a:pt x="917" y="1082"/>
                </a:cubicBezTo>
                <a:cubicBezTo>
                  <a:pt x="916" y="1082"/>
                  <a:pt x="916" y="1082"/>
                  <a:pt x="916" y="1082"/>
                </a:cubicBezTo>
                <a:cubicBezTo>
                  <a:pt x="916" y="1082"/>
                  <a:pt x="916" y="1082"/>
                  <a:pt x="916" y="1082"/>
                </a:cubicBezTo>
                <a:cubicBezTo>
                  <a:pt x="915" y="1082"/>
                  <a:pt x="915" y="1082"/>
                  <a:pt x="914" y="1082"/>
                </a:cubicBezTo>
                <a:cubicBezTo>
                  <a:pt x="914" y="1082"/>
                  <a:pt x="914" y="1082"/>
                  <a:pt x="913" y="1082"/>
                </a:cubicBezTo>
                <a:cubicBezTo>
                  <a:pt x="913" y="1082"/>
                  <a:pt x="912" y="1082"/>
                  <a:pt x="912" y="1083"/>
                </a:cubicBezTo>
                <a:cubicBezTo>
                  <a:pt x="911" y="1083"/>
                  <a:pt x="911" y="1084"/>
                  <a:pt x="911" y="1084"/>
                </a:cubicBezTo>
                <a:cubicBezTo>
                  <a:pt x="911" y="1085"/>
                  <a:pt x="911" y="1085"/>
                  <a:pt x="912" y="1085"/>
                </a:cubicBezTo>
                <a:cubicBezTo>
                  <a:pt x="912" y="1086"/>
                  <a:pt x="913" y="1086"/>
                  <a:pt x="913" y="1086"/>
                </a:cubicBezTo>
                <a:cubicBezTo>
                  <a:pt x="913" y="1086"/>
                  <a:pt x="914" y="1086"/>
                  <a:pt x="914" y="1086"/>
                </a:cubicBezTo>
                <a:cubicBezTo>
                  <a:pt x="915" y="1086"/>
                  <a:pt x="915" y="1086"/>
                  <a:pt x="916" y="1087"/>
                </a:cubicBezTo>
                <a:cubicBezTo>
                  <a:pt x="916" y="1087"/>
                  <a:pt x="916" y="1087"/>
                  <a:pt x="917" y="1088"/>
                </a:cubicBezTo>
                <a:cubicBezTo>
                  <a:pt x="917" y="1088"/>
                  <a:pt x="917" y="1088"/>
                  <a:pt x="917" y="1088"/>
                </a:cubicBezTo>
                <a:cubicBezTo>
                  <a:pt x="917" y="1088"/>
                  <a:pt x="918" y="1089"/>
                  <a:pt x="918" y="1089"/>
                </a:cubicBezTo>
                <a:cubicBezTo>
                  <a:pt x="918" y="1089"/>
                  <a:pt x="918" y="1090"/>
                  <a:pt x="919" y="1090"/>
                </a:cubicBezTo>
                <a:cubicBezTo>
                  <a:pt x="919" y="1090"/>
                  <a:pt x="920" y="1089"/>
                  <a:pt x="919" y="1089"/>
                </a:cubicBezTo>
                <a:cubicBezTo>
                  <a:pt x="919" y="1089"/>
                  <a:pt x="919" y="1088"/>
                  <a:pt x="919" y="1088"/>
                </a:cubicBezTo>
                <a:cubicBezTo>
                  <a:pt x="919" y="1088"/>
                  <a:pt x="920" y="1087"/>
                  <a:pt x="920" y="1087"/>
                </a:cubicBezTo>
                <a:cubicBezTo>
                  <a:pt x="920" y="1087"/>
                  <a:pt x="920" y="1087"/>
                  <a:pt x="921" y="1087"/>
                </a:cubicBezTo>
                <a:cubicBezTo>
                  <a:pt x="921" y="1087"/>
                  <a:pt x="921" y="1087"/>
                  <a:pt x="921" y="1087"/>
                </a:cubicBezTo>
                <a:cubicBezTo>
                  <a:pt x="922" y="1087"/>
                  <a:pt x="922" y="1087"/>
                  <a:pt x="922" y="1087"/>
                </a:cubicBezTo>
                <a:cubicBezTo>
                  <a:pt x="922" y="1087"/>
                  <a:pt x="923" y="1087"/>
                  <a:pt x="923" y="1087"/>
                </a:cubicBezTo>
                <a:cubicBezTo>
                  <a:pt x="923" y="1087"/>
                  <a:pt x="923" y="1087"/>
                  <a:pt x="923" y="1087"/>
                </a:cubicBezTo>
                <a:cubicBezTo>
                  <a:pt x="924" y="1087"/>
                  <a:pt x="924" y="1087"/>
                  <a:pt x="924" y="1087"/>
                </a:cubicBezTo>
                <a:cubicBezTo>
                  <a:pt x="925" y="1087"/>
                  <a:pt x="925" y="1087"/>
                  <a:pt x="926" y="1087"/>
                </a:cubicBezTo>
                <a:cubicBezTo>
                  <a:pt x="926" y="1087"/>
                  <a:pt x="927" y="1087"/>
                  <a:pt x="927" y="1087"/>
                </a:cubicBezTo>
                <a:cubicBezTo>
                  <a:pt x="928" y="1087"/>
                  <a:pt x="928" y="1087"/>
                  <a:pt x="929" y="1088"/>
                </a:cubicBezTo>
                <a:cubicBezTo>
                  <a:pt x="929" y="1088"/>
                  <a:pt x="930" y="1088"/>
                  <a:pt x="930" y="1088"/>
                </a:cubicBezTo>
                <a:cubicBezTo>
                  <a:pt x="931" y="1088"/>
                  <a:pt x="931" y="1088"/>
                  <a:pt x="931" y="1088"/>
                </a:cubicBezTo>
                <a:cubicBezTo>
                  <a:pt x="932" y="1088"/>
                  <a:pt x="933" y="1088"/>
                  <a:pt x="933" y="1087"/>
                </a:cubicBezTo>
                <a:cubicBezTo>
                  <a:pt x="934" y="1087"/>
                  <a:pt x="934" y="1087"/>
                  <a:pt x="934" y="1087"/>
                </a:cubicBezTo>
                <a:cubicBezTo>
                  <a:pt x="934" y="1087"/>
                  <a:pt x="935" y="1087"/>
                  <a:pt x="935" y="1087"/>
                </a:cubicBezTo>
                <a:cubicBezTo>
                  <a:pt x="936" y="1087"/>
                  <a:pt x="937" y="1087"/>
                  <a:pt x="938" y="1087"/>
                </a:cubicBezTo>
                <a:cubicBezTo>
                  <a:pt x="939" y="1087"/>
                  <a:pt x="939" y="1087"/>
                  <a:pt x="940" y="1087"/>
                </a:cubicBezTo>
                <a:cubicBezTo>
                  <a:pt x="940" y="1087"/>
                  <a:pt x="941" y="1088"/>
                  <a:pt x="941" y="1088"/>
                </a:cubicBezTo>
                <a:cubicBezTo>
                  <a:pt x="942" y="1088"/>
                  <a:pt x="942" y="1089"/>
                  <a:pt x="942" y="1089"/>
                </a:cubicBezTo>
                <a:cubicBezTo>
                  <a:pt x="943" y="1090"/>
                  <a:pt x="944" y="1090"/>
                  <a:pt x="944" y="1090"/>
                </a:cubicBezTo>
                <a:cubicBezTo>
                  <a:pt x="944" y="1091"/>
                  <a:pt x="943" y="1091"/>
                  <a:pt x="944" y="1091"/>
                </a:cubicBezTo>
                <a:cubicBezTo>
                  <a:pt x="944" y="1091"/>
                  <a:pt x="944" y="1091"/>
                  <a:pt x="944" y="1092"/>
                </a:cubicBezTo>
                <a:cubicBezTo>
                  <a:pt x="944" y="1092"/>
                  <a:pt x="943" y="1093"/>
                  <a:pt x="944" y="1093"/>
                </a:cubicBezTo>
                <a:cubicBezTo>
                  <a:pt x="945" y="1093"/>
                  <a:pt x="945" y="1093"/>
                  <a:pt x="945" y="1093"/>
                </a:cubicBezTo>
                <a:cubicBezTo>
                  <a:pt x="946" y="1093"/>
                  <a:pt x="946" y="1094"/>
                  <a:pt x="946" y="1094"/>
                </a:cubicBezTo>
                <a:cubicBezTo>
                  <a:pt x="947" y="1095"/>
                  <a:pt x="947" y="1092"/>
                  <a:pt x="947" y="1092"/>
                </a:cubicBezTo>
                <a:cubicBezTo>
                  <a:pt x="948" y="1091"/>
                  <a:pt x="948" y="1091"/>
                  <a:pt x="949" y="1090"/>
                </a:cubicBezTo>
                <a:cubicBezTo>
                  <a:pt x="949" y="1090"/>
                  <a:pt x="949" y="1090"/>
                  <a:pt x="949" y="1090"/>
                </a:cubicBezTo>
                <a:cubicBezTo>
                  <a:pt x="949" y="1090"/>
                  <a:pt x="949" y="1089"/>
                  <a:pt x="949" y="1089"/>
                </a:cubicBezTo>
                <a:cubicBezTo>
                  <a:pt x="949" y="1089"/>
                  <a:pt x="950" y="1089"/>
                  <a:pt x="950" y="1089"/>
                </a:cubicBezTo>
                <a:cubicBezTo>
                  <a:pt x="950" y="1088"/>
                  <a:pt x="950" y="1088"/>
                  <a:pt x="950" y="1088"/>
                </a:cubicBezTo>
                <a:cubicBezTo>
                  <a:pt x="950" y="1087"/>
                  <a:pt x="950" y="1087"/>
                  <a:pt x="950" y="1087"/>
                </a:cubicBezTo>
                <a:cubicBezTo>
                  <a:pt x="950" y="1086"/>
                  <a:pt x="950" y="1086"/>
                  <a:pt x="950" y="1086"/>
                </a:cubicBezTo>
                <a:cubicBezTo>
                  <a:pt x="951" y="1086"/>
                  <a:pt x="951" y="1087"/>
                  <a:pt x="951" y="1087"/>
                </a:cubicBezTo>
                <a:cubicBezTo>
                  <a:pt x="952" y="1087"/>
                  <a:pt x="952" y="1086"/>
                  <a:pt x="952" y="1086"/>
                </a:cubicBezTo>
                <a:cubicBezTo>
                  <a:pt x="953" y="1085"/>
                  <a:pt x="953" y="1085"/>
                  <a:pt x="954" y="1085"/>
                </a:cubicBezTo>
                <a:cubicBezTo>
                  <a:pt x="954" y="1085"/>
                  <a:pt x="954" y="1085"/>
                  <a:pt x="954" y="1085"/>
                </a:cubicBezTo>
                <a:cubicBezTo>
                  <a:pt x="955" y="1084"/>
                  <a:pt x="955" y="1085"/>
                  <a:pt x="956" y="1085"/>
                </a:cubicBezTo>
                <a:cubicBezTo>
                  <a:pt x="956" y="1085"/>
                  <a:pt x="956" y="1085"/>
                  <a:pt x="956" y="1086"/>
                </a:cubicBezTo>
                <a:cubicBezTo>
                  <a:pt x="956" y="1086"/>
                  <a:pt x="955" y="1086"/>
                  <a:pt x="956" y="1086"/>
                </a:cubicBezTo>
                <a:cubicBezTo>
                  <a:pt x="956" y="1086"/>
                  <a:pt x="956" y="1086"/>
                  <a:pt x="956" y="1087"/>
                </a:cubicBezTo>
                <a:cubicBezTo>
                  <a:pt x="956" y="1087"/>
                  <a:pt x="956" y="1087"/>
                  <a:pt x="956" y="1087"/>
                </a:cubicBezTo>
                <a:cubicBezTo>
                  <a:pt x="957" y="1088"/>
                  <a:pt x="957" y="1087"/>
                  <a:pt x="958" y="1087"/>
                </a:cubicBezTo>
                <a:cubicBezTo>
                  <a:pt x="958" y="1087"/>
                  <a:pt x="959" y="1087"/>
                  <a:pt x="959" y="1087"/>
                </a:cubicBezTo>
                <a:cubicBezTo>
                  <a:pt x="960" y="1087"/>
                  <a:pt x="960" y="1087"/>
                  <a:pt x="961" y="1087"/>
                </a:cubicBezTo>
                <a:cubicBezTo>
                  <a:pt x="961" y="1086"/>
                  <a:pt x="961" y="1086"/>
                  <a:pt x="961" y="1085"/>
                </a:cubicBezTo>
                <a:cubicBezTo>
                  <a:pt x="962" y="1085"/>
                  <a:pt x="962" y="1085"/>
                  <a:pt x="962" y="1084"/>
                </a:cubicBezTo>
                <a:cubicBezTo>
                  <a:pt x="963" y="1084"/>
                  <a:pt x="963" y="1084"/>
                  <a:pt x="964" y="1084"/>
                </a:cubicBezTo>
                <a:cubicBezTo>
                  <a:pt x="964" y="1084"/>
                  <a:pt x="964" y="1084"/>
                  <a:pt x="964" y="1084"/>
                </a:cubicBezTo>
                <a:cubicBezTo>
                  <a:pt x="964" y="1084"/>
                  <a:pt x="965" y="1084"/>
                  <a:pt x="965" y="1084"/>
                </a:cubicBezTo>
                <a:cubicBezTo>
                  <a:pt x="965" y="1084"/>
                  <a:pt x="965" y="1084"/>
                  <a:pt x="966" y="1084"/>
                </a:cubicBezTo>
                <a:cubicBezTo>
                  <a:pt x="966" y="1084"/>
                  <a:pt x="966" y="1084"/>
                  <a:pt x="966" y="1084"/>
                </a:cubicBezTo>
                <a:cubicBezTo>
                  <a:pt x="967" y="1085"/>
                  <a:pt x="967" y="1084"/>
                  <a:pt x="967" y="1084"/>
                </a:cubicBezTo>
                <a:cubicBezTo>
                  <a:pt x="967" y="1084"/>
                  <a:pt x="967" y="1084"/>
                  <a:pt x="968" y="1085"/>
                </a:cubicBezTo>
                <a:cubicBezTo>
                  <a:pt x="968" y="1085"/>
                  <a:pt x="968" y="1084"/>
                  <a:pt x="968" y="1084"/>
                </a:cubicBezTo>
                <a:cubicBezTo>
                  <a:pt x="969" y="1084"/>
                  <a:pt x="969" y="1084"/>
                  <a:pt x="970" y="1084"/>
                </a:cubicBezTo>
                <a:cubicBezTo>
                  <a:pt x="970" y="1084"/>
                  <a:pt x="971" y="1084"/>
                  <a:pt x="971" y="1084"/>
                </a:cubicBezTo>
                <a:cubicBezTo>
                  <a:pt x="972" y="1084"/>
                  <a:pt x="972" y="1085"/>
                  <a:pt x="972" y="1085"/>
                </a:cubicBezTo>
                <a:cubicBezTo>
                  <a:pt x="972" y="1085"/>
                  <a:pt x="973" y="1085"/>
                  <a:pt x="973" y="1085"/>
                </a:cubicBezTo>
                <a:cubicBezTo>
                  <a:pt x="973" y="1085"/>
                  <a:pt x="973" y="1085"/>
                  <a:pt x="973" y="1085"/>
                </a:cubicBezTo>
                <a:cubicBezTo>
                  <a:pt x="974" y="1085"/>
                  <a:pt x="974" y="1085"/>
                  <a:pt x="974" y="1085"/>
                </a:cubicBezTo>
                <a:cubicBezTo>
                  <a:pt x="974" y="1084"/>
                  <a:pt x="975" y="1084"/>
                  <a:pt x="975" y="1085"/>
                </a:cubicBezTo>
                <a:cubicBezTo>
                  <a:pt x="976" y="1085"/>
                  <a:pt x="976" y="1085"/>
                  <a:pt x="976" y="1086"/>
                </a:cubicBezTo>
                <a:cubicBezTo>
                  <a:pt x="976" y="1086"/>
                  <a:pt x="977" y="1087"/>
                  <a:pt x="977" y="1087"/>
                </a:cubicBezTo>
                <a:cubicBezTo>
                  <a:pt x="977" y="1087"/>
                  <a:pt x="976" y="1087"/>
                  <a:pt x="976" y="1087"/>
                </a:cubicBezTo>
                <a:cubicBezTo>
                  <a:pt x="976" y="1087"/>
                  <a:pt x="977" y="1087"/>
                  <a:pt x="977" y="1087"/>
                </a:cubicBezTo>
                <a:cubicBezTo>
                  <a:pt x="977" y="1088"/>
                  <a:pt x="977" y="1088"/>
                  <a:pt x="977" y="1088"/>
                </a:cubicBezTo>
                <a:cubicBezTo>
                  <a:pt x="977" y="1088"/>
                  <a:pt x="978" y="1088"/>
                  <a:pt x="978" y="1088"/>
                </a:cubicBezTo>
                <a:cubicBezTo>
                  <a:pt x="979" y="1088"/>
                  <a:pt x="979" y="1088"/>
                  <a:pt x="978" y="1087"/>
                </a:cubicBezTo>
                <a:cubicBezTo>
                  <a:pt x="978" y="1087"/>
                  <a:pt x="978" y="1088"/>
                  <a:pt x="978" y="1087"/>
                </a:cubicBezTo>
                <a:cubicBezTo>
                  <a:pt x="977" y="1087"/>
                  <a:pt x="977" y="1087"/>
                  <a:pt x="977" y="1087"/>
                </a:cubicBezTo>
                <a:cubicBezTo>
                  <a:pt x="978" y="1086"/>
                  <a:pt x="978" y="1086"/>
                  <a:pt x="978" y="1086"/>
                </a:cubicBezTo>
                <a:close/>
                <a:moveTo>
                  <a:pt x="974" y="1157"/>
                </a:moveTo>
                <a:cubicBezTo>
                  <a:pt x="973" y="1156"/>
                  <a:pt x="973" y="1156"/>
                  <a:pt x="973" y="1156"/>
                </a:cubicBezTo>
                <a:cubicBezTo>
                  <a:pt x="972" y="1155"/>
                  <a:pt x="971" y="1155"/>
                  <a:pt x="972" y="1156"/>
                </a:cubicBezTo>
                <a:cubicBezTo>
                  <a:pt x="972" y="1156"/>
                  <a:pt x="973" y="1157"/>
                  <a:pt x="974" y="1157"/>
                </a:cubicBezTo>
                <a:cubicBezTo>
                  <a:pt x="974" y="1157"/>
                  <a:pt x="974" y="1158"/>
                  <a:pt x="975" y="1158"/>
                </a:cubicBezTo>
                <a:cubicBezTo>
                  <a:pt x="975" y="1158"/>
                  <a:pt x="975" y="1159"/>
                  <a:pt x="975" y="1159"/>
                </a:cubicBezTo>
                <a:cubicBezTo>
                  <a:pt x="976" y="1158"/>
                  <a:pt x="974" y="1157"/>
                  <a:pt x="974" y="1157"/>
                </a:cubicBezTo>
                <a:close/>
                <a:moveTo>
                  <a:pt x="880" y="1090"/>
                </a:moveTo>
                <a:cubicBezTo>
                  <a:pt x="881" y="1090"/>
                  <a:pt x="881" y="1091"/>
                  <a:pt x="881" y="1091"/>
                </a:cubicBezTo>
                <a:cubicBezTo>
                  <a:pt x="881" y="1092"/>
                  <a:pt x="882" y="1091"/>
                  <a:pt x="882" y="1091"/>
                </a:cubicBezTo>
                <a:cubicBezTo>
                  <a:pt x="882" y="1091"/>
                  <a:pt x="883" y="1091"/>
                  <a:pt x="883" y="1091"/>
                </a:cubicBezTo>
                <a:cubicBezTo>
                  <a:pt x="883" y="1091"/>
                  <a:pt x="883" y="1091"/>
                  <a:pt x="883" y="1090"/>
                </a:cubicBezTo>
                <a:cubicBezTo>
                  <a:pt x="884" y="1090"/>
                  <a:pt x="885" y="1090"/>
                  <a:pt x="885" y="1090"/>
                </a:cubicBezTo>
                <a:cubicBezTo>
                  <a:pt x="886" y="1090"/>
                  <a:pt x="886" y="1091"/>
                  <a:pt x="887" y="1091"/>
                </a:cubicBezTo>
                <a:cubicBezTo>
                  <a:pt x="887" y="1091"/>
                  <a:pt x="888" y="1091"/>
                  <a:pt x="889" y="1091"/>
                </a:cubicBezTo>
                <a:cubicBezTo>
                  <a:pt x="889" y="1091"/>
                  <a:pt x="891" y="1091"/>
                  <a:pt x="891" y="1090"/>
                </a:cubicBezTo>
                <a:cubicBezTo>
                  <a:pt x="890" y="1090"/>
                  <a:pt x="890" y="1090"/>
                  <a:pt x="890" y="1089"/>
                </a:cubicBezTo>
                <a:cubicBezTo>
                  <a:pt x="890" y="1089"/>
                  <a:pt x="890" y="1089"/>
                  <a:pt x="890" y="1089"/>
                </a:cubicBezTo>
                <a:cubicBezTo>
                  <a:pt x="890" y="1088"/>
                  <a:pt x="889" y="1088"/>
                  <a:pt x="889" y="1088"/>
                </a:cubicBezTo>
                <a:cubicBezTo>
                  <a:pt x="889" y="1088"/>
                  <a:pt x="889" y="1088"/>
                  <a:pt x="889" y="1088"/>
                </a:cubicBezTo>
                <a:cubicBezTo>
                  <a:pt x="889" y="1087"/>
                  <a:pt x="888" y="1087"/>
                  <a:pt x="888" y="1087"/>
                </a:cubicBezTo>
                <a:cubicBezTo>
                  <a:pt x="887" y="1087"/>
                  <a:pt x="887" y="1087"/>
                  <a:pt x="886" y="1087"/>
                </a:cubicBezTo>
                <a:cubicBezTo>
                  <a:pt x="886" y="1087"/>
                  <a:pt x="886" y="1086"/>
                  <a:pt x="885" y="1086"/>
                </a:cubicBezTo>
                <a:cubicBezTo>
                  <a:pt x="885" y="1086"/>
                  <a:pt x="885" y="1086"/>
                  <a:pt x="884" y="1086"/>
                </a:cubicBezTo>
                <a:cubicBezTo>
                  <a:pt x="884" y="1086"/>
                  <a:pt x="884" y="1086"/>
                  <a:pt x="884" y="1086"/>
                </a:cubicBezTo>
                <a:cubicBezTo>
                  <a:pt x="884" y="1085"/>
                  <a:pt x="883" y="1085"/>
                  <a:pt x="883" y="1085"/>
                </a:cubicBezTo>
                <a:cubicBezTo>
                  <a:pt x="883" y="1084"/>
                  <a:pt x="882" y="1084"/>
                  <a:pt x="882" y="1084"/>
                </a:cubicBezTo>
                <a:cubicBezTo>
                  <a:pt x="881" y="1084"/>
                  <a:pt x="881" y="1084"/>
                  <a:pt x="880" y="1084"/>
                </a:cubicBezTo>
                <a:cubicBezTo>
                  <a:pt x="880" y="1084"/>
                  <a:pt x="880" y="1084"/>
                  <a:pt x="879" y="1084"/>
                </a:cubicBezTo>
                <a:cubicBezTo>
                  <a:pt x="879" y="1084"/>
                  <a:pt x="878" y="1083"/>
                  <a:pt x="878" y="1084"/>
                </a:cubicBezTo>
                <a:cubicBezTo>
                  <a:pt x="877" y="1084"/>
                  <a:pt x="877" y="1084"/>
                  <a:pt x="876" y="1084"/>
                </a:cubicBezTo>
                <a:cubicBezTo>
                  <a:pt x="876" y="1083"/>
                  <a:pt x="876" y="1083"/>
                  <a:pt x="875" y="1083"/>
                </a:cubicBezTo>
                <a:cubicBezTo>
                  <a:pt x="874" y="1084"/>
                  <a:pt x="874" y="1083"/>
                  <a:pt x="874" y="1083"/>
                </a:cubicBezTo>
                <a:cubicBezTo>
                  <a:pt x="873" y="1083"/>
                  <a:pt x="873" y="1083"/>
                  <a:pt x="872" y="1083"/>
                </a:cubicBezTo>
                <a:cubicBezTo>
                  <a:pt x="872" y="1083"/>
                  <a:pt x="871" y="1083"/>
                  <a:pt x="871" y="1083"/>
                </a:cubicBezTo>
                <a:cubicBezTo>
                  <a:pt x="870" y="1085"/>
                  <a:pt x="867" y="1083"/>
                  <a:pt x="867" y="1085"/>
                </a:cubicBezTo>
                <a:cubicBezTo>
                  <a:pt x="867" y="1085"/>
                  <a:pt x="867" y="1085"/>
                  <a:pt x="866" y="1085"/>
                </a:cubicBezTo>
                <a:cubicBezTo>
                  <a:pt x="866" y="1085"/>
                  <a:pt x="866" y="1085"/>
                  <a:pt x="866" y="1085"/>
                </a:cubicBezTo>
                <a:cubicBezTo>
                  <a:pt x="866" y="1086"/>
                  <a:pt x="866" y="1086"/>
                  <a:pt x="866" y="1086"/>
                </a:cubicBezTo>
                <a:cubicBezTo>
                  <a:pt x="867" y="1087"/>
                  <a:pt x="867" y="1087"/>
                  <a:pt x="868" y="1087"/>
                </a:cubicBezTo>
                <a:cubicBezTo>
                  <a:pt x="868" y="1087"/>
                  <a:pt x="869" y="1087"/>
                  <a:pt x="869" y="1087"/>
                </a:cubicBezTo>
                <a:cubicBezTo>
                  <a:pt x="870" y="1087"/>
                  <a:pt x="869" y="1087"/>
                  <a:pt x="870" y="1088"/>
                </a:cubicBezTo>
                <a:cubicBezTo>
                  <a:pt x="870" y="1088"/>
                  <a:pt x="870" y="1088"/>
                  <a:pt x="870" y="1088"/>
                </a:cubicBezTo>
                <a:cubicBezTo>
                  <a:pt x="870" y="1088"/>
                  <a:pt x="870" y="1088"/>
                  <a:pt x="871" y="1089"/>
                </a:cubicBezTo>
                <a:cubicBezTo>
                  <a:pt x="871" y="1089"/>
                  <a:pt x="871" y="1089"/>
                  <a:pt x="872" y="1089"/>
                </a:cubicBezTo>
                <a:cubicBezTo>
                  <a:pt x="872" y="1089"/>
                  <a:pt x="872" y="1089"/>
                  <a:pt x="872" y="1090"/>
                </a:cubicBezTo>
                <a:cubicBezTo>
                  <a:pt x="872" y="1090"/>
                  <a:pt x="872" y="1090"/>
                  <a:pt x="872" y="1090"/>
                </a:cubicBezTo>
                <a:cubicBezTo>
                  <a:pt x="873" y="1090"/>
                  <a:pt x="872" y="1091"/>
                  <a:pt x="873" y="1091"/>
                </a:cubicBezTo>
                <a:cubicBezTo>
                  <a:pt x="873" y="1091"/>
                  <a:pt x="873" y="1091"/>
                  <a:pt x="873" y="1091"/>
                </a:cubicBezTo>
                <a:cubicBezTo>
                  <a:pt x="874" y="1091"/>
                  <a:pt x="874" y="1091"/>
                  <a:pt x="874" y="1091"/>
                </a:cubicBezTo>
                <a:cubicBezTo>
                  <a:pt x="875" y="1091"/>
                  <a:pt x="876" y="1091"/>
                  <a:pt x="876" y="1091"/>
                </a:cubicBezTo>
                <a:cubicBezTo>
                  <a:pt x="876" y="1091"/>
                  <a:pt x="877" y="1091"/>
                  <a:pt x="877" y="1091"/>
                </a:cubicBezTo>
                <a:cubicBezTo>
                  <a:pt x="877" y="1091"/>
                  <a:pt x="878" y="1092"/>
                  <a:pt x="878" y="1092"/>
                </a:cubicBezTo>
                <a:cubicBezTo>
                  <a:pt x="878" y="1092"/>
                  <a:pt x="879" y="1093"/>
                  <a:pt x="879" y="1093"/>
                </a:cubicBezTo>
                <a:cubicBezTo>
                  <a:pt x="879" y="1093"/>
                  <a:pt x="881" y="1093"/>
                  <a:pt x="880" y="1092"/>
                </a:cubicBezTo>
                <a:cubicBezTo>
                  <a:pt x="880" y="1092"/>
                  <a:pt x="880" y="1092"/>
                  <a:pt x="879" y="1092"/>
                </a:cubicBezTo>
                <a:cubicBezTo>
                  <a:pt x="879" y="1092"/>
                  <a:pt x="879" y="1092"/>
                  <a:pt x="880" y="1092"/>
                </a:cubicBezTo>
                <a:cubicBezTo>
                  <a:pt x="880" y="1091"/>
                  <a:pt x="880" y="1090"/>
                  <a:pt x="880" y="1090"/>
                </a:cubicBezTo>
                <a:close/>
                <a:moveTo>
                  <a:pt x="847" y="1070"/>
                </a:moveTo>
                <a:cubicBezTo>
                  <a:pt x="847" y="1070"/>
                  <a:pt x="846" y="1071"/>
                  <a:pt x="846" y="1071"/>
                </a:cubicBezTo>
                <a:cubicBezTo>
                  <a:pt x="847" y="1071"/>
                  <a:pt x="847" y="1071"/>
                  <a:pt x="847" y="1070"/>
                </a:cubicBezTo>
                <a:cubicBezTo>
                  <a:pt x="847" y="1070"/>
                  <a:pt x="848" y="1070"/>
                  <a:pt x="848" y="1070"/>
                </a:cubicBezTo>
                <a:cubicBezTo>
                  <a:pt x="848" y="1070"/>
                  <a:pt x="847" y="1070"/>
                  <a:pt x="847" y="1070"/>
                </a:cubicBezTo>
                <a:close/>
                <a:moveTo>
                  <a:pt x="832" y="1075"/>
                </a:moveTo>
                <a:cubicBezTo>
                  <a:pt x="832" y="1075"/>
                  <a:pt x="833" y="1074"/>
                  <a:pt x="833" y="1074"/>
                </a:cubicBezTo>
                <a:cubicBezTo>
                  <a:pt x="834" y="1074"/>
                  <a:pt x="834" y="1074"/>
                  <a:pt x="834" y="1074"/>
                </a:cubicBezTo>
                <a:cubicBezTo>
                  <a:pt x="835" y="1074"/>
                  <a:pt x="835" y="1074"/>
                  <a:pt x="835" y="1074"/>
                </a:cubicBezTo>
                <a:cubicBezTo>
                  <a:pt x="835" y="1074"/>
                  <a:pt x="835" y="1074"/>
                  <a:pt x="835" y="1074"/>
                </a:cubicBezTo>
                <a:cubicBezTo>
                  <a:pt x="834" y="1073"/>
                  <a:pt x="834" y="1074"/>
                  <a:pt x="833" y="1074"/>
                </a:cubicBezTo>
                <a:cubicBezTo>
                  <a:pt x="833" y="1074"/>
                  <a:pt x="833" y="1074"/>
                  <a:pt x="833" y="1073"/>
                </a:cubicBezTo>
                <a:cubicBezTo>
                  <a:pt x="833" y="1073"/>
                  <a:pt x="833" y="1074"/>
                  <a:pt x="832" y="1074"/>
                </a:cubicBezTo>
                <a:cubicBezTo>
                  <a:pt x="832" y="1074"/>
                  <a:pt x="832" y="1073"/>
                  <a:pt x="832" y="1073"/>
                </a:cubicBezTo>
                <a:cubicBezTo>
                  <a:pt x="831" y="1073"/>
                  <a:pt x="831" y="1073"/>
                  <a:pt x="831" y="1073"/>
                </a:cubicBezTo>
                <a:cubicBezTo>
                  <a:pt x="831" y="1073"/>
                  <a:pt x="831" y="1074"/>
                  <a:pt x="831" y="1074"/>
                </a:cubicBezTo>
                <a:cubicBezTo>
                  <a:pt x="831" y="1074"/>
                  <a:pt x="832" y="1074"/>
                  <a:pt x="832" y="1074"/>
                </a:cubicBezTo>
                <a:cubicBezTo>
                  <a:pt x="832" y="1074"/>
                  <a:pt x="831" y="1075"/>
                  <a:pt x="832" y="1075"/>
                </a:cubicBezTo>
                <a:close/>
                <a:moveTo>
                  <a:pt x="894" y="1067"/>
                </a:moveTo>
                <a:cubicBezTo>
                  <a:pt x="894" y="1067"/>
                  <a:pt x="895" y="1066"/>
                  <a:pt x="895" y="1066"/>
                </a:cubicBezTo>
                <a:cubicBezTo>
                  <a:pt x="896" y="1067"/>
                  <a:pt x="896" y="1067"/>
                  <a:pt x="896" y="1067"/>
                </a:cubicBezTo>
                <a:cubicBezTo>
                  <a:pt x="897" y="1067"/>
                  <a:pt x="897" y="1067"/>
                  <a:pt x="897" y="1067"/>
                </a:cubicBezTo>
                <a:cubicBezTo>
                  <a:pt x="898" y="1067"/>
                  <a:pt x="898" y="1067"/>
                  <a:pt x="898" y="1068"/>
                </a:cubicBezTo>
                <a:cubicBezTo>
                  <a:pt x="899" y="1068"/>
                  <a:pt x="899" y="1068"/>
                  <a:pt x="899" y="1068"/>
                </a:cubicBezTo>
                <a:cubicBezTo>
                  <a:pt x="900" y="1067"/>
                  <a:pt x="901" y="1068"/>
                  <a:pt x="902" y="1067"/>
                </a:cubicBezTo>
                <a:cubicBezTo>
                  <a:pt x="902" y="1067"/>
                  <a:pt x="902" y="1067"/>
                  <a:pt x="903" y="1067"/>
                </a:cubicBezTo>
                <a:cubicBezTo>
                  <a:pt x="903" y="1067"/>
                  <a:pt x="903" y="1067"/>
                  <a:pt x="903" y="1067"/>
                </a:cubicBezTo>
                <a:cubicBezTo>
                  <a:pt x="904" y="1067"/>
                  <a:pt x="904" y="1067"/>
                  <a:pt x="904" y="1067"/>
                </a:cubicBezTo>
                <a:cubicBezTo>
                  <a:pt x="905" y="1067"/>
                  <a:pt x="905" y="1067"/>
                  <a:pt x="905" y="1066"/>
                </a:cubicBezTo>
                <a:cubicBezTo>
                  <a:pt x="906" y="1066"/>
                  <a:pt x="906" y="1066"/>
                  <a:pt x="906" y="1066"/>
                </a:cubicBezTo>
                <a:cubicBezTo>
                  <a:pt x="907" y="1065"/>
                  <a:pt x="907" y="1066"/>
                  <a:pt x="907" y="1065"/>
                </a:cubicBezTo>
                <a:cubicBezTo>
                  <a:pt x="908" y="1065"/>
                  <a:pt x="908" y="1065"/>
                  <a:pt x="908" y="1065"/>
                </a:cubicBezTo>
                <a:cubicBezTo>
                  <a:pt x="909" y="1065"/>
                  <a:pt x="910" y="1065"/>
                  <a:pt x="910" y="1065"/>
                </a:cubicBezTo>
                <a:cubicBezTo>
                  <a:pt x="911" y="1065"/>
                  <a:pt x="912" y="1065"/>
                  <a:pt x="912" y="1065"/>
                </a:cubicBezTo>
                <a:cubicBezTo>
                  <a:pt x="913" y="1065"/>
                  <a:pt x="913" y="1065"/>
                  <a:pt x="913" y="1065"/>
                </a:cubicBezTo>
                <a:cubicBezTo>
                  <a:pt x="914" y="1065"/>
                  <a:pt x="914" y="1065"/>
                  <a:pt x="914" y="1064"/>
                </a:cubicBezTo>
                <a:cubicBezTo>
                  <a:pt x="914" y="1064"/>
                  <a:pt x="915" y="1063"/>
                  <a:pt x="915" y="1063"/>
                </a:cubicBezTo>
                <a:cubicBezTo>
                  <a:pt x="915" y="1062"/>
                  <a:pt x="914" y="1062"/>
                  <a:pt x="914" y="1062"/>
                </a:cubicBezTo>
                <a:cubicBezTo>
                  <a:pt x="914" y="1062"/>
                  <a:pt x="914" y="1062"/>
                  <a:pt x="913" y="1062"/>
                </a:cubicBezTo>
                <a:cubicBezTo>
                  <a:pt x="913" y="1062"/>
                  <a:pt x="912" y="1062"/>
                  <a:pt x="912" y="1062"/>
                </a:cubicBezTo>
                <a:cubicBezTo>
                  <a:pt x="912" y="1062"/>
                  <a:pt x="912" y="1061"/>
                  <a:pt x="912" y="1061"/>
                </a:cubicBezTo>
                <a:cubicBezTo>
                  <a:pt x="911" y="1061"/>
                  <a:pt x="911" y="1061"/>
                  <a:pt x="911" y="1061"/>
                </a:cubicBezTo>
                <a:cubicBezTo>
                  <a:pt x="911" y="1061"/>
                  <a:pt x="910" y="1061"/>
                  <a:pt x="910" y="1061"/>
                </a:cubicBezTo>
                <a:cubicBezTo>
                  <a:pt x="910" y="1061"/>
                  <a:pt x="910" y="1060"/>
                  <a:pt x="910" y="1060"/>
                </a:cubicBezTo>
                <a:cubicBezTo>
                  <a:pt x="909" y="1059"/>
                  <a:pt x="908" y="1060"/>
                  <a:pt x="908" y="1059"/>
                </a:cubicBezTo>
                <a:cubicBezTo>
                  <a:pt x="908" y="1059"/>
                  <a:pt x="908" y="1058"/>
                  <a:pt x="907" y="1058"/>
                </a:cubicBezTo>
                <a:cubicBezTo>
                  <a:pt x="907" y="1058"/>
                  <a:pt x="907" y="1058"/>
                  <a:pt x="906" y="1058"/>
                </a:cubicBezTo>
                <a:cubicBezTo>
                  <a:pt x="906" y="1058"/>
                  <a:pt x="906" y="1058"/>
                  <a:pt x="906" y="1058"/>
                </a:cubicBezTo>
                <a:cubicBezTo>
                  <a:pt x="906" y="1058"/>
                  <a:pt x="905" y="1058"/>
                  <a:pt x="905" y="1058"/>
                </a:cubicBezTo>
                <a:cubicBezTo>
                  <a:pt x="905" y="1058"/>
                  <a:pt x="905" y="1057"/>
                  <a:pt x="905" y="1057"/>
                </a:cubicBezTo>
                <a:cubicBezTo>
                  <a:pt x="905" y="1057"/>
                  <a:pt x="905" y="1057"/>
                  <a:pt x="905" y="1057"/>
                </a:cubicBezTo>
                <a:cubicBezTo>
                  <a:pt x="904" y="1057"/>
                  <a:pt x="904" y="1058"/>
                  <a:pt x="904" y="1058"/>
                </a:cubicBezTo>
                <a:cubicBezTo>
                  <a:pt x="903" y="1058"/>
                  <a:pt x="903" y="1058"/>
                  <a:pt x="903" y="1058"/>
                </a:cubicBezTo>
                <a:cubicBezTo>
                  <a:pt x="903" y="1057"/>
                  <a:pt x="902" y="1057"/>
                  <a:pt x="902" y="1057"/>
                </a:cubicBezTo>
                <a:cubicBezTo>
                  <a:pt x="902" y="1057"/>
                  <a:pt x="902" y="1058"/>
                  <a:pt x="901" y="1058"/>
                </a:cubicBezTo>
                <a:cubicBezTo>
                  <a:pt x="901" y="1058"/>
                  <a:pt x="901" y="1058"/>
                  <a:pt x="901" y="1057"/>
                </a:cubicBezTo>
                <a:cubicBezTo>
                  <a:pt x="900" y="1057"/>
                  <a:pt x="900" y="1057"/>
                  <a:pt x="900" y="1057"/>
                </a:cubicBezTo>
                <a:cubicBezTo>
                  <a:pt x="900" y="1057"/>
                  <a:pt x="899" y="1058"/>
                  <a:pt x="899" y="1057"/>
                </a:cubicBezTo>
                <a:cubicBezTo>
                  <a:pt x="899" y="1057"/>
                  <a:pt x="899" y="1057"/>
                  <a:pt x="899" y="1057"/>
                </a:cubicBezTo>
                <a:cubicBezTo>
                  <a:pt x="899" y="1057"/>
                  <a:pt x="899" y="1056"/>
                  <a:pt x="899" y="1056"/>
                </a:cubicBezTo>
                <a:cubicBezTo>
                  <a:pt x="898" y="1056"/>
                  <a:pt x="898" y="1056"/>
                  <a:pt x="898" y="1056"/>
                </a:cubicBezTo>
                <a:cubicBezTo>
                  <a:pt x="898" y="1056"/>
                  <a:pt x="898" y="1056"/>
                  <a:pt x="898" y="1056"/>
                </a:cubicBezTo>
                <a:cubicBezTo>
                  <a:pt x="898" y="1057"/>
                  <a:pt x="898" y="1057"/>
                  <a:pt x="898" y="1057"/>
                </a:cubicBezTo>
                <a:cubicBezTo>
                  <a:pt x="898" y="1057"/>
                  <a:pt x="898" y="1058"/>
                  <a:pt x="898" y="1058"/>
                </a:cubicBezTo>
                <a:cubicBezTo>
                  <a:pt x="898" y="1058"/>
                  <a:pt x="898" y="1058"/>
                  <a:pt x="898" y="1057"/>
                </a:cubicBezTo>
                <a:cubicBezTo>
                  <a:pt x="898" y="1057"/>
                  <a:pt x="898" y="1057"/>
                  <a:pt x="897" y="1057"/>
                </a:cubicBezTo>
                <a:cubicBezTo>
                  <a:pt x="897" y="1057"/>
                  <a:pt x="897" y="1058"/>
                  <a:pt x="897" y="1058"/>
                </a:cubicBezTo>
                <a:cubicBezTo>
                  <a:pt x="896" y="1058"/>
                  <a:pt x="896" y="1057"/>
                  <a:pt x="896" y="1057"/>
                </a:cubicBezTo>
                <a:cubicBezTo>
                  <a:pt x="896" y="1057"/>
                  <a:pt x="896" y="1057"/>
                  <a:pt x="896" y="1056"/>
                </a:cubicBezTo>
                <a:cubicBezTo>
                  <a:pt x="896" y="1056"/>
                  <a:pt x="897" y="1056"/>
                  <a:pt x="896" y="1056"/>
                </a:cubicBezTo>
                <a:cubicBezTo>
                  <a:pt x="896" y="1056"/>
                  <a:pt x="896" y="1055"/>
                  <a:pt x="896" y="1055"/>
                </a:cubicBezTo>
                <a:cubicBezTo>
                  <a:pt x="896" y="1055"/>
                  <a:pt x="897" y="1055"/>
                  <a:pt x="897" y="1055"/>
                </a:cubicBezTo>
                <a:cubicBezTo>
                  <a:pt x="897" y="1055"/>
                  <a:pt x="897" y="1056"/>
                  <a:pt x="897" y="1056"/>
                </a:cubicBezTo>
                <a:cubicBezTo>
                  <a:pt x="897" y="1056"/>
                  <a:pt x="898" y="1056"/>
                  <a:pt x="898" y="1056"/>
                </a:cubicBezTo>
                <a:cubicBezTo>
                  <a:pt x="898" y="1056"/>
                  <a:pt x="897" y="1055"/>
                  <a:pt x="897" y="1055"/>
                </a:cubicBezTo>
                <a:cubicBezTo>
                  <a:pt x="897" y="1055"/>
                  <a:pt x="898" y="1055"/>
                  <a:pt x="898" y="1054"/>
                </a:cubicBezTo>
                <a:cubicBezTo>
                  <a:pt x="898" y="1054"/>
                  <a:pt x="898" y="1054"/>
                  <a:pt x="898" y="1053"/>
                </a:cubicBezTo>
                <a:cubicBezTo>
                  <a:pt x="897" y="1053"/>
                  <a:pt x="897" y="1053"/>
                  <a:pt x="896" y="1053"/>
                </a:cubicBezTo>
                <a:cubicBezTo>
                  <a:pt x="896" y="1053"/>
                  <a:pt x="896" y="1053"/>
                  <a:pt x="896" y="1053"/>
                </a:cubicBezTo>
                <a:cubicBezTo>
                  <a:pt x="896" y="1053"/>
                  <a:pt x="896" y="1053"/>
                  <a:pt x="895" y="1053"/>
                </a:cubicBezTo>
                <a:cubicBezTo>
                  <a:pt x="895" y="1053"/>
                  <a:pt x="895" y="1053"/>
                  <a:pt x="895" y="1053"/>
                </a:cubicBezTo>
                <a:cubicBezTo>
                  <a:pt x="894" y="1053"/>
                  <a:pt x="894" y="1053"/>
                  <a:pt x="894" y="1053"/>
                </a:cubicBezTo>
                <a:cubicBezTo>
                  <a:pt x="894" y="1053"/>
                  <a:pt x="894" y="1054"/>
                  <a:pt x="893" y="1053"/>
                </a:cubicBezTo>
                <a:cubicBezTo>
                  <a:pt x="893" y="1053"/>
                  <a:pt x="893" y="1053"/>
                  <a:pt x="893" y="1053"/>
                </a:cubicBezTo>
                <a:cubicBezTo>
                  <a:pt x="892" y="1053"/>
                  <a:pt x="892" y="1053"/>
                  <a:pt x="892" y="1053"/>
                </a:cubicBezTo>
                <a:cubicBezTo>
                  <a:pt x="891" y="1053"/>
                  <a:pt x="891" y="1052"/>
                  <a:pt x="891" y="1052"/>
                </a:cubicBezTo>
                <a:cubicBezTo>
                  <a:pt x="891" y="1052"/>
                  <a:pt x="890" y="1052"/>
                  <a:pt x="890" y="1052"/>
                </a:cubicBezTo>
                <a:cubicBezTo>
                  <a:pt x="890" y="1051"/>
                  <a:pt x="889" y="1051"/>
                  <a:pt x="888" y="1051"/>
                </a:cubicBezTo>
                <a:cubicBezTo>
                  <a:pt x="888" y="1051"/>
                  <a:pt x="888" y="1051"/>
                  <a:pt x="887" y="1051"/>
                </a:cubicBezTo>
                <a:cubicBezTo>
                  <a:pt x="887" y="1051"/>
                  <a:pt x="887" y="1050"/>
                  <a:pt x="887" y="1051"/>
                </a:cubicBezTo>
                <a:cubicBezTo>
                  <a:pt x="887" y="1051"/>
                  <a:pt x="887" y="1051"/>
                  <a:pt x="887" y="1051"/>
                </a:cubicBezTo>
                <a:cubicBezTo>
                  <a:pt x="887" y="1051"/>
                  <a:pt x="887" y="1051"/>
                  <a:pt x="887" y="1051"/>
                </a:cubicBezTo>
                <a:cubicBezTo>
                  <a:pt x="887" y="1051"/>
                  <a:pt x="887" y="1051"/>
                  <a:pt x="887" y="1051"/>
                </a:cubicBezTo>
                <a:cubicBezTo>
                  <a:pt x="888" y="1052"/>
                  <a:pt x="888" y="1052"/>
                  <a:pt x="888" y="1052"/>
                </a:cubicBezTo>
                <a:cubicBezTo>
                  <a:pt x="887" y="1052"/>
                  <a:pt x="887" y="1052"/>
                  <a:pt x="887" y="1052"/>
                </a:cubicBezTo>
                <a:cubicBezTo>
                  <a:pt x="887" y="1052"/>
                  <a:pt x="886" y="1052"/>
                  <a:pt x="886" y="1052"/>
                </a:cubicBezTo>
                <a:cubicBezTo>
                  <a:pt x="886" y="1052"/>
                  <a:pt x="886" y="1051"/>
                  <a:pt x="886" y="1051"/>
                </a:cubicBezTo>
                <a:cubicBezTo>
                  <a:pt x="886" y="1051"/>
                  <a:pt x="885" y="1051"/>
                  <a:pt x="885" y="1051"/>
                </a:cubicBezTo>
                <a:cubicBezTo>
                  <a:pt x="885" y="1051"/>
                  <a:pt x="886" y="1051"/>
                  <a:pt x="886" y="1051"/>
                </a:cubicBezTo>
                <a:cubicBezTo>
                  <a:pt x="886" y="1050"/>
                  <a:pt x="886" y="1050"/>
                  <a:pt x="885" y="1050"/>
                </a:cubicBezTo>
                <a:cubicBezTo>
                  <a:pt x="885" y="1050"/>
                  <a:pt x="884" y="1050"/>
                  <a:pt x="884" y="1050"/>
                </a:cubicBezTo>
                <a:cubicBezTo>
                  <a:pt x="884" y="1050"/>
                  <a:pt x="883" y="1049"/>
                  <a:pt x="883" y="1049"/>
                </a:cubicBezTo>
                <a:cubicBezTo>
                  <a:pt x="883" y="1049"/>
                  <a:pt x="883" y="1049"/>
                  <a:pt x="882" y="1049"/>
                </a:cubicBezTo>
                <a:cubicBezTo>
                  <a:pt x="882" y="1049"/>
                  <a:pt x="882" y="1049"/>
                  <a:pt x="882" y="1049"/>
                </a:cubicBezTo>
                <a:cubicBezTo>
                  <a:pt x="882" y="1048"/>
                  <a:pt x="882" y="1048"/>
                  <a:pt x="882" y="1048"/>
                </a:cubicBezTo>
                <a:cubicBezTo>
                  <a:pt x="881" y="1048"/>
                  <a:pt x="881" y="1048"/>
                  <a:pt x="881" y="1047"/>
                </a:cubicBezTo>
                <a:cubicBezTo>
                  <a:pt x="881" y="1047"/>
                  <a:pt x="881" y="1047"/>
                  <a:pt x="880" y="1047"/>
                </a:cubicBezTo>
                <a:cubicBezTo>
                  <a:pt x="880" y="1047"/>
                  <a:pt x="881" y="1048"/>
                  <a:pt x="880" y="1049"/>
                </a:cubicBezTo>
                <a:cubicBezTo>
                  <a:pt x="879" y="1049"/>
                  <a:pt x="879" y="1049"/>
                  <a:pt x="878" y="1048"/>
                </a:cubicBezTo>
                <a:cubicBezTo>
                  <a:pt x="878" y="1048"/>
                  <a:pt x="878" y="1048"/>
                  <a:pt x="878" y="1047"/>
                </a:cubicBezTo>
                <a:cubicBezTo>
                  <a:pt x="878" y="1047"/>
                  <a:pt x="878" y="1047"/>
                  <a:pt x="877" y="1047"/>
                </a:cubicBezTo>
                <a:cubicBezTo>
                  <a:pt x="877" y="1047"/>
                  <a:pt x="877" y="1046"/>
                  <a:pt x="877" y="1046"/>
                </a:cubicBezTo>
                <a:cubicBezTo>
                  <a:pt x="877" y="1046"/>
                  <a:pt x="876" y="1046"/>
                  <a:pt x="876" y="1045"/>
                </a:cubicBezTo>
                <a:cubicBezTo>
                  <a:pt x="877" y="1045"/>
                  <a:pt x="877" y="1046"/>
                  <a:pt x="878" y="1046"/>
                </a:cubicBezTo>
                <a:cubicBezTo>
                  <a:pt x="878" y="1047"/>
                  <a:pt x="878" y="1047"/>
                  <a:pt x="878" y="1047"/>
                </a:cubicBezTo>
                <a:cubicBezTo>
                  <a:pt x="878" y="1047"/>
                  <a:pt x="878" y="1047"/>
                  <a:pt x="878" y="1047"/>
                </a:cubicBezTo>
                <a:cubicBezTo>
                  <a:pt x="879" y="1047"/>
                  <a:pt x="878" y="1048"/>
                  <a:pt x="879" y="1048"/>
                </a:cubicBezTo>
                <a:cubicBezTo>
                  <a:pt x="879" y="1048"/>
                  <a:pt x="879" y="1047"/>
                  <a:pt x="879" y="1047"/>
                </a:cubicBezTo>
                <a:cubicBezTo>
                  <a:pt x="880" y="1047"/>
                  <a:pt x="880" y="1047"/>
                  <a:pt x="880" y="1047"/>
                </a:cubicBezTo>
                <a:cubicBezTo>
                  <a:pt x="881" y="1047"/>
                  <a:pt x="879" y="1046"/>
                  <a:pt x="879" y="1046"/>
                </a:cubicBezTo>
                <a:cubicBezTo>
                  <a:pt x="879" y="1046"/>
                  <a:pt x="879" y="1046"/>
                  <a:pt x="878" y="1046"/>
                </a:cubicBezTo>
                <a:cubicBezTo>
                  <a:pt x="878" y="1046"/>
                  <a:pt x="878" y="1045"/>
                  <a:pt x="878" y="1045"/>
                </a:cubicBezTo>
                <a:cubicBezTo>
                  <a:pt x="877" y="1045"/>
                  <a:pt x="877" y="1045"/>
                  <a:pt x="876" y="1044"/>
                </a:cubicBezTo>
                <a:cubicBezTo>
                  <a:pt x="876" y="1044"/>
                  <a:pt x="876" y="1043"/>
                  <a:pt x="876" y="1043"/>
                </a:cubicBezTo>
                <a:cubicBezTo>
                  <a:pt x="875" y="1043"/>
                  <a:pt x="875" y="1043"/>
                  <a:pt x="875" y="1043"/>
                </a:cubicBezTo>
                <a:cubicBezTo>
                  <a:pt x="874" y="1043"/>
                  <a:pt x="874" y="1043"/>
                  <a:pt x="874" y="1042"/>
                </a:cubicBezTo>
                <a:cubicBezTo>
                  <a:pt x="874" y="1042"/>
                  <a:pt x="875" y="1042"/>
                  <a:pt x="875" y="1042"/>
                </a:cubicBezTo>
                <a:cubicBezTo>
                  <a:pt x="875" y="1042"/>
                  <a:pt x="875" y="1042"/>
                  <a:pt x="875" y="1042"/>
                </a:cubicBezTo>
                <a:cubicBezTo>
                  <a:pt x="875" y="1041"/>
                  <a:pt x="875" y="1041"/>
                  <a:pt x="875" y="1041"/>
                </a:cubicBezTo>
                <a:cubicBezTo>
                  <a:pt x="874" y="1041"/>
                  <a:pt x="874" y="1041"/>
                  <a:pt x="874" y="1041"/>
                </a:cubicBezTo>
                <a:cubicBezTo>
                  <a:pt x="874" y="1041"/>
                  <a:pt x="873" y="1040"/>
                  <a:pt x="874" y="1041"/>
                </a:cubicBezTo>
                <a:cubicBezTo>
                  <a:pt x="874" y="1041"/>
                  <a:pt x="874" y="1041"/>
                  <a:pt x="874" y="1042"/>
                </a:cubicBezTo>
                <a:cubicBezTo>
                  <a:pt x="873" y="1042"/>
                  <a:pt x="873" y="1041"/>
                  <a:pt x="873" y="1041"/>
                </a:cubicBezTo>
                <a:cubicBezTo>
                  <a:pt x="873" y="1041"/>
                  <a:pt x="872" y="1041"/>
                  <a:pt x="872" y="1041"/>
                </a:cubicBezTo>
                <a:cubicBezTo>
                  <a:pt x="872" y="1041"/>
                  <a:pt x="872" y="1040"/>
                  <a:pt x="872" y="1040"/>
                </a:cubicBezTo>
                <a:cubicBezTo>
                  <a:pt x="872" y="1040"/>
                  <a:pt x="871" y="1040"/>
                  <a:pt x="871" y="1040"/>
                </a:cubicBezTo>
                <a:cubicBezTo>
                  <a:pt x="871" y="1039"/>
                  <a:pt x="871" y="1039"/>
                  <a:pt x="871" y="1039"/>
                </a:cubicBezTo>
                <a:cubicBezTo>
                  <a:pt x="870" y="1039"/>
                  <a:pt x="870" y="1039"/>
                  <a:pt x="870" y="1039"/>
                </a:cubicBezTo>
                <a:cubicBezTo>
                  <a:pt x="869" y="1038"/>
                  <a:pt x="869" y="1038"/>
                  <a:pt x="869" y="1038"/>
                </a:cubicBezTo>
                <a:cubicBezTo>
                  <a:pt x="869" y="1038"/>
                  <a:pt x="869" y="1038"/>
                  <a:pt x="869" y="1037"/>
                </a:cubicBezTo>
                <a:cubicBezTo>
                  <a:pt x="869" y="1037"/>
                  <a:pt x="869" y="1036"/>
                  <a:pt x="868" y="1037"/>
                </a:cubicBezTo>
                <a:cubicBezTo>
                  <a:pt x="868" y="1037"/>
                  <a:pt x="867" y="1037"/>
                  <a:pt x="867" y="1037"/>
                </a:cubicBezTo>
                <a:cubicBezTo>
                  <a:pt x="867" y="1037"/>
                  <a:pt x="866" y="1037"/>
                  <a:pt x="866" y="1036"/>
                </a:cubicBezTo>
                <a:cubicBezTo>
                  <a:pt x="866" y="1036"/>
                  <a:pt x="866" y="1036"/>
                  <a:pt x="866" y="1036"/>
                </a:cubicBezTo>
                <a:cubicBezTo>
                  <a:pt x="865" y="1036"/>
                  <a:pt x="865" y="1036"/>
                  <a:pt x="865" y="1036"/>
                </a:cubicBezTo>
                <a:cubicBezTo>
                  <a:pt x="865" y="1036"/>
                  <a:pt x="864" y="1036"/>
                  <a:pt x="864" y="1036"/>
                </a:cubicBezTo>
                <a:cubicBezTo>
                  <a:pt x="864" y="1036"/>
                  <a:pt x="864" y="1036"/>
                  <a:pt x="863" y="1036"/>
                </a:cubicBezTo>
                <a:cubicBezTo>
                  <a:pt x="863" y="1036"/>
                  <a:pt x="863" y="1036"/>
                  <a:pt x="862" y="1036"/>
                </a:cubicBezTo>
                <a:cubicBezTo>
                  <a:pt x="862" y="1036"/>
                  <a:pt x="863" y="1036"/>
                  <a:pt x="863" y="1036"/>
                </a:cubicBezTo>
                <a:cubicBezTo>
                  <a:pt x="863" y="1036"/>
                  <a:pt x="863" y="1037"/>
                  <a:pt x="864" y="1037"/>
                </a:cubicBezTo>
                <a:cubicBezTo>
                  <a:pt x="864" y="1037"/>
                  <a:pt x="864" y="1037"/>
                  <a:pt x="864" y="1037"/>
                </a:cubicBezTo>
                <a:cubicBezTo>
                  <a:pt x="864" y="1037"/>
                  <a:pt x="864" y="1037"/>
                  <a:pt x="865" y="1037"/>
                </a:cubicBezTo>
                <a:cubicBezTo>
                  <a:pt x="865" y="1037"/>
                  <a:pt x="865" y="1036"/>
                  <a:pt x="865" y="1037"/>
                </a:cubicBezTo>
                <a:cubicBezTo>
                  <a:pt x="866" y="1037"/>
                  <a:pt x="865" y="1037"/>
                  <a:pt x="866" y="1037"/>
                </a:cubicBezTo>
                <a:cubicBezTo>
                  <a:pt x="866" y="1037"/>
                  <a:pt x="866" y="1037"/>
                  <a:pt x="867" y="1037"/>
                </a:cubicBezTo>
                <a:cubicBezTo>
                  <a:pt x="867" y="1037"/>
                  <a:pt x="867" y="1038"/>
                  <a:pt x="867" y="1038"/>
                </a:cubicBezTo>
                <a:cubicBezTo>
                  <a:pt x="867" y="1038"/>
                  <a:pt x="868" y="1038"/>
                  <a:pt x="868" y="1039"/>
                </a:cubicBezTo>
                <a:cubicBezTo>
                  <a:pt x="868" y="1039"/>
                  <a:pt x="868" y="1039"/>
                  <a:pt x="869" y="1039"/>
                </a:cubicBezTo>
                <a:cubicBezTo>
                  <a:pt x="869" y="1039"/>
                  <a:pt x="869" y="1039"/>
                  <a:pt x="869" y="1039"/>
                </a:cubicBezTo>
                <a:cubicBezTo>
                  <a:pt x="870" y="1039"/>
                  <a:pt x="870" y="1039"/>
                  <a:pt x="870" y="1039"/>
                </a:cubicBezTo>
                <a:cubicBezTo>
                  <a:pt x="871" y="1040"/>
                  <a:pt x="870" y="1040"/>
                  <a:pt x="870" y="1040"/>
                </a:cubicBezTo>
                <a:cubicBezTo>
                  <a:pt x="870" y="1040"/>
                  <a:pt x="869" y="1039"/>
                  <a:pt x="869" y="1040"/>
                </a:cubicBezTo>
                <a:cubicBezTo>
                  <a:pt x="869" y="1040"/>
                  <a:pt x="870" y="1040"/>
                  <a:pt x="870" y="1040"/>
                </a:cubicBezTo>
                <a:cubicBezTo>
                  <a:pt x="870" y="1040"/>
                  <a:pt x="870" y="1040"/>
                  <a:pt x="870" y="1041"/>
                </a:cubicBezTo>
                <a:cubicBezTo>
                  <a:pt x="870" y="1041"/>
                  <a:pt x="870" y="1041"/>
                  <a:pt x="870" y="1041"/>
                </a:cubicBezTo>
                <a:cubicBezTo>
                  <a:pt x="871" y="1041"/>
                  <a:pt x="871" y="1041"/>
                  <a:pt x="871" y="1041"/>
                </a:cubicBezTo>
                <a:cubicBezTo>
                  <a:pt x="872" y="1041"/>
                  <a:pt x="872" y="1041"/>
                  <a:pt x="871" y="1041"/>
                </a:cubicBezTo>
                <a:cubicBezTo>
                  <a:pt x="871" y="1041"/>
                  <a:pt x="871" y="1041"/>
                  <a:pt x="871" y="1042"/>
                </a:cubicBezTo>
                <a:cubicBezTo>
                  <a:pt x="871" y="1042"/>
                  <a:pt x="871" y="1042"/>
                  <a:pt x="872" y="1042"/>
                </a:cubicBezTo>
                <a:cubicBezTo>
                  <a:pt x="872" y="1042"/>
                  <a:pt x="872" y="1042"/>
                  <a:pt x="872" y="1042"/>
                </a:cubicBezTo>
                <a:cubicBezTo>
                  <a:pt x="872" y="1042"/>
                  <a:pt x="872" y="1042"/>
                  <a:pt x="873" y="1042"/>
                </a:cubicBezTo>
                <a:cubicBezTo>
                  <a:pt x="873" y="1043"/>
                  <a:pt x="873" y="1043"/>
                  <a:pt x="873" y="1043"/>
                </a:cubicBezTo>
                <a:cubicBezTo>
                  <a:pt x="873" y="1043"/>
                  <a:pt x="874" y="1043"/>
                  <a:pt x="874" y="1043"/>
                </a:cubicBezTo>
                <a:cubicBezTo>
                  <a:pt x="874" y="1043"/>
                  <a:pt x="875" y="1044"/>
                  <a:pt x="875" y="1044"/>
                </a:cubicBezTo>
                <a:cubicBezTo>
                  <a:pt x="875" y="1044"/>
                  <a:pt x="875" y="1044"/>
                  <a:pt x="876" y="1045"/>
                </a:cubicBezTo>
                <a:cubicBezTo>
                  <a:pt x="876" y="1045"/>
                  <a:pt x="876" y="1045"/>
                  <a:pt x="876" y="1045"/>
                </a:cubicBezTo>
                <a:cubicBezTo>
                  <a:pt x="876" y="1046"/>
                  <a:pt x="876" y="1045"/>
                  <a:pt x="875" y="1045"/>
                </a:cubicBezTo>
                <a:cubicBezTo>
                  <a:pt x="875" y="1045"/>
                  <a:pt x="874" y="1045"/>
                  <a:pt x="873" y="1045"/>
                </a:cubicBezTo>
                <a:cubicBezTo>
                  <a:pt x="873" y="1044"/>
                  <a:pt x="873" y="1044"/>
                  <a:pt x="873" y="1044"/>
                </a:cubicBezTo>
                <a:cubicBezTo>
                  <a:pt x="872" y="1044"/>
                  <a:pt x="872" y="1044"/>
                  <a:pt x="872" y="1043"/>
                </a:cubicBezTo>
                <a:cubicBezTo>
                  <a:pt x="872" y="1042"/>
                  <a:pt x="872" y="1044"/>
                  <a:pt x="871" y="1044"/>
                </a:cubicBezTo>
                <a:cubicBezTo>
                  <a:pt x="871" y="1044"/>
                  <a:pt x="871" y="1043"/>
                  <a:pt x="871" y="1043"/>
                </a:cubicBezTo>
                <a:cubicBezTo>
                  <a:pt x="871" y="1043"/>
                  <a:pt x="870" y="1043"/>
                  <a:pt x="870" y="1043"/>
                </a:cubicBezTo>
                <a:cubicBezTo>
                  <a:pt x="870" y="1042"/>
                  <a:pt x="870" y="1042"/>
                  <a:pt x="870" y="1042"/>
                </a:cubicBezTo>
                <a:cubicBezTo>
                  <a:pt x="870" y="1041"/>
                  <a:pt x="869" y="1041"/>
                  <a:pt x="869" y="1041"/>
                </a:cubicBezTo>
                <a:cubicBezTo>
                  <a:pt x="868" y="1041"/>
                  <a:pt x="868" y="1041"/>
                  <a:pt x="868" y="1041"/>
                </a:cubicBezTo>
                <a:cubicBezTo>
                  <a:pt x="868" y="1041"/>
                  <a:pt x="867" y="1041"/>
                  <a:pt x="867" y="1041"/>
                </a:cubicBezTo>
                <a:cubicBezTo>
                  <a:pt x="867" y="1040"/>
                  <a:pt x="866" y="1040"/>
                  <a:pt x="866" y="1040"/>
                </a:cubicBezTo>
                <a:cubicBezTo>
                  <a:pt x="865" y="1039"/>
                  <a:pt x="865" y="1040"/>
                  <a:pt x="864" y="1039"/>
                </a:cubicBezTo>
                <a:cubicBezTo>
                  <a:pt x="864" y="1039"/>
                  <a:pt x="864" y="1039"/>
                  <a:pt x="864" y="1039"/>
                </a:cubicBezTo>
                <a:cubicBezTo>
                  <a:pt x="864" y="1039"/>
                  <a:pt x="863" y="1039"/>
                  <a:pt x="863" y="1038"/>
                </a:cubicBezTo>
                <a:cubicBezTo>
                  <a:pt x="863" y="1038"/>
                  <a:pt x="862" y="1037"/>
                  <a:pt x="862" y="1038"/>
                </a:cubicBezTo>
                <a:cubicBezTo>
                  <a:pt x="862" y="1038"/>
                  <a:pt x="862" y="1038"/>
                  <a:pt x="862" y="1039"/>
                </a:cubicBezTo>
                <a:cubicBezTo>
                  <a:pt x="861" y="1039"/>
                  <a:pt x="862" y="1038"/>
                  <a:pt x="861" y="1038"/>
                </a:cubicBezTo>
                <a:cubicBezTo>
                  <a:pt x="861" y="1037"/>
                  <a:pt x="860" y="1038"/>
                  <a:pt x="859" y="1038"/>
                </a:cubicBezTo>
                <a:cubicBezTo>
                  <a:pt x="859" y="1038"/>
                  <a:pt x="858" y="1038"/>
                  <a:pt x="857" y="1038"/>
                </a:cubicBezTo>
                <a:cubicBezTo>
                  <a:pt x="856" y="1038"/>
                  <a:pt x="856" y="1038"/>
                  <a:pt x="855" y="1037"/>
                </a:cubicBezTo>
                <a:cubicBezTo>
                  <a:pt x="855" y="1037"/>
                  <a:pt x="855" y="1037"/>
                  <a:pt x="854" y="1037"/>
                </a:cubicBezTo>
                <a:cubicBezTo>
                  <a:pt x="854" y="1036"/>
                  <a:pt x="854" y="1036"/>
                  <a:pt x="854" y="1036"/>
                </a:cubicBezTo>
                <a:cubicBezTo>
                  <a:pt x="853" y="1036"/>
                  <a:pt x="853" y="1035"/>
                  <a:pt x="852" y="1035"/>
                </a:cubicBezTo>
                <a:cubicBezTo>
                  <a:pt x="852" y="1035"/>
                  <a:pt x="852" y="1034"/>
                  <a:pt x="852" y="1034"/>
                </a:cubicBezTo>
                <a:cubicBezTo>
                  <a:pt x="852" y="1033"/>
                  <a:pt x="852" y="1033"/>
                  <a:pt x="851" y="1033"/>
                </a:cubicBezTo>
                <a:cubicBezTo>
                  <a:pt x="851" y="1033"/>
                  <a:pt x="851" y="1033"/>
                  <a:pt x="850" y="1033"/>
                </a:cubicBezTo>
                <a:cubicBezTo>
                  <a:pt x="850" y="1033"/>
                  <a:pt x="849" y="1033"/>
                  <a:pt x="849" y="1032"/>
                </a:cubicBezTo>
                <a:cubicBezTo>
                  <a:pt x="849" y="1032"/>
                  <a:pt x="849" y="1032"/>
                  <a:pt x="849" y="1032"/>
                </a:cubicBezTo>
                <a:cubicBezTo>
                  <a:pt x="849" y="1032"/>
                  <a:pt x="848" y="1032"/>
                  <a:pt x="848" y="1032"/>
                </a:cubicBezTo>
                <a:cubicBezTo>
                  <a:pt x="848" y="1032"/>
                  <a:pt x="848" y="1031"/>
                  <a:pt x="848" y="1031"/>
                </a:cubicBezTo>
                <a:cubicBezTo>
                  <a:pt x="847" y="1031"/>
                  <a:pt x="847" y="1031"/>
                  <a:pt x="847" y="1031"/>
                </a:cubicBezTo>
                <a:cubicBezTo>
                  <a:pt x="846" y="1031"/>
                  <a:pt x="845" y="1031"/>
                  <a:pt x="844" y="1031"/>
                </a:cubicBezTo>
                <a:cubicBezTo>
                  <a:pt x="844" y="1031"/>
                  <a:pt x="843" y="1031"/>
                  <a:pt x="844" y="1031"/>
                </a:cubicBezTo>
                <a:cubicBezTo>
                  <a:pt x="844" y="1031"/>
                  <a:pt x="845" y="1031"/>
                  <a:pt x="844" y="1030"/>
                </a:cubicBezTo>
                <a:cubicBezTo>
                  <a:pt x="844" y="1030"/>
                  <a:pt x="843" y="1031"/>
                  <a:pt x="843" y="1031"/>
                </a:cubicBezTo>
                <a:cubicBezTo>
                  <a:pt x="843" y="1031"/>
                  <a:pt x="843" y="1031"/>
                  <a:pt x="842" y="1031"/>
                </a:cubicBezTo>
                <a:cubicBezTo>
                  <a:pt x="842" y="1030"/>
                  <a:pt x="842" y="1030"/>
                  <a:pt x="841" y="1030"/>
                </a:cubicBezTo>
                <a:cubicBezTo>
                  <a:pt x="841" y="1029"/>
                  <a:pt x="840" y="1029"/>
                  <a:pt x="840" y="1029"/>
                </a:cubicBezTo>
                <a:cubicBezTo>
                  <a:pt x="840" y="1029"/>
                  <a:pt x="840" y="1029"/>
                  <a:pt x="839" y="1029"/>
                </a:cubicBezTo>
                <a:cubicBezTo>
                  <a:pt x="839" y="1029"/>
                  <a:pt x="838" y="1029"/>
                  <a:pt x="838" y="1029"/>
                </a:cubicBezTo>
                <a:cubicBezTo>
                  <a:pt x="838" y="1029"/>
                  <a:pt x="838" y="1030"/>
                  <a:pt x="837" y="1030"/>
                </a:cubicBezTo>
                <a:cubicBezTo>
                  <a:pt x="837" y="1030"/>
                  <a:pt x="836" y="1030"/>
                  <a:pt x="837" y="1029"/>
                </a:cubicBezTo>
                <a:cubicBezTo>
                  <a:pt x="837" y="1029"/>
                  <a:pt x="837" y="1029"/>
                  <a:pt x="837" y="1029"/>
                </a:cubicBezTo>
                <a:cubicBezTo>
                  <a:pt x="837" y="1029"/>
                  <a:pt x="837" y="1029"/>
                  <a:pt x="837" y="1029"/>
                </a:cubicBezTo>
                <a:cubicBezTo>
                  <a:pt x="836" y="1029"/>
                  <a:pt x="836" y="1029"/>
                  <a:pt x="836" y="1029"/>
                </a:cubicBezTo>
                <a:cubicBezTo>
                  <a:pt x="836" y="1029"/>
                  <a:pt x="835" y="1030"/>
                  <a:pt x="835" y="1030"/>
                </a:cubicBezTo>
                <a:cubicBezTo>
                  <a:pt x="834" y="1030"/>
                  <a:pt x="834" y="1029"/>
                  <a:pt x="834" y="1029"/>
                </a:cubicBezTo>
                <a:cubicBezTo>
                  <a:pt x="833" y="1029"/>
                  <a:pt x="833" y="1029"/>
                  <a:pt x="833" y="1029"/>
                </a:cubicBezTo>
                <a:cubicBezTo>
                  <a:pt x="834" y="1028"/>
                  <a:pt x="834" y="1028"/>
                  <a:pt x="834" y="1028"/>
                </a:cubicBezTo>
                <a:cubicBezTo>
                  <a:pt x="834" y="1028"/>
                  <a:pt x="833" y="1028"/>
                  <a:pt x="833" y="1028"/>
                </a:cubicBezTo>
                <a:cubicBezTo>
                  <a:pt x="833" y="1028"/>
                  <a:pt x="832" y="1029"/>
                  <a:pt x="832" y="1029"/>
                </a:cubicBezTo>
                <a:cubicBezTo>
                  <a:pt x="832" y="1029"/>
                  <a:pt x="831" y="1030"/>
                  <a:pt x="830" y="1030"/>
                </a:cubicBezTo>
                <a:cubicBezTo>
                  <a:pt x="830" y="1029"/>
                  <a:pt x="830" y="1029"/>
                  <a:pt x="830" y="1029"/>
                </a:cubicBezTo>
                <a:cubicBezTo>
                  <a:pt x="830" y="1028"/>
                  <a:pt x="829" y="1028"/>
                  <a:pt x="829" y="1028"/>
                </a:cubicBezTo>
                <a:cubicBezTo>
                  <a:pt x="828" y="1028"/>
                  <a:pt x="827" y="1028"/>
                  <a:pt x="827" y="1028"/>
                </a:cubicBezTo>
                <a:cubicBezTo>
                  <a:pt x="826" y="1028"/>
                  <a:pt x="826" y="1028"/>
                  <a:pt x="826" y="1028"/>
                </a:cubicBezTo>
                <a:cubicBezTo>
                  <a:pt x="825" y="1028"/>
                  <a:pt x="825" y="1028"/>
                  <a:pt x="825" y="1028"/>
                </a:cubicBezTo>
                <a:cubicBezTo>
                  <a:pt x="824" y="1028"/>
                  <a:pt x="823" y="1028"/>
                  <a:pt x="823" y="1028"/>
                </a:cubicBezTo>
                <a:cubicBezTo>
                  <a:pt x="822" y="1028"/>
                  <a:pt x="821" y="1028"/>
                  <a:pt x="821" y="1028"/>
                </a:cubicBezTo>
                <a:cubicBezTo>
                  <a:pt x="820" y="1028"/>
                  <a:pt x="820" y="1028"/>
                  <a:pt x="820" y="1028"/>
                </a:cubicBezTo>
                <a:cubicBezTo>
                  <a:pt x="820" y="1029"/>
                  <a:pt x="819" y="1029"/>
                  <a:pt x="819" y="1029"/>
                </a:cubicBezTo>
                <a:cubicBezTo>
                  <a:pt x="819" y="1029"/>
                  <a:pt x="819" y="1030"/>
                  <a:pt x="818" y="1030"/>
                </a:cubicBezTo>
                <a:cubicBezTo>
                  <a:pt x="818" y="1030"/>
                  <a:pt x="817" y="1030"/>
                  <a:pt x="816" y="1030"/>
                </a:cubicBezTo>
                <a:cubicBezTo>
                  <a:pt x="816" y="1030"/>
                  <a:pt x="816" y="1030"/>
                  <a:pt x="816" y="1030"/>
                </a:cubicBezTo>
                <a:cubicBezTo>
                  <a:pt x="816" y="1030"/>
                  <a:pt x="816" y="1030"/>
                  <a:pt x="816" y="1030"/>
                </a:cubicBezTo>
                <a:cubicBezTo>
                  <a:pt x="816" y="1030"/>
                  <a:pt x="815" y="1030"/>
                  <a:pt x="815" y="1030"/>
                </a:cubicBezTo>
                <a:cubicBezTo>
                  <a:pt x="815" y="1030"/>
                  <a:pt x="815" y="1030"/>
                  <a:pt x="814" y="1030"/>
                </a:cubicBezTo>
                <a:cubicBezTo>
                  <a:pt x="814" y="1030"/>
                  <a:pt x="814" y="1031"/>
                  <a:pt x="813" y="1031"/>
                </a:cubicBezTo>
                <a:cubicBezTo>
                  <a:pt x="813" y="1030"/>
                  <a:pt x="813" y="1030"/>
                  <a:pt x="813" y="1030"/>
                </a:cubicBezTo>
                <a:cubicBezTo>
                  <a:pt x="813" y="1030"/>
                  <a:pt x="813" y="1030"/>
                  <a:pt x="813" y="1030"/>
                </a:cubicBezTo>
                <a:cubicBezTo>
                  <a:pt x="812" y="1030"/>
                  <a:pt x="812" y="1030"/>
                  <a:pt x="812" y="1030"/>
                </a:cubicBezTo>
                <a:cubicBezTo>
                  <a:pt x="812" y="1030"/>
                  <a:pt x="811" y="1031"/>
                  <a:pt x="811" y="1031"/>
                </a:cubicBezTo>
                <a:cubicBezTo>
                  <a:pt x="811" y="1030"/>
                  <a:pt x="811" y="1030"/>
                  <a:pt x="811" y="1030"/>
                </a:cubicBezTo>
                <a:cubicBezTo>
                  <a:pt x="811" y="1030"/>
                  <a:pt x="810" y="1030"/>
                  <a:pt x="810" y="1030"/>
                </a:cubicBezTo>
                <a:cubicBezTo>
                  <a:pt x="810" y="1030"/>
                  <a:pt x="810" y="1030"/>
                  <a:pt x="810" y="1031"/>
                </a:cubicBezTo>
                <a:cubicBezTo>
                  <a:pt x="810" y="1031"/>
                  <a:pt x="810" y="1030"/>
                  <a:pt x="810" y="1030"/>
                </a:cubicBezTo>
                <a:cubicBezTo>
                  <a:pt x="809" y="1031"/>
                  <a:pt x="809" y="1031"/>
                  <a:pt x="809" y="1031"/>
                </a:cubicBezTo>
                <a:cubicBezTo>
                  <a:pt x="808" y="1031"/>
                  <a:pt x="808" y="1032"/>
                  <a:pt x="808" y="1031"/>
                </a:cubicBezTo>
                <a:cubicBezTo>
                  <a:pt x="807" y="1031"/>
                  <a:pt x="807" y="1031"/>
                  <a:pt x="807" y="1031"/>
                </a:cubicBezTo>
                <a:cubicBezTo>
                  <a:pt x="807" y="1031"/>
                  <a:pt x="807" y="1032"/>
                  <a:pt x="807" y="1032"/>
                </a:cubicBezTo>
                <a:cubicBezTo>
                  <a:pt x="807" y="1032"/>
                  <a:pt x="807" y="1032"/>
                  <a:pt x="807" y="1032"/>
                </a:cubicBezTo>
                <a:cubicBezTo>
                  <a:pt x="806" y="1032"/>
                  <a:pt x="806" y="1032"/>
                  <a:pt x="806" y="1032"/>
                </a:cubicBezTo>
                <a:cubicBezTo>
                  <a:pt x="805" y="1033"/>
                  <a:pt x="805" y="1033"/>
                  <a:pt x="805" y="1033"/>
                </a:cubicBezTo>
                <a:cubicBezTo>
                  <a:pt x="804" y="1033"/>
                  <a:pt x="804" y="1032"/>
                  <a:pt x="804" y="1033"/>
                </a:cubicBezTo>
                <a:cubicBezTo>
                  <a:pt x="804" y="1033"/>
                  <a:pt x="804" y="1033"/>
                  <a:pt x="803" y="1033"/>
                </a:cubicBezTo>
                <a:cubicBezTo>
                  <a:pt x="803" y="1033"/>
                  <a:pt x="803" y="1033"/>
                  <a:pt x="803" y="1033"/>
                </a:cubicBezTo>
                <a:cubicBezTo>
                  <a:pt x="803" y="1033"/>
                  <a:pt x="803" y="1034"/>
                  <a:pt x="803" y="1034"/>
                </a:cubicBezTo>
                <a:cubicBezTo>
                  <a:pt x="802" y="1034"/>
                  <a:pt x="802" y="1034"/>
                  <a:pt x="802" y="1034"/>
                </a:cubicBezTo>
                <a:cubicBezTo>
                  <a:pt x="801" y="1034"/>
                  <a:pt x="801" y="1034"/>
                  <a:pt x="801" y="1034"/>
                </a:cubicBezTo>
                <a:cubicBezTo>
                  <a:pt x="801" y="1035"/>
                  <a:pt x="801" y="1035"/>
                  <a:pt x="800" y="1035"/>
                </a:cubicBezTo>
                <a:cubicBezTo>
                  <a:pt x="800" y="1035"/>
                  <a:pt x="800" y="1036"/>
                  <a:pt x="799" y="1036"/>
                </a:cubicBezTo>
                <a:cubicBezTo>
                  <a:pt x="799" y="1037"/>
                  <a:pt x="798" y="1037"/>
                  <a:pt x="798" y="1037"/>
                </a:cubicBezTo>
                <a:cubicBezTo>
                  <a:pt x="798" y="1038"/>
                  <a:pt x="798" y="1038"/>
                  <a:pt x="797" y="1038"/>
                </a:cubicBezTo>
                <a:cubicBezTo>
                  <a:pt x="797" y="1039"/>
                  <a:pt x="797" y="1039"/>
                  <a:pt x="797" y="1039"/>
                </a:cubicBezTo>
                <a:cubicBezTo>
                  <a:pt x="797" y="1039"/>
                  <a:pt x="797" y="1040"/>
                  <a:pt x="797" y="1040"/>
                </a:cubicBezTo>
                <a:cubicBezTo>
                  <a:pt x="797" y="1040"/>
                  <a:pt x="798" y="1040"/>
                  <a:pt x="798" y="1041"/>
                </a:cubicBezTo>
                <a:cubicBezTo>
                  <a:pt x="798" y="1041"/>
                  <a:pt x="798" y="1041"/>
                  <a:pt x="798" y="1041"/>
                </a:cubicBezTo>
                <a:cubicBezTo>
                  <a:pt x="798" y="1042"/>
                  <a:pt x="799" y="1042"/>
                  <a:pt x="799" y="1042"/>
                </a:cubicBezTo>
                <a:cubicBezTo>
                  <a:pt x="799" y="1042"/>
                  <a:pt x="798" y="1042"/>
                  <a:pt x="798" y="1042"/>
                </a:cubicBezTo>
                <a:cubicBezTo>
                  <a:pt x="798" y="1042"/>
                  <a:pt x="798" y="1042"/>
                  <a:pt x="797" y="1042"/>
                </a:cubicBezTo>
                <a:cubicBezTo>
                  <a:pt x="797" y="1042"/>
                  <a:pt x="797" y="1042"/>
                  <a:pt x="796" y="1042"/>
                </a:cubicBezTo>
                <a:cubicBezTo>
                  <a:pt x="796" y="1042"/>
                  <a:pt x="796" y="1042"/>
                  <a:pt x="796" y="1042"/>
                </a:cubicBezTo>
                <a:cubicBezTo>
                  <a:pt x="796" y="1042"/>
                  <a:pt x="796" y="1042"/>
                  <a:pt x="796" y="1042"/>
                </a:cubicBezTo>
                <a:cubicBezTo>
                  <a:pt x="795" y="1042"/>
                  <a:pt x="795" y="1042"/>
                  <a:pt x="794" y="1043"/>
                </a:cubicBezTo>
                <a:cubicBezTo>
                  <a:pt x="794" y="1043"/>
                  <a:pt x="793" y="1043"/>
                  <a:pt x="793" y="1043"/>
                </a:cubicBezTo>
                <a:cubicBezTo>
                  <a:pt x="793" y="1043"/>
                  <a:pt x="793" y="1043"/>
                  <a:pt x="792" y="1044"/>
                </a:cubicBezTo>
                <a:cubicBezTo>
                  <a:pt x="792" y="1044"/>
                  <a:pt x="792" y="1043"/>
                  <a:pt x="792" y="1043"/>
                </a:cubicBezTo>
                <a:cubicBezTo>
                  <a:pt x="791" y="1043"/>
                  <a:pt x="791" y="1044"/>
                  <a:pt x="791" y="1044"/>
                </a:cubicBezTo>
                <a:cubicBezTo>
                  <a:pt x="792" y="1045"/>
                  <a:pt x="793" y="1044"/>
                  <a:pt x="794" y="1043"/>
                </a:cubicBezTo>
                <a:cubicBezTo>
                  <a:pt x="795" y="1043"/>
                  <a:pt x="795" y="1043"/>
                  <a:pt x="795" y="1043"/>
                </a:cubicBezTo>
                <a:cubicBezTo>
                  <a:pt x="796" y="1043"/>
                  <a:pt x="797" y="1043"/>
                  <a:pt x="797" y="1044"/>
                </a:cubicBezTo>
                <a:cubicBezTo>
                  <a:pt x="796" y="1044"/>
                  <a:pt x="796" y="1044"/>
                  <a:pt x="796" y="1045"/>
                </a:cubicBezTo>
                <a:cubicBezTo>
                  <a:pt x="796" y="1045"/>
                  <a:pt x="797" y="1045"/>
                  <a:pt x="797" y="1045"/>
                </a:cubicBezTo>
                <a:cubicBezTo>
                  <a:pt x="798" y="1045"/>
                  <a:pt x="798" y="1044"/>
                  <a:pt x="798" y="1044"/>
                </a:cubicBezTo>
                <a:cubicBezTo>
                  <a:pt x="798" y="1044"/>
                  <a:pt x="798" y="1044"/>
                  <a:pt x="799" y="1044"/>
                </a:cubicBezTo>
                <a:cubicBezTo>
                  <a:pt x="799" y="1044"/>
                  <a:pt x="799" y="1043"/>
                  <a:pt x="800" y="1043"/>
                </a:cubicBezTo>
                <a:cubicBezTo>
                  <a:pt x="800" y="1043"/>
                  <a:pt x="800" y="1043"/>
                  <a:pt x="801" y="1043"/>
                </a:cubicBezTo>
                <a:cubicBezTo>
                  <a:pt x="801" y="1043"/>
                  <a:pt x="801" y="1043"/>
                  <a:pt x="801" y="1043"/>
                </a:cubicBezTo>
                <a:cubicBezTo>
                  <a:pt x="802" y="1043"/>
                  <a:pt x="802" y="1043"/>
                  <a:pt x="802" y="1042"/>
                </a:cubicBezTo>
                <a:cubicBezTo>
                  <a:pt x="802" y="1042"/>
                  <a:pt x="802" y="1042"/>
                  <a:pt x="802" y="1042"/>
                </a:cubicBezTo>
                <a:cubicBezTo>
                  <a:pt x="802" y="1042"/>
                  <a:pt x="802" y="1042"/>
                  <a:pt x="802" y="1041"/>
                </a:cubicBezTo>
                <a:cubicBezTo>
                  <a:pt x="802" y="1041"/>
                  <a:pt x="802" y="1041"/>
                  <a:pt x="802" y="1041"/>
                </a:cubicBezTo>
                <a:cubicBezTo>
                  <a:pt x="802" y="1040"/>
                  <a:pt x="803" y="1040"/>
                  <a:pt x="804" y="1040"/>
                </a:cubicBezTo>
                <a:cubicBezTo>
                  <a:pt x="804" y="1040"/>
                  <a:pt x="806" y="1041"/>
                  <a:pt x="806" y="1040"/>
                </a:cubicBezTo>
                <a:cubicBezTo>
                  <a:pt x="806" y="1040"/>
                  <a:pt x="806" y="1040"/>
                  <a:pt x="806" y="1040"/>
                </a:cubicBezTo>
                <a:cubicBezTo>
                  <a:pt x="807" y="1039"/>
                  <a:pt x="807" y="1040"/>
                  <a:pt x="807" y="1040"/>
                </a:cubicBezTo>
                <a:cubicBezTo>
                  <a:pt x="808" y="1041"/>
                  <a:pt x="808" y="1040"/>
                  <a:pt x="809" y="1040"/>
                </a:cubicBezTo>
                <a:cubicBezTo>
                  <a:pt x="809" y="1040"/>
                  <a:pt x="809" y="1040"/>
                  <a:pt x="809" y="1040"/>
                </a:cubicBezTo>
                <a:cubicBezTo>
                  <a:pt x="810" y="1039"/>
                  <a:pt x="810" y="1038"/>
                  <a:pt x="810" y="1038"/>
                </a:cubicBezTo>
                <a:cubicBezTo>
                  <a:pt x="811" y="1038"/>
                  <a:pt x="811" y="1039"/>
                  <a:pt x="811" y="1038"/>
                </a:cubicBezTo>
                <a:cubicBezTo>
                  <a:pt x="812" y="1038"/>
                  <a:pt x="812" y="1037"/>
                  <a:pt x="813" y="1036"/>
                </a:cubicBezTo>
                <a:cubicBezTo>
                  <a:pt x="813" y="1036"/>
                  <a:pt x="813" y="1036"/>
                  <a:pt x="813" y="1036"/>
                </a:cubicBezTo>
                <a:cubicBezTo>
                  <a:pt x="813" y="1036"/>
                  <a:pt x="813" y="1036"/>
                  <a:pt x="813" y="1036"/>
                </a:cubicBezTo>
                <a:cubicBezTo>
                  <a:pt x="814" y="1036"/>
                  <a:pt x="814" y="1036"/>
                  <a:pt x="814" y="1036"/>
                </a:cubicBezTo>
                <a:cubicBezTo>
                  <a:pt x="815" y="1036"/>
                  <a:pt x="816" y="1035"/>
                  <a:pt x="816" y="1034"/>
                </a:cubicBezTo>
                <a:cubicBezTo>
                  <a:pt x="816" y="1034"/>
                  <a:pt x="816" y="1034"/>
                  <a:pt x="817" y="1034"/>
                </a:cubicBezTo>
                <a:cubicBezTo>
                  <a:pt x="817" y="1034"/>
                  <a:pt x="817" y="1034"/>
                  <a:pt x="818" y="1034"/>
                </a:cubicBezTo>
                <a:cubicBezTo>
                  <a:pt x="819" y="1034"/>
                  <a:pt x="820" y="1034"/>
                  <a:pt x="822" y="1034"/>
                </a:cubicBezTo>
                <a:cubicBezTo>
                  <a:pt x="823" y="1034"/>
                  <a:pt x="823" y="1034"/>
                  <a:pt x="824" y="1034"/>
                </a:cubicBezTo>
                <a:cubicBezTo>
                  <a:pt x="825" y="1034"/>
                  <a:pt x="826" y="1034"/>
                  <a:pt x="826" y="1034"/>
                </a:cubicBezTo>
                <a:cubicBezTo>
                  <a:pt x="827" y="1034"/>
                  <a:pt x="827" y="1034"/>
                  <a:pt x="827" y="1035"/>
                </a:cubicBezTo>
                <a:cubicBezTo>
                  <a:pt x="828" y="1035"/>
                  <a:pt x="828" y="1035"/>
                  <a:pt x="828" y="1035"/>
                </a:cubicBezTo>
                <a:cubicBezTo>
                  <a:pt x="828" y="1035"/>
                  <a:pt x="829" y="1036"/>
                  <a:pt x="829" y="1036"/>
                </a:cubicBezTo>
                <a:cubicBezTo>
                  <a:pt x="828" y="1037"/>
                  <a:pt x="828" y="1037"/>
                  <a:pt x="827" y="1037"/>
                </a:cubicBezTo>
                <a:cubicBezTo>
                  <a:pt x="827" y="1037"/>
                  <a:pt x="827" y="1037"/>
                  <a:pt x="826" y="1037"/>
                </a:cubicBezTo>
                <a:cubicBezTo>
                  <a:pt x="826" y="1037"/>
                  <a:pt x="826" y="1037"/>
                  <a:pt x="825" y="1037"/>
                </a:cubicBezTo>
                <a:cubicBezTo>
                  <a:pt x="825" y="1037"/>
                  <a:pt x="825" y="1037"/>
                  <a:pt x="824" y="1037"/>
                </a:cubicBezTo>
                <a:cubicBezTo>
                  <a:pt x="824" y="1037"/>
                  <a:pt x="824" y="1037"/>
                  <a:pt x="823" y="1037"/>
                </a:cubicBezTo>
                <a:cubicBezTo>
                  <a:pt x="822" y="1037"/>
                  <a:pt x="823" y="1038"/>
                  <a:pt x="824" y="1038"/>
                </a:cubicBezTo>
                <a:cubicBezTo>
                  <a:pt x="824" y="1038"/>
                  <a:pt x="824" y="1038"/>
                  <a:pt x="824" y="1039"/>
                </a:cubicBezTo>
                <a:cubicBezTo>
                  <a:pt x="825" y="1039"/>
                  <a:pt x="825" y="1039"/>
                  <a:pt x="825" y="1039"/>
                </a:cubicBezTo>
                <a:cubicBezTo>
                  <a:pt x="825" y="1039"/>
                  <a:pt x="825" y="1039"/>
                  <a:pt x="826" y="1039"/>
                </a:cubicBezTo>
                <a:cubicBezTo>
                  <a:pt x="826" y="1039"/>
                  <a:pt x="826" y="1040"/>
                  <a:pt x="827" y="1041"/>
                </a:cubicBezTo>
                <a:cubicBezTo>
                  <a:pt x="827" y="1041"/>
                  <a:pt x="828" y="1040"/>
                  <a:pt x="828" y="1040"/>
                </a:cubicBezTo>
                <a:cubicBezTo>
                  <a:pt x="828" y="1040"/>
                  <a:pt x="828" y="1040"/>
                  <a:pt x="829" y="1040"/>
                </a:cubicBezTo>
                <a:cubicBezTo>
                  <a:pt x="829" y="1040"/>
                  <a:pt x="830" y="1040"/>
                  <a:pt x="831" y="1040"/>
                </a:cubicBezTo>
                <a:cubicBezTo>
                  <a:pt x="831" y="1040"/>
                  <a:pt x="831" y="1040"/>
                  <a:pt x="831" y="1041"/>
                </a:cubicBezTo>
                <a:cubicBezTo>
                  <a:pt x="832" y="1041"/>
                  <a:pt x="832" y="1041"/>
                  <a:pt x="832" y="1041"/>
                </a:cubicBezTo>
                <a:cubicBezTo>
                  <a:pt x="832" y="1042"/>
                  <a:pt x="831" y="1042"/>
                  <a:pt x="831" y="1042"/>
                </a:cubicBezTo>
                <a:cubicBezTo>
                  <a:pt x="831" y="1042"/>
                  <a:pt x="831" y="1042"/>
                  <a:pt x="832" y="1042"/>
                </a:cubicBezTo>
                <a:cubicBezTo>
                  <a:pt x="832" y="1042"/>
                  <a:pt x="832" y="1042"/>
                  <a:pt x="832" y="1042"/>
                </a:cubicBezTo>
                <a:cubicBezTo>
                  <a:pt x="832" y="1042"/>
                  <a:pt x="833" y="1041"/>
                  <a:pt x="833" y="1041"/>
                </a:cubicBezTo>
                <a:cubicBezTo>
                  <a:pt x="834" y="1041"/>
                  <a:pt x="833" y="1042"/>
                  <a:pt x="833" y="1042"/>
                </a:cubicBezTo>
                <a:cubicBezTo>
                  <a:pt x="834" y="1042"/>
                  <a:pt x="835" y="1042"/>
                  <a:pt x="834" y="1043"/>
                </a:cubicBezTo>
                <a:cubicBezTo>
                  <a:pt x="834" y="1043"/>
                  <a:pt x="834" y="1043"/>
                  <a:pt x="834" y="1043"/>
                </a:cubicBezTo>
                <a:cubicBezTo>
                  <a:pt x="835" y="1043"/>
                  <a:pt x="834" y="1042"/>
                  <a:pt x="834" y="1042"/>
                </a:cubicBezTo>
                <a:cubicBezTo>
                  <a:pt x="834" y="1042"/>
                  <a:pt x="834" y="1042"/>
                  <a:pt x="834" y="1041"/>
                </a:cubicBezTo>
                <a:cubicBezTo>
                  <a:pt x="834" y="1041"/>
                  <a:pt x="834" y="1041"/>
                  <a:pt x="834" y="1041"/>
                </a:cubicBezTo>
                <a:cubicBezTo>
                  <a:pt x="834" y="1041"/>
                  <a:pt x="833" y="1040"/>
                  <a:pt x="834" y="1039"/>
                </a:cubicBezTo>
                <a:cubicBezTo>
                  <a:pt x="834" y="1039"/>
                  <a:pt x="835" y="1040"/>
                  <a:pt x="835" y="1041"/>
                </a:cubicBezTo>
                <a:cubicBezTo>
                  <a:pt x="835" y="1041"/>
                  <a:pt x="835" y="1042"/>
                  <a:pt x="836" y="1042"/>
                </a:cubicBezTo>
                <a:cubicBezTo>
                  <a:pt x="837" y="1042"/>
                  <a:pt x="837" y="1042"/>
                  <a:pt x="838" y="1042"/>
                </a:cubicBezTo>
                <a:cubicBezTo>
                  <a:pt x="839" y="1042"/>
                  <a:pt x="839" y="1042"/>
                  <a:pt x="840" y="1042"/>
                </a:cubicBezTo>
                <a:cubicBezTo>
                  <a:pt x="840" y="1042"/>
                  <a:pt x="840" y="1042"/>
                  <a:pt x="841" y="1042"/>
                </a:cubicBezTo>
                <a:cubicBezTo>
                  <a:pt x="841" y="1042"/>
                  <a:pt x="841" y="1042"/>
                  <a:pt x="841" y="1042"/>
                </a:cubicBezTo>
                <a:cubicBezTo>
                  <a:pt x="842" y="1042"/>
                  <a:pt x="842" y="1042"/>
                  <a:pt x="842" y="1041"/>
                </a:cubicBezTo>
                <a:cubicBezTo>
                  <a:pt x="842" y="1041"/>
                  <a:pt x="842" y="1042"/>
                  <a:pt x="843" y="1042"/>
                </a:cubicBezTo>
                <a:cubicBezTo>
                  <a:pt x="843" y="1042"/>
                  <a:pt x="843" y="1043"/>
                  <a:pt x="843" y="1043"/>
                </a:cubicBezTo>
                <a:cubicBezTo>
                  <a:pt x="844" y="1043"/>
                  <a:pt x="844" y="1043"/>
                  <a:pt x="844" y="1044"/>
                </a:cubicBezTo>
                <a:cubicBezTo>
                  <a:pt x="845" y="1044"/>
                  <a:pt x="845" y="1044"/>
                  <a:pt x="845" y="1045"/>
                </a:cubicBezTo>
                <a:cubicBezTo>
                  <a:pt x="846" y="1045"/>
                  <a:pt x="846" y="1045"/>
                  <a:pt x="846" y="1045"/>
                </a:cubicBezTo>
                <a:cubicBezTo>
                  <a:pt x="846" y="1045"/>
                  <a:pt x="847" y="1045"/>
                  <a:pt x="847" y="1045"/>
                </a:cubicBezTo>
                <a:cubicBezTo>
                  <a:pt x="847" y="1045"/>
                  <a:pt x="847" y="1045"/>
                  <a:pt x="848" y="1046"/>
                </a:cubicBezTo>
                <a:cubicBezTo>
                  <a:pt x="848" y="1046"/>
                  <a:pt x="848" y="1046"/>
                  <a:pt x="848" y="1046"/>
                </a:cubicBezTo>
                <a:cubicBezTo>
                  <a:pt x="849" y="1046"/>
                  <a:pt x="849" y="1046"/>
                  <a:pt x="849" y="1046"/>
                </a:cubicBezTo>
                <a:cubicBezTo>
                  <a:pt x="850" y="1046"/>
                  <a:pt x="849" y="1046"/>
                  <a:pt x="850" y="1046"/>
                </a:cubicBezTo>
                <a:cubicBezTo>
                  <a:pt x="850" y="1046"/>
                  <a:pt x="850" y="1046"/>
                  <a:pt x="850" y="1046"/>
                </a:cubicBezTo>
                <a:cubicBezTo>
                  <a:pt x="851" y="1046"/>
                  <a:pt x="851" y="1046"/>
                  <a:pt x="851" y="1046"/>
                </a:cubicBezTo>
                <a:cubicBezTo>
                  <a:pt x="852" y="1046"/>
                  <a:pt x="852" y="1047"/>
                  <a:pt x="852" y="1047"/>
                </a:cubicBezTo>
                <a:cubicBezTo>
                  <a:pt x="852" y="1047"/>
                  <a:pt x="853" y="1047"/>
                  <a:pt x="853" y="1047"/>
                </a:cubicBezTo>
                <a:cubicBezTo>
                  <a:pt x="853" y="1047"/>
                  <a:pt x="853" y="1047"/>
                  <a:pt x="854" y="1047"/>
                </a:cubicBezTo>
                <a:cubicBezTo>
                  <a:pt x="854" y="1047"/>
                  <a:pt x="854" y="1047"/>
                  <a:pt x="855" y="1047"/>
                </a:cubicBezTo>
                <a:cubicBezTo>
                  <a:pt x="855" y="1047"/>
                  <a:pt x="855" y="1047"/>
                  <a:pt x="856" y="1048"/>
                </a:cubicBezTo>
                <a:cubicBezTo>
                  <a:pt x="856" y="1048"/>
                  <a:pt x="857" y="1048"/>
                  <a:pt x="857" y="1048"/>
                </a:cubicBezTo>
                <a:cubicBezTo>
                  <a:pt x="858" y="1048"/>
                  <a:pt x="858" y="1047"/>
                  <a:pt x="858" y="1047"/>
                </a:cubicBezTo>
                <a:cubicBezTo>
                  <a:pt x="859" y="1047"/>
                  <a:pt x="859" y="1047"/>
                  <a:pt x="860" y="1047"/>
                </a:cubicBezTo>
                <a:cubicBezTo>
                  <a:pt x="860" y="1047"/>
                  <a:pt x="861" y="1047"/>
                  <a:pt x="861" y="1047"/>
                </a:cubicBezTo>
                <a:cubicBezTo>
                  <a:pt x="862" y="1047"/>
                  <a:pt x="862" y="1047"/>
                  <a:pt x="862" y="1047"/>
                </a:cubicBezTo>
                <a:cubicBezTo>
                  <a:pt x="862" y="1048"/>
                  <a:pt x="861" y="1047"/>
                  <a:pt x="862" y="1048"/>
                </a:cubicBezTo>
                <a:cubicBezTo>
                  <a:pt x="862" y="1048"/>
                  <a:pt x="863" y="1048"/>
                  <a:pt x="863" y="1048"/>
                </a:cubicBezTo>
                <a:cubicBezTo>
                  <a:pt x="863" y="1048"/>
                  <a:pt x="864" y="1049"/>
                  <a:pt x="864" y="1050"/>
                </a:cubicBezTo>
                <a:cubicBezTo>
                  <a:pt x="864" y="1050"/>
                  <a:pt x="864" y="1051"/>
                  <a:pt x="864" y="1052"/>
                </a:cubicBezTo>
                <a:cubicBezTo>
                  <a:pt x="864" y="1052"/>
                  <a:pt x="865" y="1052"/>
                  <a:pt x="865" y="1053"/>
                </a:cubicBezTo>
                <a:cubicBezTo>
                  <a:pt x="865" y="1053"/>
                  <a:pt x="865" y="1053"/>
                  <a:pt x="865" y="1054"/>
                </a:cubicBezTo>
                <a:cubicBezTo>
                  <a:pt x="865" y="1054"/>
                  <a:pt x="866" y="1054"/>
                  <a:pt x="866" y="1055"/>
                </a:cubicBezTo>
                <a:cubicBezTo>
                  <a:pt x="867" y="1055"/>
                  <a:pt x="868" y="1056"/>
                  <a:pt x="869" y="1057"/>
                </a:cubicBezTo>
                <a:cubicBezTo>
                  <a:pt x="870" y="1058"/>
                  <a:pt x="870" y="1058"/>
                  <a:pt x="871" y="1058"/>
                </a:cubicBezTo>
                <a:cubicBezTo>
                  <a:pt x="871" y="1058"/>
                  <a:pt x="871" y="1058"/>
                  <a:pt x="872" y="1058"/>
                </a:cubicBezTo>
                <a:cubicBezTo>
                  <a:pt x="872" y="1057"/>
                  <a:pt x="872" y="1058"/>
                  <a:pt x="873" y="1058"/>
                </a:cubicBezTo>
                <a:cubicBezTo>
                  <a:pt x="873" y="1058"/>
                  <a:pt x="873" y="1058"/>
                  <a:pt x="874" y="1058"/>
                </a:cubicBezTo>
                <a:cubicBezTo>
                  <a:pt x="874" y="1058"/>
                  <a:pt x="875" y="1058"/>
                  <a:pt x="875" y="1058"/>
                </a:cubicBezTo>
                <a:cubicBezTo>
                  <a:pt x="875" y="1058"/>
                  <a:pt x="875" y="1058"/>
                  <a:pt x="876" y="1058"/>
                </a:cubicBezTo>
                <a:cubicBezTo>
                  <a:pt x="876" y="1058"/>
                  <a:pt x="877" y="1058"/>
                  <a:pt x="878" y="1058"/>
                </a:cubicBezTo>
                <a:cubicBezTo>
                  <a:pt x="878" y="1058"/>
                  <a:pt x="878" y="1058"/>
                  <a:pt x="879" y="1059"/>
                </a:cubicBezTo>
                <a:cubicBezTo>
                  <a:pt x="879" y="1059"/>
                  <a:pt x="879" y="1059"/>
                  <a:pt x="880" y="1059"/>
                </a:cubicBezTo>
                <a:cubicBezTo>
                  <a:pt x="880" y="1059"/>
                  <a:pt x="879" y="1059"/>
                  <a:pt x="879" y="1060"/>
                </a:cubicBezTo>
                <a:cubicBezTo>
                  <a:pt x="879" y="1060"/>
                  <a:pt x="880" y="1060"/>
                  <a:pt x="880" y="1060"/>
                </a:cubicBezTo>
                <a:cubicBezTo>
                  <a:pt x="880" y="1060"/>
                  <a:pt x="881" y="1060"/>
                  <a:pt x="881" y="1060"/>
                </a:cubicBezTo>
                <a:cubicBezTo>
                  <a:pt x="881" y="1060"/>
                  <a:pt x="881" y="1060"/>
                  <a:pt x="881" y="1060"/>
                </a:cubicBezTo>
                <a:cubicBezTo>
                  <a:pt x="881" y="1060"/>
                  <a:pt x="881" y="1060"/>
                  <a:pt x="881" y="1061"/>
                </a:cubicBezTo>
                <a:cubicBezTo>
                  <a:pt x="881" y="1061"/>
                  <a:pt x="881" y="1061"/>
                  <a:pt x="881" y="1062"/>
                </a:cubicBezTo>
                <a:cubicBezTo>
                  <a:pt x="880" y="1062"/>
                  <a:pt x="880" y="1062"/>
                  <a:pt x="880" y="1063"/>
                </a:cubicBezTo>
                <a:cubicBezTo>
                  <a:pt x="880" y="1063"/>
                  <a:pt x="880" y="1063"/>
                  <a:pt x="879" y="1063"/>
                </a:cubicBezTo>
                <a:cubicBezTo>
                  <a:pt x="879" y="1063"/>
                  <a:pt x="879" y="1063"/>
                  <a:pt x="879" y="1063"/>
                </a:cubicBezTo>
                <a:cubicBezTo>
                  <a:pt x="878" y="1064"/>
                  <a:pt x="878" y="1064"/>
                  <a:pt x="878" y="1064"/>
                </a:cubicBezTo>
                <a:cubicBezTo>
                  <a:pt x="877" y="1064"/>
                  <a:pt x="877" y="1064"/>
                  <a:pt x="876" y="1065"/>
                </a:cubicBezTo>
                <a:cubicBezTo>
                  <a:pt x="876" y="1065"/>
                  <a:pt x="875" y="1066"/>
                  <a:pt x="874" y="1066"/>
                </a:cubicBezTo>
                <a:cubicBezTo>
                  <a:pt x="874" y="1066"/>
                  <a:pt x="874" y="1067"/>
                  <a:pt x="874" y="1067"/>
                </a:cubicBezTo>
                <a:cubicBezTo>
                  <a:pt x="874" y="1067"/>
                  <a:pt x="874" y="1067"/>
                  <a:pt x="873" y="1068"/>
                </a:cubicBezTo>
                <a:cubicBezTo>
                  <a:pt x="873" y="1068"/>
                  <a:pt x="873" y="1068"/>
                  <a:pt x="874" y="1069"/>
                </a:cubicBezTo>
                <a:cubicBezTo>
                  <a:pt x="874" y="1069"/>
                  <a:pt x="874" y="1068"/>
                  <a:pt x="875" y="1068"/>
                </a:cubicBezTo>
                <a:cubicBezTo>
                  <a:pt x="875" y="1068"/>
                  <a:pt x="875" y="1068"/>
                  <a:pt x="875" y="1068"/>
                </a:cubicBezTo>
                <a:cubicBezTo>
                  <a:pt x="876" y="1068"/>
                  <a:pt x="877" y="1069"/>
                  <a:pt x="878" y="1068"/>
                </a:cubicBezTo>
                <a:cubicBezTo>
                  <a:pt x="878" y="1068"/>
                  <a:pt x="878" y="1068"/>
                  <a:pt x="878" y="1068"/>
                </a:cubicBezTo>
                <a:cubicBezTo>
                  <a:pt x="879" y="1068"/>
                  <a:pt x="879" y="1068"/>
                  <a:pt x="879" y="1068"/>
                </a:cubicBezTo>
                <a:cubicBezTo>
                  <a:pt x="879" y="1068"/>
                  <a:pt x="879" y="1068"/>
                  <a:pt x="879" y="1067"/>
                </a:cubicBezTo>
                <a:cubicBezTo>
                  <a:pt x="880" y="1067"/>
                  <a:pt x="880" y="1067"/>
                  <a:pt x="880" y="1067"/>
                </a:cubicBezTo>
                <a:cubicBezTo>
                  <a:pt x="880" y="1068"/>
                  <a:pt x="880" y="1068"/>
                  <a:pt x="880" y="1068"/>
                </a:cubicBezTo>
                <a:cubicBezTo>
                  <a:pt x="881" y="1068"/>
                  <a:pt x="881" y="1068"/>
                  <a:pt x="881" y="1068"/>
                </a:cubicBezTo>
                <a:cubicBezTo>
                  <a:pt x="881" y="1068"/>
                  <a:pt x="882" y="1068"/>
                  <a:pt x="882" y="1068"/>
                </a:cubicBezTo>
                <a:cubicBezTo>
                  <a:pt x="883" y="1068"/>
                  <a:pt x="883" y="1068"/>
                  <a:pt x="883" y="1067"/>
                </a:cubicBezTo>
                <a:cubicBezTo>
                  <a:pt x="884" y="1067"/>
                  <a:pt x="885" y="1067"/>
                  <a:pt x="885" y="1067"/>
                </a:cubicBezTo>
                <a:cubicBezTo>
                  <a:pt x="887" y="1067"/>
                  <a:pt x="888" y="1067"/>
                  <a:pt x="890" y="1066"/>
                </a:cubicBezTo>
                <a:cubicBezTo>
                  <a:pt x="890" y="1066"/>
                  <a:pt x="891" y="1066"/>
                  <a:pt x="892" y="1066"/>
                </a:cubicBezTo>
                <a:cubicBezTo>
                  <a:pt x="892" y="1067"/>
                  <a:pt x="893" y="1067"/>
                  <a:pt x="894" y="1067"/>
                </a:cubicBezTo>
                <a:close/>
                <a:moveTo>
                  <a:pt x="850" y="1070"/>
                </a:moveTo>
                <a:cubicBezTo>
                  <a:pt x="850" y="1070"/>
                  <a:pt x="850" y="1070"/>
                  <a:pt x="850" y="1070"/>
                </a:cubicBezTo>
                <a:cubicBezTo>
                  <a:pt x="850" y="1070"/>
                  <a:pt x="849" y="1070"/>
                  <a:pt x="849" y="1070"/>
                </a:cubicBezTo>
                <a:cubicBezTo>
                  <a:pt x="849" y="1071"/>
                  <a:pt x="850" y="1070"/>
                  <a:pt x="850" y="1070"/>
                </a:cubicBezTo>
                <a:cubicBezTo>
                  <a:pt x="850" y="1070"/>
                  <a:pt x="850" y="1070"/>
                  <a:pt x="850" y="1070"/>
                </a:cubicBezTo>
                <a:cubicBezTo>
                  <a:pt x="850" y="1070"/>
                  <a:pt x="850" y="1070"/>
                  <a:pt x="851" y="1070"/>
                </a:cubicBezTo>
                <a:cubicBezTo>
                  <a:pt x="851" y="1070"/>
                  <a:pt x="851" y="1069"/>
                  <a:pt x="850" y="1070"/>
                </a:cubicBezTo>
                <a:close/>
                <a:moveTo>
                  <a:pt x="1025" y="1083"/>
                </a:moveTo>
                <a:cubicBezTo>
                  <a:pt x="1024" y="1083"/>
                  <a:pt x="1024" y="1084"/>
                  <a:pt x="1024" y="1084"/>
                </a:cubicBezTo>
                <a:cubicBezTo>
                  <a:pt x="1025" y="1084"/>
                  <a:pt x="1025" y="1084"/>
                  <a:pt x="1025" y="1084"/>
                </a:cubicBezTo>
                <a:cubicBezTo>
                  <a:pt x="1025" y="1083"/>
                  <a:pt x="1026" y="1084"/>
                  <a:pt x="1026" y="1083"/>
                </a:cubicBezTo>
                <a:cubicBezTo>
                  <a:pt x="1026" y="1083"/>
                  <a:pt x="1025" y="1083"/>
                  <a:pt x="1025" y="1083"/>
                </a:cubicBezTo>
                <a:close/>
                <a:moveTo>
                  <a:pt x="1019" y="1085"/>
                </a:moveTo>
                <a:cubicBezTo>
                  <a:pt x="1018" y="1084"/>
                  <a:pt x="1017" y="1085"/>
                  <a:pt x="1018" y="1085"/>
                </a:cubicBezTo>
                <a:cubicBezTo>
                  <a:pt x="1018" y="1085"/>
                  <a:pt x="1019" y="1085"/>
                  <a:pt x="1019" y="1085"/>
                </a:cubicBezTo>
                <a:cubicBezTo>
                  <a:pt x="1019" y="1086"/>
                  <a:pt x="1019" y="1086"/>
                  <a:pt x="1019" y="1086"/>
                </a:cubicBezTo>
                <a:cubicBezTo>
                  <a:pt x="1020" y="1086"/>
                  <a:pt x="1019" y="1085"/>
                  <a:pt x="1019" y="1085"/>
                </a:cubicBezTo>
                <a:close/>
                <a:moveTo>
                  <a:pt x="1025" y="1080"/>
                </a:moveTo>
                <a:cubicBezTo>
                  <a:pt x="1025" y="1080"/>
                  <a:pt x="1025" y="1080"/>
                  <a:pt x="1024" y="1080"/>
                </a:cubicBezTo>
                <a:cubicBezTo>
                  <a:pt x="1024" y="1080"/>
                  <a:pt x="1024" y="1081"/>
                  <a:pt x="1024" y="1081"/>
                </a:cubicBezTo>
                <a:cubicBezTo>
                  <a:pt x="1024" y="1081"/>
                  <a:pt x="1025" y="1080"/>
                  <a:pt x="1025" y="1080"/>
                </a:cubicBezTo>
                <a:cubicBezTo>
                  <a:pt x="1025" y="1081"/>
                  <a:pt x="1025" y="1081"/>
                  <a:pt x="1026" y="1081"/>
                </a:cubicBezTo>
                <a:cubicBezTo>
                  <a:pt x="1026" y="1080"/>
                  <a:pt x="1025" y="1080"/>
                  <a:pt x="1025" y="1080"/>
                </a:cubicBezTo>
                <a:close/>
                <a:moveTo>
                  <a:pt x="1023" y="1085"/>
                </a:moveTo>
                <a:cubicBezTo>
                  <a:pt x="1022" y="1085"/>
                  <a:pt x="1022" y="1085"/>
                  <a:pt x="1022" y="1085"/>
                </a:cubicBezTo>
                <a:cubicBezTo>
                  <a:pt x="1023" y="1085"/>
                  <a:pt x="1023" y="1085"/>
                  <a:pt x="1023" y="1085"/>
                </a:cubicBezTo>
                <a:close/>
                <a:moveTo>
                  <a:pt x="998" y="750"/>
                </a:moveTo>
                <a:cubicBezTo>
                  <a:pt x="998" y="750"/>
                  <a:pt x="999" y="750"/>
                  <a:pt x="999" y="750"/>
                </a:cubicBezTo>
                <a:cubicBezTo>
                  <a:pt x="999" y="749"/>
                  <a:pt x="998" y="750"/>
                  <a:pt x="998" y="750"/>
                </a:cubicBezTo>
                <a:cubicBezTo>
                  <a:pt x="997" y="750"/>
                  <a:pt x="997" y="751"/>
                  <a:pt x="997" y="751"/>
                </a:cubicBezTo>
                <a:cubicBezTo>
                  <a:pt x="998" y="751"/>
                  <a:pt x="998" y="750"/>
                  <a:pt x="998" y="750"/>
                </a:cubicBezTo>
                <a:close/>
                <a:moveTo>
                  <a:pt x="831" y="1046"/>
                </a:moveTo>
                <a:cubicBezTo>
                  <a:pt x="831" y="1046"/>
                  <a:pt x="831" y="1047"/>
                  <a:pt x="831" y="1047"/>
                </a:cubicBezTo>
                <a:cubicBezTo>
                  <a:pt x="830" y="1047"/>
                  <a:pt x="830" y="1047"/>
                  <a:pt x="830" y="1047"/>
                </a:cubicBezTo>
                <a:cubicBezTo>
                  <a:pt x="829" y="1047"/>
                  <a:pt x="828" y="1047"/>
                  <a:pt x="828" y="1048"/>
                </a:cubicBezTo>
                <a:cubicBezTo>
                  <a:pt x="828" y="1048"/>
                  <a:pt x="829" y="1048"/>
                  <a:pt x="830" y="1048"/>
                </a:cubicBezTo>
                <a:cubicBezTo>
                  <a:pt x="830" y="1047"/>
                  <a:pt x="830" y="1047"/>
                  <a:pt x="831" y="1047"/>
                </a:cubicBezTo>
                <a:cubicBezTo>
                  <a:pt x="831" y="1047"/>
                  <a:pt x="832" y="1047"/>
                  <a:pt x="831" y="1046"/>
                </a:cubicBezTo>
                <a:close/>
                <a:moveTo>
                  <a:pt x="1020" y="1093"/>
                </a:moveTo>
                <a:cubicBezTo>
                  <a:pt x="1020" y="1093"/>
                  <a:pt x="1021" y="1093"/>
                  <a:pt x="1021" y="1093"/>
                </a:cubicBezTo>
                <a:cubicBezTo>
                  <a:pt x="1021" y="1093"/>
                  <a:pt x="1022" y="1093"/>
                  <a:pt x="1022" y="1093"/>
                </a:cubicBezTo>
                <a:cubicBezTo>
                  <a:pt x="1022" y="1093"/>
                  <a:pt x="1023" y="1093"/>
                  <a:pt x="1023" y="1092"/>
                </a:cubicBezTo>
                <a:cubicBezTo>
                  <a:pt x="1022" y="1092"/>
                  <a:pt x="1022" y="1092"/>
                  <a:pt x="1022" y="1092"/>
                </a:cubicBezTo>
                <a:cubicBezTo>
                  <a:pt x="1022" y="1092"/>
                  <a:pt x="1022" y="1092"/>
                  <a:pt x="1022" y="1092"/>
                </a:cubicBezTo>
                <a:cubicBezTo>
                  <a:pt x="1021" y="1092"/>
                  <a:pt x="1021" y="1092"/>
                  <a:pt x="1021" y="1092"/>
                </a:cubicBezTo>
                <a:cubicBezTo>
                  <a:pt x="1021" y="1092"/>
                  <a:pt x="1020" y="1092"/>
                  <a:pt x="1020" y="1092"/>
                </a:cubicBezTo>
                <a:cubicBezTo>
                  <a:pt x="1019" y="1092"/>
                  <a:pt x="1019" y="1093"/>
                  <a:pt x="1020" y="1093"/>
                </a:cubicBezTo>
                <a:cubicBezTo>
                  <a:pt x="1020" y="1093"/>
                  <a:pt x="1020" y="1093"/>
                  <a:pt x="1020" y="1093"/>
                </a:cubicBezTo>
                <a:close/>
                <a:moveTo>
                  <a:pt x="1022" y="915"/>
                </a:moveTo>
                <a:cubicBezTo>
                  <a:pt x="1023" y="914"/>
                  <a:pt x="1023" y="914"/>
                  <a:pt x="1022" y="913"/>
                </a:cubicBezTo>
                <a:cubicBezTo>
                  <a:pt x="1022" y="913"/>
                  <a:pt x="1021" y="914"/>
                  <a:pt x="1021" y="914"/>
                </a:cubicBezTo>
                <a:cubicBezTo>
                  <a:pt x="1020" y="915"/>
                  <a:pt x="1020" y="916"/>
                  <a:pt x="1021" y="916"/>
                </a:cubicBezTo>
                <a:cubicBezTo>
                  <a:pt x="1021" y="916"/>
                  <a:pt x="1022" y="916"/>
                  <a:pt x="1022" y="915"/>
                </a:cubicBezTo>
                <a:close/>
                <a:moveTo>
                  <a:pt x="1014" y="1172"/>
                </a:moveTo>
                <a:cubicBezTo>
                  <a:pt x="1015" y="1173"/>
                  <a:pt x="1015" y="1173"/>
                  <a:pt x="1016" y="1172"/>
                </a:cubicBezTo>
                <a:cubicBezTo>
                  <a:pt x="1016" y="1172"/>
                  <a:pt x="1016" y="1172"/>
                  <a:pt x="1016" y="1171"/>
                </a:cubicBezTo>
                <a:cubicBezTo>
                  <a:pt x="1015" y="1171"/>
                  <a:pt x="1013" y="1172"/>
                  <a:pt x="1014" y="1172"/>
                </a:cubicBezTo>
                <a:close/>
                <a:moveTo>
                  <a:pt x="994" y="1091"/>
                </a:moveTo>
                <a:cubicBezTo>
                  <a:pt x="995" y="1090"/>
                  <a:pt x="995" y="1091"/>
                  <a:pt x="996" y="1091"/>
                </a:cubicBezTo>
                <a:cubicBezTo>
                  <a:pt x="996" y="1091"/>
                  <a:pt x="997" y="1091"/>
                  <a:pt x="997" y="1091"/>
                </a:cubicBezTo>
                <a:cubicBezTo>
                  <a:pt x="997" y="1091"/>
                  <a:pt x="997" y="1090"/>
                  <a:pt x="997" y="1090"/>
                </a:cubicBezTo>
                <a:cubicBezTo>
                  <a:pt x="998" y="1090"/>
                  <a:pt x="999" y="1090"/>
                  <a:pt x="999" y="1090"/>
                </a:cubicBezTo>
                <a:cubicBezTo>
                  <a:pt x="999" y="1090"/>
                  <a:pt x="1000" y="1091"/>
                  <a:pt x="1000" y="1090"/>
                </a:cubicBezTo>
                <a:cubicBezTo>
                  <a:pt x="1000" y="1090"/>
                  <a:pt x="1001" y="1090"/>
                  <a:pt x="1001" y="1090"/>
                </a:cubicBezTo>
                <a:cubicBezTo>
                  <a:pt x="1001" y="1090"/>
                  <a:pt x="1002" y="1091"/>
                  <a:pt x="1002" y="1091"/>
                </a:cubicBezTo>
                <a:cubicBezTo>
                  <a:pt x="1002" y="1090"/>
                  <a:pt x="1002" y="1090"/>
                  <a:pt x="1003" y="1090"/>
                </a:cubicBezTo>
                <a:cubicBezTo>
                  <a:pt x="1003" y="1090"/>
                  <a:pt x="1004" y="1090"/>
                  <a:pt x="1004" y="1091"/>
                </a:cubicBezTo>
                <a:cubicBezTo>
                  <a:pt x="1005" y="1091"/>
                  <a:pt x="1005" y="1090"/>
                  <a:pt x="1006" y="1090"/>
                </a:cubicBezTo>
                <a:cubicBezTo>
                  <a:pt x="1006" y="1090"/>
                  <a:pt x="1007" y="1090"/>
                  <a:pt x="1007" y="1090"/>
                </a:cubicBezTo>
                <a:cubicBezTo>
                  <a:pt x="1007" y="1090"/>
                  <a:pt x="1007" y="1090"/>
                  <a:pt x="1007" y="1090"/>
                </a:cubicBezTo>
                <a:cubicBezTo>
                  <a:pt x="1008" y="1090"/>
                  <a:pt x="1008" y="1090"/>
                  <a:pt x="1008" y="1090"/>
                </a:cubicBezTo>
                <a:cubicBezTo>
                  <a:pt x="1008" y="1090"/>
                  <a:pt x="1009" y="1089"/>
                  <a:pt x="1009" y="1088"/>
                </a:cubicBezTo>
                <a:cubicBezTo>
                  <a:pt x="1009" y="1088"/>
                  <a:pt x="1010" y="1088"/>
                  <a:pt x="1010" y="1087"/>
                </a:cubicBezTo>
                <a:cubicBezTo>
                  <a:pt x="1011" y="1087"/>
                  <a:pt x="1011" y="1087"/>
                  <a:pt x="1011" y="1086"/>
                </a:cubicBezTo>
                <a:cubicBezTo>
                  <a:pt x="1011" y="1086"/>
                  <a:pt x="1010" y="1086"/>
                  <a:pt x="1010" y="1086"/>
                </a:cubicBezTo>
                <a:cubicBezTo>
                  <a:pt x="1011" y="1086"/>
                  <a:pt x="1011" y="1086"/>
                  <a:pt x="1011" y="1085"/>
                </a:cubicBezTo>
                <a:cubicBezTo>
                  <a:pt x="1011" y="1085"/>
                  <a:pt x="1011" y="1085"/>
                  <a:pt x="1010" y="1085"/>
                </a:cubicBezTo>
                <a:cubicBezTo>
                  <a:pt x="1010" y="1085"/>
                  <a:pt x="1010" y="1086"/>
                  <a:pt x="1010" y="1086"/>
                </a:cubicBezTo>
                <a:cubicBezTo>
                  <a:pt x="1010" y="1085"/>
                  <a:pt x="1010" y="1085"/>
                  <a:pt x="1010" y="1085"/>
                </a:cubicBezTo>
                <a:cubicBezTo>
                  <a:pt x="1009" y="1085"/>
                  <a:pt x="1009" y="1085"/>
                  <a:pt x="1009" y="1085"/>
                </a:cubicBezTo>
                <a:cubicBezTo>
                  <a:pt x="1008" y="1085"/>
                  <a:pt x="1008" y="1084"/>
                  <a:pt x="1007" y="1084"/>
                </a:cubicBezTo>
                <a:cubicBezTo>
                  <a:pt x="1007" y="1084"/>
                  <a:pt x="1006" y="1084"/>
                  <a:pt x="1005" y="1084"/>
                </a:cubicBezTo>
                <a:cubicBezTo>
                  <a:pt x="1005" y="1085"/>
                  <a:pt x="1004" y="1084"/>
                  <a:pt x="1003" y="1084"/>
                </a:cubicBezTo>
                <a:cubicBezTo>
                  <a:pt x="1003" y="1084"/>
                  <a:pt x="1003" y="1084"/>
                  <a:pt x="1002" y="1084"/>
                </a:cubicBezTo>
                <a:cubicBezTo>
                  <a:pt x="1002" y="1084"/>
                  <a:pt x="1002" y="1084"/>
                  <a:pt x="1001" y="1084"/>
                </a:cubicBezTo>
                <a:cubicBezTo>
                  <a:pt x="1001" y="1084"/>
                  <a:pt x="1000" y="1084"/>
                  <a:pt x="999" y="1084"/>
                </a:cubicBezTo>
                <a:cubicBezTo>
                  <a:pt x="999" y="1084"/>
                  <a:pt x="999" y="1084"/>
                  <a:pt x="998" y="1084"/>
                </a:cubicBezTo>
                <a:cubicBezTo>
                  <a:pt x="998" y="1084"/>
                  <a:pt x="998" y="1084"/>
                  <a:pt x="998" y="1084"/>
                </a:cubicBezTo>
                <a:cubicBezTo>
                  <a:pt x="997" y="1084"/>
                  <a:pt x="996" y="1084"/>
                  <a:pt x="996" y="1084"/>
                </a:cubicBezTo>
                <a:cubicBezTo>
                  <a:pt x="995" y="1084"/>
                  <a:pt x="994" y="1084"/>
                  <a:pt x="994" y="1084"/>
                </a:cubicBezTo>
                <a:cubicBezTo>
                  <a:pt x="993" y="1085"/>
                  <a:pt x="993" y="1085"/>
                  <a:pt x="993" y="1085"/>
                </a:cubicBezTo>
                <a:cubicBezTo>
                  <a:pt x="993" y="1085"/>
                  <a:pt x="993" y="1085"/>
                  <a:pt x="992" y="1086"/>
                </a:cubicBezTo>
                <a:cubicBezTo>
                  <a:pt x="992" y="1086"/>
                  <a:pt x="993" y="1087"/>
                  <a:pt x="993" y="1087"/>
                </a:cubicBezTo>
                <a:cubicBezTo>
                  <a:pt x="994" y="1088"/>
                  <a:pt x="993" y="1088"/>
                  <a:pt x="993" y="1089"/>
                </a:cubicBezTo>
                <a:cubicBezTo>
                  <a:pt x="993" y="1089"/>
                  <a:pt x="993" y="1089"/>
                  <a:pt x="993" y="1090"/>
                </a:cubicBezTo>
                <a:cubicBezTo>
                  <a:pt x="993" y="1090"/>
                  <a:pt x="993" y="1090"/>
                  <a:pt x="993" y="1090"/>
                </a:cubicBezTo>
                <a:cubicBezTo>
                  <a:pt x="992" y="1091"/>
                  <a:pt x="994" y="1091"/>
                  <a:pt x="994" y="1091"/>
                </a:cubicBezTo>
                <a:close/>
                <a:moveTo>
                  <a:pt x="1013" y="1088"/>
                </a:moveTo>
                <a:cubicBezTo>
                  <a:pt x="1013" y="1087"/>
                  <a:pt x="1011" y="1088"/>
                  <a:pt x="1011" y="1089"/>
                </a:cubicBezTo>
                <a:cubicBezTo>
                  <a:pt x="1012" y="1089"/>
                  <a:pt x="1012" y="1089"/>
                  <a:pt x="1012" y="1088"/>
                </a:cubicBezTo>
                <a:cubicBezTo>
                  <a:pt x="1013" y="1088"/>
                  <a:pt x="1013" y="1088"/>
                  <a:pt x="1013" y="1088"/>
                </a:cubicBezTo>
                <a:cubicBezTo>
                  <a:pt x="1014" y="1088"/>
                  <a:pt x="1014" y="1088"/>
                  <a:pt x="1014" y="1088"/>
                </a:cubicBezTo>
                <a:cubicBezTo>
                  <a:pt x="1014" y="1088"/>
                  <a:pt x="1014" y="1088"/>
                  <a:pt x="1014" y="1088"/>
                </a:cubicBezTo>
                <a:cubicBezTo>
                  <a:pt x="1014" y="1088"/>
                  <a:pt x="1014" y="1088"/>
                  <a:pt x="1014" y="1088"/>
                </a:cubicBezTo>
                <a:cubicBezTo>
                  <a:pt x="1014" y="1088"/>
                  <a:pt x="1013" y="1088"/>
                  <a:pt x="1013" y="1088"/>
                </a:cubicBezTo>
                <a:close/>
                <a:moveTo>
                  <a:pt x="1014" y="1085"/>
                </a:moveTo>
                <a:cubicBezTo>
                  <a:pt x="1014" y="1085"/>
                  <a:pt x="1014" y="1086"/>
                  <a:pt x="1014" y="1086"/>
                </a:cubicBezTo>
                <a:cubicBezTo>
                  <a:pt x="1015" y="1086"/>
                  <a:pt x="1015" y="1085"/>
                  <a:pt x="1014" y="1085"/>
                </a:cubicBezTo>
                <a:close/>
                <a:moveTo>
                  <a:pt x="1023" y="1083"/>
                </a:moveTo>
                <a:cubicBezTo>
                  <a:pt x="1023" y="1083"/>
                  <a:pt x="1023" y="1084"/>
                  <a:pt x="1023" y="1084"/>
                </a:cubicBezTo>
                <a:cubicBezTo>
                  <a:pt x="1023" y="1084"/>
                  <a:pt x="1022" y="1084"/>
                  <a:pt x="1022" y="1084"/>
                </a:cubicBezTo>
                <a:cubicBezTo>
                  <a:pt x="1022" y="1084"/>
                  <a:pt x="1022" y="1084"/>
                  <a:pt x="1021" y="1084"/>
                </a:cubicBezTo>
                <a:cubicBezTo>
                  <a:pt x="1021" y="1085"/>
                  <a:pt x="1020" y="1085"/>
                  <a:pt x="1020" y="1085"/>
                </a:cubicBezTo>
                <a:cubicBezTo>
                  <a:pt x="1020" y="1085"/>
                  <a:pt x="1020" y="1086"/>
                  <a:pt x="1021" y="1086"/>
                </a:cubicBezTo>
                <a:cubicBezTo>
                  <a:pt x="1021" y="1085"/>
                  <a:pt x="1021" y="1085"/>
                  <a:pt x="1022" y="1085"/>
                </a:cubicBezTo>
                <a:cubicBezTo>
                  <a:pt x="1022" y="1085"/>
                  <a:pt x="1022" y="1084"/>
                  <a:pt x="1022" y="1084"/>
                </a:cubicBezTo>
                <a:cubicBezTo>
                  <a:pt x="1023" y="1084"/>
                  <a:pt x="1023" y="1084"/>
                  <a:pt x="1023" y="1084"/>
                </a:cubicBezTo>
                <a:cubicBezTo>
                  <a:pt x="1023" y="1084"/>
                  <a:pt x="1023" y="1083"/>
                  <a:pt x="1023" y="1083"/>
                </a:cubicBezTo>
                <a:close/>
                <a:moveTo>
                  <a:pt x="843" y="1004"/>
                </a:moveTo>
                <a:cubicBezTo>
                  <a:pt x="842" y="1004"/>
                  <a:pt x="841" y="1006"/>
                  <a:pt x="841" y="1006"/>
                </a:cubicBezTo>
                <a:cubicBezTo>
                  <a:pt x="841" y="1006"/>
                  <a:pt x="842" y="1006"/>
                  <a:pt x="842" y="1006"/>
                </a:cubicBezTo>
                <a:cubicBezTo>
                  <a:pt x="842" y="1005"/>
                  <a:pt x="843" y="1005"/>
                  <a:pt x="843" y="1004"/>
                </a:cubicBezTo>
                <a:close/>
                <a:moveTo>
                  <a:pt x="841" y="1028"/>
                </a:moveTo>
                <a:cubicBezTo>
                  <a:pt x="841" y="1028"/>
                  <a:pt x="841" y="1028"/>
                  <a:pt x="841" y="1028"/>
                </a:cubicBezTo>
                <a:cubicBezTo>
                  <a:pt x="842" y="1028"/>
                  <a:pt x="842" y="1028"/>
                  <a:pt x="842" y="1029"/>
                </a:cubicBezTo>
                <a:cubicBezTo>
                  <a:pt x="842" y="1029"/>
                  <a:pt x="842" y="1028"/>
                  <a:pt x="842" y="1028"/>
                </a:cubicBezTo>
                <a:cubicBezTo>
                  <a:pt x="842" y="1028"/>
                  <a:pt x="842" y="1028"/>
                  <a:pt x="842" y="1028"/>
                </a:cubicBezTo>
                <a:cubicBezTo>
                  <a:pt x="841" y="1028"/>
                  <a:pt x="841" y="1028"/>
                  <a:pt x="841" y="1028"/>
                </a:cubicBezTo>
                <a:close/>
                <a:moveTo>
                  <a:pt x="837" y="1008"/>
                </a:moveTo>
                <a:cubicBezTo>
                  <a:pt x="837" y="1009"/>
                  <a:pt x="836" y="1009"/>
                  <a:pt x="836" y="1009"/>
                </a:cubicBezTo>
                <a:cubicBezTo>
                  <a:pt x="836" y="1009"/>
                  <a:pt x="835" y="1009"/>
                  <a:pt x="835" y="1009"/>
                </a:cubicBezTo>
                <a:cubicBezTo>
                  <a:pt x="835" y="1010"/>
                  <a:pt x="837" y="1009"/>
                  <a:pt x="837" y="1008"/>
                </a:cubicBezTo>
                <a:close/>
                <a:moveTo>
                  <a:pt x="909" y="1858"/>
                </a:moveTo>
                <a:cubicBezTo>
                  <a:pt x="909" y="1858"/>
                  <a:pt x="909" y="1858"/>
                  <a:pt x="909" y="1858"/>
                </a:cubicBezTo>
                <a:cubicBezTo>
                  <a:pt x="909" y="1858"/>
                  <a:pt x="909" y="1857"/>
                  <a:pt x="909" y="1857"/>
                </a:cubicBezTo>
                <a:cubicBezTo>
                  <a:pt x="909" y="1857"/>
                  <a:pt x="910" y="1857"/>
                  <a:pt x="910" y="1857"/>
                </a:cubicBezTo>
                <a:cubicBezTo>
                  <a:pt x="910" y="1856"/>
                  <a:pt x="910" y="1856"/>
                  <a:pt x="910" y="1856"/>
                </a:cubicBezTo>
                <a:cubicBezTo>
                  <a:pt x="909" y="1856"/>
                  <a:pt x="909" y="1857"/>
                  <a:pt x="909" y="1857"/>
                </a:cubicBezTo>
                <a:cubicBezTo>
                  <a:pt x="909" y="1857"/>
                  <a:pt x="909" y="1858"/>
                  <a:pt x="909" y="1858"/>
                </a:cubicBezTo>
                <a:close/>
                <a:moveTo>
                  <a:pt x="840" y="1007"/>
                </a:moveTo>
                <a:cubicBezTo>
                  <a:pt x="840" y="1007"/>
                  <a:pt x="838" y="1008"/>
                  <a:pt x="838" y="1008"/>
                </a:cubicBezTo>
                <a:cubicBezTo>
                  <a:pt x="839" y="1008"/>
                  <a:pt x="839" y="1008"/>
                  <a:pt x="839" y="1007"/>
                </a:cubicBezTo>
                <a:cubicBezTo>
                  <a:pt x="839" y="1007"/>
                  <a:pt x="840" y="1007"/>
                  <a:pt x="840" y="1007"/>
                </a:cubicBezTo>
                <a:close/>
                <a:moveTo>
                  <a:pt x="834" y="1010"/>
                </a:moveTo>
                <a:cubicBezTo>
                  <a:pt x="833" y="1010"/>
                  <a:pt x="833" y="1010"/>
                  <a:pt x="833" y="1010"/>
                </a:cubicBezTo>
                <a:cubicBezTo>
                  <a:pt x="833" y="1009"/>
                  <a:pt x="832" y="1010"/>
                  <a:pt x="833" y="1010"/>
                </a:cubicBezTo>
                <a:cubicBezTo>
                  <a:pt x="833" y="1010"/>
                  <a:pt x="834" y="1010"/>
                  <a:pt x="834" y="1010"/>
                </a:cubicBezTo>
                <a:close/>
                <a:moveTo>
                  <a:pt x="857" y="1036"/>
                </a:moveTo>
                <a:cubicBezTo>
                  <a:pt x="857" y="1036"/>
                  <a:pt x="858" y="1036"/>
                  <a:pt x="858" y="1036"/>
                </a:cubicBezTo>
                <a:cubicBezTo>
                  <a:pt x="858" y="1036"/>
                  <a:pt x="857" y="1035"/>
                  <a:pt x="857" y="1035"/>
                </a:cubicBezTo>
                <a:cubicBezTo>
                  <a:pt x="857" y="1034"/>
                  <a:pt x="857" y="1034"/>
                  <a:pt x="857" y="1035"/>
                </a:cubicBezTo>
                <a:cubicBezTo>
                  <a:pt x="857" y="1035"/>
                  <a:pt x="857" y="1035"/>
                  <a:pt x="857" y="1035"/>
                </a:cubicBezTo>
                <a:cubicBezTo>
                  <a:pt x="857" y="1035"/>
                  <a:pt x="856" y="1035"/>
                  <a:pt x="856" y="1035"/>
                </a:cubicBezTo>
                <a:cubicBezTo>
                  <a:pt x="856" y="1035"/>
                  <a:pt x="856" y="1035"/>
                  <a:pt x="856" y="1035"/>
                </a:cubicBezTo>
                <a:cubicBezTo>
                  <a:pt x="857" y="1036"/>
                  <a:pt x="857" y="1035"/>
                  <a:pt x="857" y="1035"/>
                </a:cubicBezTo>
                <a:cubicBezTo>
                  <a:pt x="857" y="1036"/>
                  <a:pt x="857" y="1036"/>
                  <a:pt x="857" y="1036"/>
                </a:cubicBezTo>
                <a:close/>
                <a:moveTo>
                  <a:pt x="844" y="1002"/>
                </a:moveTo>
                <a:cubicBezTo>
                  <a:pt x="844" y="1002"/>
                  <a:pt x="843" y="1003"/>
                  <a:pt x="843" y="1003"/>
                </a:cubicBezTo>
                <a:cubicBezTo>
                  <a:pt x="843" y="1004"/>
                  <a:pt x="844" y="1003"/>
                  <a:pt x="844" y="1003"/>
                </a:cubicBezTo>
                <a:cubicBezTo>
                  <a:pt x="844" y="1003"/>
                  <a:pt x="845" y="1002"/>
                  <a:pt x="845" y="1002"/>
                </a:cubicBezTo>
                <a:cubicBezTo>
                  <a:pt x="845" y="1001"/>
                  <a:pt x="844" y="1002"/>
                  <a:pt x="844" y="1002"/>
                </a:cubicBezTo>
                <a:close/>
                <a:moveTo>
                  <a:pt x="846" y="1030"/>
                </a:moveTo>
                <a:cubicBezTo>
                  <a:pt x="846" y="1030"/>
                  <a:pt x="847" y="1030"/>
                  <a:pt x="847" y="1030"/>
                </a:cubicBezTo>
                <a:cubicBezTo>
                  <a:pt x="847" y="1030"/>
                  <a:pt x="847" y="1030"/>
                  <a:pt x="847" y="1030"/>
                </a:cubicBezTo>
                <a:cubicBezTo>
                  <a:pt x="847" y="1030"/>
                  <a:pt x="846" y="1030"/>
                  <a:pt x="846" y="1030"/>
                </a:cubicBezTo>
                <a:cubicBezTo>
                  <a:pt x="846" y="1030"/>
                  <a:pt x="846" y="1030"/>
                  <a:pt x="846" y="1030"/>
                </a:cubicBezTo>
                <a:close/>
                <a:moveTo>
                  <a:pt x="849" y="1030"/>
                </a:moveTo>
                <a:cubicBezTo>
                  <a:pt x="849" y="1031"/>
                  <a:pt x="849" y="1031"/>
                  <a:pt x="849" y="1031"/>
                </a:cubicBezTo>
                <a:cubicBezTo>
                  <a:pt x="850" y="1031"/>
                  <a:pt x="850" y="1032"/>
                  <a:pt x="850" y="1032"/>
                </a:cubicBezTo>
                <a:cubicBezTo>
                  <a:pt x="851" y="1032"/>
                  <a:pt x="850" y="1031"/>
                  <a:pt x="850" y="1031"/>
                </a:cubicBezTo>
                <a:cubicBezTo>
                  <a:pt x="849" y="1031"/>
                  <a:pt x="849" y="1030"/>
                  <a:pt x="849" y="1030"/>
                </a:cubicBezTo>
                <a:close/>
                <a:moveTo>
                  <a:pt x="853" y="1033"/>
                </a:moveTo>
                <a:cubicBezTo>
                  <a:pt x="853" y="1033"/>
                  <a:pt x="853" y="1034"/>
                  <a:pt x="853" y="1034"/>
                </a:cubicBezTo>
                <a:cubicBezTo>
                  <a:pt x="853" y="1034"/>
                  <a:pt x="854" y="1034"/>
                  <a:pt x="854" y="1034"/>
                </a:cubicBezTo>
                <a:cubicBezTo>
                  <a:pt x="854" y="1034"/>
                  <a:pt x="854" y="1034"/>
                  <a:pt x="854" y="1035"/>
                </a:cubicBezTo>
                <a:cubicBezTo>
                  <a:pt x="855" y="1035"/>
                  <a:pt x="855" y="1034"/>
                  <a:pt x="855" y="1034"/>
                </a:cubicBezTo>
                <a:cubicBezTo>
                  <a:pt x="854" y="1034"/>
                  <a:pt x="854" y="1034"/>
                  <a:pt x="853" y="1034"/>
                </a:cubicBezTo>
                <a:cubicBezTo>
                  <a:pt x="853" y="1033"/>
                  <a:pt x="853" y="1033"/>
                  <a:pt x="853" y="1033"/>
                </a:cubicBezTo>
                <a:close/>
                <a:moveTo>
                  <a:pt x="821" y="1036"/>
                </a:moveTo>
                <a:cubicBezTo>
                  <a:pt x="820" y="1036"/>
                  <a:pt x="820" y="1037"/>
                  <a:pt x="820" y="1037"/>
                </a:cubicBezTo>
                <a:cubicBezTo>
                  <a:pt x="821" y="1037"/>
                  <a:pt x="821" y="1036"/>
                  <a:pt x="821" y="1036"/>
                </a:cubicBezTo>
                <a:close/>
                <a:moveTo>
                  <a:pt x="811" y="1045"/>
                </a:moveTo>
                <a:cubicBezTo>
                  <a:pt x="811" y="1045"/>
                  <a:pt x="811" y="1045"/>
                  <a:pt x="811" y="1045"/>
                </a:cubicBezTo>
                <a:cubicBezTo>
                  <a:pt x="811" y="1045"/>
                  <a:pt x="811" y="1045"/>
                  <a:pt x="811" y="1045"/>
                </a:cubicBezTo>
                <a:close/>
                <a:moveTo>
                  <a:pt x="830" y="1011"/>
                </a:moveTo>
                <a:cubicBezTo>
                  <a:pt x="830" y="1011"/>
                  <a:pt x="831" y="1011"/>
                  <a:pt x="831" y="1010"/>
                </a:cubicBezTo>
                <a:cubicBezTo>
                  <a:pt x="830" y="1010"/>
                  <a:pt x="830" y="1010"/>
                  <a:pt x="830" y="1010"/>
                </a:cubicBezTo>
                <a:cubicBezTo>
                  <a:pt x="829" y="1010"/>
                  <a:pt x="828" y="1011"/>
                  <a:pt x="828" y="1011"/>
                </a:cubicBezTo>
                <a:cubicBezTo>
                  <a:pt x="829" y="1011"/>
                  <a:pt x="829" y="1011"/>
                  <a:pt x="830" y="1011"/>
                </a:cubicBezTo>
                <a:close/>
                <a:moveTo>
                  <a:pt x="808" y="1043"/>
                </a:moveTo>
                <a:cubicBezTo>
                  <a:pt x="808" y="1043"/>
                  <a:pt x="809" y="1043"/>
                  <a:pt x="809" y="1043"/>
                </a:cubicBezTo>
                <a:cubicBezTo>
                  <a:pt x="809" y="1043"/>
                  <a:pt x="809" y="1043"/>
                  <a:pt x="809" y="1043"/>
                </a:cubicBezTo>
                <a:cubicBezTo>
                  <a:pt x="809" y="1043"/>
                  <a:pt x="808" y="1043"/>
                  <a:pt x="808" y="1043"/>
                </a:cubicBezTo>
                <a:close/>
                <a:moveTo>
                  <a:pt x="824" y="1047"/>
                </a:moveTo>
                <a:cubicBezTo>
                  <a:pt x="824" y="1047"/>
                  <a:pt x="823" y="1048"/>
                  <a:pt x="823" y="1048"/>
                </a:cubicBezTo>
                <a:cubicBezTo>
                  <a:pt x="824" y="1048"/>
                  <a:pt x="824" y="1048"/>
                  <a:pt x="825" y="1047"/>
                </a:cubicBezTo>
                <a:cubicBezTo>
                  <a:pt x="825" y="1047"/>
                  <a:pt x="827" y="1047"/>
                  <a:pt x="826" y="1047"/>
                </a:cubicBezTo>
                <a:cubicBezTo>
                  <a:pt x="826" y="1047"/>
                  <a:pt x="826" y="1047"/>
                  <a:pt x="826" y="1047"/>
                </a:cubicBezTo>
                <a:cubicBezTo>
                  <a:pt x="825" y="1047"/>
                  <a:pt x="825" y="1047"/>
                  <a:pt x="824" y="1047"/>
                </a:cubicBezTo>
                <a:close/>
                <a:moveTo>
                  <a:pt x="820" y="1048"/>
                </a:moveTo>
                <a:cubicBezTo>
                  <a:pt x="819" y="1048"/>
                  <a:pt x="819" y="1048"/>
                  <a:pt x="820" y="1048"/>
                </a:cubicBezTo>
                <a:cubicBezTo>
                  <a:pt x="820" y="1048"/>
                  <a:pt x="820" y="1048"/>
                  <a:pt x="820" y="1048"/>
                </a:cubicBezTo>
                <a:cubicBezTo>
                  <a:pt x="821" y="1048"/>
                  <a:pt x="821" y="1048"/>
                  <a:pt x="821" y="1048"/>
                </a:cubicBezTo>
                <a:cubicBezTo>
                  <a:pt x="821" y="1048"/>
                  <a:pt x="821" y="1048"/>
                  <a:pt x="822" y="1048"/>
                </a:cubicBezTo>
                <a:cubicBezTo>
                  <a:pt x="822" y="1047"/>
                  <a:pt x="821" y="1048"/>
                  <a:pt x="820" y="1048"/>
                </a:cubicBezTo>
                <a:cubicBezTo>
                  <a:pt x="820" y="1048"/>
                  <a:pt x="820" y="1047"/>
                  <a:pt x="820" y="1048"/>
                </a:cubicBezTo>
                <a:close/>
                <a:moveTo>
                  <a:pt x="818" y="1046"/>
                </a:moveTo>
                <a:cubicBezTo>
                  <a:pt x="818" y="1045"/>
                  <a:pt x="818" y="1046"/>
                  <a:pt x="818" y="1045"/>
                </a:cubicBezTo>
                <a:cubicBezTo>
                  <a:pt x="817" y="1045"/>
                  <a:pt x="817" y="1045"/>
                  <a:pt x="817" y="1045"/>
                </a:cubicBezTo>
                <a:cubicBezTo>
                  <a:pt x="817" y="1044"/>
                  <a:pt x="817" y="1044"/>
                  <a:pt x="817" y="1044"/>
                </a:cubicBezTo>
                <a:cubicBezTo>
                  <a:pt x="816" y="1044"/>
                  <a:pt x="816" y="1044"/>
                  <a:pt x="816" y="1043"/>
                </a:cubicBezTo>
                <a:cubicBezTo>
                  <a:pt x="815" y="1043"/>
                  <a:pt x="814" y="1043"/>
                  <a:pt x="814" y="1043"/>
                </a:cubicBezTo>
                <a:cubicBezTo>
                  <a:pt x="813" y="1043"/>
                  <a:pt x="813" y="1044"/>
                  <a:pt x="813" y="1044"/>
                </a:cubicBezTo>
                <a:cubicBezTo>
                  <a:pt x="813" y="1044"/>
                  <a:pt x="813" y="1044"/>
                  <a:pt x="812" y="1045"/>
                </a:cubicBezTo>
                <a:cubicBezTo>
                  <a:pt x="812" y="1045"/>
                  <a:pt x="812" y="1045"/>
                  <a:pt x="813" y="1046"/>
                </a:cubicBezTo>
                <a:cubicBezTo>
                  <a:pt x="813" y="1046"/>
                  <a:pt x="813" y="1046"/>
                  <a:pt x="813" y="1046"/>
                </a:cubicBezTo>
                <a:cubicBezTo>
                  <a:pt x="813" y="1047"/>
                  <a:pt x="813" y="1047"/>
                  <a:pt x="813" y="1047"/>
                </a:cubicBezTo>
                <a:cubicBezTo>
                  <a:pt x="813" y="1047"/>
                  <a:pt x="814" y="1047"/>
                  <a:pt x="814" y="1047"/>
                </a:cubicBezTo>
                <a:cubicBezTo>
                  <a:pt x="814" y="1048"/>
                  <a:pt x="814" y="1047"/>
                  <a:pt x="813" y="1048"/>
                </a:cubicBezTo>
                <a:cubicBezTo>
                  <a:pt x="813" y="1048"/>
                  <a:pt x="813" y="1048"/>
                  <a:pt x="813" y="1048"/>
                </a:cubicBezTo>
                <a:cubicBezTo>
                  <a:pt x="812" y="1048"/>
                  <a:pt x="812" y="1047"/>
                  <a:pt x="811" y="1047"/>
                </a:cubicBezTo>
                <a:cubicBezTo>
                  <a:pt x="811" y="1047"/>
                  <a:pt x="812" y="1048"/>
                  <a:pt x="812" y="1048"/>
                </a:cubicBezTo>
                <a:cubicBezTo>
                  <a:pt x="812" y="1048"/>
                  <a:pt x="812" y="1048"/>
                  <a:pt x="812" y="1049"/>
                </a:cubicBezTo>
                <a:cubicBezTo>
                  <a:pt x="813" y="1049"/>
                  <a:pt x="813" y="1049"/>
                  <a:pt x="813" y="1049"/>
                </a:cubicBezTo>
                <a:cubicBezTo>
                  <a:pt x="814" y="1049"/>
                  <a:pt x="814" y="1049"/>
                  <a:pt x="814" y="1049"/>
                </a:cubicBezTo>
                <a:cubicBezTo>
                  <a:pt x="815" y="1049"/>
                  <a:pt x="816" y="1049"/>
                  <a:pt x="816" y="1049"/>
                </a:cubicBezTo>
                <a:cubicBezTo>
                  <a:pt x="817" y="1048"/>
                  <a:pt x="819" y="1048"/>
                  <a:pt x="818" y="1047"/>
                </a:cubicBezTo>
                <a:cubicBezTo>
                  <a:pt x="818" y="1047"/>
                  <a:pt x="818" y="1047"/>
                  <a:pt x="818" y="1046"/>
                </a:cubicBezTo>
                <a:cubicBezTo>
                  <a:pt x="818" y="1046"/>
                  <a:pt x="819" y="1046"/>
                  <a:pt x="818" y="1046"/>
                </a:cubicBezTo>
                <a:close/>
                <a:moveTo>
                  <a:pt x="824" y="1012"/>
                </a:moveTo>
                <a:cubicBezTo>
                  <a:pt x="824" y="1012"/>
                  <a:pt x="826" y="1012"/>
                  <a:pt x="826" y="1011"/>
                </a:cubicBezTo>
                <a:cubicBezTo>
                  <a:pt x="826" y="1011"/>
                  <a:pt x="825" y="1011"/>
                  <a:pt x="824" y="1011"/>
                </a:cubicBezTo>
                <a:cubicBezTo>
                  <a:pt x="824" y="1011"/>
                  <a:pt x="823" y="1012"/>
                  <a:pt x="824" y="1012"/>
                </a:cubicBezTo>
                <a:close/>
                <a:moveTo>
                  <a:pt x="823" y="988"/>
                </a:moveTo>
                <a:cubicBezTo>
                  <a:pt x="823" y="988"/>
                  <a:pt x="823" y="988"/>
                  <a:pt x="823" y="988"/>
                </a:cubicBezTo>
                <a:cubicBezTo>
                  <a:pt x="823" y="988"/>
                  <a:pt x="823" y="989"/>
                  <a:pt x="824" y="989"/>
                </a:cubicBezTo>
                <a:cubicBezTo>
                  <a:pt x="824" y="989"/>
                  <a:pt x="824" y="989"/>
                  <a:pt x="824" y="989"/>
                </a:cubicBezTo>
                <a:cubicBezTo>
                  <a:pt x="824" y="989"/>
                  <a:pt x="824" y="988"/>
                  <a:pt x="824" y="988"/>
                </a:cubicBezTo>
                <a:cubicBezTo>
                  <a:pt x="824" y="987"/>
                  <a:pt x="822" y="988"/>
                  <a:pt x="823" y="988"/>
                </a:cubicBezTo>
                <a:close/>
                <a:moveTo>
                  <a:pt x="806" y="1043"/>
                </a:moveTo>
                <a:cubicBezTo>
                  <a:pt x="806" y="1043"/>
                  <a:pt x="808" y="1042"/>
                  <a:pt x="806" y="1043"/>
                </a:cubicBezTo>
                <a:cubicBezTo>
                  <a:pt x="806" y="1043"/>
                  <a:pt x="806" y="1043"/>
                  <a:pt x="806" y="1043"/>
                </a:cubicBezTo>
                <a:close/>
                <a:moveTo>
                  <a:pt x="822" y="1012"/>
                </a:moveTo>
                <a:cubicBezTo>
                  <a:pt x="821" y="1012"/>
                  <a:pt x="821" y="1012"/>
                  <a:pt x="820" y="1012"/>
                </a:cubicBezTo>
                <a:cubicBezTo>
                  <a:pt x="820" y="1012"/>
                  <a:pt x="819" y="1012"/>
                  <a:pt x="819" y="1012"/>
                </a:cubicBezTo>
                <a:cubicBezTo>
                  <a:pt x="819" y="1013"/>
                  <a:pt x="822" y="1012"/>
                  <a:pt x="822" y="1012"/>
                </a:cubicBezTo>
                <a:close/>
                <a:moveTo>
                  <a:pt x="794" y="948"/>
                </a:moveTo>
                <a:cubicBezTo>
                  <a:pt x="794" y="947"/>
                  <a:pt x="794" y="947"/>
                  <a:pt x="793" y="947"/>
                </a:cubicBezTo>
                <a:cubicBezTo>
                  <a:pt x="793" y="948"/>
                  <a:pt x="793" y="948"/>
                  <a:pt x="792" y="948"/>
                </a:cubicBezTo>
                <a:cubicBezTo>
                  <a:pt x="792" y="948"/>
                  <a:pt x="790" y="948"/>
                  <a:pt x="790" y="949"/>
                </a:cubicBezTo>
                <a:cubicBezTo>
                  <a:pt x="790" y="950"/>
                  <a:pt x="792" y="949"/>
                  <a:pt x="792" y="949"/>
                </a:cubicBezTo>
                <a:cubicBezTo>
                  <a:pt x="792" y="948"/>
                  <a:pt x="793" y="948"/>
                  <a:pt x="794" y="948"/>
                </a:cubicBezTo>
                <a:close/>
                <a:moveTo>
                  <a:pt x="853" y="1020"/>
                </a:moveTo>
                <a:cubicBezTo>
                  <a:pt x="853" y="1019"/>
                  <a:pt x="852" y="1019"/>
                  <a:pt x="852" y="1018"/>
                </a:cubicBezTo>
                <a:cubicBezTo>
                  <a:pt x="852" y="1018"/>
                  <a:pt x="852" y="1018"/>
                  <a:pt x="852" y="1017"/>
                </a:cubicBezTo>
                <a:cubicBezTo>
                  <a:pt x="852" y="1017"/>
                  <a:pt x="851" y="1016"/>
                  <a:pt x="851" y="1015"/>
                </a:cubicBezTo>
                <a:cubicBezTo>
                  <a:pt x="850" y="1015"/>
                  <a:pt x="850" y="1015"/>
                  <a:pt x="849" y="1015"/>
                </a:cubicBezTo>
                <a:cubicBezTo>
                  <a:pt x="848" y="1015"/>
                  <a:pt x="847" y="1016"/>
                  <a:pt x="846" y="1016"/>
                </a:cubicBezTo>
                <a:cubicBezTo>
                  <a:pt x="845" y="1016"/>
                  <a:pt x="845" y="1016"/>
                  <a:pt x="844" y="1016"/>
                </a:cubicBezTo>
                <a:cubicBezTo>
                  <a:pt x="844" y="1017"/>
                  <a:pt x="844" y="1017"/>
                  <a:pt x="845" y="1016"/>
                </a:cubicBezTo>
                <a:cubicBezTo>
                  <a:pt x="845" y="1016"/>
                  <a:pt x="846" y="1016"/>
                  <a:pt x="846" y="1016"/>
                </a:cubicBezTo>
                <a:cubicBezTo>
                  <a:pt x="847" y="1016"/>
                  <a:pt x="848" y="1016"/>
                  <a:pt x="849" y="1016"/>
                </a:cubicBezTo>
                <a:cubicBezTo>
                  <a:pt x="849" y="1015"/>
                  <a:pt x="850" y="1015"/>
                  <a:pt x="850" y="1016"/>
                </a:cubicBezTo>
                <a:cubicBezTo>
                  <a:pt x="851" y="1016"/>
                  <a:pt x="851" y="1017"/>
                  <a:pt x="851" y="1017"/>
                </a:cubicBezTo>
                <a:cubicBezTo>
                  <a:pt x="852" y="1018"/>
                  <a:pt x="852" y="1019"/>
                  <a:pt x="852" y="1019"/>
                </a:cubicBezTo>
                <a:cubicBezTo>
                  <a:pt x="852" y="1020"/>
                  <a:pt x="852" y="1020"/>
                  <a:pt x="852" y="1020"/>
                </a:cubicBezTo>
                <a:cubicBezTo>
                  <a:pt x="853" y="1021"/>
                  <a:pt x="853" y="1021"/>
                  <a:pt x="854" y="1022"/>
                </a:cubicBezTo>
                <a:cubicBezTo>
                  <a:pt x="854" y="1022"/>
                  <a:pt x="854" y="1023"/>
                  <a:pt x="854" y="1023"/>
                </a:cubicBezTo>
                <a:cubicBezTo>
                  <a:pt x="855" y="1023"/>
                  <a:pt x="854" y="1022"/>
                  <a:pt x="854" y="1021"/>
                </a:cubicBezTo>
                <a:cubicBezTo>
                  <a:pt x="853" y="1021"/>
                  <a:pt x="853" y="1020"/>
                  <a:pt x="853" y="1020"/>
                </a:cubicBezTo>
                <a:close/>
                <a:moveTo>
                  <a:pt x="1134" y="320"/>
                </a:moveTo>
                <a:cubicBezTo>
                  <a:pt x="1134" y="320"/>
                  <a:pt x="1133" y="318"/>
                  <a:pt x="1133" y="320"/>
                </a:cubicBezTo>
                <a:cubicBezTo>
                  <a:pt x="1133" y="320"/>
                  <a:pt x="1133" y="320"/>
                  <a:pt x="1133" y="320"/>
                </a:cubicBezTo>
                <a:cubicBezTo>
                  <a:pt x="1133" y="321"/>
                  <a:pt x="1133" y="321"/>
                  <a:pt x="1134" y="321"/>
                </a:cubicBezTo>
                <a:cubicBezTo>
                  <a:pt x="1134" y="321"/>
                  <a:pt x="1134" y="321"/>
                  <a:pt x="1134" y="322"/>
                </a:cubicBezTo>
                <a:cubicBezTo>
                  <a:pt x="1134" y="322"/>
                  <a:pt x="1135" y="321"/>
                  <a:pt x="1135" y="321"/>
                </a:cubicBezTo>
                <a:cubicBezTo>
                  <a:pt x="1135" y="321"/>
                  <a:pt x="1136" y="322"/>
                  <a:pt x="1136" y="322"/>
                </a:cubicBezTo>
                <a:cubicBezTo>
                  <a:pt x="1137" y="321"/>
                  <a:pt x="1135" y="320"/>
                  <a:pt x="1134" y="320"/>
                </a:cubicBezTo>
                <a:close/>
                <a:moveTo>
                  <a:pt x="1137" y="680"/>
                </a:moveTo>
                <a:cubicBezTo>
                  <a:pt x="1136" y="680"/>
                  <a:pt x="1137" y="680"/>
                  <a:pt x="1137" y="680"/>
                </a:cubicBezTo>
                <a:cubicBezTo>
                  <a:pt x="1137" y="680"/>
                  <a:pt x="1137" y="680"/>
                  <a:pt x="1138" y="680"/>
                </a:cubicBezTo>
                <a:cubicBezTo>
                  <a:pt x="1138" y="680"/>
                  <a:pt x="1138" y="680"/>
                  <a:pt x="1138" y="680"/>
                </a:cubicBezTo>
                <a:cubicBezTo>
                  <a:pt x="1138" y="679"/>
                  <a:pt x="1137" y="679"/>
                  <a:pt x="1137" y="680"/>
                </a:cubicBezTo>
                <a:close/>
                <a:moveTo>
                  <a:pt x="1143" y="708"/>
                </a:moveTo>
                <a:cubicBezTo>
                  <a:pt x="1142" y="708"/>
                  <a:pt x="1142" y="709"/>
                  <a:pt x="1142" y="709"/>
                </a:cubicBezTo>
                <a:cubicBezTo>
                  <a:pt x="1142" y="709"/>
                  <a:pt x="1141" y="710"/>
                  <a:pt x="1142" y="710"/>
                </a:cubicBezTo>
                <a:cubicBezTo>
                  <a:pt x="1142" y="710"/>
                  <a:pt x="1143" y="709"/>
                  <a:pt x="1143" y="708"/>
                </a:cubicBezTo>
                <a:close/>
                <a:moveTo>
                  <a:pt x="1167" y="333"/>
                </a:moveTo>
                <a:cubicBezTo>
                  <a:pt x="1166" y="332"/>
                  <a:pt x="1165" y="332"/>
                  <a:pt x="1164" y="332"/>
                </a:cubicBezTo>
                <a:cubicBezTo>
                  <a:pt x="1164" y="332"/>
                  <a:pt x="1163" y="332"/>
                  <a:pt x="1162" y="332"/>
                </a:cubicBezTo>
                <a:cubicBezTo>
                  <a:pt x="1161" y="331"/>
                  <a:pt x="1160" y="331"/>
                  <a:pt x="1159" y="331"/>
                </a:cubicBezTo>
                <a:cubicBezTo>
                  <a:pt x="1158" y="331"/>
                  <a:pt x="1158" y="330"/>
                  <a:pt x="1157" y="329"/>
                </a:cubicBezTo>
                <a:cubicBezTo>
                  <a:pt x="1157" y="329"/>
                  <a:pt x="1156" y="329"/>
                  <a:pt x="1156" y="328"/>
                </a:cubicBezTo>
                <a:cubicBezTo>
                  <a:pt x="1155" y="328"/>
                  <a:pt x="1155" y="327"/>
                  <a:pt x="1155" y="327"/>
                </a:cubicBezTo>
                <a:cubicBezTo>
                  <a:pt x="1154" y="326"/>
                  <a:pt x="1153" y="325"/>
                  <a:pt x="1152" y="325"/>
                </a:cubicBezTo>
                <a:cubicBezTo>
                  <a:pt x="1150" y="324"/>
                  <a:pt x="1148" y="324"/>
                  <a:pt x="1147" y="323"/>
                </a:cubicBezTo>
                <a:cubicBezTo>
                  <a:pt x="1145" y="323"/>
                  <a:pt x="1143" y="323"/>
                  <a:pt x="1141" y="323"/>
                </a:cubicBezTo>
                <a:cubicBezTo>
                  <a:pt x="1139" y="323"/>
                  <a:pt x="1138" y="323"/>
                  <a:pt x="1136" y="323"/>
                </a:cubicBezTo>
                <a:cubicBezTo>
                  <a:pt x="1136" y="324"/>
                  <a:pt x="1135" y="324"/>
                  <a:pt x="1135" y="325"/>
                </a:cubicBezTo>
                <a:cubicBezTo>
                  <a:pt x="1135" y="326"/>
                  <a:pt x="1134" y="327"/>
                  <a:pt x="1135" y="327"/>
                </a:cubicBezTo>
                <a:cubicBezTo>
                  <a:pt x="1135" y="328"/>
                  <a:pt x="1136" y="328"/>
                  <a:pt x="1136" y="328"/>
                </a:cubicBezTo>
                <a:cubicBezTo>
                  <a:pt x="1136" y="328"/>
                  <a:pt x="1136" y="329"/>
                  <a:pt x="1136" y="329"/>
                </a:cubicBezTo>
                <a:cubicBezTo>
                  <a:pt x="1137" y="329"/>
                  <a:pt x="1138" y="330"/>
                  <a:pt x="1138" y="330"/>
                </a:cubicBezTo>
                <a:cubicBezTo>
                  <a:pt x="1137" y="330"/>
                  <a:pt x="1137" y="330"/>
                  <a:pt x="1137" y="330"/>
                </a:cubicBezTo>
                <a:cubicBezTo>
                  <a:pt x="1136" y="330"/>
                  <a:pt x="1135" y="330"/>
                  <a:pt x="1135" y="330"/>
                </a:cubicBezTo>
                <a:cubicBezTo>
                  <a:pt x="1134" y="331"/>
                  <a:pt x="1135" y="332"/>
                  <a:pt x="1135" y="333"/>
                </a:cubicBezTo>
                <a:cubicBezTo>
                  <a:pt x="1135" y="333"/>
                  <a:pt x="1136" y="333"/>
                  <a:pt x="1136" y="333"/>
                </a:cubicBezTo>
                <a:cubicBezTo>
                  <a:pt x="1136" y="334"/>
                  <a:pt x="1136" y="334"/>
                  <a:pt x="1137" y="334"/>
                </a:cubicBezTo>
                <a:cubicBezTo>
                  <a:pt x="1137" y="335"/>
                  <a:pt x="1139" y="335"/>
                  <a:pt x="1139" y="335"/>
                </a:cubicBezTo>
                <a:cubicBezTo>
                  <a:pt x="1138" y="335"/>
                  <a:pt x="1137" y="335"/>
                  <a:pt x="1137" y="335"/>
                </a:cubicBezTo>
                <a:cubicBezTo>
                  <a:pt x="1136" y="335"/>
                  <a:pt x="1136" y="335"/>
                  <a:pt x="1135" y="335"/>
                </a:cubicBezTo>
                <a:cubicBezTo>
                  <a:pt x="1135" y="335"/>
                  <a:pt x="1134" y="335"/>
                  <a:pt x="1134" y="335"/>
                </a:cubicBezTo>
                <a:cubicBezTo>
                  <a:pt x="1133" y="335"/>
                  <a:pt x="1134" y="335"/>
                  <a:pt x="1134" y="336"/>
                </a:cubicBezTo>
                <a:cubicBezTo>
                  <a:pt x="1134" y="336"/>
                  <a:pt x="1135" y="336"/>
                  <a:pt x="1136" y="337"/>
                </a:cubicBezTo>
                <a:cubicBezTo>
                  <a:pt x="1137" y="337"/>
                  <a:pt x="1137" y="337"/>
                  <a:pt x="1138" y="337"/>
                </a:cubicBezTo>
                <a:cubicBezTo>
                  <a:pt x="1139" y="337"/>
                  <a:pt x="1140" y="337"/>
                  <a:pt x="1140" y="338"/>
                </a:cubicBezTo>
                <a:cubicBezTo>
                  <a:pt x="1142" y="338"/>
                  <a:pt x="1144" y="338"/>
                  <a:pt x="1145" y="339"/>
                </a:cubicBezTo>
                <a:cubicBezTo>
                  <a:pt x="1145" y="339"/>
                  <a:pt x="1145" y="340"/>
                  <a:pt x="1145" y="340"/>
                </a:cubicBezTo>
                <a:cubicBezTo>
                  <a:pt x="1145" y="340"/>
                  <a:pt x="1146" y="340"/>
                  <a:pt x="1146" y="340"/>
                </a:cubicBezTo>
                <a:cubicBezTo>
                  <a:pt x="1147" y="340"/>
                  <a:pt x="1148" y="340"/>
                  <a:pt x="1149" y="340"/>
                </a:cubicBezTo>
                <a:cubicBezTo>
                  <a:pt x="1150" y="340"/>
                  <a:pt x="1149" y="341"/>
                  <a:pt x="1148" y="341"/>
                </a:cubicBezTo>
                <a:cubicBezTo>
                  <a:pt x="1148" y="341"/>
                  <a:pt x="1147" y="341"/>
                  <a:pt x="1147" y="341"/>
                </a:cubicBezTo>
                <a:cubicBezTo>
                  <a:pt x="1146" y="341"/>
                  <a:pt x="1145" y="341"/>
                  <a:pt x="1144" y="341"/>
                </a:cubicBezTo>
                <a:cubicBezTo>
                  <a:pt x="1144" y="341"/>
                  <a:pt x="1143" y="341"/>
                  <a:pt x="1143" y="341"/>
                </a:cubicBezTo>
                <a:cubicBezTo>
                  <a:pt x="1143" y="341"/>
                  <a:pt x="1142" y="341"/>
                  <a:pt x="1142" y="341"/>
                </a:cubicBezTo>
                <a:cubicBezTo>
                  <a:pt x="1141" y="341"/>
                  <a:pt x="1141" y="341"/>
                  <a:pt x="1141" y="342"/>
                </a:cubicBezTo>
                <a:cubicBezTo>
                  <a:pt x="1141" y="342"/>
                  <a:pt x="1142" y="342"/>
                  <a:pt x="1142" y="342"/>
                </a:cubicBezTo>
                <a:cubicBezTo>
                  <a:pt x="1143" y="343"/>
                  <a:pt x="1144" y="343"/>
                  <a:pt x="1144" y="343"/>
                </a:cubicBezTo>
                <a:cubicBezTo>
                  <a:pt x="1145" y="343"/>
                  <a:pt x="1146" y="344"/>
                  <a:pt x="1147" y="344"/>
                </a:cubicBezTo>
                <a:cubicBezTo>
                  <a:pt x="1148" y="345"/>
                  <a:pt x="1150" y="344"/>
                  <a:pt x="1152" y="344"/>
                </a:cubicBezTo>
                <a:cubicBezTo>
                  <a:pt x="1154" y="343"/>
                  <a:pt x="1156" y="343"/>
                  <a:pt x="1158" y="342"/>
                </a:cubicBezTo>
                <a:cubicBezTo>
                  <a:pt x="1159" y="342"/>
                  <a:pt x="1160" y="341"/>
                  <a:pt x="1161" y="341"/>
                </a:cubicBezTo>
                <a:cubicBezTo>
                  <a:pt x="1162" y="341"/>
                  <a:pt x="1162" y="341"/>
                  <a:pt x="1163" y="340"/>
                </a:cubicBezTo>
                <a:cubicBezTo>
                  <a:pt x="1163" y="340"/>
                  <a:pt x="1164" y="340"/>
                  <a:pt x="1164" y="340"/>
                </a:cubicBezTo>
                <a:cubicBezTo>
                  <a:pt x="1165" y="340"/>
                  <a:pt x="1169" y="337"/>
                  <a:pt x="1168" y="336"/>
                </a:cubicBezTo>
                <a:cubicBezTo>
                  <a:pt x="1168" y="336"/>
                  <a:pt x="1167" y="336"/>
                  <a:pt x="1167" y="336"/>
                </a:cubicBezTo>
                <a:cubicBezTo>
                  <a:pt x="1167" y="335"/>
                  <a:pt x="1167" y="335"/>
                  <a:pt x="1167" y="335"/>
                </a:cubicBezTo>
                <a:cubicBezTo>
                  <a:pt x="1168" y="334"/>
                  <a:pt x="1168" y="333"/>
                  <a:pt x="1167" y="333"/>
                </a:cubicBezTo>
                <a:close/>
                <a:moveTo>
                  <a:pt x="862" y="987"/>
                </a:moveTo>
                <a:cubicBezTo>
                  <a:pt x="862" y="987"/>
                  <a:pt x="861" y="987"/>
                  <a:pt x="861" y="986"/>
                </a:cubicBezTo>
                <a:cubicBezTo>
                  <a:pt x="861" y="986"/>
                  <a:pt x="861" y="986"/>
                  <a:pt x="860" y="985"/>
                </a:cubicBezTo>
                <a:cubicBezTo>
                  <a:pt x="860" y="985"/>
                  <a:pt x="859" y="985"/>
                  <a:pt x="860" y="986"/>
                </a:cubicBezTo>
                <a:cubicBezTo>
                  <a:pt x="860" y="986"/>
                  <a:pt x="861" y="986"/>
                  <a:pt x="862" y="987"/>
                </a:cubicBezTo>
                <a:cubicBezTo>
                  <a:pt x="862" y="987"/>
                  <a:pt x="862" y="988"/>
                  <a:pt x="863" y="988"/>
                </a:cubicBezTo>
                <a:cubicBezTo>
                  <a:pt x="863" y="988"/>
                  <a:pt x="864" y="987"/>
                  <a:pt x="864" y="987"/>
                </a:cubicBezTo>
                <a:cubicBezTo>
                  <a:pt x="864" y="987"/>
                  <a:pt x="864" y="987"/>
                  <a:pt x="865" y="987"/>
                </a:cubicBezTo>
                <a:cubicBezTo>
                  <a:pt x="865" y="987"/>
                  <a:pt x="866" y="986"/>
                  <a:pt x="867" y="986"/>
                </a:cubicBezTo>
                <a:cubicBezTo>
                  <a:pt x="868" y="986"/>
                  <a:pt x="869" y="986"/>
                  <a:pt x="870" y="986"/>
                </a:cubicBezTo>
                <a:cubicBezTo>
                  <a:pt x="870" y="986"/>
                  <a:pt x="871" y="986"/>
                  <a:pt x="871" y="986"/>
                </a:cubicBezTo>
                <a:cubicBezTo>
                  <a:pt x="872" y="986"/>
                  <a:pt x="872" y="987"/>
                  <a:pt x="872" y="987"/>
                </a:cubicBezTo>
                <a:cubicBezTo>
                  <a:pt x="872" y="987"/>
                  <a:pt x="872" y="986"/>
                  <a:pt x="872" y="986"/>
                </a:cubicBezTo>
                <a:cubicBezTo>
                  <a:pt x="871" y="985"/>
                  <a:pt x="872" y="984"/>
                  <a:pt x="871" y="984"/>
                </a:cubicBezTo>
                <a:cubicBezTo>
                  <a:pt x="871" y="984"/>
                  <a:pt x="871" y="985"/>
                  <a:pt x="871" y="985"/>
                </a:cubicBezTo>
                <a:cubicBezTo>
                  <a:pt x="870" y="985"/>
                  <a:pt x="870" y="985"/>
                  <a:pt x="870" y="985"/>
                </a:cubicBezTo>
                <a:cubicBezTo>
                  <a:pt x="869" y="985"/>
                  <a:pt x="869" y="985"/>
                  <a:pt x="868" y="985"/>
                </a:cubicBezTo>
                <a:cubicBezTo>
                  <a:pt x="868" y="985"/>
                  <a:pt x="868" y="985"/>
                  <a:pt x="867" y="984"/>
                </a:cubicBezTo>
                <a:cubicBezTo>
                  <a:pt x="867" y="984"/>
                  <a:pt x="867" y="985"/>
                  <a:pt x="867" y="985"/>
                </a:cubicBezTo>
                <a:cubicBezTo>
                  <a:pt x="867" y="986"/>
                  <a:pt x="866" y="985"/>
                  <a:pt x="866" y="985"/>
                </a:cubicBezTo>
                <a:cubicBezTo>
                  <a:pt x="866" y="985"/>
                  <a:pt x="866" y="985"/>
                  <a:pt x="865" y="985"/>
                </a:cubicBezTo>
                <a:cubicBezTo>
                  <a:pt x="865" y="985"/>
                  <a:pt x="865" y="984"/>
                  <a:pt x="865" y="984"/>
                </a:cubicBezTo>
                <a:cubicBezTo>
                  <a:pt x="865" y="984"/>
                  <a:pt x="865" y="985"/>
                  <a:pt x="864" y="985"/>
                </a:cubicBezTo>
                <a:cubicBezTo>
                  <a:pt x="864" y="984"/>
                  <a:pt x="864" y="984"/>
                  <a:pt x="864" y="984"/>
                </a:cubicBezTo>
                <a:cubicBezTo>
                  <a:pt x="864" y="983"/>
                  <a:pt x="864" y="985"/>
                  <a:pt x="864" y="985"/>
                </a:cubicBezTo>
                <a:cubicBezTo>
                  <a:pt x="864" y="985"/>
                  <a:pt x="864" y="985"/>
                  <a:pt x="864" y="985"/>
                </a:cubicBezTo>
                <a:cubicBezTo>
                  <a:pt x="864" y="986"/>
                  <a:pt x="863" y="987"/>
                  <a:pt x="862" y="987"/>
                </a:cubicBezTo>
                <a:close/>
                <a:moveTo>
                  <a:pt x="1143" y="678"/>
                </a:moveTo>
                <a:cubicBezTo>
                  <a:pt x="1143" y="678"/>
                  <a:pt x="1143" y="677"/>
                  <a:pt x="1142" y="677"/>
                </a:cubicBezTo>
                <a:cubicBezTo>
                  <a:pt x="1142" y="678"/>
                  <a:pt x="1142" y="678"/>
                  <a:pt x="1142" y="678"/>
                </a:cubicBezTo>
                <a:cubicBezTo>
                  <a:pt x="1142" y="678"/>
                  <a:pt x="1141" y="678"/>
                  <a:pt x="1141" y="678"/>
                </a:cubicBezTo>
                <a:cubicBezTo>
                  <a:pt x="1141" y="678"/>
                  <a:pt x="1141" y="679"/>
                  <a:pt x="1141" y="679"/>
                </a:cubicBezTo>
                <a:cubicBezTo>
                  <a:pt x="1141" y="680"/>
                  <a:pt x="1141" y="680"/>
                  <a:pt x="1141" y="680"/>
                </a:cubicBezTo>
                <a:cubicBezTo>
                  <a:pt x="1142" y="680"/>
                  <a:pt x="1142" y="680"/>
                  <a:pt x="1142" y="680"/>
                </a:cubicBezTo>
                <a:cubicBezTo>
                  <a:pt x="1143" y="679"/>
                  <a:pt x="1145" y="679"/>
                  <a:pt x="1144" y="679"/>
                </a:cubicBezTo>
                <a:cubicBezTo>
                  <a:pt x="1144" y="678"/>
                  <a:pt x="1143" y="678"/>
                  <a:pt x="1143" y="678"/>
                </a:cubicBezTo>
                <a:close/>
                <a:moveTo>
                  <a:pt x="1023" y="705"/>
                </a:moveTo>
                <a:cubicBezTo>
                  <a:pt x="1022" y="705"/>
                  <a:pt x="1022" y="706"/>
                  <a:pt x="1022" y="706"/>
                </a:cubicBezTo>
                <a:cubicBezTo>
                  <a:pt x="1023" y="707"/>
                  <a:pt x="1023" y="706"/>
                  <a:pt x="1023" y="706"/>
                </a:cubicBezTo>
                <a:cubicBezTo>
                  <a:pt x="1024" y="705"/>
                  <a:pt x="1024" y="706"/>
                  <a:pt x="1024" y="705"/>
                </a:cubicBezTo>
                <a:cubicBezTo>
                  <a:pt x="1024" y="705"/>
                  <a:pt x="1025" y="705"/>
                  <a:pt x="1024" y="704"/>
                </a:cubicBezTo>
                <a:cubicBezTo>
                  <a:pt x="1024" y="704"/>
                  <a:pt x="1024" y="705"/>
                  <a:pt x="1024" y="705"/>
                </a:cubicBezTo>
                <a:cubicBezTo>
                  <a:pt x="1023" y="705"/>
                  <a:pt x="1023" y="705"/>
                  <a:pt x="1023" y="705"/>
                </a:cubicBezTo>
                <a:close/>
                <a:moveTo>
                  <a:pt x="1066" y="1136"/>
                </a:moveTo>
                <a:cubicBezTo>
                  <a:pt x="1066" y="1135"/>
                  <a:pt x="1066" y="1135"/>
                  <a:pt x="1066" y="1135"/>
                </a:cubicBezTo>
                <a:cubicBezTo>
                  <a:pt x="1065" y="1134"/>
                  <a:pt x="1065" y="1135"/>
                  <a:pt x="1065" y="1135"/>
                </a:cubicBezTo>
                <a:cubicBezTo>
                  <a:pt x="1065" y="1136"/>
                  <a:pt x="1065" y="1136"/>
                  <a:pt x="1064" y="1137"/>
                </a:cubicBezTo>
                <a:cubicBezTo>
                  <a:pt x="1064" y="1137"/>
                  <a:pt x="1064" y="1137"/>
                  <a:pt x="1064" y="1138"/>
                </a:cubicBezTo>
                <a:cubicBezTo>
                  <a:pt x="1064" y="1138"/>
                  <a:pt x="1064" y="1138"/>
                  <a:pt x="1064" y="1139"/>
                </a:cubicBezTo>
                <a:cubicBezTo>
                  <a:pt x="1065" y="1139"/>
                  <a:pt x="1065" y="1139"/>
                  <a:pt x="1065" y="1139"/>
                </a:cubicBezTo>
                <a:cubicBezTo>
                  <a:pt x="1066" y="1139"/>
                  <a:pt x="1065" y="1139"/>
                  <a:pt x="1066" y="1140"/>
                </a:cubicBezTo>
                <a:cubicBezTo>
                  <a:pt x="1066" y="1140"/>
                  <a:pt x="1066" y="1139"/>
                  <a:pt x="1066" y="1139"/>
                </a:cubicBezTo>
                <a:cubicBezTo>
                  <a:pt x="1066" y="1138"/>
                  <a:pt x="1066" y="1138"/>
                  <a:pt x="1066" y="1138"/>
                </a:cubicBezTo>
                <a:cubicBezTo>
                  <a:pt x="1066" y="1137"/>
                  <a:pt x="1066" y="1137"/>
                  <a:pt x="1066" y="1137"/>
                </a:cubicBezTo>
                <a:cubicBezTo>
                  <a:pt x="1067" y="1136"/>
                  <a:pt x="1066" y="1136"/>
                  <a:pt x="1066" y="1136"/>
                </a:cubicBezTo>
                <a:close/>
                <a:moveTo>
                  <a:pt x="1080" y="1147"/>
                </a:moveTo>
                <a:cubicBezTo>
                  <a:pt x="1080" y="1147"/>
                  <a:pt x="1080" y="1147"/>
                  <a:pt x="1081" y="1147"/>
                </a:cubicBezTo>
                <a:cubicBezTo>
                  <a:pt x="1081" y="1147"/>
                  <a:pt x="1081" y="1147"/>
                  <a:pt x="1081" y="1147"/>
                </a:cubicBezTo>
                <a:cubicBezTo>
                  <a:pt x="1081" y="1148"/>
                  <a:pt x="1081" y="1148"/>
                  <a:pt x="1082" y="1147"/>
                </a:cubicBezTo>
                <a:cubicBezTo>
                  <a:pt x="1082" y="1147"/>
                  <a:pt x="1082" y="1147"/>
                  <a:pt x="1082" y="1147"/>
                </a:cubicBezTo>
                <a:cubicBezTo>
                  <a:pt x="1082" y="1146"/>
                  <a:pt x="1082" y="1146"/>
                  <a:pt x="1082" y="1146"/>
                </a:cubicBezTo>
                <a:cubicBezTo>
                  <a:pt x="1081" y="1145"/>
                  <a:pt x="1081" y="1145"/>
                  <a:pt x="1081" y="1144"/>
                </a:cubicBezTo>
                <a:cubicBezTo>
                  <a:pt x="1080" y="1144"/>
                  <a:pt x="1080" y="1144"/>
                  <a:pt x="1080" y="1145"/>
                </a:cubicBezTo>
                <a:cubicBezTo>
                  <a:pt x="1080" y="1145"/>
                  <a:pt x="1080" y="1145"/>
                  <a:pt x="1080" y="1146"/>
                </a:cubicBezTo>
                <a:cubicBezTo>
                  <a:pt x="1080" y="1146"/>
                  <a:pt x="1080" y="1146"/>
                  <a:pt x="1080" y="1147"/>
                </a:cubicBezTo>
                <a:close/>
                <a:moveTo>
                  <a:pt x="1048" y="728"/>
                </a:moveTo>
                <a:cubicBezTo>
                  <a:pt x="1049" y="728"/>
                  <a:pt x="1049" y="728"/>
                  <a:pt x="1050" y="728"/>
                </a:cubicBezTo>
                <a:cubicBezTo>
                  <a:pt x="1050" y="727"/>
                  <a:pt x="1050" y="727"/>
                  <a:pt x="1050" y="727"/>
                </a:cubicBezTo>
                <a:cubicBezTo>
                  <a:pt x="1051" y="727"/>
                  <a:pt x="1051" y="726"/>
                  <a:pt x="1052" y="726"/>
                </a:cubicBezTo>
                <a:cubicBezTo>
                  <a:pt x="1052" y="726"/>
                  <a:pt x="1053" y="726"/>
                  <a:pt x="1053" y="726"/>
                </a:cubicBezTo>
                <a:cubicBezTo>
                  <a:pt x="1053" y="725"/>
                  <a:pt x="1052" y="725"/>
                  <a:pt x="1052" y="725"/>
                </a:cubicBezTo>
                <a:cubicBezTo>
                  <a:pt x="1051" y="725"/>
                  <a:pt x="1050" y="725"/>
                  <a:pt x="1050" y="725"/>
                </a:cubicBezTo>
                <a:cubicBezTo>
                  <a:pt x="1047" y="725"/>
                  <a:pt x="1045" y="725"/>
                  <a:pt x="1042" y="725"/>
                </a:cubicBezTo>
                <a:cubicBezTo>
                  <a:pt x="1040" y="725"/>
                  <a:pt x="1038" y="725"/>
                  <a:pt x="1037" y="725"/>
                </a:cubicBezTo>
                <a:cubicBezTo>
                  <a:pt x="1036" y="725"/>
                  <a:pt x="1035" y="725"/>
                  <a:pt x="1034" y="725"/>
                </a:cubicBezTo>
                <a:cubicBezTo>
                  <a:pt x="1033" y="725"/>
                  <a:pt x="1033" y="725"/>
                  <a:pt x="1032" y="725"/>
                </a:cubicBezTo>
                <a:cubicBezTo>
                  <a:pt x="1032" y="725"/>
                  <a:pt x="1031" y="725"/>
                  <a:pt x="1031" y="725"/>
                </a:cubicBezTo>
                <a:cubicBezTo>
                  <a:pt x="1031" y="724"/>
                  <a:pt x="1031" y="724"/>
                  <a:pt x="1032" y="724"/>
                </a:cubicBezTo>
                <a:cubicBezTo>
                  <a:pt x="1032" y="724"/>
                  <a:pt x="1032" y="723"/>
                  <a:pt x="1031" y="723"/>
                </a:cubicBezTo>
                <a:cubicBezTo>
                  <a:pt x="1031" y="723"/>
                  <a:pt x="1031" y="722"/>
                  <a:pt x="1030" y="722"/>
                </a:cubicBezTo>
                <a:cubicBezTo>
                  <a:pt x="1030" y="722"/>
                  <a:pt x="1030" y="721"/>
                  <a:pt x="1029" y="721"/>
                </a:cubicBezTo>
                <a:cubicBezTo>
                  <a:pt x="1029" y="720"/>
                  <a:pt x="1030" y="720"/>
                  <a:pt x="1030" y="720"/>
                </a:cubicBezTo>
                <a:cubicBezTo>
                  <a:pt x="1030" y="719"/>
                  <a:pt x="1030" y="718"/>
                  <a:pt x="1030" y="718"/>
                </a:cubicBezTo>
                <a:cubicBezTo>
                  <a:pt x="1030" y="717"/>
                  <a:pt x="1029" y="717"/>
                  <a:pt x="1029" y="718"/>
                </a:cubicBezTo>
                <a:cubicBezTo>
                  <a:pt x="1028" y="719"/>
                  <a:pt x="1028" y="719"/>
                  <a:pt x="1027" y="720"/>
                </a:cubicBezTo>
                <a:cubicBezTo>
                  <a:pt x="1027" y="720"/>
                  <a:pt x="1027" y="720"/>
                  <a:pt x="1026" y="720"/>
                </a:cubicBezTo>
                <a:cubicBezTo>
                  <a:pt x="1026" y="721"/>
                  <a:pt x="1026" y="721"/>
                  <a:pt x="1026" y="721"/>
                </a:cubicBezTo>
                <a:cubicBezTo>
                  <a:pt x="1026" y="722"/>
                  <a:pt x="1025" y="723"/>
                  <a:pt x="1026" y="723"/>
                </a:cubicBezTo>
                <a:cubicBezTo>
                  <a:pt x="1026" y="723"/>
                  <a:pt x="1026" y="723"/>
                  <a:pt x="1026" y="723"/>
                </a:cubicBezTo>
                <a:cubicBezTo>
                  <a:pt x="1027" y="723"/>
                  <a:pt x="1027" y="723"/>
                  <a:pt x="1027" y="723"/>
                </a:cubicBezTo>
                <a:cubicBezTo>
                  <a:pt x="1028" y="723"/>
                  <a:pt x="1029" y="723"/>
                  <a:pt x="1029" y="724"/>
                </a:cubicBezTo>
                <a:cubicBezTo>
                  <a:pt x="1029" y="724"/>
                  <a:pt x="1029" y="725"/>
                  <a:pt x="1029" y="725"/>
                </a:cubicBezTo>
                <a:cubicBezTo>
                  <a:pt x="1029" y="725"/>
                  <a:pt x="1029" y="726"/>
                  <a:pt x="1029" y="726"/>
                </a:cubicBezTo>
                <a:cubicBezTo>
                  <a:pt x="1030" y="727"/>
                  <a:pt x="1029" y="727"/>
                  <a:pt x="1030" y="727"/>
                </a:cubicBezTo>
                <a:cubicBezTo>
                  <a:pt x="1031" y="726"/>
                  <a:pt x="1032" y="726"/>
                  <a:pt x="1032" y="727"/>
                </a:cubicBezTo>
                <a:cubicBezTo>
                  <a:pt x="1032" y="728"/>
                  <a:pt x="1032" y="728"/>
                  <a:pt x="1033" y="728"/>
                </a:cubicBezTo>
                <a:cubicBezTo>
                  <a:pt x="1033" y="728"/>
                  <a:pt x="1033" y="728"/>
                  <a:pt x="1034" y="729"/>
                </a:cubicBezTo>
                <a:cubicBezTo>
                  <a:pt x="1034" y="729"/>
                  <a:pt x="1034" y="729"/>
                  <a:pt x="1035" y="729"/>
                </a:cubicBezTo>
                <a:cubicBezTo>
                  <a:pt x="1035" y="729"/>
                  <a:pt x="1036" y="729"/>
                  <a:pt x="1037" y="730"/>
                </a:cubicBezTo>
                <a:cubicBezTo>
                  <a:pt x="1037" y="730"/>
                  <a:pt x="1037" y="730"/>
                  <a:pt x="1038" y="730"/>
                </a:cubicBezTo>
                <a:cubicBezTo>
                  <a:pt x="1039" y="731"/>
                  <a:pt x="1038" y="729"/>
                  <a:pt x="1039" y="729"/>
                </a:cubicBezTo>
                <a:cubicBezTo>
                  <a:pt x="1040" y="729"/>
                  <a:pt x="1041" y="729"/>
                  <a:pt x="1041" y="729"/>
                </a:cubicBezTo>
                <a:cubicBezTo>
                  <a:pt x="1042" y="730"/>
                  <a:pt x="1041" y="731"/>
                  <a:pt x="1042" y="732"/>
                </a:cubicBezTo>
                <a:cubicBezTo>
                  <a:pt x="1043" y="732"/>
                  <a:pt x="1043" y="732"/>
                  <a:pt x="1044" y="733"/>
                </a:cubicBezTo>
                <a:cubicBezTo>
                  <a:pt x="1045" y="733"/>
                  <a:pt x="1046" y="733"/>
                  <a:pt x="1046" y="733"/>
                </a:cubicBezTo>
                <a:cubicBezTo>
                  <a:pt x="1047" y="733"/>
                  <a:pt x="1047" y="733"/>
                  <a:pt x="1047" y="732"/>
                </a:cubicBezTo>
                <a:cubicBezTo>
                  <a:pt x="1048" y="732"/>
                  <a:pt x="1047" y="732"/>
                  <a:pt x="1047" y="732"/>
                </a:cubicBezTo>
                <a:cubicBezTo>
                  <a:pt x="1047" y="732"/>
                  <a:pt x="1047" y="731"/>
                  <a:pt x="1047" y="731"/>
                </a:cubicBezTo>
                <a:cubicBezTo>
                  <a:pt x="1047" y="730"/>
                  <a:pt x="1046" y="731"/>
                  <a:pt x="1047" y="730"/>
                </a:cubicBezTo>
                <a:cubicBezTo>
                  <a:pt x="1047" y="729"/>
                  <a:pt x="1048" y="728"/>
                  <a:pt x="1048" y="728"/>
                </a:cubicBezTo>
                <a:close/>
                <a:moveTo>
                  <a:pt x="1056" y="711"/>
                </a:moveTo>
                <a:cubicBezTo>
                  <a:pt x="1057" y="711"/>
                  <a:pt x="1057" y="710"/>
                  <a:pt x="1057" y="710"/>
                </a:cubicBezTo>
                <a:cubicBezTo>
                  <a:pt x="1058" y="709"/>
                  <a:pt x="1057" y="709"/>
                  <a:pt x="1057" y="709"/>
                </a:cubicBezTo>
                <a:cubicBezTo>
                  <a:pt x="1056" y="709"/>
                  <a:pt x="1056" y="710"/>
                  <a:pt x="1056" y="710"/>
                </a:cubicBezTo>
                <a:cubicBezTo>
                  <a:pt x="1056" y="710"/>
                  <a:pt x="1055" y="711"/>
                  <a:pt x="1055" y="711"/>
                </a:cubicBezTo>
                <a:cubicBezTo>
                  <a:pt x="1054" y="712"/>
                  <a:pt x="1054" y="712"/>
                  <a:pt x="1053" y="713"/>
                </a:cubicBezTo>
                <a:cubicBezTo>
                  <a:pt x="1053" y="713"/>
                  <a:pt x="1053" y="715"/>
                  <a:pt x="1054" y="715"/>
                </a:cubicBezTo>
                <a:cubicBezTo>
                  <a:pt x="1054" y="715"/>
                  <a:pt x="1054" y="715"/>
                  <a:pt x="1054" y="715"/>
                </a:cubicBezTo>
                <a:cubicBezTo>
                  <a:pt x="1054" y="715"/>
                  <a:pt x="1055" y="715"/>
                  <a:pt x="1055" y="715"/>
                </a:cubicBezTo>
                <a:cubicBezTo>
                  <a:pt x="1055" y="714"/>
                  <a:pt x="1055" y="714"/>
                  <a:pt x="1055" y="714"/>
                </a:cubicBezTo>
                <a:cubicBezTo>
                  <a:pt x="1055" y="713"/>
                  <a:pt x="1054" y="713"/>
                  <a:pt x="1055" y="712"/>
                </a:cubicBezTo>
                <a:cubicBezTo>
                  <a:pt x="1055" y="712"/>
                  <a:pt x="1056" y="712"/>
                  <a:pt x="1056" y="711"/>
                </a:cubicBezTo>
                <a:close/>
                <a:moveTo>
                  <a:pt x="1056" y="686"/>
                </a:moveTo>
                <a:cubicBezTo>
                  <a:pt x="1056" y="685"/>
                  <a:pt x="1055" y="685"/>
                  <a:pt x="1055" y="684"/>
                </a:cubicBezTo>
                <a:cubicBezTo>
                  <a:pt x="1054" y="684"/>
                  <a:pt x="1054" y="683"/>
                  <a:pt x="1053" y="683"/>
                </a:cubicBezTo>
                <a:cubicBezTo>
                  <a:pt x="1051" y="683"/>
                  <a:pt x="1050" y="682"/>
                  <a:pt x="1048" y="681"/>
                </a:cubicBezTo>
                <a:cubicBezTo>
                  <a:pt x="1048" y="681"/>
                  <a:pt x="1047" y="680"/>
                  <a:pt x="1046" y="680"/>
                </a:cubicBezTo>
                <a:cubicBezTo>
                  <a:pt x="1046" y="679"/>
                  <a:pt x="1045" y="679"/>
                  <a:pt x="1044" y="679"/>
                </a:cubicBezTo>
                <a:cubicBezTo>
                  <a:pt x="1042" y="679"/>
                  <a:pt x="1041" y="677"/>
                  <a:pt x="1039" y="677"/>
                </a:cubicBezTo>
                <a:cubicBezTo>
                  <a:pt x="1038" y="677"/>
                  <a:pt x="1036" y="676"/>
                  <a:pt x="1035" y="676"/>
                </a:cubicBezTo>
                <a:cubicBezTo>
                  <a:pt x="1033" y="675"/>
                  <a:pt x="1031" y="675"/>
                  <a:pt x="1030" y="675"/>
                </a:cubicBezTo>
                <a:cubicBezTo>
                  <a:pt x="1029" y="675"/>
                  <a:pt x="1028" y="675"/>
                  <a:pt x="1027" y="676"/>
                </a:cubicBezTo>
                <a:cubicBezTo>
                  <a:pt x="1026" y="676"/>
                  <a:pt x="1026" y="676"/>
                  <a:pt x="1025" y="676"/>
                </a:cubicBezTo>
                <a:cubicBezTo>
                  <a:pt x="1025" y="676"/>
                  <a:pt x="1024" y="675"/>
                  <a:pt x="1024" y="676"/>
                </a:cubicBezTo>
                <a:cubicBezTo>
                  <a:pt x="1023" y="676"/>
                  <a:pt x="1026" y="677"/>
                  <a:pt x="1026" y="677"/>
                </a:cubicBezTo>
                <a:cubicBezTo>
                  <a:pt x="1027" y="677"/>
                  <a:pt x="1028" y="677"/>
                  <a:pt x="1029" y="678"/>
                </a:cubicBezTo>
                <a:cubicBezTo>
                  <a:pt x="1029" y="678"/>
                  <a:pt x="1029" y="678"/>
                  <a:pt x="1030" y="678"/>
                </a:cubicBezTo>
                <a:cubicBezTo>
                  <a:pt x="1030" y="678"/>
                  <a:pt x="1031" y="678"/>
                  <a:pt x="1031" y="679"/>
                </a:cubicBezTo>
                <a:cubicBezTo>
                  <a:pt x="1032" y="679"/>
                  <a:pt x="1032" y="679"/>
                  <a:pt x="1033" y="680"/>
                </a:cubicBezTo>
                <a:cubicBezTo>
                  <a:pt x="1033" y="680"/>
                  <a:pt x="1034" y="681"/>
                  <a:pt x="1034" y="681"/>
                </a:cubicBezTo>
                <a:cubicBezTo>
                  <a:pt x="1035" y="682"/>
                  <a:pt x="1034" y="683"/>
                  <a:pt x="1035" y="683"/>
                </a:cubicBezTo>
                <a:cubicBezTo>
                  <a:pt x="1036" y="684"/>
                  <a:pt x="1037" y="684"/>
                  <a:pt x="1038" y="684"/>
                </a:cubicBezTo>
                <a:cubicBezTo>
                  <a:pt x="1038" y="684"/>
                  <a:pt x="1039" y="684"/>
                  <a:pt x="1040" y="685"/>
                </a:cubicBezTo>
                <a:cubicBezTo>
                  <a:pt x="1041" y="685"/>
                  <a:pt x="1041" y="686"/>
                  <a:pt x="1042" y="686"/>
                </a:cubicBezTo>
                <a:cubicBezTo>
                  <a:pt x="1043" y="686"/>
                  <a:pt x="1044" y="686"/>
                  <a:pt x="1045" y="686"/>
                </a:cubicBezTo>
                <a:cubicBezTo>
                  <a:pt x="1046" y="686"/>
                  <a:pt x="1047" y="687"/>
                  <a:pt x="1047" y="687"/>
                </a:cubicBezTo>
                <a:cubicBezTo>
                  <a:pt x="1048" y="687"/>
                  <a:pt x="1049" y="687"/>
                  <a:pt x="1050" y="687"/>
                </a:cubicBezTo>
                <a:cubicBezTo>
                  <a:pt x="1051" y="687"/>
                  <a:pt x="1052" y="688"/>
                  <a:pt x="1053" y="688"/>
                </a:cubicBezTo>
                <a:cubicBezTo>
                  <a:pt x="1053" y="688"/>
                  <a:pt x="1054" y="687"/>
                  <a:pt x="1055" y="687"/>
                </a:cubicBezTo>
                <a:cubicBezTo>
                  <a:pt x="1056" y="687"/>
                  <a:pt x="1057" y="687"/>
                  <a:pt x="1056" y="686"/>
                </a:cubicBezTo>
                <a:close/>
                <a:moveTo>
                  <a:pt x="473" y="961"/>
                </a:moveTo>
                <a:cubicBezTo>
                  <a:pt x="473" y="961"/>
                  <a:pt x="473" y="962"/>
                  <a:pt x="474" y="962"/>
                </a:cubicBezTo>
                <a:cubicBezTo>
                  <a:pt x="474" y="961"/>
                  <a:pt x="474" y="961"/>
                  <a:pt x="473" y="961"/>
                </a:cubicBezTo>
                <a:cubicBezTo>
                  <a:pt x="473" y="961"/>
                  <a:pt x="473" y="960"/>
                  <a:pt x="473" y="961"/>
                </a:cubicBezTo>
                <a:close/>
                <a:moveTo>
                  <a:pt x="466" y="951"/>
                </a:moveTo>
                <a:cubicBezTo>
                  <a:pt x="466" y="951"/>
                  <a:pt x="466" y="950"/>
                  <a:pt x="466" y="950"/>
                </a:cubicBezTo>
                <a:cubicBezTo>
                  <a:pt x="466" y="950"/>
                  <a:pt x="466" y="950"/>
                  <a:pt x="465" y="950"/>
                </a:cubicBezTo>
                <a:cubicBezTo>
                  <a:pt x="465" y="950"/>
                  <a:pt x="465" y="949"/>
                  <a:pt x="465" y="949"/>
                </a:cubicBezTo>
                <a:cubicBezTo>
                  <a:pt x="465" y="949"/>
                  <a:pt x="465" y="949"/>
                  <a:pt x="465" y="950"/>
                </a:cubicBezTo>
                <a:cubicBezTo>
                  <a:pt x="465" y="950"/>
                  <a:pt x="465" y="951"/>
                  <a:pt x="465" y="951"/>
                </a:cubicBezTo>
                <a:cubicBezTo>
                  <a:pt x="465" y="952"/>
                  <a:pt x="465" y="952"/>
                  <a:pt x="465" y="953"/>
                </a:cubicBezTo>
                <a:cubicBezTo>
                  <a:pt x="465" y="953"/>
                  <a:pt x="466" y="953"/>
                  <a:pt x="466" y="953"/>
                </a:cubicBezTo>
                <a:cubicBezTo>
                  <a:pt x="466" y="954"/>
                  <a:pt x="466" y="954"/>
                  <a:pt x="467" y="954"/>
                </a:cubicBezTo>
                <a:cubicBezTo>
                  <a:pt x="467" y="955"/>
                  <a:pt x="468" y="955"/>
                  <a:pt x="468" y="956"/>
                </a:cubicBezTo>
                <a:cubicBezTo>
                  <a:pt x="469" y="956"/>
                  <a:pt x="469" y="958"/>
                  <a:pt x="470" y="957"/>
                </a:cubicBezTo>
                <a:cubicBezTo>
                  <a:pt x="470" y="956"/>
                  <a:pt x="469" y="955"/>
                  <a:pt x="469" y="954"/>
                </a:cubicBezTo>
                <a:cubicBezTo>
                  <a:pt x="469" y="953"/>
                  <a:pt x="469" y="953"/>
                  <a:pt x="468" y="953"/>
                </a:cubicBezTo>
                <a:cubicBezTo>
                  <a:pt x="468" y="953"/>
                  <a:pt x="467" y="953"/>
                  <a:pt x="467" y="953"/>
                </a:cubicBezTo>
                <a:cubicBezTo>
                  <a:pt x="467" y="952"/>
                  <a:pt x="467" y="952"/>
                  <a:pt x="467" y="952"/>
                </a:cubicBezTo>
                <a:cubicBezTo>
                  <a:pt x="467" y="951"/>
                  <a:pt x="467" y="951"/>
                  <a:pt x="466" y="951"/>
                </a:cubicBezTo>
                <a:close/>
                <a:moveTo>
                  <a:pt x="498" y="1005"/>
                </a:moveTo>
                <a:cubicBezTo>
                  <a:pt x="497" y="1005"/>
                  <a:pt x="498" y="1006"/>
                  <a:pt x="498" y="1006"/>
                </a:cubicBezTo>
                <a:cubicBezTo>
                  <a:pt x="498" y="1006"/>
                  <a:pt x="498" y="1006"/>
                  <a:pt x="498" y="1007"/>
                </a:cubicBezTo>
                <a:cubicBezTo>
                  <a:pt x="498" y="1007"/>
                  <a:pt x="498" y="1007"/>
                  <a:pt x="498" y="1008"/>
                </a:cubicBezTo>
                <a:cubicBezTo>
                  <a:pt x="499" y="1008"/>
                  <a:pt x="499" y="1008"/>
                  <a:pt x="499" y="1007"/>
                </a:cubicBezTo>
                <a:cubicBezTo>
                  <a:pt x="499" y="1007"/>
                  <a:pt x="499" y="1006"/>
                  <a:pt x="498" y="1006"/>
                </a:cubicBezTo>
                <a:cubicBezTo>
                  <a:pt x="498" y="1005"/>
                  <a:pt x="498" y="1004"/>
                  <a:pt x="498" y="1005"/>
                </a:cubicBezTo>
                <a:close/>
                <a:moveTo>
                  <a:pt x="507" y="1014"/>
                </a:moveTo>
                <a:cubicBezTo>
                  <a:pt x="506" y="1014"/>
                  <a:pt x="507" y="1015"/>
                  <a:pt x="507" y="1015"/>
                </a:cubicBezTo>
                <a:cubicBezTo>
                  <a:pt x="508" y="1016"/>
                  <a:pt x="508" y="1016"/>
                  <a:pt x="508" y="1015"/>
                </a:cubicBezTo>
                <a:cubicBezTo>
                  <a:pt x="508" y="1015"/>
                  <a:pt x="508" y="1014"/>
                  <a:pt x="507" y="1014"/>
                </a:cubicBezTo>
                <a:cubicBezTo>
                  <a:pt x="507" y="1014"/>
                  <a:pt x="507" y="1014"/>
                  <a:pt x="507" y="1014"/>
                </a:cubicBezTo>
                <a:close/>
                <a:moveTo>
                  <a:pt x="501" y="1012"/>
                </a:moveTo>
                <a:cubicBezTo>
                  <a:pt x="501" y="1012"/>
                  <a:pt x="501" y="1013"/>
                  <a:pt x="502" y="1012"/>
                </a:cubicBezTo>
                <a:cubicBezTo>
                  <a:pt x="502" y="1012"/>
                  <a:pt x="502" y="1012"/>
                  <a:pt x="501" y="1012"/>
                </a:cubicBezTo>
                <a:close/>
                <a:moveTo>
                  <a:pt x="852" y="644"/>
                </a:moveTo>
                <a:cubicBezTo>
                  <a:pt x="853" y="644"/>
                  <a:pt x="853" y="644"/>
                  <a:pt x="853" y="645"/>
                </a:cubicBezTo>
                <a:cubicBezTo>
                  <a:pt x="853" y="645"/>
                  <a:pt x="854" y="645"/>
                  <a:pt x="854" y="645"/>
                </a:cubicBezTo>
                <a:cubicBezTo>
                  <a:pt x="854" y="644"/>
                  <a:pt x="854" y="644"/>
                  <a:pt x="855" y="643"/>
                </a:cubicBezTo>
                <a:cubicBezTo>
                  <a:pt x="855" y="643"/>
                  <a:pt x="856" y="643"/>
                  <a:pt x="856" y="643"/>
                </a:cubicBezTo>
                <a:cubicBezTo>
                  <a:pt x="856" y="642"/>
                  <a:pt x="856" y="642"/>
                  <a:pt x="855" y="642"/>
                </a:cubicBezTo>
                <a:cubicBezTo>
                  <a:pt x="855" y="642"/>
                  <a:pt x="855" y="642"/>
                  <a:pt x="854" y="643"/>
                </a:cubicBezTo>
                <a:cubicBezTo>
                  <a:pt x="854" y="643"/>
                  <a:pt x="851" y="643"/>
                  <a:pt x="851" y="644"/>
                </a:cubicBezTo>
                <a:cubicBezTo>
                  <a:pt x="851" y="644"/>
                  <a:pt x="852" y="644"/>
                  <a:pt x="852" y="644"/>
                </a:cubicBezTo>
                <a:close/>
                <a:moveTo>
                  <a:pt x="1127" y="650"/>
                </a:moveTo>
                <a:cubicBezTo>
                  <a:pt x="1127" y="649"/>
                  <a:pt x="1126" y="650"/>
                  <a:pt x="1126" y="650"/>
                </a:cubicBezTo>
                <a:cubicBezTo>
                  <a:pt x="1126" y="650"/>
                  <a:pt x="1125" y="650"/>
                  <a:pt x="1125" y="650"/>
                </a:cubicBezTo>
                <a:cubicBezTo>
                  <a:pt x="1125" y="650"/>
                  <a:pt x="1124" y="650"/>
                  <a:pt x="1124" y="651"/>
                </a:cubicBezTo>
                <a:cubicBezTo>
                  <a:pt x="1124" y="651"/>
                  <a:pt x="1125" y="651"/>
                  <a:pt x="1125" y="651"/>
                </a:cubicBezTo>
                <a:cubicBezTo>
                  <a:pt x="1124" y="651"/>
                  <a:pt x="1124" y="651"/>
                  <a:pt x="1124" y="651"/>
                </a:cubicBezTo>
                <a:cubicBezTo>
                  <a:pt x="1124" y="651"/>
                  <a:pt x="1123" y="651"/>
                  <a:pt x="1123" y="651"/>
                </a:cubicBezTo>
                <a:cubicBezTo>
                  <a:pt x="1123" y="651"/>
                  <a:pt x="1123" y="650"/>
                  <a:pt x="1122" y="650"/>
                </a:cubicBezTo>
                <a:cubicBezTo>
                  <a:pt x="1122" y="649"/>
                  <a:pt x="1121" y="650"/>
                  <a:pt x="1121" y="650"/>
                </a:cubicBezTo>
                <a:cubicBezTo>
                  <a:pt x="1120" y="651"/>
                  <a:pt x="1120" y="651"/>
                  <a:pt x="1119" y="651"/>
                </a:cubicBezTo>
                <a:cubicBezTo>
                  <a:pt x="1119" y="651"/>
                  <a:pt x="1119" y="651"/>
                  <a:pt x="1118" y="652"/>
                </a:cubicBezTo>
                <a:cubicBezTo>
                  <a:pt x="1118" y="652"/>
                  <a:pt x="1117" y="653"/>
                  <a:pt x="1116" y="653"/>
                </a:cubicBezTo>
                <a:cubicBezTo>
                  <a:pt x="1115" y="653"/>
                  <a:pt x="1115" y="653"/>
                  <a:pt x="1114" y="653"/>
                </a:cubicBezTo>
                <a:cubicBezTo>
                  <a:pt x="1114" y="653"/>
                  <a:pt x="1113" y="654"/>
                  <a:pt x="1112" y="655"/>
                </a:cubicBezTo>
                <a:cubicBezTo>
                  <a:pt x="1112" y="656"/>
                  <a:pt x="1112" y="656"/>
                  <a:pt x="1111" y="657"/>
                </a:cubicBezTo>
                <a:cubicBezTo>
                  <a:pt x="1111" y="658"/>
                  <a:pt x="1110" y="658"/>
                  <a:pt x="1110" y="658"/>
                </a:cubicBezTo>
                <a:cubicBezTo>
                  <a:pt x="1109" y="658"/>
                  <a:pt x="1109" y="658"/>
                  <a:pt x="1109" y="659"/>
                </a:cubicBezTo>
                <a:cubicBezTo>
                  <a:pt x="1109" y="659"/>
                  <a:pt x="1110" y="659"/>
                  <a:pt x="1110" y="659"/>
                </a:cubicBezTo>
                <a:cubicBezTo>
                  <a:pt x="1110" y="660"/>
                  <a:pt x="1110" y="661"/>
                  <a:pt x="1109" y="661"/>
                </a:cubicBezTo>
                <a:cubicBezTo>
                  <a:pt x="1109" y="662"/>
                  <a:pt x="1108" y="663"/>
                  <a:pt x="1107" y="663"/>
                </a:cubicBezTo>
                <a:cubicBezTo>
                  <a:pt x="1107" y="663"/>
                  <a:pt x="1106" y="663"/>
                  <a:pt x="1106" y="663"/>
                </a:cubicBezTo>
                <a:cubicBezTo>
                  <a:pt x="1106" y="663"/>
                  <a:pt x="1106" y="664"/>
                  <a:pt x="1106" y="664"/>
                </a:cubicBezTo>
                <a:cubicBezTo>
                  <a:pt x="1106" y="664"/>
                  <a:pt x="1107" y="664"/>
                  <a:pt x="1107" y="664"/>
                </a:cubicBezTo>
                <a:cubicBezTo>
                  <a:pt x="1107" y="665"/>
                  <a:pt x="1107" y="665"/>
                  <a:pt x="1107" y="665"/>
                </a:cubicBezTo>
                <a:cubicBezTo>
                  <a:pt x="1106" y="665"/>
                  <a:pt x="1106" y="665"/>
                  <a:pt x="1106" y="665"/>
                </a:cubicBezTo>
                <a:cubicBezTo>
                  <a:pt x="1105" y="666"/>
                  <a:pt x="1104" y="667"/>
                  <a:pt x="1104" y="668"/>
                </a:cubicBezTo>
                <a:cubicBezTo>
                  <a:pt x="1104" y="669"/>
                  <a:pt x="1104" y="669"/>
                  <a:pt x="1103" y="670"/>
                </a:cubicBezTo>
                <a:cubicBezTo>
                  <a:pt x="1102" y="672"/>
                  <a:pt x="1101" y="674"/>
                  <a:pt x="1100" y="677"/>
                </a:cubicBezTo>
                <a:cubicBezTo>
                  <a:pt x="1099" y="677"/>
                  <a:pt x="1099" y="678"/>
                  <a:pt x="1099" y="679"/>
                </a:cubicBezTo>
                <a:cubicBezTo>
                  <a:pt x="1099" y="680"/>
                  <a:pt x="1098" y="680"/>
                  <a:pt x="1098" y="681"/>
                </a:cubicBezTo>
                <a:cubicBezTo>
                  <a:pt x="1097" y="682"/>
                  <a:pt x="1094" y="683"/>
                  <a:pt x="1096" y="684"/>
                </a:cubicBezTo>
                <a:cubicBezTo>
                  <a:pt x="1096" y="684"/>
                  <a:pt x="1097" y="684"/>
                  <a:pt x="1097" y="685"/>
                </a:cubicBezTo>
                <a:cubicBezTo>
                  <a:pt x="1097" y="685"/>
                  <a:pt x="1097" y="685"/>
                  <a:pt x="1098" y="686"/>
                </a:cubicBezTo>
                <a:cubicBezTo>
                  <a:pt x="1098" y="686"/>
                  <a:pt x="1098" y="686"/>
                  <a:pt x="1099" y="686"/>
                </a:cubicBezTo>
                <a:cubicBezTo>
                  <a:pt x="1099" y="686"/>
                  <a:pt x="1099" y="686"/>
                  <a:pt x="1100" y="686"/>
                </a:cubicBezTo>
                <a:cubicBezTo>
                  <a:pt x="1100" y="687"/>
                  <a:pt x="1099" y="686"/>
                  <a:pt x="1099" y="686"/>
                </a:cubicBezTo>
                <a:cubicBezTo>
                  <a:pt x="1098" y="686"/>
                  <a:pt x="1097" y="686"/>
                  <a:pt x="1097" y="686"/>
                </a:cubicBezTo>
                <a:cubicBezTo>
                  <a:pt x="1096" y="686"/>
                  <a:pt x="1097" y="687"/>
                  <a:pt x="1097" y="688"/>
                </a:cubicBezTo>
                <a:cubicBezTo>
                  <a:pt x="1097" y="688"/>
                  <a:pt x="1097" y="688"/>
                  <a:pt x="1097" y="688"/>
                </a:cubicBezTo>
                <a:cubicBezTo>
                  <a:pt x="1098" y="689"/>
                  <a:pt x="1097" y="689"/>
                  <a:pt x="1097" y="688"/>
                </a:cubicBezTo>
                <a:cubicBezTo>
                  <a:pt x="1096" y="688"/>
                  <a:pt x="1096" y="688"/>
                  <a:pt x="1095" y="688"/>
                </a:cubicBezTo>
                <a:cubicBezTo>
                  <a:pt x="1095" y="687"/>
                  <a:pt x="1094" y="686"/>
                  <a:pt x="1094" y="687"/>
                </a:cubicBezTo>
                <a:cubicBezTo>
                  <a:pt x="1094" y="687"/>
                  <a:pt x="1094" y="688"/>
                  <a:pt x="1094" y="688"/>
                </a:cubicBezTo>
                <a:cubicBezTo>
                  <a:pt x="1093" y="688"/>
                  <a:pt x="1093" y="688"/>
                  <a:pt x="1093" y="688"/>
                </a:cubicBezTo>
                <a:cubicBezTo>
                  <a:pt x="1092" y="689"/>
                  <a:pt x="1092" y="690"/>
                  <a:pt x="1092" y="690"/>
                </a:cubicBezTo>
                <a:cubicBezTo>
                  <a:pt x="1092" y="691"/>
                  <a:pt x="1092" y="692"/>
                  <a:pt x="1091" y="692"/>
                </a:cubicBezTo>
                <a:cubicBezTo>
                  <a:pt x="1090" y="693"/>
                  <a:pt x="1091" y="694"/>
                  <a:pt x="1090" y="695"/>
                </a:cubicBezTo>
                <a:cubicBezTo>
                  <a:pt x="1090" y="695"/>
                  <a:pt x="1090" y="695"/>
                  <a:pt x="1089" y="695"/>
                </a:cubicBezTo>
                <a:cubicBezTo>
                  <a:pt x="1089" y="695"/>
                  <a:pt x="1088" y="695"/>
                  <a:pt x="1088" y="695"/>
                </a:cubicBezTo>
                <a:cubicBezTo>
                  <a:pt x="1087" y="695"/>
                  <a:pt x="1088" y="694"/>
                  <a:pt x="1088" y="694"/>
                </a:cubicBezTo>
                <a:cubicBezTo>
                  <a:pt x="1089" y="693"/>
                  <a:pt x="1089" y="693"/>
                  <a:pt x="1089" y="693"/>
                </a:cubicBezTo>
                <a:cubicBezTo>
                  <a:pt x="1089" y="693"/>
                  <a:pt x="1090" y="692"/>
                  <a:pt x="1090" y="692"/>
                </a:cubicBezTo>
                <a:cubicBezTo>
                  <a:pt x="1090" y="692"/>
                  <a:pt x="1088" y="693"/>
                  <a:pt x="1088" y="693"/>
                </a:cubicBezTo>
                <a:cubicBezTo>
                  <a:pt x="1088" y="693"/>
                  <a:pt x="1087" y="693"/>
                  <a:pt x="1087" y="694"/>
                </a:cubicBezTo>
                <a:cubicBezTo>
                  <a:pt x="1086" y="694"/>
                  <a:pt x="1086" y="694"/>
                  <a:pt x="1085" y="695"/>
                </a:cubicBezTo>
                <a:cubicBezTo>
                  <a:pt x="1085" y="695"/>
                  <a:pt x="1084" y="696"/>
                  <a:pt x="1084" y="696"/>
                </a:cubicBezTo>
                <a:cubicBezTo>
                  <a:pt x="1085" y="697"/>
                  <a:pt x="1085" y="696"/>
                  <a:pt x="1086" y="696"/>
                </a:cubicBezTo>
                <a:cubicBezTo>
                  <a:pt x="1087" y="695"/>
                  <a:pt x="1088" y="696"/>
                  <a:pt x="1089" y="696"/>
                </a:cubicBezTo>
                <a:cubicBezTo>
                  <a:pt x="1090" y="696"/>
                  <a:pt x="1092" y="695"/>
                  <a:pt x="1093" y="696"/>
                </a:cubicBezTo>
                <a:cubicBezTo>
                  <a:pt x="1094" y="696"/>
                  <a:pt x="1094" y="696"/>
                  <a:pt x="1094" y="696"/>
                </a:cubicBezTo>
                <a:cubicBezTo>
                  <a:pt x="1093" y="696"/>
                  <a:pt x="1093" y="696"/>
                  <a:pt x="1093" y="696"/>
                </a:cubicBezTo>
                <a:cubicBezTo>
                  <a:pt x="1092" y="697"/>
                  <a:pt x="1092" y="697"/>
                  <a:pt x="1092" y="697"/>
                </a:cubicBezTo>
                <a:cubicBezTo>
                  <a:pt x="1091" y="698"/>
                  <a:pt x="1091" y="698"/>
                  <a:pt x="1090" y="698"/>
                </a:cubicBezTo>
                <a:cubicBezTo>
                  <a:pt x="1090" y="699"/>
                  <a:pt x="1089" y="699"/>
                  <a:pt x="1089" y="700"/>
                </a:cubicBezTo>
                <a:cubicBezTo>
                  <a:pt x="1089" y="700"/>
                  <a:pt x="1088" y="701"/>
                  <a:pt x="1088" y="701"/>
                </a:cubicBezTo>
                <a:cubicBezTo>
                  <a:pt x="1087" y="702"/>
                  <a:pt x="1086" y="702"/>
                  <a:pt x="1086" y="702"/>
                </a:cubicBezTo>
                <a:cubicBezTo>
                  <a:pt x="1085" y="703"/>
                  <a:pt x="1085" y="703"/>
                  <a:pt x="1084" y="703"/>
                </a:cubicBezTo>
                <a:cubicBezTo>
                  <a:pt x="1083" y="704"/>
                  <a:pt x="1082" y="704"/>
                  <a:pt x="1082" y="705"/>
                </a:cubicBezTo>
                <a:cubicBezTo>
                  <a:pt x="1082" y="705"/>
                  <a:pt x="1083" y="705"/>
                  <a:pt x="1083" y="706"/>
                </a:cubicBezTo>
                <a:cubicBezTo>
                  <a:pt x="1083" y="706"/>
                  <a:pt x="1083" y="706"/>
                  <a:pt x="1083" y="707"/>
                </a:cubicBezTo>
                <a:cubicBezTo>
                  <a:pt x="1084" y="708"/>
                  <a:pt x="1083" y="708"/>
                  <a:pt x="1084" y="709"/>
                </a:cubicBezTo>
                <a:cubicBezTo>
                  <a:pt x="1085" y="709"/>
                  <a:pt x="1086" y="710"/>
                  <a:pt x="1086" y="710"/>
                </a:cubicBezTo>
                <a:cubicBezTo>
                  <a:pt x="1087" y="710"/>
                  <a:pt x="1088" y="709"/>
                  <a:pt x="1088" y="709"/>
                </a:cubicBezTo>
                <a:cubicBezTo>
                  <a:pt x="1089" y="709"/>
                  <a:pt x="1089" y="709"/>
                  <a:pt x="1090" y="709"/>
                </a:cubicBezTo>
                <a:cubicBezTo>
                  <a:pt x="1091" y="709"/>
                  <a:pt x="1092" y="708"/>
                  <a:pt x="1094" y="709"/>
                </a:cubicBezTo>
                <a:cubicBezTo>
                  <a:pt x="1094" y="709"/>
                  <a:pt x="1096" y="709"/>
                  <a:pt x="1096" y="708"/>
                </a:cubicBezTo>
                <a:cubicBezTo>
                  <a:pt x="1095" y="708"/>
                  <a:pt x="1095" y="708"/>
                  <a:pt x="1095" y="708"/>
                </a:cubicBezTo>
                <a:cubicBezTo>
                  <a:pt x="1096" y="708"/>
                  <a:pt x="1096" y="708"/>
                  <a:pt x="1097" y="708"/>
                </a:cubicBezTo>
                <a:cubicBezTo>
                  <a:pt x="1097" y="708"/>
                  <a:pt x="1098" y="708"/>
                  <a:pt x="1099" y="708"/>
                </a:cubicBezTo>
                <a:cubicBezTo>
                  <a:pt x="1100" y="708"/>
                  <a:pt x="1101" y="708"/>
                  <a:pt x="1101" y="708"/>
                </a:cubicBezTo>
                <a:cubicBezTo>
                  <a:pt x="1102" y="708"/>
                  <a:pt x="1103" y="709"/>
                  <a:pt x="1104" y="709"/>
                </a:cubicBezTo>
                <a:cubicBezTo>
                  <a:pt x="1104" y="709"/>
                  <a:pt x="1105" y="709"/>
                  <a:pt x="1105" y="709"/>
                </a:cubicBezTo>
                <a:cubicBezTo>
                  <a:pt x="1107" y="709"/>
                  <a:pt x="1109" y="708"/>
                  <a:pt x="1110" y="709"/>
                </a:cubicBezTo>
                <a:cubicBezTo>
                  <a:pt x="1111" y="710"/>
                  <a:pt x="1111" y="710"/>
                  <a:pt x="1112" y="710"/>
                </a:cubicBezTo>
                <a:cubicBezTo>
                  <a:pt x="1113" y="710"/>
                  <a:pt x="1113" y="710"/>
                  <a:pt x="1113" y="709"/>
                </a:cubicBezTo>
                <a:cubicBezTo>
                  <a:pt x="1113" y="709"/>
                  <a:pt x="1113" y="709"/>
                  <a:pt x="1114" y="709"/>
                </a:cubicBezTo>
                <a:cubicBezTo>
                  <a:pt x="1114" y="709"/>
                  <a:pt x="1114" y="709"/>
                  <a:pt x="1115" y="709"/>
                </a:cubicBezTo>
                <a:cubicBezTo>
                  <a:pt x="1115" y="709"/>
                  <a:pt x="1116" y="709"/>
                  <a:pt x="1116" y="709"/>
                </a:cubicBezTo>
                <a:cubicBezTo>
                  <a:pt x="1117" y="709"/>
                  <a:pt x="1117" y="709"/>
                  <a:pt x="1118" y="709"/>
                </a:cubicBezTo>
                <a:cubicBezTo>
                  <a:pt x="1118" y="708"/>
                  <a:pt x="1118" y="707"/>
                  <a:pt x="1118" y="707"/>
                </a:cubicBezTo>
                <a:cubicBezTo>
                  <a:pt x="1119" y="707"/>
                  <a:pt x="1119" y="708"/>
                  <a:pt x="1120" y="708"/>
                </a:cubicBezTo>
                <a:cubicBezTo>
                  <a:pt x="1120" y="707"/>
                  <a:pt x="1120" y="706"/>
                  <a:pt x="1120" y="706"/>
                </a:cubicBezTo>
                <a:cubicBezTo>
                  <a:pt x="1121" y="707"/>
                  <a:pt x="1121" y="707"/>
                  <a:pt x="1121" y="707"/>
                </a:cubicBezTo>
                <a:cubicBezTo>
                  <a:pt x="1122" y="707"/>
                  <a:pt x="1122" y="707"/>
                  <a:pt x="1123" y="707"/>
                </a:cubicBezTo>
                <a:cubicBezTo>
                  <a:pt x="1123" y="707"/>
                  <a:pt x="1123" y="708"/>
                  <a:pt x="1123" y="708"/>
                </a:cubicBezTo>
                <a:cubicBezTo>
                  <a:pt x="1122" y="709"/>
                  <a:pt x="1124" y="708"/>
                  <a:pt x="1124" y="709"/>
                </a:cubicBezTo>
                <a:cubicBezTo>
                  <a:pt x="1124" y="709"/>
                  <a:pt x="1122" y="709"/>
                  <a:pt x="1122" y="710"/>
                </a:cubicBezTo>
                <a:cubicBezTo>
                  <a:pt x="1121" y="710"/>
                  <a:pt x="1121" y="710"/>
                  <a:pt x="1121" y="710"/>
                </a:cubicBezTo>
                <a:cubicBezTo>
                  <a:pt x="1120" y="710"/>
                  <a:pt x="1120" y="710"/>
                  <a:pt x="1120" y="711"/>
                </a:cubicBezTo>
                <a:cubicBezTo>
                  <a:pt x="1119" y="712"/>
                  <a:pt x="1121" y="710"/>
                  <a:pt x="1121" y="710"/>
                </a:cubicBezTo>
                <a:cubicBezTo>
                  <a:pt x="1122" y="710"/>
                  <a:pt x="1123" y="710"/>
                  <a:pt x="1123" y="710"/>
                </a:cubicBezTo>
                <a:cubicBezTo>
                  <a:pt x="1124" y="710"/>
                  <a:pt x="1122" y="711"/>
                  <a:pt x="1123" y="711"/>
                </a:cubicBezTo>
                <a:cubicBezTo>
                  <a:pt x="1123" y="712"/>
                  <a:pt x="1123" y="711"/>
                  <a:pt x="1124" y="711"/>
                </a:cubicBezTo>
                <a:cubicBezTo>
                  <a:pt x="1124" y="711"/>
                  <a:pt x="1124" y="711"/>
                  <a:pt x="1125" y="711"/>
                </a:cubicBezTo>
                <a:cubicBezTo>
                  <a:pt x="1125" y="711"/>
                  <a:pt x="1125" y="711"/>
                  <a:pt x="1126" y="711"/>
                </a:cubicBezTo>
                <a:cubicBezTo>
                  <a:pt x="1127" y="710"/>
                  <a:pt x="1126" y="711"/>
                  <a:pt x="1127" y="711"/>
                </a:cubicBezTo>
                <a:cubicBezTo>
                  <a:pt x="1127" y="711"/>
                  <a:pt x="1127" y="711"/>
                  <a:pt x="1128" y="711"/>
                </a:cubicBezTo>
                <a:cubicBezTo>
                  <a:pt x="1128" y="711"/>
                  <a:pt x="1128" y="711"/>
                  <a:pt x="1128" y="710"/>
                </a:cubicBezTo>
                <a:cubicBezTo>
                  <a:pt x="1128" y="710"/>
                  <a:pt x="1128" y="710"/>
                  <a:pt x="1128" y="709"/>
                </a:cubicBezTo>
                <a:cubicBezTo>
                  <a:pt x="1128" y="709"/>
                  <a:pt x="1128" y="709"/>
                  <a:pt x="1128" y="708"/>
                </a:cubicBezTo>
                <a:cubicBezTo>
                  <a:pt x="1128" y="708"/>
                  <a:pt x="1128" y="707"/>
                  <a:pt x="1128" y="707"/>
                </a:cubicBezTo>
                <a:cubicBezTo>
                  <a:pt x="1129" y="708"/>
                  <a:pt x="1129" y="708"/>
                  <a:pt x="1129" y="708"/>
                </a:cubicBezTo>
                <a:cubicBezTo>
                  <a:pt x="1129" y="709"/>
                  <a:pt x="1130" y="708"/>
                  <a:pt x="1131" y="708"/>
                </a:cubicBezTo>
                <a:cubicBezTo>
                  <a:pt x="1131" y="709"/>
                  <a:pt x="1132" y="710"/>
                  <a:pt x="1132" y="709"/>
                </a:cubicBezTo>
                <a:cubicBezTo>
                  <a:pt x="1132" y="709"/>
                  <a:pt x="1132" y="707"/>
                  <a:pt x="1133" y="707"/>
                </a:cubicBezTo>
                <a:cubicBezTo>
                  <a:pt x="1133" y="708"/>
                  <a:pt x="1133" y="710"/>
                  <a:pt x="1134" y="709"/>
                </a:cubicBezTo>
                <a:cubicBezTo>
                  <a:pt x="1134" y="709"/>
                  <a:pt x="1134" y="709"/>
                  <a:pt x="1134" y="709"/>
                </a:cubicBezTo>
                <a:cubicBezTo>
                  <a:pt x="1135" y="708"/>
                  <a:pt x="1135" y="709"/>
                  <a:pt x="1135" y="709"/>
                </a:cubicBezTo>
                <a:cubicBezTo>
                  <a:pt x="1135" y="709"/>
                  <a:pt x="1135" y="710"/>
                  <a:pt x="1134" y="710"/>
                </a:cubicBezTo>
                <a:cubicBezTo>
                  <a:pt x="1134" y="710"/>
                  <a:pt x="1133" y="710"/>
                  <a:pt x="1132" y="710"/>
                </a:cubicBezTo>
                <a:cubicBezTo>
                  <a:pt x="1132" y="711"/>
                  <a:pt x="1132" y="711"/>
                  <a:pt x="1131" y="711"/>
                </a:cubicBezTo>
                <a:cubicBezTo>
                  <a:pt x="1130" y="712"/>
                  <a:pt x="1130" y="712"/>
                  <a:pt x="1129" y="713"/>
                </a:cubicBezTo>
                <a:cubicBezTo>
                  <a:pt x="1128" y="714"/>
                  <a:pt x="1126" y="714"/>
                  <a:pt x="1125" y="715"/>
                </a:cubicBezTo>
                <a:cubicBezTo>
                  <a:pt x="1125" y="716"/>
                  <a:pt x="1123" y="716"/>
                  <a:pt x="1123" y="717"/>
                </a:cubicBezTo>
                <a:cubicBezTo>
                  <a:pt x="1123" y="718"/>
                  <a:pt x="1123" y="718"/>
                  <a:pt x="1122" y="718"/>
                </a:cubicBezTo>
                <a:cubicBezTo>
                  <a:pt x="1122" y="719"/>
                  <a:pt x="1122" y="719"/>
                  <a:pt x="1123" y="720"/>
                </a:cubicBezTo>
                <a:cubicBezTo>
                  <a:pt x="1123" y="720"/>
                  <a:pt x="1123" y="720"/>
                  <a:pt x="1124" y="720"/>
                </a:cubicBezTo>
                <a:cubicBezTo>
                  <a:pt x="1124" y="720"/>
                  <a:pt x="1125" y="720"/>
                  <a:pt x="1125" y="720"/>
                </a:cubicBezTo>
                <a:cubicBezTo>
                  <a:pt x="1126" y="720"/>
                  <a:pt x="1126" y="719"/>
                  <a:pt x="1127" y="719"/>
                </a:cubicBezTo>
                <a:cubicBezTo>
                  <a:pt x="1127" y="719"/>
                  <a:pt x="1128" y="720"/>
                  <a:pt x="1128" y="720"/>
                </a:cubicBezTo>
                <a:cubicBezTo>
                  <a:pt x="1129" y="720"/>
                  <a:pt x="1129" y="719"/>
                  <a:pt x="1129" y="719"/>
                </a:cubicBezTo>
                <a:cubicBezTo>
                  <a:pt x="1130" y="719"/>
                  <a:pt x="1130" y="718"/>
                  <a:pt x="1130" y="718"/>
                </a:cubicBezTo>
                <a:cubicBezTo>
                  <a:pt x="1130" y="717"/>
                  <a:pt x="1131" y="717"/>
                  <a:pt x="1132" y="717"/>
                </a:cubicBezTo>
                <a:cubicBezTo>
                  <a:pt x="1132" y="716"/>
                  <a:pt x="1132" y="716"/>
                  <a:pt x="1132" y="715"/>
                </a:cubicBezTo>
                <a:cubicBezTo>
                  <a:pt x="1133" y="715"/>
                  <a:pt x="1133" y="714"/>
                  <a:pt x="1133" y="714"/>
                </a:cubicBezTo>
                <a:cubicBezTo>
                  <a:pt x="1133" y="714"/>
                  <a:pt x="1133" y="714"/>
                  <a:pt x="1134" y="713"/>
                </a:cubicBezTo>
                <a:cubicBezTo>
                  <a:pt x="1134" y="713"/>
                  <a:pt x="1134" y="713"/>
                  <a:pt x="1134" y="712"/>
                </a:cubicBezTo>
                <a:cubicBezTo>
                  <a:pt x="1135" y="712"/>
                  <a:pt x="1135" y="712"/>
                  <a:pt x="1135" y="713"/>
                </a:cubicBezTo>
                <a:cubicBezTo>
                  <a:pt x="1136" y="713"/>
                  <a:pt x="1136" y="713"/>
                  <a:pt x="1136" y="713"/>
                </a:cubicBezTo>
                <a:cubicBezTo>
                  <a:pt x="1137" y="713"/>
                  <a:pt x="1137" y="712"/>
                  <a:pt x="1137" y="712"/>
                </a:cubicBezTo>
                <a:cubicBezTo>
                  <a:pt x="1138" y="712"/>
                  <a:pt x="1139" y="712"/>
                  <a:pt x="1139" y="712"/>
                </a:cubicBezTo>
                <a:cubicBezTo>
                  <a:pt x="1140" y="711"/>
                  <a:pt x="1140" y="710"/>
                  <a:pt x="1140" y="709"/>
                </a:cubicBezTo>
                <a:cubicBezTo>
                  <a:pt x="1140" y="709"/>
                  <a:pt x="1141" y="708"/>
                  <a:pt x="1141" y="708"/>
                </a:cubicBezTo>
                <a:cubicBezTo>
                  <a:pt x="1142" y="707"/>
                  <a:pt x="1142" y="706"/>
                  <a:pt x="1142" y="706"/>
                </a:cubicBezTo>
                <a:cubicBezTo>
                  <a:pt x="1143" y="705"/>
                  <a:pt x="1144" y="706"/>
                  <a:pt x="1144" y="707"/>
                </a:cubicBezTo>
                <a:cubicBezTo>
                  <a:pt x="1144" y="708"/>
                  <a:pt x="1144" y="708"/>
                  <a:pt x="1145" y="709"/>
                </a:cubicBezTo>
                <a:cubicBezTo>
                  <a:pt x="1145" y="710"/>
                  <a:pt x="1145" y="710"/>
                  <a:pt x="1145" y="711"/>
                </a:cubicBezTo>
                <a:cubicBezTo>
                  <a:pt x="1145" y="711"/>
                  <a:pt x="1145" y="712"/>
                  <a:pt x="1145" y="713"/>
                </a:cubicBezTo>
                <a:cubicBezTo>
                  <a:pt x="1145" y="714"/>
                  <a:pt x="1144" y="714"/>
                  <a:pt x="1144" y="714"/>
                </a:cubicBezTo>
                <a:cubicBezTo>
                  <a:pt x="1143" y="715"/>
                  <a:pt x="1144" y="715"/>
                  <a:pt x="1143" y="716"/>
                </a:cubicBezTo>
                <a:cubicBezTo>
                  <a:pt x="1143" y="717"/>
                  <a:pt x="1142" y="718"/>
                  <a:pt x="1142" y="718"/>
                </a:cubicBezTo>
                <a:cubicBezTo>
                  <a:pt x="1142" y="719"/>
                  <a:pt x="1142" y="720"/>
                  <a:pt x="1143" y="721"/>
                </a:cubicBezTo>
                <a:cubicBezTo>
                  <a:pt x="1143" y="721"/>
                  <a:pt x="1144" y="720"/>
                  <a:pt x="1145" y="720"/>
                </a:cubicBezTo>
                <a:cubicBezTo>
                  <a:pt x="1145" y="719"/>
                  <a:pt x="1146" y="719"/>
                  <a:pt x="1147" y="718"/>
                </a:cubicBezTo>
                <a:cubicBezTo>
                  <a:pt x="1147" y="718"/>
                  <a:pt x="1149" y="714"/>
                  <a:pt x="1149" y="716"/>
                </a:cubicBezTo>
                <a:cubicBezTo>
                  <a:pt x="1150" y="716"/>
                  <a:pt x="1149" y="717"/>
                  <a:pt x="1148" y="717"/>
                </a:cubicBezTo>
                <a:cubicBezTo>
                  <a:pt x="1148" y="718"/>
                  <a:pt x="1149" y="718"/>
                  <a:pt x="1149" y="719"/>
                </a:cubicBezTo>
                <a:cubicBezTo>
                  <a:pt x="1148" y="719"/>
                  <a:pt x="1148" y="720"/>
                  <a:pt x="1148" y="720"/>
                </a:cubicBezTo>
                <a:cubicBezTo>
                  <a:pt x="1148" y="720"/>
                  <a:pt x="1149" y="720"/>
                  <a:pt x="1149" y="720"/>
                </a:cubicBezTo>
                <a:cubicBezTo>
                  <a:pt x="1149" y="721"/>
                  <a:pt x="1149" y="721"/>
                  <a:pt x="1149" y="721"/>
                </a:cubicBezTo>
                <a:cubicBezTo>
                  <a:pt x="1148" y="721"/>
                  <a:pt x="1148" y="722"/>
                  <a:pt x="1148" y="722"/>
                </a:cubicBezTo>
                <a:cubicBezTo>
                  <a:pt x="1149" y="723"/>
                  <a:pt x="1149" y="723"/>
                  <a:pt x="1149" y="723"/>
                </a:cubicBezTo>
                <a:cubicBezTo>
                  <a:pt x="1149" y="723"/>
                  <a:pt x="1150" y="723"/>
                  <a:pt x="1150" y="723"/>
                </a:cubicBezTo>
                <a:cubicBezTo>
                  <a:pt x="1150" y="723"/>
                  <a:pt x="1151" y="722"/>
                  <a:pt x="1151" y="722"/>
                </a:cubicBezTo>
                <a:cubicBezTo>
                  <a:pt x="1151" y="722"/>
                  <a:pt x="1151" y="721"/>
                  <a:pt x="1152" y="722"/>
                </a:cubicBezTo>
                <a:cubicBezTo>
                  <a:pt x="1152" y="722"/>
                  <a:pt x="1152" y="722"/>
                  <a:pt x="1152" y="722"/>
                </a:cubicBezTo>
                <a:cubicBezTo>
                  <a:pt x="1152" y="722"/>
                  <a:pt x="1152" y="722"/>
                  <a:pt x="1152" y="722"/>
                </a:cubicBezTo>
                <a:cubicBezTo>
                  <a:pt x="1153" y="722"/>
                  <a:pt x="1153" y="723"/>
                  <a:pt x="1153" y="723"/>
                </a:cubicBezTo>
                <a:cubicBezTo>
                  <a:pt x="1153" y="723"/>
                  <a:pt x="1154" y="723"/>
                  <a:pt x="1154" y="723"/>
                </a:cubicBezTo>
                <a:cubicBezTo>
                  <a:pt x="1155" y="723"/>
                  <a:pt x="1155" y="722"/>
                  <a:pt x="1155" y="722"/>
                </a:cubicBezTo>
                <a:cubicBezTo>
                  <a:pt x="1155" y="722"/>
                  <a:pt x="1155" y="721"/>
                  <a:pt x="1155" y="721"/>
                </a:cubicBezTo>
                <a:cubicBezTo>
                  <a:pt x="1156" y="720"/>
                  <a:pt x="1156" y="720"/>
                  <a:pt x="1157" y="718"/>
                </a:cubicBezTo>
                <a:cubicBezTo>
                  <a:pt x="1157" y="718"/>
                  <a:pt x="1157" y="717"/>
                  <a:pt x="1157" y="717"/>
                </a:cubicBezTo>
                <a:cubicBezTo>
                  <a:pt x="1157" y="716"/>
                  <a:pt x="1157" y="716"/>
                  <a:pt x="1157" y="715"/>
                </a:cubicBezTo>
                <a:cubicBezTo>
                  <a:pt x="1158" y="715"/>
                  <a:pt x="1158" y="714"/>
                  <a:pt x="1158" y="714"/>
                </a:cubicBezTo>
                <a:cubicBezTo>
                  <a:pt x="1159" y="713"/>
                  <a:pt x="1159" y="712"/>
                  <a:pt x="1159" y="712"/>
                </a:cubicBezTo>
                <a:cubicBezTo>
                  <a:pt x="1160" y="711"/>
                  <a:pt x="1160" y="710"/>
                  <a:pt x="1159" y="710"/>
                </a:cubicBezTo>
                <a:cubicBezTo>
                  <a:pt x="1159" y="709"/>
                  <a:pt x="1159" y="709"/>
                  <a:pt x="1159" y="709"/>
                </a:cubicBezTo>
                <a:cubicBezTo>
                  <a:pt x="1158" y="709"/>
                  <a:pt x="1158" y="709"/>
                  <a:pt x="1158" y="708"/>
                </a:cubicBezTo>
                <a:cubicBezTo>
                  <a:pt x="1158" y="708"/>
                  <a:pt x="1157" y="707"/>
                  <a:pt x="1157" y="708"/>
                </a:cubicBezTo>
                <a:cubicBezTo>
                  <a:pt x="1157" y="708"/>
                  <a:pt x="1157" y="709"/>
                  <a:pt x="1157" y="709"/>
                </a:cubicBezTo>
                <a:cubicBezTo>
                  <a:pt x="1157" y="710"/>
                  <a:pt x="1156" y="710"/>
                  <a:pt x="1156" y="710"/>
                </a:cubicBezTo>
                <a:cubicBezTo>
                  <a:pt x="1155" y="710"/>
                  <a:pt x="1155" y="711"/>
                  <a:pt x="1154" y="711"/>
                </a:cubicBezTo>
                <a:cubicBezTo>
                  <a:pt x="1153" y="711"/>
                  <a:pt x="1153" y="711"/>
                  <a:pt x="1153" y="711"/>
                </a:cubicBezTo>
                <a:cubicBezTo>
                  <a:pt x="1153" y="710"/>
                  <a:pt x="1153" y="710"/>
                  <a:pt x="1153" y="709"/>
                </a:cubicBezTo>
                <a:cubicBezTo>
                  <a:pt x="1153" y="709"/>
                  <a:pt x="1153" y="709"/>
                  <a:pt x="1153" y="708"/>
                </a:cubicBezTo>
                <a:cubicBezTo>
                  <a:pt x="1153" y="707"/>
                  <a:pt x="1154" y="707"/>
                  <a:pt x="1155" y="706"/>
                </a:cubicBezTo>
                <a:cubicBezTo>
                  <a:pt x="1155" y="705"/>
                  <a:pt x="1155" y="704"/>
                  <a:pt x="1155" y="704"/>
                </a:cubicBezTo>
                <a:cubicBezTo>
                  <a:pt x="1156" y="703"/>
                  <a:pt x="1156" y="703"/>
                  <a:pt x="1156" y="703"/>
                </a:cubicBezTo>
                <a:cubicBezTo>
                  <a:pt x="1156" y="703"/>
                  <a:pt x="1156" y="703"/>
                  <a:pt x="1156" y="702"/>
                </a:cubicBezTo>
                <a:cubicBezTo>
                  <a:pt x="1156" y="702"/>
                  <a:pt x="1158" y="701"/>
                  <a:pt x="1157" y="701"/>
                </a:cubicBezTo>
                <a:cubicBezTo>
                  <a:pt x="1157" y="701"/>
                  <a:pt x="1156" y="702"/>
                  <a:pt x="1156" y="702"/>
                </a:cubicBezTo>
                <a:cubicBezTo>
                  <a:pt x="1155" y="702"/>
                  <a:pt x="1155" y="702"/>
                  <a:pt x="1155" y="702"/>
                </a:cubicBezTo>
                <a:cubicBezTo>
                  <a:pt x="1154" y="702"/>
                  <a:pt x="1153" y="703"/>
                  <a:pt x="1152" y="703"/>
                </a:cubicBezTo>
                <a:cubicBezTo>
                  <a:pt x="1152" y="704"/>
                  <a:pt x="1151" y="704"/>
                  <a:pt x="1151" y="704"/>
                </a:cubicBezTo>
                <a:cubicBezTo>
                  <a:pt x="1151" y="705"/>
                  <a:pt x="1151" y="705"/>
                  <a:pt x="1151" y="706"/>
                </a:cubicBezTo>
                <a:cubicBezTo>
                  <a:pt x="1150" y="706"/>
                  <a:pt x="1150" y="706"/>
                  <a:pt x="1150" y="707"/>
                </a:cubicBezTo>
                <a:cubicBezTo>
                  <a:pt x="1150" y="708"/>
                  <a:pt x="1149" y="711"/>
                  <a:pt x="1148" y="709"/>
                </a:cubicBezTo>
                <a:cubicBezTo>
                  <a:pt x="1147" y="709"/>
                  <a:pt x="1147" y="709"/>
                  <a:pt x="1147" y="709"/>
                </a:cubicBezTo>
                <a:cubicBezTo>
                  <a:pt x="1147" y="708"/>
                  <a:pt x="1146" y="708"/>
                  <a:pt x="1146" y="708"/>
                </a:cubicBezTo>
                <a:cubicBezTo>
                  <a:pt x="1146" y="707"/>
                  <a:pt x="1146" y="707"/>
                  <a:pt x="1147" y="706"/>
                </a:cubicBezTo>
                <a:cubicBezTo>
                  <a:pt x="1147" y="705"/>
                  <a:pt x="1147" y="705"/>
                  <a:pt x="1148" y="704"/>
                </a:cubicBezTo>
                <a:cubicBezTo>
                  <a:pt x="1148" y="704"/>
                  <a:pt x="1148" y="704"/>
                  <a:pt x="1148" y="703"/>
                </a:cubicBezTo>
                <a:cubicBezTo>
                  <a:pt x="1148" y="703"/>
                  <a:pt x="1148" y="703"/>
                  <a:pt x="1148" y="702"/>
                </a:cubicBezTo>
                <a:cubicBezTo>
                  <a:pt x="1148" y="702"/>
                  <a:pt x="1148" y="702"/>
                  <a:pt x="1148" y="701"/>
                </a:cubicBezTo>
                <a:cubicBezTo>
                  <a:pt x="1148" y="701"/>
                  <a:pt x="1147" y="701"/>
                  <a:pt x="1147" y="701"/>
                </a:cubicBezTo>
                <a:cubicBezTo>
                  <a:pt x="1147" y="701"/>
                  <a:pt x="1146" y="701"/>
                  <a:pt x="1146" y="702"/>
                </a:cubicBezTo>
                <a:cubicBezTo>
                  <a:pt x="1146" y="702"/>
                  <a:pt x="1147" y="702"/>
                  <a:pt x="1147" y="702"/>
                </a:cubicBezTo>
                <a:cubicBezTo>
                  <a:pt x="1146" y="703"/>
                  <a:pt x="1146" y="703"/>
                  <a:pt x="1146" y="702"/>
                </a:cubicBezTo>
                <a:cubicBezTo>
                  <a:pt x="1146" y="702"/>
                  <a:pt x="1146" y="702"/>
                  <a:pt x="1146" y="702"/>
                </a:cubicBezTo>
                <a:cubicBezTo>
                  <a:pt x="1146" y="701"/>
                  <a:pt x="1146" y="701"/>
                  <a:pt x="1146" y="701"/>
                </a:cubicBezTo>
                <a:cubicBezTo>
                  <a:pt x="1146" y="701"/>
                  <a:pt x="1146" y="701"/>
                  <a:pt x="1147" y="701"/>
                </a:cubicBezTo>
                <a:cubicBezTo>
                  <a:pt x="1147" y="701"/>
                  <a:pt x="1147" y="701"/>
                  <a:pt x="1147" y="701"/>
                </a:cubicBezTo>
                <a:cubicBezTo>
                  <a:pt x="1148" y="701"/>
                  <a:pt x="1148" y="702"/>
                  <a:pt x="1149" y="702"/>
                </a:cubicBezTo>
                <a:cubicBezTo>
                  <a:pt x="1149" y="701"/>
                  <a:pt x="1148" y="701"/>
                  <a:pt x="1149" y="701"/>
                </a:cubicBezTo>
                <a:cubicBezTo>
                  <a:pt x="1149" y="700"/>
                  <a:pt x="1149" y="700"/>
                  <a:pt x="1150" y="700"/>
                </a:cubicBezTo>
                <a:cubicBezTo>
                  <a:pt x="1150" y="700"/>
                  <a:pt x="1150" y="700"/>
                  <a:pt x="1150" y="700"/>
                </a:cubicBezTo>
                <a:cubicBezTo>
                  <a:pt x="1150" y="699"/>
                  <a:pt x="1151" y="699"/>
                  <a:pt x="1151" y="699"/>
                </a:cubicBezTo>
                <a:cubicBezTo>
                  <a:pt x="1152" y="699"/>
                  <a:pt x="1151" y="698"/>
                  <a:pt x="1152" y="697"/>
                </a:cubicBezTo>
                <a:cubicBezTo>
                  <a:pt x="1153" y="697"/>
                  <a:pt x="1153" y="699"/>
                  <a:pt x="1154" y="698"/>
                </a:cubicBezTo>
                <a:cubicBezTo>
                  <a:pt x="1154" y="698"/>
                  <a:pt x="1154" y="697"/>
                  <a:pt x="1154" y="697"/>
                </a:cubicBezTo>
                <a:cubicBezTo>
                  <a:pt x="1154" y="697"/>
                  <a:pt x="1155" y="696"/>
                  <a:pt x="1155" y="696"/>
                </a:cubicBezTo>
                <a:cubicBezTo>
                  <a:pt x="1155" y="696"/>
                  <a:pt x="1156" y="694"/>
                  <a:pt x="1155" y="694"/>
                </a:cubicBezTo>
                <a:cubicBezTo>
                  <a:pt x="1154" y="693"/>
                  <a:pt x="1154" y="695"/>
                  <a:pt x="1153" y="695"/>
                </a:cubicBezTo>
                <a:cubicBezTo>
                  <a:pt x="1153" y="695"/>
                  <a:pt x="1153" y="695"/>
                  <a:pt x="1153" y="695"/>
                </a:cubicBezTo>
                <a:cubicBezTo>
                  <a:pt x="1153" y="695"/>
                  <a:pt x="1152" y="696"/>
                  <a:pt x="1152" y="696"/>
                </a:cubicBezTo>
                <a:cubicBezTo>
                  <a:pt x="1152" y="696"/>
                  <a:pt x="1152" y="696"/>
                  <a:pt x="1151" y="695"/>
                </a:cubicBezTo>
                <a:cubicBezTo>
                  <a:pt x="1151" y="695"/>
                  <a:pt x="1152" y="695"/>
                  <a:pt x="1151" y="694"/>
                </a:cubicBezTo>
                <a:cubicBezTo>
                  <a:pt x="1151" y="694"/>
                  <a:pt x="1151" y="694"/>
                  <a:pt x="1150" y="694"/>
                </a:cubicBezTo>
                <a:cubicBezTo>
                  <a:pt x="1150" y="694"/>
                  <a:pt x="1150" y="695"/>
                  <a:pt x="1150" y="695"/>
                </a:cubicBezTo>
                <a:cubicBezTo>
                  <a:pt x="1150" y="696"/>
                  <a:pt x="1150" y="697"/>
                  <a:pt x="1148" y="697"/>
                </a:cubicBezTo>
                <a:cubicBezTo>
                  <a:pt x="1148" y="697"/>
                  <a:pt x="1148" y="696"/>
                  <a:pt x="1148" y="696"/>
                </a:cubicBezTo>
                <a:cubicBezTo>
                  <a:pt x="1148" y="696"/>
                  <a:pt x="1147" y="696"/>
                  <a:pt x="1147" y="696"/>
                </a:cubicBezTo>
                <a:cubicBezTo>
                  <a:pt x="1147" y="696"/>
                  <a:pt x="1146" y="696"/>
                  <a:pt x="1146" y="696"/>
                </a:cubicBezTo>
                <a:cubicBezTo>
                  <a:pt x="1147" y="695"/>
                  <a:pt x="1147" y="695"/>
                  <a:pt x="1147" y="695"/>
                </a:cubicBezTo>
                <a:cubicBezTo>
                  <a:pt x="1147" y="695"/>
                  <a:pt x="1147" y="695"/>
                  <a:pt x="1147" y="695"/>
                </a:cubicBezTo>
                <a:cubicBezTo>
                  <a:pt x="1147" y="695"/>
                  <a:pt x="1147" y="695"/>
                  <a:pt x="1147" y="694"/>
                </a:cubicBezTo>
                <a:cubicBezTo>
                  <a:pt x="1147" y="694"/>
                  <a:pt x="1147" y="694"/>
                  <a:pt x="1147" y="694"/>
                </a:cubicBezTo>
                <a:cubicBezTo>
                  <a:pt x="1147" y="694"/>
                  <a:pt x="1148" y="694"/>
                  <a:pt x="1148" y="694"/>
                </a:cubicBezTo>
                <a:cubicBezTo>
                  <a:pt x="1149" y="693"/>
                  <a:pt x="1148" y="693"/>
                  <a:pt x="1148" y="693"/>
                </a:cubicBezTo>
                <a:cubicBezTo>
                  <a:pt x="1148" y="693"/>
                  <a:pt x="1147" y="693"/>
                  <a:pt x="1147" y="693"/>
                </a:cubicBezTo>
                <a:cubicBezTo>
                  <a:pt x="1146" y="693"/>
                  <a:pt x="1146" y="693"/>
                  <a:pt x="1146" y="693"/>
                </a:cubicBezTo>
                <a:cubicBezTo>
                  <a:pt x="1145" y="694"/>
                  <a:pt x="1146" y="694"/>
                  <a:pt x="1145" y="694"/>
                </a:cubicBezTo>
                <a:cubicBezTo>
                  <a:pt x="1145" y="694"/>
                  <a:pt x="1144" y="694"/>
                  <a:pt x="1144" y="694"/>
                </a:cubicBezTo>
                <a:cubicBezTo>
                  <a:pt x="1144" y="693"/>
                  <a:pt x="1145" y="693"/>
                  <a:pt x="1146" y="692"/>
                </a:cubicBezTo>
                <a:cubicBezTo>
                  <a:pt x="1146" y="692"/>
                  <a:pt x="1146" y="692"/>
                  <a:pt x="1146" y="692"/>
                </a:cubicBezTo>
                <a:cubicBezTo>
                  <a:pt x="1146" y="692"/>
                  <a:pt x="1146" y="692"/>
                  <a:pt x="1146" y="691"/>
                </a:cubicBezTo>
                <a:cubicBezTo>
                  <a:pt x="1147" y="691"/>
                  <a:pt x="1146" y="691"/>
                  <a:pt x="1146" y="691"/>
                </a:cubicBezTo>
                <a:cubicBezTo>
                  <a:pt x="1145" y="691"/>
                  <a:pt x="1145" y="692"/>
                  <a:pt x="1145" y="692"/>
                </a:cubicBezTo>
                <a:cubicBezTo>
                  <a:pt x="1145" y="692"/>
                  <a:pt x="1144" y="692"/>
                  <a:pt x="1144" y="692"/>
                </a:cubicBezTo>
                <a:cubicBezTo>
                  <a:pt x="1143" y="691"/>
                  <a:pt x="1144" y="691"/>
                  <a:pt x="1145" y="691"/>
                </a:cubicBezTo>
                <a:cubicBezTo>
                  <a:pt x="1145" y="691"/>
                  <a:pt x="1146" y="690"/>
                  <a:pt x="1146" y="689"/>
                </a:cubicBezTo>
                <a:cubicBezTo>
                  <a:pt x="1146" y="689"/>
                  <a:pt x="1147" y="689"/>
                  <a:pt x="1148" y="688"/>
                </a:cubicBezTo>
                <a:cubicBezTo>
                  <a:pt x="1148" y="688"/>
                  <a:pt x="1149" y="688"/>
                  <a:pt x="1149" y="688"/>
                </a:cubicBezTo>
                <a:cubicBezTo>
                  <a:pt x="1149" y="687"/>
                  <a:pt x="1149" y="687"/>
                  <a:pt x="1149" y="686"/>
                </a:cubicBezTo>
                <a:cubicBezTo>
                  <a:pt x="1150" y="686"/>
                  <a:pt x="1151" y="685"/>
                  <a:pt x="1150" y="685"/>
                </a:cubicBezTo>
                <a:cubicBezTo>
                  <a:pt x="1150" y="684"/>
                  <a:pt x="1149" y="684"/>
                  <a:pt x="1149" y="684"/>
                </a:cubicBezTo>
                <a:cubicBezTo>
                  <a:pt x="1148" y="684"/>
                  <a:pt x="1148" y="684"/>
                  <a:pt x="1148" y="683"/>
                </a:cubicBezTo>
                <a:cubicBezTo>
                  <a:pt x="1148" y="683"/>
                  <a:pt x="1147" y="683"/>
                  <a:pt x="1147" y="683"/>
                </a:cubicBezTo>
                <a:cubicBezTo>
                  <a:pt x="1146" y="682"/>
                  <a:pt x="1145" y="682"/>
                  <a:pt x="1144" y="682"/>
                </a:cubicBezTo>
                <a:cubicBezTo>
                  <a:pt x="1144" y="682"/>
                  <a:pt x="1143" y="682"/>
                  <a:pt x="1143" y="682"/>
                </a:cubicBezTo>
                <a:cubicBezTo>
                  <a:pt x="1142" y="682"/>
                  <a:pt x="1143" y="683"/>
                  <a:pt x="1142" y="683"/>
                </a:cubicBezTo>
                <a:cubicBezTo>
                  <a:pt x="1141" y="684"/>
                  <a:pt x="1141" y="682"/>
                  <a:pt x="1140" y="683"/>
                </a:cubicBezTo>
                <a:cubicBezTo>
                  <a:pt x="1139" y="683"/>
                  <a:pt x="1139" y="683"/>
                  <a:pt x="1139" y="683"/>
                </a:cubicBezTo>
                <a:cubicBezTo>
                  <a:pt x="1138" y="684"/>
                  <a:pt x="1139" y="682"/>
                  <a:pt x="1139" y="682"/>
                </a:cubicBezTo>
                <a:cubicBezTo>
                  <a:pt x="1139" y="681"/>
                  <a:pt x="1139" y="681"/>
                  <a:pt x="1138" y="681"/>
                </a:cubicBezTo>
                <a:cubicBezTo>
                  <a:pt x="1138" y="681"/>
                  <a:pt x="1138" y="681"/>
                  <a:pt x="1137" y="681"/>
                </a:cubicBezTo>
                <a:cubicBezTo>
                  <a:pt x="1137" y="681"/>
                  <a:pt x="1137" y="682"/>
                  <a:pt x="1137" y="682"/>
                </a:cubicBezTo>
                <a:cubicBezTo>
                  <a:pt x="1137" y="683"/>
                  <a:pt x="1135" y="684"/>
                  <a:pt x="1134" y="684"/>
                </a:cubicBezTo>
                <a:cubicBezTo>
                  <a:pt x="1134" y="684"/>
                  <a:pt x="1134" y="684"/>
                  <a:pt x="1133" y="684"/>
                </a:cubicBezTo>
                <a:cubicBezTo>
                  <a:pt x="1132" y="684"/>
                  <a:pt x="1132" y="685"/>
                  <a:pt x="1131" y="685"/>
                </a:cubicBezTo>
                <a:cubicBezTo>
                  <a:pt x="1131" y="685"/>
                  <a:pt x="1131" y="685"/>
                  <a:pt x="1130" y="685"/>
                </a:cubicBezTo>
                <a:cubicBezTo>
                  <a:pt x="1130" y="685"/>
                  <a:pt x="1130" y="684"/>
                  <a:pt x="1130" y="684"/>
                </a:cubicBezTo>
                <a:cubicBezTo>
                  <a:pt x="1130" y="683"/>
                  <a:pt x="1130" y="683"/>
                  <a:pt x="1131" y="683"/>
                </a:cubicBezTo>
                <a:cubicBezTo>
                  <a:pt x="1131" y="683"/>
                  <a:pt x="1131" y="682"/>
                  <a:pt x="1131" y="682"/>
                </a:cubicBezTo>
                <a:cubicBezTo>
                  <a:pt x="1131" y="681"/>
                  <a:pt x="1130" y="680"/>
                  <a:pt x="1129" y="681"/>
                </a:cubicBezTo>
                <a:cubicBezTo>
                  <a:pt x="1129" y="681"/>
                  <a:pt x="1129" y="681"/>
                  <a:pt x="1129" y="682"/>
                </a:cubicBezTo>
                <a:cubicBezTo>
                  <a:pt x="1129" y="682"/>
                  <a:pt x="1129" y="682"/>
                  <a:pt x="1129" y="682"/>
                </a:cubicBezTo>
                <a:cubicBezTo>
                  <a:pt x="1129" y="683"/>
                  <a:pt x="1129" y="683"/>
                  <a:pt x="1129" y="683"/>
                </a:cubicBezTo>
                <a:cubicBezTo>
                  <a:pt x="1129" y="683"/>
                  <a:pt x="1128" y="684"/>
                  <a:pt x="1128" y="683"/>
                </a:cubicBezTo>
                <a:cubicBezTo>
                  <a:pt x="1128" y="683"/>
                  <a:pt x="1128" y="683"/>
                  <a:pt x="1128" y="683"/>
                </a:cubicBezTo>
                <a:cubicBezTo>
                  <a:pt x="1128" y="682"/>
                  <a:pt x="1128" y="682"/>
                  <a:pt x="1128" y="682"/>
                </a:cubicBezTo>
                <a:cubicBezTo>
                  <a:pt x="1128" y="682"/>
                  <a:pt x="1128" y="682"/>
                  <a:pt x="1127" y="682"/>
                </a:cubicBezTo>
                <a:cubicBezTo>
                  <a:pt x="1127" y="681"/>
                  <a:pt x="1127" y="682"/>
                  <a:pt x="1127" y="682"/>
                </a:cubicBezTo>
                <a:cubicBezTo>
                  <a:pt x="1127" y="683"/>
                  <a:pt x="1126" y="683"/>
                  <a:pt x="1126" y="683"/>
                </a:cubicBezTo>
                <a:cubicBezTo>
                  <a:pt x="1125" y="683"/>
                  <a:pt x="1125" y="683"/>
                  <a:pt x="1125" y="683"/>
                </a:cubicBezTo>
                <a:cubicBezTo>
                  <a:pt x="1124" y="682"/>
                  <a:pt x="1124" y="682"/>
                  <a:pt x="1124" y="682"/>
                </a:cubicBezTo>
                <a:cubicBezTo>
                  <a:pt x="1124" y="682"/>
                  <a:pt x="1123" y="682"/>
                  <a:pt x="1123" y="681"/>
                </a:cubicBezTo>
                <a:cubicBezTo>
                  <a:pt x="1123" y="681"/>
                  <a:pt x="1122" y="681"/>
                  <a:pt x="1122" y="681"/>
                </a:cubicBezTo>
                <a:cubicBezTo>
                  <a:pt x="1122" y="680"/>
                  <a:pt x="1122" y="680"/>
                  <a:pt x="1123" y="680"/>
                </a:cubicBezTo>
                <a:cubicBezTo>
                  <a:pt x="1123" y="680"/>
                  <a:pt x="1123" y="679"/>
                  <a:pt x="1122" y="679"/>
                </a:cubicBezTo>
                <a:cubicBezTo>
                  <a:pt x="1122" y="678"/>
                  <a:pt x="1122" y="678"/>
                  <a:pt x="1122" y="678"/>
                </a:cubicBezTo>
                <a:cubicBezTo>
                  <a:pt x="1121" y="679"/>
                  <a:pt x="1121" y="679"/>
                  <a:pt x="1121" y="679"/>
                </a:cubicBezTo>
                <a:cubicBezTo>
                  <a:pt x="1120" y="679"/>
                  <a:pt x="1120" y="679"/>
                  <a:pt x="1121" y="678"/>
                </a:cubicBezTo>
                <a:cubicBezTo>
                  <a:pt x="1121" y="678"/>
                  <a:pt x="1121" y="678"/>
                  <a:pt x="1122" y="678"/>
                </a:cubicBezTo>
                <a:cubicBezTo>
                  <a:pt x="1122" y="677"/>
                  <a:pt x="1122" y="677"/>
                  <a:pt x="1123" y="677"/>
                </a:cubicBezTo>
                <a:cubicBezTo>
                  <a:pt x="1123" y="677"/>
                  <a:pt x="1123" y="677"/>
                  <a:pt x="1124" y="677"/>
                </a:cubicBezTo>
                <a:cubicBezTo>
                  <a:pt x="1124" y="677"/>
                  <a:pt x="1124" y="677"/>
                  <a:pt x="1125" y="676"/>
                </a:cubicBezTo>
                <a:cubicBezTo>
                  <a:pt x="1125" y="676"/>
                  <a:pt x="1125" y="676"/>
                  <a:pt x="1126" y="676"/>
                </a:cubicBezTo>
                <a:cubicBezTo>
                  <a:pt x="1126" y="675"/>
                  <a:pt x="1126" y="675"/>
                  <a:pt x="1126" y="675"/>
                </a:cubicBezTo>
                <a:cubicBezTo>
                  <a:pt x="1127" y="675"/>
                  <a:pt x="1128" y="675"/>
                  <a:pt x="1128" y="674"/>
                </a:cubicBezTo>
                <a:cubicBezTo>
                  <a:pt x="1128" y="674"/>
                  <a:pt x="1126" y="674"/>
                  <a:pt x="1125" y="674"/>
                </a:cubicBezTo>
                <a:cubicBezTo>
                  <a:pt x="1125" y="674"/>
                  <a:pt x="1125" y="674"/>
                  <a:pt x="1124" y="675"/>
                </a:cubicBezTo>
                <a:cubicBezTo>
                  <a:pt x="1124" y="675"/>
                  <a:pt x="1123" y="675"/>
                  <a:pt x="1123" y="675"/>
                </a:cubicBezTo>
                <a:cubicBezTo>
                  <a:pt x="1123" y="674"/>
                  <a:pt x="1123" y="674"/>
                  <a:pt x="1123" y="673"/>
                </a:cubicBezTo>
                <a:cubicBezTo>
                  <a:pt x="1122" y="673"/>
                  <a:pt x="1122" y="673"/>
                  <a:pt x="1121" y="673"/>
                </a:cubicBezTo>
                <a:cubicBezTo>
                  <a:pt x="1121" y="674"/>
                  <a:pt x="1121" y="674"/>
                  <a:pt x="1121" y="674"/>
                </a:cubicBezTo>
                <a:cubicBezTo>
                  <a:pt x="1121" y="674"/>
                  <a:pt x="1121" y="674"/>
                  <a:pt x="1120" y="674"/>
                </a:cubicBezTo>
                <a:cubicBezTo>
                  <a:pt x="1120" y="674"/>
                  <a:pt x="1120" y="674"/>
                  <a:pt x="1120" y="674"/>
                </a:cubicBezTo>
                <a:cubicBezTo>
                  <a:pt x="1119" y="674"/>
                  <a:pt x="1119" y="675"/>
                  <a:pt x="1119" y="674"/>
                </a:cubicBezTo>
                <a:cubicBezTo>
                  <a:pt x="1119" y="674"/>
                  <a:pt x="1119" y="673"/>
                  <a:pt x="1119" y="673"/>
                </a:cubicBezTo>
                <a:cubicBezTo>
                  <a:pt x="1119" y="673"/>
                  <a:pt x="1119" y="672"/>
                  <a:pt x="1119" y="672"/>
                </a:cubicBezTo>
                <a:cubicBezTo>
                  <a:pt x="1119" y="671"/>
                  <a:pt x="1118" y="672"/>
                  <a:pt x="1118" y="672"/>
                </a:cubicBezTo>
                <a:cubicBezTo>
                  <a:pt x="1118" y="673"/>
                  <a:pt x="1118" y="673"/>
                  <a:pt x="1118" y="674"/>
                </a:cubicBezTo>
                <a:cubicBezTo>
                  <a:pt x="1117" y="674"/>
                  <a:pt x="1117" y="674"/>
                  <a:pt x="1117" y="674"/>
                </a:cubicBezTo>
                <a:cubicBezTo>
                  <a:pt x="1117" y="675"/>
                  <a:pt x="1117" y="676"/>
                  <a:pt x="1116" y="676"/>
                </a:cubicBezTo>
                <a:cubicBezTo>
                  <a:pt x="1116" y="676"/>
                  <a:pt x="1115" y="676"/>
                  <a:pt x="1115" y="677"/>
                </a:cubicBezTo>
                <a:cubicBezTo>
                  <a:pt x="1114" y="677"/>
                  <a:pt x="1114" y="678"/>
                  <a:pt x="1114" y="678"/>
                </a:cubicBezTo>
                <a:cubicBezTo>
                  <a:pt x="1113" y="679"/>
                  <a:pt x="1113" y="679"/>
                  <a:pt x="1112" y="680"/>
                </a:cubicBezTo>
                <a:cubicBezTo>
                  <a:pt x="1112" y="680"/>
                  <a:pt x="1112" y="681"/>
                  <a:pt x="1112" y="680"/>
                </a:cubicBezTo>
                <a:cubicBezTo>
                  <a:pt x="1112" y="679"/>
                  <a:pt x="1112" y="679"/>
                  <a:pt x="1112" y="678"/>
                </a:cubicBezTo>
                <a:cubicBezTo>
                  <a:pt x="1112" y="678"/>
                  <a:pt x="1111" y="677"/>
                  <a:pt x="1111" y="677"/>
                </a:cubicBezTo>
                <a:cubicBezTo>
                  <a:pt x="1111" y="676"/>
                  <a:pt x="1112" y="675"/>
                  <a:pt x="1113" y="674"/>
                </a:cubicBezTo>
                <a:cubicBezTo>
                  <a:pt x="1113" y="673"/>
                  <a:pt x="1113" y="672"/>
                  <a:pt x="1114" y="671"/>
                </a:cubicBezTo>
                <a:cubicBezTo>
                  <a:pt x="1114" y="671"/>
                  <a:pt x="1115" y="670"/>
                  <a:pt x="1115" y="669"/>
                </a:cubicBezTo>
                <a:cubicBezTo>
                  <a:pt x="1116" y="668"/>
                  <a:pt x="1117" y="667"/>
                  <a:pt x="1119" y="666"/>
                </a:cubicBezTo>
                <a:cubicBezTo>
                  <a:pt x="1119" y="665"/>
                  <a:pt x="1120" y="665"/>
                  <a:pt x="1120" y="664"/>
                </a:cubicBezTo>
                <a:cubicBezTo>
                  <a:pt x="1120" y="663"/>
                  <a:pt x="1121" y="662"/>
                  <a:pt x="1121" y="662"/>
                </a:cubicBezTo>
                <a:cubicBezTo>
                  <a:pt x="1122" y="661"/>
                  <a:pt x="1123" y="661"/>
                  <a:pt x="1123" y="660"/>
                </a:cubicBezTo>
                <a:cubicBezTo>
                  <a:pt x="1123" y="659"/>
                  <a:pt x="1123" y="659"/>
                  <a:pt x="1123" y="659"/>
                </a:cubicBezTo>
                <a:cubicBezTo>
                  <a:pt x="1123" y="658"/>
                  <a:pt x="1123" y="657"/>
                  <a:pt x="1124" y="657"/>
                </a:cubicBezTo>
                <a:cubicBezTo>
                  <a:pt x="1124" y="657"/>
                  <a:pt x="1124" y="655"/>
                  <a:pt x="1123" y="655"/>
                </a:cubicBezTo>
                <a:cubicBezTo>
                  <a:pt x="1123" y="655"/>
                  <a:pt x="1123" y="656"/>
                  <a:pt x="1123" y="656"/>
                </a:cubicBezTo>
                <a:cubicBezTo>
                  <a:pt x="1122" y="656"/>
                  <a:pt x="1122" y="656"/>
                  <a:pt x="1121" y="656"/>
                </a:cubicBezTo>
                <a:cubicBezTo>
                  <a:pt x="1121" y="656"/>
                  <a:pt x="1121" y="656"/>
                  <a:pt x="1121" y="655"/>
                </a:cubicBezTo>
                <a:cubicBezTo>
                  <a:pt x="1121" y="655"/>
                  <a:pt x="1120" y="654"/>
                  <a:pt x="1120" y="654"/>
                </a:cubicBezTo>
                <a:cubicBezTo>
                  <a:pt x="1120" y="653"/>
                  <a:pt x="1122" y="654"/>
                  <a:pt x="1122" y="654"/>
                </a:cubicBezTo>
                <a:cubicBezTo>
                  <a:pt x="1123" y="654"/>
                  <a:pt x="1123" y="654"/>
                  <a:pt x="1124" y="654"/>
                </a:cubicBezTo>
                <a:cubicBezTo>
                  <a:pt x="1124" y="654"/>
                  <a:pt x="1124" y="654"/>
                  <a:pt x="1125" y="654"/>
                </a:cubicBezTo>
                <a:cubicBezTo>
                  <a:pt x="1125" y="654"/>
                  <a:pt x="1126" y="655"/>
                  <a:pt x="1127" y="653"/>
                </a:cubicBezTo>
                <a:cubicBezTo>
                  <a:pt x="1127" y="653"/>
                  <a:pt x="1127" y="653"/>
                  <a:pt x="1127" y="652"/>
                </a:cubicBezTo>
                <a:cubicBezTo>
                  <a:pt x="1127" y="652"/>
                  <a:pt x="1128" y="652"/>
                  <a:pt x="1128" y="651"/>
                </a:cubicBezTo>
                <a:cubicBezTo>
                  <a:pt x="1128" y="651"/>
                  <a:pt x="1128" y="650"/>
                  <a:pt x="1127" y="650"/>
                </a:cubicBezTo>
                <a:close/>
                <a:moveTo>
                  <a:pt x="355" y="695"/>
                </a:moveTo>
                <a:cubicBezTo>
                  <a:pt x="355" y="695"/>
                  <a:pt x="355" y="696"/>
                  <a:pt x="355" y="696"/>
                </a:cubicBezTo>
                <a:cubicBezTo>
                  <a:pt x="355" y="696"/>
                  <a:pt x="356" y="696"/>
                  <a:pt x="356" y="696"/>
                </a:cubicBezTo>
                <a:cubicBezTo>
                  <a:pt x="356" y="696"/>
                  <a:pt x="356" y="696"/>
                  <a:pt x="357" y="697"/>
                </a:cubicBezTo>
                <a:cubicBezTo>
                  <a:pt x="357" y="697"/>
                  <a:pt x="357" y="697"/>
                  <a:pt x="357" y="697"/>
                </a:cubicBezTo>
                <a:cubicBezTo>
                  <a:pt x="358" y="697"/>
                  <a:pt x="358" y="696"/>
                  <a:pt x="357" y="696"/>
                </a:cubicBezTo>
                <a:cubicBezTo>
                  <a:pt x="357" y="696"/>
                  <a:pt x="357" y="696"/>
                  <a:pt x="357" y="695"/>
                </a:cubicBezTo>
                <a:cubicBezTo>
                  <a:pt x="356" y="695"/>
                  <a:pt x="356" y="694"/>
                  <a:pt x="355" y="695"/>
                </a:cubicBezTo>
                <a:close/>
                <a:moveTo>
                  <a:pt x="527" y="376"/>
                </a:moveTo>
                <a:cubicBezTo>
                  <a:pt x="526" y="376"/>
                  <a:pt x="526" y="377"/>
                  <a:pt x="527" y="378"/>
                </a:cubicBezTo>
                <a:cubicBezTo>
                  <a:pt x="527" y="378"/>
                  <a:pt x="527" y="380"/>
                  <a:pt x="528" y="379"/>
                </a:cubicBezTo>
                <a:cubicBezTo>
                  <a:pt x="528" y="379"/>
                  <a:pt x="528" y="379"/>
                  <a:pt x="529" y="378"/>
                </a:cubicBezTo>
                <a:cubicBezTo>
                  <a:pt x="529" y="378"/>
                  <a:pt x="529" y="378"/>
                  <a:pt x="529" y="377"/>
                </a:cubicBezTo>
                <a:cubicBezTo>
                  <a:pt x="529" y="376"/>
                  <a:pt x="529" y="375"/>
                  <a:pt x="527" y="376"/>
                </a:cubicBezTo>
                <a:close/>
                <a:moveTo>
                  <a:pt x="529" y="380"/>
                </a:moveTo>
                <a:cubicBezTo>
                  <a:pt x="528" y="380"/>
                  <a:pt x="528" y="380"/>
                  <a:pt x="528" y="380"/>
                </a:cubicBezTo>
                <a:cubicBezTo>
                  <a:pt x="527" y="380"/>
                  <a:pt x="527" y="380"/>
                  <a:pt x="527" y="381"/>
                </a:cubicBezTo>
                <a:cubicBezTo>
                  <a:pt x="527" y="381"/>
                  <a:pt x="528" y="381"/>
                  <a:pt x="528" y="381"/>
                </a:cubicBezTo>
                <a:cubicBezTo>
                  <a:pt x="528" y="382"/>
                  <a:pt x="529" y="383"/>
                  <a:pt x="529" y="382"/>
                </a:cubicBezTo>
                <a:cubicBezTo>
                  <a:pt x="530" y="382"/>
                  <a:pt x="529" y="382"/>
                  <a:pt x="529" y="381"/>
                </a:cubicBezTo>
                <a:cubicBezTo>
                  <a:pt x="529" y="381"/>
                  <a:pt x="530" y="381"/>
                  <a:pt x="530" y="380"/>
                </a:cubicBezTo>
                <a:cubicBezTo>
                  <a:pt x="530" y="380"/>
                  <a:pt x="529" y="379"/>
                  <a:pt x="529" y="380"/>
                </a:cubicBezTo>
                <a:close/>
                <a:moveTo>
                  <a:pt x="359" y="694"/>
                </a:moveTo>
                <a:cubicBezTo>
                  <a:pt x="359" y="694"/>
                  <a:pt x="359" y="694"/>
                  <a:pt x="359" y="694"/>
                </a:cubicBezTo>
                <a:cubicBezTo>
                  <a:pt x="360" y="694"/>
                  <a:pt x="360" y="694"/>
                  <a:pt x="360" y="694"/>
                </a:cubicBezTo>
                <a:cubicBezTo>
                  <a:pt x="359" y="693"/>
                  <a:pt x="359" y="694"/>
                  <a:pt x="359" y="693"/>
                </a:cubicBezTo>
                <a:cubicBezTo>
                  <a:pt x="359" y="693"/>
                  <a:pt x="359" y="692"/>
                  <a:pt x="358" y="693"/>
                </a:cubicBezTo>
                <a:cubicBezTo>
                  <a:pt x="358" y="693"/>
                  <a:pt x="358" y="694"/>
                  <a:pt x="357" y="694"/>
                </a:cubicBezTo>
                <a:cubicBezTo>
                  <a:pt x="357" y="694"/>
                  <a:pt x="357" y="695"/>
                  <a:pt x="357" y="695"/>
                </a:cubicBezTo>
                <a:cubicBezTo>
                  <a:pt x="358" y="695"/>
                  <a:pt x="358" y="695"/>
                  <a:pt x="359" y="694"/>
                </a:cubicBezTo>
                <a:close/>
                <a:moveTo>
                  <a:pt x="1056" y="1100"/>
                </a:moveTo>
                <a:cubicBezTo>
                  <a:pt x="1056" y="1100"/>
                  <a:pt x="1056" y="1100"/>
                  <a:pt x="1055" y="1100"/>
                </a:cubicBezTo>
                <a:cubicBezTo>
                  <a:pt x="1055" y="1100"/>
                  <a:pt x="1055" y="1100"/>
                  <a:pt x="1055" y="1099"/>
                </a:cubicBezTo>
                <a:cubicBezTo>
                  <a:pt x="1055" y="1099"/>
                  <a:pt x="1054" y="1099"/>
                  <a:pt x="1054" y="1099"/>
                </a:cubicBezTo>
                <a:cubicBezTo>
                  <a:pt x="1054" y="1100"/>
                  <a:pt x="1055" y="1100"/>
                  <a:pt x="1054" y="1100"/>
                </a:cubicBezTo>
                <a:cubicBezTo>
                  <a:pt x="1054" y="1101"/>
                  <a:pt x="1054" y="1101"/>
                  <a:pt x="1055" y="1101"/>
                </a:cubicBezTo>
                <a:cubicBezTo>
                  <a:pt x="1055" y="1101"/>
                  <a:pt x="1055" y="1101"/>
                  <a:pt x="1056" y="1101"/>
                </a:cubicBezTo>
                <a:cubicBezTo>
                  <a:pt x="1056" y="1101"/>
                  <a:pt x="1056" y="1101"/>
                  <a:pt x="1056" y="1101"/>
                </a:cubicBezTo>
                <a:cubicBezTo>
                  <a:pt x="1057" y="1100"/>
                  <a:pt x="1057" y="1100"/>
                  <a:pt x="1056" y="1100"/>
                </a:cubicBezTo>
                <a:close/>
                <a:moveTo>
                  <a:pt x="1051" y="1105"/>
                </a:moveTo>
                <a:cubicBezTo>
                  <a:pt x="1051" y="1105"/>
                  <a:pt x="1051" y="1105"/>
                  <a:pt x="1051" y="1104"/>
                </a:cubicBezTo>
                <a:cubicBezTo>
                  <a:pt x="1051" y="1104"/>
                  <a:pt x="1051" y="1105"/>
                  <a:pt x="1051" y="1105"/>
                </a:cubicBezTo>
                <a:close/>
                <a:moveTo>
                  <a:pt x="1046" y="1099"/>
                </a:moveTo>
                <a:cubicBezTo>
                  <a:pt x="1046" y="1099"/>
                  <a:pt x="1046" y="1099"/>
                  <a:pt x="1046" y="1099"/>
                </a:cubicBezTo>
                <a:cubicBezTo>
                  <a:pt x="1046" y="1100"/>
                  <a:pt x="1046" y="1100"/>
                  <a:pt x="1046" y="1100"/>
                </a:cubicBezTo>
                <a:cubicBezTo>
                  <a:pt x="1046" y="1100"/>
                  <a:pt x="1046" y="1101"/>
                  <a:pt x="1046" y="1101"/>
                </a:cubicBezTo>
                <a:cubicBezTo>
                  <a:pt x="1046" y="1101"/>
                  <a:pt x="1047" y="1101"/>
                  <a:pt x="1047" y="1101"/>
                </a:cubicBezTo>
                <a:cubicBezTo>
                  <a:pt x="1047" y="1100"/>
                  <a:pt x="1047" y="1100"/>
                  <a:pt x="1047" y="1100"/>
                </a:cubicBezTo>
                <a:cubicBezTo>
                  <a:pt x="1047" y="1100"/>
                  <a:pt x="1047" y="1099"/>
                  <a:pt x="1046" y="1099"/>
                </a:cubicBezTo>
                <a:close/>
                <a:moveTo>
                  <a:pt x="1067" y="1169"/>
                </a:moveTo>
                <a:cubicBezTo>
                  <a:pt x="1068" y="1169"/>
                  <a:pt x="1068" y="1169"/>
                  <a:pt x="1068" y="1169"/>
                </a:cubicBezTo>
                <a:cubicBezTo>
                  <a:pt x="1069" y="1169"/>
                  <a:pt x="1069" y="1168"/>
                  <a:pt x="1069" y="1168"/>
                </a:cubicBezTo>
                <a:cubicBezTo>
                  <a:pt x="1069" y="1168"/>
                  <a:pt x="1070" y="1168"/>
                  <a:pt x="1070" y="1168"/>
                </a:cubicBezTo>
                <a:cubicBezTo>
                  <a:pt x="1070" y="1167"/>
                  <a:pt x="1070" y="1166"/>
                  <a:pt x="1069" y="1167"/>
                </a:cubicBezTo>
                <a:cubicBezTo>
                  <a:pt x="1069" y="1167"/>
                  <a:pt x="1069" y="1167"/>
                  <a:pt x="1068" y="1167"/>
                </a:cubicBezTo>
                <a:cubicBezTo>
                  <a:pt x="1068" y="1168"/>
                  <a:pt x="1068" y="1168"/>
                  <a:pt x="1067" y="1168"/>
                </a:cubicBezTo>
                <a:cubicBezTo>
                  <a:pt x="1067" y="1169"/>
                  <a:pt x="1066" y="1169"/>
                  <a:pt x="1066" y="1170"/>
                </a:cubicBezTo>
                <a:cubicBezTo>
                  <a:pt x="1067" y="1170"/>
                  <a:pt x="1067" y="1169"/>
                  <a:pt x="1067" y="1169"/>
                </a:cubicBezTo>
                <a:close/>
                <a:moveTo>
                  <a:pt x="1062" y="1151"/>
                </a:moveTo>
                <a:cubicBezTo>
                  <a:pt x="1062" y="1151"/>
                  <a:pt x="1061" y="1152"/>
                  <a:pt x="1061" y="1152"/>
                </a:cubicBezTo>
                <a:cubicBezTo>
                  <a:pt x="1062" y="1153"/>
                  <a:pt x="1062" y="1153"/>
                  <a:pt x="1062" y="1153"/>
                </a:cubicBezTo>
                <a:cubicBezTo>
                  <a:pt x="1062" y="1153"/>
                  <a:pt x="1062" y="1152"/>
                  <a:pt x="1062" y="1152"/>
                </a:cubicBezTo>
                <a:cubicBezTo>
                  <a:pt x="1062" y="1152"/>
                  <a:pt x="1062" y="1151"/>
                  <a:pt x="1062" y="1151"/>
                </a:cubicBezTo>
                <a:close/>
                <a:moveTo>
                  <a:pt x="1045" y="1099"/>
                </a:moveTo>
                <a:cubicBezTo>
                  <a:pt x="1045" y="1099"/>
                  <a:pt x="1045" y="1098"/>
                  <a:pt x="1045" y="1098"/>
                </a:cubicBezTo>
                <a:cubicBezTo>
                  <a:pt x="1044" y="1098"/>
                  <a:pt x="1045" y="1099"/>
                  <a:pt x="1045" y="1099"/>
                </a:cubicBezTo>
                <a:close/>
                <a:moveTo>
                  <a:pt x="1061" y="1155"/>
                </a:moveTo>
                <a:cubicBezTo>
                  <a:pt x="1061" y="1155"/>
                  <a:pt x="1061" y="1155"/>
                  <a:pt x="1061" y="1155"/>
                </a:cubicBezTo>
                <a:cubicBezTo>
                  <a:pt x="1061" y="1154"/>
                  <a:pt x="1062" y="1154"/>
                  <a:pt x="1062" y="1154"/>
                </a:cubicBezTo>
                <a:cubicBezTo>
                  <a:pt x="1062" y="1154"/>
                  <a:pt x="1062" y="1153"/>
                  <a:pt x="1062" y="1153"/>
                </a:cubicBezTo>
                <a:cubicBezTo>
                  <a:pt x="1061" y="1153"/>
                  <a:pt x="1061" y="1154"/>
                  <a:pt x="1061" y="1154"/>
                </a:cubicBezTo>
                <a:cubicBezTo>
                  <a:pt x="1061" y="1154"/>
                  <a:pt x="1061" y="1154"/>
                  <a:pt x="1061" y="1154"/>
                </a:cubicBezTo>
                <a:cubicBezTo>
                  <a:pt x="1060" y="1154"/>
                  <a:pt x="1060" y="1155"/>
                  <a:pt x="1061" y="1155"/>
                </a:cubicBezTo>
                <a:close/>
                <a:moveTo>
                  <a:pt x="1042" y="1095"/>
                </a:moveTo>
                <a:cubicBezTo>
                  <a:pt x="1041" y="1095"/>
                  <a:pt x="1041" y="1096"/>
                  <a:pt x="1041" y="1096"/>
                </a:cubicBezTo>
                <a:cubicBezTo>
                  <a:pt x="1042" y="1097"/>
                  <a:pt x="1042" y="1096"/>
                  <a:pt x="1042" y="1095"/>
                </a:cubicBezTo>
                <a:close/>
                <a:moveTo>
                  <a:pt x="1040" y="1089"/>
                </a:moveTo>
                <a:cubicBezTo>
                  <a:pt x="1040" y="1089"/>
                  <a:pt x="1039" y="1089"/>
                  <a:pt x="1039" y="1089"/>
                </a:cubicBezTo>
                <a:cubicBezTo>
                  <a:pt x="1039" y="1089"/>
                  <a:pt x="1040" y="1089"/>
                  <a:pt x="1040" y="1089"/>
                </a:cubicBezTo>
                <a:cubicBezTo>
                  <a:pt x="1040" y="1089"/>
                  <a:pt x="1040" y="1090"/>
                  <a:pt x="1040" y="1090"/>
                </a:cubicBezTo>
                <a:cubicBezTo>
                  <a:pt x="1041" y="1089"/>
                  <a:pt x="1041" y="1089"/>
                  <a:pt x="1041" y="1088"/>
                </a:cubicBezTo>
                <a:cubicBezTo>
                  <a:pt x="1041" y="1088"/>
                  <a:pt x="1040" y="1089"/>
                  <a:pt x="1040" y="1089"/>
                </a:cubicBezTo>
                <a:close/>
                <a:moveTo>
                  <a:pt x="1043" y="1097"/>
                </a:moveTo>
                <a:cubicBezTo>
                  <a:pt x="1044" y="1098"/>
                  <a:pt x="1044" y="1098"/>
                  <a:pt x="1044" y="1098"/>
                </a:cubicBezTo>
                <a:cubicBezTo>
                  <a:pt x="1044" y="1098"/>
                  <a:pt x="1044" y="1098"/>
                  <a:pt x="1044" y="1098"/>
                </a:cubicBezTo>
                <a:cubicBezTo>
                  <a:pt x="1045" y="1097"/>
                  <a:pt x="1043" y="1096"/>
                  <a:pt x="1043" y="1097"/>
                </a:cubicBezTo>
                <a:cubicBezTo>
                  <a:pt x="1043" y="1097"/>
                  <a:pt x="1043" y="1097"/>
                  <a:pt x="1043" y="1097"/>
                </a:cubicBezTo>
                <a:close/>
                <a:moveTo>
                  <a:pt x="1042" y="1091"/>
                </a:moveTo>
                <a:cubicBezTo>
                  <a:pt x="1043" y="1091"/>
                  <a:pt x="1043" y="1091"/>
                  <a:pt x="1043" y="1091"/>
                </a:cubicBezTo>
                <a:cubicBezTo>
                  <a:pt x="1043" y="1090"/>
                  <a:pt x="1042" y="1090"/>
                  <a:pt x="1042" y="1091"/>
                </a:cubicBezTo>
                <a:close/>
                <a:moveTo>
                  <a:pt x="1039" y="1088"/>
                </a:moveTo>
                <a:cubicBezTo>
                  <a:pt x="1039" y="1088"/>
                  <a:pt x="1039" y="1088"/>
                  <a:pt x="1039" y="1088"/>
                </a:cubicBezTo>
                <a:cubicBezTo>
                  <a:pt x="1040" y="1088"/>
                  <a:pt x="1040" y="1088"/>
                  <a:pt x="1040" y="1088"/>
                </a:cubicBezTo>
                <a:cubicBezTo>
                  <a:pt x="1041" y="1087"/>
                  <a:pt x="1041" y="1087"/>
                  <a:pt x="1041" y="1086"/>
                </a:cubicBezTo>
                <a:cubicBezTo>
                  <a:pt x="1041" y="1086"/>
                  <a:pt x="1039" y="1087"/>
                  <a:pt x="1039" y="1088"/>
                </a:cubicBezTo>
                <a:close/>
                <a:moveTo>
                  <a:pt x="1056" y="1157"/>
                </a:moveTo>
                <a:cubicBezTo>
                  <a:pt x="1056" y="1158"/>
                  <a:pt x="1056" y="1158"/>
                  <a:pt x="1056" y="1159"/>
                </a:cubicBezTo>
                <a:cubicBezTo>
                  <a:pt x="1056" y="1159"/>
                  <a:pt x="1055" y="1159"/>
                  <a:pt x="1055" y="1159"/>
                </a:cubicBezTo>
                <a:cubicBezTo>
                  <a:pt x="1056" y="1159"/>
                  <a:pt x="1056" y="1159"/>
                  <a:pt x="1056" y="1159"/>
                </a:cubicBezTo>
                <a:cubicBezTo>
                  <a:pt x="1057" y="1159"/>
                  <a:pt x="1057" y="1159"/>
                  <a:pt x="1057" y="1159"/>
                </a:cubicBezTo>
                <a:cubicBezTo>
                  <a:pt x="1057" y="1158"/>
                  <a:pt x="1057" y="1158"/>
                  <a:pt x="1057" y="1157"/>
                </a:cubicBezTo>
                <a:cubicBezTo>
                  <a:pt x="1057" y="1157"/>
                  <a:pt x="1058" y="1157"/>
                  <a:pt x="1057" y="1157"/>
                </a:cubicBezTo>
                <a:cubicBezTo>
                  <a:pt x="1057" y="1156"/>
                  <a:pt x="1056" y="1157"/>
                  <a:pt x="1056" y="1157"/>
                </a:cubicBezTo>
                <a:close/>
                <a:moveTo>
                  <a:pt x="904" y="1891"/>
                </a:moveTo>
                <a:cubicBezTo>
                  <a:pt x="904" y="1891"/>
                  <a:pt x="906" y="1892"/>
                  <a:pt x="906" y="1891"/>
                </a:cubicBezTo>
                <a:cubicBezTo>
                  <a:pt x="906" y="1891"/>
                  <a:pt x="907" y="1889"/>
                  <a:pt x="906" y="1889"/>
                </a:cubicBezTo>
                <a:cubicBezTo>
                  <a:pt x="906" y="1888"/>
                  <a:pt x="905" y="1889"/>
                  <a:pt x="905" y="1889"/>
                </a:cubicBezTo>
                <a:cubicBezTo>
                  <a:pt x="905" y="1890"/>
                  <a:pt x="905" y="1890"/>
                  <a:pt x="904" y="1890"/>
                </a:cubicBezTo>
                <a:cubicBezTo>
                  <a:pt x="903" y="1890"/>
                  <a:pt x="901" y="1890"/>
                  <a:pt x="902" y="1891"/>
                </a:cubicBezTo>
                <a:cubicBezTo>
                  <a:pt x="902" y="1892"/>
                  <a:pt x="903" y="1891"/>
                  <a:pt x="904" y="1891"/>
                </a:cubicBezTo>
                <a:close/>
                <a:moveTo>
                  <a:pt x="1031" y="1169"/>
                </a:moveTo>
                <a:cubicBezTo>
                  <a:pt x="1030" y="1169"/>
                  <a:pt x="1030" y="1170"/>
                  <a:pt x="1030" y="1170"/>
                </a:cubicBezTo>
                <a:cubicBezTo>
                  <a:pt x="1029" y="1170"/>
                  <a:pt x="1029" y="1170"/>
                  <a:pt x="1029" y="1170"/>
                </a:cubicBezTo>
                <a:cubicBezTo>
                  <a:pt x="1029" y="1170"/>
                  <a:pt x="1029" y="1171"/>
                  <a:pt x="1029" y="1171"/>
                </a:cubicBezTo>
                <a:cubicBezTo>
                  <a:pt x="1028" y="1171"/>
                  <a:pt x="1028" y="1170"/>
                  <a:pt x="1028" y="1170"/>
                </a:cubicBezTo>
                <a:cubicBezTo>
                  <a:pt x="1027" y="1170"/>
                  <a:pt x="1026" y="1170"/>
                  <a:pt x="1026" y="1170"/>
                </a:cubicBezTo>
                <a:cubicBezTo>
                  <a:pt x="1026" y="1170"/>
                  <a:pt x="1027" y="1171"/>
                  <a:pt x="1027" y="1171"/>
                </a:cubicBezTo>
                <a:cubicBezTo>
                  <a:pt x="1028" y="1172"/>
                  <a:pt x="1028" y="1172"/>
                  <a:pt x="1028" y="1172"/>
                </a:cubicBezTo>
                <a:cubicBezTo>
                  <a:pt x="1029" y="1172"/>
                  <a:pt x="1029" y="1173"/>
                  <a:pt x="1030" y="1173"/>
                </a:cubicBezTo>
                <a:cubicBezTo>
                  <a:pt x="1030" y="1174"/>
                  <a:pt x="1030" y="1173"/>
                  <a:pt x="1031" y="1173"/>
                </a:cubicBezTo>
                <a:cubicBezTo>
                  <a:pt x="1031" y="1172"/>
                  <a:pt x="1031" y="1172"/>
                  <a:pt x="1031" y="1172"/>
                </a:cubicBezTo>
                <a:cubicBezTo>
                  <a:pt x="1032" y="1172"/>
                  <a:pt x="1032" y="1172"/>
                  <a:pt x="1032" y="1171"/>
                </a:cubicBezTo>
                <a:cubicBezTo>
                  <a:pt x="1032" y="1171"/>
                  <a:pt x="1032" y="1171"/>
                  <a:pt x="1032" y="1170"/>
                </a:cubicBezTo>
                <a:cubicBezTo>
                  <a:pt x="1032" y="1170"/>
                  <a:pt x="1032" y="1169"/>
                  <a:pt x="1031" y="1169"/>
                </a:cubicBezTo>
                <a:close/>
                <a:moveTo>
                  <a:pt x="1054" y="1092"/>
                </a:moveTo>
                <a:cubicBezTo>
                  <a:pt x="1054" y="1092"/>
                  <a:pt x="1054" y="1093"/>
                  <a:pt x="1054" y="1094"/>
                </a:cubicBezTo>
                <a:cubicBezTo>
                  <a:pt x="1054" y="1094"/>
                  <a:pt x="1055" y="1094"/>
                  <a:pt x="1055" y="1094"/>
                </a:cubicBezTo>
                <a:cubicBezTo>
                  <a:pt x="1055" y="1094"/>
                  <a:pt x="1056" y="1095"/>
                  <a:pt x="1056" y="1094"/>
                </a:cubicBezTo>
                <a:cubicBezTo>
                  <a:pt x="1056" y="1094"/>
                  <a:pt x="1055" y="1093"/>
                  <a:pt x="1055" y="1093"/>
                </a:cubicBezTo>
                <a:cubicBezTo>
                  <a:pt x="1055" y="1093"/>
                  <a:pt x="1055" y="1092"/>
                  <a:pt x="1054" y="1092"/>
                </a:cubicBezTo>
                <a:close/>
                <a:moveTo>
                  <a:pt x="1065" y="1174"/>
                </a:moveTo>
                <a:cubicBezTo>
                  <a:pt x="1065" y="1174"/>
                  <a:pt x="1065" y="1173"/>
                  <a:pt x="1065" y="1173"/>
                </a:cubicBezTo>
                <a:cubicBezTo>
                  <a:pt x="1065" y="1173"/>
                  <a:pt x="1064" y="1173"/>
                  <a:pt x="1064" y="1173"/>
                </a:cubicBezTo>
                <a:cubicBezTo>
                  <a:pt x="1063" y="1173"/>
                  <a:pt x="1062" y="1173"/>
                  <a:pt x="1061" y="1173"/>
                </a:cubicBezTo>
                <a:cubicBezTo>
                  <a:pt x="1060" y="1173"/>
                  <a:pt x="1059" y="1174"/>
                  <a:pt x="1059" y="1174"/>
                </a:cubicBezTo>
                <a:cubicBezTo>
                  <a:pt x="1058" y="1174"/>
                  <a:pt x="1057" y="1173"/>
                  <a:pt x="1057" y="1174"/>
                </a:cubicBezTo>
                <a:cubicBezTo>
                  <a:pt x="1058" y="1175"/>
                  <a:pt x="1058" y="1175"/>
                  <a:pt x="1058" y="1176"/>
                </a:cubicBezTo>
                <a:cubicBezTo>
                  <a:pt x="1059" y="1176"/>
                  <a:pt x="1059" y="1176"/>
                  <a:pt x="1059" y="1177"/>
                </a:cubicBezTo>
                <a:cubicBezTo>
                  <a:pt x="1059" y="1178"/>
                  <a:pt x="1059" y="1179"/>
                  <a:pt x="1059" y="1179"/>
                </a:cubicBezTo>
                <a:cubicBezTo>
                  <a:pt x="1058" y="1180"/>
                  <a:pt x="1058" y="1180"/>
                  <a:pt x="1058" y="1180"/>
                </a:cubicBezTo>
                <a:cubicBezTo>
                  <a:pt x="1057" y="1180"/>
                  <a:pt x="1057" y="1180"/>
                  <a:pt x="1057" y="1180"/>
                </a:cubicBezTo>
                <a:cubicBezTo>
                  <a:pt x="1056" y="1181"/>
                  <a:pt x="1056" y="1181"/>
                  <a:pt x="1055" y="1181"/>
                </a:cubicBezTo>
                <a:cubicBezTo>
                  <a:pt x="1054" y="1181"/>
                  <a:pt x="1054" y="1181"/>
                  <a:pt x="1054" y="1182"/>
                </a:cubicBezTo>
                <a:cubicBezTo>
                  <a:pt x="1054" y="1182"/>
                  <a:pt x="1055" y="1182"/>
                  <a:pt x="1055" y="1182"/>
                </a:cubicBezTo>
                <a:cubicBezTo>
                  <a:pt x="1056" y="1182"/>
                  <a:pt x="1057" y="1182"/>
                  <a:pt x="1058" y="1182"/>
                </a:cubicBezTo>
                <a:cubicBezTo>
                  <a:pt x="1059" y="1182"/>
                  <a:pt x="1060" y="1182"/>
                  <a:pt x="1061" y="1182"/>
                </a:cubicBezTo>
                <a:cubicBezTo>
                  <a:pt x="1062" y="1182"/>
                  <a:pt x="1062" y="1182"/>
                  <a:pt x="1063" y="1181"/>
                </a:cubicBezTo>
                <a:cubicBezTo>
                  <a:pt x="1064" y="1181"/>
                  <a:pt x="1064" y="1180"/>
                  <a:pt x="1064" y="1179"/>
                </a:cubicBezTo>
                <a:cubicBezTo>
                  <a:pt x="1064" y="1179"/>
                  <a:pt x="1064" y="1178"/>
                  <a:pt x="1064" y="1178"/>
                </a:cubicBezTo>
                <a:cubicBezTo>
                  <a:pt x="1064" y="1178"/>
                  <a:pt x="1064" y="1177"/>
                  <a:pt x="1064" y="1177"/>
                </a:cubicBezTo>
                <a:cubicBezTo>
                  <a:pt x="1064" y="1176"/>
                  <a:pt x="1064" y="1175"/>
                  <a:pt x="1065" y="1174"/>
                </a:cubicBezTo>
                <a:close/>
                <a:moveTo>
                  <a:pt x="1058" y="1111"/>
                </a:moveTo>
                <a:cubicBezTo>
                  <a:pt x="1058" y="1111"/>
                  <a:pt x="1058" y="1111"/>
                  <a:pt x="1057" y="1110"/>
                </a:cubicBezTo>
                <a:cubicBezTo>
                  <a:pt x="1057" y="1110"/>
                  <a:pt x="1057" y="1110"/>
                  <a:pt x="1057" y="1109"/>
                </a:cubicBezTo>
                <a:cubicBezTo>
                  <a:pt x="1057" y="1109"/>
                  <a:pt x="1057" y="1109"/>
                  <a:pt x="1057" y="1109"/>
                </a:cubicBezTo>
                <a:cubicBezTo>
                  <a:pt x="1056" y="1108"/>
                  <a:pt x="1055" y="1108"/>
                  <a:pt x="1055" y="1109"/>
                </a:cubicBezTo>
                <a:cubicBezTo>
                  <a:pt x="1055" y="1110"/>
                  <a:pt x="1055" y="1110"/>
                  <a:pt x="1055" y="1110"/>
                </a:cubicBezTo>
                <a:cubicBezTo>
                  <a:pt x="1056" y="1111"/>
                  <a:pt x="1056" y="1111"/>
                  <a:pt x="1055" y="1112"/>
                </a:cubicBezTo>
                <a:cubicBezTo>
                  <a:pt x="1055" y="1112"/>
                  <a:pt x="1056" y="1113"/>
                  <a:pt x="1056" y="1113"/>
                </a:cubicBezTo>
                <a:cubicBezTo>
                  <a:pt x="1056" y="1113"/>
                  <a:pt x="1056" y="1114"/>
                  <a:pt x="1056" y="1114"/>
                </a:cubicBezTo>
                <a:cubicBezTo>
                  <a:pt x="1057" y="1114"/>
                  <a:pt x="1057" y="1113"/>
                  <a:pt x="1057" y="1113"/>
                </a:cubicBezTo>
                <a:cubicBezTo>
                  <a:pt x="1057" y="1113"/>
                  <a:pt x="1058" y="1113"/>
                  <a:pt x="1058" y="1112"/>
                </a:cubicBezTo>
                <a:cubicBezTo>
                  <a:pt x="1058" y="1112"/>
                  <a:pt x="1058" y="1112"/>
                  <a:pt x="1058" y="1111"/>
                </a:cubicBezTo>
                <a:close/>
                <a:moveTo>
                  <a:pt x="1062" y="1114"/>
                </a:moveTo>
                <a:cubicBezTo>
                  <a:pt x="1062" y="1114"/>
                  <a:pt x="1062" y="1114"/>
                  <a:pt x="1062" y="1114"/>
                </a:cubicBezTo>
                <a:cubicBezTo>
                  <a:pt x="1062" y="1114"/>
                  <a:pt x="1062" y="1114"/>
                  <a:pt x="1062" y="1114"/>
                </a:cubicBezTo>
                <a:cubicBezTo>
                  <a:pt x="1062" y="1113"/>
                  <a:pt x="1062" y="1113"/>
                  <a:pt x="1062" y="1113"/>
                </a:cubicBezTo>
                <a:cubicBezTo>
                  <a:pt x="1061" y="1113"/>
                  <a:pt x="1061" y="1112"/>
                  <a:pt x="1061" y="1113"/>
                </a:cubicBezTo>
                <a:cubicBezTo>
                  <a:pt x="1061" y="1113"/>
                  <a:pt x="1060" y="1114"/>
                  <a:pt x="1060" y="1114"/>
                </a:cubicBezTo>
                <a:cubicBezTo>
                  <a:pt x="1060" y="1114"/>
                  <a:pt x="1061" y="1114"/>
                  <a:pt x="1061" y="1114"/>
                </a:cubicBezTo>
                <a:cubicBezTo>
                  <a:pt x="1061" y="1114"/>
                  <a:pt x="1062" y="1115"/>
                  <a:pt x="1062" y="1114"/>
                </a:cubicBezTo>
                <a:close/>
                <a:moveTo>
                  <a:pt x="1062" y="1148"/>
                </a:moveTo>
                <a:cubicBezTo>
                  <a:pt x="1063" y="1149"/>
                  <a:pt x="1063" y="1148"/>
                  <a:pt x="1063" y="1148"/>
                </a:cubicBezTo>
                <a:cubicBezTo>
                  <a:pt x="1062" y="1147"/>
                  <a:pt x="1062" y="1148"/>
                  <a:pt x="1062" y="1148"/>
                </a:cubicBezTo>
                <a:close/>
                <a:moveTo>
                  <a:pt x="1062" y="1126"/>
                </a:moveTo>
                <a:cubicBezTo>
                  <a:pt x="1062" y="1127"/>
                  <a:pt x="1063" y="1127"/>
                  <a:pt x="1063" y="1128"/>
                </a:cubicBezTo>
                <a:cubicBezTo>
                  <a:pt x="1063" y="1128"/>
                  <a:pt x="1063" y="1128"/>
                  <a:pt x="1063" y="1129"/>
                </a:cubicBezTo>
                <a:cubicBezTo>
                  <a:pt x="1063" y="1129"/>
                  <a:pt x="1064" y="1129"/>
                  <a:pt x="1064" y="1129"/>
                </a:cubicBezTo>
                <a:cubicBezTo>
                  <a:pt x="1064" y="1130"/>
                  <a:pt x="1064" y="1130"/>
                  <a:pt x="1064" y="1130"/>
                </a:cubicBezTo>
                <a:cubicBezTo>
                  <a:pt x="1064" y="1131"/>
                  <a:pt x="1064" y="1130"/>
                  <a:pt x="1065" y="1130"/>
                </a:cubicBezTo>
                <a:cubicBezTo>
                  <a:pt x="1065" y="1130"/>
                  <a:pt x="1065" y="1130"/>
                  <a:pt x="1066" y="1131"/>
                </a:cubicBezTo>
                <a:cubicBezTo>
                  <a:pt x="1066" y="1131"/>
                  <a:pt x="1066" y="1131"/>
                  <a:pt x="1066" y="1131"/>
                </a:cubicBezTo>
                <a:cubicBezTo>
                  <a:pt x="1067" y="1131"/>
                  <a:pt x="1067" y="1130"/>
                  <a:pt x="1067" y="1129"/>
                </a:cubicBezTo>
                <a:cubicBezTo>
                  <a:pt x="1066" y="1129"/>
                  <a:pt x="1066" y="1128"/>
                  <a:pt x="1065" y="1128"/>
                </a:cubicBezTo>
                <a:cubicBezTo>
                  <a:pt x="1065" y="1127"/>
                  <a:pt x="1066" y="1127"/>
                  <a:pt x="1066" y="1127"/>
                </a:cubicBezTo>
                <a:cubicBezTo>
                  <a:pt x="1066" y="1126"/>
                  <a:pt x="1065" y="1127"/>
                  <a:pt x="1065" y="1126"/>
                </a:cubicBezTo>
                <a:cubicBezTo>
                  <a:pt x="1064" y="1126"/>
                  <a:pt x="1064" y="1126"/>
                  <a:pt x="1063" y="1125"/>
                </a:cubicBezTo>
                <a:cubicBezTo>
                  <a:pt x="1063" y="1125"/>
                  <a:pt x="1062" y="1126"/>
                  <a:pt x="1062" y="1126"/>
                </a:cubicBezTo>
                <a:close/>
                <a:moveTo>
                  <a:pt x="1060" y="1118"/>
                </a:moveTo>
                <a:cubicBezTo>
                  <a:pt x="1059" y="1118"/>
                  <a:pt x="1059" y="1117"/>
                  <a:pt x="1059" y="1117"/>
                </a:cubicBezTo>
                <a:cubicBezTo>
                  <a:pt x="1059" y="1117"/>
                  <a:pt x="1059" y="1118"/>
                  <a:pt x="1059" y="1118"/>
                </a:cubicBezTo>
                <a:cubicBezTo>
                  <a:pt x="1059" y="1118"/>
                  <a:pt x="1059" y="1119"/>
                  <a:pt x="1059" y="1119"/>
                </a:cubicBezTo>
                <a:cubicBezTo>
                  <a:pt x="1059" y="1120"/>
                  <a:pt x="1059" y="1120"/>
                  <a:pt x="1059" y="1120"/>
                </a:cubicBezTo>
                <a:cubicBezTo>
                  <a:pt x="1059" y="1120"/>
                  <a:pt x="1059" y="1120"/>
                  <a:pt x="1059" y="1121"/>
                </a:cubicBezTo>
                <a:cubicBezTo>
                  <a:pt x="1059" y="1121"/>
                  <a:pt x="1060" y="1121"/>
                  <a:pt x="1060" y="1122"/>
                </a:cubicBezTo>
                <a:cubicBezTo>
                  <a:pt x="1060" y="1122"/>
                  <a:pt x="1060" y="1123"/>
                  <a:pt x="1060" y="1123"/>
                </a:cubicBezTo>
                <a:cubicBezTo>
                  <a:pt x="1061" y="1123"/>
                  <a:pt x="1061" y="1123"/>
                  <a:pt x="1061" y="1123"/>
                </a:cubicBezTo>
                <a:cubicBezTo>
                  <a:pt x="1061" y="1122"/>
                  <a:pt x="1061" y="1122"/>
                  <a:pt x="1061" y="1122"/>
                </a:cubicBezTo>
                <a:cubicBezTo>
                  <a:pt x="1061" y="1121"/>
                  <a:pt x="1061" y="1121"/>
                  <a:pt x="1061" y="1121"/>
                </a:cubicBezTo>
                <a:cubicBezTo>
                  <a:pt x="1061" y="1120"/>
                  <a:pt x="1061" y="1120"/>
                  <a:pt x="1061" y="1119"/>
                </a:cubicBezTo>
                <a:cubicBezTo>
                  <a:pt x="1061" y="1119"/>
                  <a:pt x="1061" y="1119"/>
                  <a:pt x="1060" y="1118"/>
                </a:cubicBezTo>
                <a:cubicBezTo>
                  <a:pt x="1060" y="1118"/>
                  <a:pt x="1060" y="1118"/>
                  <a:pt x="1060" y="1118"/>
                </a:cubicBezTo>
                <a:close/>
                <a:moveTo>
                  <a:pt x="1065" y="1108"/>
                </a:moveTo>
                <a:cubicBezTo>
                  <a:pt x="1065" y="1108"/>
                  <a:pt x="1064" y="1108"/>
                  <a:pt x="1064" y="1108"/>
                </a:cubicBezTo>
                <a:cubicBezTo>
                  <a:pt x="1064" y="1108"/>
                  <a:pt x="1064" y="1109"/>
                  <a:pt x="1064" y="1109"/>
                </a:cubicBezTo>
                <a:cubicBezTo>
                  <a:pt x="1065" y="1108"/>
                  <a:pt x="1065" y="1108"/>
                  <a:pt x="1065" y="1108"/>
                </a:cubicBezTo>
                <a:close/>
                <a:moveTo>
                  <a:pt x="1064" y="1147"/>
                </a:moveTo>
                <a:cubicBezTo>
                  <a:pt x="1064" y="1146"/>
                  <a:pt x="1064" y="1146"/>
                  <a:pt x="1064" y="1145"/>
                </a:cubicBezTo>
                <a:cubicBezTo>
                  <a:pt x="1064" y="1145"/>
                  <a:pt x="1064" y="1144"/>
                  <a:pt x="1064" y="1143"/>
                </a:cubicBezTo>
                <a:cubicBezTo>
                  <a:pt x="1063" y="1143"/>
                  <a:pt x="1062" y="1145"/>
                  <a:pt x="1062" y="1146"/>
                </a:cubicBezTo>
                <a:cubicBezTo>
                  <a:pt x="1062" y="1146"/>
                  <a:pt x="1062" y="1146"/>
                  <a:pt x="1062" y="1146"/>
                </a:cubicBezTo>
                <a:cubicBezTo>
                  <a:pt x="1063" y="1146"/>
                  <a:pt x="1063" y="1146"/>
                  <a:pt x="1063" y="1147"/>
                </a:cubicBezTo>
                <a:cubicBezTo>
                  <a:pt x="1063" y="1147"/>
                  <a:pt x="1063" y="1147"/>
                  <a:pt x="1064" y="1147"/>
                </a:cubicBezTo>
                <a:close/>
                <a:moveTo>
                  <a:pt x="1126" y="662"/>
                </a:moveTo>
                <a:cubicBezTo>
                  <a:pt x="1125" y="663"/>
                  <a:pt x="1126" y="663"/>
                  <a:pt x="1126" y="663"/>
                </a:cubicBezTo>
                <a:cubicBezTo>
                  <a:pt x="1127" y="663"/>
                  <a:pt x="1127" y="663"/>
                  <a:pt x="1127" y="662"/>
                </a:cubicBezTo>
                <a:cubicBezTo>
                  <a:pt x="1128" y="662"/>
                  <a:pt x="1126" y="662"/>
                  <a:pt x="1126" y="662"/>
                </a:cubicBezTo>
                <a:close/>
                <a:moveTo>
                  <a:pt x="1699" y="587"/>
                </a:moveTo>
                <a:cubicBezTo>
                  <a:pt x="1699" y="587"/>
                  <a:pt x="1699" y="588"/>
                  <a:pt x="1699" y="589"/>
                </a:cubicBezTo>
                <a:cubicBezTo>
                  <a:pt x="1699" y="589"/>
                  <a:pt x="1700" y="590"/>
                  <a:pt x="1700" y="590"/>
                </a:cubicBezTo>
                <a:cubicBezTo>
                  <a:pt x="1701" y="590"/>
                  <a:pt x="1701" y="591"/>
                  <a:pt x="1702" y="590"/>
                </a:cubicBezTo>
                <a:cubicBezTo>
                  <a:pt x="1702" y="590"/>
                  <a:pt x="1702" y="589"/>
                  <a:pt x="1702" y="589"/>
                </a:cubicBezTo>
                <a:cubicBezTo>
                  <a:pt x="1702" y="589"/>
                  <a:pt x="1702" y="588"/>
                  <a:pt x="1702" y="588"/>
                </a:cubicBezTo>
                <a:cubicBezTo>
                  <a:pt x="1701" y="588"/>
                  <a:pt x="1701" y="588"/>
                  <a:pt x="1701" y="587"/>
                </a:cubicBezTo>
                <a:cubicBezTo>
                  <a:pt x="1701" y="587"/>
                  <a:pt x="1701" y="587"/>
                  <a:pt x="1701" y="587"/>
                </a:cubicBezTo>
                <a:cubicBezTo>
                  <a:pt x="1701" y="585"/>
                  <a:pt x="1699" y="585"/>
                  <a:pt x="1699" y="587"/>
                </a:cubicBezTo>
                <a:close/>
                <a:moveTo>
                  <a:pt x="1709" y="625"/>
                </a:moveTo>
                <a:cubicBezTo>
                  <a:pt x="1709" y="625"/>
                  <a:pt x="1709" y="625"/>
                  <a:pt x="1709" y="625"/>
                </a:cubicBezTo>
                <a:cubicBezTo>
                  <a:pt x="1710" y="626"/>
                  <a:pt x="1709" y="626"/>
                  <a:pt x="1710" y="626"/>
                </a:cubicBezTo>
                <a:cubicBezTo>
                  <a:pt x="1710" y="626"/>
                  <a:pt x="1711" y="625"/>
                  <a:pt x="1711" y="625"/>
                </a:cubicBezTo>
                <a:cubicBezTo>
                  <a:pt x="1712" y="625"/>
                  <a:pt x="1713" y="625"/>
                  <a:pt x="1713" y="624"/>
                </a:cubicBezTo>
                <a:cubicBezTo>
                  <a:pt x="1714" y="624"/>
                  <a:pt x="1713" y="623"/>
                  <a:pt x="1712" y="623"/>
                </a:cubicBezTo>
                <a:cubicBezTo>
                  <a:pt x="1711" y="623"/>
                  <a:pt x="1711" y="623"/>
                  <a:pt x="1711" y="622"/>
                </a:cubicBezTo>
                <a:cubicBezTo>
                  <a:pt x="1711" y="622"/>
                  <a:pt x="1710" y="621"/>
                  <a:pt x="1709" y="622"/>
                </a:cubicBezTo>
                <a:cubicBezTo>
                  <a:pt x="1709" y="622"/>
                  <a:pt x="1709" y="622"/>
                  <a:pt x="1708" y="622"/>
                </a:cubicBezTo>
                <a:cubicBezTo>
                  <a:pt x="1708" y="622"/>
                  <a:pt x="1708" y="622"/>
                  <a:pt x="1708" y="623"/>
                </a:cubicBezTo>
                <a:cubicBezTo>
                  <a:pt x="1708" y="624"/>
                  <a:pt x="1708" y="624"/>
                  <a:pt x="1709" y="625"/>
                </a:cubicBezTo>
                <a:close/>
                <a:moveTo>
                  <a:pt x="1731" y="682"/>
                </a:moveTo>
                <a:cubicBezTo>
                  <a:pt x="1731" y="682"/>
                  <a:pt x="1732" y="681"/>
                  <a:pt x="1731" y="681"/>
                </a:cubicBezTo>
                <a:cubicBezTo>
                  <a:pt x="1731" y="681"/>
                  <a:pt x="1730" y="682"/>
                  <a:pt x="1731" y="682"/>
                </a:cubicBezTo>
                <a:close/>
                <a:moveTo>
                  <a:pt x="1694" y="558"/>
                </a:moveTo>
                <a:cubicBezTo>
                  <a:pt x="1694" y="558"/>
                  <a:pt x="1694" y="558"/>
                  <a:pt x="1695" y="558"/>
                </a:cubicBezTo>
                <a:cubicBezTo>
                  <a:pt x="1695" y="559"/>
                  <a:pt x="1695" y="558"/>
                  <a:pt x="1696" y="558"/>
                </a:cubicBezTo>
                <a:cubicBezTo>
                  <a:pt x="1696" y="559"/>
                  <a:pt x="1695" y="559"/>
                  <a:pt x="1694" y="560"/>
                </a:cubicBezTo>
                <a:cubicBezTo>
                  <a:pt x="1694" y="560"/>
                  <a:pt x="1694" y="560"/>
                  <a:pt x="1694" y="560"/>
                </a:cubicBezTo>
                <a:cubicBezTo>
                  <a:pt x="1695" y="560"/>
                  <a:pt x="1695" y="560"/>
                  <a:pt x="1695" y="560"/>
                </a:cubicBezTo>
                <a:cubicBezTo>
                  <a:pt x="1695" y="560"/>
                  <a:pt x="1695" y="560"/>
                  <a:pt x="1695" y="561"/>
                </a:cubicBezTo>
                <a:cubicBezTo>
                  <a:pt x="1695" y="561"/>
                  <a:pt x="1696" y="561"/>
                  <a:pt x="1696" y="561"/>
                </a:cubicBezTo>
                <a:cubicBezTo>
                  <a:pt x="1696" y="561"/>
                  <a:pt x="1696" y="561"/>
                  <a:pt x="1696" y="561"/>
                </a:cubicBezTo>
                <a:cubicBezTo>
                  <a:pt x="1695" y="561"/>
                  <a:pt x="1695" y="561"/>
                  <a:pt x="1695" y="561"/>
                </a:cubicBezTo>
                <a:cubicBezTo>
                  <a:pt x="1695" y="561"/>
                  <a:pt x="1694" y="561"/>
                  <a:pt x="1694" y="562"/>
                </a:cubicBezTo>
                <a:cubicBezTo>
                  <a:pt x="1693" y="563"/>
                  <a:pt x="1695" y="562"/>
                  <a:pt x="1695" y="563"/>
                </a:cubicBezTo>
                <a:cubicBezTo>
                  <a:pt x="1695" y="563"/>
                  <a:pt x="1695" y="563"/>
                  <a:pt x="1695" y="563"/>
                </a:cubicBezTo>
                <a:cubicBezTo>
                  <a:pt x="1694" y="563"/>
                  <a:pt x="1695" y="564"/>
                  <a:pt x="1695" y="564"/>
                </a:cubicBezTo>
                <a:cubicBezTo>
                  <a:pt x="1694" y="565"/>
                  <a:pt x="1694" y="564"/>
                  <a:pt x="1694" y="564"/>
                </a:cubicBezTo>
                <a:cubicBezTo>
                  <a:pt x="1693" y="565"/>
                  <a:pt x="1694" y="565"/>
                  <a:pt x="1694" y="565"/>
                </a:cubicBezTo>
                <a:cubicBezTo>
                  <a:pt x="1694" y="566"/>
                  <a:pt x="1693" y="565"/>
                  <a:pt x="1692" y="565"/>
                </a:cubicBezTo>
                <a:cubicBezTo>
                  <a:pt x="1692" y="566"/>
                  <a:pt x="1692" y="566"/>
                  <a:pt x="1692" y="566"/>
                </a:cubicBezTo>
                <a:cubicBezTo>
                  <a:pt x="1693" y="567"/>
                  <a:pt x="1693" y="567"/>
                  <a:pt x="1693" y="567"/>
                </a:cubicBezTo>
                <a:cubicBezTo>
                  <a:pt x="1693" y="567"/>
                  <a:pt x="1692" y="567"/>
                  <a:pt x="1692" y="567"/>
                </a:cubicBezTo>
                <a:cubicBezTo>
                  <a:pt x="1691" y="568"/>
                  <a:pt x="1692" y="568"/>
                  <a:pt x="1692" y="568"/>
                </a:cubicBezTo>
                <a:cubicBezTo>
                  <a:pt x="1693" y="568"/>
                  <a:pt x="1693" y="569"/>
                  <a:pt x="1692" y="569"/>
                </a:cubicBezTo>
                <a:cubicBezTo>
                  <a:pt x="1692" y="569"/>
                  <a:pt x="1692" y="569"/>
                  <a:pt x="1692" y="569"/>
                </a:cubicBezTo>
                <a:cubicBezTo>
                  <a:pt x="1692" y="569"/>
                  <a:pt x="1691" y="569"/>
                  <a:pt x="1691" y="569"/>
                </a:cubicBezTo>
                <a:cubicBezTo>
                  <a:pt x="1691" y="569"/>
                  <a:pt x="1690" y="569"/>
                  <a:pt x="1690" y="569"/>
                </a:cubicBezTo>
                <a:cubicBezTo>
                  <a:pt x="1690" y="569"/>
                  <a:pt x="1688" y="570"/>
                  <a:pt x="1689" y="570"/>
                </a:cubicBezTo>
                <a:cubicBezTo>
                  <a:pt x="1690" y="570"/>
                  <a:pt x="1691" y="570"/>
                  <a:pt x="1691" y="570"/>
                </a:cubicBezTo>
                <a:cubicBezTo>
                  <a:pt x="1691" y="570"/>
                  <a:pt x="1692" y="570"/>
                  <a:pt x="1692" y="570"/>
                </a:cubicBezTo>
                <a:cubicBezTo>
                  <a:pt x="1692" y="570"/>
                  <a:pt x="1691" y="570"/>
                  <a:pt x="1692" y="571"/>
                </a:cubicBezTo>
                <a:cubicBezTo>
                  <a:pt x="1692" y="571"/>
                  <a:pt x="1692" y="571"/>
                  <a:pt x="1692" y="572"/>
                </a:cubicBezTo>
                <a:cubicBezTo>
                  <a:pt x="1693" y="572"/>
                  <a:pt x="1693" y="573"/>
                  <a:pt x="1694" y="572"/>
                </a:cubicBezTo>
                <a:cubicBezTo>
                  <a:pt x="1695" y="572"/>
                  <a:pt x="1695" y="573"/>
                  <a:pt x="1696" y="573"/>
                </a:cubicBezTo>
                <a:cubicBezTo>
                  <a:pt x="1696" y="573"/>
                  <a:pt x="1696" y="572"/>
                  <a:pt x="1697" y="572"/>
                </a:cubicBezTo>
                <a:cubicBezTo>
                  <a:pt x="1697" y="572"/>
                  <a:pt x="1697" y="572"/>
                  <a:pt x="1697" y="572"/>
                </a:cubicBezTo>
                <a:cubicBezTo>
                  <a:pt x="1698" y="572"/>
                  <a:pt x="1698" y="571"/>
                  <a:pt x="1698" y="571"/>
                </a:cubicBezTo>
                <a:cubicBezTo>
                  <a:pt x="1699" y="570"/>
                  <a:pt x="1699" y="570"/>
                  <a:pt x="1700" y="570"/>
                </a:cubicBezTo>
                <a:cubicBezTo>
                  <a:pt x="1700" y="570"/>
                  <a:pt x="1700" y="569"/>
                  <a:pt x="1701" y="569"/>
                </a:cubicBezTo>
                <a:cubicBezTo>
                  <a:pt x="1701" y="569"/>
                  <a:pt x="1700" y="568"/>
                  <a:pt x="1701" y="568"/>
                </a:cubicBezTo>
                <a:cubicBezTo>
                  <a:pt x="1701" y="568"/>
                  <a:pt x="1701" y="568"/>
                  <a:pt x="1701" y="569"/>
                </a:cubicBezTo>
                <a:cubicBezTo>
                  <a:pt x="1701" y="569"/>
                  <a:pt x="1701" y="569"/>
                  <a:pt x="1701" y="570"/>
                </a:cubicBezTo>
                <a:cubicBezTo>
                  <a:pt x="1701" y="570"/>
                  <a:pt x="1702" y="569"/>
                  <a:pt x="1702" y="570"/>
                </a:cubicBezTo>
                <a:cubicBezTo>
                  <a:pt x="1702" y="570"/>
                  <a:pt x="1701" y="570"/>
                  <a:pt x="1701" y="570"/>
                </a:cubicBezTo>
                <a:cubicBezTo>
                  <a:pt x="1700" y="570"/>
                  <a:pt x="1700" y="571"/>
                  <a:pt x="1699" y="571"/>
                </a:cubicBezTo>
                <a:cubicBezTo>
                  <a:pt x="1698" y="572"/>
                  <a:pt x="1698" y="572"/>
                  <a:pt x="1698" y="573"/>
                </a:cubicBezTo>
                <a:cubicBezTo>
                  <a:pt x="1698" y="573"/>
                  <a:pt x="1698" y="573"/>
                  <a:pt x="1697" y="574"/>
                </a:cubicBezTo>
                <a:cubicBezTo>
                  <a:pt x="1697" y="574"/>
                  <a:pt x="1697" y="575"/>
                  <a:pt x="1697" y="576"/>
                </a:cubicBezTo>
                <a:cubicBezTo>
                  <a:pt x="1697" y="576"/>
                  <a:pt x="1697" y="576"/>
                  <a:pt x="1697" y="577"/>
                </a:cubicBezTo>
                <a:cubicBezTo>
                  <a:pt x="1696" y="578"/>
                  <a:pt x="1697" y="578"/>
                  <a:pt x="1697" y="579"/>
                </a:cubicBezTo>
                <a:cubicBezTo>
                  <a:pt x="1696" y="580"/>
                  <a:pt x="1696" y="580"/>
                  <a:pt x="1696" y="580"/>
                </a:cubicBezTo>
                <a:cubicBezTo>
                  <a:pt x="1695" y="580"/>
                  <a:pt x="1696" y="581"/>
                  <a:pt x="1696" y="581"/>
                </a:cubicBezTo>
                <a:cubicBezTo>
                  <a:pt x="1696" y="581"/>
                  <a:pt x="1695" y="581"/>
                  <a:pt x="1695" y="582"/>
                </a:cubicBezTo>
                <a:cubicBezTo>
                  <a:pt x="1695" y="582"/>
                  <a:pt x="1695" y="582"/>
                  <a:pt x="1695" y="582"/>
                </a:cubicBezTo>
                <a:cubicBezTo>
                  <a:pt x="1696" y="583"/>
                  <a:pt x="1694" y="584"/>
                  <a:pt x="1695" y="585"/>
                </a:cubicBezTo>
                <a:cubicBezTo>
                  <a:pt x="1696" y="585"/>
                  <a:pt x="1697" y="584"/>
                  <a:pt x="1697" y="584"/>
                </a:cubicBezTo>
                <a:cubicBezTo>
                  <a:pt x="1697" y="585"/>
                  <a:pt x="1697" y="585"/>
                  <a:pt x="1696" y="585"/>
                </a:cubicBezTo>
                <a:cubicBezTo>
                  <a:pt x="1696" y="586"/>
                  <a:pt x="1695" y="586"/>
                  <a:pt x="1695" y="587"/>
                </a:cubicBezTo>
                <a:cubicBezTo>
                  <a:pt x="1694" y="588"/>
                  <a:pt x="1695" y="589"/>
                  <a:pt x="1695" y="589"/>
                </a:cubicBezTo>
                <a:cubicBezTo>
                  <a:pt x="1695" y="590"/>
                  <a:pt x="1694" y="590"/>
                  <a:pt x="1694" y="591"/>
                </a:cubicBezTo>
                <a:cubicBezTo>
                  <a:pt x="1693" y="592"/>
                  <a:pt x="1694" y="592"/>
                  <a:pt x="1695" y="592"/>
                </a:cubicBezTo>
                <a:cubicBezTo>
                  <a:pt x="1696" y="592"/>
                  <a:pt x="1697" y="593"/>
                  <a:pt x="1697" y="591"/>
                </a:cubicBezTo>
                <a:cubicBezTo>
                  <a:pt x="1697" y="591"/>
                  <a:pt x="1696" y="590"/>
                  <a:pt x="1697" y="589"/>
                </a:cubicBezTo>
                <a:cubicBezTo>
                  <a:pt x="1697" y="589"/>
                  <a:pt x="1697" y="589"/>
                  <a:pt x="1697" y="588"/>
                </a:cubicBezTo>
                <a:cubicBezTo>
                  <a:pt x="1698" y="588"/>
                  <a:pt x="1697" y="588"/>
                  <a:pt x="1697" y="587"/>
                </a:cubicBezTo>
                <a:cubicBezTo>
                  <a:pt x="1697" y="587"/>
                  <a:pt x="1697" y="586"/>
                  <a:pt x="1698" y="586"/>
                </a:cubicBezTo>
                <a:cubicBezTo>
                  <a:pt x="1698" y="585"/>
                  <a:pt x="1699" y="585"/>
                  <a:pt x="1699" y="585"/>
                </a:cubicBezTo>
                <a:cubicBezTo>
                  <a:pt x="1700" y="584"/>
                  <a:pt x="1699" y="584"/>
                  <a:pt x="1699" y="584"/>
                </a:cubicBezTo>
                <a:cubicBezTo>
                  <a:pt x="1699" y="583"/>
                  <a:pt x="1699" y="583"/>
                  <a:pt x="1699" y="583"/>
                </a:cubicBezTo>
                <a:cubicBezTo>
                  <a:pt x="1698" y="582"/>
                  <a:pt x="1698" y="582"/>
                  <a:pt x="1698" y="582"/>
                </a:cubicBezTo>
                <a:cubicBezTo>
                  <a:pt x="1698" y="581"/>
                  <a:pt x="1699" y="581"/>
                  <a:pt x="1699" y="580"/>
                </a:cubicBezTo>
                <a:cubicBezTo>
                  <a:pt x="1700" y="580"/>
                  <a:pt x="1700" y="579"/>
                  <a:pt x="1701" y="579"/>
                </a:cubicBezTo>
                <a:cubicBezTo>
                  <a:pt x="1701" y="579"/>
                  <a:pt x="1700" y="579"/>
                  <a:pt x="1700" y="580"/>
                </a:cubicBezTo>
                <a:cubicBezTo>
                  <a:pt x="1700" y="580"/>
                  <a:pt x="1700" y="580"/>
                  <a:pt x="1700" y="580"/>
                </a:cubicBezTo>
                <a:cubicBezTo>
                  <a:pt x="1700" y="581"/>
                  <a:pt x="1699" y="581"/>
                  <a:pt x="1699" y="581"/>
                </a:cubicBezTo>
                <a:cubicBezTo>
                  <a:pt x="1699" y="582"/>
                  <a:pt x="1699" y="582"/>
                  <a:pt x="1699" y="582"/>
                </a:cubicBezTo>
                <a:cubicBezTo>
                  <a:pt x="1699" y="582"/>
                  <a:pt x="1699" y="582"/>
                  <a:pt x="1700" y="583"/>
                </a:cubicBezTo>
                <a:cubicBezTo>
                  <a:pt x="1700" y="583"/>
                  <a:pt x="1700" y="583"/>
                  <a:pt x="1700" y="583"/>
                </a:cubicBezTo>
                <a:cubicBezTo>
                  <a:pt x="1700" y="584"/>
                  <a:pt x="1700" y="584"/>
                  <a:pt x="1700" y="583"/>
                </a:cubicBezTo>
                <a:cubicBezTo>
                  <a:pt x="1701" y="583"/>
                  <a:pt x="1700" y="582"/>
                  <a:pt x="1701" y="582"/>
                </a:cubicBezTo>
                <a:cubicBezTo>
                  <a:pt x="1701" y="582"/>
                  <a:pt x="1702" y="582"/>
                  <a:pt x="1702" y="583"/>
                </a:cubicBezTo>
                <a:cubicBezTo>
                  <a:pt x="1702" y="583"/>
                  <a:pt x="1702" y="583"/>
                  <a:pt x="1702" y="583"/>
                </a:cubicBezTo>
                <a:cubicBezTo>
                  <a:pt x="1703" y="584"/>
                  <a:pt x="1703" y="583"/>
                  <a:pt x="1703" y="583"/>
                </a:cubicBezTo>
                <a:cubicBezTo>
                  <a:pt x="1703" y="583"/>
                  <a:pt x="1704" y="583"/>
                  <a:pt x="1704" y="583"/>
                </a:cubicBezTo>
                <a:cubicBezTo>
                  <a:pt x="1704" y="582"/>
                  <a:pt x="1704" y="581"/>
                  <a:pt x="1704" y="580"/>
                </a:cubicBezTo>
                <a:cubicBezTo>
                  <a:pt x="1704" y="580"/>
                  <a:pt x="1705" y="580"/>
                  <a:pt x="1705" y="579"/>
                </a:cubicBezTo>
                <a:cubicBezTo>
                  <a:pt x="1705" y="579"/>
                  <a:pt x="1705" y="578"/>
                  <a:pt x="1705" y="578"/>
                </a:cubicBezTo>
                <a:cubicBezTo>
                  <a:pt x="1706" y="578"/>
                  <a:pt x="1706" y="580"/>
                  <a:pt x="1706" y="580"/>
                </a:cubicBezTo>
                <a:cubicBezTo>
                  <a:pt x="1706" y="581"/>
                  <a:pt x="1707" y="582"/>
                  <a:pt x="1707" y="582"/>
                </a:cubicBezTo>
                <a:cubicBezTo>
                  <a:pt x="1707" y="582"/>
                  <a:pt x="1706" y="582"/>
                  <a:pt x="1706" y="582"/>
                </a:cubicBezTo>
                <a:cubicBezTo>
                  <a:pt x="1706" y="582"/>
                  <a:pt x="1705" y="582"/>
                  <a:pt x="1705" y="582"/>
                </a:cubicBezTo>
                <a:cubicBezTo>
                  <a:pt x="1704" y="582"/>
                  <a:pt x="1705" y="583"/>
                  <a:pt x="1705" y="583"/>
                </a:cubicBezTo>
                <a:cubicBezTo>
                  <a:pt x="1705" y="584"/>
                  <a:pt x="1705" y="585"/>
                  <a:pt x="1704" y="585"/>
                </a:cubicBezTo>
                <a:cubicBezTo>
                  <a:pt x="1704" y="586"/>
                  <a:pt x="1704" y="586"/>
                  <a:pt x="1705" y="587"/>
                </a:cubicBezTo>
                <a:cubicBezTo>
                  <a:pt x="1705" y="587"/>
                  <a:pt x="1705" y="587"/>
                  <a:pt x="1705" y="587"/>
                </a:cubicBezTo>
                <a:cubicBezTo>
                  <a:pt x="1706" y="587"/>
                  <a:pt x="1706" y="587"/>
                  <a:pt x="1706" y="587"/>
                </a:cubicBezTo>
                <a:cubicBezTo>
                  <a:pt x="1707" y="588"/>
                  <a:pt x="1707" y="589"/>
                  <a:pt x="1707" y="589"/>
                </a:cubicBezTo>
                <a:cubicBezTo>
                  <a:pt x="1706" y="590"/>
                  <a:pt x="1707" y="591"/>
                  <a:pt x="1706" y="592"/>
                </a:cubicBezTo>
                <a:cubicBezTo>
                  <a:pt x="1706" y="592"/>
                  <a:pt x="1705" y="593"/>
                  <a:pt x="1705" y="593"/>
                </a:cubicBezTo>
                <a:cubicBezTo>
                  <a:pt x="1704" y="594"/>
                  <a:pt x="1703" y="595"/>
                  <a:pt x="1703" y="596"/>
                </a:cubicBezTo>
                <a:cubicBezTo>
                  <a:pt x="1703" y="596"/>
                  <a:pt x="1703" y="598"/>
                  <a:pt x="1702" y="598"/>
                </a:cubicBezTo>
                <a:cubicBezTo>
                  <a:pt x="1702" y="598"/>
                  <a:pt x="1701" y="597"/>
                  <a:pt x="1701" y="598"/>
                </a:cubicBezTo>
                <a:cubicBezTo>
                  <a:pt x="1700" y="599"/>
                  <a:pt x="1701" y="599"/>
                  <a:pt x="1702" y="600"/>
                </a:cubicBezTo>
                <a:cubicBezTo>
                  <a:pt x="1702" y="600"/>
                  <a:pt x="1703" y="601"/>
                  <a:pt x="1703" y="601"/>
                </a:cubicBezTo>
                <a:cubicBezTo>
                  <a:pt x="1703" y="602"/>
                  <a:pt x="1703" y="603"/>
                  <a:pt x="1704" y="603"/>
                </a:cubicBezTo>
                <a:cubicBezTo>
                  <a:pt x="1705" y="603"/>
                  <a:pt x="1704" y="602"/>
                  <a:pt x="1704" y="601"/>
                </a:cubicBezTo>
                <a:cubicBezTo>
                  <a:pt x="1703" y="600"/>
                  <a:pt x="1705" y="599"/>
                  <a:pt x="1706" y="600"/>
                </a:cubicBezTo>
                <a:cubicBezTo>
                  <a:pt x="1706" y="600"/>
                  <a:pt x="1707" y="600"/>
                  <a:pt x="1707" y="601"/>
                </a:cubicBezTo>
                <a:cubicBezTo>
                  <a:pt x="1707" y="601"/>
                  <a:pt x="1707" y="601"/>
                  <a:pt x="1708" y="601"/>
                </a:cubicBezTo>
                <a:cubicBezTo>
                  <a:pt x="1708" y="602"/>
                  <a:pt x="1709" y="602"/>
                  <a:pt x="1709" y="602"/>
                </a:cubicBezTo>
                <a:cubicBezTo>
                  <a:pt x="1710" y="602"/>
                  <a:pt x="1710" y="602"/>
                  <a:pt x="1710" y="602"/>
                </a:cubicBezTo>
                <a:cubicBezTo>
                  <a:pt x="1710" y="601"/>
                  <a:pt x="1710" y="601"/>
                  <a:pt x="1710" y="601"/>
                </a:cubicBezTo>
                <a:cubicBezTo>
                  <a:pt x="1711" y="600"/>
                  <a:pt x="1709" y="600"/>
                  <a:pt x="1709" y="600"/>
                </a:cubicBezTo>
                <a:cubicBezTo>
                  <a:pt x="1709" y="599"/>
                  <a:pt x="1709" y="599"/>
                  <a:pt x="1709" y="599"/>
                </a:cubicBezTo>
                <a:cubicBezTo>
                  <a:pt x="1710" y="598"/>
                  <a:pt x="1710" y="599"/>
                  <a:pt x="1710" y="599"/>
                </a:cubicBezTo>
                <a:cubicBezTo>
                  <a:pt x="1711" y="599"/>
                  <a:pt x="1711" y="599"/>
                  <a:pt x="1712" y="600"/>
                </a:cubicBezTo>
                <a:cubicBezTo>
                  <a:pt x="1712" y="600"/>
                  <a:pt x="1712" y="601"/>
                  <a:pt x="1713" y="601"/>
                </a:cubicBezTo>
                <a:cubicBezTo>
                  <a:pt x="1713" y="601"/>
                  <a:pt x="1713" y="600"/>
                  <a:pt x="1714" y="601"/>
                </a:cubicBezTo>
                <a:cubicBezTo>
                  <a:pt x="1714" y="601"/>
                  <a:pt x="1714" y="601"/>
                  <a:pt x="1715" y="601"/>
                </a:cubicBezTo>
                <a:cubicBezTo>
                  <a:pt x="1715" y="601"/>
                  <a:pt x="1715" y="600"/>
                  <a:pt x="1715" y="600"/>
                </a:cubicBezTo>
                <a:cubicBezTo>
                  <a:pt x="1716" y="600"/>
                  <a:pt x="1716" y="600"/>
                  <a:pt x="1717" y="600"/>
                </a:cubicBezTo>
                <a:cubicBezTo>
                  <a:pt x="1717" y="599"/>
                  <a:pt x="1717" y="599"/>
                  <a:pt x="1717" y="599"/>
                </a:cubicBezTo>
                <a:cubicBezTo>
                  <a:pt x="1718" y="598"/>
                  <a:pt x="1718" y="598"/>
                  <a:pt x="1718" y="598"/>
                </a:cubicBezTo>
                <a:cubicBezTo>
                  <a:pt x="1719" y="598"/>
                  <a:pt x="1719" y="598"/>
                  <a:pt x="1719" y="598"/>
                </a:cubicBezTo>
                <a:cubicBezTo>
                  <a:pt x="1719" y="597"/>
                  <a:pt x="1720" y="597"/>
                  <a:pt x="1721" y="597"/>
                </a:cubicBezTo>
                <a:cubicBezTo>
                  <a:pt x="1721" y="597"/>
                  <a:pt x="1724" y="597"/>
                  <a:pt x="1724" y="597"/>
                </a:cubicBezTo>
                <a:cubicBezTo>
                  <a:pt x="1723" y="598"/>
                  <a:pt x="1723" y="598"/>
                  <a:pt x="1723" y="598"/>
                </a:cubicBezTo>
                <a:cubicBezTo>
                  <a:pt x="1722" y="598"/>
                  <a:pt x="1722" y="598"/>
                  <a:pt x="1722" y="598"/>
                </a:cubicBezTo>
                <a:cubicBezTo>
                  <a:pt x="1722" y="598"/>
                  <a:pt x="1722" y="598"/>
                  <a:pt x="1722" y="598"/>
                </a:cubicBezTo>
                <a:cubicBezTo>
                  <a:pt x="1721" y="598"/>
                  <a:pt x="1722" y="598"/>
                  <a:pt x="1721" y="599"/>
                </a:cubicBezTo>
                <a:cubicBezTo>
                  <a:pt x="1721" y="599"/>
                  <a:pt x="1721" y="600"/>
                  <a:pt x="1720" y="600"/>
                </a:cubicBezTo>
                <a:cubicBezTo>
                  <a:pt x="1720" y="601"/>
                  <a:pt x="1720" y="602"/>
                  <a:pt x="1719" y="602"/>
                </a:cubicBezTo>
                <a:cubicBezTo>
                  <a:pt x="1719" y="603"/>
                  <a:pt x="1718" y="603"/>
                  <a:pt x="1718" y="604"/>
                </a:cubicBezTo>
                <a:cubicBezTo>
                  <a:pt x="1718" y="605"/>
                  <a:pt x="1719" y="606"/>
                  <a:pt x="1719" y="606"/>
                </a:cubicBezTo>
                <a:cubicBezTo>
                  <a:pt x="1720" y="607"/>
                  <a:pt x="1720" y="608"/>
                  <a:pt x="1721" y="609"/>
                </a:cubicBezTo>
                <a:cubicBezTo>
                  <a:pt x="1721" y="609"/>
                  <a:pt x="1721" y="609"/>
                  <a:pt x="1722" y="609"/>
                </a:cubicBezTo>
                <a:cubicBezTo>
                  <a:pt x="1722" y="609"/>
                  <a:pt x="1722" y="610"/>
                  <a:pt x="1722" y="610"/>
                </a:cubicBezTo>
                <a:cubicBezTo>
                  <a:pt x="1722" y="610"/>
                  <a:pt x="1722" y="610"/>
                  <a:pt x="1723" y="610"/>
                </a:cubicBezTo>
                <a:cubicBezTo>
                  <a:pt x="1723" y="610"/>
                  <a:pt x="1723" y="610"/>
                  <a:pt x="1723" y="611"/>
                </a:cubicBezTo>
                <a:cubicBezTo>
                  <a:pt x="1723" y="612"/>
                  <a:pt x="1724" y="612"/>
                  <a:pt x="1724" y="611"/>
                </a:cubicBezTo>
                <a:cubicBezTo>
                  <a:pt x="1725" y="611"/>
                  <a:pt x="1725" y="611"/>
                  <a:pt x="1725" y="610"/>
                </a:cubicBezTo>
                <a:cubicBezTo>
                  <a:pt x="1725" y="610"/>
                  <a:pt x="1725" y="610"/>
                  <a:pt x="1725" y="610"/>
                </a:cubicBezTo>
                <a:cubicBezTo>
                  <a:pt x="1726" y="610"/>
                  <a:pt x="1726" y="609"/>
                  <a:pt x="1726" y="609"/>
                </a:cubicBezTo>
                <a:cubicBezTo>
                  <a:pt x="1726" y="609"/>
                  <a:pt x="1726" y="610"/>
                  <a:pt x="1726" y="610"/>
                </a:cubicBezTo>
                <a:cubicBezTo>
                  <a:pt x="1727" y="610"/>
                  <a:pt x="1726" y="611"/>
                  <a:pt x="1726" y="611"/>
                </a:cubicBezTo>
                <a:cubicBezTo>
                  <a:pt x="1726" y="611"/>
                  <a:pt x="1725" y="611"/>
                  <a:pt x="1725" y="612"/>
                </a:cubicBezTo>
                <a:cubicBezTo>
                  <a:pt x="1725" y="612"/>
                  <a:pt x="1726" y="612"/>
                  <a:pt x="1726" y="612"/>
                </a:cubicBezTo>
                <a:cubicBezTo>
                  <a:pt x="1726" y="613"/>
                  <a:pt x="1726" y="613"/>
                  <a:pt x="1725" y="613"/>
                </a:cubicBezTo>
                <a:cubicBezTo>
                  <a:pt x="1725" y="613"/>
                  <a:pt x="1725" y="613"/>
                  <a:pt x="1725" y="614"/>
                </a:cubicBezTo>
                <a:cubicBezTo>
                  <a:pt x="1725" y="614"/>
                  <a:pt x="1724" y="615"/>
                  <a:pt x="1725" y="615"/>
                </a:cubicBezTo>
                <a:cubicBezTo>
                  <a:pt x="1725" y="616"/>
                  <a:pt x="1726" y="616"/>
                  <a:pt x="1726" y="617"/>
                </a:cubicBezTo>
                <a:cubicBezTo>
                  <a:pt x="1726" y="618"/>
                  <a:pt x="1725" y="618"/>
                  <a:pt x="1724" y="619"/>
                </a:cubicBezTo>
                <a:cubicBezTo>
                  <a:pt x="1723" y="620"/>
                  <a:pt x="1725" y="622"/>
                  <a:pt x="1726" y="623"/>
                </a:cubicBezTo>
                <a:cubicBezTo>
                  <a:pt x="1726" y="623"/>
                  <a:pt x="1727" y="623"/>
                  <a:pt x="1727" y="623"/>
                </a:cubicBezTo>
                <a:cubicBezTo>
                  <a:pt x="1727" y="624"/>
                  <a:pt x="1726" y="623"/>
                  <a:pt x="1726" y="623"/>
                </a:cubicBezTo>
                <a:cubicBezTo>
                  <a:pt x="1725" y="623"/>
                  <a:pt x="1725" y="623"/>
                  <a:pt x="1724" y="622"/>
                </a:cubicBezTo>
                <a:cubicBezTo>
                  <a:pt x="1724" y="622"/>
                  <a:pt x="1723" y="622"/>
                  <a:pt x="1723" y="622"/>
                </a:cubicBezTo>
                <a:cubicBezTo>
                  <a:pt x="1723" y="623"/>
                  <a:pt x="1724" y="623"/>
                  <a:pt x="1724" y="623"/>
                </a:cubicBezTo>
                <a:cubicBezTo>
                  <a:pt x="1724" y="624"/>
                  <a:pt x="1724" y="624"/>
                  <a:pt x="1723" y="624"/>
                </a:cubicBezTo>
                <a:cubicBezTo>
                  <a:pt x="1723" y="624"/>
                  <a:pt x="1723" y="624"/>
                  <a:pt x="1722" y="624"/>
                </a:cubicBezTo>
                <a:cubicBezTo>
                  <a:pt x="1722" y="624"/>
                  <a:pt x="1721" y="623"/>
                  <a:pt x="1720" y="623"/>
                </a:cubicBezTo>
                <a:cubicBezTo>
                  <a:pt x="1719" y="623"/>
                  <a:pt x="1719" y="624"/>
                  <a:pt x="1718" y="624"/>
                </a:cubicBezTo>
                <a:cubicBezTo>
                  <a:pt x="1718" y="624"/>
                  <a:pt x="1717" y="624"/>
                  <a:pt x="1717" y="624"/>
                </a:cubicBezTo>
                <a:cubicBezTo>
                  <a:pt x="1717" y="624"/>
                  <a:pt x="1716" y="623"/>
                  <a:pt x="1716" y="623"/>
                </a:cubicBezTo>
                <a:cubicBezTo>
                  <a:pt x="1715" y="623"/>
                  <a:pt x="1715" y="624"/>
                  <a:pt x="1715" y="624"/>
                </a:cubicBezTo>
                <a:cubicBezTo>
                  <a:pt x="1715" y="624"/>
                  <a:pt x="1714" y="624"/>
                  <a:pt x="1714" y="624"/>
                </a:cubicBezTo>
                <a:cubicBezTo>
                  <a:pt x="1713" y="625"/>
                  <a:pt x="1713" y="625"/>
                  <a:pt x="1712" y="625"/>
                </a:cubicBezTo>
                <a:cubicBezTo>
                  <a:pt x="1711" y="626"/>
                  <a:pt x="1711" y="626"/>
                  <a:pt x="1711" y="627"/>
                </a:cubicBezTo>
                <a:cubicBezTo>
                  <a:pt x="1710" y="628"/>
                  <a:pt x="1709" y="629"/>
                  <a:pt x="1708" y="630"/>
                </a:cubicBezTo>
                <a:cubicBezTo>
                  <a:pt x="1708" y="630"/>
                  <a:pt x="1708" y="630"/>
                  <a:pt x="1708" y="630"/>
                </a:cubicBezTo>
                <a:cubicBezTo>
                  <a:pt x="1707" y="630"/>
                  <a:pt x="1707" y="630"/>
                  <a:pt x="1707" y="630"/>
                </a:cubicBezTo>
                <a:cubicBezTo>
                  <a:pt x="1706" y="630"/>
                  <a:pt x="1706" y="631"/>
                  <a:pt x="1706" y="631"/>
                </a:cubicBezTo>
                <a:cubicBezTo>
                  <a:pt x="1705" y="632"/>
                  <a:pt x="1706" y="632"/>
                  <a:pt x="1707" y="632"/>
                </a:cubicBezTo>
                <a:cubicBezTo>
                  <a:pt x="1708" y="632"/>
                  <a:pt x="1708" y="631"/>
                  <a:pt x="1708" y="631"/>
                </a:cubicBezTo>
                <a:cubicBezTo>
                  <a:pt x="1708" y="631"/>
                  <a:pt x="1709" y="631"/>
                  <a:pt x="1709" y="630"/>
                </a:cubicBezTo>
                <a:cubicBezTo>
                  <a:pt x="1710" y="630"/>
                  <a:pt x="1710" y="630"/>
                  <a:pt x="1711" y="630"/>
                </a:cubicBezTo>
                <a:cubicBezTo>
                  <a:pt x="1712" y="630"/>
                  <a:pt x="1712" y="630"/>
                  <a:pt x="1712" y="630"/>
                </a:cubicBezTo>
                <a:cubicBezTo>
                  <a:pt x="1712" y="629"/>
                  <a:pt x="1713" y="629"/>
                  <a:pt x="1713" y="629"/>
                </a:cubicBezTo>
                <a:cubicBezTo>
                  <a:pt x="1713" y="630"/>
                  <a:pt x="1712" y="631"/>
                  <a:pt x="1713" y="632"/>
                </a:cubicBezTo>
                <a:cubicBezTo>
                  <a:pt x="1713" y="632"/>
                  <a:pt x="1713" y="632"/>
                  <a:pt x="1713" y="632"/>
                </a:cubicBezTo>
                <a:cubicBezTo>
                  <a:pt x="1714" y="633"/>
                  <a:pt x="1712" y="635"/>
                  <a:pt x="1713" y="635"/>
                </a:cubicBezTo>
                <a:cubicBezTo>
                  <a:pt x="1714" y="635"/>
                  <a:pt x="1714" y="634"/>
                  <a:pt x="1714" y="635"/>
                </a:cubicBezTo>
                <a:cubicBezTo>
                  <a:pt x="1714" y="635"/>
                  <a:pt x="1714" y="636"/>
                  <a:pt x="1714" y="636"/>
                </a:cubicBezTo>
                <a:cubicBezTo>
                  <a:pt x="1714" y="637"/>
                  <a:pt x="1714" y="637"/>
                  <a:pt x="1714" y="638"/>
                </a:cubicBezTo>
                <a:cubicBezTo>
                  <a:pt x="1713" y="639"/>
                  <a:pt x="1712" y="639"/>
                  <a:pt x="1711" y="640"/>
                </a:cubicBezTo>
                <a:cubicBezTo>
                  <a:pt x="1711" y="640"/>
                  <a:pt x="1710" y="641"/>
                  <a:pt x="1710" y="641"/>
                </a:cubicBezTo>
                <a:cubicBezTo>
                  <a:pt x="1709" y="641"/>
                  <a:pt x="1709" y="641"/>
                  <a:pt x="1708" y="641"/>
                </a:cubicBezTo>
                <a:cubicBezTo>
                  <a:pt x="1707" y="641"/>
                  <a:pt x="1707" y="642"/>
                  <a:pt x="1706" y="642"/>
                </a:cubicBezTo>
                <a:cubicBezTo>
                  <a:pt x="1705" y="643"/>
                  <a:pt x="1705" y="643"/>
                  <a:pt x="1704" y="643"/>
                </a:cubicBezTo>
                <a:cubicBezTo>
                  <a:pt x="1703" y="643"/>
                  <a:pt x="1703" y="643"/>
                  <a:pt x="1703" y="643"/>
                </a:cubicBezTo>
                <a:cubicBezTo>
                  <a:pt x="1702" y="643"/>
                  <a:pt x="1702" y="644"/>
                  <a:pt x="1702" y="644"/>
                </a:cubicBezTo>
                <a:cubicBezTo>
                  <a:pt x="1701" y="645"/>
                  <a:pt x="1700" y="644"/>
                  <a:pt x="1699" y="644"/>
                </a:cubicBezTo>
                <a:cubicBezTo>
                  <a:pt x="1699" y="644"/>
                  <a:pt x="1699" y="645"/>
                  <a:pt x="1699" y="645"/>
                </a:cubicBezTo>
                <a:cubicBezTo>
                  <a:pt x="1699" y="645"/>
                  <a:pt x="1699" y="645"/>
                  <a:pt x="1699" y="645"/>
                </a:cubicBezTo>
                <a:cubicBezTo>
                  <a:pt x="1700" y="646"/>
                  <a:pt x="1700" y="646"/>
                  <a:pt x="1700" y="646"/>
                </a:cubicBezTo>
                <a:cubicBezTo>
                  <a:pt x="1700" y="646"/>
                  <a:pt x="1700" y="646"/>
                  <a:pt x="1701" y="646"/>
                </a:cubicBezTo>
                <a:cubicBezTo>
                  <a:pt x="1701" y="646"/>
                  <a:pt x="1702" y="647"/>
                  <a:pt x="1701" y="647"/>
                </a:cubicBezTo>
                <a:cubicBezTo>
                  <a:pt x="1701" y="648"/>
                  <a:pt x="1700" y="648"/>
                  <a:pt x="1700" y="648"/>
                </a:cubicBezTo>
                <a:cubicBezTo>
                  <a:pt x="1700" y="649"/>
                  <a:pt x="1701" y="648"/>
                  <a:pt x="1701" y="648"/>
                </a:cubicBezTo>
                <a:cubicBezTo>
                  <a:pt x="1702" y="648"/>
                  <a:pt x="1702" y="648"/>
                  <a:pt x="1702" y="648"/>
                </a:cubicBezTo>
                <a:cubicBezTo>
                  <a:pt x="1703" y="648"/>
                  <a:pt x="1703" y="647"/>
                  <a:pt x="1703" y="647"/>
                </a:cubicBezTo>
                <a:cubicBezTo>
                  <a:pt x="1703" y="647"/>
                  <a:pt x="1703" y="647"/>
                  <a:pt x="1703" y="647"/>
                </a:cubicBezTo>
                <a:cubicBezTo>
                  <a:pt x="1704" y="647"/>
                  <a:pt x="1704" y="647"/>
                  <a:pt x="1705" y="647"/>
                </a:cubicBezTo>
                <a:cubicBezTo>
                  <a:pt x="1705" y="648"/>
                  <a:pt x="1703" y="649"/>
                  <a:pt x="1703" y="649"/>
                </a:cubicBezTo>
                <a:cubicBezTo>
                  <a:pt x="1702" y="649"/>
                  <a:pt x="1702" y="648"/>
                  <a:pt x="1702" y="649"/>
                </a:cubicBezTo>
                <a:cubicBezTo>
                  <a:pt x="1702" y="650"/>
                  <a:pt x="1702" y="650"/>
                  <a:pt x="1703" y="650"/>
                </a:cubicBezTo>
                <a:cubicBezTo>
                  <a:pt x="1704" y="650"/>
                  <a:pt x="1704" y="650"/>
                  <a:pt x="1705" y="649"/>
                </a:cubicBezTo>
                <a:cubicBezTo>
                  <a:pt x="1706" y="648"/>
                  <a:pt x="1707" y="648"/>
                  <a:pt x="1708" y="648"/>
                </a:cubicBezTo>
                <a:cubicBezTo>
                  <a:pt x="1709" y="648"/>
                  <a:pt x="1708" y="647"/>
                  <a:pt x="1709" y="647"/>
                </a:cubicBezTo>
                <a:cubicBezTo>
                  <a:pt x="1709" y="646"/>
                  <a:pt x="1710" y="647"/>
                  <a:pt x="1710" y="647"/>
                </a:cubicBezTo>
                <a:cubicBezTo>
                  <a:pt x="1711" y="647"/>
                  <a:pt x="1711" y="647"/>
                  <a:pt x="1711" y="648"/>
                </a:cubicBezTo>
                <a:cubicBezTo>
                  <a:pt x="1711" y="648"/>
                  <a:pt x="1711" y="648"/>
                  <a:pt x="1712" y="648"/>
                </a:cubicBezTo>
                <a:cubicBezTo>
                  <a:pt x="1712" y="648"/>
                  <a:pt x="1712" y="648"/>
                  <a:pt x="1712" y="648"/>
                </a:cubicBezTo>
                <a:cubicBezTo>
                  <a:pt x="1713" y="649"/>
                  <a:pt x="1712" y="649"/>
                  <a:pt x="1711" y="649"/>
                </a:cubicBezTo>
                <a:cubicBezTo>
                  <a:pt x="1711" y="649"/>
                  <a:pt x="1711" y="649"/>
                  <a:pt x="1711" y="650"/>
                </a:cubicBezTo>
                <a:cubicBezTo>
                  <a:pt x="1711" y="650"/>
                  <a:pt x="1711" y="650"/>
                  <a:pt x="1711" y="650"/>
                </a:cubicBezTo>
                <a:cubicBezTo>
                  <a:pt x="1712" y="651"/>
                  <a:pt x="1713" y="650"/>
                  <a:pt x="1713" y="650"/>
                </a:cubicBezTo>
                <a:cubicBezTo>
                  <a:pt x="1714" y="650"/>
                  <a:pt x="1714" y="650"/>
                  <a:pt x="1715" y="650"/>
                </a:cubicBezTo>
                <a:cubicBezTo>
                  <a:pt x="1715" y="650"/>
                  <a:pt x="1715" y="650"/>
                  <a:pt x="1716" y="650"/>
                </a:cubicBezTo>
                <a:cubicBezTo>
                  <a:pt x="1717" y="649"/>
                  <a:pt x="1717" y="650"/>
                  <a:pt x="1718" y="650"/>
                </a:cubicBezTo>
                <a:cubicBezTo>
                  <a:pt x="1718" y="651"/>
                  <a:pt x="1718" y="651"/>
                  <a:pt x="1719" y="652"/>
                </a:cubicBezTo>
                <a:cubicBezTo>
                  <a:pt x="1719" y="652"/>
                  <a:pt x="1720" y="653"/>
                  <a:pt x="1720" y="653"/>
                </a:cubicBezTo>
                <a:cubicBezTo>
                  <a:pt x="1720" y="653"/>
                  <a:pt x="1721" y="652"/>
                  <a:pt x="1721" y="652"/>
                </a:cubicBezTo>
                <a:cubicBezTo>
                  <a:pt x="1722" y="652"/>
                  <a:pt x="1723" y="652"/>
                  <a:pt x="1723" y="652"/>
                </a:cubicBezTo>
                <a:cubicBezTo>
                  <a:pt x="1724" y="652"/>
                  <a:pt x="1724" y="651"/>
                  <a:pt x="1725" y="651"/>
                </a:cubicBezTo>
                <a:cubicBezTo>
                  <a:pt x="1725" y="650"/>
                  <a:pt x="1726" y="650"/>
                  <a:pt x="1727" y="650"/>
                </a:cubicBezTo>
                <a:cubicBezTo>
                  <a:pt x="1727" y="650"/>
                  <a:pt x="1727" y="650"/>
                  <a:pt x="1728" y="650"/>
                </a:cubicBezTo>
                <a:cubicBezTo>
                  <a:pt x="1728" y="650"/>
                  <a:pt x="1729" y="650"/>
                  <a:pt x="1729" y="650"/>
                </a:cubicBezTo>
                <a:cubicBezTo>
                  <a:pt x="1731" y="649"/>
                  <a:pt x="1731" y="648"/>
                  <a:pt x="1732" y="648"/>
                </a:cubicBezTo>
                <a:cubicBezTo>
                  <a:pt x="1732" y="648"/>
                  <a:pt x="1731" y="649"/>
                  <a:pt x="1730" y="649"/>
                </a:cubicBezTo>
                <a:cubicBezTo>
                  <a:pt x="1730" y="650"/>
                  <a:pt x="1730" y="650"/>
                  <a:pt x="1729" y="650"/>
                </a:cubicBezTo>
                <a:cubicBezTo>
                  <a:pt x="1729" y="651"/>
                  <a:pt x="1728" y="651"/>
                  <a:pt x="1728" y="652"/>
                </a:cubicBezTo>
                <a:cubicBezTo>
                  <a:pt x="1727" y="653"/>
                  <a:pt x="1726" y="653"/>
                  <a:pt x="1726" y="655"/>
                </a:cubicBezTo>
                <a:cubicBezTo>
                  <a:pt x="1726" y="656"/>
                  <a:pt x="1725" y="656"/>
                  <a:pt x="1724" y="656"/>
                </a:cubicBezTo>
                <a:cubicBezTo>
                  <a:pt x="1723" y="656"/>
                  <a:pt x="1722" y="656"/>
                  <a:pt x="1721" y="655"/>
                </a:cubicBezTo>
                <a:cubicBezTo>
                  <a:pt x="1721" y="655"/>
                  <a:pt x="1720" y="655"/>
                  <a:pt x="1719" y="655"/>
                </a:cubicBezTo>
                <a:cubicBezTo>
                  <a:pt x="1719" y="655"/>
                  <a:pt x="1719" y="655"/>
                  <a:pt x="1719" y="655"/>
                </a:cubicBezTo>
                <a:cubicBezTo>
                  <a:pt x="1718" y="655"/>
                  <a:pt x="1718" y="655"/>
                  <a:pt x="1718" y="655"/>
                </a:cubicBezTo>
                <a:cubicBezTo>
                  <a:pt x="1717" y="655"/>
                  <a:pt x="1717" y="655"/>
                  <a:pt x="1717" y="655"/>
                </a:cubicBezTo>
                <a:cubicBezTo>
                  <a:pt x="1716" y="655"/>
                  <a:pt x="1715" y="656"/>
                  <a:pt x="1714" y="656"/>
                </a:cubicBezTo>
                <a:cubicBezTo>
                  <a:pt x="1713" y="655"/>
                  <a:pt x="1712" y="655"/>
                  <a:pt x="1712" y="656"/>
                </a:cubicBezTo>
                <a:cubicBezTo>
                  <a:pt x="1712" y="657"/>
                  <a:pt x="1712" y="657"/>
                  <a:pt x="1711" y="658"/>
                </a:cubicBezTo>
                <a:cubicBezTo>
                  <a:pt x="1710" y="658"/>
                  <a:pt x="1710" y="658"/>
                  <a:pt x="1709" y="658"/>
                </a:cubicBezTo>
                <a:cubicBezTo>
                  <a:pt x="1709" y="658"/>
                  <a:pt x="1709" y="658"/>
                  <a:pt x="1709" y="659"/>
                </a:cubicBezTo>
                <a:cubicBezTo>
                  <a:pt x="1708" y="659"/>
                  <a:pt x="1709" y="660"/>
                  <a:pt x="1708" y="661"/>
                </a:cubicBezTo>
                <a:cubicBezTo>
                  <a:pt x="1708" y="662"/>
                  <a:pt x="1708" y="662"/>
                  <a:pt x="1708" y="662"/>
                </a:cubicBezTo>
                <a:cubicBezTo>
                  <a:pt x="1707" y="663"/>
                  <a:pt x="1707" y="663"/>
                  <a:pt x="1707" y="663"/>
                </a:cubicBezTo>
                <a:cubicBezTo>
                  <a:pt x="1707" y="664"/>
                  <a:pt x="1706" y="664"/>
                  <a:pt x="1706" y="665"/>
                </a:cubicBezTo>
                <a:cubicBezTo>
                  <a:pt x="1706" y="665"/>
                  <a:pt x="1706" y="665"/>
                  <a:pt x="1705" y="665"/>
                </a:cubicBezTo>
                <a:cubicBezTo>
                  <a:pt x="1705" y="665"/>
                  <a:pt x="1705" y="665"/>
                  <a:pt x="1705" y="665"/>
                </a:cubicBezTo>
                <a:cubicBezTo>
                  <a:pt x="1704" y="665"/>
                  <a:pt x="1704" y="665"/>
                  <a:pt x="1704" y="666"/>
                </a:cubicBezTo>
                <a:cubicBezTo>
                  <a:pt x="1704" y="666"/>
                  <a:pt x="1704" y="666"/>
                  <a:pt x="1704" y="667"/>
                </a:cubicBezTo>
                <a:cubicBezTo>
                  <a:pt x="1703" y="667"/>
                  <a:pt x="1703" y="667"/>
                  <a:pt x="1703" y="667"/>
                </a:cubicBezTo>
                <a:cubicBezTo>
                  <a:pt x="1702" y="667"/>
                  <a:pt x="1701" y="668"/>
                  <a:pt x="1701" y="668"/>
                </a:cubicBezTo>
                <a:cubicBezTo>
                  <a:pt x="1700" y="669"/>
                  <a:pt x="1700" y="669"/>
                  <a:pt x="1699" y="670"/>
                </a:cubicBezTo>
                <a:cubicBezTo>
                  <a:pt x="1698" y="670"/>
                  <a:pt x="1698" y="670"/>
                  <a:pt x="1697" y="670"/>
                </a:cubicBezTo>
                <a:cubicBezTo>
                  <a:pt x="1697" y="671"/>
                  <a:pt x="1697" y="671"/>
                  <a:pt x="1696" y="672"/>
                </a:cubicBezTo>
                <a:cubicBezTo>
                  <a:pt x="1696" y="672"/>
                  <a:pt x="1694" y="672"/>
                  <a:pt x="1694" y="673"/>
                </a:cubicBezTo>
                <a:cubicBezTo>
                  <a:pt x="1694" y="673"/>
                  <a:pt x="1696" y="673"/>
                  <a:pt x="1697" y="673"/>
                </a:cubicBezTo>
                <a:cubicBezTo>
                  <a:pt x="1697" y="673"/>
                  <a:pt x="1698" y="673"/>
                  <a:pt x="1698" y="673"/>
                </a:cubicBezTo>
                <a:cubicBezTo>
                  <a:pt x="1699" y="673"/>
                  <a:pt x="1700" y="673"/>
                  <a:pt x="1700" y="674"/>
                </a:cubicBezTo>
                <a:cubicBezTo>
                  <a:pt x="1700" y="674"/>
                  <a:pt x="1700" y="675"/>
                  <a:pt x="1701" y="675"/>
                </a:cubicBezTo>
                <a:cubicBezTo>
                  <a:pt x="1701" y="675"/>
                  <a:pt x="1701" y="675"/>
                  <a:pt x="1701" y="674"/>
                </a:cubicBezTo>
                <a:cubicBezTo>
                  <a:pt x="1701" y="674"/>
                  <a:pt x="1702" y="673"/>
                  <a:pt x="1702" y="673"/>
                </a:cubicBezTo>
                <a:cubicBezTo>
                  <a:pt x="1702" y="672"/>
                  <a:pt x="1703" y="671"/>
                  <a:pt x="1704" y="671"/>
                </a:cubicBezTo>
                <a:cubicBezTo>
                  <a:pt x="1704" y="671"/>
                  <a:pt x="1704" y="671"/>
                  <a:pt x="1705" y="671"/>
                </a:cubicBezTo>
                <a:cubicBezTo>
                  <a:pt x="1705" y="671"/>
                  <a:pt x="1706" y="671"/>
                  <a:pt x="1706" y="670"/>
                </a:cubicBezTo>
                <a:cubicBezTo>
                  <a:pt x="1706" y="670"/>
                  <a:pt x="1706" y="670"/>
                  <a:pt x="1707" y="670"/>
                </a:cubicBezTo>
                <a:cubicBezTo>
                  <a:pt x="1708" y="669"/>
                  <a:pt x="1708" y="670"/>
                  <a:pt x="1709" y="670"/>
                </a:cubicBezTo>
                <a:cubicBezTo>
                  <a:pt x="1709" y="669"/>
                  <a:pt x="1710" y="669"/>
                  <a:pt x="1710" y="669"/>
                </a:cubicBezTo>
                <a:cubicBezTo>
                  <a:pt x="1711" y="669"/>
                  <a:pt x="1712" y="670"/>
                  <a:pt x="1712" y="669"/>
                </a:cubicBezTo>
                <a:cubicBezTo>
                  <a:pt x="1713" y="669"/>
                  <a:pt x="1712" y="669"/>
                  <a:pt x="1712" y="668"/>
                </a:cubicBezTo>
                <a:cubicBezTo>
                  <a:pt x="1712" y="668"/>
                  <a:pt x="1713" y="668"/>
                  <a:pt x="1713" y="668"/>
                </a:cubicBezTo>
                <a:cubicBezTo>
                  <a:pt x="1713" y="669"/>
                  <a:pt x="1713" y="669"/>
                  <a:pt x="1713" y="669"/>
                </a:cubicBezTo>
                <a:cubicBezTo>
                  <a:pt x="1714" y="669"/>
                  <a:pt x="1714" y="669"/>
                  <a:pt x="1715" y="669"/>
                </a:cubicBezTo>
                <a:cubicBezTo>
                  <a:pt x="1715" y="669"/>
                  <a:pt x="1715" y="670"/>
                  <a:pt x="1715" y="670"/>
                </a:cubicBezTo>
                <a:cubicBezTo>
                  <a:pt x="1716" y="670"/>
                  <a:pt x="1716" y="671"/>
                  <a:pt x="1716" y="671"/>
                </a:cubicBezTo>
                <a:cubicBezTo>
                  <a:pt x="1716" y="671"/>
                  <a:pt x="1717" y="671"/>
                  <a:pt x="1717" y="671"/>
                </a:cubicBezTo>
                <a:cubicBezTo>
                  <a:pt x="1717" y="671"/>
                  <a:pt x="1718" y="672"/>
                  <a:pt x="1718" y="671"/>
                </a:cubicBezTo>
                <a:cubicBezTo>
                  <a:pt x="1718" y="671"/>
                  <a:pt x="1718" y="670"/>
                  <a:pt x="1718" y="669"/>
                </a:cubicBezTo>
                <a:cubicBezTo>
                  <a:pt x="1719" y="669"/>
                  <a:pt x="1719" y="669"/>
                  <a:pt x="1719" y="668"/>
                </a:cubicBezTo>
                <a:cubicBezTo>
                  <a:pt x="1719" y="668"/>
                  <a:pt x="1719" y="668"/>
                  <a:pt x="1720" y="667"/>
                </a:cubicBezTo>
                <a:cubicBezTo>
                  <a:pt x="1720" y="667"/>
                  <a:pt x="1721" y="666"/>
                  <a:pt x="1721" y="665"/>
                </a:cubicBezTo>
                <a:cubicBezTo>
                  <a:pt x="1721" y="665"/>
                  <a:pt x="1720" y="665"/>
                  <a:pt x="1720" y="664"/>
                </a:cubicBezTo>
                <a:cubicBezTo>
                  <a:pt x="1720" y="664"/>
                  <a:pt x="1720" y="663"/>
                  <a:pt x="1721" y="663"/>
                </a:cubicBezTo>
                <a:cubicBezTo>
                  <a:pt x="1722" y="663"/>
                  <a:pt x="1722" y="664"/>
                  <a:pt x="1723" y="664"/>
                </a:cubicBezTo>
                <a:cubicBezTo>
                  <a:pt x="1724" y="664"/>
                  <a:pt x="1725" y="663"/>
                  <a:pt x="1726" y="663"/>
                </a:cubicBezTo>
                <a:cubicBezTo>
                  <a:pt x="1727" y="663"/>
                  <a:pt x="1727" y="664"/>
                  <a:pt x="1728" y="664"/>
                </a:cubicBezTo>
                <a:cubicBezTo>
                  <a:pt x="1729" y="664"/>
                  <a:pt x="1729" y="664"/>
                  <a:pt x="1729" y="664"/>
                </a:cubicBezTo>
                <a:cubicBezTo>
                  <a:pt x="1731" y="664"/>
                  <a:pt x="1731" y="665"/>
                  <a:pt x="1731" y="666"/>
                </a:cubicBezTo>
                <a:cubicBezTo>
                  <a:pt x="1731" y="666"/>
                  <a:pt x="1732" y="666"/>
                  <a:pt x="1732" y="666"/>
                </a:cubicBezTo>
                <a:cubicBezTo>
                  <a:pt x="1732" y="667"/>
                  <a:pt x="1732" y="666"/>
                  <a:pt x="1732" y="666"/>
                </a:cubicBezTo>
                <a:cubicBezTo>
                  <a:pt x="1732" y="665"/>
                  <a:pt x="1733" y="665"/>
                  <a:pt x="1733" y="665"/>
                </a:cubicBezTo>
                <a:cubicBezTo>
                  <a:pt x="1734" y="665"/>
                  <a:pt x="1735" y="665"/>
                  <a:pt x="1736" y="665"/>
                </a:cubicBezTo>
                <a:cubicBezTo>
                  <a:pt x="1736" y="665"/>
                  <a:pt x="1737" y="665"/>
                  <a:pt x="1737" y="665"/>
                </a:cubicBezTo>
                <a:cubicBezTo>
                  <a:pt x="1738" y="665"/>
                  <a:pt x="1738" y="665"/>
                  <a:pt x="1738" y="665"/>
                </a:cubicBezTo>
                <a:cubicBezTo>
                  <a:pt x="1738" y="664"/>
                  <a:pt x="1738" y="664"/>
                  <a:pt x="1738" y="664"/>
                </a:cubicBezTo>
                <a:cubicBezTo>
                  <a:pt x="1737" y="664"/>
                  <a:pt x="1737" y="663"/>
                  <a:pt x="1737" y="663"/>
                </a:cubicBezTo>
                <a:cubicBezTo>
                  <a:pt x="1736" y="662"/>
                  <a:pt x="1738" y="663"/>
                  <a:pt x="1738" y="663"/>
                </a:cubicBezTo>
                <a:cubicBezTo>
                  <a:pt x="1739" y="663"/>
                  <a:pt x="1739" y="663"/>
                  <a:pt x="1739" y="663"/>
                </a:cubicBezTo>
                <a:cubicBezTo>
                  <a:pt x="1740" y="663"/>
                  <a:pt x="1741" y="664"/>
                  <a:pt x="1742" y="663"/>
                </a:cubicBezTo>
                <a:cubicBezTo>
                  <a:pt x="1742" y="663"/>
                  <a:pt x="1742" y="662"/>
                  <a:pt x="1742" y="662"/>
                </a:cubicBezTo>
                <a:cubicBezTo>
                  <a:pt x="1742" y="662"/>
                  <a:pt x="1743" y="662"/>
                  <a:pt x="1743" y="662"/>
                </a:cubicBezTo>
                <a:cubicBezTo>
                  <a:pt x="1743" y="661"/>
                  <a:pt x="1743" y="661"/>
                  <a:pt x="1744" y="660"/>
                </a:cubicBezTo>
                <a:cubicBezTo>
                  <a:pt x="1744" y="660"/>
                  <a:pt x="1745" y="660"/>
                  <a:pt x="1745" y="661"/>
                </a:cubicBezTo>
                <a:cubicBezTo>
                  <a:pt x="1746" y="661"/>
                  <a:pt x="1747" y="661"/>
                  <a:pt x="1747" y="661"/>
                </a:cubicBezTo>
                <a:cubicBezTo>
                  <a:pt x="1747" y="662"/>
                  <a:pt x="1747" y="662"/>
                  <a:pt x="1748" y="662"/>
                </a:cubicBezTo>
                <a:cubicBezTo>
                  <a:pt x="1748" y="662"/>
                  <a:pt x="1748" y="661"/>
                  <a:pt x="1748" y="661"/>
                </a:cubicBezTo>
                <a:cubicBezTo>
                  <a:pt x="1749" y="661"/>
                  <a:pt x="1749" y="662"/>
                  <a:pt x="1750" y="662"/>
                </a:cubicBezTo>
                <a:cubicBezTo>
                  <a:pt x="1750" y="662"/>
                  <a:pt x="1750" y="662"/>
                  <a:pt x="1750" y="662"/>
                </a:cubicBezTo>
                <a:cubicBezTo>
                  <a:pt x="1750" y="663"/>
                  <a:pt x="1750" y="663"/>
                  <a:pt x="1751" y="663"/>
                </a:cubicBezTo>
                <a:cubicBezTo>
                  <a:pt x="1751" y="663"/>
                  <a:pt x="1751" y="663"/>
                  <a:pt x="1752" y="663"/>
                </a:cubicBezTo>
                <a:cubicBezTo>
                  <a:pt x="1752" y="663"/>
                  <a:pt x="1752" y="662"/>
                  <a:pt x="1753" y="662"/>
                </a:cubicBezTo>
                <a:cubicBezTo>
                  <a:pt x="1753" y="662"/>
                  <a:pt x="1754" y="662"/>
                  <a:pt x="1754" y="662"/>
                </a:cubicBezTo>
                <a:cubicBezTo>
                  <a:pt x="1755" y="662"/>
                  <a:pt x="1755" y="662"/>
                  <a:pt x="1755" y="662"/>
                </a:cubicBezTo>
                <a:cubicBezTo>
                  <a:pt x="1756" y="661"/>
                  <a:pt x="1758" y="661"/>
                  <a:pt x="1759" y="662"/>
                </a:cubicBezTo>
                <a:cubicBezTo>
                  <a:pt x="1760" y="662"/>
                  <a:pt x="1760" y="662"/>
                  <a:pt x="1761" y="662"/>
                </a:cubicBezTo>
                <a:cubicBezTo>
                  <a:pt x="1761" y="662"/>
                  <a:pt x="1762" y="663"/>
                  <a:pt x="1762" y="663"/>
                </a:cubicBezTo>
                <a:cubicBezTo>
                  <a:pt x="1763" y="663"/>
                  <a:pt x="1764" y="662"/>
                  <a:pt x="1765" y="662"/>
                </a:cubicBezTo>
                <a:cubicBezTo>
                  <a:pt x="1766" y="662"/>
                  <a:pt x="1766" y="662"/>
                  <a:pt x="1767" y="661"/>
                </a:cubicBezTo>
                <a:cubicBezTo>
                  <a:pt x="1768" y="661"/>
                  <a:pt x="1769" y="660"/>
                  <a:pt x="1770" y="660"/>
                </a:cubicBezTo>
                <a:cubicBezTo>
                  <a:pt x="1770" y="660"/>
                  <a:pt x="1771" y="660"/>
                  <a:pt x="1772" y="659"/>
                </a:cubicBezTo>
                <a:cubicBezTo>
                  <a:pt x="1772" y="659"/>
                  <a:pt x="1773" y="658"/>
                  <a:pt x="1774" y="658"/>
                </a:cubicBezTo>
                <a:cubicBezTo>
                  <a:pt x="1774" y="657"/>
                  <a:pt x="1775" y="657"/>
                  <a:pt x="1775" y="657"/>
                </a:cubicBezTo>
                <a:cubicBezTo>
                  <a:pt x="1776" y="656"/>
                  <a:pt x="1775" y="655"/>
                  <a:pt x="1776" y="654"/>
                </a:cubicBezTo>
                <a:cubicBezTo>
                  <a:pt x="1776" y="654"/>
                  <a:pt x="1776" y="654"/>
                  <a:pt x="1777" y="653"/>
                </a:cubicBezTo>
                <a:cubicBezTo>
                  <a:pt x="1777" y="652"/>
                  <a:pt x="1776" y="653"/>
                  <a:pt x="1776" y="653"/>
                </a:cubicBezTo>
                <a:cubicBezTo>
                  <a:pt x="1775" y="653"/>
                  <a:pt x="1775" y="653"/>
                  <a:pt x="1775" y="653"/>
                </a:cubicBezTo>
                <a:cubicBezTo>
                  <a:pt x="1775" y="653"/>
                  <a:pt x="1774" y="653"/>
                  <a:pt x="1774" y="653"/>
                </a:cubicBezTo>
                <a:cubicBezTo>
                  <a:pt x="1774" y="653"/>
                  <a:pt x="1773" y="653"/>
                  <a:pt x="1773" y="653"/>
                </a:cubicBezTo>
                <a:cubicBezTo>
                  <a:pt x="1773" y="653"/>
                  <a:pt x="1772" y="652"/>
                  <a:pt x="1772" y="652"/>
                </a:cubicBezTo>
                <a:cubicBezTo>
                  <a:pt x="1771" y="652"/>
                  <a:pt x="1771" y="652"/>
                  <a:pt x="1770" y="652"/>
                </a:cubicBezTo>
                <a:cubicBezTo>
                  <a:pt x="1769" y="653"/>
                  <a:pt x="1768" y="652"/>
                  <a:pt x="1767" y="652"/>
                </a:cubicBezTo>
                <a:cubicBezTo>
                  <a:pt x="1767" y="652"/>
                  <a:pt x="1766" y="653"/>
                  <a:pt x="1765" y="652"/>
                </a:cubicBezTo>
                <a:cubicBezTo>
                  <a:pt x="1765" y="652"/>
                  <a:pt x="1765" y="652"/>
                  <a:pt x="1766" y="652"/>
                </a:cubicBezTo>
                <a:cubicBezTo>
                  <a:pt x="1766" y="652"/>
                  <a:pt x="1766" y="651"/>
                  <a:pt x="1767" y="651"/>
                </a:cubicBezTo>
                <a:cubicBezTo>
                  <a:pt x="1767" y="650"/>
                  <a:pt x="1768" y="652"/>
                  <a:pt x="1769" y="651"/>
                </a:cubicBezTo>
                <a:cubicBezTo>
                  <a:pt x="1769" y="651"/>
                  <a:pt x="1769" y="651"/>
                  <a:pt x="1770" y="650"/>
                </a:cubicBezTo>
                <a:cubicBezTo>
                  <a:pt x="1770" y="650"/>
                  <a:pt x="1770" y="650"/>
                  <a:pt x="1770" y="650"/>
                </a:cubicBezTo>
                <a:cubicBezTo>
                  <a:pt x="1771" y="649"/>
                  <a:pt x="1771" y="649"/>
                  <a:pt x="1770" y="649"/>
                </a:cubicBezTo>
                <a:cubicBezTo>
                  <a:pt x="1770" y="649"/>
                  <a:pt x="1770" y="649"/>
                  <a:pt x="1769" y="649"/>
                </a:cubicBezTo>
                <a:cubicBezTo>
                  <a:pt x="1769" y="649"/>
                  <a:pt x="1768" y="649"/>
                  <a:pt x="1769" y="649"/>
                </a:cubicBezTo>
                <a:cubicBezTo>
                  <a:pt x="1769" y="648"/>
                  <a:pt x="1769" y="648"/>
                  <a:pt x="1770" y="648"/>
                </a:cubicBezTo>
                <a:cubicBezTo>
                  <a:pt x="1770" y="648"/>
                  <a:pt x="1769" y="648"/>
                  <a:pt x="1770" y="647"/>
                </a:cubicBezTo>
                <a:cubicBezTo>
                  <a:pt x="1770" y="647"/>
                  <a:pt x="1770" y="647"/>
                  <a:pt x="1770" y="647"/>
                </a:cubicBezTo>
                <a:cubicBezTo>
                  <a:pt x="1770" y="647"/>
                  <a:pt x="1771" y="647"/>
                  <a:pt x="1771" y="647"/>
                </a:cubicBezTo>
                <a:cubicBezTo>
                  <a:pt x="1772" y="647"/>
                  <a:pt x="1772" y="647"/>
                  <a:pt x="1772" y="647"/>
                </a:cubicBezTo>
                <a:cubicBezTo>
                  <a:pt x="1773" y="647"/>
                  <a:pt x="1773" y="648"/>
                  <a:pt x="1774" y="647"/>
                </a:cubicBezTo>
                <a:cubicBezTo>
                  <a:pt x="1774" y="647"/>
                  <a:pt x="1774" y="646"/>
                  <a:pt x="1774" y="646"/>
                </a:cubicBezTo>
                <a:cubicBezTo>
                  <a:pt x="1774" y="646"/>
                  <a:pt x="1773" y="645"/>
                  <a:pt x="1773" y="645"/>
                </a:cubicBezTo>
                <a:cubicBezTo>
                  <a:pt x="1773" y="645"/>
                  <a:pt x="1772" y="645"/>
                  <a:pt x="1773" y="644"/>
                </a:cubicBezTo>
                <a:cubicBezTo>
                  <a:pt x="1773" y="644"/>
                  <a:pt x="1774" y="645"/>
                  <a:pt x="1774" y="645"/>
                </a:cubicBezTo>
                <a:cubicBezTo>
                  <a:pt x="1775" y="645"/>
                  <a:pt x="1775" y="644"/>
                  <a:pt x="1776" y="644"/>
                </a:cubicBezTo>
                <a:cubicBezTo>
                  <a:pt x="1776" y="643"/>
                  <a:pt x="1777" y="643"/>
                  <a:pt x="1777" y="643"/>
                </a:cubicBezTo>
                <a:cubicBezTo>
                  <a:pt x="1778" y="643"/>
                  <a:pt x="1779" y="642"/>
                  <a:pt x="1779" y="641"/>
                </a:cubicBezTo>
                <a:cubicBezTo>
                  <a:pt x="1779" y="640"/>
                  <a:pt x="1779" y="640"/>
                  <a:pt x="1779" y="640"/>
                </a:cubicBezTo>
                <a:cubicBezTo>
                  <a:pt x="1779" y="639"/>
                  <a:pt x="1780" y="638"/>
                  <a:pt x="1780" y="637"/>
                </a:cubicBezTo>
                <a:cubicBezTo>
                  <a:pt x="1780" y="637"/>
                  <a:pt x="1780" y="637"/>
                  <a:pt x="1780" y="636"/>
                </a:cubicBezTo>
                <a:cubicBezTo>
                  <a:pt x="1780" y="636"/>
                  <a:pt x="1780" y="636"/>
                  <a:pt x="1780" y="635"/>
                </a:cubicBezTo>
                <a:cubicBezTo>
                  <a:pt x="1780" y="634"/>
                  <a:pt x="1780" y="634"/>
                  <a:pt x="1779" y="633"/>
                </a:cubicBezTo>
                <a:cubicBezTo>
                  <a:pt x="1779" y="632"/>
                  <a:pt x="1777" y="631"/>
                  <a:pt x="1776" y="630"/>
                </a:cubicBezTo>
                <a:cubicBezTo>
                  <a:pt x="1775" y="630"/>
                  <a:pt x="1774" y="630"/>
                  <a:pt x="1774" y="629"/>
                </a:cubicBezTo>
                <a:cubicBezTo>
                  <a:pt x="1773" y="629"/>
                  <a:pt x="1772" y="629"/>
                  <a:pt x="1772" y="629"/>
                </a:cubicBezTo>
                <a:cubicBezTo>
                  <a:pt x="1771" y="629"/>
                  <a:pt x="1770" y="629"/>
                  <a:pt x="1770" y="629"/>
                </a:cubicBezTo>
                <a:cubicBezTo>
                  <a:pt x="1769" y="629"/>
                  <a:pt x="1768" y="628"/>
                  <a:pt x="1768" y="628"/>
                </a:cubicBezTo>
                <a:cubicBezTo>
                  <a:pt x="1767" y="629"/>
                  <a:pt x="1767" y="629"/>
                  <a:pt x="1766" y="630"/>
                </a:cubicBezTo>
                <a:cubicBezTo>
                  <a:pt x="1765" y="630"/>
                  <a:pt x="1765" y="630"/>
                  <a:pt x="1764" y="631"/>
                </a:cubicBezTo>
                <a:cubicBezTo>
                  <a:pt x="1764" y="631"/>
                  <a:pt x="1763" y="632"/>
                  <a:pt x="1763" y="632"/>
                </a:cubicBezTo>
                <a:cubicBezTo>
                  <a:pt x="1763" y="631"/>
                  <a:pt x="1762" y="630"/>
                  <a:pt x="1761" y="630"/>
                </a:cubicBezTo>
                <a:cubicBezTo>
                  <a:pt x="1761" y="630"/>
                  <a:pt x="1759" y="630"/>
                  <a:pt x="1760" y="630"/>
                </a:cubicBezTo>
                <a:cubicBezTo>
                  <a:pt x="1761" y="630"/>
                  <a:pt x="1761" y="629"/>
                  <a:pt x="1762" y="628"/>
                </a:cubicBezTo>
                <a:cubicBezTo>
                  <a:pt x="1764" y="627"/>
                  <a:pt x="1764" y="626"/>
                  <a:pt x="1763" y="624"/>
                </a:cubicBezTo>
                <a:cubicBezTo>
                  <a:pt x="1763" y="623"/>
                  <a:pt x="1762" y="623"/>
                  <a:pt x="1761" y="622"/>
                </a:cubicBezTo>
                <a:cubicBezTo>
                  <a:pt x="1761" y="622"/>
                  <a:pt x="1760" y="621"/>
                  <a:pt x="1760" y="621"/>
                </a:cubicBezTo>
                <a:cubicBezTo>
                  <a:pt x="1759" y="620"/>
                  <a:pt x="1758" y="620"/>
                  <a:pt x="1758" y="619"/>
                </a:cubicBezTo>
                <a:cubicBezTo>
                  <a:pt x="1758" y="619"/>
                  <a:pt x="1757" y="618"/>
                  <a:pt x="1757" y="618"/>
                </a:cubicBezTo>
                <a:cubicBezTo>
                  <a:pt x="1757" y="618"/>
                  <a:pt x="1756" y="618"/>
                  <a:pt x="1756" y="617"/>
                </a:cubicBezTo>
                <a:cubicBezTo>
                  <a:pt x="1756" y="617"/>
                  <a:pt x="1754" y="617"/>
                  <a:pt x="1755" y="617"/>
                </a:cubicBezTo>
                <a:cubicBezTo>
                  <a:pt x="1755" y="617"/>
                  <a:pt x="1756" y="617"/>
                  <a:pt x="1756" y="617"/>
                </a:cubicBezTo>
                <a:cubicBezTo>
                  <a:pt x="1757" y="617"/>
                  <a:pt x="1758" y="618"/>
                  <a:pt x="1758" y="618"/>
                </a:cubicBezTo>
                <a:cubicBezTo>
                  <a:pt x="1759" y="618"/>
                  <a:pt x="1759" y="618"/>
                  <a:pt x="1759" y="618"/>
                </a:cubicBezTo>
                <a:cubicBezTo>
                  <a:pt x="1760" y="618"/>
                  <a:pt x="1760" y="619"/>
                  <a:pt x="1760" y="619"/>
                </a:cubicBezTo>
                <a:cubicBezTo>
                  <a:pt x="1761" y="620"/>
                  <a:pt x="1761" y="619"/>
                  <a:pt x="1761" y="618"/>
                </a:cubicBezTo>
                <a:cubicBezTo>
                  <a:pt x="1760" y="617"/>
                  <a:pt x="1760" y="617"/>
                  <a:pt x="1760" y="616"/>
                </a:cubicBezTo>
                <a:cubicBezTo>
                  <a:pt x="1760" y="615"/>
                  <a:pt x="1760" y="614"/>
                  <a:pt x="1759" y="614"/>
                </a:cubicBezTo>
                <a:cubicBezTo>
                  <a:pt x="1759" y="613"/>
                  <a:pt x="1758" y="612"/>
                  <a:pt x="1758" y="611"/>
                </a:cubicBezTo>
                <a:cubicBezTo>
                  <a:pt x="1758" y="611"/>
                  <a:pt x="1758" y="611"/>
                  <a:pt x="1758" y="610"/>
                </a:cubicBezTo>
                <a:cubicBezTo>
                  <a:pt x="1757" y="610"/>
                  <a:pt x="1757" y="610"/>
                  <a:pt x="1756" y="609"/>
                </a:cubicBezTo>
                <a:cubicBezTo>
                  <a:pt x="1755" y="608"/>
                  <a:pt x="1755" y="608"/>
                  <a:pt x="1754" y="607"/>
                </a:cubicBezTo>
                <a:cubicBezTo>
                  <a:pt x="1754" y="606"/>
                  <a:pt x="1753" y="606"/>
                  <a:pt x="1752" y="605"/>
                </a:cubicBezTo>
                <a:cubicBezTo>
                  <a:pt x="1752" y="605"/>
                  <a:pt x="1752" y="605"/>
                  <a:pt x="1752" y="604"/>
                </a:cubicBezTo>
                <a:cubicBezTo>
                  <a:pt x="1752" y="604"/>
                  <a:pt x="1751" y="604"/>
                  <a:pt x="1751" y="604"/>
                </a:cubicBezTo>
                <a:cubicBezTo>
                  <a:pt x="1750" y="604"/>
                  <a:pt x="1750" y="604"/>
                  <a:pt x="1750" y="603"/>
                </a:cubicBezTo>
                <a:cubicBezTo>
                  <a:pt x="1749" y="603"/>
                  <a:pt x="1749" y="603"/>
                  <a:pt x="1749" y="603"/>
                </a:cubicBezTo>
                <a:cubicBezTo>
                  <a:pt x="1748" y="603"/>
                  <a:pt x="1748" y="603"/>
                  <a:pt x="1747" y="603"/>
                </a:cubicBezTo>
                <a:cubicBezTo>
                  <a:pt x="1746" y="602"/>
                  <a:pt x="1746" y="602"/>
                  <a:pt x="1745" y="602"/>
                </a:cubicBezTo>
                <a:cubicBezTo>
                  <a:pt x="1745" y="601"/>
                  <a:pt x="1744" y="600"/>
                  <a:pt x="1744" y="599"/>
                </a:cubicBezTo>
                <a:cubicBezTo>
                  <a:pt x="1744" y="599"/>
                  <a:pt x="1744" y="598"/>
                  <a:pt x="1743" y="598"/>
                </a:cubicBezTo>
                <a:cubicBezTo>
                  <a:pt x="1743" y="597"/>
                  <a:pt x="1743" y="596"/>
                  <a:pt x="1743" y="596"/>
                </a:cubicBezTo>
                <a:cubicBezTo>
                  <a:pt x="1743" y="595"/>
                  <a:pt x="1742" y="594"/>
                  <a:pt x="1742" y="593"/>
                </a:cubicBezTo>
                <a:cubicBezTo>
                  <a:pt x="1742" y="592"/>
                  <a:pt x="1742" y="591"/>
                  <a:pt x="1742" y="590"/>
                </a:cubicBezTo>
                <a:cubicBezTo>
                  <a:pt x="1741" y="589"/>
                  <a:pt x="1740" y="587"/>
                  <a:pt x="1739" y="586"/>
                </a:cubicBezTo>
                <a:cubicBezTo>
                  <a:pt x="1738" y="586"/>
                  <a:pt x="1738" y="585"/>
                  <a:pt x="1737" y="585"/>
                </a:cubicBezTo>
                <a:cubicBezTo>
                  <a:pt x="1736" y="584"/>
                  <a:pt x="1736" y="584"/>
                  <a:pt x="1735" y="584"/>
                </a:cubicBezTo>
                <a:cubicBezTo>
                  <a:pt x="1734" y="584"/>
                  <a:pt x="1733" y="583"/>
                  <a:pt x="1732" y="582"/>
                </a:cubicBezTo>
                <a:cubicBezTo>
                  <a:pt x="1731" y="581"/>
                  <a:pt x="1730" y="582"/>
                  <a:pt x="1728" y="581"/>
                </a:cubicBezTo>
                <a:cubicBezTo>
                  <a:pt x="1728" y="581"/>
                  <a:pt x="1728" y="581"/>
                  <a:pt x="1727" y="581"/>
                </a:cubicBezTo>
                <a:cubicBezTo>
                  <a:pt x="1726" y="581"/>
                  <a:pt x="1725" y="581"/>
                  <a:pt x="1724" y="581"/>
                </a:cubicBezTo>
                <a:cubicBezTo>
                  <a:pt x="1724" y="581"/>
                  <a:pt x="1723" y="581"/>
                  <a:pt x="1723" y="581"/>
                </a:cubicBezTo>
                <a:cubicBezTo>
                  <a:pt x="1722" y="581"/>
                  <a:pt x="1722" y="581"/>
                  <a:pt x="1722" y="581"/>
                </a:cubicBezTo>
                <a:cubicBezTo>
                  <a:pt x="1721" y="581"/>
                  <a:pt x="1721" y="581"/>
                  <a:pt x="1721" y="581"/>
                </a:cubicBezTo>
                <a:cubicBezTo>
                  <a:pt x="1720" y="581"/>
                  <a:pt x="1720" y="580"/>
                  <a:pt x="1721" y="580"/>
                </a:cubicBezTo>
                <a:cubicBezTo>
                  <a:pt x="1721" y="581"/>
                  <a:pt x="1722" y="581"/>
                  <a:pt x="1723" y="580"/>
                </a:cubicBezTo>
                <a:cubicBezTo>
                  <a:pt x="1723" y="580"/>
                  <a:pt x="1724" y="580"/>
                  <a:pt x="1725" y="579"/>
                </a:cubicBezTo>
                <a:cubicBezTo>
                  <a:pt x="1726" y="579"/>
                  <a:pt x="1725" y="578"/>
                  <a:pt x="1726" y="578"/>
                </a:cubicBezTo>
                <a:cubicBezTo>
                  <a:pt x="1727" y="578"/>
                  <a:pt x="1728" y="579"/>
                  <a:pt x="1729" y="578"/>
                </a:cubicBezTo>
                <a:cubicBezTo>
                  <a:pt x="1729" y="578"/>
                  <a:pt x="1729" y="577"/>
                  <a:pt x="1729" y="577"/>
                </a:cubicBezTo>
                <a:cubicBezTo>
                  <a:pt x="1729" y="577"/>
                  <a:pt x="1729" y="577"/>
                  <a:pt x="1729" y="577"/>
                </a:cubicBezTo>
                <a:cubicBezTo>
                  <a:pt x="1729" y="576"/>
                  <a:pt x="1729" y="576"/>
                  <a:pt x="1728" y="575"/>
                </a:cubicBezTo>
                <a:cubicBezTo>
                  <a:pt x="1728" y="575"/>
                  <a:pt x="1728" y="574"/>
                  <a:pt x="1728" y="574"/>
                </a:cubicBezTo>
                <a:cubicBezTo>
                  <a:pt x="1727" y="574"/>
                  <a:pt x="1726" y="575"/>
                  <a:pt x="1726" y="574"/>
                </a:cubicBezTo>
                <a:cubicBezTo>
                  <a:pt x="1726" y="574"/>
                  <a:pt x="1727" y="574"/>
                  <a:pt x="1728" y="574"/>
                </a:cubicBezTo>
                <a:cubicBezTo>
                  <a:pt x="1728" y="574"/>
                  <a:pt x="1728" y="574"/>
                  <a:pt x="1729" y="573"/>
                </a:cubicBezTo>
                <a:cubicBezTo>
                  <a:pt x="1729" y="573"/>
                  <a:pt x="1730" y="573"/>
                  <a:pt x="1730" y="572"/>
                </a:cubicBezTo>
                <a:cubicBezTo>
                  <a:pt x="1730" y="572"/>
                  <a:pt x="1730" y="572"/>
                  <a:pt x="1731" y="571"/>
                </a:cubicBezTo>
                <a:cubicBezTo>
                  <a:pt x="1731" y="570"/>
                  <a:pt x="1732" y="570"/>
                  <a:pt x="1732" y="569"/>
                </a:cubicBezTo>
                <a:cubicBezTo>
                  <a:pt x="1733" y="569"/>
                  <a:pt x="1734" y="568"/>
                  <a:pt x="1734" y="567"/>
                </a:cubicBezTo>
                <a:cubicBezTo>
                  <a:pt x="1735" y="566"/>
                  <a:pt x="1735" y="565"/>
                  <a:pt x="1735" y="565"/>
                </a:cubicBezTo>
                <a:cubicBezTo>
                  <a:pt x="1736" y="564"/>
                  <a:pt x="1736" y="564"/>
                  <a:pt x="1737" y="563"/>
                </a:cubicBezTo>
                <a:cubicBezTo>
                  <a:pt x="1737" y="562"/>
                  <a:pt x="1737" y="561"/>
                  <a:pt x="1737" y="561"/>
                </a:cubicBezTo>
                <a:cubicBezTo>
                  <a:pt x="1737" y="560"/>
                  <a:pt x="1738" y="560"/>
                  <a:pt x="1738" y="560"/>
                </a:cubicBezTo>
                <a:cubicBezTo>
                  <a:pt x="1738" y="559"/>
                  <a:pt x="1738" y="559"/>
                  <a:pt x="1738" y="558"/>
                </a:cubicBezTo>
                <a:cubicBezTo>
                  <a:pt x="1738" y="558"/>
                  <a:pt x="1739" y="558"/>
                  <a:pt x="1739" y="558"/>
                </a:cubicBezTo>
                <a:cubicBezTo>
                  <a:pt x="1739" y="557"/>
                  <a:pt x="1740" y="556"/>
                  <a:pt x="1739" y="555"/>
                </a:cubicBezTo>
                <a:cubicBezTo>
                  <a:pt x="1739" y="555"/>
                  <a:pt x="1738" y="555"/>
                  <a:pt x="1737" y="555"/>
                </a:cubicBezTo>
                <a:cubicBezTo>
                  <a:pt x="1736" y="555"/>
                  <a:pt x="1736" y="555"/>
                  <a:pt x="1735" y="555"/>
                </a:cubicBezTo>
                <a:cubicBezTo>
                  <a:pt x="1735" y="555"/>
                  <a:pt x="1734" y="555"/>
                  <a:pt x="1734" y="555"/>
                </a:cubicBezTo>
                <a:cubicBezTo>
                  <a:pt x="1733" y="555"/>
                  <a:pt x="1733" y="555"/>
                  <a:pt x="1733" y="554"/>
                </a:cubicBezTo>
                <a:cubicBezTo>
                  <a:pt x="1732" y="554"/>
                  <a:pt x="1731" y="555"/>
                  <a:pt x="1730" y="554"/>
                </a:cubicBezTo>
                <a:cubicBezTo>
                  <a:pt x="1729" y="554"/>
                  <a:pt x="1729" y="554"/>
                  <a:pt x="1727" y="554"/>
                </a:cubicBezTo>
                <a:cubicBezTo>
                  <a:pt x="1726" y="554"/>
                  <a:pt x="1725" y="553"/>
                  <a:pt x="1723" y="553"/>
                </a:cubicBezTo>
                <a:cubicBezTo>
                  <a:pt x="1722" y="553"/>
                  <a:pt x="1721" y="553"/>
                  <a:pt x="1721" y="554"/>
                </a:cubicBezTo>
                <a:cubicBezTo>
                  <a:pt x="1720" y="554"/>
                  <a:pt x="1719" y="554"/>
                  <a:pt x="1718" y="554"/>
                </a:cubicBezTo>
                <a:cubicBezTo>
                  <a:pt x="1717" y="554"/>
                  <a:pt x="1717" y="555"/>
                  <a:pt x="1716" y="555"/>
                </a:cubicBezTo>
                <a:cubicBezTo>
                  <a:pt x="1715" y="555"/>
                  <a:pt x="1715" y="555"/>
                  <a:pt x="1715" y="555"/>
                </a:cubicBezTo>
                <a:cubicBezTo>
                  <a:pt x="1714" y="555"/>
                  <a:pt x="1714" y="555"/>
                  <a:pt x="1714" y="556"/>
                </a:cubicBezTo>
                <a:cubicBezTo>
                  <a:pt x="1714" y="556"/>
                  <a:pt x="1713" y="556"/>
                  <a:pt x="1713" y="556"/>
                </a:cubicBezTo>
                <a:cubicBezTo>
                  <a:pt x="1712" y="556"/>
                  <a:pt x="1712" y="556"/>
                  <a:pt x="1712" y="557"/>
                </a:cubicBezTo>
                <a:cubicBezTo>
                  <a:pt x="1711" y="557"/>
                  <a:pt x="1711" y="557"/>
                  <a:pt x="1711" y="556"/>
                </a:cubicBezTo>
                <a:cubicBezTo>
                  <a:pt x="1711" y="556"/>
                  <a:pt x="1711" y="556"/>
                  <a:pt x="1711" y="555"/>
                </a:cubicBezTo>
                <a:cubicBezTo>
                  <a:pt x="1712" y="555"/>
                  <a:pt x="1712" y="555"/>
                  <a:pt x="1712" y="555"/>
                </a:cubicBezTo>
                <a:cubicBezTo>
                  <a:pt x="1712" y="555"/>
                  <a:pt x="1711" y="555"/>
                  <a:pt x="1711" y="554"/>
                </a:cubicBezTo>
                <a:cubicBezTo>
                  <a:pt x="1712" y="554"/>
                  <a:pt x="1712" y="554"/>
                  <a:pt x="1712" y="554"/>
                </a:cubicBezTo>
                <a:cubicBezTo>
                  <a:pt x="1712" y="554"/>
                  <a:pt x="1712" y="554"/>
                  <a:pt x="1713" y="554"/>
                </a:cubicBezTo>
                <a:cubicBezTo>
                  <a:pt x="1713" y="553"/>
                  <a:pt x="1713" y="553"/>
                  <a:pt x="1714" y="553"/>
                </a:cubicBezTo>
                <a:cubicBezTo>
                  <a:pt x="1715" y="554"/>
                  <a:pt x="1715" y="553"/>
                  <a:pt x="1715" y="552"/>
                </a:cubicBezTo>
                <a:cubicBezTo>
                  <a:pt x="1715" y="552"/>
                  <a:pt x="1716" y="552"/>
                  <a:pt x="1716" y="551"/>
                </a:cubicBezTo>
                <a:cubicBezTo>
                  <a:pt x="1716" y="551"/>
                  <a:pt x="1715" y="552"/>
                  <a:pt x="1715" y="552"/>
                </a:cubicBezTo>
                <a:cubicBezTo>
                  <a:pt x="1714" y="552"/>
                  <a:pt x="1714" y="551"/>
                  <a:pt x="1714" y="551"/>
                </a:cubicBezTo>
                <a:cubicBezTo>
                  <a:pt x="1713" y="551"/>
                  <a:pt x="1713" y="552"/>
                  <a:pt x="1713" y="551"/>
                </a:cubicBezTo>
                <a:cubicBezTo>
                  <a:pt x="1713" y="551"/>
                  <a:pt x="1713" y="551"/>
                  <a:pt x="1714" y="551"/>
                </a:cubicBezTo>
                <a:cubicBezTo>
                  <a:pt x="1714" y="550"/>
                  <a:pt x="1714" y="550"/>
                  <a:pt x="1713" y="550"/>
                </a:cubicBezTo>
                <a:cubicBezTo>
                  <a:pt x="1713" y="550"/>
                  <a:pt x="1713" y="550"/>
                  <a:pt x="1713" y="550"/>
                </a:cubicBezTo>
                <a:cubicBezTo>
                  <a:pt x="1714" y="550"/>
                  <a:pt x="1714" y="549"/>
                  <a:pt x="1715" y="549"/>
                </a:cubicBezTo>
                <a:cubicBezTo>
                  <a:pt x="1715" y="548"/>
                  <a:pt x="1716" y="548"/>
                  <a:pt x="1717" y="548"/>
                </a:cubicBezTo>
                <a:cubicBezTo>
                  <a:pt x="1718" y="547"/>
                  <a:pt x="1718" y="547"/>
                  <a:pt x="1719" y="546"/>
                </a:cubicBezTo>
                <a:cubicBezTo>
                  <a:pt x="1719" y="546"/>
                  <a:pt x="1720" y="546"/>
                  <a:pt x="1720" y="546"/>
                </a:cubicBezTo>
                <a:cubicBezTo>
                  <a:pt x="1720" y="545"/>
                  <a:pt x="1720" y="545"/>
                  <a:pt x="1721" y="545"/>
                </a:cubicBezTo>
                <a:cubicBezTo>
                  <a:pt x="1721" y="544"/>
                  <a:pt x="1722" y="544"/>
                  <a:pt x="1723" y="544"/>
                </a:cubicBezTo>
                <a:cubicBezTo>
                  <a:pt x="1723" y="543"/>
                  <a:pt x="1723" y="542"/>
                  <a:pt x="1724" y="542"/>
                </a:cubicBezTo>
                <a:cubicBezTo>
                  <a:pt x="1724" y="541"/>
                  <a:pt x="1725" y="541"/>
                  <a:pt x="1725" y="540"/>
                </a:cubicBezTo>
                <a:cubicBezTo>
                  <a:pt x="1725" y="540"/>
                  <a:pt x="1725" y="540"/>
                  <a:pt x="1725" y="540"/>
                </a:cubicBezTo>
                <a:cubicBezTo>
                  <a:pt x="1725" y="539"/>
                  <a:pt x="1725" y="539"/>
                  <a:pt x="1725" y="539"/>
                </a:cubicBezTo>
                <a:cubicBezTo>
                  <a:pt x="1726" y="539"/>
                  <a:pt x="1726" y="538"/>
                  <a:pt x="1725" y="538"/>
                </a:cubicBezTo>
                <a:cubicBezTo>
                  <a:pt x="1725" y="538"/>
                  <a:pt x="1725" y="538"/>
                  <a:pt x="1724" y="538"/>
                </a:cubicBezTo>
                <a:cubicBezTo>
                  <a:pt x="1724" y="538"/>
                  <a:pt x="1724" y="538"/>
                  <a:pt x="1723" y="538"/>
                </a:cubicBezTo>
                <a:cubicBezTo>
                  <a:pt x="1723" y="538"/>
                  <a:pt x="1723" y="538"/>
                  <a:pt x="1722" y="538"/>
                </a:cubicBezTo>
                <a:cubicBezTo>
                  <a:pt x="1722" y="537"/>
                  <a:pt x="1722" y="537"/>
                  <a:pt x="1721" y="537"/>
                </a:cubicBezTo>
                <a:cubicBezTo>
                  <a:pt x="1721" y="537"/>
                  <a:pt x="1720" y="539"/>
                  <a:pt x="1720" y="538"/>
                </a:cubicBezTo>
                <a:cubicBezTo>
                  <a:pt x="1719" y="538"/>
                  <a:pt x="1719" y="538"/>
                  <a:pt x="1718" y="538"/>
                </a:cubicBezTo>
                <a:cubicBezTo>
                  <a:pt x="1718" y="538"/>
                  <a:pt x="1717" y="539"/>
                  <a:pt x="1717" y="539"/>
                </a:cubicBezTo>
                <a:cubicBezTo>
                  <a:pt x="1716" y="539"/>
                  <a:pt x="1716" y="539"/>
                  <a:pt x="1715" y="539"/>
                </a:cubicBezTo>
                <a:cubicBezTo>
                  <a:pt x="1715" y="539"/>
                  <a:pt x="1714" y="539"/>
                  <a:pt x="1714" y="539"/>
                </a:cubicBezTo>
                <a:cubicBezTo>
                  <a:pt x="1713" y="539"/>
                  <a:pt x="1713" y="539"/>
                  <a:pt x="1712" y="540"/>
                </a:cubicBezTo>
                <a:cubicBezTo>
                  <a:pt x="1712" y="540"/>
                  <a:pt x="1712" y="540"/>
                  <a:pt x="1712" y="540"/>
                </a:cubicBezTo>
                <a:cubicBezTo>
                  <a:pt x="1711" y="539"/>
                  <a:pt x="1711" y="540"/>
                  <a:pt x="1711" y="540"/>
                </a:cubicBezTo>
                <a:cubicBezTo>
                  <a:pt x="1710" y="540"/>
                  <a:pt x="1710" y="541"/>
                  <a:pt x="1709" y="540"/>
                </a:cubicBezTo>
                <a:cubicBezTo>
                  <a:pt x="1709" y="540"/>
                  <a:pt x="1709" y="540"/>
                  <a:pt x="1709" y="540"/>
                </a:cubicBezTo>
                <a:cubicBezTo>
                  <a:pt x="1709" y="539"/>
                  <a:pt x="1709" y="540"/>
                  <a:pt x="1709" y="539"/>
                </a:cubicBezTo>
                <a:cubicBezTo>
                  <a:pt x="1709" y="539"/>
                  <a:pt x="1708" y="539"/>
                  <a:pt x="1707" y="539"/>
                </a:cubicBezTo>
                <a:cubicBezTo>
                  <a:pt x="1707" y="540"/>
                  <a:pt x="1707" y="540"/>
                  <a:pt x="1706" y="540"/>
                </a:cubicBezTo>
                <a:cubicBezTo>
                  <a:pt x="1706" y="541"/>
                  <a:pt x="1706" y="540"/>
                  <a:pt x="1706" y="540"/>
                </a:cubicBezTo>
                <a:cubicBezTo>
                  <a:pt x="1705" y="540"/>
                  <a:pt x="1706" y="538"/>
                  <a:pt x="1705" y="538"/>
                </a:cubicBezTo>
                <a:cubicBezTo>
                  <a:pt x="1705" y="539"/>
                  <a:pt x="1704" y="539"/>
                  <a:pt x="1704" y="539"/>
                </a:cubicBezTo>
                <a:cubicBezTo>
                  <a:pt x="1704" y="539"/>
                  <a:pt x="1704" y="538"/>
                  <a:pt x="1703" y="538"/>
                </a:cubicBezTo>
                <a:cubicBezTo>
                  <a:pt x="1703" y="538"/>
                  <a:pt x="1702" y="538"/>
                  <a:pt x="1702" y="539"/>
                </a:cubicBezTo>
                <a:cubicBezTo>
                  <a:pt x="1702" y="539"/>
                  <a:pt x="1702" y="539"/>
                  <a:pt x="1701" y="539"/>
                </a:cubicBezTo>
                <a:cubicBezTo>
                  <a:pt x="1701" y="540"/>
                  <a:pt x="1701" y="540"/>
                  <a:pt x="1701" y="540"/>
                </a:cubicBezTo>
                <a:cubicBezTo>
                  <a:pt x="1701" y="541"/>
                  <a:pt x="1701" y="541"/>
                  <a:pt x="1701" y="541"/>
                </a:cubicBezTo>
                <a:cubicBezTo>
                  <a:pt x="1701" y="542"/>
                  <a:pt x="1701" y="542"/>
                  <a:pt x="1701" y="543"/>
                </a:cubicBezTo>
                <a:cubicBezTo>
                  <a:pt x="1701" y="543"/>
                  <a:pt x="1703" y="544"/>
                  <a:pt x="1702" y="544"/>
                </a:cubicBezTo>
                <a:cubicBezTo>
                  <a:pt x="1701" y="545"/>
                  <a:pt x="1701" y="544"/>
                  <a:pt x="1700" y="544"/>
                </a:cubicBezTo>
                <a:cubicBezTo>
                  <a:pt x="1700" y="544"/>
                  <a:pt x="1700" y="545"/>
                  <a:pt x="1699" y="544"/>
                </a:cubicBezTo>
                <a:cubicBezTo>
                  <a:pt x="1699" y="544"/>
                  <a:pt x="1698" y="544"/>
                  <a:pt x="1698" y="544"/>
                </a:cubicBezTo>
                <a:cubicBezTo>
                  <a:pt x="1698" y="545"/>
                  <a:pt x="1698" y="545"/>
                  <a:pt x="1699" y="545"/>
                </a:cubicBezTo>
                <a:cubicBezTo>
                  <a:pt x="1699" y="546"/>
                  <a:pt x="1699" y="545"/>
                  <a:pt x="1700" y="546"/>
                </a:cubicBezTo>
                <a:cubicBezTo>
                  <a:pt x="1700" y="546"/>
                  <a:pt x="1699" y="547"/>
                  <a:pt x="1698" y="547"/>
                </a:cubicBezTo>
                <a:cubicBezTo>
                  <a:pt x="1698" y="547"/>
                  <a:pt x="1698" y="547"/>
                  <a:pt x="1697" y="547"/>
                </a:cubicBezTo>
                <a:cubicBezTo>
                  <a:pt x="1697" y="547"/>
                  <a:pt x="1697" y="547"/>
                  <a:pt x="1697" y="548"/>
                </a:cubicBezTo>
                <a:cubicBezTo>
                  <a:pt x="1698" y="548"/>
                  <a:pt x="1698" y="548"/>
                  <a:pt x="1698" y="548"/>
                </a:cubicBezTo>
                <a:cubicBezTo>
                  <a:pt x="1699" y="549"/>
                  <a:pt x="1698" y="549"/>
                  <a:pt x="1699" y="549"/>
                </a:cubicBezTo>
                <a:cubicBezTo>
                  <a:pt x="1699" y="549"/>
                  <a:pt x="1701" y="550"/>
                  <a:pt x="1700" y="550"/>
                </a:cubicBezTo>
                <a:cubicBezTo>
                  <a:pt x="1700" y="551"/>
                  <a:pt x="1699" y="549"/>
                  <a:pt x="1699" y="550"/>
                </a:cubicBezTo>
                <a:cubicBezTo>
                  <a:pt x="1699" y="550"/>
                  <a:pt x="1698" y="550"/>
                  <a:pt x="1698" y="551"/>
                </a:cubicBezTo>
                <a:cubicBezTo>
                  <a:pt x="1697" y="551"/>
                  <a:pt x="1697" y="551"/>
                  <a:pt x="1696" y="551"/>
                </a:cubicBezTo>
                <a:cubicBezTo>
                  <a:pt x="1696" y="550"/>
                  <a:pt x="1696" y="550"/>
                  <a:pt x="1696" y="550"/>
                </a:cubicBezTo>
                <a:cubicBezTo>
                  <a:pt x="1695" y="549"/>
                  <a:pt x="1696" y="550"/>
                  <a:pt x="1696" y="550"/>
                </a:cubicBezTo>
                <a:cubicBezTo>
                  <a:pt x="1695" y="551"/>
                  <a:pt x="1695" y="551"/>
                  <a:pt x="1695" y="551"/>
                </a:cubicBezTo>
                <a:cubicBezTo>
                  <a:pt x="1694" y="551"/>
                  <a:pt x="1694" y="550"/>
                  <a:pt x="1694" y="551"/>
                </a:cubicBezTo>
                <a:cubicBezTo>
                  <a:pt x="1693" y="551"/>
                  <a:pt x="1694" y="552"/>
                  <a:pt x="1694" y="553"/>
                </a:cubicBezTo>
                <a:cubicBezTo>
                  <a:pt x="1693" y="553"/>
                  <a:pt x="1693" y="554"/>
                  <a:pt x="1694" y="554"/>
                </a:cubicBezTo>
                <a:cubicBezTo>
                  <a:pt x="1694" y="554"/>
                  <a:pt x="1695" y="554"/>
                  <a:pt x="1695" y="554"/>
                </a:cubicBezTo>
                <a:cubicBezTo>
                  <a:pt x="1695" y="554"/>
                  <a:pt x="1695" y="555"/>
                  <a:pt x="1695" y="555"/>
                </a:cubicBezTo>
                <a:cubicBezTo>
                  <a:pt x="1695" y="556"/>
                  <a:pt x="1696" y="555"/>
                  <a:pt x="1696" y="556"/>
                </a:cubicBezTo>
                <a:cubicBezTo>
                  <a:pt x="1697" y="556"/>
                  <a:pt x="1696" y="557"/>
                  <a:pt x="1696" y="557"/>
                </a:cubicBezTo>
                <a:cubicBezTo>
                  <a:pt x="1695" y="557"/>
                  <a:pt x="1695" y="556"/>
                  <a:pt x="1695" y="556"/>
                </a:cubicBezTo>
                <a:cubicBezTo>
                  <a:pt x="1695" y="556"/>
                  <a:pt x="1694" y="556"/>
                  <a:pt x="1694" y="556"/>
                </a:cubicBezTo>
                <a:cubicBezTo>
                  <a:pt x="1694" y="555"/>
                  <a:pt x="1694" y="555"/>
                  <a:pt x="1693" y="555"/>
                </a:cubicBezTo>
                <a:cubicBezTo>
                  <a:pt x="1693" y="555"/>
                  <a:pt x="1693" y="556"/>
                  <a:pt x="1693" y="557"/>
                </a:cubicBezTo>
                <a:cubicBezTo>
                  <a:pt x="1693" y="557"/>
                  <a:pt x="1694" y="557"/>
                  <a:pt x="1694" y="558"/>
                </a:cubicBezTo>
                <a:close/>
                <a:moveTo>
                  <a:pt x="1746" y="663"/>
                </a:moveTo>
                <a:cubicBezTo>
                  <a:pt x="1746" y="663"/>
                  <a:pt x="1746" y="663"/>
                  <a:pt x="1746" y="663"/>
                </a:cubicBezTo>
                <a:cubicBezTo>
                  <a:pt x="1745" y="663"/>
                  <a:pt x="1746" y="662"/>
                  <a:pt x="1745" y="662"/>
                </a:cubicBezTo>
                <a:cubicBezTo>
                  <a:pt x="1745" y="662"/>
                  <a:pt x="1745" y="663"/>
                  <a:pt x="1744" y="663"/>
                </a:cubicBezTo>
                <a:cubicBezTo>
                  <a:pt x="1744" y="663"/>
                  <a:pt x="1743" y="663"/>
                  <a:pt x="1742" y="664"/>
                </a:cubicBezTo>
                <a:cubicBezTo>
                  <a:pt x="1742" y="664"/>
                  <a:pt x="1743" y="664"/>
                  <a:pt x="1743" y="665"/>
                </a:cubicBezTo>
                <a:cubicBezTo>
                  <a:pt x="1744" y="665"/>
                  <a:pt x="1744" y="665"/>
                  <a:pt x="1744" y="665"/>
                </a:cubicBezTo>
                <a:cubicBezTo>
                  <a:pt x="1744" y="665"/>
                  <a:pt x="1744" y="666"/>
                  <a:pt x="1745" y="666"/>
                </a:cubicBezTo>
                <a:cubicBezTo>
                  <a:pt x="1745" y="666"/>
                  <a:pt x="1745" y="666"/>
                  <a:pt x="1745" y="666"/>
                </a:cubicBezTo>
                <a:cubicBezTo>
                  <a:pt x="1746" y="665"/>
                  <a:pt x="1747" y="666"/>
                  <a:pt x="1747" y="665"/>
                </a:cubicBezTo>
                <a:cubicBezTo>
                  <a:pt x="1747" y="665"/>
                  <a:pt x="1747" y="664"/>
                  <a:pt x="1747" y="664"/>
                </a:cubicBezTo>
                <a:cubicBezTo>
                  <a:pt x="1747" y="664"/>
                  <a:pt x="1747" y="664"/>
                  <a:pt x="1747" y="664"/>
                </a:cubicBezTo>
                <a:cubicBezTo>
                  <a:pt x="1748" y="664"/>
                  <a:pt x="1748" y="664"/>
                  <a:pt x="1748" y="664"/>
                </a:cubicBezTo>
                <a:cubicBezTo>
                  <a:pt x="1748" y="663"/>
                  <a:pt x="1747" y="663"/>
                  <a:pt x="1747" y="663"/>
                </a:cubicBezTo>
                <a:cubicBezTo>
                  <a:pt x="1747" y="663"/>
                  <a:pt x="1747" y="663"/>
                  <a:pt x="1746" y="663"/>
                </a:cubicBezTo>
                <a:close/>
                <a:moveTo>
                  <a:pt x="1692" y="584"/>
                </a:moveTo>
                <a:cubicBezTo>
                  <a:pt x="1693" y="583"/>
                  <a:pt x="1693" y="582"/>
                  <a:pt x="1694" y="581"/>
                </a:cubicBezTo>
                <a:cubicBezTo>
                  <a:pt x="1694" y="581"/>
                  <a:pt x="1695" y="580"/>
                  <a:pt x="1695" y="579"/>
                </a:cubicBezTo>
                <a:cubicBezTo>
                  <a:pt x="1694" y="579"/>
                  <a:pt x="1694" y="580"/>
                  <a:pt x="1693" y="580"/>
                </a:cubicBezTo>
                <a:cubicBezTo>
                  <a:pt x="1693" y="580"/>
                  <a:pt x="1692" y="580"/>
                  <a:pt x="1692" y="580"/>
                </a:cubicBezTo>
                <a:cubicBezTo>
                  <a:pt x="1692" y="581"/>
                  <a:pt x="1693" y="581"/>
                  <a:pt x="1692" y="581"/>
                </a:cubicBezTo>
                <a:cubicBezTo>
                  <a:pt x="1692" y="582"/>
                  <a:pt x="1690" y="581"/>
                  <a:pt x="1690" y="582"/>
                </a:cubicBezTo>
                <a:cubicBezTo>
                  <a:pt x="1690" y="583"/>
                  <a:pt x="1691" y="583"/>
                  <a:pt x="1691" y="583"/>
                </a:cubicBezTo>
                <a:cubicBezTo>
                  <a:pt x="1692" y="583"/>
                  <a:pt x="1692" y="585"/>
                  <a:pt x="1692" y="584"/>
                </a:cubicBezTo>
                <a:close/>
                <a:moveTo>
                  <a:pt x="1702" y="586"/>
                </a:moveTo>
                <a:cubicBezTo>
                  <a:pt x="1702" y="585"/>
                  <a:pt x="1702" y="584"/>
                  <a:pt x="1701" y="583"/>
                </a:cubicBezTo>
                <a:cubicBezTo>
                  <a:pt x="1701" y="583"/>
                  <a:pt x="1701" y="584"/>
                  <a:pt x="1702" y="584"/>
                </a:cubicBezTo>
                <a:cubicBezTo>
                  <a:pt x="1702" y="585"/>
                  <a:pt x="1702" y="586"/>
                  <a:pt x="1702" y="586"/>
                </a:cubicBezTo>
                <a:close/>
                <a:moveTo>
                  <a:pt x="1687" y="564"/>
                </a:moveTo>
                <a:cubicBezTo>
                  <a:pt x="1687" y="564"/>
                  <a:pt x="1687" y="564"/>
                  <a:pt x="1686" y="564"/>
                </a:cubicBezTo>
                <a:cubicBezTo>
                  <a:pt x="1686" y="565"/>
                  <a:pt x="1686" y="565"/>
                  <a:pt x="1687" y="565"/>
                </a:cubicBezTo>
                <a:cubicBezTo>
                  <a:pt x="1687" y="565"/>
                  <a:pt x="1687" y="565"/>
                  <a:pt x="1687" y="566"/>
                </a:cubicBezTo>
                <a:cubicBezTo>
                  <a:pt x="1687" y="566"/>
                  <a:pt x="1687" y="566"/>
                  <a:pt x="1688" y="566"/>
                </a:cubicBezTo>
                <a:cubicBezTo>
                  <a:pt x="1688" y="566"/>
                  <a:pt x="1688" y="566"/>
                  <a:pt x="1688" y="565"/>
                </a:cubicBezTo>
                <a:cubicBezTo>
                  <a:pt x="1689" y="565"/>
                  <a:pt x="1689" y="564"/>
                  <a:pt x="1688" y="564"/>
                </a:cubicBezTo>
                <a:cubicBezTo>
                  <a:pt x="1688" y="564"/>
                  <a:pt x="1688" y="564"/>
                  <a:pt x="1687" y="564"/>
                </a:cubicBezTo>
                <a:close/>
                <a:moveTo>
                  <a:pt x="1689" y="581"/>
                </a:moveTo>
                <a:cubicBezTo>
                  <a:pt x="1690" y="581"/>
                  <a:pt x="1690" y="580"/>
                  <a:pt x="1690" y="580"/>
                </a:cubicBezTo>
                <a:cubicBezTo>
                  <a:pt x="1690" y="580"/>
                  <a:pt x="1691" y="579"/>
                  <a:pt x="1690" y="579"/>
                </a:cubicBezTo>
                <a:cubicBezTo>
                  <a:pt x="1689" y="580"/>
                  <a:pt x="1689" y="581"/>
                  <a:pt x="1689" y="581"/>
                </a:cubicBezTo>
                <a:close/>
                <a:moveTo>
                  <a:pt x="1695" y="575"/>
                </a:moveTo>
                <a:cubicBezTo>
                  <a:pt x="1695" y="576"/>
                  <a:pt x="1695" y="576"/>
                  <a:pt x="1695" y="575"/>
                </a:cubicBezTo>
                <a:cubicBezTo>
                  <a:pt x="1695" y="575"/>
                  <a:pt x="1695" y="575"/>
                  <a:pt x="1695" y="574"/>
                </a:cubicBezTo>
                <a:cubicBezTo>
                  <a:pt x="1695" y="574"/>
                  <a:pt x="1695" y="574"/>
                  <a:pt x="1695" y="574"/>
                </a:cubicBezTo>
                <a:cubicBezTo>
                  <a:pt x="1694" y="573"/>
                  <a:pt x="1694" y="574"/>
                  <a:pt x="1694" y="573"/>
                </a:cubicBezTo>
                <a:cubicBezTo>
                  <a:pt x="1693" y="573"/>
                  <a:pt x="1693" y="573"/>
                  <a:pt x="1693" y="573"/>
                </a:cubicBezTo>
                <a:cubicBezTo>
                  <a:pt x="1692" y="573"/>
                  <a:pt x="1692" y="572"/>
                  <a:pt x="1691" y="571"/>
                </a:cubicBezTo>
                <a:cubicBezTo>
                  <a:pt x="1691" y="571"/>
                  <a:pt x="1691" y="571"/>
                  <a:pt x="1691" y="570"/>
                </a:cubicBezTo>
                <a:cubicBezTo>
                  <a:pt x="1690" y="570"/>
                  <a:pt x="1689" y="571"/>
                  <a:pt x="1689" y="571"/>
                </a:cubicBezTo>
                <a:cubicBezTo>
                  <a:pt x="1688" y="571"/>
                  <a:pt x="1688" y="571"/>
                  <a:pt x="1688" y="571"/>
                </a:cubicBezTo>
                <a:cubicBezTo>
                  <a:pt x="1688" y="571"/>
                  <a:pt x="1688" y="572"/>
                  <a:pt x="1688" y="572"/>
                </a:cubicBezTo>
                <a:cubicBezTo>
                  <a:pt x="1688" y="572"/>
                  <a:pt x="1688" y="572"/>
                  <a:pt x="1689" y="572"/>
                </a:cubicBezTo>
                <a:cubicBezTo>
                  <a:pt x="1689" y="573"/>
                  <a:pt x="1689" y="573"/>
                  <a:pt x="1690" y="573"/>
                </a:cubicBezTo>
                <a:cubicBezTo>
                  <a:pt x="1690" y="573"/>
                  <a:pt x="1691" y="573"/>
                  <a:pt x="1691" y="573"/>
                </a:cubicBezTo>
                <a:cubicBezTo>
                  <a:pt x="1692" y="574"/>
                  <a:pt x="1690" y="575"/>
                  <a:pt x="1692" y="575"/>
                </a:cubicBezTo>
                <a:cubicBezTo>
                  <a:pt x="1692" y="575"/>
                  <a:pt x="1691" y="575"/>
                  <a:pt x="1691" y="575"/>
                </a:cubicBezTo>
                <a:cubicBezTo>
                  <a:pt x="1690" y="575"/>
                  <a:pt x="1690" y="576"/>
                  <a:pt x="1690" y="576"/>
                </a:cubicBezTo>
                <a:cubicBezTo>
                  <a:pt x="1689" y="576"/>
                  <a:pt x="1689" y="576"/>
                  <a:pt x="1689" y="576"/>
                </a:cubicBezTo>
                <a:cubicBezTo>
                  <a:pt x="1689" y="576"/>
                  <a:pt x="1688" y="576"/>
                  <a:pt x="1688" y="576"/>
                </a:cubicBezTo>
                <a:cubicBezTo>
                  <a:pt x="1688" y="576"/>
                  <a:pt x="1688" y="576"/>
                  <a:pt x="1688" y="577"/>
                </a:cubicBezTo>
                <a:cubicBezTo>
                  <a:pt x="1689" y="577"/>
                  <a:pt x="1689" y="576"/>
                  <a:pt x="1690" y="576"/>
                </a:cubicBezTo>
                <a:cubicBezTo>
                  <a:pt x="1691" y="576"/>
                  <a:pt x="1691" y="576"/>
                  <a:pt x="1691" y="576"/>
                </a:cubicBezTo>
                <a:cubicBezTo>
                  <a:pt x="1692" y="576"/>
                  <a:pt x="1692" y="576"/>
                  <a:pt x="1692" y="576"/>
                </a:cubicBezTo>
                <a:cubicBezTo>
                  <a:pt x="1693" y="576"/>
                  <a:pt x="1693" y="576"/>
                  <a:pt x="1693" y="576"/>
                </a:cubicBezTo>
                <a:cubicBezTo>
                  <a:pt x="1694" y="576"/>
                  <a:pt x="1694" y="576"/>
                  <a:pt x="1694" y="576"/>
                </a:cubicBezTo>
                <a:cubicBezTo>
                  <a:pt x="1694" y="576"/>
                  <a:pt x="1694" y="575"/>
                  <a:pt x="1695" y="575"/>
                </a:cubicBezTo>
                <a:close/>
                <a:moveTo>
                  <a:pt x="1710" y="607"/>
                </a:moveTo>
                <a:cubicBezTo>
                  <a:pt x="1710" y="607"/>
                  <a:pt x="1710" y="605"/>
                  <a:pt x="1709" y="606"/>
                </a:cubicBezTo>
                <a:cubicBezTo>
                  <a:pt x="1709" y="607"/>
                  <a:pt x="1709" y="607"/>
                  <a:pt x="1709" y="607"/>
                </a:cubicBezTo>
                <a:cubicBezTo>
                  <a:pt x="1709" y="607"/>
                  <a:pt x="1708" y="608"/>
                  <a:pt x="1708" y="608"/>
                </a:cubicBezTo>
                <a:cubicBezTo>
                  <a:pt x="1708" y="608"/>
                  <a:pt x="1708" y="608"/>
                  <a:pt x="1707" y="609"/>
                </a:cubicBezTo>
                <a:cubicBezTo>
                  <a:pt x="1707" y="609"/>
                  <a:pt x="1707" y="609"/>
                  <a:pt x="1706" y="609"/>
                </a:cubicBezTo>
                <a:cubicBezTo>
                  <a:pt x="1706" y="610"/>
                  <a:pt x="1705" y="611"/>
                  <a:pt x="1706" y="612"/>
                </a:cubicBezTo>
                <a:cubicBezTo>
                  <a:pt x="1706" y="612"/>
                  <a:pt x="1707" y="612"/>
                  <a:pt x="1707" y="612"/>
                </a:cubicBezTo>
                <a:cubicBezTo>
                  <a:pt x="1708" y="611"/>
                  <a:pt x="1708" y="611"/>
                  <a:pt x="1709" y="610"/>
                </a:cubicBezTo>
                <a:cubicBezTo>
                  <a:pt x="1709" y="610"/>
                  <a:pt x="1709" y="610"/>
                  <a:pt x="1710" y="610"/>
                </a:cubicBezTo>
                <a:cubicBezTo>
                  <a:pt x="1710" y="610"/>
                  <a:pt x="1710" y="610"/>
                  <a:pt x="1710" y="609"/>
                </a:cubicBezTo>
                <a:cubicBezTo>
                  <a:pt x="1710" y="609"/>
                  <a:pt x="1711" y="608"/>
                  <a:pt x="1711" y="608"/>
                </a:cubicBezTo>
                <a:cubicBezTo>
                  <a:pt x="1711" y="608"/>
                  <a:pt x="1710" y="608"/>
                  <a:pt x="1710" y="607"/>
                </a:cubicBezTo>
                <a:close/>
                <a:moveTo>
                  <a:pt x="1689" y="587"/>
                </a:moveTo>
                <a:cubicBezTo>
                  <a:pt x="1688" y="587"/>
                  <a:pt x="1688" y="587"/>
                  <a:pt x="1688" y="588"/>
                </a:cubicBezTo>
                <a:cubicBezTo>
                  <a:pt x="1689" y="589"/>
                  <a:pt x="1690" y="587"/>
                  <a:pt x="1690" y="587"/>
                </a:cubicBezTo>
                <a:cubicBezTo>
                  <a:pt x="1690" y="587"/>
                  <a:pt x="1691" y="587"/>
                  <a:pt x="1691" y="586"/>
                </a:cubicBezTo>
                <a:cubicBezTo>
                  <a:pt x="1691" y="585"/>
                  <a:pt x="1691" y="585"/>
                  <a:pt x="1691" y="584"/>
                </a:cubicBezTo>
                <a:cubicBezTo>
                  <a:pt x="1691" y="584"/>
                  <a:pt x="1691" y="584"/>
                  <a:pt x="1690" y="584"/>
                </a:cubicBezTo>
                <a:cubicBezTo>
                  <a:pt x="1690" y="583"/>
                  <a:pt x="1690" y="582"/>
                  <a:pt x="1690" y="582"/>
                </a:cubicBezTo>
                <a:cubicBezTo>
                  <a:pt x="1689" y="583"/>
                  <a:pt x="1689" y="583"/>
                  <a:pt x="1689" y="583"/>
                </a:cubicBezTo>
                <a:cubicBezTo>
                  <a:pt x="1688" y="583"/>
                  <a:pt x="1688" y="583"/>
                  <a:pt x="1688" y="583"/>
                </a:cubicBezTo>
                <a:cubicBezTo>
                  <a:pt x="1688" y="583"/>
                  <a:pt x="1687" y="583"/>
                  <a:pt x="1687" y="583"/>
                </a:cubicBezTo>
                <a:cubicBezTo>
                  <a:pt x="1687" y="583"/>
                  <a:pt x="1686" y="585"/>
                  <a:pt x="1686" y="585"/>
                </a:cubicBezTo>
                <a:cubicBezTo>
                  <a:pt x="1687" y="585"/>
                  <a:pt x="1687" y="585"/>
                  <a:pt x="1687" y="585"/>
                </a:cubicBezTo>
                <a:cubicBezTo>
                  <a:pt x="1687" y="585"/>
                  <a:pt x="1687" y="585"/>
                  <a:pt x="1688" y="585"/>
                </a:cubicBezTo>
                <a:cubicBezTo>
                  <a:pt x="1688" y="585"/>
                  <a:pt x="1688" y="585"/>
                  <a:pt x="1688" y="585"/>
                </a:cubicBezTo>
                <a:cubicBezTo>
                  <a:pt x="1688" y="585"/>
                  <a:pt x="1688" y="585"/>
                  <a:pt x="1689" y="585"/>
                </a:cubicBezTo>
                <a:cubicBezTo>
                  <a:pt x="1689" y="585"/>
                  <a:pt x="1689" y="585"/>
                  <a:pt x="1689" y="586"/>
                </a:cubicBezTo>
                <a:cubicBezTo>
                  <a:pt x="1689" y="586"/>
                  <a:pt x="1689" y="586"/>
                  <a:pt x="1689" y="587"/>
                </a:cubicBezTo>
                <a:close/>
                <a:moveTo>
                  <a:pt x="1734" y="685"/>
                </a:moveTo>
                <a:cubicBezTo>
                  <a:pt x="1734" y="685"/>
                  <a:pt x="1734" y="686"/>
                  <a:pt x="1734" y="686"/>
                </a:cubicBezTo>
                <a:cubicBezTo>
                  <a:pt x="1735" y="686"/>
                  <a:pt x="1735" y="686"/>
                  <a:pt x="1735" y="686"/>
                </a:cubicBezTo>
                <a:cubicBezTo>
                  <a:pt x="1736" y="686"/>
                  <a:pt x="1735" y="687"/>
                  <a:pt x="1736" y="686"/>
                </a:cubicBezTo>
                <a:cubicBezTo>
                  <a:pt x="1736" y="686"/>
                  <a:pt x="1736" y="685"/>
                  <a:pt x="1736" y="685"/>
                </a:cubicBezTo>
                <a:cubicBezTo>
                  <a:pt x="1736" y="685"/>
                  <a:pt x="1735" y="685"/>
                  <a:pt x="1734" y="685"/>
                </a:cubicBezTo>
                <a:close/>
                <a:moveTo>
                  <a:pt x="1920" y="362"/>
                </a:moveTo>
                <a:cubicBezTo>
                  <a:pt x="1920" y="362"/>
                  <a:pt x="1919" y="362"/>
                  <a:pt x="1919" y="362"/>
                </a:cubicBezTo>
                <a:cubicBezTo>
                  <a:pt x="1918" y="362"/>
                  <a:pt x="1918" y="363"/>
                  <a:pt x="1918" y="363"/>
                </a:cubicBezTo>
                <a:cubicBezTo>
                  <a:pt x="1918" y="363"/>
                  <a:pt x="1917" y="363"/>
                  <a:pt x="1917" y="364"/>
                </a:cubicBezTo>
                <a:cubicBezTo>
                  <a:pt x="1916" y="364"/>
                  <a:pt x="1913" y="365"/>
                  <a:pt x="1915" y="367"/>
                </a:cubicBezTo>
                <a:cubicBezTo>
                  <a:pt x="1915" y="367"/>
                  <a:pt x="1916" y="367"/>
                  <a:pt x="1917" y="367"/>
                </a:cubicBezTo>
                <a:cubicBezTo>
                  <a:pt x="1918" y="367"/>
                  <a:pt x="1918" y="367"/>
                  <a:pt x="1919" y="366"/>
                </a:cubicBezTo>
                <a:cubicBezTo>
                  <a:pt x="1920" y="365"/>
                  <a:pt x="1921" y="365"/>
                  <a:pt x="1921" y="365"/>
                </a:cubicBezTo>
                <a:cubicBezTo>
                  <a:pt x="1922" y="364"/>
                  <a:pt x="1921" y="364"/>
                  <a:pt x="1921" y="363"/>
                </a:cubicBezTo>
                <a:cubicBezTo>
                  <a:pt x="1920" y="363"/>
                  <a:pt x="1920" y="363"/>
                  <a:pt x="1920" y="362"/>
                </a:cubicBezTo>
                <a:close/>
                <a:moveTo>
                  <a:pt x="1910" y="367"/>
                </a:moveTo>
                <a:cubicBezTo>
                  <a:pt x="1909" y="366"/>
                  <a:pt x="1907" y="371"/>
                  <a:pt x="1907" y="371"/>
                </a:cubicBezTo>
                <a:cubicBezTo>
                  <a:pt x="1907" y="371"/>
                  <a:pt x="1907" y="372"/>
                  <a:pt x="1907" y="372"/>
                </a:cubicBezTo>
                <a:cubicBezTo>
                  <a:pt x="1907" y="373"/>
                  <a:pt x="1908" y="372"/>
                  <a:pt x="1908" y="372"/>
                </a:cubicBezTo>
                <a:cubicBezTo>
                  <a:pt x="1909" y="372"/>
                  <a:pt x="1909" y="371"/>
                  <a:pt x="1910" y="370"/>
                </a:cubicBezTo>
                <a:cubicBezTo>
                  <a:pt x="1910" y="370"/>
                  <a:pt x="1911" y="370"/>
                  <a:pt x="1910" y="369"/>
                </a:cubicBezTo>
                <a:cubicBezTo>
                  <a:pt x="1910" y="369"/>
                  <a:pt x="1910" y="369"/>
                  <a:pt x="1910" y="369"/>
                </a:cubicBezTo>
                <a:cubicBezTo>
                  <a:pt x="1910" y="368"/>
                  <a:pt x="1910" y="368"/>
                  <a:pt x="1910" y="368"/>
                </a:cubicBezTo>
                <a:cubicBezTo>
                  <a:pt x="1910" y="367"/>
                  <a:pt x="1910" y="367"/>
                  <a:pt x="1910" y="367"/>
                </a:cubicBezTo>
                <a:close/>
                <a:moveTo>
                  <a:pt x="1934" y="362"/>
                </a:moveTo>
                <a:cubicBezTo>
                  <a:pt x="1934" y="362"/>
                  <a:pt x="1935" y="362"/>
                  <a:pt x="1935" y="362"/>
                </a:cubicBezTo>
                <a:cubicBezTo>
                  <a:pt x="1936" y="362"/>
                  <a:pt x="1937" y="363"/>
                  <a:pt x="1938" y="363"/>
                </a:cubicBezTo>
                <a:cubicBezTo>
                  <a:pt x="1939" y="363"/>
                  <a:pt x="1940" y="362"/>
                  <a:pt x="1940" y="362"/>
                </a:cubicBezTo>
                <a:cubicBezTo>
                  <a:pt x="1941" y="361"/>
                  <a:pt x="1941" y="361"/>
                  <a:pt x="1942" y="360"/>
                </a:cubicBezTo>
                <a:cubicBezTo>
                  <a:pt x="1942" y="359"/>
                  <a:pt x="1943" y="359"/>
                  <a:pt x="1944" y="359"/>
                </a:cubicBezTo>
                <a:cubicBezTo>
                  <a:pt x="1945" y="358"/>
                  <a:pt x="1945" y="358"/>
                  <a:pt x="1946" y="358"/>
                </a:cubicBezTo>
                <a:cubicBezTo>
                  <a:pt x="1947" y="358"/>
                  <a:pt x="1948" y="358"/>
                  <a:pt x="1949" y="357"/>
                </a:cubicBezTo>
                <a:cubicBezTo>
                  <a:pt x="1949" y="356"/>
                  <a:pt x="1949" y="355"/>
                  <a:pt x="1949" y="355"/>
                </a:cubicBezTo>
                <a:cubicBezTo>
                  <a:pt x="1949" y="354"/>
                  <a:pt x="1950" y="353"/>
                  <a:pt x="1949" y="352"/>
                </a:cubicBezTo>
                <a:cubicBezTo>
                  <a:pt x="1949" y="352"/>
                  <a:pt x="1948" y="352"/>
                  <a:pt x="1948" y="352"/>
                </a:cubicBezTo>
                <a:cubicBezTo>
                  <a:pt x="1947" y="352"/>
                  <a:pt x="1947" y="352"/>
                  <a:pt x="1947" y="352"/>
                </a:cubicBezTo>
                <a:cubicBezTo>
                  <a:pt x="1946" y="351"/>
                  <a:pt x="1946" y="351"/>
                  <a:pt x="1946" y="352"/>
                </a:cubicBezTo>
                <a:cubicBezTo>
                  <a:pt x="1945" y="352"/>
                  <a:pt x="1945" y="352"/>
                  <a:pt x="1945" y="352"/>
                </a:cubicBezTo>
                <a:cubicBezTo>
                  <a:pt x="1944" y="353"/>
                  <a:pt x="1944" y="353"/>
                  <a:pt x="1944" y="353"/>
                </a:cubicBezTo>
                <a:cubicBezTo>
                  <a:pt x="1944" y="354"/>
                  <a:pt x="1944" y="354"/>
                  <a:pt x="1944" y="354"/>
                </a:cubicBezTo>
                <a:cubicBezTo>
                  <a:pt x="1945" y="355"/>
                  <a:pt x="1944" y="355"/>
                  <a:pt x="1944" y="356"/>
                </a:cubicBezTo>
                <a:cubicBezTo>
                  <a:pt x="1943" y="356"/>
                  <a:pt x="1943" y="356"/>
                  <a:pt x="1943" y="356"/>
                </a:cubicBezTo>
                <a:cubicBezTo>
                  <a:pt x="1942" y="357"/>
                  <a:pt x="1942" y="357"/>
                  <a:pt x="1942" y="357"/>
                </a:cubicBezTo>
                <a:cubicBezTo>
                  <a:pt x="1941" y="358"/>
                  <a:pt x="1941" y="358"/>
                  <a:pt x="1940" y="358"/>
                </a:cubicBezTo>
                <a:cubicBezTo>
                  <a:pt x="1940" y="358"/>
                  <a:pt x="1941" y="357"/>
                  <a:pt x="1941" y="357"/>
                </a:cubicBezTo>
                <a:cubicBezTo>
                  <a:pt x="1941" y="356"/>
                  <a:pt x="1941" y="356"/>
                  <a:pt x="1941" y="356"/>
                </a:cubicBezTo>
                <a:cubicBezTo>
                  <a:pt x="1942" y="356"/>
                  <a:pt x="1942" y="356"/>
                  <a:pt x="1942" y="355"/>
                </a:cubicBezTo>
                <a:cubicBezTo>
                  <a:pt x="1942" y="355"/>
                  <a:pt x="1941" y="355"/>
                  <a:pt x="1941" y="355"/>
                </a:cubicBezTo>
                <a:cubicBezTo>
                  <a:pt x="1941" y="354"/>
                  <a:pt x="1941" y="354"/>
                  <a:pt x="1941" y="354"/>
                </a:cubicBezTo>
                <a:cubicBezTo>
                  <a:pt x="1942" y="353"/>
                  <a:pt x="1942" y="352"/>
                  <a:pt x="1942" y="351"/>
                </a:cubicBezTo>
                <a:cubicBezTo>
                  <a:pt x="1942" y="350"/>
                  <a:pt x="1940" y="350"/>
                  <a:pt x="1939" y="350"/>
                </a:cubicBezTo>
                <a:cubicBezTo>
                  <a:pt x="1939" y="351"/>
                  <a:pt x="1939" y="351"/>
                  <a:pt x="1939" y="352"/>
                </a:cubicBezTo>
                <a:cubicBezTo>
                  <a:pt x="1939" y="353"/>
                  <a:pt x="1938" y="353"/>
                  <a:pt x="1938" y="353"/>
                </a:cubicBezTo>
                <a:cubicBezTo>
                  <a:pt x="1938" y="353"/>
                  <a:pt x="1938" y="354"/>
                  <a:pt x="1938" y="354"/>
                </a:cubicBezTo>
                <a:cubicBezTo>
                  <a:pt x="1937" y="354"/>
                  <a:pt x="1936" y="354"/>
                  <a:pt x="1936" y="355"/>
                </a:cubicBezTo>
                <a:cubicBezTo>
                  <a:pt x="1937" y="356"/>
                  <a:pt x="1937" y="356"/>
                  <a:pt x="1937" y="356"/>
                </a:cubicBezTo>
                <a:cubicBezTo>
                  <a:pt x="1937" y="357"/>
                  <a:pt x="1936" y="357"/>
                  <a:pt x="1936" y="357"/>
                </a:cubicBezTo>
                <a:cubicBezTo>
                  <a:pt x="1936" y="357"/>
                  <a:pt x="1935" y="357"/>
                  <a:pt x="1935" y="358"/>
                </a:cubicBezTo>
                <a:cubicBezTo>
                  <a:pt x="1935" y="358"/>
                  <a:pt x="1935" y="359"/>
                  <a:pt x="1935" y="359"/>
                </a:cubicBezTo>
                <a:cubicBezTo>
                  <a:pt x="1935" y="360"/>
                  <a:pt x="1935" y="361"/>
                  <a:pt x="1934" y="361"/>
                </a:cubicBezTo>
                <a:cubicBezTo>
                  <a:pt x="1933" y="361"/>
                  <a:pt x="1932" y="362"/>
                  <a:pt x="1932" y="362"/>
                </a:cubicBezTo>
                <a:cubicBezTo>
                  <a:pt x="1933" y="362"/>
                  <a:pt x="1933" y="362"/>
                  <a:pt x="1934" y="362"/>
                </a:cubicBezTo>
                <a:close/>
                <a:moveTo>
                  <a:pt x="1938" y="349"/>
                </a:moveTo>
                <a:cubicBezTo>
                  <a:pt x="1938" y="350"/>
                  <a:pt x="1938" y="350"/>
                  <a:pt x="1938" y="350"/>
                </a:cubicBezTo>
                <a:cubicBezTo>
                  <a:pt x="1939" y="351"/>
                  <a:pt x="1939" y="349"/>
                  <a:pt x="1940" y="349"/>
                </a:cubicBezTo>
                <a:cubicBezTo>
                  <a:pt x="1941" y="349"/>
                  <a:pt x="1942" y="349"/>
                  <a:pt x="1942" y="348"/>
                </a:cubicBezTo>
                <a:cubicBezTo>
                  <a:pt x="1943" y="348"/>
                  <a:pt x="1943" y="347"/>
                  <a:pt x="1944" y="346"/>
                </a:cubicBezTo>
                <a:cubicBezTo>
                  <a:pt x="1944" y="346"/>
                  <a:pt x="1945" y="345"/>
                  <a:pt x="1945" y="344"/>
                </a:cubicBezTo>
                <a:cubicBezTo>
                  <a:pt x="1945" y="344"/>
                  <a:pt x="1943" y="345"/>
                  <a:pt x="1943" y="345"/>
                </a:cubicBezTo>
                <a:cubicBezTo>
                  <a:pt x="1942" y="345"/>
                  <a:pt x="1941" y="345"/>
                  <a:pt x="1941" y="346"/>
                </a:cubicBezTo>
                <a:cubicBezTo>
                  <a:pt x="1940" y="346"/>
                  <a:pt x="1939" y="347"/>
                  <a:pt x="1938" y="347"/>
                </a:cubicBezTo>
                <a:cubicBezTo>
                  <a:pt x="1937" y="348"/>
                  <a:pt x="1936" y="349"/>
                  <a:pt x="1937" y="351"/>
                </a:cubicBezTo>
                <a:cubicBezTo>
                  <a:pt x="1937" y="351"/>
                  <a:pt x="1936" y="352"/>
                  <a:pt x="1937" y="352"/>
                </a:cubicBezTo>
                <a:cubicBezTo>
                  <a:pt x="1937" y="352"/>
                  <a:pt x="1937" y="352"/>
                  <a:pt x="1937" y="351"/>
                </a:cubicBezTo>
                <a:cubicBezTo>
                  <a:pt x="1938" y="351"/>
                  <a:pt x="1937" y="350"/>
                  <a:pt x="1937" y="350"/>
                </a:cubicBezTo>
                <a:cubicBezTo>
                  <a:pt x="1937" y="349"/>
                  <a:pt x="1938" y="349"/>
                  <a:pt x="1938" y="349"/>
                </a:cubicBezTo>
                <a:close/>
                <a:moveTo>
                  <a:pt x="1856" y="451"/>
                </a:moveTo>
                <a:cubicBezTo>
                  <a:pt x="1857" y="451"/>
                  <a:pt x="1858" y="451"/>
                  <a:pt x="1858" y="450"/>
                </a:cubicBezTo>
                <a:cubicBezTo>
                  <a:pt x="1859" y="450"/>
                  <a:pt x="1861" y="450"/>
                  <a:pt x="1861" y="450"/>
                </a:cubicBezTo>
                <a:cubicBezTo>
                  <a:pt x="1860" y="449"/>
                  <a:pt x="1859" y="450"/>
                  <a:pt x="1858" y="450"/>
                </a:cubicBezTo>
                <a:cubicBezTo>
                  <a:pt x="1858" y="450"/>
                  <a:pt x="1858" y="450"/>
                  <a:pt x="1857" y="450"/>
                </a:cubicBezTo>
                <a:cubicBezTo>
                  <a:pt x="1857" y="450"/>
                  <a:pt x="1856" y="450"/>
                  <a:pt x="1856" y="450"/>
                </a:cubicBezTo>
                <a:cubicBezTo>
                  <a:pt x="1855" y="451"/>
                  <a:pt x="1856" y="451"/>
                  <a:pt x="1856" y="451"/>
                </a:cubicBezTo>
                <a:close/>
                <a:moveTo>
                  <a:pt x="1924" y="363"/>
                </a:moveTo>
                <a:cubicBezTo>
                  <a:pt x="1923" y="364"/>
                  <a:pt x="1923" y="364"/>
                  <a:pt x="1923" y="364"/>
                </a:cubicBezTo>
                <a:cubicBezTo>
                  <a:pt x="1923" y="365"/>
                  <a:pt x="1922" y="366"/>
                  <a:pt x="1923" y="366"/>
                </a:cubicBezTo>
                <a:cubicBezTo>
                  <a:pt x="1923" y="366"/>
                  <a:pt x="1924" y="365"/>
                  <a:pt x="1924" y="365"/>
                </a:cubicBezTo>
                <a:cubicBezTo>
                  <a:pt x="1925" y="365"/>
                  <a:pt x="1926" y="365"/>
                  <a:pt x="1926" y="364"/>
                </a:cubicBezTo>
                <a:cubicBezTo>
                  <a:pt x="1927" y="364"/>
                  <a:pt x="1927" y="364"/>
                  <a:pt x="1927" y="364"/>
                </a:cubicBezTo>
                <a:cubicBezTo>
                  <a:pt x="1928" y="364"/>
                  <a:pt x="1928" y="363"/>
                  <a:pt x="1929" y="363"/>
                </a:cubicBezTo>
                <a:cubicBezTo>
                  <a:pt x="1929" y="363"/>
                  <a:pt x="1930" y="362"/>
                  <a:pt x="1931" y="362"/>
                </a:cubicBezTo>
                <a:cubicBezTo>
                  <a:pt x="1931" y="362"/>
                  <a:pt x="1932" y="362"/>
                  <a:pt x="1933" y="361"/>
                </a:cubicBezTo>
                <a:cubicBezTo>
                  <a:pt x="1933" y="361"/>
                  <a:pt x="1934" y="359"/>
                  <a:pt x="1933" y="360"/>
                </a:cubicBezTo>
                <a:cubicBezTo>
                  <a:pt x="1932" y="360"/>
                  <a:pt x="1932" y="360"/>
                  <a:pt x="1932" y="360"/>
                </a:cubicBezTo>
                <a:cubicBezTo>
                  <a:pt x="1931" y="360"/>
                  <a:pt x="1931" y="360"/>
                  <a:pt x="1930" y="360"/>
                </a:cubicBezTo>
                <a:cubicBezTo>
                  <a:pt x="1930" y="360"/>
                  <a:pt x="1929" y="360"/>
                  <a:pt x="1928" y="361"/>
                </a:cubicBezTo>
                <a:cubicBezTo>
                  <a:pt x="1928" y="361"/>
                  <a:pt x="1927" y="361"/>
                  <a:pt x="1927" y="361"/>
                </a:cubicBezTo>
                <a:cubicBezTo>
                  <a:pt x="1926" y="361"/>
                  <a:pt x="1926" y="361"/>
                  <a:pt x="1925" y="361"/>
                </a:cubicBezTo>
                <a:cubicBezTo>
                  <a:pt x="1925" y="361"/>
                  <a:pt x="1925" y="362"/>
                  <a:pt x="1925" y="362"/>
                </a:cubicBezTo>
                <a:cubicBezTo>
                  <a:pt x="1925" y="363"/>
                  <a:pt x="1924" y="363"/>
                  <a:pt x="1924" y="363"/>
                </a:cubicBezTo>
                <a:close/>
                <a:moveTo>
                  <a:pt x="1851" y="459"/>
                </a:moveTo>
                <a:cubicBezTo>
                  <a:pt x="1851" y="460"/>
                  <a:pt x="1853" y="460"/>
                  <a:pt x="1853" y="460"/>
                </a:cubicBezTo>
                <a:cubicBezTo>
                  <a:pt x="1854" y="459"/>
                  <a:pt x="1851" y="458"/>
                  <a:pt x="1851" y="459"/>
                </a:cubicBezTo>
                <a:close/>
                <a:moveTo>
                  <a:pt x="1722" y="533"/>
                </a:moveTo>
                <a:cubicBezTo>
                  <a:pt x="1723" y="533"/>
                  <a:pt x="1723" y="532"/>
                  <a:pt x="1724" y="533"/>
                </a:cubicBezTo>
                <a:cubicBezTo>
                  <a:pt x="1724" y="533"/>
                  <a:pt x="1724" y="533"/>
                  <a:pt x="1724" y="533"/>
                </a:cubicBezTo>
                <a:cubicBezTo>
                  <a:pt x="1725" y="533"/>
                  <a:pt x="1726" y="533"/>
                  <a:pt x="1727" y="534"/>
                </a:cubicBezTo>
                <a:cubicBezTo>
                  <a:pt x="1727" y="534"/>
                  <a:pt x="1728" y="535"/>
                  <a:pt x="1728" y="534"/>
                </a:cubicBezTo>
                <a:cubicBezTo>
                  <a:pt x="1728" y="534"/>
                  <a:pt x="1728" y="534"/>
                  <a:pt x="1729" y="533"/>
                </a:cubicBezTo>
                <a:cubicBezTo>
                  <a:pt x="1729" y="533"/>
                  <a:pt x="1729" y="533"/>
                  <a:pt x="1729" y="533"/>
                </a:cubicBezTo>
                <a:cubicBezTo>
                  <a:pt x="1729" y="532"/>
                  <a:pt x="1729" y="533"/>
                  <a:pt x="1728" y="533"/>
                </a:cubicBezTo>
                <a:cubicBezTo>
                  <a:pt x="1728" y="533"/>
                  <a:pt x="1727" y="533"/>
                  <a:pt x="1727" y="533"/>
                </a:cubicBezTo>
                <a:cubicBezTo>
                  <a:pt x="1727" y="532"/>
                  <a:pt x="1727" y="532"/>
                  <a:pt x="1726" y="532"/>
                </a:cubicBezTo>
                <a:cubicBezTo>
                  <a:pt x="1726" y="532"/>
                  <a:pt x="1726" y="532"/>
                  <a:pt x="1725" y="532"/>
                </a:cubicBezTo>
                <a:cubicBezTo>
                  <a:pt x="1725" y="532"/>
                  <a:pt x="1724" y="532"/>
                  <a:pt x="1724" y="531"/>
                </a:cubicBezTo>
                <a:cubicBezTo>
                  <a:pt x="1724" y="531"/>
                  <a:pt x="1725" y="531"/>
                  <a:pt x="1725" y="531"/>
                </a:cubicBezTo>
                <a:cubicBezTo>
                  <a:pt x="1726" y="531"/>
                  <a:pt x="1726" y="531"/>
                  <a:pt x="1726" y="531"/>
                </a:cubicBezTo>
                <a:cubicBezTo>
                  <a:pt x="1726" y="530"/>
                  <a:pt x="1726" y="530"/>
                  <a:pt x="1725" y="530"/>
                </a:cubicBezTo>
                <a:cubicBezTo>
                  <a:pt x="1725" y="530"/>
                  <a:pt x="1725" y="530"/>
                  <a:pt x="1725" y="529"/>
                </a:cubicBezTo>
                <a:cubicBezTo>
                  <a:pt x="1724" y="529"/>
                  <a:pt x="1724" y="529"/>
                  <a:pt x="1724" y="529"/>
                </a:cubicBezTo>
                <a:cubicBezTo>
                  <a:pt x="1724" y="529"/>
                  <a:pt x="1724" y="529"/>
                  <a:pt x="1724" y="528"/>
                </a:cubicBezTo>
                <a:cubicBezTo>
                  <a:pt x="1724" y="528"/>
                  <a:pt x="1723" y="528"/>
                  <a:pt x="1723" y="528"/>
                </a:cubicBezTo>
                <a:cubicBezTo>
                  <a:pt x="1722" y="529"/>
                  <a:pt x="1723" y="529"/>
                  <a:pt x="1723" y="530"/>
                </a:cubicBezTo>
                <a:cubicBezTo>
                  <a:pt x="1722" y="530"/>
                  <a:pt x="1722" y="530"/>
                  <a:pt x="1722" y="530"/>
                </a:cubicBezTo>
                <a:cubicBezTo>
                  <a:pt x="1721" y="531"/>
                  <a:pt x="1722" y="533"/>
                  <a:pt x="1722" y="533"/>
                </a:cubicBezTo>
                <a:close/>
                <a:moveTo>
                  <a:pt x="899" y="1894"/>
                </a:moveTo>
                <a:cubicBezTo>
                  <a:pt x="899" y="1894"/>
                  <a:pt x="899" y="1894"/>
                  <a:pt x="900" y="1895"/>
                </a:cubicBezTo>
                <a:cubicBezTo>
                  <a:pt x="900" y="1895"/>
                  <a:pt x="900" y="1895"/>
                  <a:pt x="899" y="1895"/>
                </a:cubicBezTo>
                <a:cubicBezTo>
                  <a:pt x="898" y="1896"/>
                  <a:pt x="899" y="1896"/>
                  <a:pt x="900" y="1896"/>
                </a:cubicBezTo>
                <a:cubicBezTo>
                  <a:pt x="901" y="1896"/>
                  <a:pt x="901" y="1897"/>
                  <a:pt x="901" y="1898"/>
                </a:cubicBezTo>
                <a:cubicBezTo>
                  <a:pt x="901" y="1898"/>
                  <a:pt x="901" y="1899"/>
                  <a:pt x="901" y="1899"/>
                </a:cubicBezTo>
                <a:cubicBezTo>
                  <a:pt x="902" y="1900"/>
                  <a:pt x="902" y="1900"/>
                  <a:pt x="902" y="1900"/>
                </a:cubicBezTo>
                <a:cubicBezTo>
                  <a:pt x="902" y="1900"/>
                  <a:pt x="901" y="1901"/>
                  <a:pt x="902" y="1901"/>
                </a:cubicBezTo>
                <a:cubicBezTo>
                  <a:pt x="902" y="1901"/>
                  <a:pt x="903" y="1901"/>
                  <a:pt x="903" y="1900"/>
                </a:cubicBezTo>
                <a:cubicBezTo>
                  <a:pt x="904" y="1900"/>
                  <a:pt x="904" y="1899"/>
                  <a:pt x="904" y="1898"/>
                </a:cubicBezTo>
                <a:cubicBezTo>
                  <a:pt x="904" y="1897"/>
                  <a:pt x="903" y="1897"/>
                  <a:pt x="903" y="1896"/>
                </a:cubicBezTo>
                <a:cubicBezTo>
                  <a:pt x="902" y="1896"/>
                  <a:pt x="902" y="1895"/>
                  <a:pt x="902" y="1894"/>
                </a:cubicBezTo>
                <a:cubicBezTo>
                  <a:pt x="901" y="1894"/>
                  <a:pt x="901" y="1893"/>
                  <a:pt x="901" y="1892"/>
                </a:cubicBezTo>
                <a:cubicBezTo>
                  <a:pt x="901" y="1891"/>
                  <a:pt x="901" y="1891"/>
                  <a:pt x="900" y="1891"/>
                </a:cubicBezTo>
                <a:cubicBezTo>
                  <a:pt x="899" y="1891"/>
                  <a:pt x="899" y="1891"/>
                  <a:pt x="898" y="1891"/>
                </a:cubicBezTo>
                <a:cubicBezTo>
                  <a:pt x="898" y="1891"/>
                  <a:pt x="898" y="1892"/>
                  <a:pt x="898" y="1892"/>
                </a:cubicBezTo>
                <a:cubicBezTo>
                  <a:pt x="898" y="1893"/>
                  <a:pt x="898" y="1894"/>
                  <a:pt x="899" y="1894"/>
                </a:cubicBezTo>
                <a:close/>
                <a:moveTo>
                  <a:pt x="1722" y="535"/>
                </a:moveTo>
                <a:cubicBezTo>
                  <a:pt x="1723" y="535"/>
                  <a:pt x="1723" y="536"/>
                  <a:pt x="1723" y="536"/>
                </a:cubicBezTo>
                <a:cubicBezTo>
                  <a:pt x="1723" y="536"/>
                  <a:pt x="1723" y="535"/>
                  <a:pt x="1723" y="535"/>
                </a:cubicBezTo>
                <a:cubicBezTo>
                  <a:pt x="1723" y="534"/>
                  <a:pt x="1723" y="533"/>
                  <a:pt x="1721" y="533"/>
                </a:cubicBezTo>
                <a:cubicBezTo>
                  <a:pt x="1721" y="533"/>
                  <a:pt x="1721" y="534"/>
                  <a:pt x="1721" y="534"/>
                </a:cubicBezTo>
                <a:cubicBezTo>
                  <a:pt x="1721" y="535"/>
                  <a:pt x="1722" y="534"/>
                  <a:pt x="1722" y="535"/>
                </a:cubicBezTo>
                <a:close/>
                <a:moveTo>
                  <a:pt x="1856" y="455"/>
                </a:moveTo>
                <a:cubicBezTo>
                  <a:pt x="1857" y="455"/>
                  <a:pt x="1857" y="455"/>
                  <a:pt x="1857" y="455"/>
                </a:cubicBezTo>
                <a:cubicBezTo>
                  <a:pt x="1858" y="455"/>
                  <a:pt x="1858" y="455"/>
                  <a:pt x="1859" y="455"/>
                </a:cubicBezTo>
                <a:cubicBezTo>
                  <a:pt x="1859" y="454"/>
                  <a:pt x="1859" y="454"/>
                  <a:pt x="1860" y="454"/>
                </a:cubicBezTo>
                <a:cubicBezTo>
                  <a:pt x="1860" y="454"/>
                  <a:pt x="1860" y="454"/>
                  <a:pt x="1861" y="454"/>
                </a:cubicBezTo>
                <a:cubicBezTo>
                  <a:pt x="1862" y="454"/>
                  <a:pt x="1863" y="453"/>
                  <a:pt x="1864" y="453"/>
                </a:cubicBezTo>
                <a:cubicBezTo>
                  <a:pt x="1865" y="453"/>
                  <a:pt x="1865" y="452"/>
                  <a:pt x="1864" y="451"/>
                </a:cubicBezTo>
                <a:cubicBezTo>
                  <a:pt x="1863" y="451"/>
                  <a:pt x="1862" y="451"/>
                  <a:pt x="1861" y="451"/>
                </a:cubicBezTo>
                <a:cubicBezTo>
                  <a:pt x="1861" y="451"/>
                  <a:pt x="1861" y="451"/>
                  <a:pt x="1860" y="451"/>
                </a:cubicBezTo>
                <a:cubicBezTo>
                  <a:pt x="1860" y="451"/>
                  <a:pt x="1859" y="452"/>
                  <a:pt x="1859" y="452"/>
                </a:cubicBezTo>
                <a:cubicBezTo>
                  <a:pt x="1859" y="452"/>
                  <a:pt x="1858" y="453"/>
                  <a:pt x="1858" y="453"/>
                </a:cubicBezTo>
                <a:cubicBezTo>
                  <a:pt x="1857" y="453"/>
                  <a:pt x="1857" y="453"/>
                  <a:pt x="1857" y="453"/>
                </a:cubicBezTo>
                <a:cubicBezTo>
                  <a:pt x="1856" y="454"/>
                  <a:pt x="1856" y="454"/>
                  <a:pt x="1856" y="454"/>
                </a:cubicBezTo>
                <a:cubicBezTo>
                  <a:pt x="1856" y="454"/>
                  <a:pt x="1855" y="454"/>
                  <a:pt x="1855" y="454"/>
                </a:cubicBezTo>
                <a:cubicBezTo>
                  <a:pt x="1855" y="455"/>
                  <a:pt x="1856" y="455"/>
                  <a:pt x="1856" y="455"/>
                </a:cubicBezTo>
                <a:close/>
                <a:moveTo>
                  <a:pt x="1856" y="459"/>
                </a:moveTo>
                <a:cubicBezTo>
                  <a:pt x="1856" y="459"/>
                  <a:pt x="1856" y="459"/>
                  <a:pt x="1857" y="459"/>
                </a:cubicBezTo>
                <a:cubicBezTo>
                  <a:pt x="1857" y="459"/>
                  <a:pt x="1858" y="459"/>
                  <a:pt x="1858" y="458"/>
                </a:cubicBezTo>
                <a:cubicBezTo>
                  <a:pt x="1857" y="458"/>
                  <a:pt x="1856" y="458"/>
                  <a:pt x="1856" y="458"/>
                </a:cubicBezTo>
                <a:cubicBezTo>
                  <a:pt x="1855" y="458"/>
                  <a:pt x="1854" y="458"/>
                  <a:pt x="1855" y="459"/>
                </a:cubicBezTo>
                <a:cubicBezTo>
                  <a:pt x="1855" y="459"/>
                  <a:pt x="1856" y="459"/>
                  <a:pt x="1856" y="459"/>
                </a:cubicBezTo>
                <a:close/>
                <a:moveTo>
                  <a:pt x="1019" y="485"/>
                </a:moveTo>
                <a:cubicBezTo>
                  <a:pt x="1019" y="485"/>
                  <a:pt x="1020" y="485"/>
                  <a:pt x="1020" y="485"/>
                </a:cubicBezTo>
                <a:cubicBezTo>
                  <a:pt x="1021" y="484"/>
                  <a:pt x="1019" y="483"/>
                  <a:pt x="1019" y="482"/>
                </a:cubicBezTo>
                <a:cubicBezTo>
                  <a:pt x="1018" y="482"/>
                  <a:pt x="1018" y="482"/>
                  <a:pt x="1018" y="481"/>
                </a:cubicBezTo>
                <a:cubicBezTo>
                  <a:pt x="1017" y="481"/>
                  <a:pt x="1017" y="481"/>
                  <a:pt x="1016" y="482"/>
                </a:cubicBezTo>
                <a:cubicBezTo>
                  <a:pt x="1016" y="482"/>
                  <a:pt x="1016" y="483"/>
                  <a:pt x="1016" y="483"/>
                </a:cubicBezTo>
                <a:cubicBezTo>
                  <a:pt x="1017" y="484"/>
                  <a:pt x="1018" y="484"/>
                  <a:pt x="1018" y="484"/>
                </a:cubicBezTo>
                <a:cubicBezTo>
                  <a:pt x="1019" y="485"/>
                  <a:pt x="1019" y="485"/>
                  <a:pt x="1019" y="485"/>
                </a:cubicBezTo>
                <a:close/>
                <a:moveTo>
                  <a:pt x="1013" y="487"/>
                </a:moveTo>
                <a:cubicBezTo>
                  <a:pt x="1013" y="488"/>
                  <a:pt x="1014" y="488"/>
                  <a:pt x="1015" y="488"/>
                </a:cubicBezTo>
                <a:cubicBezTo>
                  <a:pt x="1016" y="489"/>
                  <a:pt x="1016" y="489"/>
                  <a:pt x="1017" y="490"/>
                </a:cubicBezTo>
                <a:cubicBezTo>
                  <a:pt x="1018" y="490"/>
                  <a:pt x="1018" y="491"/>
                  <a:pt x="1019" y="492"/>
                </a:cubicBezTo>
                <a:cubicBezTo>
                  <a:pt x="1019" y="492"/>
                  <a:pt x="1020" y="492"/>
                  <a:pt x="1021" y="492"/>
                </a:cubicBezTo>
                <a:cubicBezTo>
                  <a:pt x="1021" y="491"/>
                  <a:pt x="1021" y="491"/>
                  <a:pt x="1021" y="490"/>
                </a:cubicBezTo>
                <a:cubicBezTo>
                  <a:pt x="1021" y="490"/>
                  <a:pt x="1021" y="490"/>
                  <a:pt x="1022" y="490"/>
                </a:cubicBezTo>
                <a:cubicBezTo>
                  <a:pt x="1022" y="489"/>
                  <a:pt x="1023" y="488"/>
                  <a:pt x="1022" y="487"/>
                </a:cubicBezTo>
                <a:cubicBezTo>
                  <a:pt x="1022" y="487"/>
                  <a:pt x="1021" y="487"/>
                  <a:pt x="1020" y="487"/>
                </a:cubicBezTo>
                <a:cubicBezTo>
                  <a:pt x="1019" y="487"/>
                  <a:pt x="1019" y="487"/>
                  <a:pt x="1018" y="487"/>
                </a:cubicBezTo>
                <a:cubicBezTo>
                  <a:pt x="1017" y="487"/>
                  <a:pt x="1016" y="487"/>
                  <a:pt x="1015" y="487"/>
                </a:cubicBezTo>
                <a:cubicBezTo>
                  <a:pt x="1015" y="487"/>
                  <a:pt x="1013" y="487"/>
                  <a:pt x="1013" y="487"/>
                </a:cubicBezTo>
                <a:close/>
                <a:moveTo>
                  <a:pt x="1025" y="472"/>
                </a:moveTo>
                <a:cubicBezTo>
                  <a:pt x="1025" y="472"/>
                  <a:pt x="1026" y="471"/>
                  <a:pt x="1026" y="471"/>
                </a:cubicBezTo>
                <a:cubicBezTo>
                  <a:pt x="1025" y="471"/>
                  <a:pt x="1025" y="471"/>
                  <a:pt x="1024" y="471"/>
                </a:cubicBezTo>
                <a:cubicBezTo>
                  <a:pt x="1024" y="471"/>
                  <a:pt x="1024" y="471"/>
                  <a:pt x="1023" y="471"/>
                </a:cubicBezTo>
                <a:cubicBezTo>
                  <a:pt x="1022" y="471"/>
                  <a:pt x="1022" y="470"/>
                  <a:pt x="1021" y="471"/>
                </a:cubicBezTo>
                <a:cubicBezTo>
                  <a:pt x="1021" y="471"/>
                  <a:pt x="1021" y="471"/>
                  <a:pt x="1020" y="471"/>
                </a:cubicBezTo>
                <a:cubicBezTo>
                  <a:pt x="1020" y="471"/>
                  <a:pt x="1020" y="472"/>
                  <a:pt x="1019" y="472"/>
                </a:cubicBezTo>
                <a:cubicBezTo>
                  <a:pt x="1019" y="472"/>
                  <a:pt x="1019" y="472"/>
                  <a:pt x="1019" y="472"/>
                </a:cubicBezTo>
                <a:cubicBezTo>
                  <a:pt x="1019" y="473"/>
                  <a:pt x="1020" y="473"/>
                  <a:pt x="1021" y="473"/>
                </a:cubicBezTo>
                <a:cubicBezTo>
                  <a:pt x="1021" y="473"/>
                  <a:pt x="1021" y="474"/>
                  <a:pt x="1022" y="474"/>
                </a:cubicBezTo>
                <a:cubicBezTo>
                  <a:pt x="1023" y="474"/>
                  <a:pt x="1023" y="474"/>
                  <a:pt x="1023" y="473"/>
                </a:cubicBezTo>
                <a:cubicBezTo>
                  <a:pt x="1024" y="473"/>
                  <a:pt x="1024" y="472"/>
                  <a:pt x="1025" y="472"/>
                </a:cubicBezTo>
                <a:close/>
                <a:moveTo>
                  <a:pt x="930" y="297"/>
                </a:moveTo>
                <a:cubicBezTo>
                  <a:pt x="930" y="298"/>
                  <a:pt x="930" y="299"/>
                  <a:pt x="929" y="299"/>
                </a:cubicBezTo>
                <a:cubicBezTo>
                  <a:pt x="929" y="300"/>
                  <a:pt x="928" y="300"/>
                  <a:pt x="927" y="300"/>
                </a:cubicBezTo>
                <a:cubicBezTo>
                  <a:pt x="927" y="301"/>
                  <a:pt x="927" y="302"/>
                  <a:pt x="926" y="302"/>
                </a:cubicBezTo>
                <a:cubicBezTo>
                  <a:pt x="926" y="303"/>
                  <a:pt x="926" y="302"/>
                  <a:pt x="925" y="301"/>
                </a:cubicBezTo>
                <a:cubicBezTo>
                  <a:pt x="924" y="301"/>
                  <a:pt x="923" y="301"/>
                  <a:pt x="922" y="301"/>
                </a:cubicBezTo>
                <a:cubicBezTo>
                  <a:pt x="922" y="302"/>
                  <a:pt x="921" y="302"/>
                  <a:pt x="921" y="303"/>
                </a:cubicBezTo>
                <a:cubicBezTo>
                  <a:pt x="921" y="303"/>
                  <a:pt x="920" y="305"/>
                  <a:pt x="920" y="305"/>
                </a:cubicBezTo>
                <a:cubicBezTo>
                  <a:pt x="920" y="305"/>
                  <a:pt x="920" y="305"/>
                  <a:pt x="920" y="304"/>
                </a:cubicBezTo>
                <a:cubicBezTo>
                  <a:pt x="920" y="304"/>
                  <a:pt x="920" y="303"/>
                  <a:pt x="921" y="302"/>
                </a:cubicBezTo>
                <a:cubicBezTo>
                  <a:pt x="921" y="302"/>
                  <a:pt x="921" y="302"/>
                  <a:pt x="921" y="302"/>
                </a:cubicBezTo>
                <a:cubicBezTo>
                  <a:pt x="922" y="301"/>
                  <a:pt x="922" y="301"/>
                  <a:pt x="922" y="301"/>
                </a:cubicBezTo>
                <a:cubicBezTo>
                  <a:pt x="922" y="300"/>
                  <a:pt x="924" y="299"/>
                  <a:pt x="922" y="299"/>
                </a:cubicBezTo>
                <a:cubicBezTo>
                  <a:pt x="922" y="299"/>
                  <a:pt x="921" y="300"/>
                  <a:pt x="920" y="299"/>
                </a:cubicBezTo>
                <a:cubicBezTo>
                  <a:pt x="920" y="299"/>
                  <a:pt x="920" y="298"/>
                  <a:pt x="920" y="298"/>
                </a:cubicBezTo>
                <a:cubicBezTo>
                  <a:pt x="921" y="298"/>
                  <a:pt x="921" y="298"/>
                  <a:pt x="921" y="297"/>
                </a:cubicBezTo>
                <a:cubicBezTo>
                  <a:pt x="921" y="296"/>
                  <a:pt x="920" y="296"/>
                  <a:pt x="920" y="296"/>
                </a:cubicBezTo>
                <a:cubicBezTo>
                  <a:pt x="919" y="296"/>
                  <a:pt x="919" y="297"/>
                  <a:pt x="919" y="297"/>
                </a:cubicBezTo>
                <a:cubicBezTo>
                  <a:pt x="919" y="297"/>
                  <a:pt x="918" y="297"/>
                  <a:pt x="918" y="298"/>
                </a:cubicBezTo>
                <a:cubicBezTo>
                  <a:pt x="917" y="298"/>
                  <a:pt x="917" y="299"/>
                  <a:pt x="917" y="300"/>
                </a:cubicBezTo>
                <a:cubicBezTo>
                  <a:pt x="916" y="301"/>
                  <a:pt x="916" y="301"/>
                  <a:pt x="915" y="302"/>
                </a:cubicBezTo>
                <a:cubicBezTo>
                  <a:pt x="915" y="302"/>
                  <a:pt x="915" y="303"/>
                  <a:pt x="915" y="303"/>
                </a:cubicBezTo>
                <a:cubicBezTo>
                  <a:pt x="914" y="303"/>
                  <a:pt x="914" y="304"/>
                  <a:pt x="914" y="304"/>
                </a:cubicBezTo>
                <a:cubicBezTo>
                  <a:pt x="914" y="304"/>
                  <a:pt x="914" y="303"/>
                  <a:pt x="914" y="303"/>
                </a:cubicBezTo>
                <a:cubicBezTo>
                  <a:pt x="914" y="302"/>
                  <a:pt x="914" y="302"/>
                  <a:pt x="914" y="301"/>
                </a:cubicBezTo>
                <a:cubicBezTo>
                  <a:pt x="915" y="301"/>
                  <a:pt x="915" y="300"/>
                  <a:pt x="914" y="300"/>
                </a:cubicBezTo>
                <a:cubicBezTo>
                  <a:pt x="914" y="299"/>
                  <a:pt x="914" y="299"/>
                  <a:pt x="914" y="299"/>
                </a:cubicBezTo>
                <a:cubicBezTo>
                  <a:pt x="915" y="299"/>
                  <a:pt x="915" y="299"/>
                  <a:pt x="916" y="299"/>
                </a:cubicBezTo>
                <a:cubicBezTo>
                  <a:pt x="916" y="298"/>
                  <a:pt x="916" y="298"/>
                  <a:pt x="916" y="297"/>
                </a:cubicBezTo>
                <a:cubicBezTo>
                  <a:pt x="916" y="297"/>
                  <a:pt x="917" y="297"/>
                  <a:pt x="917" y="296"/>
                </a:cubicBezTo>
                <a:cubicBezTo>
                  <a:pt x="917" y="296"/>
                  <a:pt x="918" y="296"/>
                  <a:pt x="918" y="296"/>
                </a:cubicBezTo>
                <a:cubicBezTo>
                  <a:pt x="918" y="295"/>
                  <a:pt x="918" y="295"/>
                  <a:pt x="918" y="295"/>
                </a:cubicBezTo>
                <a:cubicBezTo>
                  <a:pt x="919" y="294"/>
                  <a:pt x="919" y="294"/>
                  <a:pt x="919" y="294"/>
                </a:cubicBezTo>
                <a:cubicBezTo>
                  <a:pt x="920" y="294"/>
                  <a:pt x="920" y="294"/>
                  <a:pt x="920" y="293"/>
                </a:cubicBezTo>
                <a:cubicBezTo>
                  <a:pt x="921" y="293"/>
                  <a:pt x="921" y="293"/>
                  <a:pt x="920" y="292"/>
                </a:cubicBezTo>
                <a:cubicBezTo>
                  <a:pt x="920" y="292"/>
                  <a:pt x="919" y="292"/>
                  <a:pt x="918" y="292"/>
                </a:cubicBezTo>
                <a:cubicBezTo>
                  <a:pt x="918" y="292"/>
                  <a:pt x="917" y="292"/>
                  <a:pt x="917" y="293"/>
                </a:cubicBezTo>
                <a:cubicBezTo>
                  <a:pt x="916" y="293"/>
                  <a:pt x="916" y="294"/>
                  <a:pt x="915" y="293"/>
                </a:cubicBezTo>
                <a:cubicBezTo>
                  <a:pt x="914" y="293"/>
                  <a:pt x="914" y="293"/>
                  <a:pt x="913" y="293"/>
                </a:cubicBezTo>
                <a:cubicBezTo>
                  <a:pt x="912" y="293"/>
                  <a:pt x="912" y="293"/>
                  <a:pt x="911" y="294"/>
                </a:cubicBezTo>
                <a:cubicBezTo>
                  <a:pt x="911" y="294"/>
                  <a:pt x="911" y="295"/>
                  <a:pt x="910" y="295"/>
                </a:cubicBezTo>
                <a:cubicBezTo>
                  <a:pt x="910" y="295"/>
                  <a:pt x="909" y="295"/>
                  <a:pt x="909" y="295"/>
                </a:cubicBezTo>
                <a:cubicBezTo>
                  <a:pt x="908" y="295"/>
                  <a:pt x="908" y="296"/>
                  <a:pt x="908" y="297"/>
                </a:cubicBezTo>
                <a:cubicBezTo>
                  <a:pt x="907" y="298"/>
                  <a:pt x="907" y="298"/>
                  <a:pt x="908" y="299"/>
                </a:cubicBezTo>
                <a:cubicBezTo>
                  <a:pt x="908" y="299"/>
                  <a:pt x="909" y="299"/>
                  <a:pt x="909" y="300"/>
                </a:cubicBezTo>
                <a:cubicBezTo>
                  <a:pt x="908" y="300"/>
                  <a:pt x="908" y="300"/>
                  <a:pt x="908" y="301"/>
                </a:cubicBezTo>
                <a:cubicBezTo>
                  <a:pt x="908" y="301"/>
                  <a:pt x="908" y="302"/>
                  <a:pt x="908" y="301"/>
                </a:cubicBezTo>
                <a:cubicBezTo>
                  <a:pt x="908" y="301"/>
                  <a:pt x="908" y="300"/>
                  <a:pt x="908" y="300"/>
                </a:cubicBezTo>
                <a:cubicBezTo>
                  <a:pt x="908" y="299"/>
                  <a:pt x="907" y="299"/>
                  <a:pt x="906" y="299"/>
                </a:cubicBezTo>
                <a:cubicBezTo>
                  <a:pt x="906" y="298"/>
                  <a:pt x="906" y="298"/>
                  <a:pt x="906" y="298"/>
                </a:cubicBezTo>
                <a:cubicBezTo>
                  <a:pt x="906" y="297"/>
                  <a:pt x="906" y="297"/>
                  <a:pt x="906" y="297"/>
                </a:cubicBezTo>
                <a:cubicBezTo>
                  <a:pt x="907" y="297"/>
                  <a:pt x="907" y="297"/>
                  <a:pt x="907" y="296"/>
                </a:cubicBezTo>
                <a:cubicBezTo>
                  <a:pt x="907" y="296"/>
                  <a:pt x="908" y="296"/>
                  <a:pt x="908" y="296"/>
                </a:cubicBezTo>
                <a:cubicBezTo>
                  <a:pt x="908" y="295"/>
                  <a:pt x="909" y="294"/>
                  <a:pt x="908" y="294"/>
                </a:cubicBezTo>
                <a:cubicBezTo>
                  <a:pt x="908" y="294"/>
                  <a:pt x="907" y="294"/>
                  <a:pt x="907" y="294"/>
                </a:cubicBezTo>
                <a:cubicBezTo>
                  <a:pt x="907" y="294"/>
                  <a:pt x="906" y="294"/>
                  <a:pt x="906" y="294"/>
                </a:cubicBezTo>
                <a:cubicBezTo>
                  <a:pt x="905" y="295"/>
                  <a:pt x="905" y="294"/>
                  <a:pt x="906" y="293"/>
                </a:cubicBezTo>
                <a:cubicBezTo>
                  <a:pt x="907" y="293"/>
                  <a:pt x="908" y="293"/>
                  <a:pt x="908" y="293"/>
                </a:cubicBezTo>
                <a:cubicBezTo>
                  <a:pt x="909" y="292"/>
                  <a:pt x="909" y="291"/>
                  <a:pt x="910" y="291"/>
                </a:cubicBezTo>
                <a:cubicBezTo>
                  <a:pt x="911" y="291"/>
                  <a:pt x="911" y="291"/>
                  <a:pt x="911" y="291"/>
                </a:cubicBezTo>
                <a:cubicBezTo>
                  <a:pt x="911" y="292"/>
                  <a:pt x="912" y="291"/>
                  <a:pt x="912" y="291"/>
                </a:cubicBezTo>
                <a:cubicBezTo>
                  <a:pt x="913" y="291"/>
                  <a:pt x="914" y="291"/>
                  <a:pt x="914" y="290"/>
                </a:cubicBezTo>
                <a:cubicBezTo>
                  <a:pt x="914" y="290"/>
                  <a:pt x="914" y="288"/>
                  <a:pt x="914" y="288"/>
                </a:cubicBezTo>
                <a:cubicBezTo>
                  <a:pt x="914" y="287"/>
                  <a:pt x="914" y="286"/>
                  <a:pt x="913" y="286"/>
                </a:cubicBezTo>
                <a:cubicBezTo>
                  <a:pt x="912" y="285"/>
                  <a:pt x="911" y="286"/>
                  <a:pt x="911" y="286"/>
                </a:cubicBezTo>
                <a:cubicBezTo>
                  <a:pt x="910" y="286"/>
                  <a:pt x="909" y="286"/>
                  <a:pt x="908" y="285"/>
                </a:cubicBezTo>
                <a:cubicBezTo>
                  <a:pt x="908" y="285"/>
                  <a:pt x="907" y="285"/>
                  <a:pt x="907" y="285"/>
                </a:cubicBezTo>
                <a:cubicBezTo>
                  <a:pt x="907" y="285"/>
                  <a:pt x="906" y="285"/>
                  <a:pt x="906" y="284"/>
                </a:cubicBezTo>
                <a:cubicBezTo>
                  <a:pt x="906" y="284"/>
                  <a:pt x="905" y="284"/>
                  <a:pt x="905" y="284"/>
                </a:cubicBezTo>
                <a:cubicBezTo>
                  <a:pt x="904" y="284"/>
                  <a:pt x="904" y="284"/>
                  <a:pt x="903" y="285"/>
                </a:cubicBezTo>
                <a:cubicBezTo>
                  <a:pt x="903" y="285"/>
                  <a:pt x="903" y="286"/>
                  <a:pt x="902" y="287"/>
                </a:cubicBezTo>
                <a:cubicBezTo>
                  <a:pt x="901" y="287"/>
                  <a:pt x="901" y="287"/>
                  <a:pt x="900" y="287"/>
                </a:cubicBezTo>
                <a:cubicBezTo>
                  <a:pt x="899" y="287"/>
                  <a:pt x="898" y="288"/>
                  <a:pt x="898" y="288"/>
                </a:cubicBezTo>
                <a:cubicBezTo>
                  <a:pt x="898" y="287"/>
                  <a:pt x="899" y="287"/>
                  <a:pt x="900" y="287"/>
                </a:cubicBezTo>
                <a:cubicBezTo>
                  <a:pt x="900" y="287"/>
                  <a:pt x="901" y="287"/>
                  <a:pt x="901" y="287"/>
                </a:cubicBezTo>
                <a:cubicBezTo>
                  <a:pt x="901" y="286"/>
                  <a:pt x="901" y="286"/>
                  <a:pt x="902" y="286"/>
                </a:cubicBezTo>
                <a:cubicBezTo>
                  <a:pt x="902" y="285"/>
                  <a:pt x="899" y="285"/>
                  <a:pt x="899" y="285"/>
                </a:cubicBezTo>
                <a:cubicBezTo>
                  <a:pt x="898" y="284"/>
                  <a:pt x="898" y="284"/>
                  <a:pt x="897" y="284"/>
                </a:cubicBezTo>
                <a:cubicBezTo>
                  <a:pt x="897" y="285"/>
                  <a:pt x="896" y="285"/>
                  <a:pt x="896" y="285"/>
                </a:cubicBezTo>
                <a:cubicBezTo>
                  <a:pt x="896" y="285"/>
                  <a:pt x="896" y="285"/>
                  <a:pt x="896" y="285"/>
                </a:cubicBezTo>
                <a:cubicBezTo>
                  <a:pt x="897" y="284"/>
                  <a:pt x="898" y="284"/>
                  <a:pt x="898" y="284"/>
                </a:cubicBezTo>
                <a:cubicBezTo>
                  <a:pt x="899" y="284"/>
                  <a:pt x="900" y="284"/>
                  <a:pt x="901" y="285"/>
                </a:cubicBezTo>
                <a:cubicBezTo>
                  <a:pt x="901" y="285"/>
                  <a:pt x="902" y="285"/>
                  <a:pt x="903" y="284"/>
                </a:cubicBezTo>
                <a:cubicBezTo>
                  <a:pt x="903" y="284"/>
                  <a:pt x="904" y="283"/>
                  <a:pt x="904" y="283"/>
                </a:cubicBezTo>
                <a:cubicBezTo>
                  <a:pt x="905" y="282"/>
                  <a:pt x="905" y="281"/>
                  <a:pt x="905" y="281"/>
                </a:cubicBezTo>
                <a:cubicBezTo>
                  <a:pt x="905" y="280"/>
                  <a:pt x="904" y="280"/>
                  <a:pt x="903" y="279"/>
                </a:cubicBezTo>
                <a:cubicBezTo>
                  <a:pt x="903" y="278"/>
                  <a:pt x="903" y="278"/>
                  <a:pt x="902" y="277"/>
                </a:cubicBezTo>
                <a:cubicBezTo>
                  <a:pt x="902" y="276"/>
                  <a:pt x="901" y="276"/>
                  <a:pt x="900" y="276"/>
                </a:cubicBezTo>
                <a:cubicBezTo>
                  <a:pt x="899" y="276"/>
                  <a:pt x="898" y="276"/>
                  <a:pt x="898" y="276"/>
                </a:cubicBezTo>
                <a:cubicBezTo>
                  <a:pt x="897" y="275"/>
                  <a:pt x="895" y="275"/>
                  <a:pt x="894" y="275"/>
                </a:cubicBezTo>
                <a:cubicBezTo>
                  <a:pt x="894" y="275"/>
                  <a:pt x="893" y="275"/>
                  <a:pt x="893" y="275"/>
                </a:cubicBezTo>
                <a:cubicBezTo>
                  <a:pt x="893" y="276"/>
                  <a:pt x="892" y="276"/>
                  <a:pt x="892" y="276"/>
                </a:cubicBezTo>
                <a:cubicBezTo>
                  <a:pt x="891" y="276"/>
                  <a:pt x="892" y="276"/>
                  <a:pt x="892" y="275"/>
                </a:cubicBezTo>
                <a:cubicBezTo>
                  <a:pt x="891" y="275"/>
                  <a:pt x="891" y="275"/>
                  <a:pt x="891" y="274"/>
                </a:cubicBezTo>
                <a:cubicBezTo>
                  <a:pt x="889" y="274"/>
                  <a:pt x="887" y="274"/>
                  <a:pt x="886" y="273"/>
                </a:cubicBezTo>
                <a:cubicBezTo>
                  <a:pt x="885" y="273"/>
                  <a:pt x="885" y="272"/>
                  <a:pt x="884" y="272"/>
                </a:cubicBezTo>
                <a:cubicBezTo>
                  <a:pt x="884" y="271"/>
                  <a:pt x="883" y="271"/>
                  <a:pt x="882" y="271"/>
                </a:cubicBezTo>
                <a:cubicBezTo>
                  <a:pt x="880" y="271"/>
                  <a:pt x="878" y="271"/>
                  <a:pt x="877" y="271"/>
                </a:cubicBezTo>
                <a:cubicBezTo>
                  <a:pt x="876" y="271"/>
                  <a:pt x="875" y="272"/>
                  <a:pt x="874" y="272"/>
                </a:cubicBezTo>
                <a:cubicBezTo>
                  <a:pt x="874" y="272"/>
                  <a:pt x="873" y="272"/>
                  <a:pt x="872" y="273"/>
                </a:cubicBezTo>
                <a:cubicBezTo>
                  <a:pt x="871" y="273"/>
                  <a:pt x="870" y="273"/>
                  <a:pt x="870" y="273"/>
                </a:cubicBezTo>
                <a:cubicBezTo>
                  <a:pt x="869" y="273"/>
                  <a:pt x="868" y="273"/>
                  <a:pt x="867" y="274"/>
                </a:cubicBezTo>
                <a:cubicBezTo>
                  <a:pt x="866" y="274"/>
                  <a:pt x="865" y="275"/>
                  <a:pt x="864" y="276"/>
                </a:cubicBezTo>
                <a:cubicBezTo>
                  <a:pt x="864" y="276"/>
                  <a:pt x="864" y="277"/>
                  <a:pt x="864" y="277"/>
                </a:cubicBezTo>
                <a:cubicBezTo>
                  <a:pt x="864" y="278"/>
                  <a:pt x="865" y="278"/>
                  <a:pt x="865" y="279"/>
                </a:cubicBezTo>
                <a:cubicBezTo>
                  <a:pt x="866" y="279"/>
                  <a:pt x="866" y="279"/>
                  <a:pt x="866" y="280"/>
                </a:cubicBezTo>
                <a:cubicBezTo>
                  <a:pt x="866" y="280"/>
                  <a:pt x="867" y="280"/>
                  <a:pt x="867" y="280"/>
                </a:cubicBezTo>
                <a:cubicBezTo>
                  <a:pt x="868" y="280"/>
                  <a:pt x="869" y="280"/>
                  <a:pt x="869" y="281"/>
                </a:cubicBezTo>
                <a:cubicBezTo>
                  <a:pt x="870" y="281"/>
                  <a:pt x="871" y="281"/>
                  <a:pt x="872" y="282"/>
                </a:cubicBezTo>
                <a:cubicBezTo>
                  <a:pt x="871" y="282"/>
                  <a:pt x="870" y="281"/>
                  <a:pt x="869" y="281"/>
                </a:cubicBezTo>
                <a:cubicBezTo>
                  <a:pt x="869" y="281"/>
                  <a:pt x="868" y="281"/>
                  <a:pt x="867" y="281"/>
                </a:cubicBezTo>
                <a:cubicBezTo>
                  <a:pt x="867" y="281"/>
                  <a:pt x="865" y="280"/>
                  <a:pt x="865" y="281"/>
                </a:cubicBezTo>
                <a:cubicBezTo>
                  <a:pt x="865" y="281"/>
                  <a:pt x="865" y="282"/>
                  <a:pt x="865" y="282"/>
                </a:cubicBezTo>
                <a:cubicBezTo>
                  <a:pt x="864" y="282"/>
                  <a:pt x="865" y="281"/>
                  <a:pt x="865" y="281"/>
                </a:cubicBezTo>
                <a:cubicBezTo>
                  <a:pt x="864" y="280"/>
                  <a:pt x="864" y="280"/>
                  <a:pt x="863" y="280"/>
                </a:cubicBezTo>
                <a:cubicBezTo>
                  <a:pt x="862" y="280"/>
                  <a:pt x="862" y="280"/>
                  <a:pt x="862" y="280"/>
                </a:cubicBezTo>
                <a:cubicBezTo>
                  <a:pt x="861" y="280"/>
                  <a:pt x="861" y="281"/>
                  <a:pt x="861" y="282"/>
                </a:cubicBezTo>
                <a:cubicBezTo>
                  <a:pt x="861" y="282"/>
                  <a:pt x="861" y="282"/>
                  <a:pt x="861" y="283"/>
                </a:cubicBezTo>
                <a:cubicBezTo>
                  <a:pt x="861" y="284"/>
                  <a:pt x="862" y="284"/>
                  <a:pt x="863" y="284"/>
                </a:cubicBezTo>
                <a:cubicBezTo>
                  <a:pt x="864" y="284"/>
                  <a:pt x="865" y="285"/>
                  <a:pt x="866" y="286"/>
                </a:cubicBezTo>
                <a:cubicBezTo>
                  <a:pt x="866" y="287"/>
                  <a:pt x="866" y="287"/>
                  <a:pt x="867" y="288"/>
                </a:cubicBezTo>
                <a:cubicBezTo>
                  <a:pt x="868" y="288"/>
                  <a:pt x="868" y="289"/>
                  <a:pt x="869" y="289"/>
                </a:cubicBezTo>
                <a:cubicBezTo>
                  <a:pt x="869" y="289"/>
                  <a:pt x="868" y="289"/>
                  <a:pt x="867" y="288"/>
                </a:cubicBezTo>
                <a:cubicBezTo>
                  <a:pt x="867" y="289"/>
                  <a:pt x="868" y="290"/>
                  <a:pt x="868" y="291"/>
                </a:cubicBezTo>
                <a:cubicBezTo>
                  <a:pt x="868" y="291"/>
                  <a:pt x="868" y="291"/>
                  <a:pt x="868" y="291"/>
                </a:cubicBezTo>
                <a:cubicBezTo>
                  <a:pt x="867" y="291"/>
                  <a:pt x="866" y="289"/>
                  <a:pt x="866" y="289"/>
                </a:cubicBezTo>
                <a:cubicBezTo>
                  <a:pt x="866" y="288"/>
                  <a:pt x="866" y="287"/>
                  <a:pt x="866" y="287"/>
                </a:cubicBezTo>
                <a:cubicBezTo>
                  <a:pt x="865" y="286"/>
                  <a:pt x="865" y="285"/>
                  <a:pt x="864" y="285"/>
                </a:cubicBezTo>
                <a:cubicBezTo>
                  <a:pt x="863" y="285"/>
                  <a:pt x="863" y="285"/>
                  <a:pt x="862" y="284"/>
                </a:cubicBezTo>
                <a:cubicBezTo>
                  <a:pt x="862" y="284"/>
                  <a:pt x="862" y="284"/>
                  <a:pt x="861" y="284"/>
                </a:cubicBezTo>
                <a:cubicBezTo>
                  <a:pt x="860" y="284"/>
                  <a:pt x="860" y="285"/>
                  <a:pt x="860" y="285"/>
                </a:cubicBezTo>
                <a:cubicBezTo>
                  <a:pt x="860" y="285"/>
                  <a:pt x="860" y="286"/>
                  <a:pt x="860" y="286"/>
                </a:cubicBezTo>
                <a:cubicBezTo>
                  <a:pt x="860" y="287"/>
                  <a:pt x="860" y="287"/>
                  <a:pt x="860" y="287"/>
                </a:cubicBezTo>
                <a:cubicBezTo>
                  <a:pt x="861" y="287"/>
                  <a:pt x="861" y="288"/>
                  <a:pt x="861" y="288"/>
                </a:cubicBezTo>
                <a:cubicBezTo>
                  <a:pt x="861" y="288"/>
                  <a:pt x="862" y="288"/>
                  <a:pt x="862" y="288"/>
                </a:cubicBezTo>
                <a:cubicBezTo>
                  <a:pt x="862" y="289"/>
                  <a:pt x="863" y="289"/>
                  <a:pt x="863" y="289"/>
                </a:cubicBezTo>
                <a:cubicBezTo>
                  <a:pt x="863" y="289"/>
                  <a:pt x="864" y="289"/>
                  <a:pt x="864" y="290"/>
                </a:cubicBezTo>
                <a:cubicBezTo>
                  <a:pt x="864" y="290"/>
                  <a:pt x="864" y="290"/>
                  <a:pt x="863" y="290"/>
                </a:cubicBezTo>
                <a:cubicBezTo>
                  <a:pt x="863" y="290"/>
                  <a:pt x="863" y="290"/>
                  <a:pt x="862" y="290"/>
                </a:cubicBezTo>
                <a:cubicBezTo>
                  <a:pt x="862" y="289"/>
                  <a:pt x="862" y="289"/>
                  <a:pt x="862" y="289"/>
                </a:cubicBezTo>
                <a:cubicBezTo>
                  <a:pt x="861" y="289"/>
                  <a:pt x="861" y="289"/>
                  <a:pt x="861" y="289"/>
                </a:cubicBezTo>
                <a:cubicBezTo>
                  <a:pt x="860" y="289"/>
                  <a:pt x="859" y="288"/>
                  <a:pt x="858" y="288"/>
                </a:cubicBezTo>
                <a:cubicBezTo>
                  <a:pt x="858" y="289"/>
                  <a:pt x="857" y="289"/>
                  <a:pt x="857" y="289"/>
                </a:cubicBezTo>
                <a:cubicBezTo>
                  <a:pt x="857" y="288"/>
                  <a:pt x="857" y="288"/>
                  <a:pt x="857" y="288"/>
                </a:cubicBezTo>
                <a:cubicBezTo>
                  <a:pt x="858" y="287"/>
                  <a:pt x="859" y="287"/>
                  <a:pt x="859" y="286"/>
                </a:cubicBezTo>
                <a:cubicBezTo>
                  <a:pt x="859" y="285"/>
                  <a:pt x="859" y="285"/>
                  <a:pt x="859" y="285"/>
                </a:cubicBezTo>
                <a:cubicBezTo>
                  <a:pt x="859" y="284"/>
                  <a:pt x="860" y="284"/>
                  <a:pt x="860" y="284"/>
                </a:cubicBezTo>
                <a:cubicBezTo>
                  <a:pt x="860" y="283"/>
                  <a:pt x="860" y="282"/>
                  <a:pt x="859" y="281"/>
                </a:cubicBezTo>
                <a:cubicBezTo>
                  <a:pt x="859" y="281"/>
                  <a:pt x="858" y="281"/>
                  <a:pt x="857" y="280"/>
                </a:cubicBezTo>
                <a:cubicBezTo>
                  <a:pt x="856" y="279"/>
                  <a:pt x="855" y="279"/>
                  <a:pt x="854" y="280"/>
                </a:cubicBezTo>
                <a:cubicBezTo>
                  <a:pt x="854" y="280"/>
                  <a:pt x="854" y="280"/>
                  <a:pt x="854" y="280"/>
                </a:cubicBezTo>
                <a:cubicBezTo>
                  <a:pt x="854" y="281"/>
                  <a:pt x="853" y="281"/>
                  <a:pt x="853" y="281"/>
                </a:cubicBezTo>
                <a:cubicBezTo>
                  <a:pt x="853" y="281"/>
                  <a:pt x="852" y="281"/>
                  <a:pt x="852" y="282"/>
                </a:cubicBezTo>
                <a:cubicBezTo>
                  <a:pt x="852" y="282"/>
                  <a:pt x="851" y="283"/>
                  <a:pt x="850" y="282"/>
                </a:cubicBezTo>
                <a:cubicBezTo>
                  <a:pt x="850" y="281"/>
                  <a:pt x="851" y="281"/>
                  <a:pt x="852" y="281"/>
                </a:cubicBezTo>
                <a:cubicBezTo>
                  <a:pt x="852" y="281"/>
                  <a:pt x="852" y="280"/>
                  <a:pt x="852" y="280"/>
                </a:cubicBezTo>
                <a:cubicBezTo>
                  <a:pt x="852" y="280"/>
                  <a:pt x="851" y="280"/>
                  <a:pt x="851" y="280"/>
                </a:cubicBezTo>
                <a:cubicBezTo>
                  <a:pt x="851" y="280"/>
                  <a:pt x="851" y="279"/>
                  <a:pt x="851" y="279"/>
                </a:cubicBezTo>
                <a:cubicBezTo>
                  <a:pt x="851" y="279"/>
                  <a:pt x="850" y="279"/>
                  <a:pt x="850" y="279"/>
                </a:cubicBezTo>
                <a:cubicBezTo>
                  <a:pt x="850" y="279"/>
                  <a:pt x="850" y="278"/>
                  <a:pt x="850" y="278"/>
                </a:cubicBezTo>
                <a:cubicBezTo>
                  <a:pt x="851" y="278"/>
                  <a:pt x="851" y="278"/>
                  <a:pt x="851" y="277"/>
                </a:cubicBezTo>
                <a:cubicBezTo>
                  <a:pt x="851" y="277"/>
                  <a:pt x="851" y="277"/>
                  <a:pt x="850" y="277"/>
                </a:cubicBezTo>
                <a:cubicBezTo>
                  <a:pt x="850" y="277"/>
                  <a:pt x="849" y="276"/>
                  <a:pt x="849" y="277"/>
                </a:cubicBezTo>
                <a:cubicBezTo>
                  <a:pt x="849" y="278"/>
                  <a:pt x="849" y="278"/>
                  <a:pt x="848" y="278"/>
                </a:cubicBezTo>
                <a:cubicBezTo>
                  <a:pt x="848" y="279"/>
                  <a:pt x="848" y="279"/>
                  <a:pt x="847" y="279"/>
                </a:cubicBezTo>
                <a:cubicBezTo>
                  <a:pt x="846" y="279"/>
                  <a:pt x="846" y="280"/>
                  <a:pt x="846" y="281"/>
                </a:cubicBezTo>
                <a:cubicBezTo>
                  <a:pt x="845" y="281"/>
                  <a:pt x="845" y="281"/>
                  <a:pt x="845" y="281"/>
                </a:cubicBezTo>
                <a:cubicBezTo>
                  <a:pt x="844" y="281"/>
                  <a:pt x="844" y="282"/>
                  <a:pt x="844" y="282"/>
                </a:cubicBezTo>
                <a:cubicBezTo>
                  <a:pt x="844" y="283"/>
                  <a:pt x="845" y="283"/>
                  <a:pt x="844" y="283"/>
                </a:cubicBezTo>
                <a:cubicBezTo>
                  <a:pt x="844" y="284"/>
                  <a:pt x="843" y="283"/>
                  <a:pt x="842" y="284"/>
                </a:cubicBezTo>
                <a:cubicBezTo>
                  <a:pt x="842" y="284"/>
                  <a:pt x="843" y="284"/>
                  <a:pt x="843" y="285"/>
                </a:cubicBezTo>
                <a:cubicBezTo>
                  <a:pt x="843" y="285"/>
                  <a:pt x="843" y="285"/>
                  <a:pt x="843" y="286"/>
                </a:cubicBezTo>
                <a:cubicBezTo>
                  <a:pt x="843" y="286"/>
                  <a:pt x="843" y="287"/>
                  <a:pt x="843" y="287"/>
                </a:cubicBezTo>
                <a:cubicBezTo>
                  <a:pt x="842" y="287"/>
                  <a:pt x="841" y="287"/>
                  <a:pt x="840" y="287"/>
                </a:cubicBezTo>
                <a:cubicBezTo>
                  <a:pt x="840" y="287"/>
                  <a:pt x="839" y="288"/>
                  <a:pt x="839" y="289"/>
                </a:cubicBezTo>
                <a:cubicBezTo>
                  <a:pt x="838" y="289"/>
                  <a:pt x="839" y="290"/>
                  <a:pt x="838" y="290"/>
                </a:cubicBezTo>
                <a:cubicBezTo>
                  <a:pt x="838" y="290"/>
                  <a:pt x="838" y="289"/>
                  <a:pt x="838" y="289"/>
                </a:cubicBezTo>
                <a:cubicBezTo>
                  <a:pt x="838" y="288"/>
                  <a:pt x="839" y="287"/>
                  <a:pt x="838" y="287"/>
                </a:cubicBezTo>
                <a:cubicBezTo>
                  <a:pt x="838" y="287"/>
                  <a:pt x="838" y="287"/>
                  <a:pt x="837" y="287"/>
                </a:cubicBezTo>
                <a:cubicBezTo>
                  <a:pt x="837" y="287"/>
                  <a:pt x="837" y="286"/>
                  <a:pt x="836" y="286"/>
                </a:cubicBezTo>
                <a:cubicBezTo>
                  <a:pt x="836" y="286"/>
                  <a:pt x="835" y="286"/>
                  <a:pt x="836" y="285"/>
                </a:cubicBezTo>
                <a:cubicBezTo>
                  <a:pt x="836" y="285"/>
                  <a:pt x="837" y="286"/>
                  <a:pt x="837" y="286"/>
                </a:cubicBezTo>
                <a:cubicBezTo>
                  <a:pt x="838" y="285"/>
                  <a:pt x="839" y="285"/>
                  <a:pt x="839" y="286"/>
                </a:cubicBezTo>
                <a:cubicBezTo>
                  <a:pt x="840" y="286"/>
                  <a:pt x="842" y="286"/>
                  <a:pt x="841" y="285"/>
                </a:cubicBezTo>
                <a:cubicBezTo>
                  <a:pt x="841" y="285"/>
                  <a:pt x="840" y="285"/>
                  <a:pt x="840" y="285"/>
                </a:cubicBezTo>
                <a:cubicBezTo>
                  <a:pt x="840" y="285"/>
                  <a:pt x="839" y="284"/>
                  <a:pt x="839" y="284"/>
                </a:cubicBezTo>
                <a:cubicBezTo>
                  <a:pt x="839" y="284"/>
                  <a:pt x="838" y="284"/>
                  <a:pt x="838" y="284"/>
                </a:cubicBezTo>
                <a:cubicBezTo>
                  <a:pt x="837" y="284"/>
                  <a:pt x="838" y="283"/>
                  <a:pt x="838" y="283"/>
                </a:cubicBezTo>
                <a:cubicBezTo>
                  <a:pt x="838" y="282"/>
                  <a:pt x="838" y="282"/>
                  <a:pt x="839" y="281"/>
                </a:cubicBezTo>
                <a:cubicBezTo>
                  <a:pt x="839" y="280"/>
                  <a:pt x="840" y="280"/>
                  <a:pt x="841" y="280"/>
                </a:cubicBezTo>
                <a:cubicBezTo>
                  <a:pt x="842" y="280"/>
                  <a:pt x="842" y="279"/>
                  <a:pt x="842" y="278"/>
                </a:cubicBezTo>
                <a:cubicBezTo>
                  <a:pt x="842" y="277"/>
                  <a:pt x="842" y="277"/>
                  <a:pt x="841" y="276"/>
                </a:cubicBezTo>
                <a:cubicBezTo>
                  <a:pt x="840" y="276"/>
                  <a:pt x="840" y="277"/>
                  <a:pt x="839" y="277"/>
                </a:cubicBezTo>
                <a:cubicBezTo>
                  <a:pt x="839" y="277"/>
                  <a:pt x="839" y="277"/>
                  <a:pt x="838" y="277"/>
                </a:cubicBezTo>
                <a:cubicBezTo>
                  <a:pt x="838" y="278"/>
                  <a:pt x="838" y="278"/>
                  <a:pt x="838" y="278"/>
                </a:cubicBezTo>
                <a:cubicBezTo>
                  <a:pt x="837" y="279"/>
                  <a:pt x="836" y="279"/>
                  <a:pt x="836" y="280"/>
                </a:cubicBezTo>
                <a:cubicBezTo>
                  <a:pt x="835" y="280"/>
                  <a:pt x="835" y="281"/>
                  <a:pt x="834" y="281"/>
                </a:cubicBezTo>
                <a:cubicBezTo>
                  <a:pt x="834" y="281"/>
                  <a:pt x="834" y="281"/>
                  <a:pt x="835" y="280"/>
                </a:cubicBezTo>
                <a:cubicBezTo>
                  <a:pt x="835" y="279"/>
                  <a:pt x="837" y="279"/>
                  <a:pt x="838" y="277"/>
                </a:cubicBezTo>
                <a:cubicBezTo>
                  <a:pt x="838" y="277"/>
                  <a:pt x="839" y="276"/>
                  <a:pt x="840" y="276"/>
                </a:cubicBezTo>
                <a:cubicBezTo>
                  <a:pt x="840" y="276"/>
                  <a:pt x="840" y="276"/>
                  <a:pt x="841" y="275"/>
                </a:cubicBezTo>
                <a:cubicBezTo>
                  <a:pt x="841" y="275"/>
                  <a:pt x="841" y="275"/>
                  <a:pt x="841" y="274"/>
                </a:cubicBezTo>
                <a:cubicBezTo>
                  <a:pt x="842" y="274"/>
                  <a:pt x="842" y="274"/>
                  <a:pt x="842" y="273"/>
                </a:cubicBezTo>
                <a:cubicBezTo>
                  <a:pt x="843" y="273"/>
                  <a:pt x="844" y="273"/>
                  <a:pt x="844" y="272"/>
                </a:cubicBezTo>
                <a:cubicBezTo>
                  <a:pt x="845" y="271"/>
                  <a:pt x="843" y="270"/>
                  <a:pt x="842" y="270"/>
                </a:cubicBezTo>
                <a:cubicBezTo>
                  <a:pt x="841" y="269"/>
                  <a:pt x="841" y="268"/>
                  <a:pt x="840" y="267"/>
                </a:cubicBezTo>
                <a:cubicBezTo>
                  <a:pt x="840" y="266"/>
                  <a:pt x="841" y="266"/>
                  <a:pt x="841" y="265"/>
                </a:cubicBezTo>
                <a:cubicBezTo>
                  <a:pt x="841" y="264"/>
                  <a:pt x="841" y="263"/>
                  <a:pt x="841" y="263"/>
                </a:cubicBezTo>
                <a:cubicBezTo>
                  <a:pt x="840" y="262"/>
                  <a:pt x="840" y="262"/>
                  <a:pt x="840" y="262"/>
                </a:cubicBezTo>
                <a:cubicBezTo>
                  <a:pt x="839" y="262"/>
                  <a:pt x="839" y="262"/>
                  <a:pt x="839" y="262"/>
                </a:cubicBezTo>
                <a:cubicBezTo>
                  <a:pt x="837" y="261"/>
                  <a:pt x="836" y="261"/>
                  <a:pt x="835" y="260"/>
                </a:cubicBezTo>
                <a:cubicBezTo>
                  <a:pt x="834" y="259"/>
                  <a:pt x="834" y="258"/>
                  <a:pt x="834" y="257"/>
                </a:cubicBezTo>
                <a:cubicBezTo>
                  <a:pt x="834" y="255"/>
                  <a:pt x="834" y="253"/>
                  <a:pt x="832" y="252"/>
                </a:cubicBezTo>
                <a:cubicBezTo>
                  <a:pt x="832" y="252"/>
                  <a:pt x="832" y="252"/>
                  <a:pt x="831" y="252"/>
                </a:cubicBezTo>
                <a:cubicBezTo>
                  <a:pt x="831" y="251"/>
                  <a:pt x="831" y="251"/>
                  <a:pt x="831" y="251"/>
                </a:cubicBezTo>
                <a:cubicBezTo>
                  <a:pt x="830" y="250"/>
                  <a:pt x="830" y="250"/>
                  <a:pt x="829" y="250"/>
                </a:cubicBezTo>
                <a:cubicBezTo>
                  <a:pt x="828" y="250"/>
                  <a:pt x="827" y="250"/>
                  <a:pt x="826" y="250"/>
                </a:cubicBezTo>
                <a:cubicBezTo>
                  <a:pt x="825" y="250"/>
                  <a:pt x="824" y="250"/>
                  <a:pt x="823" y="250"/>
                </a:cubicBezTo>
                <a:cubicBezTo>
                  <a:pt x="822" y="250"/>
                  <a:pt x="821" y="250"/>
                  <a:pt x="821" y="250"/>
                </a:cubicBezTo>
                <a:cubicBezTo>
                  <a:pt x="820" y="250"/>
                  <a:pt x="820" y="250"/>
                  <a:pt x="819" y="250"/>
                </a:cubicBezTo>
                <a:cubicBezTo>
                  <a:pt x="819" y="250"/>
                  <a:pt x="818" y="250"/>
                  <a:pt x="817" y="250"/>
                </a:cubicBezTo>
                <a:cubicBezTo>
                  <a:pt x="817" y="250"/>
                  <a:pt x="817" y="250"/>
                  <a:pt x="816" y="250"/>
                </a:cubicBezTo>
                <a:cubicBezTo>
                  <a:pt x="816" y="250"/>
                  <a:pt x="815" y="250"/>
                  <a:pt x="815" y="250"/>
                </a:cubicBezTo>
                <a:cubicBezTo>
                  <a:pt x="814" y="251"/>
                  <a:pt x="813" y="251"/>
                  <a:pt x="812" y="252"/>
                </a:cubicBezTo>
                <a:cubicBezTo>
                  <a:pt x="812" y="252"/>
                  <a:pt x="811" y="252"/>
                  <a:pt x="810" y="252"/>
                </a:cubicBezTo>
                <a:cubicBezTo>
                  <a:pt x="809" y="252"/>
                  <a:pt x="807" y="252"/>
                  <a:pt x="806" y="253"/>
                </a:cubicBezTo>
                <a:cubicBezTo>
                  <a:pt x="805" y="253"/>
                  <a:pt x="805" y="254"/>
                  <a:pt x="803" y="254"/>
                </a:cubicBezTo>
                <a:cubicBezTo>
                  <a:pt x="803" y="254"/>
                  <a:pt x="802" y="254"/>
                  <a:pt x="802" y="255"/>
                </a:cubicBezTo>
                <a:cubicBezTo>
                  <a:pt x="802" y="255"/>
                  <a:pt x="802" y="255"/>
                  <a:pt x="803" y="255"/>
                </a:cubicBezTo>
                <a:cubicBezTo>
                  <a:pt x="803" y="256"/>
                  <a:pt x="804" y="255"/>
                  <a:pt x="805" y="255"/>
                </a:cubicBezTo>
                <a:cubicBezTo>
                  <a:pt x="805" y="256"/>
                  <a:pt x="805" y="256"/>
                  <a:pt x="805" y="256"/>
                </a:cubicBezTo>
                <a:cubicBezTo>
                  <a:pt x="805" y="256"/>
                  <a:pt x="805" y="257"/>
                  <a:pt x="805" y="257"/>
                </a:cubicBezTo>
                <a:cubicBezTo>
                  <a:pt x="805" y="257"/>
                  <a:pt x="806" y="257"/>
                  <a:pt x="806" y="257"/>
                </a:cubicBezTo>
                <a:cubicBezTo>
                  <a:pt x="806" y="258"/>
                  <a:pt x="806" y="258"/>
                  <a:pt x="805" y="258"/>
                </a:cubicBezTo>
                <a:cubicBezTo>
                  <a:pt x="805" y="258"/>
                  <a:pt x="805" y="258"/>
                  <a:pt x="805" y="257"/>
                </a:cubicBezTo>
                <a:cubicBezTo>
                  <a:pt x="804" y="257"/>
                  <a:pt x="804" y="256"/>
                  <a:pt x="803" y="256"/>
                </a:cubicBezTo>
                <a:cubicBezTo>
                  <a:pt x="802" y="255"/>
                  <a:pt x="800" y="255"/>
                  <a:pt x="799" y="256"/>
                </a:cubicBezTo>
                <a:cubicBezTo>
                  <a:pt x="799" y="256"/>
                  <a:pt x="798" y="256"/>
                  <a:pt x="798" y="256"/>
                </a:cubicBezTo>
                <a:cubicBezTo>
                  <a:pt x="797" y="257"/>
                  <a:pt x="797" y="256"/>
                  <a:pt x="796" y="257"/>
                </a:cubicBezTo>
                <a:cubicBezTo>
                  <a:pt x="796" y="257"/>
                  <a:pt x="795" y="257"/>
                  <a:pt x="795" y="257"/>
                </a:cubicBezTo>
                <a:cubicBezTo>
                  <a:pt x="795" y="258"/>
                  <a:pt x="796" y="258"/>
                  <a:pt x="796" y="258"/>
                </a:cubicBezTo>
                <a:cubicBezTo>
                  <a:pt x="796" y="258"/>
                  <a:pt x="796" y="259"/>
                  <a:pt x="796" y="259"/>
                </a:cubicBezTo>
                <a:cubicBezTo>
                  <a:pt x="796" y="259"/>
                  <a:pt x="797" y="259"/>
                  <a:pt x="797" y="260"/>
                </a:cubicBezTo>
                <a:cubicBezTo>
                  <a:pt x="797" y="260"/>
                  <a:pt x="797" y="261"/>
                  <a:pt x="797" y="260"/>
                </a:cubicBezTo>
                <a:cubicBezTo>
                  <a:pt x="796" y="260"/>
                  <a:pt x="796" y="260"/>
                  <a:pt x="796" y="260"/>
                </a:cubicBezTo>
                <a:cubicBezTo>
                  <a:pt x="795" y="260"/>
                  <a:pt x="795" y="260"/>
                  <a:pt x="795" y="259"/>
                </a:cubicBezTo>
                <a:cubicBezTo>
                  <a:pt x="794" y="259"/>
                  <a:pt x="794" y="259"/>
                  <a:pt x="794" y="259"/>
                </a:cubicBezTo>
                <a:cubicBezTo>
                  <a:pt x="794" y="258"/>
                  <a:pt x="794" y="258"/>
                  <a:pt x="793" y="258"/>
                </a:cubicBezTo>
                <a:cubicBezTo>
                  <a:pt x="793" y="257"/>
                  <a:pt x="793" y="258"/>
                  <a:pt x="792" y="258"/>
                </a:cubicBezTo>
                <a:cubicBezTo>
                  <a:pt x="791" y="258"/>
                  <a:pt x="791" y="258"/>
                  <a:pt x="791" y="257"/>
                </a:cubicBezTo>
                <a:cubicBezTo>
                  <a:pt x="791" y="255"/>
                  <a:pt x="791" y="254"/>
                  <a:pt x="791" y="253"/>
                </a:cubicBezTo>
                <a:cubicBezTo>
                  <a:pt x="791" y="251"/>
                  <a:pt x="792" y="252"/>
                  <a:pt x="792" y="250"/>
                </a:cubicBezTo>
                <a:cubicBezTo>
                  <a:pt x="792" y="249"/>
                  <a:pt x="791" y="249"/>
                  <a:pt x="790" y="248"/>
                </a:cubicBezTo>
                <a:cubicBezTo>
                  <a:pt x="790" y="248"/>
                  <a:pt x="789" y="248"/>
                  <a:pt x="788" y="248"/>
                </a:cubicBezTo>
                <a:cubicBezTo>
                  <a:pt x="787" y="248"/>
                  <a:pt x="786" y="248"/>
                  <a:pt x="785" y="248"/>
                </a:cubicBezTo>
                <a:cubicBezTo>
                  <a:pt x="785" y="248"/>
                  <a:pt x="784" y="248"/>
                  <a:pt x="784" y="248"/>
                </a:cubicBezTo>
                <a:cubicBezTo>
                  <a:pt x="783" y="248"/>
                  <a:pt x="782" y="247"/>
                  <a:pt x="781" y="247"/>
                </a:cubicBezTo>
                <a:cubicBezTo>
                  <a:pt x="779" y="247"/>
                  <a:pt x="778" y="247"/>
                  <a:pt x="776" y="247"/>
                </a:cubicBezTo>
                <a:cubicBezTo>
                  <a:pt x="775" y="247"/>
                  <a:pt x="774" y="247"/>
                  <a:pt x="773" y="247"/>
                </a:cubicBezTo>
                <a:cubicBezTo>
                  <a:pt x="772" y="247"/>
                  <a:pt x="771" y="248"/>
                  <a:pt x="770" y="248"/>
                </a:cubicBezTo>
                <a:cubicBezTo>
                  <a:pt x="768" y="248"/>
                  <a:pt x="765" y="248"/>
                  <a:pt x="763" y="249"/>
                </a:cubicBezTo>
                <a:cubicBezTo>
                  <a:pt x="762" y="249"/>
                  <a:pt x="761" y="250"/>
                  <a:pt x="759" y="250"/>
                </a:cubicBezTo>
                <a:cubicBezTo>
                  <a:pt x="759" y="250"/>
                  <a:pt x="758" y="251"/>
                  <a:pt x="757" y="251"/>
                </a:cubicBezTo>
                <a:cubicBezTo>
                  <a:pt x="757" y="251"/>
                  <a:pt x="757" y="252"/>
                  <a:pt x="756" y="252"/>
                </a:cubicBezTo>
                <a:cubicBezTo>
                  <a:pt x="756" y="252"/>
                  <a:pt x="755" y="252"/>
                  <a:pt x="755" y="253"/>
                </a:cubicBezTo>
                <a:cubicBezTo>
                  <a:pt x="754" y="253"/>
                  <a:pt x="753" y="253"/>
                  <a:pt x="753" y="254"/>
                </a:cubicBezTo>
                <a:cubicBezTo>
                  <a:pt x="752" y="254"/>
                  <a:pt x="751" y="255"/>
                  <a:pt x="751" y="255"/>
                </a:cubicBezTo>
                <a:cubicBezTo>
                  <a:pt x="750" y="256"/>
                  <a:pt x="749" y="256"/>
                  <a:pt x="748" y="257"/>
                </a:cubicBezTo>
                <a:cubicBezTo>
                  <a:pt x="748" y="258"/>
                  <a:pt x="748" y="258"/>
                  <a:pt x="748" y="259"/>
                </a:cubicBezTo>
                <a:cubicBezTo>
                  <a:pt x="748" y="259"/>
                  <a:pt x="748" y="259"/>
                  <a:pt x="748" y="260"/>
                </a:cubicBezTo>
                <a:cubicBezTo>
                  <a:pt x="747" y="260"/>
                  <a:pt x="747" y="259"/>
                  <a:pt x="747" y="259"/>
                </a:cubicBezTo>
                <a:cubicBezTo>
                  <a:pt x="746" y="259"/>
                  <a:pt x="746" y="259"/>
                  <a:pt x="745" y="260"/>
                </a:cubicBezTo>
                <a:cubicBezTo>
                  <a:pt x="745" y="260"/>
                  <a:pt x="745" y="260"/>
                  <a:pt x="744" y="261"/>
                </a:cubicBezTo>
                <a:cubicBezTo>
                  <a:pt x="743" y="262"/>
                  <a:pt x="742" y="263"/>
                  <a:pt x="742" y="265"/>
                </a:cubicBezTo>
                <a:cubicBezTo>
                  <a:pt x="742" y="265"/>
                  <a:pt x="742" y="266"/>
                  <a:pt x="742" y="266"/>
                </a:cubicBezTo>
                <a:cubicBezTo>
                  <a:pt x="742" y="267"/>
                  <a:pt x="741" y="267"/>
                  <a:pt x="741" y="268"/>
                </a:cubicBezTo>
                <a:cubicBezTo>
                  <a:pt x="741" y="268"/>
                  <a:pt x="741" y="269"/>
                  <a:pt x="741" y="270"/>
                </a:cubicBezTo>
                <a:cubicBezTo>
                  <a:pt x="740" y="271"/>
                  <a:pt x="739" y="270"/>
                  <a:pt x="739" y="271"/>
                </a:cubicBezTo>
                <a:cubicBezTo>
                  <a:pt x="738" y="272"/>
                  <a:pt x="739" y="272"/>
                  <a:pt x="739" y="273"/>
                </a:cubicBezTo>
                <a:cubicBezTo>
                  <a:pt x="738" y="274"/>
                  <a:pt x="735" y="274"/>
                  <a:pt x="736" y="276"/>
                </a:cubicBezTo>
                <a:cubicBezTo>
                  <a:pt x="736" y="276"/>
                  <a:pt x="736" y="277"/>
                  <a:pt x="736" y="277"/>
                </a:cubicBezTo>
                <a:cubicBezTo>
                  <a:pt x="736" y="277"/>
                  <a:pt x="735" y="277"/>
                  <a:pt x="735" y="278"/>
                </a:cubicBezTo>
                <a:cubicBezTo>
                  <a:pt x="735" y="278"/>
                  <a:pt x="735" y="278"/>
                  <a:pt x="735" y="279"/>
                </a:cubicBezTo>
                <a:cubicBezTo>
                  <a:pt x="735" y="280"/>
                  <a:pt x="734" y="280"/>
                  <a:pt x="734" y="281"/>
                </a:cubicBezTo>
                <a:cubicBezTo>
                  <a:pt x="734" y="282"/>
                  <a:pt x="734" y="282"/>
                  <a:pt x="734" y="283"/>
                </a:cubicBezTo>
                <a:cubicBezTo>
                  <a:pt x="735" y="283"/>
                  <a:pt x="735" y="283"/>
                  <a:pt x="735" y="283"/>
                </a:cubicBezTo>
                <a:cubicBezTo>
                  <a:pt x="736" y="283"/>
                  <a:pt x="736" y="283"/>
                  <a:pt x="736" y="284"/>
                </a:cubicBezTo>
                <a:cubicBezTo>
                  <a:pt x="737" y="284"/>
                  <a:pt x="737" y="284"/>
                  <a:pt x="737" y="284"/>
                </a:cubicBezTo>
                <a:cubicBezTo>
                  <a:pt x="738" y="285"/>
                  <a:pt x="736" y="285"/>
                  <a:pt x="736" y="285"/>
                </a:cubicBezTo>
                <a:cubicBezTo>
                  <a:pt x="735" y="285"/>
                  <a:pt x="735" y="285"/>
                  <a:pt x="734" y="286"/>
                </a:cubicBezTo>
                <a:cubicBezTo>
                  <a:pt x="734" y="286"/>
                  <a:pt x="734" y="287"/>
                  <a:pt x="733" y="287"/>
                </a:cubicBezTo>
                <a:cubicBezTo>
                  <a:pt x="733" y="288"/>
                  <a:pt x="733" y="288"/>
                  <a:pt x="733" y="289"/>
                </a:cubicBezTo>
                <a:cubicBezTo>
                  <a:pt x="733" y="290"/>
                  <a:pt x="733" y="291"/>
                  <a:pt x="734" y="292"/>
                </a:cubicBezTo>
                <a:cubicBezTo>
                  <a:pt x="734" y="292"/>
                  <a:pt x="735" y="293"/>
                  <a:pt x="735" y="294"/>
                </a:cubicBezTo>
                <a:cubicBezTo>
                  <a:pt x="735" y="294"/>
                  <a:pt x="734" y="295"/>
                  <a:pt x="734" y="295"/>
                </a:cubicBezTo>
                <a:cubicBezTo>
                  <a:pt x="733" y="296"/>
                  <a:pt x="733" y="297"/>
                  <a:pt x="734" y="298"/>
                </a:cubicBezTo>
                <a:cubicBezTo>
                  <a:pt x="734" y="299"/>
                  <a:pt x="735" y="301"/>
                  <a:pt x="737" y="302"/>
                </a:cubicBezTo>
                <a:cubicBezTo>
                  <a:pt x="737" y="302"/>
                  <a:pt x="738" y="302"/>
                  <a:pt x="739" y="302"/>
                </a:cubicBezTo>
                <a:cubicBezTo>
                  <a:pt x="740" y="302"/>
                  <a:pt x="741" y="302"/>
                  <a:pt x="742" y="302"/>
                </a:cubicBezTo>
                <a:cubicBezTo>
                  <a:pt x="744" y="302"/>
                  <a:pt x="745" y="303"/>
                  <a:pt x="748" y="303"/>
                </a:cubicBezTo>
                <a:cubicBezTo>
                  <a:pt x="750" y="303"/>
                  <a:pt x="752" y="304"/>
                  <a:pt x="754" y="304"/>
                </a:cubicBezTo>
                <a:cubicBezTo>
                  <a:pt x="755" y="304"/>
                  <a:pt x="756" y="304"/>
                  <a:pt x="757" y="304"/>
                </a:cubicBezTo>
                <a:cubicBezTo>
                  <a:pt x="757" y="303"/>
                  <a:pt x="758" y="303"/>
                  <a:pt x="759" y="304"/>
                </a:cubicBezTo>
                <a:cubicBezTo>
                  <a:pt x="759" y="304"/>
                  <a:pt x="760" y="305"/>
                  <a:pt x="760" y="305"/>
                </a:cubicBezTo>
                <a:cubicBezTo>
                  <a:pt x="761" y="305"/>
                  <a:pt x="761" y="306"/>
                  <a:pt x="762" y="307"/>
                </a:cubicBezTo>
                <a:cubicBezTo>
                  <a:pt x="762" y="307"/>
                  <a:pt x="763" y="307"/>
                  <a:pt x="763" y="307"/>
                </a:cubicBezTo>
                <a:cubicBezTo>
                  <a:pt x="763" y="308"/>
                  <a:pt x="764" y="308"/>
                  <a:pt x="764" y="308"/>
                </a:cubicBezTo>
                <a:cubicBezTo>
                  <a:pt x="765" y="310"/>
                  <a:pt x="761" y="309"/>
                  <a:pt x="760" y="309"/>
                </a:cubicBezTo>
                <a:cubicBezTo>
                  <a:pt x="759" y="309"/>
                  <a:pt x="758" y="309"/>
                  <a:pt x="757" y="309"/>
                </a:cubicBezTo>
                <a:cubicBezTo>
                  <a:pt x="756" y="309"/>
                  <a:pt x="756" y="310"/>
                  <a:pt x="755" y="310"/>
                </a:cubicBezTo>
                <a:cubicBezTo>
                  <a:pt x="753" y="309"/>
                  <a:pt x="752" y="307"/>
                  <a:pt x="750" y="307"/>
                </a:cubicBezTo>
                <a:cubicBezTo>
                  <a:pt x="749" y="307"/>
                  <a:pt x="749" y="307"/>
                  <a:pt x="749" y="308"/>
                </a:cubicBezTo>
                <a:cubicBezTo>
                  <a:pt x="748" y="308"/>
                  <a:pt x="748" y="308"/>
                  <a:pt x="747" y="308"/>
                </a:cubicBezTo>
                <a:cubicBezTo>
                  <a:pt x="746" y="308"/>
                  <a:pt x="745" y="308"/>
                  <a:pt x="744" y="308"/>
                </a:cubicBezTo>
                <a:cubicBezTo>
                  <a:pt x="743" y="308"/>
                  <a:pt x="743" y="308"/>
                  <a:pt x="742" y="308"/>
                </a:cubicBezTo>
                <a:cubicBezTo>
                  <a:pt x="742" y="307"/>
                  <a:pt x="742" y="307"/>
                  <a:pt x="741" y="307"/>
                </a:cubicBezTo>
                <a:cubicBezTo>
                  <a:pt x="741" y="307"/>
                  <a:pt x="741" y="307"/>
                  <a:pt x="740" y="307"/>
                </a:cubicBezTo>
                <a:cubicBezTo>
                  <a:pt x="740" y="307"/>
                  <a:pt x="740" y="306"/>
                  <a:pt x="739" y="306"/>
                </a:cubicBezTo>
                <a:cubicBezTo>
                  <a:pt x="738" y="306"/>
                  <a:pt x="739" y="307"/>
                  <a:pt x="739" y="307"/>
                </a:cubicBezTo>
                <a:cubicBezTo>
                  <a:pt x="740" y="308"/>
                  <a:pt x="741" y="308"/>
                  <a:pt x="741" y="309"/>
                </a:cubicBezTo>
                <a:cubicBezTo>
                  <a:pt x="741" y="310"/>
                  <a:pt x="740" y="310"/>
                  <a:pt x="740" y="310"/>
                </a:cubicBezTo>
                <a:cubicBezTo>
                  <a:pt x="740" y="310"/>
                  <a:pt x="740" y="311"/>
                  <a:pt x="740" y="311"/>
                </a:cubicBezTo>
                <a:cubicBezTo>
                  <a:pt x="740" y="312"/>
                  <a:pt x="741" y="312"/>
                  <a:pt x="741" y="313"/>
                </a:cubicBezTo>
                <a:cubicBezTo>
                  <a:pt x="742" y="313"/>
                  <a:pt x="743" y="314"/>
                  <a:pt x="744" y="315"/>
                </a:cubicBezTo>
                <a:cubicBezTo>
                  <a:pt x="745" y="315"/>
                  <a:pt x="745" y="316"/>
                  <a:pt x="746" y="316"/>
                </a:cubicBezTo>
                <a:cubicBezTo>
                  <a:pt x="747" y="317"/>
                  <a:pt x="747" y="318"/>
                  <a:pt x="748" y="318"/>
                </a:cubicBezTo>
                <a:cubicBezTo>
                  <a:pt x="748" y="318"/>
                  <a:pt x="749" y="319"/>
                  <a:pt x="749" y="319"/>
                </a:cubicBezTo>
                <a:cubicBezTo>
                  <a:pt x="750" y="319"/>
                  <a:pt x="751" y="320"/>
                  <a:pt x="753" y="320"/>
                </a:cubicBezTo>
                <a:cubicBezTo>
                  <a:pt x="753" y="321"/>
                  <a:pt x="754" y="321"/>
                  <a:pt x="754" y="321"/>
                </a:cubicBezTo>
                <a:cubicBezTo>
                  <a:pt x="754" y="321"/>
                  <a:pt x="754" y="321"/>
                  <a:pt x="755" y="321"/>
                </a:cubicBezTo>
                <a:cubicBezTo>
                  <a:pt x="755" y="322"/>
                  <a:pt x="756" y="322"/>
                  <a:pt x="755" y="322"/>
                </a:cubicBezTo>
                <a:cubicBezTo>
                  <a:pt x="755" y="322"/>
                  <a:pt x="755" y="322"/>
                  <a:pt x="754" y="322"/>
                </a:cubicBezTo>
                <a:cubicBezTo>
                  <a:pt x="754" y="322"/>
                  <a:pt x="753" y="322"/>
                  <a:pt x="753" y="323"/>
                </a:cubicBezTo>
                <a:cubicBezTo>
                  <a:pt x="754" y="323"/>
                  <a:pt x="754" y="323"/>
                  <a:pt x="755" y="323"/>
                </a:cubicBezTo>
                <a:cubicBezTo>
                  <a:pt x="756" y="323"/>
                  <a:pt x="756" y="324"/>
                  <a:pt x="757" y="324"/>
                </a:cubicBezTo>
                <a:cubicBezTo>
                  <a:pt x="758" y="324"/>
                  <a:pt x="759" y="324"/>
                  <a:pt x="759" y="324"/>
                </a:cubicBezTo>
                <a:cubicBezTo>
                  <a:pt x="760" y="323"/>
                  <a:pt x="760" y="322"/>
                  <a:pt x="761" y="323"/>
                </a:cubicBezTo>
                <a:cubicBezTo>
                  <a:pt x="762" y="323"/>
                  <a:pt x="762" y="323"/>
                  <a:pt x="762" y="323"/>
                </a:cubicBezTo>
                <a:cubicBezTo>
                  <a:pt x="763" y="323"/>
                  <a:pt x="763" y="323"/>
                  <a:pt x="764" y="323"/>
                </a:cubicBezTo>
                <a:cubicBezTo>
                  <a:pt x="765" y="323"/>
                  <a:pt x="765" y="323"/>
                  <a:pt x="766" y="323"/>
                </a:cubicBezTo>
                <a:cubicBezTo>
                  <a:pt x="766" y="323"/>
                  <a:pt x="768" y="323"/>
                  <a:pt x="768" y="323"/>
                </a:cubicBezTo>
                <a:cubicBezTo>
                  <a:pt x="768" y="323"/>
                  <a:pt x="768" y="323"/>
                  <a:pt x="768" y="322"/>
                </a:cubicBezTo>
                <a:cubicBezTo>
                  <a:pt x="768" y="322"/>
                  <a:pt x="768" y="322"/>
                  <a:pt x="767" y="322"/>
                </a:cubicBezTo>
                <a:cubicBezTo>
                  <a:pt x="767" y="322"/>
                  <a:pt x="767" y="322"/>
                  <a:pt x="767" y="322"/>
                </a:cubicBezTo>
                <a:cubicBezTo>
                  <a:pt x="767" y="321"/>
                  <a:pt x="766" y="322"/>
                  <a:pt x="766" y="321"/>
                </a:cubicBezTo>
                <a:cubicBezTo>
                  <a:pt x="766" y="321"/>
                  <a:pt x="766" y="321"/>
                  <a:pt x="766" y="321"/>
                </a:cubicBezTo>
                <a:cubicBezTo>
                  <a:pt x="766" y="321"/>
                  <a:pt x="766" y="320"/>
                  <a:pt x="766" y="320"/>
                </a:cubicBezTo>
                <a:cubicBezTo>
                  <a:pt x="767" y="320"/>
                  <a:pt x="767" y="320"/>
                  <a:pt x="768" y="320"/>
                </a:cubicBezTo>
                <a:cubicBezTo>
                  <a:pt x="768" y="320"/>
                  <a:pt x="768" y="320"/>
                  <a:pt x="769" y="320"/>
                </a:cubicBezTo>
                <a:cubicBezTo>
                  <a:pt x="769" y="320"/>
                  <a:pt x="770" y="320"/>
                  <a:pt x="770" y="320"/>
                </a:cubicBezTo>
                <a:cubicBezTo>
                  <a:pt x="770" y="321"/>
                  <a:pt x="770" y="321"/>
                  <a:pt x="770" y="321"/>
                </a:cubicBezTo>
                <a:cubicBezTo>
                  <a:pt x="769" y="321"/>
                  <a:pt x="769" y="321"/>
                  <a:pt x="769" y="322"/>
                </a:cubicBezTo>
                <a:cubicBezTo>
                  <a:pt x="769" y="322"/>
                  <a:pt x="769" y="322"/>
                  <a:pt x="770" y="322"/>
                </a:cubicBezTo>
                <a:cubicBezTo>
                  <a:pt x="770" y="322"/>
                  <a:pt x="770" y="322"/>
                  <a:pt x="770" y="322"/>
                </a:cubicBezTo>
                <a:cubicBezTo>
                  <a:pt x="771" y="322"/>
                  <a:pt x="771" y="322"/>
                  <a:pt x="771" y="323"/>
                </a:cubicBezTo>
                <a:cubicBezTo>
                  <a:pt x="771" y="324"/>
                  <a:pt x="772" y="322"/>
                  <a:pt x="772" y="322"/>
                </a:cubicBezTo>
                <a:cubicBezTo>
                  <a:pt x="772" y="321"/>
                  <a:pt x="772" y="321"/>
                  <a:pt x="773" y="321"/>
                </a:cubicBezTo>
                <a:cubicBezTo>
                  <a:pt x="773" y="321"/>
                  <a:pt x="773" y="320"/>
                  <a:pt x="773" y="320"/>
                </a:cubicBezTo>
                <a:cubicBezTo>
                  <a:pt x="774" y="321"/>
                  <a:pt x="773" y="321"/>
                  <a:pt x="773" y="321"/>
                </a:cubicBezTo>
                <a:cubicBezTo>
                  <a:pt x="773" y="322"/>
                  <a:pt x="773" y="322"/>
                  <a:pt x="773" y="322"/>
                </a:cubicBezTo>
                <a:cubicBezTo>
                  <a:pt x="773" y="323"/>
                  <a:pt x="773" y="324"/>
                  <a:pt x="773" y="324"/>
                </a:cubicBezTo>
                <a:cubicBezTo>
                  <a:pt x="774" y="325"/>
                  <a:pt x="774" y="325"/>
                  <a:pt x="775" y="326"/>
                </a:cubicBezTo>
                <a:cubicBezTo>
                  <a:pt x="775" y="326"/>
                  <a:pt x="776" y="327"/>
                  <a:pt x="776" y="327"/>
                </a:cubicBezTo>
                <a:cubicBezTo>
                  <a:pt x="777" y="327"/>
                  <a:pt x="777" y="327"/>
                  <a:pt x="777" y="327"/>
                </a:cubicBezTo>
                <a:cubicBezTo>
                  <a:pt x="778" y="327"/>
                  <a:pt x="778" y="328"/>
                  <a:pt x="778" y="328"/>
                </a:cubicBezTo>
                <a:cubicBezTo>
                  <a:pt x="779" y="328"/>
                  <a:pt x="780" y="328"/>
                  <a:pt x="781" y="329"/>
                </a:cubicBezTo>
                <a:cubicBezTo>
                  <a:pt x="781" y="329"/>
                  <a:pt x="782" y="329"/>
                  <a:pt x="783" y="329"/>
                </a:cubicBezTo>
                <a:cubicBezTo>
                  <a:pt x="784" y="329"/>
                  <a:pt x="785" y="329"/>
                  <a:pt x="785" y="329"/>
                </a:cubicBezTo>
                <a:cubicBezTo>
                  <a:pt x="786" y="329"/>
                  <a:pt x="787" y="330"/>
                  <a:pt x="788" y="329"/>
                </a:cubicBezTo>
                <a:cubicBezTo>
                  <a:pt x="788" y="329"/>
                  <a:pt x="786" y="329"/>
                  <a:pt x="786" y="329"/>
                </a:cubicBezTo>
                <a:cubicBezTo>
                  <a:pt x="785" y="328"/>
                  <a:pt x="785" y="328"/>
                  <a:pt x="784" y="328"/>
                </a:cubicBezTo>
                <a:cubicBezTo>
                  <a:pt x="784" y="328"/>
                  <a:pt x="783" y="328"/>
                  <a:pt x="783" y="328"/>
                </a:cubicBezTo>
                <a:cubicBezTo>
                  <a:pt x="782" y="327"/>
                  <a:pt x="783" y="327"/>
                  <a:pt x="783" y="327"/>
                </a:cubicBezTo>
                <a:cubicBezTo>
                  <a:pt x="784" y="327"/>
                  <a:pt x="785" y="327"/>
                  <a:pt x="785" y="327"/>
                </a:cubicBezTo>
                <a:cubicBezTo>
                  <a:pt x="786" y="327"/>
                  <a:pt x="786" y="327"/>
                  <a:pt x="787" y="327"/>
                </a:cubicBezTo>
                <a:cubicBezTo>
                  <a:pt x="787" y="327"/>
                  <a:pt x="787" y="327"/>
                  <a:pt x="788" y="327"/>
                </a:cubicBezTo>
                <a:cubicBezTo>
                  <a:pt x="788" y="327"/>
                  <a:pt x="789" y="327"/>
                  <a:pt x="789" y="327"/>
                </a:cubicBezTo>
                <a:cubicBezTo>
                  <a:pt x="789" y="327"/>
                  <a:pt x="790" y="328"/>
                  <a:pt x="790" y="328"/>
                </a:cubicBezTo>
                <a:cubicBezTo>
                  <a:pt x="790" y="328"/>
                  <a:pt x="791" y="328"/>
                  <a:pt x="791" y="328"/>
                </a:cubicBezTo>
                <a:cubicBezTo>
                  <a:pt x="792" y="327"/>
                  <a:pt x="792" y="327"/>
                  <a:pt x="792" y="327"/>
                </a:cubicBezTo>
                <a:cubicBezTo>
                  <a:pt x="793" y="327"/>
                  <a:pt x="793" y="328"/>
                  <a:pt x="794" y="328"/>
                </a:cubicBezTo>
                <a:cubicBezTo>
                  <a:pt x="794" y="329"/>
                  <a:pt x="795" y="329"/>
                  <a:pt x="795" y="329"/>
                </a:cubicBezTo>
                <a:cubicBezTo>
                  <a:pt x="795" y="329"/>
                  <a:pt x="796" y="329"/>
                  <a:pt x="796" y="329"/>
                </a:cubicBezTo>
                <a:cubicBezTo>
                  <a:pt x="797" y="330"/>
                  <a:pt x="798" y="329"/>
                  <a:pt x="799" y="330"/>
                </a:cubicBezTo>
                <a:cubicBezTo>
                  <a:pt x="800" y="330"/>
                  <a:pt x="800" y="330"/>
                  <a:pt x="801" y="330"/>
                </a:cubicBezTo>
                <a:cubicBezTo>
                  <a:pt x="802" y="330"/>
                  <a:pt x="803" y="330"/>
                  <a:pt x="804" y="330"/>
                </a:cubicBezTo>
                <a:cubicBezTo>
                  <a:pt x="805" y="330"/>
                  <a:pt x="807" y="330"/>
                  <a:pt x="808" y="330"/>
                </a:cubicBezTo>
                <a:cubicBezTo>
                  <a:pt x="809" y="329"/>
                  <a:pt x="811" y="329"/>
                  <a:pt x="813" y="329"/>
                </a:cubicBezTo>
                <a:cubicBezTo>
                  <a:pt x="813" y="329"/>
                  <a:pt x="814" y="329"/>
                  <a:pt x="815" y="330"/>
                </a:cubicBezTo>
                <a:cubicBezTo>
                  <a:pt x="815" y="331"/>
                  <a:pt x="816" y="331"/>
                  <a:pt x="817" y="331"/>
                </a:cubicBezTo>
                <a:cubicBezTo>
                  <a:pt x="817" y="331"/>
                  <a:pt x="818" y="332"/>
                  <a:pt x="819" y="332"/>
                </a:cubicBezTo>
                <a:cubicBezTo>
                  <a:pt x="819" y="332"/>
                  <a:pt x="820" y="332"/>
                  <a:pt x="821" y="332"/>
                </a:cubicBezTo>
                <a:cubicBezTo>
                  <a:pt x="822" y="332"/>
                  <a:pt x="822" y="333"/>
                  <a:pt x="823" y="333"/>
                </a:cubicBezTo>
                <a:cubicBezTo>
                  <a:pt x="823" y="333"/>
                  <a:pt x="823" y="333"/>
                  <a:pt x="823" y="333"/>
                </a:cubicBezTo>
                <a:cubicBezTo>
                  <a:pt x="823" y="332"/>
                  <a:pt x="824" y="332"/>
                  <a:pt x="824" y="332"/>
                </a:cubicBezTo>
                <a:cubicBezTo>
                  <a:pt x="824" y="332"/>
                  <a:pt x="825" y="332"/>
                  <a:pt x="825" y="332"/>
                </a:cubicBezTo>
                <a:cubicBezTo>
                  <a:pt x="825" y="332"/>
                  <a:pt x="825" y="333"/>
                  <a:pt x="826" y="333"/>
                </a:cubicBezTo>
                <a:cubicBezTo>
                  <a:pt x="826" y="333"/>
                  <a:pt x="826" y="332"/>
                  <a:pt x="826" y="332"/>
                </a:cubicBezTo>
                <a:cubicBezTo>
                  <a:pt x="827" y="332"/>
                  <a:pt x="829" y="331"/>
                  <a:pt x="827" y="330"/>
                </a:cubicBezTo>
                <a:cubicBezTo>
                  <a:pt x="827" y="330"/>
                  <a:pt x="827" y="329"/>
                  <a:pt x="826" y="329"/>
                </a:cubicBezTo>
                <a:cubicBezTo>
                  <a:pt x="826" y="329"/>
                  <a:pt x="826" y="329"/>
                  <a:pt x="825" y="329"/>
                </a:cubicBezTo>
                <a:cubicBezTo>
                  <a:pt x="825" y="329"/>
                  <a:pt x="825" y="328"/>
                  <a:pt x="825" y="328"/>
                </a:cubicBezTo>
                <a:cubicBezTo>
                  <a:pt x="825" y="328"/>
                  <a:pt x="826" y="328"/>
                  <a:pt x="827" y="329"/>
                </a:cubicBezTo>
                <a:cubicBezTo>
                  <a:pt x="827" y="329"/>
                  <a:pt x="828" y="329"/>
                  <a:pt x="828" y="330"/>
                </a:cubicBezTo>
                <a:cubicBezTo>
                  <a:pt x="829" y="330"/>
                  <a:pt x="829" y="331"/>
                  <a:pt x="830" y="331"/>
                </a:cubicBezTo>
                <a:cubicBezTo>
                  <a:pt x="831" y="331"/>
                  <a:pt x="832" y="331"/>
                  <a:pt x="832" y="332"/>
                </a:cubicBezTo>
                <a:cubicBezTo>
                  <a:pt x="833" y="332"/>
                  <a:pt x="833" y="333"/>
                  <a:pt x="834" y="333"/>
                </a:cubicBezTo>
                <a:cubicBezTo>
                  <a:pt x="835" y="333"/>
                  <a:pt x="835" y="333"/>
                  <a:pt x="836" y="334"/>
                </a:cubicBezTo>
                <a:cubicBezTo>
                  <a:pt x="836" y="334"/>
                  <a:pt x="836" y="335"/>
                  <a:pt x="836" y="335"/>
                </a:cubicBezTo>
                <a:cubicBezTo>
                  <a:pt x="837" y="335"/>
                  <a:pt x="837" y="335"/>
                  <a:pt x="837" y="335"/>
                </a:cubicBezTo>
                <a:cubicBezTo>
                  <a:pt x="838" y="335"/>
                  <a:pt x="838" y="335"/>
                  <a:pt x="839" y="335"/>
                </a:cubicBezTo>
                <a:cubicBezTo>
                  <a:pt x="839" y="333"/>
                  <a:pt x="838" y="332"/>
                  <a:pt x="837" y="332"/>
                </a:cubicBezTo>
                <a:cubicBezTo>
                  <a:pt x="835" y="331"/>
                  <a:pt x="835" y="329"/>
                  <a:pt x="833" y="329"/>
                </a:cubicBezTo>
                <a:cubicBezTo>
                  <a:pt x="833" y="329"/>
                  <a:pt x="832" y="329"/>
                  <a:pt x="831" y="329"/>
                </a:cubicBezTo>
                <a:cubicBezTo>
                  <a:pt x="831" y="329"/>
                  <a:pt x="831" y="328"/>
                  <a:pt x="831" y="328"/>
                </a:cubicBezTo>
                <a:cubicBezTo>
                  <a:pt x="830" y="328"/>
                  <a:pt x="830" y="328"/>
                  <a:pt x="830" y="328"/>
                </a:cubicBezTo>
                <a:cubicBezTo>
                  <a:pt x="830" y="328"/>
                  <a:pt x="828" y="327"/>
                  <a:pt x="828" y="327"/>
                </a:cubicBezTo>
                <a:cubicBezTo>
                  <a:pt x="830" y="328"/>
                  <a:pt x="831" y="327"/>
                  <a:pt x="833" y="327"/>
                </a:cubicBezTo>
                <a:cubicBezTo>
                  <a:pt x="833" y="327"/>
                  <a:pt x="834" y="327"/>
                  <a:pt x="835" y="327"/>
                </a:cubicBezTo>
                <a:cubicBezTo>
                  <a:pt x="836" y="328"/>
                  <a:pt x="837" y="328"/>
                  <a:pt x="837" y="328"/>
                </a:cubicBezTo>
                <a:cubicBezTo>
                  <a:pt x="838" y="328"/>
                  <a:pt x="839" y="328"/>
                  <a:pt x="840" y="328"/>
                </a:cubicBezTo>
                <a:cubicBezTo>
                  <a:pt x="841" y="328"/>
                  <a:pt x="841" y="328"/>
                  <a:pt x="842" y="328"/>
                </a:cubicBezTo>
                <a:cubicBezTo>
                  <a:pt x="842" y="329"/>
                  <a:pt x="842" y="329"/>
                  <a:pt x="843" y="329"/>
                </a:cubicBezTo>
                <a:cubicBezTo>
                  <a:pt x="844" y="329"/>
                  <a:pt x="844" y="329"/>
                  <a:pt x="845" y="329"/>
                </a:cubicBezTo>
                <a:cubicBezTo>
                  <a:pt x="846" y="329"/>
                  <a:pt x="847" y="329"/>
                  <a:pt x="847" y="329"/>
                </a:cubicBezTo>
                <a:cubicBezTo>
                  <a:pt x="848" y="330"/>
                  <a:pt x="849" y="330"/>
                  <a:pt x="849" y="330"/>
                </a:cubicBezTo>
                <a:cubicBezTo>
                  <a:pt x="850" y="331"/>
                  <a:pt x="850" y="332"/>
                  <a:pt x="852" y="332"/>
                </a:cubicBezTo>
                <a:cubicBezTo>
                  <a:pt x="853" y="332"/>
                  <a:pt x="854" y="331"/>
                  <a:pt x="855" y="331"/>
                </a:cubicBezTo>
                <a:cubicBezTo>
                  <a:pt x="856" y="331"/>
                  <a:pt x="857" y="331"/>
                  <a:pt x="858" y="332"/>
                </a:cubicBezTo>
                <a:cubicBezTo>
                  <a:pt x="859" y="332"/>
                  <a:pt x="860" y="331"/>
                  <a:pt x="861" y="331"/>
                </a:cubicBezTo>
                <a:cubicBezTo>
                  <a:pt x="861" y="331"/>
                  <a:pt x="861" y="331"/>
                  <a:pt x="861" y="331"/>
                </a:cubicBezTo>
                <a:cubicBezTo>
                  <a:pt x="862" y="331"/>
                  <a:pt x="862" y="331"/>
                  <a:pt x="863" y="330"/>
                </a:cubicBezTo>
                <a:cubicBezTo>
                  <a:pt x="863" y="330"/>
                  <a:pt x="863" y="329"/>
                  <a:pt x="863" y="328"/>
                </a:cubicBezTo>
                <a:cubicBezTo>
                  <a:pt x="862" y="327"/>
                  <a:pt x="862" y="326"/>
                  <a:pt x="862" y="325"/>
                </a:cubicBezTo>
                <a:cubicBezTo>
                  <a:pt x="861" y="324"/>
                  <a:pt x="861" y="323"/>
                  <a:pt x="860" y="323"/>
                </a:cubicBezTo>
                <a:cubicBezTo>
                  <a:pt x="859" y="322"/>
                  <a:pt x="859" y="322"/>
                  <a:pt x="858" y="323"/>
                </a:cubicBezTo>
                <a:cubicBezTo>
                  <a:pt x="857" y="323"/>
                  <a:pt x="856" y="322"/>
                  <a:pt x="856" y="322"/>
                </a:cubicBezTo>
                <a:cubicBezTo>
                  <a:pt x="855" y="321"/>
                  <a:pt x="855" y="322"/>
                  <a:pt x="854" y="322"/>
                </a:cubicBezTo>
                <a:cubicBezTo>
                  <a:pt x="853" y="322"/>
                  <a:pt x="854" y="321"/>
                  <a:pt x="853" y="321"/>
                </a:cubicBezTo>
                <a:cubicBezTo>
                  <a:pt x="853" y="321"/>
                  <a:pt x="852" y="321"/>
                  <a:pt x="852" y="320"/>
                </a:cubicBezTo>
                <a:cubicBezTo>
                  <a:pt x="853" y="320"/>
                  <a:pt x="853" y="321"/>
                  <a:pt x="854" y="320"/>
                </a:cubicBezTo>
                <a:cubicBezTo>
                  <a:pt x="854" y="320"/>
                  <a:pt x="854" y="319"/>
                  <a:pt x="855" y="319"/>
                </a:cubicBezTo>
                <a:cubicBezTo>
                  <a:pt x="855" y="319"/>
                  <a:pt x="855" y="320"/>
                  <a:pt x="855" y="320"/>
                </a:cubicBezTo>
                <a:cubicBezTo>
                  <a:pt x="856" y="320"/>
                  <a:pt x="856" y="320"/>
                  <a:pt x="856" y="320"/>
                </a:cubicBezTo>
                <a:cubicBezTo>
                  <a:pt x="857" y="321"/>
                  <a:pt x="857" y="320"/>
                  <a:pt x="857" y="319"/>
                </a:cubicBezTo>
                <a:cubicBezTo>
                  <a:pt x="857" y="319"/>
                  <a:pt x="858" y="319"/>
                  <a:pt x="858" y="318"/>
                </a:cubicBezTo>
                <a:cubicBezTo>
                  <a:pt x="858" y="318"/>
                  <a:pt x="859" y="318"/>
                  <a:pt x="859" y="318"/>
                </a:cubicBezTo>
                <a:cubicBezTo>
                  <a:pt x="858" y="317"/>
                  <a:pt x="858" y="317"/>
                  <a:pt x="858" y="317"/>
                </a:cubicBezTo>
                <a:cubicBezTo>
                  <a:pt x="858" y="317"/>
                  <a:pt x="859" y="317"/>
                  <a:pt x="859" y="316"/>
                </a:cubicBezTo>
                <a:cubicBezTo>
                  <a:pt x="859" y="316"/>
                  <a:pt x="858" y="316"/>
                  <a:pt x="858" y="316"/>
                </a:cubicBezTo>
                <a:cubicBezTo>
                  <a:pt x="858" y="315"/>
                  <a:pt x="859" y="315"/>
                  <a:pt x="859" y="316"/>
                </a:cubicBezTo>
                <a:cubicBezTo>
                  <a:pt x="860" y="316"/>
                  <a:pt x="860" y="317"/>
                  <a:pt x="861" y="316"/>
                </a:cubicBezTo>
                <a:cubicBezTo>
                  <a:pt x="861" y="316"/>
                  <a:pt x="861" y="316"/>
                  <a:pt x="861" y="316"/>
                </a:cubicBezTo>
                <a:cubicBezTo>
                  <a:pt x="862" y="317"/>
                  <a:pt x="861" y="317"/>
                  <a:pt x="861" y="317"/>
                </a:cubicBezTo>
                <a:cubicBezTo>
                  <a:pt x="860" y="317"/>
                  <a:pt x="860" y="317"/>
                  <a:pt x="860" y="317"/>
                </a:cubicBezTo>
                <a:cubicBezTo>
                  <a:pt x="859" y="317"/>
                  <a:pt x="859" y="318"/>
                  <a:pt x="859" y="318"/>
                </a:cubicBezTo>
                <a:cubicBezTo>
                  <a:pt x="859" y="318"/>
                  <a:pt x="858" y="318"/>
                  <a:pt x="858" y="318"/>
                </a:cubicBezTo>
                <a:cubicBezTo>
                  <a:pt x="858" y="319"/>
                  <a:pt x="858" y="319"/>
                  <a:pt x="858" y="319"/>
                </a:cubicBezTo>
                <a:cubicBezTo>
                  <a:pt x="859" y="320"/>
                  <a:pt x="859" y="319"/>
                  <a:pt x="859" y="320"/>
                </a:cubicBezTo>
                <a:cubicBezTo>
                  <a:pt x="859" y="320"/>
                  <a:pt x="859" y="320"/>
                  <a:pt x="859" y="320"/>
                </a:cubicBezTo>
                <a:cubicBezTo>
                  <a:pt x="859" y="320"/>
                  <a:pt x="860" y="321"/>
                  <a:pt x="860" y="320"/>
                </a:cubicBezTo>
                <a:cubicBezTo>
                  <a:pt x="860" y="320"/>
                  <a:pt x="860" y="320"/>
                  <a:pt x="861" y="320"/>
                </a:cubicBezTo>
                <a:cubicBezTo>
                  <a:pt x="861" y="320"/>
                  <a:pt x="862" y="320"/>
                  <a:pt x="862" y="320"/>
                </a:cubicBezTo>
                <a:cubicBezTo>
                  <a:pt x="862" y="320"/>
                  <a:pt x="862" y="321"/>
                  <a:pt x="863" y="321"/>
                </a:cubicBezTo>
                <a:cubicBezTo>
                  <a:pt x="863" y="321"/>
                  <a:pt x="863" y="322"/>
                  <a:pt x="863" y="322"/>
                </a:cubicBezTo>
                <a:cubicBezTo>
                  <a:pt x="864" y="323"/>
                  <a:pt x="863" y="323"/>
                  <a:pt x="864" y="323"/>
                </a:cubicBezTo>
                <a:cubicBezTo>
                  <a:pt x="864" y="322"/>
                  <a:pt x="864" y="321"/>
                  <a:pt x="865" y="322"/>
                </a:cubicBezTo>
                <a:cubicBezTo>
                  <a:pt x="865" y="322"/>
                  <a:pt x="865" y="322"/>
                  <a:pt x="864" y="323"/>
                </a:cubicBezTo>
                <a:cubicBezTo>
                  <a:pt x="864" y="323"/>
                  <a:pt x="865" y="323"/>
                  <a:pt x="865" y="324"/>
                </a:cubicBezTo>
                <a:cubicBezTo>
                  <a:pt x="865" y="324"/>
                  <a:pt x="866" y="324"/>
                  <a:pt x="867" y="325"/>
                </a:cubicBezTo>
                <a:cubicBezTo>
                  <a:pt x="867" y="325"/>
                  <a:pt x="868" y="325"/>
                  <a:pt x="869" y="325"/>
                </a:cubicBezTo>
                <a:cubicBezTo>
                  <a:pt x="869" y="325"/>
                  <a:pt x="869" y="324"/>
                  <a:pt x="870" y="324"/>
                </a:cubicBezTo>
                <a:cubicBezTo>
                  <a:pt x="870" y="324"/>
                  <a:pt x="870" y="324"/>
                  <a:pt x="871" y="324"/>
                </a:cubicBezTo>
                <a:cubicBezTo>
                  <a:pt x="871" y="324"/>
                  <a:pt x="873" y="324"/>
                  <a:pt x="873" y="325"/>
                </a:cubicBezTo>
                <a:cubicBezTo>
                  <a:pt x="874" y="325"/>
                  <a:pt x="874" y="326"/>
                  <a:pt x="874" y="327"/>
                </a:cubicBezTo>
                <a:cubicBezTo>
                  <a:pt x="874" y="327"/>
                  <a:pt x="875" y="328"/>
                  <a:pt x="875" y="329"/>
                </a:cubicBezTo>
                <a:cubicBezTo>
                  <a:pt x="875" y="329"/>
                  <a:pt x="875" y="330"/>
                  <a:pt x="875" y="331"/>
                </a:cubicBezTo>
                <a:cubicBezTo>
                  <a:pt x="875" y="331"/>
                  <a:pt x="875" y="331"/>
                  <a:pt x="875" y="332"/>
                </a:cubicBezTo>
                <a:cubicBezTo>
                  <a:pt x="875" y="333"/>
                  <a:pt x="875" y="333"/>
                  <a:pt x="874" y="334"/>
                </a:cubicBezTo>
                <a:cubicBezTo>
                  <a:pt x="874" y="334"/>
                  <a:pt x="875" y="335"/>
                  <a:pt x="875" y="334"/>
                </a:cubicBezTo>
                <a:cubicBezTo>
                  <a:pt x="875" y="334"/>
                  <a:pt x="875" y="334"/>
                  <a:pt x="876" y="334"/>
                </a:cubicBezTo>
                <a:cubicBezTo>
                  <a:pt x="876" y="334"/>
                  <a:pt x="876" y="334"/>
                  <a:pt x="876" y="334"/>
                </a:cubicBezTo>
                <a:cubicBezTo>
                  <a:pt x="877" y="333"/>
                  <a:pt x="875" y="333"/>
                  <a:pt x="876" y="332"/>
                </a:cubicBezTo>
                <a:cubicBezTo>
                  <a:pt x="876" y="332"/>
                  <a:pt x="877" y="332"/>
                  <a:pt x="877" y="332"/>
                </a:cubicBezTo>
                <a:cubicBezTo>
                  <a:pt x="877" y="332"/>
                  <a:pt x="877" y="332"/>
                  <a:pt x="877" y="332"/>
                </a:cubicBezTo>
                <a:cubicBezTo>
                  <a:pt x="878" y="331"/>
                  <a:pt x="878" y="331"/>
                  <a:pt x="878" y="331"/>
                </a:cubicBezTo>
                <a:cubicBezTo>
                  <a:pt x="879" y="331"/>
                  <a:pt x="879" y="332"/>
                  <a:pt x="879" y="332"/>
                </a:cubicBezTo>
                <a:cubicBezTo>
                  <a:pt x="879" y="333"/>
                  <a:pt x="880" y="334"/>
                  <a:pt x="880" y="333"/>
                </a:cubicBezTo>
                <a:cubicBezTo>
                  <a:pt x="880" y="333"/>
                  <a:pt x="880" y="333"/>
                  <a:pt x="880" y="332"/>
                </a:cubicBezTo>
                <a:cubicBezTo>
                  <a:pt x="881" y="332"/>
                  <a:pt x="881" y="332"/>
                  <a:pt x="881" y="333"/>
                </a:cubicBezTo>
                <a:cubicBezTo>
                  <a:pt x="882" y="333"/>
                  <a:pt x="882" y="333"/>
                  <a:pt x="883" y="333"/>
                </a:cubicBezTo>
                <a:cubicBezTo>
                  <a:pt x="883" y="333"/>
                  <a:pt x="883" y="334"/>
                  <a:pt x="883" y="334"/>
                </a:cubicBezTo>
                <a:cubicBezTo>
                  <a:pt x="884" y="334"/>
                  <a:pt x="884" y="334"/>
                  <a:pt x="884" y="335"/>
                </a:cubicBezTo>
                <a:cubicBezTo>
                  <a:pt x="884" y="335"/>
                  <a:pt x="883" y="335"/>
                  <a:pt x="883" y="335"/>
                </a:cubicBezTo>
                <a:cubicBezTo>
                  <a:pt x="883" y="335"/>
                  <a:pt x="883" y="335"/>
                  <a:pt x="883" y="335"/>
                </a:cubicBezTo>
                <a:cubicBezTo>
                  <a:pt x="882" y="335"/>
                  <a:pt x="882" y="335"/>
                  <a:pt x="882" y="335"/>
                </a:cubicBezTo>
                <a:cubicBezTo>
                  <a:pt x="882" y="335"/>
                  <a:pt x="881" y="335"/>
                  <a:pt x="881" y="335"/>
                </a:cubicBezTo>
                <a:cubicBezTo>
                  <a:pt x="881" y="335"/>
                  <a:pt x="880" y="336"/>
                  <a:pt x="880" y="336"/>
                </a:cubicBezTo>
                <a:cubicBezTo>
                  <a:pt x="880" y="336"/>
                  <a:pt x="880" y="336"/>
                  <a:pt x="880" y="336"/>
                </a:cubicBezTo>
                <a:cubicBezTo>
                  <a:pt x="880" y="336"/>
                  <a:pt x="880" y="336"/>
                  <a:pt x="880" y="337"/>
                </a:cubicBezTo>
                <a:cubicBezTo>
                  <a:pt x="881" y="337"/>
                  <a:pt x="881" y="337"/>
                  <a:pt x="881" y="337"/>
                </a:cubicBezTo>
                <a:cubicBezTo>
                  <a:pt x="882" y="337"/>
                  <a:pt x="881" y="338"/>
                  <a:pt x="882" y="338"/>
                </a:cubicBezTo>
                <a:cubicBezTo>
                  <a:pt x="882" y="336"/>
                  <a:pt x="884" y="339"/>
                  <a:pt x="885" y="338"/>
                </a:cubicBezTo>
                <a:cubicBezTo>
                  <a:pt x="885" y="338"/>
                  <a:pt x="886" y="337"/>
                  <a:pt x="886" y="337"/>
                </a:cubicBezTo>
                <a:cubicBezTo>
                  <a:pt x="886" y="337"/>
                  <a:pt x="887" y="337"/>
                  <a:pt x="887" y="336"/>
                </a:cubicBezTo>
                <a:cubicBezTo>
                  <a:pt x="888" y="336"/>
                  <a:pt x="887" y="335"/>
                  <a:pt x="887" y="335"/>
                </a:cubicBezTo>
                <a:cubicBezTo>
                  <a:pt x="887" y="335"/>
                  <a:pt x="888" y="335"/>
                  <a:pt x="888" y="335"/>
                </a:cubicBezTo>
                <a:cubicBezTo>
                  <a:pt x="889" y="336"/>
                  <a:pt x="889" y="336"/>
                  <a:pt x="890" y="336"/>
                </a:cubicBezTo>
                <a:cubicBezTo>
                  <a:pt x="890" y="337"/>
                  <a:pt x="888" y="336"/>
                  <a:pt x="887" y="336"/>
                </a:cubicBezTo>
                <a:cubicBezTo>
                  <a:pt x="887" y="337"/>
                  <a:pt x="887" y="337"/>
                  <a:pt x="887" y="337"/>
                </a:cubicBezTo>
                <a:cubicBezTo>
                  <a:pt x="887" y="337"/>
                  <a:pt x="887" y="337"/>
                  <a:pt x="887" y="337"/>
                </a:cubicBezTo>
                <a:cubicBezTo>
                  <a:pt x="886" y="338"/>
                  <a:pt x="886" y="339"/>
                  <a:pt x="887" y="339"/>
                </a:cubicBezTo>
                <a:cubicBezTo>
                  <a:pt x="887" y="340"/>
                  <a:pt x="888" y="340"/>
                  <a:pt x="888" y="340"/>
                </a:cubicBezTo>
                <a:cubicBezTo>
                  <a:pt x="888" y="341"/>
                  <a:pt x="889" y="341"/>
                  <a:pt x="890" y="341"/>
                </a:cubicBezTo>
                <a:cubicBezTo>
                  <a:pt x="890" y="341"/>
                  <a:pt x="891" y="342"/>
                  <a:pt x="891" y="341"/>
                </a:cubicBezTo>
                <a:cubicBezTo>
                  <a:pt x="892" y="341"/>
                  <a:pt x="893" y="342"/>
                  <a:pt x="893" y="342"/>
                </a:cubicBezTo>
                <a:cubicBezTo>
                  <a:pt x="894" y="342"/>
                  <a:pt x="895" y="342"/>
                  <a:pt x="896" y="343"/>
                </a:cubicBezTo>
                <a:cubicBezTo>
                  <a:pt x="896" y="343"/>
                  <a:pt x="897" y="344"/>
                  <a:pt x="897" y="344"/>
                </a:cubicBezTo>
                <a:cubicBezTo>
                  <a:pt x="898" y="345"/>
                  <a:pt x="897" y="345"/>
                  <a:pt x="896" y="346"/>
                </a:cubicBezTo>
                <a:cubicBezTo>
                  <a:pt x="896" y="346"/>
                  <a:pt x="896" y="347"/>
                  <a:pt x="895" y="348"/>
                </a:cubicBezTo>
                <a:cubicBezTo>
                  <a:pt x="895" y="349"/>
                  <a:pt x="893" y="349"/>
                  <a:pt x="892" y="349"/>
                </a:cubicBezTo>
                <a:cubicBezTo>
                  <a:pt x="891" y="349"/>
                  <a:pt x="890" y="349"/>
                  <a:pt x="889" y="349"/>
                </a:cubicBezTo>
                <a:cubicBezTo>
                  <a:pt x="889" y="348"/>
                  <a:pt x="889" y="348"/>
                  <a:pt x="888" y="348"/>
                </a:cubicBezTo>
                <a:cubicBezTo>
                  <a:pt x="888" y="348"/>
                  <a:pt x="888" y="348"/>
                  <a:pt x="887" y="349"/>
                </a:cubicBezTo>
                <a:cubicBezTo>
                  <a:pt x="887" y="349"/>
                  <a:pt x="887" y="349"/>
                  <a:pt x="886" y="349"/>
                </a:cubicBezTo>
                <a:cubicBezTo>
                  <a:pt x="886" y="349"/>
                  <a:pt x="886" y="350"/>
                  <a:pt x="886" y="350"/>
                </a:cubicBezTo>
                <a:cubicBezTo>
                  <a:pt x="886" y="350"/>
                  <a:pt x="886" y="350"/>
                  <a:pt x="887" y="351"/>
                </a:cubicBezTo>
                <a:cubicBezTo>
                  <a:pt x="887" y="351"/>
                  <a:pt x="887" y="352"/>
                  <a:pt x="887" y="352"/>
                </a:cubicBezTo>
                <a:cubicBezTo>
                  <a:pt x="887" y="352"/>
                  <a:pt x="886" y="353"/>
                  <a:pt x="886" y="353"/>
                </a:cubicBezTo>
                <a:cubicBezTo>
                  <a:pt x="886" y="353"/>
                  <a:pt x="886" y="354"/>
                  <a:pt x="886" y="354"/>
                </a:cubicBezTo>
                <a:cubicBezTo>
                  <a:pt x="885" y="354"/>
                  <a:pt x="885" y="355"/>
                  <a:pt x="885" y="355"/>
                </a:cubicBezTo>
                <a:cubicBezTo>
                  <a:pt x="885" y="356"/>
                  <a:pt x="886" y="355"/>
                  <a:pt x="886" y="356"/>
                </a:cubicBezTo>
                <a:cubicBezTo>
                  <a:pt x="887" y="356"/>
                  <a:pt x="888" y="355"/>
                  <a:pt x="889" y="355"/>
                </a:cubicBezTo>
                <a:cubicBezTo>
                  <a:pt x="890" y="355"/>
                  <a:pt x="891" y="355"/>
                  <a:pt x="891" y="355"/>
                </a:cubicBezTo>
                <a:cubicBezTo>
                  <a:pt x="892" y="354"/>
                  <a:pt x="892" y="354"/>
                  <a:pt x="893" y="353"/>
                </a:cubicBezTo>
                <a:cubicBezTo>
                  <a:pt x="893" y="353"/>
                  <a:pt x="894" y="353"/>
                  <a:pt x="895" y="353"/>
                </a:cubicBezTo>
                <a:cubicBezTo>
                  <a:pt x="896" y="352"/>
                  <a:pt x="896" y="352"/>
                  <a:pt x="897" y="352"/>
                </a:cubicBezTo>
                <a:cubicBezTo>
                  <a:pt x="897" y="352"/>
                  <a:pt x="898" y="352"/>
                  <a:pt x="899" y="351"/>
                </a:cubicBezTo>
                <a:cubicBezTo>
                  <a:pt x="899" y="351"/>
                  <a:pt x="899" y="350"/>
                  <a:pt x="899" y="349"/>
                </a:cubicBezTo>
                <a:cubicBezTo>
                  <a:pt x="900" y="349"/>
                  <a:pt x="900" y="350"/>
                  <a:pt x="901" y="350"/>
                </a:cubicBezTo>
                <a:cubicBezTo>
                  <a:pt x="901" y="350"/>
                  <a:pt x="901" y="351"/>
                  <a:pt x="902" y="351"/>
                </a:cubicBezTo>
                <a:cubicBezTo>
                  <a:pt x="902" y="351"/>
                  <a:pt x="903" y="351"/>
                  <a:pt x="904" y="351"/>
                </a:cubicBezTo>
                <a:cubicBezTo>
                  <a:pt x="904" y="351"/>
                  <a:pt x="904" y="350"/>
                  <a:pt x="904" y="349"/>
                </a:cubicBezTo>
                <a:cubicBezTo>
                  <a:pt x="905" y="348"/>
                  <a:pt x="905" y="348"/>
                  <a:pt x="906" y="348"/>
                </a:cubicBezTo>
                <a:cubicBezTo>
                  <a:pt x="906" y="348"/>
                  <a:pt x="908" y="348"/>
                  <a:pt x="908" y="348"/>
                </a:cubicBezTo>
                <a:cubicBezTo>
                  <a:pt x="908" y="349"/>
                  <a:pt x="908" y="349"/>
                  <a:pt x="907" y="349"/>
                </a:cubicBezTo>
                <a:cubicBezTo>
                  <a:pt x="907" y="349"/>
                  <a:pt x="907" y="349"/>
                  <a:pt x="907" y="349"/>
                </a:cubicBezTo>
                <a:cubicBezTo>
                  <a:pt x="907" y="349"/>
                  <a:pt x="906" y="349"/>
                  <a:pt x="906" y="349"/>
                </a:cubicBezTo>
                <a:cubicBezTo>
                  <a:pt x="906" y="349"/>
                  <a:pt x="905" y="350"/>
                  <a:pt x="905" y="350"/>
                </a:cubicBezTo>
                <a:cubicBezTo>
                  <a:pt x="904" y="351"/>
                  <a:pt x="906" y="351"/>
                  <a:pt x="906" y="351"/>
                </a:cubicBezTo>
                <a:cubicBezTo>
                  <a:pt x="907" y="351"/>
                  <a:pt x="907" y="350"/>
                  <a:pt x="908" y="351"/>
                </a:cubicBezTo>
                <a:cubicBezTo>
                  <a:pt x="909" y="352"/>
                  <a:pt x="908" y="352"/>
                  <a:pt x="907" y="352"/>
                </a:cubicBezTo>
                <a:cubicBezTo>
                  <a:pt x="907" y="352"/>
                  <a:pt x="906" y="353"/>
                  <a:pt x="906" y="353"/>
                </a:cubicBezTo>
                <a:cubicBezTo>
                  <a:pt x="906" y="353"/>
                  <a:pt x="905" y="353"/>
                  <a:pt x="906" y="353"/>
                </a:cubicBezTo>
                <a:cubicBezTo>
                  <a:pt x="906" y="354"/>
                  <a:pt x="907" y="353"/>
                  <a:pt x="907" y="353"/>
                </a:cubicBezTo>
                <a:cubicBezTo>
                  <a:pt x="907" y="354"/>
                  <a:pt x="907" y="354"/>
                  <a:pt x="908" y="354"/>
                </a:cubicBezTo>
                <a:cubicBezTo>
                  <a:pt x="908" y="354"/>
                  <a:pt x="908" y="353"/>
                  <a:pt x="908" y="353"/>
                </a:cubicBezTo>
                <a:cubicBezTo>
                  <a:pt x="909" y="353"/>
                  <a:pt x="909" y="352"/>
                  <a:pt x="909" y="352"/>
                </a:cubicBezTo>
                <a:cubicBezTo>
                  <a:pt x="909" y="353"/>
                  <a:pt x="909" y="354"/>
                  <a:pt x="909" y="354"/>
                </a:cubicBezTo>
                <a:cubicBezTo>
                  <a:pt x="909" y="354"/>
                  <a:pt x="909" y="354"/>
                  <a:pt x="909" y="355"/>
                </a:cubicBezTo>
                <a:cubicBezTo>
                  <a:pt x="909" y="355"/>
                  <a:pt x="909" y="356"/>
                  <a:pt x="909" y="356"/>
                </a:cubicBezTo>
                <a:cubicBezTo>
                  <a:pt x="910" y="356"/>
                  <a:pt x="910" y="357"/>
                  <a:pt x="911" y="357"/>
                </a:cubicBezTo>
                <a:cubicBezTo>
                  <a:pt x="911" y="358"/>
                  <a:pt x="911" y="358"/>
                  <a:pt x="912" y="358"/>
                </a:cubicBezTo>
                <a:cubicBezTo>
                  <a:pt x="912" y="358"/>
                  <a:pt x="912" y="358"/>
                  <a:pt x="913" y="358"/>
                </a:cubicBezTo>
                <a:cubicBezTo>
                  <a:pt x="913" y="358"/>
                  <a:pt x="914" y="358"/>
                  <a:pt x="914" y="358"/>
                </a:cubicBezTo>
                <a:cubicBezTo>
                  <a:pt x="915" y="359"/>
                  <a:pt x="915" y="359"/>
                  <a:pt x="915" y="359"/>
                </a:cubicBezTo>
                <a:cubicBezTo>
                  <a:pt x="916" y="359"/>
                  <a:pt x="917" y="359"/>
                  <a:pt x="917" y="358"/>
                </a:cubicBezTo>
                <a:cubicBezTo>
                  <a:pt x="917" y="357"/>
                  <a:pt x="916" y="357"/>
                  <a:pt x="916" y="356"/>
                </a:cubicBezTo>
                <a:cubicBezTo>
                  <a:pt x="916" y="356"/>
                  <a:pt x="916" y="356"/>
                  <a:pt x="915" y="356"/>
                </a:cubicBezTo>
                <a:cubicBezTo>
                  <a:pt x="915" y="356"/>
                  <a:pt x="914" y="355"/>
                  <a:pt x="915" y="355"/>
                </a:cubicBezTo>
                <a:cubicBezTo>
                  <a:pt x="915" y="355"/>
                  <a:pt x="916" y="355"/>
                  <a:pt x="916" y="355"/>
                </a:cubicBezTo>
                <a:cubicBezTo>
                  <a:pt x="917" y="355"/>
                  <a:pt x="917" y="355"/>
                  <a:pt x="917" y="355"/>
                </a:cubicBezTo>
                <a:cubicBezTo>
                  <a:pt x="918" y="356"/>
                  <a:pt x="919" y="356"/>
                  <a:pt x="919" y="357"/>
                </a:cubicBezTo>
                <a:cubicBezTo>
                  <a:pt x="919" y="357"/>
                  <a:pt x="918" y="357"/>
                  <a:pt x="918" y="358"/>
                </a:cubicBezTo>
                <a:cubicBezTo>
                  <a:pt x="918" y="358"/>
                  <a:pt x="918" y="358"/>
                  <a:pt x="918" y="359"/>
                </a:cubicBezTo>
                <a:cubicBezTo>
                  <a:pt x="917" y="360"/>
                  <a:pt x="918" y="360"/>
                  <a:pt x="918" y="361"/>
                </a:cubicBezTo>
                <a:cubicBezTo>
                  <a:pt x="918" y="362"/>
                  <a:pt x="918" y="362"/>
                  <a:pt x="918" y="363"/>
                </a:cubicBezTo>
                <a:cubicBezTo>
                  <a:pt x="919" y="363"/>
                  <a:pt x="920" y="363"/>
                  <a:pt x="920" y="363"/>
                </a:cubicBezTo>
                <a:cubicBezTo>
                  <a:pt x="921" y="363"/>
                  <a:pt x="920" y="364"/>
                  <a:pt x="920" y="364"/>
                </a:cubicBezTo>
                <a:cubicBezTo>
                  <a:pt x="921" y="365"/>
                  <a:pt x="921" y="364"/>
                  <a:pt x="921" y="364"/>
                </a:cubicBezTo>
                <a:cubicBezTo>
                  <a:pt x="921" y="363"/>
                  <a:pt x="922" y="363"/>
                  <a:pt x="922" y="363"/>
                </a:cubicBezTo>
                <a:cubicBezTo>
                  <a:pt x="922" y="363"/>
                  <a:pt x="923" y="363"/>
                  <a:pt x="923" y="362"/>
                </a:cubicBezTo>
                <a:cubicBezTo>
                  <a:pt x="923" y="362"/>
                  <a:pt x="924" y="362"/>
                  <a:pt x="924" y="361"/>
                </a:cubicBezTo>
                <a:cubicBezTo>
                  <a:pt x="925" y="361"/>
                  <a:pt x="925" y="362"/>
                  <a:pt x="925" y="363"/>
                </a:cubicBezTo>
                <a:cubicBezTo>
                  <a:pt x="925" y="364"/>
                  <a:pt x="925" y="365"/>
                  <a:pt x="926" y="365"/>
                </a:cubicBezTo>
                <a:cubicBezTo>
                  <a:pt x="927" y="365"/>
                  <a:pt x="927" y="365"/>
                  <a:pt x="927" y="365"/>
                </a:cubicBezTo>
                <a:cubicBezTo>
                  <a:pt x="927" y="365"/>
                  <a:pt x="927" y="365"/>
                  <a:pt x="928" y="365"/>
                </a:cubicBezTo>
                <a:cubicBezTo>
                  <a:pt x="928" y="366"/>
                  <a:pt x="928" y="366"/>
                  <a:pt x="928" y="367"/>
                </a:cubicBezTo>
                <a:cubicBezTo>
                  <a:pt x="928" y="367"/>
                  <a:pt x="928" y="367"/>
                  <a:pt x="928" y="368"/>
                </a:cubicBezTo>
                <a:cubicBezTo>
                  <a:pt x="929" y="368"/>
                  <a:pt x="928" y="369"/>
                  <a:pt x="928" y="370"/>
                </a:cubicBezTo>
                <a:cubicBezTo>
                  <a:pt x="928" y="370"/>
                  <a:pt x="928" y="370"/>
                  <a:pt x="929" y="371"/>
                </a:cubicBezTo>
                <a:cubicBezTo>
                  <a:pt x="929" y="371"/>
                  <a:pt x="928" y="371"/>
                  <a:pt x="929" y="372"/>
                </a:cubicBezTo>
                <a:cubicBezTo>
                  <a:pt x="930" y="372"/>
                  <a:pt x="930" y="372"/>
                  <a:pt x="931" y="372"/>
                </a:cubicBezTo>
                <a:cubicBezTo>
                  <a:pt x="931" y="373"/>
                  <a:pt x="932" y="374"/>
                  <a:pt x="931" y="375"/>
                </a:cubicBezTo>
                <a:cubicBezTo>
                  <a:pt x="931" y="375"/>
                  <a:pt x="931" y="375"/>
                  <a:pt x="931" y="375"/>
                </a:cubicBezTo>
                <a:cubicBezTo>
                  <a:pt x="932" y="376"/>
                  <a:pt x="933" y="376"/>
                  <a:pt x="933" y="377"/>
                </a:cubicBezTo>
                <a:cubicBezTo>
                  <a:pt x="934" y="378"/>
                  <a:pt x="934" y="379"/>
                  <a:pt x="934" y="379"/>
                </a:cubicBezTo>
                <a:cubicBezTo>
                  <a:pt x="934" y="381"/>
                  <a:pt x="934" y="382"/>
                  <a:pt x="936" y="383"/>
                </a:cubicBezTo>
                <a:cubicBezTo>
                  <a:pt x="936" y="383"/>
                  <a:pt x="936" y="383"/>
                  <a:pt x="936" y="384"/>
                </a:cubicBezTo>
                <a:cubicBezTo>
                  <a:pt x="936" y="384"/>
                  <a:pt x="936" y="384"/>
                  <a:pt x="936" y="385"/>
                </a:cubicBezTo>
                <a:cubicBezTo>
                  <a:pt x="935" y="385"/>
                  <a:pt x="935" y="385"/>
                  <a:pt x="935" y="386"/>
                </a:cubicBezTo>
                <a:cubicBezTo>
                  <a:pt x="935" y="386"/>
                  <a:pt x="934" y="387"/>
                  <a:pt x="934" y="387"/>
                </a:cubicBezTo>
                <a:cubicBezTo>
                  <a:pt x="933" y="388"/>
                  <a:pt x="932" y="389"/>
                  <a:pt x="931" y="390"/>
                </a:cubicBezTo>
                <a:cubicBezTo>
                  <a:pt x="931" y="390"/>
                  <a:pt x="930" y="391"/>
                  <a:pt x="930" y="391"/>
                </a:cubicBezTo>
                <a:cubicBezTo>
                  <a:pt x="929" y="391"/>
                  <a:pt x="929" y="392"/>
                  <a:pt x="929" y="392"/>
                </a:cubicBezTo>
                <a:cubicBezTo>
                  <a:pt x="928" y="392"/>
                  <a:pt x="928" y="393"/>
                  <a:pt x="927" y="393"/>
                </a:cubicBezTo>
                <a:cubicBezTo>
                  <a:pt x="927" y="394"/>
                  <a:pt x="929" y="394"/>
                  <a:pt x="930" y="394"/>
                </a:cubicBezTo>
                <a:cubicBezTo>
                  <a:pt x="931" y="394"/>
                  <a:pt x="931" y="394"/>
                  <a:pt x="932" y="394"/>
                </a:cubicBezTo>
                <a:cubicBezTo>
                  <a:pt x="933" y="394"/>
                  <a:pt x="934" y="394"/>
                  <a:pt x="935" y="394"/>
                </a:cubicBezTo>
                <a:cubicBezTo>
                  <a:pt x="935" y="394"/>
                  <a:pt x="936" y="394"/>
                  <a:pt x="937" y="394"/>
                </a:cubicBezTo>
                <a:cubicBezTo>
                  <a:pt x="938" y="394"/>
                  <a:pt x="939" y="395"/>
                  <a:pt x="940" y="395"/>
                </a:cubicBezTo>
                <a:cubicBezTo>
                  <a:pt x="941" y="395"/>
                  <a:pt x="941" y="395"/>
                  <a:pt x="942" y="395"/>
                </a:cubicBezTo>
                <a:cubicBezTo>
                  <a:pt x="942" y="395"/>
                  <a:pt x="942" y="396"/>
                  <a:pt x="943" y="396"/>
                </a:cubicBezTo>
                <a:cubicBezTo>
                  <a:pt x="943" y="396"/>
                  <a:pt x="944" y="396"/>
                  <a:pt x="945" y="396"/>
                </a:cubicBezTo>
                <a:cubicBezTo>
                  <a:pt x="946" y="396"/>
                  <a:pt x="946" y="394"/>
                  <a:pt x="947" y="393"/>
                </a:cubicBezTo>
                <a:cubicBezTo>
                  <a:pt x="947" y="393"/>
                  <a:pt x="947" y="392"/>
                  <a:pt x="947" y="392"/>
                </a:cubicBezTo>
                <a:cubicBezTo>
                  <a:pt x="948" y="391"/>
                  <a:pt x="948" y="391"/>
                  <a:pt x="948" y="391"/>
                </a:cubicBezTo>
                <a:cubicBezTo>
                  <a:pt x="949" y="390"/>
                  <a:pt x="949" y="390"/>
                  <a:pt x="948" y="389"/>
                </a:cubicBezTo>
                <a:cubicBezTo>
                  <a:pt x="948" y="389"/>
                  <a:pt x="948" y="389"/>
                  <a:pt x="948" y="389"/>
                </a:cubicBezTo>
                <a:cubicBezTo>
                  <a:pt x="947" y="388"/>
                  <a:pt x="949" y="388"/>
                  <a:pt x="950" y="388"/>
                </a:cubicBezTo>
                <a:cubicBezTo>
                  <a:pt x="950" y="388"/>
                  <a:pt x="951" y="389"/>
                  <a:pt x="952" y="389"/>
                </a:cubicBezTo>
                <a:cubicBezTo>
                  <a:pt x="953" y="389"/>
                  <a:pt x="953" y="389"/>
                  <a:pt x="954" y="390"/>
                </a:cubicBezTo>
                <a:cubicBezTo>
                  <a:pt x="954" y="391"/>
                  <a:pt x="954" y="391"/>
                  <a:pt x="955" y="392"/>
                </a:cubicBezTo>
                <a:cubicBezTo>
                  <a:pt x="955" y="393"/>
                  <a:pt x="955" y="393"/>
                  <a:pt x="956" y="393"/>
                </a:cubicBezTo>
                <a:cubicBezTo>
                  <a:pt x="957" y="394"/>
                  <a:pt x="958" y="394"/>
                  <a:pt x="958" y="394"/>
                </a:cubicBezTo>
                <a:cubicBezTo>
                  <a:pt x="960" y="394"/>
                  <a:pt x="962" y="394"/>
                  <a:pt x="963" y="395"/>
                </a:cubicBezTo>
                <a:cubicBezTo>
                  <a:pt x="963" y="395"/>
                  <a:pt x="964" y="395"/>
                  <a:pt x="964" y="395"/>
                </a:cubicBezTo>
                <a:cubicBezTo>
                  <a:pt x="964" y="396"/>
                  <a:pt x="965" y="396"/>
                  <a:pt x="965" y="396"/>
                </a:cubicBezTo>
                <a:cubicBezTo>
                  <a:pt x="966" y="396"/>
                  <a:pt x="966" y="396"/>
                  <a:pt x="967" y="396"/>
                </a:cubicBezTo>
                <a:cubicBezTo>
                  <a:pt x="967" y="396"/>
                  <a:pt x="967" y="397"/>
                  <a:pt x="968" y="397"/>
                </a:cubicBezTo>
                <a:cubicBezTo>
                  <a:pt x="968" y="397"/>
                  <a:pt x="968" y="397"/>
                  <a:pt x="969" y="397"/>
                </a:cubicBezTo>
                <a:cubicBezTo>
                  <a:pt x="969" y="397"/>
                  <a:pt x="969" y="396"/>
                  <a:pt x="970" y="396"/>
                </a:cubicBezTo>
                <a:cubicBezTo>
                  <a:pt x="970" y="397"/>
                  <a:pt x="970" y="397"/>
                  <a:pt x="970" y="397"/>
                </a:cubicBezTo>
                <a:cubicBezTo>
                  <a:pt x="969" y="398"/>
                  <a:pt x="969" y="398"/>
                  <a:pt x="969" y="399"/>
                </a:cubicBezTo>
                <a:cubicBezTo>
                  <a:pt x="968" y="399"/>
                  <a:pt x="968" y="399"/>
                  <a:pt x="968" y="400"/>
                </a:cubicBezTo>
                <a:cubicBezTo>
                  <a:pt x="969" y="400"/>
                  <a:pt x="969" y="399"/>
                  <a:pt x="970" y="399"/>
                </a:cubicBezTo>
                <a:cubicBezTo>
                  <a:pt x="970" y="399"/>
                  <a:pt x="970" y="399"/>
                  <a:pt x="971" y="399"/>
                </a:cubicBezTo>
                <a:cubicBezTo>
                  <a:pt x="971" y="399"/>
                  <a:pt x="971" y="399"/>
                  <a:pt x="971" y="400"/>
                </a:cubicBezTo>
                <a:cubicBezTo>
                  <a:pt x="971" y="401"/>
                  <a:pt x="970" y="400"/>
                  <a:pt x="969" y="401"/>
                </a:cubicBezTo>
                <a:cubicBezTo>
                  <a:pt x="969" y="401"/>
                  <a:pt x="968" y="401"/>
                  <a:pt x="968" y="402"/>
                </a:cubicBezTo>
                <a:cubicBezTo>
                  <a:pt x="967" y="403"/>
                  <a:pt x="967" y="404"/>
                  <a:pt x="966" y="404"/>
                </a:cubicBezTo>
                <a:cubicBezTo>
                  <a:pt x="965" y="404"/>
                  <a:pt x="965" y="403"/>
                  <a:pt x="964" y="403"/>
                </a:cubicBezTo>
                <a:cubicBezTo>
                  <a:pt x="963" y="402"/>
                  <a:pt x="963" y="402"/>
                  <a:pt x="962" y="402"/>
                </a:cubicBezTo>
                <a:cubicBezTo>
                  <a:pt x="962" y="402"/>
                  <a:pt x="961" y="402"/>
                  <a:pt x="961" y="402"/>
                </a:cubicBezTo>
                <a:cubicBezTo>
                  <a:pt x="960" y="403"/>
                  <a:pt x="960" y="403"/>
                  <a:pt x="960" y="403"/>
                </a:cubicBezTo>
                <a:cubicBezTo>
                  <a:pt x="959" y="403"/>
                  <a:pt x="959" y="403"/>
                  <a:pt x="958" y="403"/>
                </a:cubicBezTo>
                <a:cubicBezTo>
                  <a:pt x="958" y="403"/>
                  <a:pt x="957" y="403"/>
                  <a:pt x="956" y="403"/>
                </a:cubicBezTo>
                <a:cubicBezTo>
                  <a:pt x="956" y="403"/>
                  <a:pt x="956" y="403"/>
                  <a:pt x="956" y="402"/>
                </a:cubicBezTo>
                <a:cubicBezTo>
                  <a:pt x="956" y="402"/>
                  <a:pt x="956" y="402"/>
                  <a:pt x="956" y="402"/>
                </a:cubicBezTo>
                <a:cubicBezTo>
                  <a:pt x="955" y="402"/>
                  <a:pt x="955" y="402"/>
                  <a:pt x="955" y="402"/>
                </a:cubicBezTo>
                <a:cubicBezTo>
                  <a:pt x="954" y="401"/>
                  <a:pt x="954" y="402"/>
                  <a:pt x="954" y="403"/>
                </a:cubicBezTo>
                <a:cubicBezTo>
                  <a:pt x="954" y="404"/>
                  <a:pt x="953" y="404"/>
                  <a:pt x="952" y="405"/>
                </a:cubicBezTo>
                <a:cubicBezTo>
                  <a:pt x="952" y="405"/>
                  <a:pt x="951" y="405"/>
                  <a:pt x="950" y="406"/>
                </a:cubicBezTo>
                <a:cubicBezTo>
                  <a:pt x="950" y="406"/>
                  <a:pt x="949" y="408"/>
                  <a:pt x="949" y="407"/>
                </a:cubicBezTo>
                <a:cubicBezTo>
                  <a:pt x="949" y="407"/>
                  <a:pt x="950" y="407"/>
                  <a:pt x="949" y="406"/>
                </a:cubicBezTo>
                <a:cubicBezTo>
                  <a:pt x="949" y="405"/>
                  <a:pt x="948" y="407"/>
                  <a:pt x="947" y="406"/>
                </a:cubicBezTo>
                <a:cubicBezTo>
                  <a:pt x="947" y="405"/>
                  <a:pt x="949" y="405"/>
                  <a:pt x="949" y="404"/>
                </a:cubicBezTo>
                <a:cubicBezTo>
                  <a:pt x="949" y="403"/>
                  <a:pt x="948" y="403"/>
                  <a:pt x="948" y="402"/>
                </a:cubicBezTo>
                <a:cubicBezTo>
                  <a:pt x="949" y="402"/>
                  <a:pt x="950" y="401"/>
                  <a:pt x="949" y="400"/>
                </a:cubicBezTo>
                <a:cubicBezTo>
                  <a:pt x="949" y="400"/>
                  <a:pt x="948" y="400"/>
                  <a:pt x="948" y="400"/>
                </a:cubicBezTo>
                <a:cubicBezTo>
                  <a:pt x="948" y="400"/>
                  <a:pt x="947" y="399"/>
                  <a:pt x="947" y="399"/>
                </a:cubicBezTo>
                <a:cubicBezTo>
                  <a:pt x="947" y="398"/>
                  <a:pt x="947" y="397"/>
                  <a:pt x="946" y="397"/>
                </a:cubicBezTo>
                <a:cubicBezTo>
                  <a:pt x="945" y="396"/>
                  <a:pt x="944" y="397"/>
                  <a:pt x="943" y="396"/>
                </a:cubicBezTo>
                <a:cubicBezTo>
                  <a:pt x="942" y="396"/>
                  <a:pt x="942" y="396"/>
                  <a:pt x="941" y="396"/>
                </a:cubicBezTo>
                <a:cubicBezTo>
                  <a:pt x="940" y="395"/>
                  <a:pt x="939" y="395"/>
                  <a:pt x="938" y="395"/>
                </a:cubicBezTo>
                <a:cubicBezTo>
                  <a:pt x="937" y="394"/>
                  <a:pt x="935" y="395"/>
                  <a:pt x="934" y="395"/>
                </a:cubicBezTo>
                <a:cubicBezTo>
                  <a:pt x="933" y="395"/>
                  <a:pt x="932" y="395"/>
                  <a:pt x="931" y="395"/>
                </a:cubicBezTo>
                <a:cubicBezTo>
                  <a:pt x="930" y="394"/>
                  <a:pt x="930" y="394"/>
                  <a:pt x="929" y="394"/>
                </a:cubicBezTo>
                <a:cubicBezTo>
                  <a:pt x="928" y="394"/>
                  <a:pt x="928" y="394"/>
                  <a:pt x="928" y="394"/>
                </a:cubicBezTo>
                <a:cubicBezTo>
                  <a:pt x="927" y="394"/>
                  <a:pt x="927" y="394"/>
                  <a:pt x="926" y="394"/>
                </a:cubicBezTo>
                <a:cubicBezTo>
                  <a:pt x="925" y="394"/>
                  <a:pt x="925" y="395"/>
                  <a:pt x="924" y="396"/>
                </a:cubicBezTo>
                <a:cubicBezTo>
                  <a:pt x="923" y="397"/>
                  <a:pt x="923" y="397"/>
                  <a:pt x="922" y="397"/>
                </a:cubicBezTo>
                <a:cubicBezTo>
                  <a:pt x="921" y="398"/>
                  <a:pt x="920" y="399"/>
                  <a:pt x="919" y="399"/>
                </a:cubicBezTo>
                <a:cubicBezTo>
                  <a:pt x="918" y="400"/>
                  <a:pt x="917" y="400"/>
                  <a:pt x="916" y="401"/>
                </a:cubicBezTo>
                <a:cubicBezTo>
                  <a:pt x="916" y="402"/>
                  <a:pt x="915" y="403"/>
                  <a:pt x="914" y="403"/>
                </a:cubicBezTo>
                <a:cubicBezTo>
                  <a:pt x="914" y="404"/>
                  <a:pt x="913" y="404"/>
                  <a:pt x="912" y="405"/>
                </a:cubicBezTo>
                <a:cubicBezTo>
                  <a:pt x="911" y="405"/>
                  <a:pt x="911" y="405"/>
                  <a:pt x="912" y="406"/>
                </a:cubicBezTo>
                <a:cubicBezTo>
                  <a:pt x="912" y="407"/>
                  <a:pt x="913" y="407"/>
                  <a:pt x="914" y="408"/>
                </a:cubicBezTo>
                <a:cubicBezTo>
                  <a:pt x="914" y="409"/>
                  <a:pt x="915" y="409"/>
                  <a:pt x="915" y="410"/>
                </a:cubicBezTo>
                <a:cubicBezTo>
                  <a:pt x="916" y="410"/>
                  <a:pt x="917" y="410"/>
                  <a:pt x="918" y="411"/>
                </a:cubicBezTo>
                <a:cubicBezTo>
                  <a:pt x="918" y="411"/>
                  <a:pt x="918" y="411"/>
                  <a:pt x="919" y="412"/>
                </a:cubicBezTo>
                <a:cubicBezTo>
                  <a:pt x="919" y="412"/>
                  <a:pt x="919" y="412"/>
                  <a:pt x="919" y="412"/>
                </a:cubicBezTo>
                <a:cubicBezTo>
                  <a:pt x="919" y="413"/>
                  <a:pt x="919" y="412"/>
                  <a:pt x="919" y="413"/>
                </a:cubicBezTo>
                <a:cubicBezTo>
                  <a:pt x="920" y="413"/>
                  <a:pt x="920" y="414"/>
                  <a:pt x="920" y="414"/>
                </a:cubicBezTo>
                <a:cubicBezTo>
                  <a:pt x="920" y="414"/>
                  <a:pt x="920" y="415"/>
                  <a:pt x="920" y="415"/>
                </a:cubicBezTo>
                <a:cubicBezTo>
                  <a:pt x="921" y="415"/>
                  <a:pt x="922" y="416"/>
                  <a:pt x="921" y="417"/>
                </a:cubicBezTo>
                <a:cubicBezTo>
                  <a:pt x="921" y="417"/>
                  <a:pt x="920" y="417"/>
                  <a:pt x="920" y="417"/>
                </a:cubicBezTo>
                <a:cubicBezTo>
                  <a:pt x="920" y="417"/>
                  <a:pt x="919" y="417"/>
                  <a:pt x="919" y="417"/>
                </a:cubicBezTo>
                <a:cubicBezTo>
                  <a:pt x="918" y="417"/>
                  <a:pt x="918" y="416"/>
                  <a:pt x="917" y="416"/>
                </a:cubicBezTo>
                <a:cubicBezTo>
                  <a:pt x="917" y="416"/>
                  <a:pt x="916" y="416"/>
                  <a:pt x="916" y="416"/>
                </a:cubicBezTo>
                <a:cubicBezTo>
                  <a:pt x="915" y="416"/>
                  <a:pt x="915" y="416"/>
                  <a:pt x="915" y="416"/>
                </a:cubicBezTo>
                <a:cubicBezTo>
                  <a:pt x="914" y="416"/>
                  <a:pt x="914" y="417"/>
                  <a:pt x="914" y="417"/>
                </a:cubicBezTo>
                <a:cubicBezTo>
                  <a:pt x="913" y="417"/>
                  <a:pt x="913" y="417"/>
                  <a:pt x="913" y="417"/>
                </a:cubicBezTo>
                <a:cubicBezTo>
                  <a:pt x="912" y="418"/>
                  <a:pt x="912" y="419"/>
                  <a:pt x="911" y="419"/>
                </a:cubicBezTo>
                <a:cubicBezTo>
                  <a:pt x="911" y="420"/>
                  <a:pt x="911" y="420"/>
                  <a:pt x="910" y="420"/>
                </a:cubicBezTo>
                <a:cubicBezTo>
                  <a:pt x="909" y="420"/>
                  <a:pt x="910" y="420"/>
                  <a:pt x="909" y="419"/>
                </a:cubicBezTo>
                <a:cubicBezTo>
                  <a:pt x="909" y="419"/>
                  <a:pt x="908" y="419"/>
                  <a:pt x="908" y="419"/>
                </a:cubicBezTo>
                <a:cubicBezTo>
                  <a:pt x="908" y="418"/>
                  <a:pt x="908" y="418"/>
                  <a:pt x="908" y="418"/>
                </a:cubicBezTo>
                <a:cubicBezTo>
                  <a:pt x="907" y="418"/>
                  <a:pt x="907" y="418"/>
                  <a:pt x="907" y="418"/>
                </a:cubicBezTo>
                <a:cubicBezTo>
                  <a:pt x="906" y="419"/>
                  <a:pt x="906" y="419"/>
                  <a:pt x="905" y="419"/>
                </a:cubicBezTo>
                <a:cubicBezTo>
                  <a:pt x="904" y="419"/>
                  <a:pt x="904" y="419"/>
                  <a:pt x="904" y="420"/>
                </a:cubicBezTo>
                <a:cubicBezTo>
                  <a:pt x="904" y="421"/>
                  <a:pt x="903" y="421"/>
                  <a:pt x="902" y="421"/>
                </a:cubicBezTo>
                <a:cubicBezTo>
                  <a:pt x="901" y="421"/>
                  <a:pt x="899" y="422"/>
                  <a:pt x="898" y="421"/>
                </a:cubicBezTo>
                <a:cubicBezTo>
                  <a:pt x="898" y="420"/>
                  <a:pt x="898" y="420"/>
                  <a:pt x="897" y="420"/>
                </a:cubicBezTo>
                <a:cubicBezTo>
                  <a:pt x="897" y="420"/>
                  <a:pt x="896" y="420"/>
                  <a:pt x="896" y="420"/>
                </a:cubicBezTo>
                <a:cubicBezTo>
                  <a:pt x="895" y="420"/>
                  <a:pt x="895" y="420"/>
                  <a:pt x="895" y="420"/>
                </a:cubicBezTo>
                <a:cubicBezTo>
                  <a:pt x="894" y="421"/>
                  <a:pt x="895" y="421"/>
                  <a:pt x="895" y="421"/>
                </a:cubicBezTo>
                <a:cubicBezTo>
                  <a:pt x="894" y="422"/>
                  <a:pt x="894" y="421"/>
                  <a:pt x="894" y="421"/>
                </a:cubicBezTo>
                <a:cubicBezTo>
                  <a:pt x="893" y="421"/>
                  <a:pt x="892" y="421"/>
                  <a:pt x="892" y="420"/>
                </a:cubicBezTo>
                <a:cubicBezTo>
                  <a:pt x="891" y="420"/>
                  <a:pt x="890" y="420"/>
                  <a:pt x="889" y="420"/>
                </a:cubicBezTo>
                <a:cubicBezTo>
                  <a:pt x="888" y="420"/>
                  <a:pt x="888" y="419"/>
                  <a:pt x="887" y="419"/>
                </a:cubicBezTo>
                <a:cubicBezTo>
                  <a:pt x="886" y="419"/>
                  <a:pt x="886" y="418"/>
                  <a:pt x="885" y="418"/>
                </a:cubicBezTo>
                <a:cubicBezTo>
                  <a:pt x="884" y="418"/>
                  <a:pt x="883" y="418"/>
                  <a:pt x="882" y="418"/>
                </a:cubicBezTo>
                <a:cubicBezTo>
                  <a:pt x="882" y="418"/>
                  <a:pt x="881" y="418"/>
                  <a:pt x="880" y="418"/>
                </a:cubicBezTo>
                <a:cubicBezTo>
                  <a:pt x="880" y="418"/>
                  <a:pt x="879" y="418"/>
                  <a:pt x="879" y="418"/>
                </a:cubicBezTo>
                <a:cubicBezTo>
                  <a:pt x="878" y="418"/>
                  <a:pt x="878" y="418"/>
                  <a:pt x="878" y="419"/>
                </a:cubicBezTo>
                <a:cubicBezTo>
                  <a:pt x="878" y="419"/>
                  <a:pt x="878" y="419"/>
                  <a:pt x="878" y="420"/>
                </a:cubicBezTo>
                <a:cubicBezTo>
                  <a:pt x="877" y="420"/>
                  <a:pt x="878" y="421"/>
                  <a:pt x="878" y="422"/>
                </a:cubicBezTo>
                <a:cubicBezTo>
                  <a:pt x="878" y="423"/>
                  <a:pt x="877" y="423"/>
                  <a:pt x="876" y="423"/>
                </a:cubicBezTo>
                <a:cubicBezTo>
                  <a:pt x="875" y="423"/>
                  <a:pt x="874" y="424"/>
                  <a:pt x="874" y="424"/>
                </a:cubicBezTo>
                <a:cubicBezTo>
                  <a:pt x="872" y="424"/>
                  <a:pt x="871" y="425"/>
                  <a:pt x="870" y="426"/>
                </a:cubicBezTo>
                <a:cubicBezTo>
                  <a:pt x="869" y="427"/>
                  <a:pt x="869" y="428"/>
                  <a:pt x="869" y="428"/>
                </a:cubicBezTo>
                <a:cubicBezTo>
                  <a:pt x="868" y="429"/>
                  <a:pt x="868" y="430"/>
                  <a:pt x="868" y="431"/>
                </a:cubicBezTo>
                <a:cubicBezTo>
                  <a:pt x="867" y="431"/>
                  <a:pt x="867" y="431"/>
                  <a:pt x="867" y="432"/>
                </a:cubicBezTo>
                <a:cubicBezTo>
                  <a:pt x="867" y="433"/>
                  <a:pt x="868" y="433"/>
                  <a:pt x="868" y="434"/>
                </a:cubicBezTo>
                <a:cubicBezTo>
                  <a:pt x="869" y="434"/>
                  <a:pt x="869" y="435"/>
                  <a:pt x="870" y="435"/>
                </a:cubicBezTo>
                <a:cubicBezTo>
                  <a:pt x="870" y="436"/>
                  <a:pt x="871" y="437"/>
                  <a:pt x="871" y="437"/>
                </a:cubicBezTo>
                <a:cubicBezTo>
                  <a:pt x="872" y="438"/>
                  <a:pt x="872" y="438"/>
                  <a:pt x="873" y="438"/>
                </a:cubicBezTo>
                <a:cubicBezTo>
                  <a:pt x="874" y="439"/>
                  <a:pt x="875" y="439"/>
                  <a:pt x="876" y="439"/>
                </a:cubicBezTo>
                <a:cubicBezTo>
                  <a:pt x="876" y="439"/>
                  <a:pt x="877" y="439"/>
                  <a:pt x="878" y="439"/>
                </a:cubicBezTo>
                <a:cubicBezTo>
                  <a:pt x="879" y="439"/>
                  <a:pt x="879" y="439"/>
                  <a:pt x="880" y="439"/>
                </a:cubicBezTo>
                <a:cubicBezTo>
                  <a:pt x="881" y="440"/>
                  <a:pt x="882" y="439"/>
                  <a:pt x="882" y="440"/>
                </a:cubicBezTo>
                <a:cubicBezTo>
                  <a:pt x="882" y="440"/>
                  <a:pt x="883" y="440"/>
                  <a:pt x="883" y="440"/>
                </a:cubicBezTo>
                <a:cubicBezTo>
                  <a:pt x="883" y="440"/>
                  <a:pt x="885" y="441"/>
                  <a:pt x="885" y="440"/>
                </a:cubicBezTo>
                <a:cubicBezTo>
                  <a:pt x="885" y="440"/>
                  <a:pt x="885" y="440"/>
                  <a:pt x="885" y="439"/>
                </a:cubicBezTo>
                <a:cubicBezTo>
                  <a:pt x="885" y="439"/>
                  <a:pt x="886" y="439"/>
                  <a:pt x="886" y="439"/>
                </a:cubicBezTo>
                <a:cubicBezTo>
                  <a:pt x="887" y="439"/>
                  <a:pt x="887" y="439"/>
                  <a:pt x="888" y="440"/>
                </a:cubicBezTo>
                <a:cubicBezTo>
                  <a:pt x="888" y="440"/>
                  <a:pt x="889" y="440"/>
                  <a:pt x="889" y="440"/>
                </a:cubicBezTo>
                <a:cubicBezTo>
                  <a:pt x="890" y="439"/>
                  <a:pt x="890" y="440"/>
                  <a:pt x="891" y="439"/>
                </a:cubicBezTo>
                <a:cubicBezTo>
                  <a:pt x="891" y="439"/>
                  <a:pt x="890" y="439"/>
                  <a:pt x="890" y="438"/>
                </a:cubicBezTo>
                <a:cubicBezTo>
                  <a:pt x="891" y="438"/>
                  <a:pt x="891" y="438"/>
                  <a:pt x="891" y="438"/>
                </a:cubicBezTo>
                <a:cubicBezTo>
                  <a:pt x="891" y="437"/>
                  <a:pt x="892" y="437"/>
                  <a:pt x="893" y="437"/>
                </a:cubicBezTo>
                <a:cubicBezTo>
                  <a:pt x="893" y="437"/>
                  <a:pt x="893" y="438"/>
                  <a:pt x="894" y="438"/>
                </a:cubicBezTo>
                <a:cubicBezTo>
                  <a:pt x="894" y="438"/>
                  <a:pt x="894" y="437"/>
                  <a:pt x="895" y="437"/>
                </a:cubicBezTo>
                <a:cubicBezTo>
                  <a:pt x="895" y="437"/>
                  <a:pt x="895" y="437"/>
                  <a:pt x="895" y="437"/>
                </a:cubicBezTo>
                <a:cubicBezTo>
                  <a:pt x="895" y="438"/>
                  <a:pt x="896" y="438"/>
                  <a:pt x="896" y="438"/>
                </a:cubicBezTo>
                <a:cubicBezTo>
                  <a:pt x="896" y="437"/>
                  <a:pt x="896" y="437"/>
                  <a:pt x="895" y="437"/>
                </a:cubicBezTo>
                <a:cubicBezTo>
                  <a:pt x="895" y="437"/>
                  <a:pt x="895" y="436"/>
                  <a:pt x="896" y="436"/>
                </a:cubicBezTo>
                <a:cubicBezTo>
                  <a:pt x="896" y="436"/>
                  <a:pt x="896" y="436"/>
                  <a:pt x="897" y="436"/>
                </a:cubicBezTo>
                <a:cubicBezTo>
                  <a:pt x="897" y="436"/>
                  <a:pt x="897" y="436"/>
                  <a:pt x="897" y="436"/>
                </a:cubicBezTo>
                <a:cubicBezTo>
                  <a:pt x="896" y="435"/>
                  <a:pt x="895" y="435"/>
                  <a:pt x="896" y="434"/>
                </a:cubicBezTo>
                <a:cubicBezTo>
                  <a:pt x="896" y="433"/>
                  <a:pt x="897" y="434"/>
                  <a:pt x="898" y="434"/>
                </a:cubicBezTo>
                <a:cubicBezTo>
                  <a:pt x="899" y="435"/>
                  <a:pt x="901" y="435"/>
                  <a:pt x="903" y="436"/>
                </a:cubicBezTo>
                <a:cubicBezTo>
                  <a:pt x="904" y="436"/>
                  <a:pt x="905" y="437"/>
                  <a:pt x="906" y="437"/>
                </a:cubicBezTo>
                <a:cubicBezTo>
                  <a:pt x="907" y="437"/>
                  <a:pt x="907" y="437"/>
                  <a:pt x="908" y="437"/>
                </a:cubicBezTo>
                <a:cubicBezTo>
                  <a:pt x="909" y="437"/>
                  <a:pt x="910" y="437"/>
                  <a:pt x="910" y="437"/>
                </a:cubicBezTo>
                <a:cubicBezTo>
                  <a:pt x="910" y="436"/>
                  <a:pt x="910" y="436"/>
                  <a:pt x="910" y="436"/>
                </a:cubicBezTo>
                <a:cubicBezTo>
                  <a:pt x="910" y="435"/>
                  <a:pt x="910" y="435"/>
                  <a:pt x="910" y="435"/>
                </a:cubicBezTo>
                <a:cubicBezTo>
                  <a:pt x="910" y="435"/>
                  <a:pt x="910" y="435"/>
                  <a:pt x="910" y="435"/>
                </a:cubicBezTo>
                <a:cubicBezTo>
                  <a:pt x="911" y="434"/>
                  <a:pt x="910" y="434"/>
                  <a:pt x="910" y="434"/>
                </a:cubicBezTo>
                <a:cubicBezTo>
                  <a:pt x="910" y="434"/>
                  <a:pt x="910" y="433"/>
                  <a:pt x="910" y="433"/>
                </a:cubicBezTo>
                <a:cubicBezTo>
                  <a:pt x="910" y="433"/>
                  <a:pt x="909" y="433"/>
                  <a:pt x="909" y="433"/>
                </a:cubicBezTo>
                <a:cubicBezTo>
                  <a:pt x="909" y="432"/>
                  <a:pt x="911" y="433"/>
                  <a:pt x="911" y="433"/>
                </a:cubicBezTo>
                <a:cubicBezTo>
                  <a:pt x="912" y="432"/>
                  <a:pt x="912" y="432"/>
                  <a:pt x="912" y="432"/>
                </a:cubicBezTo>
                <a:cubicBezTo>
                  <a:pt x="912" y="432"/>
                  <a:pt x="913" y="432"/>
                  <a:pt x="913" y="432"/>
                </a:cubicBezTo>
                <a:cubicBezTo>
                  <a:pt x="913" y="433"/>
                  <a:pt x="913" y="432"/>
                  <a:pt x="914" y="432"/>
                </a:cubicBezTo>
                <a:cubicBezTo>
                  <a:pt x="914" y="432"/>
                  <a:pt x="914" y="432"/>
                  <a:pt x="914" y="432"/>
                </a:cubicBezTo>
                <a:cubicBezTo>
                  <a:pt x="915" y="432"/>
                  <a:pt x="915" y="433"/>
                  <a:pt x="915" y="433"/>
                </a:cubicBezTo>
                <a:cubicBezTo>
                  <a:pt x="915" y="433"/>
                  <a:pt x="916" y="433"/>
                  <a:pt x="916" y="434"/>
                </a:cubicBezTo>
                <a:cubicBezTo>
                  <a:pt x="915" y="434"/>
                  <a:pt x="915" y="434"/>
                  <a:pt x="915" y="434"/>
                </a:cubicBezTo>
                <a:cubicBezTo>
                  <a:pt x="914" y="434"/>
                  <a:pt x="914" y="434"/>
                  <a:pt x="914" y="434"/>
                </a:cubicBezTo>
                <a:cubicBezTo>
                  <a:pt x="914" y="435"/>
                  <a:pt x="915" y="435"/>
                  <a:pt x="915" y="435"/>
                </a:cubicBezTo>
                <a:cubicBezTo>
                  <a:pt x="915" y="435"/>
                  <a:pt x="915" y="435"/>
                  <a:pt x="915" y="435"/>
                </a:cubicBezTo>
                <a:cubicBezTo>
                  <a:pt x="915" y="436"/>
                  <a:pt x="916" y="436"/>
                  <a:pt x="915" y="436"/>
                </a:cubicBezTo>
                <a:cubicBezTo>
                  <a:pt x="915" y="437"/>
                  <a:pt x="915" y="436"/>
                  <a:pt x="914" y="436"/>
                </a:cubicBezTo>
                <a:cubicBezTo>
                  <a:pt x="914" y="437"/>
                  <a:pt x="915" y="437"/>
                  <a:pt x="915" y="437"/>
                </a:cubicBezTo>
                <a:cubicBezTo>
                  <a:pt x="915" y="437"/>
                  <a:pt x="915" y="438"/>
                  <a:pt x="915" y="438"/>
                </a:cubicBezTo>
                <a:cubicBezTo>
                  <a:pt x="916" y="438"/>
                  <a:pt x="916" y="438"/>
                  <a:pt x="916" y="437"/>
                </a:cubicBezTo>
                <a:cubicBezTo>
                  <a:pt x="916" y="437"/>
                  <a:pt x="916" y="437"/>
                  <a:pt x="916" y="437"/>
                </a:cubicBezTo>
                <a:cubicBezTo>
                  <a:pt x="917" y="436"/>
                  <a:pt x="916" y="436"/>
                  <a:pt x="917" y="436"/>
                </a:cubicBezTo>
                <a:cubicBezTo>
                  <a:pt x="917" y="436"/>
                  <a:pt x="917" y="436"/>
                  <a:pt x="918" y="436"/>
                </a:cubicBezTo>
                <a:cubicBezTo>
                  <a:pt x="919" y="436"/>
                  <a:pt x="918" y="435"/>
                  <a:pt x="918" y="435"/>
                </a:cubicBezTo>
                <a:cubicBezTo>
                  <a:pt x="918" y="434"/>
                  <a:pt x="917" y="434"/>
                  <a:pt x="917" y="434"/>
                </a:cubicBezTo>
                <a:cubicBezTo>
                  <a:pt x="917" y="434"/>
                  <a:pt x="918" y="434"/>
                  <a:pt x="918" y="434"/>
                </a:cubicBezTo>
                <a:cubicBezTo>
                  <a:pt x="919" y="434"/>
                  <a:pt x="919" y="434"/>
                  <a:pt x="919" y="434"/>
                </a:cubicBezTo>
                <a:cubicBezTo>
                  <a:pt x="920" y="435"/>
                  <a:pt x="920" y="435"/>
                  <a:pt x="920" y="434"/>
                </a:cubicBezTo>
                <a:cubicBezTo>
                  <a:pt x="920" y="434"/>
                  <a:pt x="920" y="433"/>
                  <a:pt x="920" y="433"/>
                </a:cubicBezTo>
                <a:cubicBezTo>
                  <a:pt x="920" y="433"/>
                  <a:pt x="921" y="433"/>
                  <a:pt x="921" y="433"/>
                </a:cubicBezTo>
                <a:cubicBezTo>
                  <a:pt x="922" y="433"/>
                  <a:pt x="922" y="434"/>
                  <a:pt x="922" y="435"/>
                </a:cubicBezTo>
                <a:cubicBezTo>
                  <a:pt x="922" y="437"/>
                  <a:pt x="924" y="434"/>
                  <a:pt x="924" y="435"/>
                </a:cubicBezTo>
                <a:cubicBezTo>
                  <a:pt x="924" y="435"/>
                  <a:pt x="924" y="436"/>
                  <a:pt x="923" y="436"/>
                </a:cubicBezTo>
                <a:cubicBezTo>
                  <a:pt x="923" y="436"/>
                  <a:pt x="923" y="436"/>
                  <a:pt x="923" y="437"/>
                </a:cubicBezTo>
                <a:cubicBezTo>
                  <a:pt x="922" y="437"/>
                  <a:pt x="922" y="437"/>
                  <a:pt x="922" y="437"/>
                </a:cubicBezTo>
                <a:cubicBezTo>
                  <a:pt x="922" y="437"/>
                  <a:pt x="922" y="438"/>
                  <a:pt x="922" y="438"/>
                </a:cubicBezTo>
                <a:cubicBezTo>
                  <a:pt x="923" y="438"/>
                  <a:pt x="923" y="439"/>
                  <a:pt x="923" y="439"/>
                </a:cubicBezTo>
                <a:cubicBezTo>
                  <a:pt x="923" y="439"/>
                  <a:pt x="923" y="440"/>
                  <a:pt x="924" y="440"/>
                </a:cubicBezTo>
                <a:cubicBezTo>
                  <a:pt x="924" y="439"/>
                  <a:pt x="924" y="439"/>
                  <a:pt x="924" y="439"/>
                </a:cubicBezTo>
                <a:cubicBezTo>
                  <a:pt x="925" y="438"/>
                  <a:pt x="926" y="439"/>
                  <a:pt x="926" y="440"/>
                </a:cubicBezTo>
                <a:cubicBezTo>
                  <a:pt x="927" y="440"/>
                  <a:pt x="928" y="441"/>
                  <a:pt x="928" y="442"/>
                </a:cubicBezTo>
                <a:cubicBezTo>
                  <a:pt x="928" y="443"/>
                  <a:pt x="928" y="443"/>
                  <a:pt x="928" y="443"/>
                </a:cubicBezTo>
                <a:cubicBezTo>
                  <a:pt x="928" y="444"/>
                  <a:pt x="929" y="444"/>
                  <a:pt x="929" y="444"/>
                </a:cubicBezTo>
                <a:cubicBezTo>
                  <a:pt x="929" y="444"/>
                  <a:pt x="929" y="445"/>
                  <a:pt x="930" y="445"/>
                </a:cubicBezTo>
                <a:cubicBezTo>
                  <a:pt x="930" y="445"/>
                  <a:pt x="930" y="445"/>
                  <a:pt x="931" y="444"/>
                </a:cubicBezTo>
                <a:cubicBezTo>
                  <a:pt x="931" y="444"/>
                  <a:pt x="931" y="443"/>
                  <a:pt x="931" y="444"/>
                </a:cubicBezTo>
                <a:cubicBezTo>
                  <a:pt x="931" y="444"/>
                  <a:pt x="931" y="445"/>
                  <a:pt x="931" y="445"/>
                </a:cubicBezTo>
                <a:cubicBezTo>
                  <a:pt x="931" y="445"/>
                  <a:pt x="932" y="445"/>
                  <a:pt x="932" y="446"/>
                </a:cubicBezTo>
                <a:cubicBezTo>
                  <a:pt x="932" y="446"/>
                  <a:pt x="931" y="446"/>
                  <a:pt x="931" y="446"/>
                </a:cubicBezTo>
                <a:cubicBezTo>
                  <a:pt x="931" y="446"/>
                  <a:pt x="931" y="447"/>
                  <a:pt x="931" y="447"/>
                </a:cubicBezTo>
                <a:cubicBezTo>
                  <a:pt x="931" y="447"/>
                  <a:pt x="931" y="447"/>
                  <a:pt x="932" y="447"/>
                </a:cubicBezTo>
                <a:cubicBezTo>
                  <a:pt x="932" y="448"/>
                  <a:pt x="932" y="448"/>
                  <a:pt x="933" y="449"/>
                </a:cubicBezTo>
                <a:cubicBezTo>
                  <a:pt x="933" y="449"/>
                  <a:pt x="933" y="448"/>
                  <a:pt x="934" y="448"/>
                </a:cubicBezTo>
                <a:cubicBezTo>
                  <a:pt x="934" y="447"/>
                  <a:pt x="934" y="447"/>
                  <a:pt x="935" y="447"/>
                </a:cubicBezTo>
                <a:cubicBezTo>
                  <a:pt x="936" y="447"/>
                  <a:pt x="936" y="447"/>
                  <a:pt x="936" y="448"/>
                </a:cubicBezTo>
                <a:cubicBezTo>
                  <a:pt x="936" y="449"/>
                  <a:pt x="937" y="448"/>
                  <a:pt x="937" y="449"/>
                </a:cubicBezTo>
                <a:cubicBezTo>
                  <a:pt x="938" y="449"/>
                  <a:pt x="938" y="449"/>
                  <a:pt x="938" y="450"/>
                </a:cubicBezTo>
                <a:cubicBezTo>
                  <a:pt x="938" y="450"/>
                  <a:pt x="939" y="450"/>
                  <a:pt x="939" y="450"/>
                </a:cubicBezTo>
                <a:cubicBezTo>
                  <a:pt x="940" y="450"/>
                  <a:pt x="940" y="450"/>
                  <a:pt x="940" y="450"/>
                </a:cubicBezTo>
                <a:cubicBezTo>
                  <a:pt x="941" y="450"/>
                  <a:pt x="940" y="449"/>
                  <a:pt x="940" y="449"/>
                </a:cubicBezTo>
                <a:cubicBezTo>
                  <a:pt x="940" y="449"/>
                  <a:pt x="940" y="449"/>
                  <a:pt x="940" y="448"/>
                </a:cubicBezTo>
                <a:cubicBezTo>
                  <a:pt x="940" y="448"/>
                  <a:pt x="941" y="448"/>
                  <a:pt x="941" y="448"/>
                </a:cubicBezTo>
                <a:cubicBezTo>
                  <a:pt x="941" y="449"/>
                  <a:pt x="942" y="449"/>
                  <a:pt x="942" y="449"/>
                </a:cubicBezTo>
                <a:cubicBezTo>
                  <a:pt x="942" y="450"/>
                  <a:pt x="943" y="450"/>
                  <a:pt x="943" y="450"/>
                </a:cubicBezTo>
                <a:cubicBezTo>
                  <a:pt x="944" y="450"/>
                  <a:pt x="944" y="451"/>
                  <a:pt x="943" y="452"/>
                </a:cubicBezTo>
                <a:cubicBezTo>
                  <a:pt x="943" y="452"/>
                  <a:pt x="943" y="452"/>
                  <a:pt x="944" y="452"/>
                </a:cubicBezTo>
                <a:cubicBezTo>
                  <a:pt x="944" y="452"/>
                  <a:pt x="944" y="452"/>
                  <a:pt x="944" y="452"/>
                </a:cubicBezTo>
                <a:cubicBezTo>
                  <a:pt x="945" y="451"/>
                  <a:pt x="945" y="451"/>
                  <a:pt x="945" y="451"/>
                </a:cubicBezTo>
                <a:cubicBezTo>
                  <a:pt x="946" y="451"/>
                  <a:pt x="946" y="451"/>
                  <a:pt x="946" y="451"/>
                </a:cubicBezTo>
                <a:cubicBezTo>
                  <a:pt x="947" y="452"/>
                  <a:pt x="947" y="451"/>
                  <a:pt x="947" y="452"/>
                </a:cubicBezTo>
                <a:cubicBezTo>
                  <a:pt x="947" y="452"/>
                  <a:pt x="947" y="452"/>
                  <a:pt x="947" y="453"/>
                </a:cubicBezTo>
                <a:cubicBezTo>
                  <a:pt x="946" y="453"/>
                  <a:pt x="946" y="453"/>
                  <a:pt x="946" y="453"/>
                </a:cubicBezTo>
                <a:cubicBezTo>
                  <a:pt x="945" y="454"/>
                  <a:pt x="945" y="453"/>
                  <a:pt x="945" y="454"/>
                </a:cubicBezTo>
                <a:cubicBezTo>
                  <a:pt x="944" y="454"/>
                  <a:pt x="944" y="455"/>
                  <a:pt x="943" y="455"/>
                </a:cubicBezTo>
                <a:cubicBezTo>
                  <a:pt x="943" y="455"/>
                  <a:pt x="942" y="455"/>
                  <a:pt x="942" y="455"/>
                </a:cubicBezTo>
                <a:cubicBezTo>
                  <a:pt x="942" y="455"/>
                  <a:pt x="941" y="455"/>
                  <a:pt x="941" y="455"/>
                </a:cubicBezTo>
                <a:cubicBezTo>
                  <a:pt x="940" y="455"/>
                  <a:pt x="940" y="455"/>
                  <a:pt x="939" y="455"/>
                </a:cubicBezTo>
                <a:cubicBezTo>
                  <a:pt x="939" y="455"/>
                  <a:pt x="939" y="455"/>
                  <a:pt x="938" y="454"/>
                </a:cubicBezTo>
                <a:cubicBezTo>
                  <a:pt x="938" y="454"/>
                  <a:pt x="938" y="455"/>
                  <a:pt x="938" y="455"/>
                </a:cubicBezTo>
                <a:cubicBezTo>
                  <a:pt x="938" y="455"/>
                  <a:pt x="938" y="456"/>
                  <a:pt x="939" y="456"/>
                </a:cubicBezTo>
                <a:cubicBezTo>
                  <a:pt x="939" y="456"/>
                  <a:pt x="940" y="457"/>
                  <a:pt x="941" y="457"/>
                </a:cubicBezTo>
                <a:cubicBezTo>
                  <a:pt x="941" y="457"/>
                  <a:pt x="941" y="458"/>
                  <a:pt x="941" y="458"/>
                </a:cubicBezTo>
                <a:cubicBezTo>
                  <a:pt x="942" y="458"/>
                  <a:pt x="942" y="459"/>
                  <a:pt x="942" y="459"/>
                </a:cubicBezTo>
                <a:cubicBezTo>
                  <a:pt x="942" y="459"/>
                  <a:pt x="942" y="460"/>
                  <a:pt x="943" y="460"/>
                </a:cubicBezTo>
                <a:cubicBezTo>
                  <a:pt x="943" y="460"/>
                  <a:pt x="945" y="460"/>
                  <a:pt x="945" y="460"/>
                </a:cubicBezTo>
                <a:cubicBezTo>
                  <a:pt x="946" y="460"/>
                  <a:pt x="946" y="460"/>
                  <a:pt x="946" y="460"/>
                </a:cubicBezTo>
                <a:cubicBezTo>
                  <a:pt x="947" y="461"/>
                  <a:pt x="948" y="461"/>
                  <a:pt x="949" y="461"/>
                </a:cubicBezTo>
                <a:cubicBezTo>
                  <a:pt x="950" y="461"/>
                  <a:pt x="950" y="461"/>
                  <a:pt x="950" y="461"/>
                </a:cubicBezTo>
                <a:cubicBezTo>
                  <a:pt x="951" y="461"/>
                  <a:pt x="951" y="460"/>
                  <a:pt x="951" y="460"/>
                </a:cubicBezTo>
                <a:cubicBezTo>
                  <a:pt x="951" y="460"/>
                  <a:pt x="951" y="460"/>
                  <a:pt x="951" y="461"/>
                </a:cubicBezTo>
                <a:cubicBezTo>
                  <a:pt x="951" y="461"/>
                  <a:pt x="951" y="461"/>
                  <a:pt x="950" y="462"/>
                </a:cubicBezTo>
                <a:cubicBezTo>
                  <a:pt x="950" y="462"/>
                  <a:pt x="950" y="462"/>
                  <a:pt x="950" y="462"/>
                </a:cubicBezTo>
                <a:cubicBezTo>
                  <a:pt x="949" y="462"/>
                  <a:pt x="949" y="462"/>
                  <a:pt x="948" y="462"/>
                </a:cubicBezTo>
                <a:cubicBezTo>
                  <a:pt x="948" y="463"/>
                  <a:pt x="949" y="463"/>
                  <a:pt x="949" y="463"/>
                </a:cubicBezTo>
                <a:cubicBezTo>
                  <a:pt x="950" y="463"/>
                  <a:pt x="950" y="464"/>
                  <a:pt x="951" y="464"/>
                </a:cubicBezTo>
                <a:cubicBezTo>
                  <a:pt x="951" y="464"/>
                  <a:pt x="952" y="464"/>
                  <a:pt x="953" y="465"/>
                </a:cubicBezTo>
                <a:cubicBezTo>
                  <a:pt x="953" y="465"/>
                  <a:pt x="954" y="465"/>
                  <a:pt x="955" y="465"/>
                </a:cubicBezTo>
                <a:cubicBezTo>
                  <a:pt x="956" y="465"/>
                  <a:pt x="956" y="465"/>
                  <a:pt x="957" y="466"/>
                </a:cubicBezTo>
                <a:cubicBezTo>
                  <a:pt x="958" y="466"/>
                  <a:pt x="964" y="468"/>
                  <a:pt x="964" y="467"/>
                </a:cubicBezTo>
                <a:cubicBezTo>
                  <a:pt x="964" y="466"/>
                  <a:pt x="964" y="466"/>
                  <a:pt x="964" y="466"/>
                </a:cubicBezTo>
                <a:cubicBezTo>
                  <a:pt x="964" y="466"/>
                  <a:pt x="965" y="466"/>
                  <a:pt x="965" y="466"/>
                </a:cubicBezTo>
                <a:cubicBezTo>
                  <a:pt x="965" y="466"/>
                  <a:pt x="966" y="466"/>
                  <a:pt x="966" y="466"/>
                </a:cubicBezTo>
                <a:cubicBezTo>
                  <a:pt x="967" y="466"/>
                  <a:pt x="968" y="467"/>
                  <a:pt x="968" y="468"/>
                </a:cubicBezTo>
                <a:cubicBezTo>
                  <a:pt x="967" y="469"/>
                  <a:pt x="967" y="468"/>
                  <a:pt x="966" y="468"/>
                </a:cubicBezTo>
                <a:cubicBezTo>
                  <a:pt x="966" y="469"/>
                  <a:pt x="967" y="469"/>
                  <a:pt x="967" y="469"/>
                </a:cubicBezTo>
                <a:cubicBezTo>
                  <a:pt x="967" y="469"/>
                  <a:pt x="967" y="470"/>
                  <a:pt x="967" y="470"/>
                </a:cubicBezTo>
                <a:cubicBezTo>
                  <a:pt x="968" y="471"/>
                  <a:pt x="968" y="471"/>
                  <a:pt x="968" y="470"/>
                </a:cubicBezTo>
                <a:cubicBezTo>
                  <a:pt x="969" y="470"/>
                  <a:pt x="969" y="470"/>
                  <a:pt x="969" y="469"/>
                </a:cubicBezTo>
                <a:cubicBezTo>
                  <a:pt x="970" y="469"/>
                  <a:pt x="969" y="470"/>
                  <a:pt x="969" y="470"/>
                </a:cubicBezTo>
                <a:cubicBezTo>
                  <a:pt x="969" y="471"/>
                  <a:pt x="970" y="471"/>
                  <a:pt x="970" y="471"/>
                </a:cubicBezTo>
                <a:cubicBezTo>
                  <a:pt x="970" y="472"/>
                  <a:pt x="970" y="473"/>
                  <a:pt x="971" y="473"/>
                </a:cubicBezTo>
                <a:cubicBezTo>
                  <a:pt x="972" y="473"/>
                  <a:pt x="972" y="473"/>
                  <a:pt x="972" y="474"/>
                </a:cubicBezTo>
                <a:cubicBezTo>
                  <a:pt x="973" y="474"/>
                  <a:pt x="973" y="474"/>
                  <a:pt x="974" y="474"/>
                </a:cubicBezTo>
                <a:cubicBezTo>
                  <a:pt x="974" y="474"/>
                  <a:pt x="974" y="475"/>
                  <a:pt x="975" y="475"/>
                </a:cubicBezTo>
                <a:cubicBezTo>
                  <a:pt x="975" y="475"/>
                  <a:pt x="976" y="475"/>
                  <a:pt x="977" y="475"/>
                </a:cubicBezTo>
                <a:cubicBezTo>
                  <a:pt x="978" y="475"/>
                  <a:pt x="979" y="476"/>
                  <a:pt x="979" y="476"/>
                </a:cubicBezTo>
                <a:cubicBezTo>
                  <a:pt x="981" y="476"/>
                  <a:pt x="983" y="476"/>
                  <a:pt x="985" y="477"/>
                </a:cubicBezTo>
                <a:cubicBezTo>
                  <a:pt x="986" y="477"/>
                  <a:pt x="986" y="477"/>
                  <a:pt x="987" y="478"/>
                </a:cubicBezTo>
                <a:cubicBezTo>
                  <a:pt x="988" y="478"/>
                  <a:pt x="989" y="478"/>
                  <a:pt x="990" y="479"/>
                </a:cubicBezTo>
                <a:cubicBezTo>
                  <a:pt x="991" y="479"/>
                  <a:pt x="991" y="479"/>
                  <a:pt x="992" y="479"/>
                </a:cubicBezTo>
                <a:cubicBezTo>
                  <a:pt x="993" y="479"/>
                  <a:pt x="994" y="480"/>
                  <a:pt x="995" y="480"/>
                </a:cubicBezTo>
                <a:cubicBezTo>
                  <a:pt x="996" y="481"/>
                  <a:pt x="998" y="481"/>
                  <a:pt x="999" y="482"/>
                </a:cubicBezTo>
                <a:cubicBezTo>
                  <a:pt x="1000" y="482"/>
                  <a:pt x="1002" y="482"/>
                  <a:pt x="1003" y="483"/>
                </a:cubicBezTo>
                <a:cubicBezTo>
                  <a:pt x="1004" y="483"/>
                  <a:pt x="1005" y="483"/>
                  <a:pt x="1006" y="482"/>
                </a:cubicBezTo>
                <a:cubicBezTo>
                  <a:pt x="1007" y="482"/>
                  <a:pt x="1008" y="482"/>
                  <a:pt x="1007" y="482"/>
                </a:cubicBezTo>
                <a:cubicBezTo>
                  <a:pt x="1007" y="481"/>
                  <a:pt x="1007" y="481"/>
                  <a:pt x="1007" y="481"/>
                </a:cubicBezTo>
                <a:cubicBezTo>
                  <a:pt x="1006" y="481"/>
                  <a:pt x="1006" y="480"/>
                  <a:pt x="1006" y="480"/>
                </a:cubicBezTo>
                <a:cubicBezTo>
                  <a:pt x="1006" y="480"/>
                  <a:pt x="1005" y="479"/>
                  <a:pt x="1006" y="479"/>
                </a:cubicBezTo>
                <a:cubicBezTo>
                  <a:pt x="1006" y="479"/>
                  <a:pt x="1006" y="479"/>
                  <a:pt x="1006" y="479"/>
                </a:cubicBezTo>
                <a:cubicBezTo>
                  <a:pt x="1006" y="479"/>
                  <a:pt x="1006" y="479"/>
                  <a:pt x="1006" y="479"/>
                </a:cubicBezTo>
                <a:cubicBezTo>
                  <a:pt x="1007" y="479"/>
                  <a:pt x="1007" y="479"/>
                  <a:pt x="1007" y="479"/>
                </a:cubicBezTo>
                <a:cubicBezTo>
                  <a:pt x="1008" y="479"/>
                  <a:pt x="1007" y="478"/>
                  <a:pt x="1007" y="478"/>
                </a:cubicBezTo>
                <a:cubicBezTo>
                  <a:pt x="1007" y="477"/>
                  <a:pt x="1008" y="477"/>
                  <a:pt x="1008" y="477"/>
                </a:cubicBezTo>
                <a:cubicBezTo>
                  <a:pt x="1008" y="476"/>
                  <a:pt x="1007" y="476"/>
                  <a:pt x="1007" y="476"/>
                </a:cubicBezTo>
                <a:cubicBezTo>
                  <a:pt x="1006" y="476"/>
                  <a:pt x="1006" y="476"/>
                  <a:pt x="1005" y="476"/>
                </a:cubicBezTo>
                <a:cubicBezTo>
                  <a:pt x="1005" y="476"/>
                  <a:pt x="1005" y="476"/>
                  <a:pt x="1005" y="475"/>
                </a:cubicBezTo>
                <a:cubicBezTo>
                  <a:pt x="1005" y="474"/>
                  <a:pt x="1004" y="474"/>
                  <a:pt x="1003" y="475"/>
                </a:cubicBezTo>
                <a:cubicBezTo>
                  <a:pt x="1003" y="475"/>
                  <a:pt x="1002" y="475"/>
                  <a:pt x="1002" y="475"/>
                </a:cubicBezTo>
                <a:cubicBezTo>
                  <a:pt x="1002" y="474"/>
                  <a:pt x="1003" y="474"/>
                  <a:pt x="1003" y="474"/>
                </a:cubicBezTo>
                <a:cubicBezTo>
                  <a:pt x="1004" y="474"/>
                  <a:pt x="1003" y="473"/>
                  <a:pt x="1002" y="473"/>
                </a:cubicBezTo>
                <a:cubicBezTo>
                  <a:pt x="1002" y="473"/>
                  <a:pt x="1002" y="473"/>
                  <a:pt x="1001" y="472"/>
                </a:cubicBezTo>
                <a:cubicBezTo>
                  <a:pt x="1001" y="472"/>
                  <a:pt x="1001" y="471"/>
                  <a:pt x="1001" y="471"/>
                </a:cubicBezTo>
                <a:cubicBezTo>
                  <a:pt x="1001" y="470"/>
                  <a:pt x="1000" y="470"/>
                  <a:pt x="999" y="470"/>
                </a:cubicBezTo>
                <a:cubicBezTo>
                  <a:pt x="999" y="469"/>
                  <a:pt x="999" y="469"/>
                  <a:pt x="999" y="469"/>
                </a:cubicBezTo>
                <a:cubicBezTo>
                  <a:pt x="998" y="469"/>
                  <a:pt x="998" y="468"/>
                  <a:pt x="997" y="468"/>
                </a:cubicBezTo>
                <a:cubicBezTo>
                  <a:pt x="997" y="468"/>
                  <a:pt x="996" y="469"/>
                  <a:pt x="996" y="469"/>
                </a:cubicBezTo>
                <a:cubicBezTo>
                  <a:pt x="995" y="469"/>
                  <a:pt x="995" y="467"/>
                  <a:pt x="995" y="467"/>
                </a:cubicBezTo>
                <a:cubicBezTo>
                  <a:pt x="994" y="466"/>
                  <a:pt x="994" y="466"/>
                  <a:pt x="994" y="466"/>
                </a:cubicBezTo>
                <a:cubicBezTo>
                  <a:pt x="993" y="466"/>
                  <a:pt x="993" y="465"/>
                  <a:pt x="993" y="464"/>
                </a:cubicBezTo>
                <a:cubicBezTo>
                  <a:pt x="992" y="463"/>
                  <a:pt x="991" y="464"/>
                  <a:pt x="991" y="463"/>
                </a:cubicBezTo>
                <a:cubicBezTo>
                  <a:pt x="990" y="463"/>
                  <a:pt x="990" y="462"/>
                  <a:pt x="990" y="462"/>
                </a:cubicBezTo>
                <a:cubicBezTo>
                  <a:pt x="989" y="462"/>
                  <a:pt x="989" y="462"/>
                  <a:pt x="989" y="462"/>
                </a:cubicBezTo>
                <a:cubicBezTo>
                  <a:pt x="989" y="462"/>
                  <a:pt x="988" y="462"/>
                  <a:pt x="988" y="462"/>
                </a:cubicBezTo>
                <a:cubicBezTo>
                  <a:pt x="988" y="462"/>
                  <a:pt x="988" y="462"/>
                  <a:pt x="988" y="462"/>
                </a:cubicBezTo>
                <a:cubicBezTo>
                  <a:pt x="989" y="461"/>
                  <a:pt x="989" y="461"/>
                  <a:pt x="988" y="461"/>
                </a:cubicBezTo>
                <a:cubicBezTo>
                  <a:pt x="988" y="461"/>
                  <a:pt x="987" y="461"/>
                  <a:pt x="987" y="461"/>
                </a:cubicBezTo>
                <a:cubicBezTo>
                  <a:pt x="987" y="460"/>
                  <a:pt x="986" y="460"/>
                  <a:pt x="986" y="460"/>
                </a:cubicBezTo>
                <a:cubicBezTo>
                  <a:pt x="986" y="460"/>
                  <a:pt x="985" y="461"/>
                  <a:pt x="985" y="461"/>
                </a:cubicBezTo>
                <a:cubicBezTo>
                  <a:pt x="985" y="461"/>
                  <a:pt x="985" y="461"/>
                  <a:pt x="985" y="460"/>
                </a:cubicBezTo>
                <a:cubicBezTo>
                  <a:pt x="984" y="460"/>
                  <a:pt x="984" y="460"/>
                  <a:pt x="984" y="460"/>
                </a:cubicBezTo>
                <a:cubicBezTo>
                  <a:pt x="983" y="459"/>
                  <a:pt x="982" y="460"/>
                  <a:pt x="982" y="459"/>
                </a:cubicBezTo>
                <a:cubicBezTo>
                  <a:pt x="981" y="458"/>
                  <a:pt x="981" y="457"/>
                  <a:pt x="981" y="456"/>
                </a:cubicBezTo>
                <a:cubicBezTo>
                  <a:pt x="980" y="456"/>
                  <a:pt x="979" y="455"/>
                  <a:pt x="979" y="455"/>
                </a:cubicBezTo>
                <a:cubicBezTo>
                  <a:pt x="978" y="454"/>
                  <a:pt x="977" y="454"/>
                  <a:pt x="977" y="453"/>
                </a:cubicBezTo>
                <a:cubicBezTo>
                  <a:pt x="976" y="453"/>
                  <a:pt x="976" y="452"/>
                  <a:pt x="975" y="452"/>
                </a:cubicBezTo>
                <a:cubicBezTo>
                  <a:pt x="975" y="451"/>
                  <a:pt x="975" y="451"/>
                  <a:pt x="975" y="451"/>
                </a:cubicBezTo>
                <a:cubicBezTo>
                  <a:pt x="974" y="450"/>
                  <a:pt x="974" y="450"/>
                  <a:pt x="974" y="450"/>
                </a:cubicBezTo>
                <a:cubicBezTo>
                  <a:pt x="973" y="449"/>
                  <a:pt x="975" y="449"/>
                  <a:pt x="976" y="449"/>
                </a:cubicBezTo>
                <a:cubicBezTo>
                  <a:pt x="976" y="449"/>
                  <a:pt x="977" y="449"/>
                  <a:pt x="978" y="450"/>
                </a:cubicBezTo>
                <a:cubicBezTo>
                  <a:pt x="978" y="450"/>
                  <a:pt x="979" y="450"/>
                  <a:pt x="979" y="450"/>
                </a:cubicBezTo>
                <a:cubicBezTo>
                  <a:pt x="979" y="450"/>
                  <a:pt x="979" y="451"/>
                  <a:pt x="979" y="451"/>
                </a:cubicBezTo>
                <a:cubicBezTo>
                  <a:pt x="980" y="451"/>
                  <a:pt x="981" y="451"/>
                  <a:pt x="982" y="451"/>
                </a:cubicBezTo>
                <a:cubicBezTo>
                  <a:pt x="982" y="452"/>
                  <a:pt x="982" y="452"/>
                  <a:pt x="982" y="453"/>
                </a:cubicBezTo>
                <a:cubicBezTo>
                  <a:pt x="983" y="453"/>
                  <a:pt x="983" y="452"/>
                  <a:pt x="983" y="452"/>
                </a:cubicBezTo>
                <a:cubicBezTo>
                  <a:pt x="984" y="453"/>
                  <a:pt x="985" y="454"/>
                  <a:pt x="986" y="455"/>
                </a:cubicBezTo>
                <a:cubicBezTo>
                  <a:pt x="986" y="455"/>
                  <a:pt x="987" y="455"/>
                  <a:pt x="987" y="455"/>
                </a:cubicBezTo>
                <a:cubicBezTo>
                  <a:pt x="987" y="455"/>
                  <a:pt x="987" y="456"/>
                  <a:pt x="987" y="456"/>
                </a:cubicBezTo>
                <a:cubicBezTo>
                  <a:pt x="988" y="455"/>
                  <a:pt x="987" y="454"/>
                  <a:pt x="987" y="454"/>
                </a:cubicBezTo>
                <a:cubicBezTo>
                  <a:pt x="987" y="453"/>
                  <a:pt x="987" y="452"/>
                  <a:pt x="987" y="451"/>
                </a:cubicBezTo>
                <a:cubicBezTo>
                  <a:pt x="986" y="451"/>
                  <a:pt x="986" y="451"/>
                  <a:pt x="986" y="450"/>
                </a:cubicBezTo>
                <a:cubicBezTo>
                  <a:pt x="986" y="450"/>
                  <a:pt x="986" y="450"/>
                  <a:pt x="986" y="450"/>
                </a:cubicBezTo>
                <a:cubicBezTo>
                  <a:pt x="987" y="451"/>
                  <a:pt x="987" y="451"/>
                  <a:pt x="987" y="451"/>
                </a:cubicBezTo>
                <a:cubicBezTo>
                  <a:pt x="988" y="451"/>
                  <a:pt x="988" y="452"/>
                  <a:pt x="989" y="452"/>
                </a:cubicBezTo>
                <a:cubicBezTo>
                  <a:pt x="989" y="453"/>
                  <a:pt x="989" y="454"/>
                  <a:pt x="990" y="454"/>
                </a:cubicBezTo>
                <a:cubicBezTo>
                  <a:pt x="990" y="455"/>
                  <a:pt x="990" y="455"/>
                  <a:pt x="991" y="455"/>
                </a:cubicBezTo>
                <a:cubicBezTo>
                  <a:pt x="991" y="455"/>
                  <a:pt x="991" y="455"/>
                  <a:pt x="992" y="456"/>
                </a:cubicBezTo>
                <a:cubicBezTo>
                  <a:pt x="992" y="457"/>
                  <a:pt x="993" y="457"/>
                  <a:pt x="993" y="457"/>
                </a:cubicBezTo>
                <a:cubicBezTo>
                  <a:pt x="994" y="457"/>
                  <a:pt x="994" y="458"/>
                  <a:pt x="995" y="457"/>
                </a:cubicBezTo>
                <a:cubicBezTo>
                  <a:pt x="995" y="457"/>
                  <a:pt x="995" y="457"/>
                  <a:pt x="996" y="457"/>
                </a:cubicBezTo>
                <a:cubicBezTo>
                  <a:pt x="996" y="457"/>
                  <a:pt x="996" y="458"/>
                  <a:pt x="996" y="458"/>
                </a:cubicBezTo>
                <a:cubicBezTo>
                  <a:pt x="996" y="459"/>
                  <a:pt x="996" y="459"/>
                  <a:pt x="997" y="460"/>
                </a:cubicBezTo>
                <a:cubicBezTo>
                  <a:pt x="997" y="460"/>
                  <a:pt x="998" y="459"/>
                  <a:pt x="998" y="460"/>
                </a:cubicBezTo>
                <a:cubicBezTo>
                  <a:pt x="999" y="460"/>
                  <a:pt x="998" y="461"/>
                  <a:pt x="999" y="461"/>
                </a:cubicBezTo>
                <a:cubicBezTo>
                  <a:pt x="999" y="462"/>
                  <a:pt x="999" y="462"/>
                  <a:pt x="1000" y="462"/>
                </a:cubicBezTo>
                <a:cubicBezTo>
                  <a:pt x="1000" y="462"/>
                  <a:pt x="1000" y="463"/>
                  <a:pt x="1000" y="463"/>
                </a:cubicBezTo>
                <a:cubicBezTo>
                  <a:pt x="1001" y="462"/>
                  <a:pt x="1001" y="461"/>
                  <a:pt x="1000" y="460"/>
                </a:cubicBezTo>
                <a:cubicBezTo>
                  <a:pt x="1000" y="460"/>
                  <a:pt x="1000" y="459"/>
                  <a:pt x="1000" y="458"/>
                </a:cubicBezTo>
                <a:cubicBezTo>
                  <a:pt x="1000" y="458"/>
                  <a:pt x="1000" y="459"/>
                  <a:pt x="1001" y="459"/>
                </a:cubicBezTo>
                <a:cubicBezTo>
                  <a:pt x="1001" y="459"/>
                  <a:pt x="1001" y="459"/>
                  <a:pt x="1001" y="460"/>
                </a:cubicBezTo>
                <a:cubicBezTo>
                  <a:pt x="1001" y="460"/>
                  <a:pt x="1001" y="461"/>
                  <a:pt x="1001" y="461"/>
                </a:cubicBezTo>
                <a:cubicBezTo>
                  <a:pt x="1001" y="462"/>
                  <a:pt x="1002" y="462"/>
                  <a:pt x="1002" y="462"/>
                </a:cubicBezTo>
                <a:cubicBezTo>
                  <a:pt x="1003" y="462"/>
                  <a:pt x="1003" y="462"/>
                  <a:pt x="1003" y="463"/>
                </a:cubicBezTo>
                <a:cubicBezTo>
                  <a:pt x="1004" y="463"/>
                  <a:pt x="1004" y="463"/>
                  <a:pt x="1004" y="463"/>
                </a:cubicBezTo>
                <a:cubicBezTo>
                  <a:pt x="1004" y="463"/>
                  <a:pt x="1005" y="463"/>
                  <a:pt x="1005" y="463"/>
                </a:cubicBezTo>
                <a:cubicBezTo>
                  <a:pt x="1006" y="463"/>
                  <a:pt x="1005" y="462"/>
                  <a:pt x="1006" y="462"/>
                </a:cubicBezTo>
                <a:cubicBezTo>
                  <a:pt x="1007" y="462"/>
                  <a:pt x="1007" y="463"/>
                  <a:pt x="1007" y="463"/>
                </a:cubicBezTo>
                <a:cubicBezTo>
                  <a:pt x="1007" y="463"/>
                  <a:pt x="1007" y="464"/>
                  <a:pt x="1008" y="464"/>
                </a:cubicBezTo>
                <a:cubicBezTo>
                  <a:pt x="1008" y="464"/>
                  <a:pt x="1008" y="464"/>
                  <a:pt x="1009" y="464"/>
                </a:cubicBezTo>
                <a:cubicBezTo>
                  <a:pt x="1009" y="464"/>
                  <a:pt x="1009" y="465"/>
                  <a:pt x="1009" y="464"/>
                </a:cubicBezTo>
                <a:cubicBezTo>
                  <a:pt x="1010" y="464"/>
                  <a:pt x="1010" y="464"/>
                  <a:pt x="1010" y="464"/>
                </a:cubicBezTo>
                <a:cubicBezTo>
                  <a:pt x="1010" y="463"/>
                  <a:pt x="1010" y="464"/>
                  <a:pt x="1011" y="465"/>
                </a:cubicBezTo>
                <a:cubicBezTo>
                  <a:pt x="1011" y="465"/>
                  <a:pt x="1011" y="465"/>
                  <a:pt x="1011" y="465"/>
                </a:cubicBezTo>
                <a:cubicBezTo>
                  <a:pt x="1011" y="465"/>
                  <a:pt x="1012" y="466"/>
                  <a:pt x="1012" y="466"/>
                </a:cubicBezTo>
                <a:cubicBezTo>
                  <a:pt x="1012" y="466"/>
                  <a:pt x="1012" y="466"/>
                  <a:pt x="1013" y="466"/>
                </a:cubicBezTo>
                <a:cubicBezTo>
                  <a:pt x="1013" y="466"/>
                  <a:pt x="1014" y="465"/>
                  <a:pt x="1014" y="465"/>
                </a:cubicBezTo>
                <a:cubicBezTo>
                  <a:pt x="1015" y="465"/>
                  <a:pt x="1014" y="466"/>
                  <a:pt x="1015" y="466"/>
                </a:cubicBezTo>
                <a:cubicBezTo>
                  <a:pt x="1015" y="466"/>
                  <a:pt x="1015" y="467"/>
                  <a:pt x="1015" y="467"/>
                </a:cubicBezTo>
                <a:cubicBezTo>
                  <a:pt x="1015" y="468"/>
                  <a:pt x="1014" y="468"/>
                  <a:pt x="1014" y="468"/>
                </a:cubicBezTo>
                <a:cubicBezTo>
                  <a:pt x="1015" y="468"/>
                  <a:pt x="1015" y="469"/>
                  <a:pt x="1015" y="469"/>
                </a:cubicBezTo>
                <a:cubicBezTo>
                  <a:pt x="1016" y="469"/>
                  <a:pt x="1016" y="471"/>
                  <a:pt x="1017" y="471"/>
                </a:cubicBezTo>
                <a:cubicBezTo>
                  <a:pt x="1017" y="470"/>
                  <a:pt x="1017" y="470"/>
                  <a:pt x="1018" y="470"/>
                </a:cubicBezTo>
                <a:cubicBezTo>
                  <a:pt x="1018" y="470"/>
                  <a:pt x="1018" y="470"/>
                  <a:pt x="1019" y="470"/>
                </a:cubicBezTo>
                <a:cubicBezTo>
                  <a:pt x="1020" y="469"/>
                  <a:pt x="1018" y="467"/>
                  <a:pt x="1018" y="466"/>
                </a:cubicBezTo>
                <a:cubicBezTo>
                  <a:pt x="1018" y="466"/>
                  <a:pt x="1018" y="466"/>
                  <a:pt x="1017" y="465"/>
                </a:cubicBezTo>
                <a:cubicBezTo>
                  <a:pt x="1017" y="465"/>
                  <a:pt x="1016" y="465"/>
                  <a:pt x="1016" y="465"/>
                </a:cubicBezTo>
                <a:cubicBezTo>
                  <a:pt x="1016" y="464"/>
                  <a:pt x="1017" y="463"/>
                  <a:pt x="1017" y="464"/>
                </a:cubicBezTo>
                <a:cubicBezTo>
                  <a:pt x="1018" y="464"/>
                  <a:pt x="1018" y="464"/>
                  <a:pt x="1018" y="464"/>
                </a:cubicBezTo>
                <a:cubicBezTo>
                  <a:pt x="1019" y="464"/>
                  <a:pt x="1019" y="465"/>
                  <a:pt x="1019" y="465"/>
                </a:cubicBezTo>
                <a:cubicBezTo>
                  <a:pt x="1020" y="465"/>
                  <a:pt x="1020" y="465"/>
                  <a:pt x="1021" y="465"/>
                </a:cubicBezTo>
                <a:cubicBezTo>
                  <a:pt x="1021" y="465"/>
                  <a:pt x="1021" y="464"/>
                  <a:pt x="1021" y="464"/>
                </a:cubicBezTo>
                <a:cubicBezTo>
                  <a:pt x="1022" y="464"/>
                  <a:pt x="1022" y="465"/>
                  <a:pt x="1023" y="464"/>
                </a:cubicBezTo>
                <a:cubicBezTo>
                  <a:pt x="1023" y="464"/>
                  <a:pt x="1022" y="464"/>
                  <a:pt x="1022" y="464"/>
                </a:cubicBezTo>
                <a:cubicBezTo>
                  <a:pt x="1021" y="464"/>
                  <a:pt x="1020" y="463"/>
                  <a:pt x="1021" y="462"/>
                </a:cubicBezTo>
                <a:cubicBezTo>
                  <a:pt x="1021" y="462"/>
                  <a:pt x="1021" y="462"/>
                  <a:pt x="1021" y="462"/>
                </a:cubicBezTo>
                <a:cubicBezTo>
                  <a:pt x="1021" y="462"/>
                  <a:pt x="1021" y="462"/>
                  <a:pt x="1021" y="461"/>
                </a:cubicBezTo>
                <a:cubicBezTo>
                  <a:pt x="1021" y="461"/>
                  <a:pt x="1021" y="461"/>
                  <a:pt x="1021" y="461"/>
                </a:cubicBezTo>
                <a:cubicBezTo>
                  <a:pt x="1020" y="460"/>
                  <a:pt x="1020" y="460"/>
                  <a:pt x="1020" y="460"/>
                </a:cubicBezTo>
                <a:cubicBezTo>
                  <a:pt x="1020" y="460"/>
                  <a:pt x="1019" y="460"/>
                  <a:pt x="1019" y="460"/>
                </a:cubicBezTo>
                <a:cubicBezTo>
                  <a:pt x="1019" y="459"/>
                  <a:pt x="1019" y="459"/>
                  <a:pt x="1019" y="459"/>
                </a:cubicBezTo>
                <a:cubicBezTo>
                  <a:pt x="1019" y="459"/>
                  <a:pt x="1018" y="459"/>
                  <a:pt x="1018" y="458"/>
                </a:cubicBezTo>
                <a:cubicBezTo>
                  <a:pt x="1018" y="458"/>
                  <a:pt x="1019" y="458"/>
                  <a:pt x="1019" y="458"/>
                </a:cubicBezTo>
                <a:cubicBezTo>
                  <a:pt x="1020" y="459"/>
                  <a:pt x="1019" y="458"/>
                  <a:pt x="1019" y="457"/>
                </a:cubicBezTo>
                <a:cubicBezTo>
                  <a:pt x="1019" y="457"/>
                  <a:pt x="1019" y="457"/>
                  <a:pt x="1018" y="456"/>
                </a:cubicBezTo>
                <a:cubicBezTo>
                  <a:pt x="1018" y="456"/>
                  <a:pt x="1018" y="456"/>
                  <a:pt x="1017" y="456"/>
                </a:cubicBezTo>
                <a:cubicBezTo>
                  <a:pt x="1017" y="455"/>
                  <a:pt x="1018" y="455"/>
                  <a:pt x="1018" y="454"/>
                </a:cubicBezTo>
                <a:cubicBezTo>
                  <a:pt x="1018" y="453"/>
                  <a:pt x="1018" y="452"/>
                  <a:pt x="1018" y="451"/>
                </a:cubicBezTo>
                <a:cubicBezTo>
                  <a:pt x="1019" y="450"/>
                  <a:pt x="1019" y="452"/>
                  <a:pt x="1020" y="453"/>
                </a:cubicBezTo>
                <a:cubicBezTo>
                  <a:pt x="1020" y="453"/>
                  <a:pt x="1020" y="453"/>
                  <a:pt x="1020" y="454"/>
                </a:cubicBezTo>
                <a:cubicBezTo>
                  <a:pt x="1021" y="454"/>
                  <a:pt x="1021" y="454"/>
                  <a:pt x="1021" y="455"/>
                </a:cubicBezTo>
                <a:cubicBezTo>
                  <a:pt x="1021" y="456"/>
                  <a:pt x="1021" y="456"/>
                  <a:pt x="1022" y="457"/>
                </a:cubicBezTo>
                <a:cubicBezTo>
                  <a:pt x="1022" y="457"/>
                  <a:pt x="1022" y="458"/>
                  <a:pt x="1022" y="458"/>
                </a:cubicBezTo>
                <a:cubicBezTo>
                  <a:pt x="1023" y="458"/>
                  <a:pt x="1024" y="458"/>
                  <a:pt x="1024" y="458"/>
                </a:cubicBezTo>
                <a:cubicBezTo>
                  <a:pt x="1025" y="458"/>
                  <a:pt x="1024" y="458"/>
                  <a:pt x="1024" y="457"/>
                </a:cubicBezTo>
                <a:cubicBezTo>
                  <a:pt x="1024" y="457"/>
                  <a:pt x="1024" y="456"/>
                  <a:pt x="1024" y="455"/>
                </a:cubicBezTo>
                <a:cubicBezTo>
                  <a:pt x="1024" y="455"/>
                  <a:pt x="1024" y="454"/>
                  <a:pt x="1024" y="453"/>
                </a:cubicBezTo>
                <a:cubicBezTo>
                  <a:pt x="1024" y="452"/>
                  <a:pt x="1024" y="452"/>
                  <a:pt x="1024" y="452"/>
                </a:cubicBezTo>
                <a:cubicBezTo>
                  <a:pt x="1024" y="451"/>
                  <a:pt x="1024" y="451"/>
                  <a:pt x="1024" y="451"/>
                </a:cubicBezTo>
                <a:cubicBezTo>
                  <a:pt x="1023" y="450"/>
                  <a:pt x="1023" y="450"/>
                  <a:pt x="1022" y="449"/>
                </a:cubicBezTo>
                <a:cubicBezTo>
                  <a:pt x="1022" y="449"/>
                  <a:pt x="1021" y="449"/>
                  <a:pt x="1021" y="449"/>
                </a:cubicBezTo>
                <a:cubicBezTo>
                  <a:pt x="1021" y="449"/>
                  <a:pt x="1020" y="449"/>
                  <a:pt x="1019" y="448"/>
                </a:cubicBezTo>
                <a:cubicBezTo>
                  <a:pt x="1019" y="448"/>
                  <a:pt x="1019" y="448"/>
                  <a:pt x="1019" y="447"/>
                </a:cubicBezTo>
                <a:cubicBezTo>
                  <a:pt x="1020" y="447"/>
                  <a:pt x="1020" y="447"/>
                  <a:pt x="1020" y="447"/>
                </a:cubicBezTo>
                <a:cubicBezTo>
                  <a:pt x="1021" y="446"/>
                  <a:pt x="1021" y="446"/>
                  <a:pt x="1021" y="446"/>
                </a:cubicBezTo>
                <a:cubicBezTo>
                  <a:pt x="1022" y="445"/>
                  <a:pt x="1022" y="445"/>
                  <a:pt x="1022" y="445"/>
                </a:cubicBezTo>
                <a:cubicBezTo>
                  <a:pt x="1023" y="445"/>
                  <a:pt x="1023" y="444"/>
                  <a:pt x="1022" y="444"/>
                </a:cubicBezTo>
                <a:cubicBezTo>
                  <a:pt x="1022" y="444"/>
                  <a:pt x="1021" y="444"/>
                  <a:pt x="1021" y="444"/>
                </a:cubicBezTo>
                <a:cubicBezTo>
                  <a:pt x="1020" y="444"/>
                  <a:pt x="1020" y="444"/>
                  <a:pt x="1020" y="445"/>
                </a:cubicBezTo>
                <a:cubicBezTo>
                  <a:pt x="1019" y="445"/>
                  <a:pt x="1019" y="445"/>
                  <a:pt x="1019" y="445"/>
                </a:cubicBezTo>
                <a:cubicBezTo>
                  <a:pt x="1019" y="445"/>
                  <a:pt x="1019" y="445"/>
                  <a:pt x="1018" y="444"/>
                </a:cubicBezTo>
                <a:cubicBezTo>
                  <a:pt x="1018" y="444"/>
                  <a:pt x="1018" y="444"/>
                  <a:pt x="1018" y="444"/>
                </a:cubicBezTo>
                <a:cubicBezTo>
                  <a:pt x="1018" y="444"/>
                  <a:pt x="1017" y="444"/>
                  <a:pt x="1017" y="444"/>
                </a:cubicBezTo>
                <a:cubicBezTo>
                  <a:pt x="1017" y="444"/>
                  <a:pt x="1018" y="444"/>
                  <a:pt x="1018" y="444"/>
                </a:cubicBezTo>
                <a:cubicBezTo>
                  <a:pt x="1018" y="444"/>
                  <a:pt x="1018" y="443"/>
                  <a:pt x="1018" y="443"/>
                </a:cubicBezTo>
                <a:cubicBezTo>
                  <a:pt x="1017" y="443"/>
                  <a:pt x="1017" y="443"/>
                  <a:pt x="1017" y="443"/>
                </a:cubicBezTo>
                <a:cubicBezTo>
                  <a:pt x="1016" y="443"/>
                  <a:pt x="1017" y="442"/>
                  <a:pt x="1016" y="442"/>
                </a:cubicBezTo>
                <a:cubicBezTo>
                  <a:pt x="1016" y="442"/>
                  <a:pt x="1016" y="442"/>
                  <a:pt x="1016" y="441"/>
                </a:cubicBezTo>
                <a:cubicBezTo>
                  <a:pt x="1016" y="441"/>
                  <a:pt x="1016" y="440"/>
                  <a:pt x="1015" y="440"/>
                </a:cubicBezTo>
                <a:cubicBezTo>
                  <a:pt x="1015" y="440"/>
                  <a:pt x="1013" y="440"/>
                  <a:pt x="1014" y="440"/>
                </a:cubicBezTo>
                <a:cubicBezTo>
                  <a:pt x="1014" y="440"/>
                  <a:pt x="1016" y="440"/>
                  <a:pt x="1016" y="439"/>
                </a:cubicBezTo>
                <a:cubicBezTo>
                  <a:pt x="1017" y="438"/>
                  <a:pt x="1016" y="438"/>
                  <a:pt x="1017" y="438"/>
                </a:cubicBezTo>
                <a:cubicBezTo>
                  <a:pt x="1017" y="437"/>
                  <a:pt x="1017" y="437"/>
                  <a:pt x="1018" y="437"/>
                </a:cubicBezTo>
                <a:cubicBezTo>
                  <a:pt x="1018" y="437"/>
                  <a:pt x="1018" y="436"/>
                  <a:pt x="1018" y="436"/>
                </a:cubicBezTo>
                <a:cubicBezTo>
                  <a:pt x="1017" y="436"/>
                  <a:pt x="1017" y="436"/>
                  <a:pt x="1017" y="436"/>
                </a:cubicBezTo>
                <a:cubicBezTo>
                  <a:pt x="1016" y="436"/>
                  <a:pt x="1016" y="435"/>
                  <a:pt x="1016" y="435"/>
                </a:cubicBezTo>
                <a:cubicBezTo>
                  <a:pt x="1015" y="436"/>
                  <a:pt x="1015" y="436"/>
                  <a:pt x="1015" y="436"/>
                </a:cubicBezTo>
                <a:cubicBezTo>
                  <a:pt x="1015" y="436"/>
                  <a:pt x="1014" y="436"/>
                  <a:pt x="1014" y="436"/>
                </a:cubicBezTo>
                <a:cubicBezTo>
                  <a:pt x="1013" y="436"/>
                  <a:pt x="1013" y="435"/>
                  <a:pt x="1012" y="435"/>
                </a:cubicBezTo>
                <a:cubicBezTo>
                  <a:pt x="1012" y="435"/>
                  <a:pt x="1011" y="436"/>
                  <a:pt x="1011" y="436"/>
                </a:cubicBezTo>
                <a:cubicBezTo>
                  <a:pt x="1011" y="436"/>
                  <a:pt x="1011" y="435"/>
                  <a:pt x="1011" y="434"/>
                </a:cubicBezTo>
                <a:cubicBezTo>
                  <a:pt x="1011" y="434"/>
                  <a:pt x="1011" y="434"/>
                  <a:pt x="1012" y="434"/>
                </a:cubicBezTo>
                <a:cubicBezTo>
                  <a:pt x="1012" y="433"/>
                  <a:pt x="1013" y="432"/>
                  <a:pt x="1012" y="431"/>
                </a:cubicBezTo>
                <a:cubicBezTo>
                  <a:pt x="1012" y="431"/>
                  <a:pt x="1011" y="431"/>
                  <a:pt x="1011" y="431"/>
                </a:cubicBezTo>
                <a:cubicBezTo>
                  <a:pt x="1010" y="431"/>
                  <a:pt x="1010" y="430"/>
                  <a:pt x="1010" y="430"/>
                </a:cubicBezTo>
                <a:cubicBezTo>
                  <a:pt x="1009" y="429"/>
                  <a:pt x="1009" y="429"/>
                  <a:pt x="1009" y="428"/>
                </a:cubicBezTo>
                <a:cubicBezTo>
                  <a:pt x="1009" y="427"/>
                  <a:pt x="1008" y="428"/>
                  <a:pt x="1008" y="428"/>
                </a:cubicBezTo>
                <a:cubicBezTo>
                  <a:pt x="1008" y="429"/>
                  <a:pt x="1008" y="429"/>
                  <a:pt x="1008" y="430"/>
                </a:cubicBezTo>
                <a:cubicBezTo>
                  <a:pt x="1008" y="430"/>
                  <a:pt x="1008" y="431"/>
                  <a:pt x="1008" y="431"/>
                </a:cubicBezTo>
                <a:cubicBezTo>
                  <a:pt x="1008" y="431"/>
                  <a:pt x="1008" y="431"/>
                  <a:pt x="1007" y="431"/>
                </a:cubicBezTo>
                <a:cubicBezTo>
                  <a:pt x="1007" y="431"/>
                  <a:pt x="1007" y="431"/>
                  <a:pt x="1007" y="431"/>
                </a:cubicBezTo>
                <a:cubicBezTo>
                  <a:pt x="1006" y="429"/>
                  <a:pt x="1006" y="431"/>
                  <a:pt x="1006" y="432"/>
                </a:cubicBezTo>
                <a:cubicBezTo>
                  <a:pt x="1005" y="432"/>
                  <a:pt x="1005" y="432"/>
                  <a:pt x="1005" y="431"/>
                </a:cubicBezTo>
                <a:cubicBezTo>
                  <a:pt x="1005" y="431"/>
                  <a:pt x="1004" y="431"/>
                  <a:pt x="1004" y="431"/>
                </a:cubicBezTo>
                <a:cubicBezTo>
                  <a:pt x="1004" y="430"/>
                  <a:pt x="1004" y="430"/>
                  <a:pt x="1005" y="430"/>
                </a:cubicBezTo>
                <a:cubicBezTo>
                  <a:pt x="1005" y="430"/>
                  <a:pt x="1005" y="430"/>
                  <a:pt x="1005" y="430"/>
                </a:cubicBezTo>
                <a:cubicBezTo>
                  <a:pt x="1005" y="429"/>
                  <a:pt x="1005" y="429"/>
                  <a:pt x="1005" y="428"/>
                </a:cubicBezTo>
                <a:cubicBezTo>
                  <a:pt x="1005" y="428"/>
                  <a:pt x="1005" y="428"/>
                  <a:pt x="1004" y="428"/>
                </a:cubicBezTo>
                <a:cubicBezTo>
                  <a:pt x="1004" y="428"/>
                  <a:pt x="1004" y="428"/>
                  <a:pt x="1004" y="427"/>
                </a:cubicBezTo>
                <a:cubicBezTo>
                  <a:pt x="1004" y="427"/>
                  <a:pt x="1003" y="427"/>
                  <a:pt x="1003" y="427"/>
                </a:cubicBezTo>
                <a:cubicBezTo>
                  <a:pt x="1002" y="427"/>
                  <a:pt x="1001" y="427"/>
                  <a:pt x="1001" y="427"/>
                </a:cubicBezTo>
                <a:cubicBezTo>
                  <a:pt x="1001" y="426"/>
                  <a:pt x="1001" y="426"/>
                  <a:pt x="1001" y="426"/>
                </a:cubicBezTo>
                <a:cubicBezTo>
                  <a:pt x="1001" y="426"/>
                  <a:pt x="1000" y="426"/>
                  <a:pt x="1000" y="425"/>
                </a:cubicBezTo>
                <a:cubicBezTo>
                  <a:pt x="1000" y="425"/>
                  <a:pt x="1000" y="425"/>
                  <a:pt x="1000" y="425"/>
                </a:cubicBezTo>
                <a:cubicBezTo>
                  <a:pt x="999" y="425"/>
                  <a:pt x="999" y="425"/>
                  <a:pt x="999" y="425"/>
                </a:cubicBezTo>
                <a:cubicBezTo>
                  <a:pt x="1000" y="427"/>
                  <a:pt x="1000" y="428"/>
                  <a:pt x="1000" y="429"/>
                </a:cubicBezTo>
                <a:cubicBezTo>
                  <a:pt x="1000" y="429"/>
                  <a:pt x="999" y="430"/>
                  <a:pt x="999" y="429"/>
                </a:cubicBezTo>
                <a:cubicBezTo>
                  <a:pt x="999" y="429"/>
                  <a:pt x="999" y="429"/>
                  <a:pt x="999" y="429"/>
                </a:cubicBezTo>
                <a:cubicBezTo>
                  <a:pt x="998" y="428"/>
                  <a:pt x="998" y="428"/>
                  <a:pt x="998" y="428"/>
                </a:cubicBezTo>
                <a:cubicBezTo>
                  <a:pt x="998" y="427"/>
                  <a:pt x="998" y="427"/>
                  <a:pt x="998" y="427"/>
                </a:cubicBezTo>
                <a:cubicBezTo>
                  <a:pt x="997" y="426"/>
                  <a:pt x="998" y="425"/>
                  <a:pt x="998" y="424"/>
                </a:cubicBezTo>
                <a:cubicBezTo>
                  <a:pt x="998" y="424"/>
                  <a:pt x="999" y="424"/>
                  <a:pt x="999" y="423"/>
                </a:cubicBezTo>
                <a:cubicBezTo>
                  <a:pt x="999" y="423"/>
                  <a:pt x="998" y="423"/>
                  <a:pt x="998" y="423"/>
                </a:cubicBezTo>
                <a:cubicBezTo>
                  <a:pt x="998" y="423"/>
                  <a:pt x="997" y="424"/>
                  <a:pt x="997" y="424"/>
                </a:cubicBezTo>
                <a:cubicBezTo>
                  <a:pt x="996" y="424"/>
                  <a:pt x="996" y="424"/>
                  <a:pt x="996" y="423"/>
                </a:cubicBezTo>
                <a:cubicBezTo>
                  <a:pt x="996" y="422"/>
                  <a:pt x="995" y="423"/>
                  <a:pt x="995" y="422"/>
                </a:cubicBezTo>
                <a:cubicBezTo>
                  <a:pt x="994" y="422"/>
                  <a:pt x="994" y="422"/>
                  <a:pt x="994" y="421"/>
                </a:cubicBezTo>
                <a:cubicBezTo>
                  <a:pt x="994" y="421"/>
                  <a:pt x="994" y="421"/>
                  <a:pt x="994" y="420"/>
                </a:cubicBezTo>
                <a:cubicBezTo>
                  <a:pt x="994" y="419"/>
                  <a:pt x="994" y="420"/>
                  <a:pt x="995" y="419"/>
                </a:cubicBezTo>
                <a:cubicBezTo>
                  <a:pt x="995" y="419"/>
                  <a:pt x="995" y="419"/>
                  <a:pt x="995" y="418"/>
                </a:cubicBezTo>
                <a:cubicBezTo>
                  <a:pt x="995" y="417"/>
                  <a:pt x="994" y="418"/>
                  <a:pt x="993" y="418"/>
                </a:cubicBezTo>
                <a:cubicBezTo>
                  <a:pt x="993" y="418"/>
                  <a:pt x="992" y="417"/>
                  <a:pt x="991" y="417"/>
                </a:cubicBezTo>
                <a:cubicBezTo>
                  <a:pt x="991" y="417"/>
                  <a:pt x="991" y="416"/>
                  <a:pt x="991" y="415"/>
                </a:cubicBezTo>
                <a:cubicBezTo>
                  <a:pt x="991" y="415"/>
                  <a:pt x="992" y="415"/>
                  <a:pt x="992" y="414"/>
                </a:cubicBezTo>
                <a:cubicBezTo>
                  <a:pt x="992" y="414"/>
                  <a:pt x="991" y="414"/>
                  <a:pt x="991" y="413"/>
                </a:cubicBezTo>
                <a:cubicBezTo>
                  <a:pt x="990" y="413"/>
                  <a:pt x="990" y="414"/>
                  <a:pt x="989" y="414"/>
                </a:cubicBezTo>
                <a:cubicBezTo>
                  <a:pt x="988" y="414"/>
                  <a:pt x="988" y="414"/>
                  <a:pt x="988" y="414"/>
                </a:cubicBezTo>
                <a:cubicBezTo>
                  <a:pt x="988" y="414"/>
                  <a:pt x="987" y="415"/>
                  <a:pt x="987" y="415"/>
                </a:cubicBezTo>
                <a:cubicBezTo>
                  <a:pt x="986" y="415"/>
                  <a:pt x="985" y="415"/>
                  <a:pt x="985" y="416"/>
                </a:cubicBezTo>
                <a:cubicBezTo>
                  <a:pt x="985" y="416"/>
                  <a:pt x="985" y="417"/>
                  <a:pt x="985" y="417"/>
                </a:cubicBezTo>
                <a:cubicBezTo>
                  <a:pt x="984" y="417"/>
                  <a:pt x="984" y="416"/>
                  <a:pt x="984" y="416"/>
                </a:cubicBezTo>
                <a:cubicBezTo>
                  <a:pt x="984" y="415"/>
                  <a:pt x="984" y="414"/>
                  <a:pt x="985" y="414"/>
                </a:cubicBezTo>
                <a:cubicBezTo>
                  <a:pt x="985" y="414"/>
                  <a:pt x="986" y="414"/>
                  <a:pt x="986" y="413"/>
                </a:cubicBezTo>
                <a:cubicBezTo>
                  <a:pt x="986" y="413"/>
                  <a:pt x="985" y="413"/>
                  <a:pt x="985" y="413"/>
                </a:cubicBezTo>
                <a:cubicBezTo>
                  <a:pt x="984" y="412"/>
                  <a:pt x="986" y="412"/>
                  <a:pt x="986" y="411"/>
                </a:cubicBezTo>
                <a:cubicBezTo>
                  <a:pt x="987" y="410"/>
                  <a:pt x="986" y="410"/>
                  <a:pt x="985" y="411"/>
                </a:cubicBezTo>
                <a:cubicBezTo>
                  <a:pt x="985" y="411"/>
                  <a:pt x="985" y="412"/>
                  <a:pt x="984" y="412"/>
                </a:cubicBezTo>
                <a:cubicBezTo>
                  <a:pt x="984" y="412"/>
                  <a:pt x="984" y="411"/>
                  <a:pt x="983" y="411"/>
                </a:cubicBezTo>
                <a:cubicBezTo>
                  <a:pt x="983" y="411"/>
                  <a:pt x="983" y="412"/>
                  <a:pt x="982" y="411"/>
                </a:cubicBezTo>
                <a:cubicBezTo>
                  <a:pt x="982" y="411"/>
                  <a:pt x="982" y="410"/>
                  <a:pt x="983" y="410"/>
                </a:cubicBezTo>
                <a:cubicBezTo>
                  <a:pt x="983" y="409"/>
                  <a:pt x="983" y="410"/>
                  <a:pt x="983" y="409"/>
                </a:cubicBezTo>
                <a:cubicBezTo>
                  <a:pt x="984" y="409"/>
                  <a:pt x="982" y="408"/>
                  <a:pt x="982" y="409"/>
                </a:cubicBezTo>
                <a:cubicBezTo>
                  <a:pt x="982" y="409"/>
                  <a:pt x="982" y="409"/>
                  <a:pt x="982" y="409"/>
                </a:cubicBezTo>
                <a:cubicBezTo>
                  <a:pt x="981" y="410"/>
                  <a:pt x="981" y="409"/>
                  <a:pt x="981" y="409"/>
                </a:cubicBezTo>
                <a:cubicBezTo>
                  <a:pt x="981" y="408"/>
                  <a:pt x="981" y="408"/>
                  <a:pt x="980" y="408"/>
                </a:cubicBezTo>
                <a:cubicBezTo>
                  <a:pt x="980" y="408"/>
                  <a:pt x="980" y="406"/>
                  <a:pt x="980" y="406"/>
                </a:cubicBezTo>
                <a:cubicBezTo>
                  <a:pt x="981" y="405"/>
                  <a:pt x="981" y="407"/>
                  <a:pt x="981" y="407"/>
                </a:cubicBezTo>
                <a:cubicBezTo>
                  <a:pt x="981" y="408"/>
                  <a:pt x="981" y="407"/>
                  <a:pt x="982" y="408"/>
                </a:cubicBezTo>
                <a:cubicBezTo>
                  <a:pt x="982" y="408"/>
                  <a:pt x="982" y="408"/>
                  <a:pt x="983" y="408"/>
                </a:cubicBezTo>
                <a:cubicBezTo>
                  <a:pt x="984" y="408"/>
                  <a:pt x="983" y="407"/>
                  <a:pt x="983" y="406"/>
                </a:cubicBezTo>
                <a:cubicBezTo>
                  <a:pt x="983" y="406"/>
                  <a:pt x="984" y="405"/>
                  <a:pt x="984" y="406"/>
                </a:cubicBezTo>
                <a:cubicBezTo>
                  <a:pt x="984" y="406"/>
                  <a:pt x="984" y="407"/>
                  <a:pt x="984" y="407"/>
                </a:cubicBezTo>
                <a:cubicBezTo>
                  <a:pt x="984" y="407"/>
                  <a:pt x="984" y="408"/>
                  <a:pt x="984" y="408"/>
                </a:cubicBezTo>
                <a:cubicBezTo>
                  <a:pt x="984" y="408"/>
                  <a:pt x="984" y="409"/>
                  <a:pt x="985" y="409"/>
                </a:cubicBezTo>
                <a:cubicBezTo>
                  <a:pt x="985" y="410"/>
                  <a:pt x="986" y="410"/>
                  <a:pt x="987" y="410"/>
                </a:cubicBezTo>
                <a:cubicBezTo>
                  <a:pt x="988" y="410"/>
                  <a:pt x="989" y="410"/>
                  <a:pt x="990" y="410"/>
                </a:cubicBezTo>
                <a:cubicBezTo>
                  <a:pt x="990" y="410"/>
                  <a:pt x="991" y="409"/>
                  <a:pt x="991" y="409"/>
                </a:cubicBezTo>
                <a:cubicBezTo>
                  <a:pt x="992" y="409"/>
                  <a:pt x="992" y="409"/>
                  <a:pt x="993" y="409"/>
                </a:cubicBezTo>
                <a:cubicBezTo>
                  <a:pt x="993" y="409"/>
                  <a:pt x="993" y="409"/>
                  <a:pt x="994" y="409"/>
                </a:cubicBezTo>
                <a:cubicBezTo>
                  <a:pt x="994" y="409"/>
                  <a:pt x="993" y="409"/>
                  <a:pt x="993" y="408"/>
                </a:cubicBezTo>
                <a:cubicBezTo>
                  <a:pt x="992" y="408"/>
                  <a:pt x="993" y="407"/>
                  <a:pt x="993" y="406"/>
                </a:cubicBezTo>
                <a:cubicBezTo>
                  <a:pt x="993" y="405"/>
                  <a:pt x="992" y="405"/>
                  <a:pt x="991" y="405"/>
                </a:cubicBezTo>
                <a:cubicBezTo>
                  <a:pt x="991" y="405"/>
                  <a:pt x="991" y="404"/>
                  <a:pt x="990" y="404"/>
                </a:cubicBezTo>
                <a:cubicBezTo>
                  <a:pt x="990" y="403"/>
                  <a:pt x="988" y="403"/>
                  <a:pt x="988" y="402"/>
                </a:cubicBezTo>
                <a:cubicBezTo>
                  <a:pt x="988" y="402"/>
                  <a:pt x="988" y="402"/>
                  <a:pt x="988" y="401"/>
                </a:cubicBezTo>
                <a:cubicBezTo>
                  <a:pt x="988" y="401"/>
                  <a:pt x="987" y="401"/>
                  <a:pt x="987" y="400"/>
                </a:cubicBezTo>
                <a:cubicBezTo>
                  <a:pt x="987" y="400"/>
                  <a:pt x="986" y="400"/>
                  <a:pt x="986" y="399"/>
                </a:cubicBezTo>
                <a:cubicBezTo>
                  <a:pt x="986" y="399"/>
                  <a:pt x="987" y="399"/>
                  <a:pt x="987" y="399"/>
                </a:cubicBezTo>
                <a:cubicBezTo>
                  <a:pt x="988" y="400"/>
                  <a:pt x="989" y="400"/>
                  <a:pt x="989" y="401"/>
                </a:cubicBezTo>
                <a:cubicBezTo>
                  <a:pt x="989" y="401"/>
                  <a:pt x="990" y="401"/>
                  <a:pt x="990" y="401"/>
                </a:cubicBezTo>
                <a:cubicBezTo>
                  <a:pt x="991" y="402"/>
                  <a:pt x="991" y="401"/>
                  <a:pt x="991" y="402"/>
                </a:cubicBezTo>
                <a:cubicBezTo>
                  <a:pt x="992" y="402"/>
                  <a:pt x="992" y="403"/>
                  <a:pt x="992" y="402"/>
                </a:cubicBezTo>
                <a:cubicBezTo>
                  <a:pt x="993" y="402"/>
                  <a:pt x="992" y="402"/>
                  <a:pt x="992" y="401"/>
                </a:cubicBezTo>
                <a:cubicBezTo>
                  <a:pt x="992" y="401"/>
                  <a:pt x="992" y="401"/>
                  <a:pt x="992" y="400"/>
                </a:cubicBezTo>
                <a:cubicBezTo>
                  <a:pt x="992" y="400"/>
                  <a:pt x="991" y="400"/>
                  <a:pt x="991" y="400"/>
                </a:cubicBezTo>
                <a:cubicBezTo>
                  <a:pt x="992" y="399"/>
                  <a:pt x="992" y="399"/>
                  <a:pt x="993" y="399"/>
                </a:cubicBezTo>
                <a:cubicBezTo>
                  <a:pt x="993" y="400"/>
                  <a:pt x="993" y="400"/>
                  <a:pt x="994" y="400"/>
                </a:cubicBezTo>
                <a:cubicBezTo>
                  <a:pt x="994" y="399"/>
                  <a:pt x="993" y="398"/>
                  <a:pt x="993" y="398"/>
                </a:cubicBezTo>
                <a:cubicBezTo>
                  <a:pt x="993" y="398"/>
                  <a:pt x="992" y="397"/>
                  <a:pt x="992" y="397"/>
                </a:cubicBezTo>
                <a:cubicBezTo>
                  <a:pt x="991" y="397"/>
                  <a:pt x="988" y="397"/>
                  <a:pt x="988" y="396"/>
                </a:cubicBezTo>
                <a:cubicBezTo>
                  <a:pt x="988" y="396"/>
                  <a:pt x="990" y="396"/>
                  <a:pt x="990" y="396"/>
                </a:cubicBezTo>
                <a:cubicBezTo>
                  <a:pt x="991" y="396"/>
                  <a:pt x="992" y="396"/>
                  <a:pt x="992" y="396"/>
                </a:cubicBezTo>
                <a:cubicBezTo>
                  <a:pt x="993" y="396"/>
                  <a:pt x="993" y="397"/>
                  <a:pt x="994" y="397"/>
                </a:cubicBezTo>
                <a:cubicBezTo>
                  <a:pt x="995" y="397"/>
                  <a:pt x="995" y="397"/>
                  <a:pt x="996" y="397"/>
                </a:cubicBezTo>
                <a:cubicBezTo>
                  <a:pt x="996" y="397"/>
                  <a:pt x="997" y="397"/>
                  <a:pt x="997" y="396"/>
                </a:cubicBezTo>
                <a:cubicBezTo>
                  <a:pt x="997" y="396"/>
                  <a:pt x="996" y="396"/>
                  <a:pt x="997" y="396"/>
                </a:cubicBezTo>
                <a:cubicBezTo>
                  <a:pt x="997" y="395"/>
                  <a:pt x="998" y="396"/>
                  <a:pt x="998" y="397"/>
                </a:cubicBezTo>
                <a:cubicBezTo>
                  <a:pt x="998" y="397"/>
                  <a:pt x="997" y="397"/>
                  <a:pt x="998" y="398"/>
                </a:cubicBezTo>
                <a:cubicBezTo>
                  <a:pt x="998" y="398"/>
                  <a:pt x="998" y="399"/>
                  <a:pt x="998" y="399"/>
                </a:cubicBezTo>
                <a:cubicBezTo>
                  <a:pt x="998" y="399"/>
                  <a:pt x="998" y="399"/>
                  <a:pt x="998" y="400"/>
                </a:cubicBezTo>
                <a:cubicBezTo>
                  <a:pt x="998" y="401"/>
                  <a:pt x="1001" y="399"/>
                  <a:pt x="1001" y="400"/>
                </a:cubicBezTo>
                <a:cubicBezTo>
                  <a:pt x="1001" y="401"/>
                  <a:pt x="1001" y="401"/>
                  <a:pt x="1001" y="402"/>
                </a:cubicBezTo>
                <a:cubicBezTo>
                  <a:pt x="1002" y="402"/>
                  <a:pt x="1002" y="402"/>
                  <a:pt x="1003" y="403"/>
                </a:cubicBezTo>
                <a:cubicBezTo>
                  <a:pt x="1003" y="403"/>
                  <a:pt x="1005" y="402"/>
                  <a:pt x="1005" y="403"/>
                </a:cubicBezTo>
                <a:cubicBezTo>
                  <a:pt x="1005" y="403"/>
                  <a:pt x="1004" y="403"/>
                  <a:pt x="1004" y="404"/>
                </a:cubicBezTo>
                <a:cubicBezTo>
                  <a:pt x="1004" y="404"/>
                  <a:pt x="1005" y="404"/>
                  <a:pt x="1005" y="404"/>
                </a:cubicBezTo>
                <a:cubicBezTo>
                  <a:pt x="1005" y="404"/>
                  <a:pt x="1006" y="404"/>
                  <a:pt x="1006" y="405"/>
                </a:cubicBezTo>
                <a:cubicBezTo>
                  <a:pt x="1006" y="405"/>
                  <a:pt x="1006" y="405"/>
                  <a:pt x="1006" y="405"/>
                </a:cubicBezTo>
                <a:cubicBezTo>
                  <a:pt x="1007" y="405"/>
                  <a:pt x="1009" y="405"/>
                  <a:pt x="1009" y="405"/>
                </a:cubicBezTo>
                <a:cubicBezTo>
                  <a:pt x="1009" y="404"/>
                  <a:pt x="1010" y="404"/>
                  <a:pt x="1010" y="404"/>
                </a:cubicBezTo>
                <a:cubicBezTo>
                  <a:pt x="1010" y="404"/>
                  <a:pt x="1010" y="405"/>
                  <a:pt x="1010" y="405"/>
                </a:cubicBezTo>
                <a:cubicBezTo>
                  <a:pt x="1009" y="406"/>
                  <a:pt x="1009" y="406"/>
                  <a:pt x="1008" y="406"/>
                </a:cubicBezTo>
                <a:cubicBezTo>
                  <a:pt x="1008" y="407"/>
                  <a:pt x="1008" y="408"/>
                  <a:pt x="1008" y="408"/>
                </a:cubicBezTo>
                <a:cubicBezTo>
                  <a:pt x="1008" y="408"/>
                  <a:pt x="1009" y="408"/>
                  <a:pt x="1009" y="408"/>
                </a:cubicBezTo>
                <a:cubicBezTo>
                  <a:pt x="1009" y="407"/>
                  <a:pt x="1009" y="407"/>
                  <a:pt x="1010" y="407"/>
                </a:cubicBezTo>
                <a:cubicBezTo>
                  <a:pt x="1010" y="407"/>
                  <a:pt x="1011" y="407"/>
                  <a:pt x="1012" y="406"/>
                </a:cubicBezTo>
                <a:cubicBezTo>
                  <a:pt x="1012" y="406"/>
                  <a:pt x="1012" y="406"/>
                  <a:pt x="1013" y="406"/>
                </a:cubicBezTo>
                <a:cubicBezTo>
                  <a:pt x="1013" y="406"/>
                  <a:pt x="1013" y="406"/>
                  <a:pt x="1014" y="406"/>
                </a:cubicBezTo>
                <a:cubicBezTo>
                  <a:pt x="1015" y="405"/>
                  <a:pt x="1016" y="405"/>
                  <a:pt x="1017" y="405"/>
                </a:cubicBezTo>
                <a:cubicBezTo>
                  <a:pt x="1018" y="405"/>
                  <a:pt x="1019" y="405"/>
                  <a:pt x="1020" y="404"/>
                </a:cubicBezTo>
                <a:cubicBezTo>
                  <a:pt x="1020" y="404"/>
                  <a:pt x="1021" y="404"/>
                  <a:pt x="1021" y="403"/>
                </a:cubicBezTo>
                <a:cubicBezTo>
                  <a:pt x="1021" y="403"/>
                  <a:pt x="1022" y="402"/>
                  <a:pt x="1022" y="403"/>
                </a:cubicBezTo>
                <a:cubicBezTo>
                  <a:pt x="1022" y="403"/>
                  <a:pt x="1021" y="403"/>
                  <a:pt x="1021" y="404"/>
                </a:cubicBezTo>
                <a:cubicBezTo>
                  <a:pt x="1021" y="404"/>
                  <a:pt x="1021" y="404"/>
                  <a:pt x="1021" y="405"/>
                </a:cubicBezTo>
                <a:cubicBezTo>
                  <a:pt x="1021" y="406"/>
                  <a:pt x="1020" y="406"/>
                  <a:pt x="1021" y="407"/>
                </a:cubicBezTo>
                <a:cubicBezTo>
                  <a:pt x="1021" y="407"/>
                  <a:pt x="1021" y="408"/>
                  <a:pt x="1021" y="408"/>
                </a:cubicBezTo>
                <a:cubicBezTo>
                  <a:pt x="1021" y="408"/>
                  <a:pt x="1020" y="408"/>
                  <a:pt x="1020" y="408"/>
                </a:cubicBezTo>
                <a:cubicBezTo>
                  <a:pt x="1019" y="408"/>
                  <a:pt x="1018" y="408"/>
                  <a:pt x="1017" y="408"/>
                </a:cubicBezTo>
                <a:cubicBezTo>
                  <a:pt x="1017" y="408"/>
                  <a:pt x="1017" y="409"/>
                  <a:pt x="1016" y="409"/>
                </a:cubicBezTo>
                <a:cubicBezTo>
                  <a:pt x="1016" y="409"/>
                  <a:pt x="1015" y="409"/>
                  <a:pt x="1015" y="409"/>
                </a:cubicBezTo>
                <a:cubicBezTo>
                  <a:pt x="1014" y="409"/>
                  <a:pt x="1014" y="410"/>
                  <a:pt x="1013" y="410"/>
                </a:cubicBezTo>
                <a:cubicBezTo>
                  <a:pt x="1013" y="411"/>
                  <a:pt x="1012" y="411"/>
                  <a:pt x="1013" y="412"/>
                </a:cubicBezTo>
                <a:cubicBezTo>
                  <a:pt x="1013" y="412"/>
                  <a:pt x="1014" y="412"/>
                  <a:pt x="1014" y="413"/>
                </a:cubicBezTo>
                <a:cubicBezTo>
                  <a:pt x="1014" y="413"/>
                  <a:pt x="1013" y="413"/>
                  <a:pt x="1014" y="414"/>
                </a:cubicBezTo>
                <a:cubicBezTo>
                  <a:pt x="1014" y="414"/>
                  <a:pt x="1015" y="413"/>
                  <a:pt x="1016" y="413"/>
                </a:cubicBezTo>
                <a:cubicBezTo>
                  <a:pt x="1016" y="413"/>
                  <a:pt x="1017" y="413"/>
                  <a:pt x="1017" y="414"/>
                </a:cubicBezTo>
                <a:cubicBezTo>
                  <a:pt x="1017" y="414"/>
                  <a:pt x="1016" y="414"/>
                  <a:pt x="1016" y="414"/>
                </a:cubicBezTo>
                <a:cubicBezTo>
                  <a:pt x="1016" y="414"/>
                  <a:pt x="1016" y="415"/>
                  <a:pt x="1016" y="415"/>
                </a:cubicBezTo>
                <a:cubicBezTo>
                  <a:pt x="1016" y="415"/>
                  <a:pt x="1016" y="415"/>
                  <a:pt x="1015" y="415"/>
                </a:cubicBezTo>
                <a:cubicBezTo>
                  <a:pt x="1015" y="415"/>
                  <a:pt x="1015" y="415"/>
                  <a:pt x="1015" y="416"/>
                </a:cubicBezTo>
                <a:cubicBezTo>
                  <a:pt x="1015" y="416"/>
                  <a:pt x="1015" y="416"/>
                  <a:pt x="1015" y="416"/>
                </a:cubicBezTo>
                <a:cubicBezTo>
                  <a:pt x="1016" y="416"/>
                  <a:pt x="1017" y="416"/>
                  <a:pt x="1017" y="416"/>
                </a:cubicBezTo>
                <a:cubicBezTo>
                  <a:pt x="1018" y="416"/>
                  <a:pt x="1018" y="416"/>
                  <a:pt x="1018" y="416"/>
                </a:cubicBezTo>
                <a:cubicBezTo>
                  <a:pt x="1019" y="416"/>
                  <a:pt x="1019" y="416"/>
                  <a:pt x="1019" y="417"/>
                </a:cubicBezTo>
                <a:cubicBezTo>
                  <a:pt x="1019" y="417"/>
                  <a:pt x="1018" y="417"/>
                  <a:pt x="1018" y="417"/>
                </a:cubicBezTo>
                <a:cubicBezTo>
                  <a:pt x="1018" y="417"/>
                  <a:pt x="1016" y="416"/>
                  <a:pt x="1017" y="417"/>
                </a:cubicBezTo>
                <a:cubicBezTo>
                  <a:pt x="1017" y="418"/>
                  <a:pt x="1017" y="418"/>
                  <a:pt x="1017" y="418"/>
                </a:cubicBezTo>
                <a:cubicBezTo>
                  <a:pt x="1017" y="419"/>
                  <a:pt x="1017" y="419"/>
                  <a:pt x="1018" y="419"/>
                </a:cubicBezTo>
                <a:cubicBezTo>
                  <a:pt x="1018" y="419"/>
                  <a:pt x="1019" y="419"/>
                  <a:pt x="1019" y="419"/>
                </a:cubicBezTo>
                <a:cubicBezTo>
                  <a:pt x="1020" y="419"/>
                  <a:pt x="1020" y="420"/>
                  <a:pt x="1021" y="420"/>
                </a:cubicBezTo>
                <a:cubicBezTo>
                  <a:pt x="1021" y="419"/>
                  <a:pt x="1021" y="419"/>
                  <a:pt x="1021" y="419"/>
                </a:cubicBezTo>
                <a:cubicBezTo>
                  <a:pt x="1021" y="419"/>
                  <a:pt x="1022" y="419"/>
                  <a:pt x="1022" y="419"/>
                </a:cubicBezTo>
                <a:cubicBezTo>
                  <a:pt x="1023" y="419"/>
                  <a:pt x="1024" y="418"/>
                  <a:pt x="1024" y="418"/>
                </a:cubicBezTo>
                <a:cubicBezTo>
                  <a:pt x="1024" y="419"/>
                  <a:pt x="1023" y="419"/>
                  <a:pt x="1023" y="419"/>
                </a:cubicBezTo>
                <a:cubicBezTo>
                  <a:pt x="1022" y="419"/>
                  <a:pt x="1022" y="419"/>
                  <a:pt x="1022" y="419"/>
                </a:cubicBezTo>
                <a:cubicBezTo>
                  <a:pt x="1021" y="420"/>
                  <a:pt x="1022" y="420"/>
                  <a:pt x="1021" y="420"/>
                </a:cubicBezTo>
                <a:cubicBezTo>
                  <a:pt x="1021" y="420"/>
                  <a:pt x="1021" y="420"/>
                  <a:pt x="1020" y="421"/>
                </a:cubicBezTo>
                <a:cubicBezTo>
                  <a:pt x="1020" y="421"/>
                  <a:pt x="1021" y="422"/>
                  <a:pt x="1021" y="422"/>
                </a:cubicBezTo>
                <a:cubicBezTo>
                  <a:pt x="1022" y="422"/>
                  <a:pt x="1022" y="422"/>
                  <a:pt x="1022" y="423"/>
                </a:cubicBezTo>
                <a:cubicBezTo>
                  <a:pt x="1022" y="423"/>
                  <a:pt x="1022" y="423"/>
                  <a:pt x="1023" y="424"/>
                </a:cubicBezTo>
                <a:cubicBezTo>
                  <a:pt x="1023" y="424"/>
                  <a:pt x="1023" y="425"/>
                  <a:pt x="1024" y="425"/>
                </a:cubicBezTo>
                <a:cubicBezTo>
                  <a:pt x="1024" y="425"/>
                  <a:pt x="1024" y="424"/>
                  <a:pt x="1024" y="424"/>
                </a:cubicBezTo>
                <a:cubicBezTo>
                  <a:pt x="1024" y="423"/>
                  <a:pt x="1024" y="423"/>
                  <a:pt x="1025" y="422"/>
                </a:cubicBezTo>
                <a:cubicBezTo>
                  <a:pt x="1025" y="422"/>
                  <a:pt x="1025" y="421"/>
                  <a:pt x="1025" y="420"/>
                </a:cubicBezTo>
                <a:cubicBezTo>
                  <a:pt x="1025" y="420"/>
                  <a:pt x="1025" y="419"/>
                  <a:pt x="1026" y="419"/>
                </a:cubicBezTo>
                <a:cubicBezTo>
                  <a:pt x="1026" y="419"/>
                  <a:pt x="1026" y="420"/>
                  <a:pt x="1026" y="420"/>
                </a:cubicBezTo>
                <a:cubicBezTo>
                  <a:pt x="1026" y="420"/>
                  <a:pt x="1026" y="421"/>
                  <a:pt x="1026" y="421"/>
                </a:cubicBezTo>
                <a:cubicBezTo>
                  <a:pt x="1025" y="422"/>
                  <a:pt x="1026" y="422"/>
                  <a:pt x="1026" y="422"/>
                </a:cubicBezTo>
                <a:cubicBezTo>
                  <a:pt x="1026" y="422"/>
                  <a:pt x="1026" y="423"/>
                  <a:pt x="1026" y="423"/>
                </a:cubicBezTo>
                <a:cubicBezTo>
                  <a:pt x="1026" y="424"/>
                  <a:pt x="1027" y="423"/>
                  <a:pt x="1027" y="423"/>
                </a:cubicBezTo>
                <a:cubicBezTo>
                  <a:pt x="1027" y="423"/>
                  <a:pt x="1028" y="423"/>
                  <a:pt x="1028" y="423"/>
                </a:cubicBezTo>
                <a:cubicBezTo>
                  <a:pt x="1028" y="424"/>
                  <a:pt x="1027" y="424"/>
                  <a:pt x="1027" y="424"/>
                </a:cubicBezTo>
                <a:cubicBezTo>
                  <a:pt x="1026" y="425"/>
                  <a:pt x="1027" y="425"/>
                  <a:pt x="1027" y="425"/>
                </a:cubicBezTo>
                <a:cubicBezTo>
                  <a:pt x="1028" y="425"/>
                  <a:pt x="1028" y="425"/>
                  <a:pt x="1028" y="425"/>
                </a:cubicBezTo>
                <a:cubicBezTo>
                  <a:pt x="1029" y="425"/>
                  <a:pt x="1030" y="424"/>
                  <a:pt x="1031" y="425"/>
                </a:cubicBezTo>
                <a:cubicBezTo>
                  <a:pt x="1031" y="425"/>
                  <a:pt x="1031" y="425"/>
                  <a:pt x="1031" y="425"/>
                </a:cubicBezTo>
                <a:cubicBezTo>
                  <a:pt x="1031" y="426"/>
                  <a:pt x="1031" y="426"/>
                  <a:pt x="1032" y="426"/>
                </a:cubicBezTo>
                <a:cubicBezTo>
                  <a:pt x="1032" y="426"/>
                  <a:pt x="1032" y="427"/>
                  <a:pt x="1033" y="427"/>
                </a:cubicBezTo>
                <a:cubicBezTo>
                  <a:pt x="1033" y="427"/>
                  <a:pt x="1034" y="427"/>
                  <a:pt x="1034" y="427"/>
                </a:cubicBezTo>
                <a:cubicBezTo>
                  <a:pt x="1034" y="427"/>
                  <a:pt x="1034" y="428"/>
                  <a:pt x="1034" y="428"/>
                </a:cubicBezTo>
                <a:cubicBezTo>
                  <a:pt x="1034" y="428"/>
                  <a:pt x="1035" y="428"/>
                  <a:pt x="1035" y="428"/>
                </a:cubicBezTo>
                <a:cubicBezTo>
                  <a:pt x="1035" y="428"/>
                  <a:pt x="1035" y="427"/>
                  <a:pt x="1035" y="427"/>
                </a:cubicBezTo>
                <a:cubicBezTo>
                  <a:pt x="1035" y="426"/>
                  <a:pt x="1036" y="426"/>
                  <a:pt x="1036" y="425"/>
                </a:cubicBezTo>
                <a:cubicBezTo>
                  <a:pt x="1036" y="424"/>
                  <a:pt x="1036" y="424"/>
                  <a:pt x="1036" y="424"/>
                </a:cubicBezTo>
                <a:cubicBezTo>
                  <a:pt x="1036" y="422"/>
                  <a:pt x="1038" y="423"/>
                  <a:pt x="1038" y="422"/>
                </a:cubicBezTo>
                <a:cubicBezTo>
                  <a:pt x="1038" y="422"/>
                  <a:pt x="1037" y="422"/>
                  <a:pt x="1036" y="421"/>
                </a:cubicBezTo>
                <a:cubicBezTo>
                  <a:pt x="1036" y="421"/>
                  <a:pt x="1037" y="421"/>
                  <a:pt x="1037" y="420"/>
                </a:cubicBezTo>
                <a:cubicBezTo>
                  <a:pt x="1037" y="420"/>
                  <a:pt x="1036" y="420"/>
                  <a:pt x="1036" y="420"/>
                </a:cubicBezTo>
                <a:cubicBezTo>
                  <a:pt x="1036" y="419"/>
                  <a:pt x="1037" y="419"/>
                  <a:pt x="1036" y="418"/>
                </a:cubicBezTo>
                <a:cubicBezTo>
                  <a:pt x="1035" y="418"/>
                  <a:pt x="1035" y="418"/>
                  <a:pt x="1035" y="417"/>
                </a:cubicBezTo>
                <a:cubicBezTo>
                  <a:pt x="1035" y="417"/>
                  <a:pt x="1037" y="419"/>
                  <a:pt x="1037" y="418"/>
                </a:cubicBezTo>
                <a:cubicBezTo>
                  <a:pt x="1037" y="417"/>
                  <a:pt x="1037" y="417"/>
                  <a:pt x="1037" y="417"/>
                </a:cubicBezTo>
                <a:cubicBezTo>
                  <a:pt x="1036" y="417"/>
                  <a:pt x="1036" y="417"/>
                  <a:pt x="1036" y="417"/>
                </a:cubicBezTo>
                <a:cubicBezTo>
                  <a:pt x="1035" y="416"/>
                  <a:pt x="1035" y="416"/>
                  <a:pt x="1035" y="416"/>
                </a:cubicBezTo>
                <a:cubicBezTo>
                  <a:pt x="1034" y="416"/>
                  <a:pt x="1034" y="415"/>
                  <a:pt x="1035" y="415"/>
                </a:cubicBezTo>
                <a:cubicBezTo>
                  <a:pt x="1036" y="415"/>
                  <a:pt x="1036" y="416"/>
                  <a:pt x="1037" y="416"/>
                </a:cubicBezTo>
                <a:cubicBezTo>
                  <a:pt x="1037" y="416"/>
                  <a:pt x="1037" y="416"/>
                  <a:pt x="1037" y="416"/>
                </a:cubicBezTo>
                <a:cubicBezTo>
                  <a:pt x="1037" y="415"/>
                  <a:pt x="1037" y="415"/>
                  <a:pt x="1037" y="415"/>
                </a:cubicBezTo>
                <a:cubicBezTo>
                  <a:pt x="1036" y="414"/>
                  <a:pt x="1035" y="414"/>
                  <a:pt x="1035" y="414"/>
                </a:cubicBezTo>
                <a:cubicBezTo>
                  <a:pt x="1036" y="413"/>
                  <a:pt x="1036" y="413"/>
                  <a:pt x="1037" y="414"/>
                </a:cubicBezTo>
                <a:cubicBezTo>
                  <a:pt x="1037" y="414"/>
                  <a:pt x="1037" y="414"/>
                  <a:pt x="1038" y="414"/>
                </a:cubicBezTo>
                <a:cubicBezTo>
                  <a:pt x="1038" y="414"/>
                  <a:pt x="1037" y="413"/>
                  <a:pt x="1037" y="413"/>
                </a:cubicBezTo>
                <a:cubicBezTo>
                  <a:pt x="1037" y="412"/>
                  <a:pt x="1037" y="412"/>
                  <a:pt x="1036" y="411"/>
                </a:cubicBezTo>
                <a:cubicBezTo>
                  <a:pt x="1036" y="410"/>
                  <a:pt x="1036" y="410"/>
                  <a:pt x="1036" y="410"/>
                </a:cubicBezTo>
                <a:cubicBezTo>
                  <a:pt x="1037" y="410"/>
                  <a:pt x="1037" y="412"/>
                  <a:pt x="1037" y="412"/>
                </a:cubicBezTo>
                <a:cubicBezTo>
                  <a:pt x="1038" y="413"/>
                  <a:pt x="1038" y="413"/>
                  <a:pt x="1038" y="413"/>
                </a:cubicBezTo>
                <a:cubicBezTo>
                  <a:pt x="1038" y="413"/>
                  <a:pt x="1038" y="413"/>
                  <a:pt x="1039" y="414"/>
                </a:cubicBezTo>
                <a:cubicBezTo>
                  <a:pt x="1039" y="414"/>
                  <a:pt x="1039" y="414"/>
                  <a:pt x="1040" y="414"/>
                </a:cubicBezTo>
                <a:cubicBezTo>
                  <a:pt x="1040" y="415"/>
                  <a:pt x="1041" y="414"/>
                  <a:pt x="1041" y="414"/>
                </a:cubicBezTo>
                <a:cubicBezTo>
                  <a:pt x="1042" y="415"/>
                  <a:pt x="1041" y="415"/>
                  <a:pt x="1041" y="415"/>
                </a:cubicBezTo>
                <a:cubicBezTo>
                  <a:pt x="1042" y="415"/>
                  <a:pt x="1042" y="415"/>
                  <a:pt x="1042" y="415"/>
                </a:cubicBezTo>
                <a:cubicBezTo>
                  <a:pt x="1042" y="414"/>
                  <a:pt x="1042" y="414"/>
                  <a:pt x="1042" y="413"/>
                </a:cubicBezTo>
                <a:cubicBezTo>
                  <a:pt x="1043" y="413"/>
                  <a:pt x="1043" y="414"/>
                  <a:pt x="1043" y="414"/>
                </a:cubicBezTo>
                <a:cubicBezTo>
                  <a:pt x="1043" y="415"/>
                  <a:pt x="1043" y="415"/>
                  <a:pt x="1044" y="415"/>
                </a:cubicBezTo>
                <a:cubicBezTo>
                  <a:pt x="1044" y="415"/>
                  <a:pt x="1044" y="415"/>
                  <a:pt x="1044" y="415"/>
                </a:cubicBezTo>
                <a:cubicBezTo>
                  <a:pt x="1045" y="416"/>
                  <a:pt x="1045" y="415"/>
                  <a:pt x="1045" y="414"/>
                </a:cubicBezTo>
                <a:cubicBezTo>
                  <a:pt x="1046" y="413"/>
                  <a:pt x="1044" y="413"/>
                  <a:pt x="1044" y="413"/>
                </a:cubicBezTo>
                <a:cubicBezTo>
                  <a:pt x="1044" y="412"/>
                  <a:pt x="1045" y="413"/>
                  <a:pt x="1046" y="413"/>
                </a:cubicBezTo>
                <a:cubicBezTo>
                  <a:pt x="1046" y="413"/>
                  <a:pt x="1047" y="414"/>
                  <a:pt x="1047" y="413"/>
                </a:cubicBezTo>
                <a:cubicBezTo>
                  <a:pt x="1046" y="413"/>
                  <a:pt x="1046" y="412"/>
                  <a:pt x="1046" y="412"/>
                </a:cubicBezTo>
                <a:cubicBezTo>
                  <a:pt x="1046" y="412"/>
                  <a:pt x="1045" y="412"/>
                  <a:pt x="1045" y="411"/>
                </a:cubicBezTo>
                <a:cubicBezTo>
                  <a:pt x="1045" y="411"/>
                  <a:pt x="1045" y="411"/>
                  <a:pt x="1045" y="411"/>
                </a:cubicBezTo>
                <a:cubicBezTo>
                  <a:pt x="1045" y="410"/>
                  <a:pt x="1044" y="411"/>
                  <a:pt x="1044" y="410"/>
                </a:cubicBezTo>
                <a:cubicBezTo>
                  <a:pt x="1045" y="410"/>
                  <a:pt x="1045" y="411"/>
                  <a:pt x="1046" y="411"/>
                </a:cubicBezTo>
                <a:cubicBezTo>
                  <a:pt x="1047" y="411"/>
                  <a:pt x="1048" y="411"/>
                  <a:pt x="1048" y="411"/>
                </a:cubicBezTo>
                <a:cubicBezTo>
                  <a:pt x="1049" y="411"/>
                  <a:pt x="1049" y="412"/>
                  <a:pt x="1049" y="411"/>
                </a:cubicBezTo>
                <a:cubicBezTo>
                  <a:pt x="1050" y="411"/>
                  <a:pt x="1049" y="411"/>
                  <a:pt x="1049" y="410"/>
                </a:cubicBezTo>
                <a:cubicBezTo>
                  <a:pt x="1049" y="410"/>
                  <a:pt x="1048" y="410"/>
                  <a:pt x="1048" y="409"/>
                </a:cubicBezTo>
                <a:cubicBezTo>
                  <a:pt x="1047" y="408"/>
                  <a:pt x="1047" y="408"/>
                  <a:pt x="1046" y="408"/>
                </a:cubicBezTo>
                <a:cubicBezTo>
                  <a:pt x="1046" y="407"/>
                  <a:pt x="1045" y="407"/>
                  <a:pt x="1045" y="407"/>
                </a:cubicBezTo>
                <a:cubicBezTo>
                  <a:pt x="1045" y="407"/>
                  <a:pt x="1045" y="407"/>
                  <a:pt x="1045" y="407"/>
                </a:cubicBezTo>
                <a:cubicBezTo>
                  <a:pt x="1045" y="407"/>
                  <a:pt x="1046" y="407"/>
                  <a:pt x="1046" y="407"/>
                </a:cubicBezTo>
                <a:cubicBezTo>
                  <a:pt x="1047" y="407"/>
                  <a:pt x="1047" y="407"/>
                  <a:pt x="1047" y="407"/>
                </a:cubicBezTo>
                <a:cubicBezTo>
                  <a:pt x="1048" y="407"/>
                  <a:pt x="1048" y="408"/>
                  <a:pt x="1049" y="408"/>
                </a:cubicBezTo>
                <a:cubicBezTo>
                  <a:pt x="1050" y="408"/>
                  <a:pt x="1051" y="407"/>
                  <a:pt x="1052" y="407"/>
                </a:cubicBezTo>
                <a:cubicBezTo>
                  <a:pt x="1052" y="407"/>
                  <a:pt x="1052" y="408"/>
                  <a:pt x="1053" y="407"/>
                </a:cubicBezTo>
                <a:cubicBezTo>
                  <a:pt x="1053" y="407"/>
                  <a:pt x="1053" y="407"/>
                  <a:pt x="1052" y="407"/>
                </a:cubicBezTo>
                <a:cubicBezTo>
                  <a:pt x="1052" y="406"/>
                  <a:pt x="1051" y="406"/>
                  <a:pt x="1051" y="405"/>
                </a:cubicBezTo>
                <a:cubicBezTo>
                  <a:pt x="1050" y="405"/>
                  <a:pt x="1050" y="405"/>
                  <a:pt x="1050" y="404"/>
                </a:cubicBezTo>
                <a:cubicBezTo>
                  <a:pt x="1049" y="404"/>
                  <a:pt x="1049" y="404"/>
                  <a:pt x="1049" y="404"/>
                </a:cubicBezTo>
                <a:cubicBezTo>
                  <a:pt x="1048" y="404"/>
                  <a:pt x="1047" y="403"/>
                  <a:pt x="1046" y="404"/>
                </a:cubicBezTo>
                <a:cubicBezTo>
                  <a:pt x="1046" y="404"/>
                  <a:pt x="1044" y="404"/>
                  <a:pt x="1044" y="403"/>
                </a:cubicBezTo>
                <a:cubicBezTo>
                  <a:pt x="1045" y="403"/>
                  <a:pt x="1045" y="403"/>
                  <a:pt x="1045" y="403"/>
                </a:cubicBezTo>
                <a:cubicBezTo>
                  <a:pt x="1046" y="403"/>
                  <a:pt x="1046" y="403"/>
                  <a:pt x="1046" y="403"/>
                </a:cubicBezTo>
                <a:cubicBezTo>
                  <a:pt x="1046" y="402"/>
                  <a:pt x="1047" y="402"/>
                  <a:pt x="1047" y="401"/>
                </a:cubicBezTo>
                <a:cubicBezTo>
                  <a:pt x="1047" y="401"/>
                  <a:pt x="1047" y="400"/>
                  <a:pt x="1047" y="400"/>
                </a:cubicBezTo>
                <a:cubicBezTo>
                  <a:pt x="1047" y="400"/>
                  <a:pt x="1048" y="400"/>
                  <a:pt x="1048" y="400"/>
                </a:cubicBezTo>
                <a:cubicBezTo>
                  <a:pt x="1049" y="400"/>
                  <a:pt x="1049" y="401"/>
                  <a:pt x="1050" y="401"/>
                </a:cubicBezTo>
                <a:cubicBezTo>
                  <a:pt x="1051" y="401"/>
                  <a:pt x="1051" y="402"/>
                  <a:pt x="1052" y="402"/>
                </a:cubicBezTo>
                <a:cubicBezTo>
                  <a:pt x="1053" y="402"/>
                  <a:pt x="1054" y="402"/>
                  <a:pt x="1054" y="402"/>
                </a:cubicBezTo>
                <a:cubicBezTo>
                  <a:pt x="1055" y="402"/>
                  <a:pt x="1055" y="402"/>
                  <a:pt x="1056" y="402"/>
                </a:cubicBezTo>
                <a:cubicBezTo>
                  <a:pt x="1057" y="401"/>
                  <a:pt x="1057" y="401"/>
                  <a:pt x="1058" y="401"/>
                </a:cubicBezTo>
                <a:cubicBezTo>
                  <a:pt x="1058" y="401"/>
                  <a:pt x="1059" y="401"/>
                  <a:pt x="1059" y="401"/>
                </a:cubicBezTo>
                <a:cubicBezTo>
                  <a:pt x="1059" y="400"/>
                  <a:pt x="1058" y="400"/>
                  <a:pt x="1058" y="400"/>
                </a:cubicBezTo>
                <a:cubicBezTo>
                  <a:pt x="1058" y="400"/>
                  <a:pt x="1057" y="400"/>
                  <a:pt x="1057" y="400"/>
                </a:cubicBezTo>
                <a:cubicBezTo>
                  <a:pt x="1056" y="400"/>
                  <a:pt x="1056" y="400"/>
                  <a:pt x="1056" y="400"/>
                </a:cubicBezTo>
                <a:cubicBezTo>
                  <a:pt x="1055" y="400"/>
                  <a:pt x="1055" y="400"/>
                  <a:pt x="1055" y="400"/>
                </a:cubicBezTo>
                <a:cubicBezTo>
                  <a:pt x="1054" y="400"/>
                  <a:pt x="1054" y="400"/>
                  <a:pt x="1054" y="399"/>
                </a:cubicBezTo>
                <a:cubicBezTo>
                  <a:pt x="1055" y="399"/>
                  <a:pt x="1056" y="399"/>
                  <a:pt x="1056" y="399"/>
                </a:cubicBezTo>
                <a:cubicBezTo>
                  <a:pt x="1057" y="399"/>
                  <a:pt x="1058" y="399"/>
                  <a:pt x="1057" y="398"/>
                </a:cubicBezTo>
                <a:cubicBezTo>
                  <a:pt x="1057" y="398"/>
                  <a:pt x="1057" y="397"/>
                  <a:pt x="1057" y="397"/>
                </a:cubicBezTo>
                <a:cubicBezTo>
                  <a:pt x="1056" y="397"/>
                  <a:pt x="1056" y="397"/>
                  <a:pt x="1055" y="397"/>
                </a:cubicBezTo>
                <a:cubicBezTo>
                  <a:pt x="1055" y="396"/>
                  <a:pt x="1055" y="395"/>
                  <a:pt x="1054" y="395"/>
                </a:cubicBezTo>
                <a:cubicBezTo>
                  <a:pt x="1053" y="395"/>
                  <a:pt x="1053" y="395"/>
                  <a:pt x="1052" y="395"/>
                </a:cubicBezTo>
                <a:cubicBezTo>
                  <a:pt x="1052" y="395"/>
                  <a:pt x="1052" y="396"/>
                  <a:pt x="1051" y="395"/>
                </a:cubicBezTo>
                <a:cubicBezTo>
                  <a:pt x="1052" y="395"/>
                  <a:pt x="1052" y="395"/>
                  <a:pt x="1053" y="394"/>
                </a:cubicBezTo>
                <a:cubicBezTo>
                  <a:pt x="1054" y="394"/>
                  <a:pt x="1054" y="395"/>
                  <a:pt x="1055" y="395"/>
                </a:cubicBezTo>
                <a:cubicBezTo>
                  <a:pt x="1055" y="395"/>
                  <a:pt x="1056" y="395"/>
                  <a:pt x="1056" y="396"/>
                </a:cubicBezTo>
                <a:cubicBezTo>
                  <a:pt x="1056" y="396"/>
                  <a:pt x="1057" y="396"/>
                  <a:pt x="1057" y="396"/>
                </a:cubicBezTo>
                <a:cubicBezTo>
                  <a:pt x="1057" y="397"/>
                  <a:pt x="1057" y="397"/>
                  <a:pt x="1057" y="397"/>
                </a:cubicBezTo>
                <a:cubicBezTo>
                  <a:pt x="1059" y="398"/>
                  <a:pt x="1059" y="397"/>
                  <a:pt x="1060" y="396"/>
                </a:cubicBezTo>
                <a:cubicBezTo>
                  <a:pt x="1060" y="396"/>
                  <a:pt x="1061" y="396"/>
                  <a:pt x="1061" y="396"/>
                </a:cubicBezTo>
                <a:cubicBezTo>
                  <a:pt x="1061" y="396"/>
                  <a:pt x="1061" y="395"/>
                  <a:pt x="1061" y="395"/>
                </a:cubicBezTo>
                <a:cubicBezTo>
                  <a:pt x="1061" y="394"/>
                  <a:pt x="1060" y="394"/>
                  <a:pt x="1059" y="393"/>
                </a:cubicBezTo>
                <a:cubicBezTo>
                  <a:pt x="1059" y="393"/>
                  <a:pt x="1058" y="392"/>
                  <a:pt x="1057" y="391"/>
                </a:cubicBezTo>
                <a:cubicBezTo>
                  <a:pt x="1057" y="391"/>
                  <a:pt x="1056" y="390"/>
                  <a:pt x="1056" y="390"/>
                </a:cubicBezTo>
                <a:cubicBezTo>
                  <a:pt x="1055" y="390"/>
                  <a:pt x="1055" y="390"/>
                  <a:pt x="1054" y="390"/>
                </a:cubicBezTo>
                <a:cubicBezTo>
                  <a:pt x="1054" y="390"/>
                  <a:pt x="1054" y="390"/>
                  <a:pt x="1053" y="390"/>
                </a:cubicBezTo>
                <a:cubicBezTo>
                  <a:pt x="1053" y="390"/>
                  <a:pt x="1052" y="390"/>
                  <a:pt x="1052" y="390"/>
                </a:cubicBezTo>
                <a:cubicBezTo>
                  <a:pt x="1051" y="389"/>
                  <a:pt x="1053" y="389"/>
                  <a:pt x="1053" y="388"/>
                </a:cubicBezTo>
                <a:cubicBezTo>
                  <a:pt x="1053" y="387"/>
                  <a:pt x="1051" y="388"/>
                  <a:pt x="1051" y="388"/>
                </a:cubicBezTo>
                <a:cubicBezTo>
                  <a:pt x="1050" y="388"/>
                  <a:pt x="1050" y="389"/>
                  <a:pt x="1050" y="389"/>
                </a:cubicBezTo>
                <a:cubicBezTo>
                  <a:pt x="1050" y="389"/>
                  <a:pt x="1049" y="389"/>
                  <a:pt x="1049" y="389"/>
                </a:cubicBezTo>
                <a:cubicBezTo>
                  <a:pt x="1048" y="390"/>
                  <a:pt x="1049" y="390"/>
                  <a:pt x="1048" y="391"/>
                </a:cubicBezTo>
                <a:cubicBezTo>
                  <a:pt x="1048" y="391"/>
                  <a:pt x="1047" y="391"/>
                  <a:pt x="1047" y="391"/>
                </a:cubicBezTo>
                <a:cubicBezTo>
                  <a:pt x="1047" y="390"/>
                  <a:pt x="1047" y="390"/>
                  <a:pt x="1047" y="390"/>
                </a:cubicBezTo>
                <a:cubicBezTo>
                  <a:pt x="1047" y="389"/>
                  <a:pt x="1046" y="390"/>
                  <a:pt x="1046" y="390"/>
                </a:cubicBezTo>
                <a:cubicBezTo>
                  <a:pt x="1045" y="390"/>
                  <a:pt x="1044" y="389"/>
                  <a:pt x="1044" y="390"/>
                </a:cubicBezTo>
                <a:cubicBezTo>
                  <a:pt x="1044" y="391"/>
                  <a:pt x="1045" y="392"/>
                  <a:pt x="1044" y="393"/>
                </a:cubicBezTo>
                <a:cubicBezTo>
                  <a:pt x="1044" y="393"/>
                  <a:pt x="1044" y="393"/>
                  <a:pt x="1044" y="394"/>
                </a:cubicBezTo>
                <a:cubicBezTo>
                  <a:pt x="1044" y="394"/>
                  <a:pt x="1043" y="394"/>
                  <a:pt x="1043" y="395"/>
                </a:cubicBezTo>
                <a:cubicBezTo>
                  <a:pt x="1043" y="395"/>
                  <a:pt x="1043" y="394"/>
                  <a:pt x="1043" y="393"/>
                </a:cubicBezTo>
                <a:cubicBezTo>
                  <a:pt x="1043" y="393"/>
                  <a:pt x="1044" y="393"/>
                  <a:pt x="1044" y="393"/>
                </a:cubicBezTo>
                <a:cubicBezTo>
                  <a:pt x="1044" y="392"/>
                  <a:pt x="1043" y="392"/>
                  <a:pt x="1043" y="392"/>
                </a:cubicBezTo>
                <a:cubicBezTo>
                  <a:pt x="1043" y="391"/>
                  <a:pt x="1044" y="391"/>
                  <a:pt x="1044" y="390"/>
                </a:cubicBezTo>
                <a:cubicBezTo>
                  <a:pt x="1044" y="390"/>
                  <a:pt x="1044" y="390"/>
                  <a:pt x="1043" y="390"/>
                </a:cubicBezTo>
                <a:cubicBezTo>
                  <a:pt x="1043" y="390"/>
                  <a:pt x="1043" y="390"/>
                  <a:pt x="1043" y="390"/>
                </a:cubicBezTo>
                <a:cubicBezTo>
                  <a:pt x="1043" y="389"/>
                  <a:pt x="1043" y="389"/>
                  <a:pt x="1043" y="389"/>
                </a:cubicBezTo>
                <a:cubicBezTo>
                  <a:pt x="1042" y="389"/>
                  <a:pt x="1042" y="389"/>
                  <a:pt x="1042" y="389"/>
                </a:cubicBezTo>
                <a:cubicBezTo>
                  <a:pt x="1041" y="389"/>
                  <a:pt x="1041" y="389"/>
                  <a:pt x="1040" y="389"/>
                </a:cubicBezTo>
                <a:cubicBezTo>
                  <a:pt x="1040" y="390"/>
                  <a:pt x="1039" y="390"/>
                  <a:pt x="1038" y="390"/>
                </a:cubicBezTo>
                <a:cubicBezTo>
                  <a:pt x="1037" y="390"/>
                  <a:pt x="1038" y="391"/>
                  <a:pt x="1038" y="391"/>
                </a:cubicBezTo>
                <a:cubicBezTo>
                  <a:pt x="1037" y="392"/>
                  <a:pt x="1037" y="392"/>
                  <a:pt x="1037" y="392"/>
                </a:cubicBezTo>
                <a:cubicBezTo>
                  <a:pt x="1037" y="393"/>
                  <a:pt x="1038" y="393"/>
                  <a:pt x="1037" y="393"/>
                </a:cubicBezTo>
                <a:cubicBezTo>
                  <a:pt x="1037" y="393"/>
                  <a:pt x="1036" y="392"/>
                  <a:pt x="1037" y="392"/>
                </a:cubicBezTo>
                <a:cubicBezTo>
                  <a:pt x="1037" y="392"/>
                  <a:pt x="1037" y="391"/>
                  <a:pt x="1037" y="391"/>
                </a:cubicBezTo>
                <a:cubicBezTo>
                  <a:pt x="1037" y="391"/>
                  <a:pt x="1037" y="391"/>
                  <a:pt x="1037" y="390"/>
                </a:cubicBezTo>
                <a:cubicBezTo>
                  <a:pt x="1036" y="390"/>
                  <a:pt x="1036" y="391"/>
                  <a:pt x="1035" y="391"/>
                </a:cubicBezTo>
                <a:cubicBezTo>
                  <a:pt x="1035" y="390"/>
                  <a:pt x="1036" y="390"/>
                  <a:pt x="1037" y="390"/>
                </a:cubicBezTo>
                <a:cubicBezTo>
                  <a:pt x="1038" y="389"/>
                  <a:pt x="1038" y="389"/>
                  <a:pt x="1039" y="389"/>
                </a:cubicBezTo>
                <a:cubicBezTo>
                  <a:pt x="1039" y="388"/>
                  <a:pt x="1039" y="388"/>
                  <a:pt x="1039" y="387"/>
                </a:cubicBezTo>
                <a:cubicBezTo>
                  <a:pt x="1039" y="387"/>
                  <a:pt x="1039" y="387"/>
                  <a:pt x="1039" y="386"/>
                </a:cubicBezTo>
                <a:cubicBezTo>
                  <a:pt x="1039" y="386"/>
                  <a:pt x="1039" y="385"/>
                  <a:pt x="1039" y="385"/>
                </a:cubicBezTo>
                <a:cubicBezTo>
                  <a:pt x="1040" y="385"/>
                  <a:pt x="1041" y="386"/>
                  <a:pt x="1042" y="384"/>
                </a:cubicBezTo>
                <a:cubicBezTo>
                  <a:pt x="1042" y="384"/>
                  <a:pt x="1042" y="384"/>
                  <a:pt x="1041" y="383"/>
                </a:cubicBezTo>
                <a:cubicBezTo>
                  <a:pt x="1041" y="383"/>
                  <a:pt x="1041" y="383"/>
                  <a:pt x="1041" y="383"/>
                </a:cubicBezTo>
                <a:cubicBezTo>
                  <a:pt x="1040" y="383"/>
                  <a:pt x="1040" y="383"/>
                  <a:pt x="1040" y="383"/>
                </a:cubicBezTo>
                <a:cubicBezTo>
                  <a:pt x="1039" y="384"/>
                  <a:pt x="1038" y="383"/>
                  <a:pt x="1038" y="384"/>
                </a:cubicBezTo>
                <a:cubicBezTo>
                  <a:pt x="1038" y="384"/>
                  <a:pt x="1037" y="384"/>
                  <a:pt x="1037" y="384"/>
                </a:cubicBezTo>
                <a:cubicBezTo>
                  <a:pt x="1037" y="384"/>
                  <a:pt x="1037" y="385"/>
                  <a:pt x="1036" y="385"/>
                </a:cubicBezTo>
                <a:cubicBezTo>
                  <a:pt x="1036" y="385"/>
                  <a:pt x="1036" y="386"/>
                  <a:pt x="1036" y="386"/>
                </a:cubicBezTo>
                <a:cubicBezTo>
                  <a:pt x="1036" y="386"/>
                  <a:pt x="1036" y="387"/>
                  <a:pt x="1035" y="387"/>
                </a:cubicBezTo>
                <a:cubicBezTo>
                  <a:pt x="1035" y="387"/>
                  <a:pt x="1035" y="387"/>
                  <a:pt x="1035" y="386"/>
                </a:cubicBezTo>
                <a:cubicBezTo>
                  <a:pt x="1035" y="386"/>
                  <a:pt x="1035" y="386"/>
                  <a:pt x="1036" y="385"/>
                </a:cubicBezTo>
                <a:cubicBezTo>
                  <a:pt x="1036" y="385"/>
                  <a:pt x="1036" y="385"/>
                  <a:pt x="1036" y="384"/>
                </a:cubicBezTo>
                <a:cubicBezTo>
                  <a:pt x="1036" y="384"/>
                  <a:pt x="1035" y="384"/>
                  <a:pt x="1035" y="384"/>
                </a:cubicBezTo>
                <a:cubicBezTo>
                  <a:pt x="1034" y="384"/>
                  <a:pt x="1033" y="384"/>
                  <a:pt x="1033" y="384"/>
                </a:cubicBezTo>
                <a:cubicBezTo>
                  <a:pt x="1032" y="384"/>
                  <a:pt x="1031" y="384"/>
                  <a:pt x="1030" y="385"/>
                </a:cubicBezTo>
                <a:cubicBezTo>
                  <a:pt x="1030" y="385"/>
                  <a:pt x="1029" y="385"/>
                  <a:pt x="1028" y="385"/>
                </a:cubicBezTo>
                <a:cubicBezTo>
                  <a:pt x="1028" y="385"/>
                  <a:pt x="1026" y="386"/>
                  <a:pt x="1026" y="385"/>
                </a:cubicBezTo>
                <a:cubicBezTo>
                  <a:pt x="1026" y="385"/>
                  <a:pt x="1027" y="385"/>
                  <a:pt x="1027" y="385"/>
                </a:cubicBezTo>
                <a:cubicBezTo>
                  <a:pt x="1028" y="385"/>
                  <a:pt x="1028" y="385"/>
                  <a:pt x="1028" y="384"/>
                </a:cubicBezTo>
                <a:cubicBezTo>
                  <a:pt x="1029" y="384"/>
                  <a:pt x="1029" y="384"/>
                  <a:pt x="1029" y="384"/>
                </a:cubicBezTo>
                <a:cubicBezTo>
                  <a:pt x="1030" y="384"/>
                  <a:pt x="1030" y="384"/>
                  <a:pt x="1031" y="384"/>
                </a:cubicBezTo>
                <a:cubicBezTo>
                  <a:pt x="1031" y="383"/>
                  <a:pt x="1029" y="384"/>
                  <a:pt x="1029" y="384"/>
                </a:cubicBezTo>
                <a:cubicBezTo>
                  <a:pt x="1028" y="384"/>
                  <a:pt x="1028" y="384"/>
                  <a:pt x="1027" y="384"/>
                </a:cubicBezTo>
                <a:cubicBezTo>
                  <a:pt x="1027" y="384"/>
                  <a:pt x="1027" y="384"/>
                  <a:pt x="1026" y="384"/>
                </a:cubicBezTo>
                <a:cubicBezTo>
                  <a:pt x="1026" y="383"/>
                  <a:pt x="1027" y="383"/>
                  <a:pt x="1028" y="383"/>
                </a:cubicBezTo>
                <a:cubicBezTo>
                  <a:pt x="1028" y="383"/>
                  <a:pt x="1028" y="382"/>
                  <a:pt x="1029" y="382"/>
                </a:cubicBezTo>
                <a:cubicBezTo>
                  <a:pt x="1029" y="382"/>
                  <a:pt x="1030" y="383"/>
                  <a:pt x="1031" y="382"/>
                </a:cubicBezTo>
                <a:cubicBezTo>
                  <a:pt x="1031" y="382"/>
                  <a:pt x="1031" y="381"/>
                  <a:pt x="1031" y="381"/>
                </a:cubicBezTo>
                <a:cubicBezTo>
                  <a:pt x="1030" y="380"/>
                  <a:pt x="1030" y="380"/>
                  <a:pt x="1030" y="379"/>
                </a:cubicBezTo>
                <a:cubicBezTo>
                  <a:pt x="1029" y="378"/>
                  <a:pt x="1029" y="377"/>
                  <a:pt x="1029" y="377"/>
                </a:cubicBezTo>
                <a:cubicBezTo>
                  <a:pt x="1029" y="376"/>
                  <a:pt x="1028" y="376"/>
                  <a:pt x="1027" y="375"/>
                </a:cubicBezTo>
                <a:cubicBezTo>
                  <a:pt x="1027" y="375"/>
                  <a:pt x="1027" y="375"/>
                  <a:pt x="1027" y="374"/>
                </a:cubicBezTo>
                <a:cubicBezTo>
                  <a:pt x="1026" y="374"/>
                  <a:pt x="1026" y="374"/>
                  <a:pt x="1026" y="374"/>
                </a:cubicBezTo>
                <a:cubicBezTo>
                  <a:pt x="1025" y="373"/>
                  <a:pt x="1025" y="373"/>
                  <a:pt x="1024" y="373"/>
                </a:cubicBezTo>
                <a:cubicBezTo>
                  <a:pt x="1024" y="373"/>
                  <a:pt x="1023" y="373"/>
                  <a:pt x="1022" y="373"/>
                </a:cubicBezTo>
                <a:cubicBezTo>
                  <a:pt x="1022" y="373"/>
                  <a:pt x="1022" y="373"/>
                  <a:pt x="1021" y="374"/>
                </a:cubicBezTo>
                <a:cubicBezTo>
                  <a:pt x="1021" y="374"/>
                  <a:pt x="1022" y="375"/>
                  <a:pt x="1021" y="375"/>
                </a:cubicBezTo>
                <a:cubicBezTo>
                  <a:pt x="1021" y="375"/>
                  <a:pt x="1020" y="375"/>
                  <a:pt x="1020" y="375"/>
                </a:cubicBezTo>
                <a:cubicBezTo>
                  <a:pt x="1020" y="374"/>
                  <a:pt x="1021" y="374"/>
                  <a:pt x="1020" y="374"/>
                </a:cubicBezTo>
                <a:cubicBezTo>
                  <a:pt x="1020" y="374"/>
                  <a:pt x="1019" y="374"/>
                  <a:pt x="1019" y="374"/>
                </a:cubicBezTo>
                <a:cubicBezTo>
                  <a:pt x="1019" y="374"/>
                  <a:pt x="1018" y="375"/>
                  <a:pt x="1018" y="374"/>
                </a:cubicBezTo>
                <a:cubicBezTo>
                  <a:pt x="1017" y="374"/>
                  <a:pt x="1018" y="374"/>
                  <a:pt x="1018" y="373"/>
                </a:cubicBezTo>
                <a:cubicBezTo>
                  <a:pt x="1018" y="373"/>
                  <a:pt x="1018" y="373"/>
                  <a:pt x="1018" y="372"/>
                </a:cubicBezTo>
                <a:cubicBezTo>
                  <a:pt x="1018" y="372"/>
                  <a:pt x="1018" y="372"/>
                  <a:pt x="1019" y="372"/>
                </a:cubicBezTo>
                <a:cubicBezTo>
                  <a:pt x="1019" y="372"/>
                  <a:pt x="1019" y="371"/>
                  <a:pt x="1019" y="371"/>
                </a:cubicBezTo>
                <a:cubicBezTo>
                  <a:pt x="1019" y="370"/>
                  <a:pt x="1019" y="370"/>
                  <a:pt x="1020" y="370"/>
                </a:cubicBezTo>
                <a:cubicBezTo>
                  <a:pt x="1020" y="370"/>
                  <a:pt x="1022" y="370"/>
                  <a:pt x="1022" y="370"/>
                </a:cubicBezTo>
                <a:cubicBezTo>
                  <a:pt x="1022" y="369"/>
                  <a:pt x="1021" y="370"/>
                  <a:pt x="1020" y="370"/>
                </a:cubicBezTo>
                <a:cubicBezTo>
                  <a:pt x="1019" y="370"/>
                  <a:pt x="1018" y="369"/>
                  <a:pt x="1018" y="370"/>
                </a:cubicBezTo>
                <a:cubicBezTo>
                  <a:pt x="1017" y="370"/>
                  <a:pt x="1017" y="370"/>
                  <a:pt x="1016" y="370"/>
                </a:cubicBezTo>
                <a:cubicBezTo>
                  <a:pt x="1016" y="370"/>
                  <a:pt x="1016" y="370"/>
                  <a:pt x="1015" y="370"/>
                </a:cubicBezTo>
                <a:cubicBezTo>
                  <a:pt x="1014" y="370"/>
                  <a:pt x="1014" y="371"/>
                  <a:pt x="1013" y="372"/>
                </a:cubicBezTo>
                <a:cubicBezTo>
                  <a:pt x="1013" y="372"/>
                  <a:pt x="1013" y="373"/>
                  <a:pt x="1013" y="374"/>
                </a:cubicBezTo>
                <a:cubicBezTo>
                  <a:pt x="1014" y="374"/>
                  <a:pt x="1014" y="375"/>
                  <a:pt x="1014" y="376"/>
                </a:cubicBezTo>
                <a:cubicBezTo>
                  <a:pt x="1014" y="376"/>
                  <a:pt x="1014" y="375"/>
                  <a:pt x="1014" y="375"/>
                </a:cubicBezTo>
                <a:cubicBezTo>
                  <a:pt x="1012" y="374"/>
                  <a:pt x="1012" y="372"/>
                  <a:pt x="1013" y="371"/>
                </a:cubicBezTo>
                <a:cubicBezTo>
                  <a:pt x="1013" y="371"/>
                  <a:pt x="1014" y="370"/>
                  <a:pt x="1014" y="370"/>
                </a:cubicBezTo>
                <a:cubicBezTo>
                  <a:pt x="1014" y="369"/>
                  <a:pt x="1013" y="369"/>
                  <a:pt x="1013" y="370"/>
                </a:cubicBezTo>
                <a:cubicBezTo>
                  <a:pt x="1012" y="370"/>
                  <a:pt x="1012" y="369"/>
                  <a:pt x="1012" y="369"/>
                </a:cubicBezTo>
                <a:cubicBezTo>
                  <a:pt x="1011" y="369"/>
                  <a:pt x="1010" y="371"/>
                  <a:pt x="1009" y="372"/>
                </a:cubicBezTo>
                <a:cubicBezTo>
                  <a:pt x="1008" y="372"/>
                  <a:pt x="1008" y="372"/>
                  <a:pt x="1008" y="373"/>
                </a:cubicBezTo>
                <a:cubicBezTo>
                  <a:pt x="1008" y="374"/>
                  <a:pt x="1008" y="374"/>
                  <a:pt x="1008" y="375"/>
                </a:cubicBezTo>
                <a:cubicBezTo>
                  <a:pt x="1007" y="376"/>
                  <a:pt x="1007" y="374"/>
                  <a:pt x="1007" y="374"/>
                </a:cubicBezTo>
                <a:cubicBezTo>
                  <a:pt x="1007" y="373"/>
                  <a:pt x="1007" y="373"/>
                  <a:pt x="1007" y="373"/>
                </a:cubicBezTo>
                <a:cubicBezTo>
                  <a:pt x="1007" y="372"/>
                  <a:pt x="1008" y="372"/>
                  <a:pt x="1008" y="372"/>
                </a:cubicBezTo>
                <a:cubicBezTo>
                  <a:pt x="1008" y="371"/>
                  <a:pt x="1007" y="371"/>
                  <a:pt x="1007" y="370"/>
                </a:cubicBezTo>
                <a:cubicBezTo>
                  <a:pt x="1008" y="369"/>
                  <a:pt x="1009" y="369"/>
                  <a:pt x="1009" y="368"/>
                </a:cubicBezTo>
                <a:cubicBezTo>
                  <a:pt x="1009" y="368"/>
                  <a:pt x="1009" y="366"/>
                  <a:pt x="1008" y="366"/>
                </a:cubicBezTo>
                <a:cubicBezTo>
                  <a:pt x="1008" y="367"/>
                  <a:pt x="1008" y="367"/>
                  <a:pt x="1007" y="368"/>
                </a:cubicBezTo>
                <a:cubicBezTo>
                  <a:pt x="1007" y="368"/>
                  <a:pt x="1007" y="368"/>
                  <a:pt x="1006" y="369"/>
                </a:cubicBezTo>
                <a:cubicBezTo>
                  <a:pt x="1006" y="369"/>
                  <a:pt x="1006" y="369"/>
                  <a:pt x="1005" y="369"/>
                </a:cubicBezTo>
                <a:cubicBezTo>
                  <a:pt x="1005" y="370"/>
                  <a:pt x="1004" y="369"/>
                  <a:pt x="1004" y="370"/>
                </a:cubicBezTo>
                <a:cubicBezTo>
                  <a:pt x="1004" y="370"/>
                  <a:pt x="1004" y="370"/>
                  <a:pt x="1003" y="371"/>
                </a:cubicBezTo>
                <a:cubicBezTo>
                  <a:pt x="1003" y="371"/>
                  <a:pt x="1003" y="372"/>
                  <a:pt x="1003" y="372"/>
                </a:cubicBezTo>
                <a:cubicBezTo>
                  <a:pt x="1003" y="372"/>
                  <a:pt x="1003" y="373"/>
                  <a:pt x="1003" y="373"/>
                </a:cubicBezTo>
                <a:cubicBezTo>
                  <a:pt x="1002" y="373"/>
                  <a:pt x="1002" y="373"/>
                  <a:pt x="1002" y="373"/>
                </a:cubicBezTo>
                <a:cubicBezTo>
                  <a:pt x="1001" y="372"/>
                  <a:pt x="1001" y="373"/>
                  <a:pt x="1001" y="372"/>
                </a:cubicBezTo>
                <a:cubicBezTo>
                  <a:pt x="1001" y="372"/>
                  <a:pt x="1002" y="372"/>
                  <a:pt x="1002" y="372"/>
                </a:cubicBezTo>
                <a:cubicBezTo>
                  <a:pt x="1003" y="372"/>
                  <a:pt x="1003" y="371"/>
                  <a:pt x="1003" y="371"/>
                </a:cubicBezTo>
                <a:cubicBezTo>
                  <a:pt x="1003" y="370"/>
                  <a:pt x="1003" y="370"/>
                  <a:pt x="1003" y="370"/>
                </a:cubicBezTo>
                <a:cubicBezTo>
                  <a:pt x="1004" y="369"/>
                  <a:pt x="1004" y="369"/>
                  <a:pt x="1004" y="369"/>
                </a:cubicBezTo>
                <a:cubicBezTo>
                  <a:pt x="1005" y="369"/>
                  <a:pt x="1005" y="369"/>
                  <a:pt x="1005" y="368"/>
                </a:cubicBezTo>
                <a:cubicBezTo>
                  <a:pt x="1005" y="368"/>
                  <a:pt x="1005" y="368"/>
                  <a:pt x="1004" y="368"/>
                </a:cubicBezTo>
                <a:cubicBezTo>
                  <a:pt x="1004" y="367"/>
                  <a:pt x="1004" y="367"/>
                  <a:pt x="1003" y="367"/>
                </a:cubicBezTo>
                <a:cubicBezTo>
                  <a:pt x="1003" y="368"/>
                  <a:pt x="1003" y="368"/>
                  <a:pt x="1002" y="368"/>
                </a:cubicBezTo>
                <a:cubicBezTo>
                  <a:pt x="1002" y="368"/>
                  <a:pt x="1002" y="368"/>
                  <a:pt x="1002" y="368"/>
                </a:cubicBezTo>
                <a:cubicBezTo>
                  <a:pt x="1001" y="368"/>
                  <a:pt x="1001" y="368"/>
                  <a:pt x="1001" y="368"/>
                </a:cubicBezTo>
                <a:cubicBezTo>
                  <a:pt x="1001" y="368"/>
                  <a:pt x="1000" y="369"/>
                  <a:pt x="1000" y="369"/>
                </a:cubicBezTo>
                <a:cubicBezTo>
                  <a:pt x="999" y="369"/>
                  <a:pt x="999" y="368"/>
                  <a:pt x="999" y="368"/>
                </a:cubicBezTo>
                <a:cubicBezTo>
                  <a:pt x="1000" y="367"/>
                  <a:pt x="1000" y="367"/>
                  <a:pt x="999" y="367"/>
                </a:cubicBezTo>
                <a:cubicBezTo>
                  <a:pt x="998" y="367"/>
                  <a:pt x="998" y="368"/>
                  <a:pt x="998" y="368"/>
                </a:cubicBezTo>
                <a:cubicBezTo>
                  <a:pt x="997" y="368"/>
                  <a:pt x="997" y="368"/>
                  <a:pt x="996" y="368"/>
                </a:cubicBezTo>
                <a:cubicBezTo>
                  <a:pt x="996" y="368"/>
                  <a:pt x="997" y="367"/>
                  <a:pt x="997" y="367"/>
                </a:cubicBezTo>
                <a:cubicBezTo>
                  <a:pt x="997" y="367"/>
                  <a:pt x="997" y="366"/>
                  <a:pt x="998" y="366"/>
                </a:cubicBezTo>
                <a:cubicBezTo>
                  <a:pt x="998" y="366"/>
                  <a:pt x="998" y="366"/>
                  <a:pt x="998" y="365"/>
                </a:cubicBezTo>
                <a:cubicBezTo>
                  <a:pt x="998" y="364"/>
                  <a:pt x="997" y="364"/>
                  <a:pt x="996" y="364"/>
                </a:cubicBezTo>
                <a:cubicBezTo>
                  <a:pt x="995" y="364"/>
                  <a:pt x="994" y="364"/>
                  <a:pt x="994" y="364"/>
                </a:cubicBezTo>
                <a:cubicBezTo>
                  <a:pt x="993" y="364"/>
                  <a:pt x="993" y="365"/>
                  <a:pt x="993" y="365"/>
                </a:cubicBezTo>
                <a:cubicBezTo>
                  <a:pt x="992" y="365"/>
                  <a:pt x="993" y="365"/>
                  <a:pt x="993" y="364"/>
                </a:cubicBezTo>
                <a:cubicBezTo>
                  <a:pt x="993" y="363"/>
                  <a:pt x="994" y="364"/>
                  <a:pt x="995" y="363"/>
                </a:cubicBezTo>
                <a:cubicBezTo>
                  <a:pt x="995" y="363"/>
                  <a:pt x="996" y="363"/>
                  <a:pt x="995" y="363"/>
                </a:cubicBezTo>
                <a:cubicBezTo>
                  <a:pt x="995" y="363"/>
                  <a:pt x="994" y="363"/>
                  <a:pt x="994" y="363"/>
                </a:cubicBezTo>
                <a:cubicBezTo>
                  <a:pt x="993" y="363"/>
                  <a:pt x="992" y="363"/>
                  <a:pt x="991" y="363"/>
                </a:cubicBezTo>
                <a:cubicBezTo>
                  <a:pt x="991" y="363"/>
                  <a:pt x="990" y="363"/>
                  <a:pt x="990" y="363"/>
                </a:cubicBezTo>
                <a:cubicBezTo>
                  <a:pt x="990" y="363"/>
                  <a:pt x="990" y="364"/>
                  <a:pt x="989" y="364"/>
                </a:cubicBezTo>
                <a:cubicBezTo>
                  <a:pt x="989" y="364"/>
                  <a:pt x="989" y="363"/>
                  <a:pt x="989" y="363"/>
                </a:cubicBezTo>
                <a:cubicBezTo>
                  <a:pt x="989" y="362"/>
                  <a:pt x="990" y="362"/>
                  <a:pt x="990" y="362"/>
                </a:cubicBezTo>
                <a:cubicBezTo>
                  <a:pt x="990" y="362"/>
                  <a:pt x="991" y="362"/>
                  <a:pt x="991" y="362"/>
                </a:cubicBezTo>
                <a:cubicBezTo>
                  <a:pt x="991" y="361"/>
                  <a:pt x="992" y="361"/>
                  <a:pt x="992" y="361"/>
                </a:cubicBezTo>
                <a:cubicBezTo>
                  <a:pt x="993" y="361"/>
                  <a:pt x="993" y="361"/>
                  <a:pt x="993" y="362"/>
                </a:cubicBezTo>
                <a:cubicBezTo>
                  <a:pt x="994" y="362"/>
                  <a:pt x="994" y="362"/>
                  <a:pt x="994" y="362"/>
                </a:cubicBezTo>
                <a:cubicBezTo>
                  <a:pt x="994" y="362"/>
                  <a:pt x="994" y="362"/>
                  <a:pt x="994" y="362"/>
                </a:cubicBezTo>
                <a:cubicBezTo>
                  <a:pt x="995" y="363"/>
                  <a:pt x="996" y="362"/>
                  <a:pt x="997" y="362"/>
                </a:cubicBezTo>
                <a:cubicBezTo>
                  <a:pt x="997" y="361"/>
                  <a:pt x="997" y="361"/>
                  <a:pt x="997" y="361"/>
                </a:cubicBezTo>
                <a:cubicBezTo>
                  <a:pt x="998" y="361"/>
                  <a:pt x="998" y="361"/>
                  <a:pt x="999" y="361"/>
                </a:cubicBezTo>
                <a:cubicBezTo>
                  <a:pt x="999" y="361"/>
                  <a:pt x="1000" y="361"/>
                  <a:pt x="999" y="360"/>
                </a:cubicBezTo>
                <a:cubicBezTo>
                  <a:pt x="999" y="360"/>
                  <a:pt x="999" y="360"/>
                  <a:pt x="998" y="360"/>
                </a:cubicBezTo>
                <a:cubicBezTo>
                  <a:pt x="997" y="360"/>
                  <a:pt x="997" y="360"/>
                  <a:pt x="996" y="360"/>
                </a:cubicBezTo>
                <a:cubicBezTo>
                  <a:pt x="995" y="360"/>
                  <a:pt x="995" y="360"/>
                  <a:pt x="994" y="360"/>
                </a:cubicBezTo>
                <a:cubicBezTo>
                  <a:pt x="994" y="361"/>
                  <a:pt x="994" y="361"/>
                  <a:pt x="993" y="361"/>
                </a:cubicBezTo>
                <a:cubicBezTo>
                  <a:pt x="992" y="361"/>
                  <a:pt x="992" y="361"/>
                  <a:pt x="991" y="361"/>
                </a:cubicBezTo>
                <a:cubicBezTo>
                  <a:pt x="990" y="361"/>
                  <a:pt x="990" y="361"/>
                  <a:pt x="990" y="361"/>
                </a:cubicBezTo>
                <a:cubicBezTo>
                  <a:pt x="989" y="362"/>
                  <a:pt x="989" y="362"/>
                  <a:pt x="989" y="361"/>
                </a:cubicBezTo>
                <a:cubicBezTo>
                  <a:pt x="989" y="361"/>
                  <a:pt x="989" y="360"/>
                  <a:pt x="989" y="360"/>
                </a:cubicBezTo>
                <a:cubicBezTo>
                  <a:pt x="989" y="360"/>
                  <a:pt x="989" y="359"/>
                  <a:pt x="989" y="359"/>
                </a:cubicBezTo>
                <a:cubicBezTo>
                  <a:pt x="989" y="359"/>
                  <a:pt x="990" y="359"/>
                  <a:pt x="990" y="359"/>
                </a:cubicBezTo>
                <a:cubicBezTo>
                  <a:pt x="990" y="359"/>
                  <a:pt x="990" y="358"/>
                  <a:pt x="990" y="358"/>
                </a:cubicBezTo>
                <a:cubicBezTo>
                  <a:pt x="989" y="358"/>
                  <a:pt x="989" y="359"/>
                  <a:pt x="988" y="359"/>
                </a:cubicBezTo>
                <a:cubicBezTo>
                  <a:pt x="988" y="359"/>
                  <a:pt x="988" y="359"/>
                  <a:pt x="987" y="360"/>
                </a:cubicBezTo>
                <a:cubicBezTo>
                  <a:pt x="987" y="360"/>
                  <a:pt x="987" y="360"/>
                  <a:pt x="986" y="360"/>
                </a:cubicBezTo>
                <a:cubicBezTo>
                  <a:pt x="986" y="361"/>
                  <a:pt x="986" y="361"/>
                  <a:pt x="985" y="361"/>
                </a:cubicBezTo>
                <a:cubicBezTo>
                  <a:pt x="985" y="361"/>
                  <a:pt x="985" y="361"/>
                  <a:pt x="985" y="360"/>
                </a:cubicBezTo>
                <a:cubicBezTo>
                  <a:pt x="985" y="359"/>
                  <a:pt x="985" y="359"/>
                  <a:pt x="984" y="358"/>
                </a:cubicBezTo>
                <a:cubicBezTo>
                  <a:pt x="984" y="358"/>
                  <a:pt x="983" y="358"/>
                  <a:pt x="983" y="358"/>
                </a:cubicBezTo>
                <a:cubicBezTo>
                  <a:pt x="982" y="358"/>
                  <a:pt x="982" y="358"/>
                  <a:pt x="982" y="357"/>
                </a:cubicBezTo>
                <a:cubicBezTo>
                  <a:pt x="981" y="357"/>
                  <a:pt x="980" y="357"/>
                  <a:pt x="979" y="357"/>
                </a:cubicBezTo>
                <a:cubicBezTo>
                  <a:pt x="979" y="357"/>
                  <a:pt x="979" y="358"/>
                  <a:pt x="978" y="358"/>
                </a:cubicBezTo>
                <a:cubicBezTo>
                  <a:pt x="978" y="358"/>
                  <a:pt x="978" y="358"/>
                  <a:pt x="977" y="358"/>
                </a:cubicBezTo>
                <a:cubicBezTo>
                  <a:pt x="977" y="358"/>
                  <a:pt x="976" y="358"/>
                  <a:pt x="976" y="358"/>
                </a:cubicBezTo>
                <a:cubicBezTo>
                  <a:pt x="976" y="358"/>
                  <a:pt x="977" y="357"/>
                  <a:pt x="977" y="357"/>
                </a:cubicBezTo>
                <a:cubicBezTo>
                  <a:pt x="978" y="356"/>
                  <a:pt x="979" y="357"/>
                  <a:pt x="980" y="356"/>
                </a:cubicBezTo>
                <a:cubicBezTo>
                  <a:pt x="980" y="356"/>
                  <a:pt x="981" y="356"/>
                  <a:pt x="981" y="356"/>
                </a:cubicBezTo>
                <a:cubicBezTo>
                  <a:pt x="981" y="356"/>
                  <a:pt x="982" y="356"/>
                  <a:pt x="982" y="357"/>
                </a:cubicBezTo>
                <a:cubicBezTo>
                  <a:pt x="983" y="357"/>
                  <a:pt x="984" y="357"/>
                  <a:pt x="983" y="356"/>
                </a:cubicBezTo>
                <a:cubicBezTo>
                  <a:pt x="983" y="356"/>
                  <a:pt x="982" y="355"/>
                  <a:pt x="982" y="355"/>
                </a:cubicBezTo>
                <a:cubicBezTo>
                  <a:pt x="982" y="355"/>
                  <a:pt x="981" y="355"/>
                  <a:pt x="981" y="355"/>
                </a:cubicBezTo>
                <a:cubicBezTo>
                  <a:pt x="980" y="355"/>
                  <a:pt x="980" y="354"/>
                  <a:pt x="980" y="354"/>
                </a:cubicBezTo>
                <a:cubicBezTo>
                  <a:pt x="979" y="354"/>
                  <a:pt x="979" y="354"/>
                  <a:pt x="978" y="354"/>
                </a:cubicBezTo>
                <a:cubicBezTo>
                  <a:pt x="977" y="354"/>
                  <a:pt x="976" y="354"/>
                  <a:pt x="976" y="354"/>
                </a:cubicBezTo>
                <a:cubicBezTo>
                  <a:pt x="975" y="354"/>
                  <a:pt x="975" y="355"/>
                  <a:pt x="974" y="354"/>
                </a:cubicBezTo>
                <a:cubicBezTo>
                  <a:pt x="974" y="354"/>
                  <a:pt x="974" y="354"/>
                  <a:pt x="974" y="353"/>
                </a:cubicBezTo>
                <a:cubicBezTo>
                  <a:pt x="973" y="353"/>
                  <a:pt x="972" y="353"/>
                  <a:pt x="971" y="353"/>
                </a:cubicBezTo>
                <a:cubicBezTo>
                  <a:pt x="971" y="353"/>
                  <a:pt x="970" y="353"/>
                  <a:pt x="970" y="353"/>
                </a:cubicBezTo>
                <a:cubicBezTo>
                  <a:pt x="970" y="353"/>
                  <a:pt x="969" y="353"/>
                  <a:pt x="969" y="353"/>
                </a:cubicBezTo>
                <a:cubicBezTo>
                  <a:pt x="970" y="352"/>
                  <a:pt x="970" y="352"/>
                  <a:pt x="971" y="352"/>
                </a:cubicBezTo>
                <a:cubicBezTo>
                  <a:pt x="972" y="352"/>
                  <a:pt x="973" y="353"/>
                  <a:pt x="974" y="353"/>
                </a:cubicBezTo>
                <a:cubicBezTo>
                  <a:pt x="974" y="353"/>
                  <a:pt x="975" y="353"/>
                  <a:pt x="975" y="353"/>
                </a:cubicBezTo>
                <a:cubicBezTo>
                  <a:pt x="975" y="353"/>
                  <a:pt x="976" y="353"/>
                  <a:pt x="976" y="353"/>
                </a:cubicBezTo>
                <a:cubicBezTo>
                  <a:pt x="977" y="354"/>
                  <a:pt x="978" y="353"/>
                  <a:pt x="979" y="353"/>
                </a:cubicBezTo>
                <a:cubicBezTo>
                  <a:pt x="980" y="353"/>
                  <a:pt x="980" y="353"/>
                  <a:pt x="981" y="353"/>
                </a:cubicBezTo>
                <a:cubicBezTo>
                  <a:pt x="982" y="353"/>
                  <a:pt x="982" y="353"/>
                  <a:pt x="983" y="353"/>
                </a:cubicBezTo>
                <a:cubicBezTo>
                  <a:pt x="984" y="353"/>
                  <a:pt x="984" y="353"/>
                  <a:pt x="984" y="353"/>
                </a:cubicBezTo>
                <a:cubicBezTo>
                  <a:pt x="984" y="353"/>
                  <a:pt x="985" y="354"/>
                  <a:pt x="985" y="354"/>
                </a:cubicBezTo>
                <a:cubicBezTo>
                  <a:pt x="986" y="354"/>
                  <a:pt x="985" y="353"/>
                  <a:pt x="985" y="353"/>
                </a:cubicBezTo>
                <a:cubicBezTo>
                  <a:pt x="984" y="353"/>
                  <a:pt x="983" y="353"/>
                  <a:pt x="983" y="352"/>
                </a:cubicBezTo>
                <a:cubicBezTo>
                  <a:pt x="983" y="352"/>
                  <a:pt x="983" y="352"/>
                  <a:pt x="984" y="352"/>
                </a:cubicBezTo>
                <a:cubicBezTo>
                  <a:pt x="984" y="352"/>
                  <a:pt x="984" y="352"/>
                  <a:pt x="984" y="352"/>
                </a:cubicBezTo>
                <a:cubicBezTo>
                  <a:pt x="985" y="352"/>
                  <a:pt x="984" y="351"/>
                  <a:pt x="984" y="351"/>
                </a:cubicBezTo>
                <a:cubicBezTo>
                  <a:pt x="984" y="350"/>
                  <a:pt x="983" y="351"/>
                  <a:pt x="983" y="350"/>
                </a:cubicBezTo>
                <a:cubicBezTo>
                  <a:pt x="983" y="350"/>
                  <a:pt x="983" y="350"/>
                  <a:pt x="983" y="350"/>
                </a:cubicBezTo>
                <a:cubicBezTo>
                  <a:pt x="982" y="350"/>
                  <a:pt x="981" y="350"/>
                  <a:pt x="981" y="349"/>
                </a:cubicBezTo>
                <a:cubicBezTo>
                  <a:pt x="982" y="349"/>
                  <a:pt x="983" y="350"/>
                  <a:pt x="984" y="350"/>
                </a:cubicBezTo>
                <a:cubicBezTo>
                  <a:pt x="985" y="350"/>
                  <a:pt x="985" y="350"/>
                  <a:pt x="985" y="349"/>
                </a:cubicBezTo>
                <a:cubicBezTo>
                  <a:pt x="986" y="349"/>
                  <a:pt x="986" y="349"/>
                  <a:pt x="987" y="349"/>
                </a:cubicBezTo>
                <a:cubicBezTo>
                  <a:pt x="988" y="349"/>
                  <a:pt x="987" y="348"/>
                  <a:pt x="986" y="348"/>
                </a:cubicBezTo>
                <a:cubicBezTo>
                  <a:pt x="985" y="347"/>
                  <a:pt x="985" y="347"/>
                  <a:pt x="984" y="347"/>
                </a:cubicBezTo>
                <a:cubicBezTo>
                  <a:pt x="983" y="347"/>
                  <a:pt x="983" y="347"/>
                  <a:pt x="982" y="346"/>
                </a:cubicBezTo>
                <a:cubicBezTo>
                  <a:pt x="981" y="346"/>
                  <a:pt x="981" y="346"/>
                  <a:pt x="981" y="346"/>
                </a:cubicBezTo>
                <a:cubicBezTo>
                  <a:pt x="980" y="346"/>
                  <a:pt x="980" y="346"/>
                  <a:pt x="980" y="346"/>
                </a:cubicBezTo>
                <a:cubicBezTo>
                  <a:pt x="979" y="346"/>
                  <a:pt x="979" y="346"/>
                  <a:pt x="979" y="346"/>
                </a:cubicBezTo>
                <a:cubicBezTo>
                  <a:pt x="978" y="345"/>
                  <a:pt x="977" y="345"/>
                  <a:pt x="978" y="345"/>
                </a:cubicBezTo>
                <a:cubicBezTo>
                  <a:pt x="978" y="345"/>
                  <a:pt x="979" y="345"/>
                  <a:pt x="979" y="345"/>
                </a:cubicBezTo>
                <a:cubicBezTo>
                  <a:pt x="979" y="345"/>
                  <a:pt x="980" y="345"/>
                  <a:pt x="980" y="345"/>
                </a:cubicBezTo>
                <a:cubicBezTo>
                  <a:pt x="981" y="345"/>
                  <a:pt x="982" y="345"/>
                  <a:pt x="983" y="345"/>
                </a:cubicBezTo>
                <a:cubicBezTo>
                  <a:pt x="983" y="345"/>
                  <a:pt x="982" y="343"/>
                  <a:pt x="982" y="343"/>
                </a:cubicBezTo>
                <a:cubicBezTo>
                  <a:pt x="982" y="343"/>
                  <a:pt x="983" y="343"/>
                  <a:pt x="983" y="343"/>
                </a:cubicBezTo>
                <a:cubicBezTo>
                  <a:pt x="984" y="344"/>
                  <a:pt x="984" y="344"/>
                  <a:pt x="985" y="344"/>
                </a:cubicBezTo>
                <a:cubicBezTo>
                  <a:pt x="985" y="345"/>
                  <a:pt x="986" y="345"/>
                  <a:pt x="987" y="345"/>
                </a:cubicBezTo>
                <a:cubicBezTo>
                  <a:pt x="988" y="346"/>
                  <a:pt x="989" y="346"/>
                  <a:pt x="990" y="346"/>
                </a:cubicBezTo>
                <a:cubicBezTo>
                  <a:pt x="991" y="346"/>
                  <a:pt x="991" y="345"/>
                  <a:pt x="992" y="346"/>
                </a:cubicBezTo>
                <a:cubicBezTo>
                  <a:pt x="993" y="346"/>
                  <a:pt x="993" y="346"/>
                  <a:pt x="994" y="346"/>
                </a:cubicBezTo>
                <a:cubicBezTo>
                  <a:pt x="994" y="346"/>
                  <a:pt x="994" y="346"/>
                  <a:pt x="995" y="346"/>
                </a:cubicBezTo>
                <a:cubicBezTo>
                  <a:pt x="995" y="346"/>
                  <a:pt x="995" y="346"/>
                  <a:pt x="996" y="346"/>
                </a:cubicBezTo>
                <a:cubicBezTo>
                  <a:pt x="996" y="346"/>
                  <a:pt x="997" y="346"/>
                  <a:pt x="997" y="346"/>
                </a:cubicBezTo>
                <a:cubicBezTo>
                  <a:pt x="998" y="346"/>
                  <a:pt x="998" y="347"/>
                  <a:pt x="999" y="347"/>
                </a:cubicBezTo>
                <a:cubicBezTo>
                  <a:pt x="999" y="346"/>
                  <a:pt x="999" y="345"/>
                  <a:pt x="999" y="344"/>
                </a:cubicBezTo>
                <a:cubicBezTo>
                  <a:pt x="999" y="343"/>
                  <a:pt x="998" y="343"/>
                  <a:pt x="998" y="342"/>
                </a:cubicBezTo>
                <a:cubicBezTo>
                  <a:pt x="997" y="342"/>
                  <a:pt x="996" y="341"/>
                  <a:pt x="996" y="341"/>
                </a:cubicBezTo>
                <a:cubicBezTo>
                  <a:pt x="995" y="341"/>
                  <a:pt x="994" y="341"/>
                  <a:pt x="993" y="340"/>
                </a:cubicBezTo>
                <a:cubicBezTo>
                  <a:pt x="993" y="340"/>
                  <a:pt x="992" y="340"/>
                  <a:pt x="991" y="340"/>
                </a:cubicBezTo>
                <a:cubicBezTo>
                  <a:pt x="989" y="340"/>
                  <a:pt x="988" y="340"/>
                  <a:pt x="986" y="340"/>
                </a:cubicBezTo>
                <a:cubicBezTo>
                  <a:pt x="985" y="340"/>
                  <a:pt x="984" y="340"/>
                  <a:pt x="984" y="340"/>
                </a:cubicBezTo>
                <a:cubicBezTo>
                  <a:pt x="983" y="339"/>
                  <a:pt x="983" y="339"/>
                  <a:pt x="982" y="339"/>
                </a:cubicBezTo>
                <a:cubicBezTo>
                  <a:pt x="981" y="339"/>
                  <a:pt x="980" y="339"/>
                  <a:pt x="979" y="338"/>
                </a:cubicBezTo>
                <a:cubicBezTo>
                  <a:pt x="979" y="337"/>
                  <a:pt x="978" y="337"/>
                  <a:pt x="977" y="337"/>
                </a:cubicBezTo>
                <a:cubicBezTo>
                  <a:pt x="977" y="337"/>
                  <a:pt x="976" y="337"/>
                  <a:pt x="976" y="337"/>
                </a:cubicBezTo>
                <a:cubicBezTo>
                  <a:pt x="975" y="337"/>
                  <a:pt x="975" y="338"/>
                  <a:pt x="975" y="338"/>
                </a:cubicBezTo>
                <a:cubicBezTo>
                  <a:pt x="974" y="338"/>
                  <a:pt x="973" y="339"/>
                  <a:pt x="972" y="338"/>
                </a:cubicBezTo>
                <a:cubicBezTo>
                  <a:pt x="973" y="338"/>
                  <a:pt x="973" y="338"/>
                  <a:pt x="974" y="338"/>
                </a:cubicBezTo>
                <a:cubicBezTo>
                  <a:pt x="974" y="338"/>
                  <a:pt x="974" y="337"/>
                  <a:pt x="975" y="337"/>
                </a:cubicBezTo>
                <a:cubicBezTo>
                  <a:pt x="975" y="337"/>
                  <a:pt x="976" y="336"/>
                  <a:pt x="977" y="336"/>
                </a:cubicBezTo>
                <a:cubicBezTo>
                  <a:pt x="978" y="336"/>
                  <a:pt x="979" y="337"/>
                  <a:pt x="980" y="337"/>
                </a:cubicBezTo>
                <a:cubicBezTo>
                  <a:pt x="981" y="336"/>
                  <a:pt x="981" y="336"/>
                  <a:pt x="982" y="335"/>
                </a:cubicBezTo>
                <a:cubicBezTo>
                  <a:pt x="982" y="335"/>
                  <a:pt x="984" y="334"/>
                  <a:pt x="984" y="334"/>
                </a:cubicBezTo>
                <a:cubicBezTo>
                  <a:pt x="985" y="334"/>
                  <a:pt x="985" y="334"/>
                  <a:pt x="986" y="334"/>
                </a:cubicBezTo>
                <a:cubicBezTo>
                  <a:pt x="986" y="333"/>
                  <a:pt x="986" y="333"/>
                  <a:pt x="987" y="333"/>
                </a:cubicBezTo>
                <a:cubicBezTo>
                  <a:pt x="987" y="333"/>
                  <a:pt x="988" y="334"/>
                  <a:pt x="989" y="334"/>
                </a:cubicBezTo>
                <a:cubicBezTo>
                  <a:pt x="989" y="334"/>
                  <a:pt x="989" y="334"/>
                  <a:pt x="990" y="334"/>
                </a:cubicBezTo>
                <a:cubicBezTo>
                  <a:pt x="990" y="335"/>
                  <a:pt x="991" y="335"/>
                  <a:pt x="991" y="335"/>
                </a:cubicBezTo>
                <a:cubicBezTo>
                  <a:pt x="991" y="335"/>
                  <a:pt x="992" y="335"/>
                  <a:pt x="992" y="335"/>
                </a:cubicBezTo>
                <a:cubicBezTo>
                  <a:pt x="993" y="335"/>
                  <a:pt x="994" y="335"/>
                  <a:pt x="994" y="334"/>
                </a:cubicBezTo>
                <a:cubicBezTo>
                  <a:pt x="994" y="333"/>
                  <a:pt x="994" y="333"/>
                  <a:pt x="994" y="332"/>
                </a:cubicBezTo>
                <a:cubicBezTo>
                  <a:pt x="993" y="331"/>
                  <a:pt x="994" y="330"/>
                  <a:pt x="993" y="329"/>
                </a:cubicBezTo>
                <a:cubicBezTo>
                  <a:pt x="992" y="328"/>
                  <a:pt x="991" y="327"/>
                  <a:pt x="989" y="326"/>
                </a:cubicBezTo>
                <a:cubicBezTo>
                  <a:pt x="989" y="325"/>
                  <a:pt x="988" y="324"/>
                  <a:pt x="987" y="324"/>
                </a:cubicBezTo>
                <a:cubicBezTo>
                  <a:pt x="986" y="324"/>
                  <a:pt x="985" y="324"/>
                  <a:pt x="985" y="323"/>
                </a:cubicBezTo>
                <a:cubicBezTo>
                  <a:pt x="984" y="323"/>
                  <a:pt x="983" y="322"/>
                  <a:pt x="983" y="323"/>
                </a:cubicBezTo>
                <a:cubicBezTo>
                  <a:pt x="982" y="323"/>
                  <a:pt x="982" y="324"/>
                  <a:pt x="982" y="324"/>
                </a:cubicBezTo>
                <a:cubicBezTo>
                  <a:pt x="982" y="325"/>
                  <a:pt x="982" y="325"/>
                  <a:pt x="982" y="325"/>
                </a:cubicBezTo>
                <a:cubicBezTo>
                  <a:pt x="982" y="326"/>
                  <a:pt x="983" y="327"/>
                  <a:pt x="981" y="327"/>
                </a:cubicBezTo>
                <a:cubicBezTo>
                  <a:pt x="981" y="327"/>
                  <a:pt x="980" y="327"/>
                  <a:pt x="980" y="327"/>
                </a:cubicBezTo>
                <a:cubicBezTo>
                  <a:pt x="980" y="327"/>
                  <a:pt x="979" y="328"/>
                  <a:pt x="979" y="328"/>
                </a:cubicBezTo>
                <a:cubicBezTo>
                  <a:pt x="978" y="328"/>
                  <a:pt x="978" y="328"/>
                  <a:pt x="978" y="329"/>
                </a:cubicBezTo>
                <a:cubicBezTo>
                  <a:pt x="977" y="329"/>
                  <a:pt x="977" y="329"/>
                  <a:pt x="977" y="329"/>
                </a:cubicBezTo>
                <a:cubicBezTo>
                  <a:pt x="976" y="330"/>
                  <a:pt x="976" y="330"/>
                  <a:pt x="975" y="330"/>
                </a:cubicBezTo>
                <a:cubicBezTo>
                  <a:pt x="975" y="330"/>
                  <a:pt x="974" y="330"/>
                  <a:pt x="973" y="330"/>
                </a:cubicBezTo>
                <a:cubicBezTo>
                  <a:pt x="972" y="330"/>
                  <a:pt x="972" y="331"/>
                  <a:pt x="971" y="331"/>
                </a:cubicBezTo>
                <a:cubicBezTo>
                  <a:pt x="970" y="332"/>
                  <a:pt x="970" y="332"/>
                  <a:pt x="969" y="333"/>
                </a:cubicBezTo>
                <a:cubicBezTo>
                  <a:pt x="968" y="333"/>
                  <a:pt x="966" y="334"/>
                  <a:pt x="965" y="333"/>
                </a:cubicBezTo>
                <a:cubicBezTo>
                  <a:pt x="966" y="333"/>
                  <a:pt x="967" y="333"/>
                  <a:pt x="969" y="332"/>
                </a:cubicBezTo>
                <a:cubicBezTo>
                  <a:pt x="969" y="332"/>
                  <a:pt x="970" y="331"/>
                  <a:pt x="970" y="331"/>
                </a:cubicBezTo>
                <a:cubicBezTo>
                  <a:pt x="971" y="330"/>
                  <a:pt x="972" y="330"/>
                  <a:pt x="972" y="330"/>
                </a:cubicBezTo>
                <a:cubicBezTo>
                  <a:pt x="973" y="330"/>
                  <a:pt x="973" y="329"/>
                  <a:pt x="974" y="329"/>
                </a:cubicBezTo>
                <a:cubicBezTo>
                  <a:pt x="974" y="329"/>
                  <a:pt x="974" y="329"/>
                  <a:pt x="975" y="329"/>
                </a:cubicBezTo>
                <a:cubicBezTo>
                  <a:pt x="975" y="328"/>
                  <a:pt x="975" y="328"/>
                  <a:pt x="976" y="328"/>
                </a:cubicBezTo>
                <a:cubicBezTo>
                  <a:pt x="976" y="328"/>
                  <a:pt x="976" y="326"/>
                  <a:pt x="976" y="326"/>
                </a:cubicBezTo>
                <a:cubicBezTo>
                  <a:pt x="976" y="325"/>
                  <a:pt x="975" y="325"/>
                  <a:pt x="975" y="325"/>
                </a:cubicBezTo>
                <a:cubicBezTo>
                  <a:pt x="974" y="325"/>
                  <a:pt x="973" y="325"/>
                  <a:pt x="972" y="325"/>
                </a:cubicBezTo>
                <a:cubicBezTo>
                  <a:pt x="972" y="325"/>
                  <a:pt x="971" y="325"/>
                  <a:pt x="970" y="325"/>
                </a:cubicBezTo>
                <a:cubicBezTo>
                  <a:pt x="970" y="325"/>
                  <a:pt x="969" y="325"/>
                  <a:pt x="968" y="326"/>
                </a:cubicBezTo>
                <a:cubicBezTo>
                  <a:pt x="968" y="326"/>
                  <a:pt x="967" y="326"/>
                  <a:pt x="967" y="326"/>
                </a:cubicBezTo>
                <a:cubicBezTo>
                  <a:pt x="967" y="327"/>
                  <a:pt x="966" y="326"/>
                  <a:pt x="966" y="327"/>
                </a:cubicBezTo>
                <a:cubicBezTo>
                  <a:pt x="965" y="327"/>
                  <a:pt x="965" y="327"/>
                  <a:pt x="965" y="327"/>
                </a:cubicBezTo>
                <a:cubicBezTo>
                  <a:pt x="965" y="328"/>
                  <a:pt x="965" y="328"/>
                  <a:pt x="965" y="329"/>
                </a:cubicBezTo>
                <a:cubicBezTo>
                  <a:pt x="964" y="329"/>
                  <a:pt x="964" y="330"/>
                  <a:pt x="964" y="330"/>
                </a:cubicBezTo>
                <a:cubicBezTo>
                  <a:pt x="963" y="330"/>
                  <a:pt x="964" y="329"/>
                  <a:pt x="963" y="329"/>
                </a:cubicBezTo>
                <a:cubicBezTo>
                  <a:pt x="963" y="328"/>
                  <a:pt x="963" y="328"/>
                  <a:pt x="962" y="328"/>
                </a:cubicBezTo>
                <a:cubicBezTo>
                  <a:pt x="962" y="327"/>
                  <a:pt x="963" y="327"/>
                  <a:pt x="963" y="327"/>
                </a:cubicBezTo>
                <a:cubicBezTo>
                  <a:pt x="964" y="326"/>
                  <a:pt x="964" y="326"/>
                  <a:pt x="965" y="325"/>
                </a:cubicBezTo>
                <a:cubicBezTo>
                  <a:pt x="966" y="325"/>
                  <a:pt x="967" y="325"/>
                  <a:pt x="968" y="324"/>
                </a:cubicBezTo>
                <a:cubicBezTo>
                  <a:pt x="969" y="324"/>
                  <a:pt x="969" y="324"/>
                  <a:pt x="970" y="323"/>
                </a:cubicBezTo>
                <a:cubicBezTo>
                  <a:pt x="971" y="323"/>
                  <a:pt x="972" y="323"/>
                  <a:pt x="973" y="323"/>
                </a:cubicBezTo>
                <a:cubicBezTo>
                  <a:pt x="974" y="323"/>
                  <a:pt x="974" y="323"/>
                  <a:pt x="975" y="323"/>
                </a:cubicBezTo>
                <a:cubicBezTo>
                  <a:pt x="976" y="322"/>
                  <a:pt x="977" y="321"/>
                  <a:pt x="977" y="321"/>
                </a:cubicBezTo>
                <a:cubicBezTo>
                  <a:pt x="978" y="321"/>
                  <a:pt x="978" y="322"/>
                  <a:pt x="979" y="322"/>
                </a:cubicBezTo>
                <a:cubicBezTo>
                  <a:pt x="979" y="322"/>
                  <a:pt x="979" y="321"/>
                  <a:pt x="979" y="321"/>
                </a:cubicBezTo>
                <a:cubicBezTo>
                  <a:pt x="980" y="320"/>
                  <a:pt x="980" y="320"/>
                  <a:pt x="980" y="319"/>
                </a:cubicBezTo>
                <a:cubicBezTo>
                  <a:pt x="981" y="318"/>
                  <a:pt x="981" y="317"/>
                  <a:pt x="980" y="317"/>
                </a:cubicBezTo>
                <a:cubicBezTo>
                  <a:pt x="979" y="316"/>
                  <a:pt x="978" y="316"/>
                  <a:pt x="977" y="316"/>
                </a:cubicBezTo>
                <a:cubicBezTo>
                  <a:pt x="977" y="316"/>
                  <a:pt x="976" y="316"/>
                  <a:pt x="975" y="315"/>
                </a:cubicBezTo>
                <a:cubicBezTo>
                  <a:pt x="974" y="315"/>
                  <a:pt x="973" y="315"/>
                  <a:pt x="973" y="314"/>
                </a:cubicBezTo>
                <a:cubicBezTo>
                  <a:pt x="972" y="314"/>
                  <a:pt x="971" y="314"/>
                  <a:pt x="970" y="313"/>
                </a:cubicBezTo>
                <a:cubicBezTo>
                  <a:pt x="970" y="313"/>
                  <a:pt x="970" y="313"/>
                  <a:pt x="969" y="313"/>
                </a:cubicBezTo>
                <a:cubicBezTo>
                  <a:pt x="968" y="312"/>
                  <a:pt x="967" y="313"/>
                  <a:pt x="966" y="313"/>
                </a:cubicBezTo>
                <a:cubicBezTo>
                  <a:pt x="965" y="314"/>
                  <a:pt x="965" y="314"/>
                  <a:pt x="965" y="314"/>
                </a:cubicBezTo>
                <a:cubicBezTo>
                  <a:pt x="964" y="314"/>
                  <a:pt x="964" y="314"/>
                  <a:pt x="963" y="314"/>
                </a:cubicBezTo>
                <a:cubicBezTo>
                  <a:pt x="963" y="315"/>
                  <a:pt x="963" y="315"/>
                  <a:pt x="962" y="315"/>
                </a:cubicBezTo>
                <a:cubicBezTo>
                  <a:pt x="962" y="316"/>
                  <a:pt x="961" y="316"/>
                  <a:pt x="960" y="316"/>
                </a:cubicBezTo>
                <a:cubicBezTo>
                  <a:pt x="960" y="316"/>
                  <a:pt x="959" y="316"/>
                  <a:pt x="958" y="317"/>
                </a:cubicBezTo>
                <a:cubicBezTo>
                  <a:pt x="957" y="317"/>
                  <a:pt x="958" y="318"/>
                  <a:pt x="958" y="319"/>
                </a:cubicBezTo>
                <a:cubicBezTo>
                  <a:pt x="957" y="318"/>
                  <a:pt x="957" y="317"/>
                  <a:pt x="957" y="316"/>
                </a:cubicBezTo>
                <a:cubicBezTo>
                  <a:pt x="958" y="316"/>
                  <a:pt x="959" y="316"/>
                  <a:pt x="960" y="316"/>
                </a:cubicBezTo>
                <a:cubicBezTo>
                  <a:pt x="960" y="315"/>
                  <a:pt x="961" y="315"/>
                  <a:pt x="962" y="314"/>
                </a:cubicBezTo>
                <a:cubicBezTo>
                  <a:pt x="962" y="314"/>
                  <a:pt x="963" y="313"/>
                  <a:pt x="963" y="313"/>
                </a:cubicBezTo>
                <a:cubicBezTo>
                  <a:pt x="964" y="313"/>
                  <a:pt x="964" y="312"/>
                  <a:pt x="964" y="312"/>
                </a:cubicBezTo>
                <a:cubicBezTo>
                  <a:pt x="964" y="311"/>
                  <a:pt x="962" y="311"/>
                  <a:pt x="962" y="311"/>
                </a:cubicBezTo>
                <a:cubicBezTo>
                  <a:pt x="961" y="312"/>
                  <a:pt x="960" y="312"/>
                  <a:pt x="960" y="312"/>
                </a:cubicBezTo>
                <a:cubicBezTo>
                  <a:pt x="959" y="312"/>
                  <a:pt x="958" y="313"/>
                  <a:pt x="957" y="313"/>
                </a:cubicBezTo>
                <a:cubicBezTo>
                  <a:pt x="956" y="313"/>
                  <a:pt x="956" y="314"/>
                  <a:pt x="955" y="314"/>
                </a:cubicBezTo>
                <a:cubicBezTo>
                  <a:pt x="954" y="314"/>
                  <a:pt x="953" y="315"/>
                  <a:pt x="953" y="315"/>
                </a:cubicBezTo>
                <a:cubicBezTo>
                  <a:pt x="952" y="316"/>
                  <a:pt x="951" y="316"/>
                  <a:pt x="950" y="316"/>
                </a:cubicBezTo>
                <a:cubicBezTo>
                  <a:pt x="950" y="317"/>
                  <a:pt x="950" y="317"/>
                  <a:pt x="950" y="317"/>
                </a:cubicBezTo>
                <a:cubicBezTo>
                  <a:pt x="949" y="318"/>
                  <a:pt x="949" y="318"/>
                  <a:pt x="949" y="318"/>
                </a:cubicBezTo>
                <a:cubicBezTo>
                  <a:pt x="948" y="319"/>
                  <a:pt x="949" y="320"/>
                  <a:pt x="948" y="321"/>
                </a:cubicBezTo>
                <a:cubicBezTo>
                  <a:pt x="948" y="322"/>
                  <a:pt x="948" y="322"/>
                  <a:pt x="948" y="323"/>
                </a:cubicBezTo>
                <a:cubicBezTo>
                  <a:pt x="948" y="324"/>
                  <a:pt x="948" y="325"/>
                  <a:pt x="947" y="325"/>
                </a:cubicBezTo>
                <a:cubicBezTo>
                  <a:pt x="947" y="325"/>
                  <a:pt x="947" y="324"/>
                  <a:pt x="947" y="323"/>
                </a:cubicBezTo>
                <a:cubicBezTo>
                  <a:pt x="947" y="323"/>
                  <a:pt x="947" y="323"/>
                  <a:pt x="947" y="322"/>
                </a:cubicBezTo>
                <a:cubicBezTo>
                  <a:pt x="947" y="322"/>
                  <a:pt x="947" y="321"/>
                  <a:pt x="947" y="321"/>
                </a:cubicBezTo>
                <a:cubicBezTo>
                  <a:pt x="948" y="320"/>
                  <a:pt x="948" y="320"/>
                  <a:pt x="948" y="319"/>
                </a:cubicBezTo>
                <a:cubicBezTo>
                  <a:pt x="948" y="318"/>
                  <a:pt x="947" y="317"/>
                  <a:pt x="947" y="317"/>
                </a:cubicBezTo>
                <a:cubicBezTo>
                  <a:pt x="946" y="317"/>
                  <a:pt x="945" y="317"/>
                  <a:pt x="944" y="317"/>
                </a:cubicBezTo>
                <a:cubicBezTo>
                  <a:pt x="944" y="316"/>
                  <a:pt x="948" y="317"/>
                  <a:pt x="948" y="317"/>
                </a:cubicBezTo>
                <a:cubicBezTo>
                  <a:pt x="949" y="317"/>
                  <a:pt x="950" y="315"/>
                  <a:pt x="950" y="315"/>
                </a:cubicBezTo>
                <a:cubicBezTo>
                  <a:pt x="951" y="315"/>
                  <a:pt x="951" y="315"/>
                  <a:pt x="952" y="314"/>
                </a:cubicBezTo>
                <a:cubicBezTo>
                  <a:pt x="952" y="314"/>
                  <a:pt x="953" y="314"/>
                  <a:pt x="953" y="313"/>
                </a:cubicBezTo>
                <a:cubicBezTo>
                  <a:pt x="954" y="313"/>
                  <a:pt x="954" y="312"/>
                  <a:pt x="954" y="312"/>
                </a:cubicBezTo>
                <a:cubicBezTo>
                  <a:pt x="954" y="312"/>
                  <a:pt x="955" y="312"/>
                  <a:pt x="955" y="311"/>
                </a:cubicBezTo>
                <a:cubicBezTo>
                  <a:pt x="955" y="311"/>
                  <a:pt x="956" y="310"/>
                  <a:pt x="955" y="309"/>
                </a:cubicBezTo>
                <a:cubicBezTo>
                  <a:pt x="955" y="309"/>
                  <a:pt x="955" y="309"/>
                  <a:pt x="955" y="308"/>
                </a:cubicBezTo>
                <a:cubicBezTo>
                  <a:pt x="955" y="308"/>
                  <a:pt x="955" y="308"/>
                  <a:pt x="955" y="307"/>
                </a:cubicBezTo>
                <a:cubicBezTo>
                  <a:pt x="954" y="307"/>
                  <a:pt x="954" y="307"/>
                  <a:pt x="954" y="307"/>
                </a:cubicBezTo>
                <a:cubicBezTo>
                  <a:pt x="953" y="306"/>
                  <a:pt x="953" y="306"/>
                  <a:pt x="952" y="306"/>
                </a:cubicBezTo>
                <a:cubicBezTo>
                  <a:pt x="951" y="307"/>
                  <a:pt x="950" y="306"/>
                  <a:pt x="950" y="307"/>
                </a:cubicBezTo>
                <a:cubicBezTo>
                  <a:pt x="948" y="308"/>
                  <a:pt x="949" y="311"/>
                  <a:pt x="947" y="311"/>
                </a:cubicBezTo>
                <a:cubicBezTo>
                  <a:pt x="945" y="311"/>
                  <a:pt x="944" y="311"/>
                  <a:pt x="942" y="312"/>
                </a:cubicBezTo>
                <a:cubicBezTo>
                  <a:pt x="941" y="312"/>
                  <a:pt x="940" y="312"/>
                  <a:pt x="940" y="313"/>
                </a:cubicBezTo>
                <a:cubicBezTo>
                  <a:pt x="939" y="313"/>
                  <a:pt x="939" y="313"/>
                  <a:pt x="938" y="313"/>
                </a:cubicBezTo>
                <a:cubicBezTo>
                  <a:pt x="938" y="313"/>
                  <a:pt x="937" y="313"/>
                  <a:pt x="936" y="313"/>
                </a:cubicBezTo>
                <a:cubicBezTo>
                  <a:pt x="936" y="314"/>
                  <a:pt x="936" y="314"/>
                  <a:pt x="936" y="314"/>
                </a:cubicBezTo>
                <a:cubicBezTo>
                  <a:pt x="935" y="315"/>
                  <a:pt x="935" y="313"/>
                  <a:pt x="936" y="313"/>
                </a:cubicBezTo>
                <a:cubicBezTo>
                  <a:pt x="936" y="313"/>
                  <a:pt x="937" y="313"/>
                  <a:pt x="937" y="312"/>
                </a:cubicBezTo>
                <a:cubicBezTo>
                  <a:pt x="937" y="312"/>
                  <a:pt x="936" y="311"/>
                  <a:pt x="936" y="311"/>
                </a:cubicBezTo>
                <a:cubicBezTo>
                  <a:pt x="935" y="311"/>
                  <a:pt x="935" y="312"/>
                  <a:pt x="935" y="311"/>
                </a:cubicBezTo>
                <a:cubicBezTo>
                  <a:pt x="934" y="311"/>
                  <a:pt x="935" y="310"/>
                  <a:pt x="936" y="310"/>
                </a:cubicBezTo>
                <a:cubicBezTo>
                  <a:pt x="936" y="310"/>
                  <a:pt x="936" y="309"/>
                  <a:pt x="937" y="309"/>
                </a:cubicBezTo>
                <a:cubicBezTo>
                  <a:pt x="938" y="308"/>
                  <a:pt x="938" y="307"/>
                  <a:pt x="939" y="307"/>
                </a:cubicBezTo>
                <a:cubicBezTo>
                  <a:pt x="940" y="307"/>
                  <a:pt x="940" y="306"/>
                  <a:pt x="940" y="306"/>
                </a:cubicBezTo>
                <a:cubicBezTo>
                  <a:pt x="941" y="306"/>
                  <a:pt x="941" y="306"/>
                  <a:pt x="942" y="306"/>
                </a:cubicBezTo>
                <a:cubicBezTo>
                  <a:pt x="942" y="307"/>
                  <a:pt x="943" y="307"/>
                  <a:pt x="944" y="307"/>
                </a:cubicBezTo>
                <a:cubicBezTo>
                  <a:pt x="945" y="308"/>
                  <a:pt x="946" y="306"/>
                  <a:pt x="947" y="305"/>
                </a:cubicBezTo>
                <a:cubicBezTo>
                  <a:pt x="947" y="304"/>
                  <a:pt x="949" y="304"/>
                  <a:pt x="949" y="303"/>
                </a:cubicBezTo>
                <a:cubicBezTo>
                  <a:pt x="949" y="302"/>
                  <a:pt x="948" y="302"/>
                  <a:pt x="947" y="301"/>
                </a:cubicBezTo>
                <a:cubicBezTo>
                  <a:pt x="947" y="301"/>
                  <a:pt x="946" y="300"/>
                  <a:pt x="946" y="300"/>
                </a:cubicBezTo>
                <a:cubicBezTo>
                  <a:pt x="945" y="299"/>
                  <a:pt x="945" y="298"/>
                  <a:pt x="944" y="298"/>
                </a:cubicBezTo>
                <a:cubicBezTo>
                  <a:pt x="943" y="298"/>
                  <a:pt x="943" y="298"/>
                  <a:pt x="942" y="297"/>
                </a:cubicBezTo>
                <a:cubicBezTo>
                  <a:pt x="941" y="297"/>
                  <a:pt x="940" y="297"/>
                  <a:pt x="940" y="297"/>
                </a:cubicBezTo>
                <a:cubicBezTo>
                  <a:pt x="938" y="296"/>
                  <a:pt x="936" y="296"/>
                  <a:pt x="934" y="295"/>
                </a:cubicBezTo>
                <a:cubicBezTo>
                  <a:pt x="934" y="295"/>
                  <a:pt x="934" y="295"/>
                  <a:pt x="933" y="295"/>
                </a:cubicBezTo>
                <a:cubicBezTo>
                  <a:pt x="933" y="295"/>
                  <a:pt x="932" y="295"/>
                  <a:pt x="932" y="295"/>
                </a:cubicBezTo>
                <a:cubicBezTo>
                  <a:pt x="931" y="296"/>
                  <a:pt x="931" y="296"/>
                  <a:pt x="930" y="297"/>
                </a:cubicBezTo>
                <a:close/>
                <a:moveTo>
                  <a:pt x="793" y="268"/>
                </a:moveTo>
                <a:cubicBezTo>
                  <a:pt x="792" y="268"/>
                  <a:pt x="790" y="268"/>
                  <a:pt x="791" y="267"/>
                </a:cubicBezTo>
                <a:cubicBezTo>
                  <a:pt x="792" y="267"/>
                  <a:pt x="793" y="268"/>
                  <a:pt x="794" y="268"/>
                </a:cubicBezTo>
                <a:cubicBezTo>
                  <a:pt x="794" y="268"/>
                  <a:pt x="796" y="268"/>
                  <a:pt x="796" y="269"/>
                </a:cubicBezTo>
                <a:cubicBezTo>
                  <a:pt x="795" y="269"/>
                  <a:pt x="793" y="268"/>
                  <a:pt x="793" y="268"/>
                </a:cubicBezTo>
                <a:close/>
                <a:moveTo>
                  <a:pt x="800" y="265"/>
                </a:moveTo>
                <a:cubicBezTo>
                  <a:pt x="799" y="264"/>
                  <a:pt x="798" y="264"/>
                  <a:pt x="798" y="264"/>
                </a:cubicBezTo>
                <a:cubicBezTo>
                  <a:pt x="797" y="264"/>
                  <a:pt x="796" y="265"/>
                  <a:pt x="795" y="264"/>
                </a:cubicBezTo>
                <a:cubicBezTo>
                  <a:pt x="795" y="264"/>
                  <a:pt x="794" y="264"/>
                  <a:pt x="794" y="264"/>
                </a:cubicBezTo>
                <a:cubicBezTo>
                  <a:pt x="794" y="264"/>
                  <a:pt x="793" y="264"/>
                  <a:pt x="793" y="264"/>
                </a:cubicBezTo>
                <a:cubicBezTo>
                  <a:pt x="792" y="264"/>
                  <a:pt x="791" y="264"/>
                  <a:pt x="791" y="263"/>
                </a:cubicBezTo>
                <a:cubicBezTo>
                  <a:pt x="791" y="263"/>
                  <a:pt x="791" y="263"/>
                  <a:pt x="791" y="263"/>
                </a:cubicBezTo>
                <a:cubicBezTo>
                  <a:pt x="791" y="262"/>
                  <a:pt x="790" y="262"/>
                  <a:pt x="791" y="262"/>
                </a:cubicBezTo>
                <a:cubicBezTo>
                  <a:pt x="791" y="262"/>
                  <a:pt x="791" y="262"/>
                  <a:pt x="792" y="262"/>
                </a:cubicBezTo>
                <a:cubicBezTo>
                  <a:pt x="792" y="263"/>
                  <a:pt x="793" y="263"/>
                  <a:pt x="794" y="263"/>
                </a:cubicBezTo>
                <a:cubicBezTo>
                  <a:pt x="795" y="263"/>
                  <a:pt x="796" y="263"/>
                  <a:pt x="797" y="264"/>
                </a:cubicBezTo>
                <a:cubicBezTo>
                  <a:pt x="798" y="264"/>
                  <a:pt x="799" y="264"/>
                  <a:pt x="800" y="264"/>
                </a:cubicBezTo>
                <a:cubicBezTo>
                  <a:pt x="800" y="264"/>
                  <a:pt x="802" y="264"/>
                  <a:pt x="802" y="265"/>
                </a:cubicBezTo>
                <a:cubicBezTo>
                  <a:pt x="802" y="266"/>
                  <a:pt x="800" y="265"/>
                  <a:pt x="800" y="265"/>
                </a:cubicBezTo>
                <a:close/>
                <a:moveTo>
                  <a:pt x="897" y="423"/>
                </a:moveTo>
                <a:cubicBezTo>
                  <a:pt x="897" y="423"/>
                  <a:pt x="898" y="424"/>
                  <a:pt x="898" y="424"/>
                </a:cubicBezTo>
                <a:cubicBezTo>
                  <a:pt x="897" y="424"/>
                  <a:pt x="897" y="423"/>
                  <a:pt x="897" y="423"/>
                </a:cubicBezTo>
                <a:cubicBezTo>
                  <a:pt x="896" y="423"/>
                  <a:pt x="897" y="422"/>
                  <a:pt x="897" y="423"/>
                </a:cubicBezTo>
                <a:close/>
                <a:moveTo>
                  <a:pt x="901" y="427"/>
                </a:moveTo>
                <a:cubicBezTo>
                  <a:pt x="901" y="427"/>
                  <a:pt x="900" y="428"/>
                  <a:pt x="900" y="428"/>
                </a:cubicBezTo>
                <a:cubicBezTo>
                  <a:pt x="900" y="428"/>
                  <a:pt x="900" y="428"/>
                  <a:pt x="899" y="428"/>
                </a:cubicBezTo>
                <a:cubicBezTo>
                  <a:pt x="899" y="428"/>
                  <a:pt x="899" y="428"/>
                  <a:pt x="899" y="428"/>
                </a:cubicBezTo>
                <a:cubicBezTo>
                  <a:pt x="900" y="428"/>
                  <a:pt x="900" y="428"/>
                  <a:pt x="900" y="429"/>
                </a:cubicBezTo>
                <a:cubicBezTo>
                  <a:pt x="900" y="429"/>
                  <a:pt x="901" y="429"/>
                  <a:pt x="901" y="430"/>
                </a:cubicBezTo>
                <a:cubicBezTo>
                  <a:pt x="901" y="430"/>
                  <a:pt x="900" y="430"/>
                  <a:pt x="900" y="430"/>
                </a:cubicBezTo>
                <a:cubicBezTo>
                  <a:pt x="900" y="430"/>
                  <a:pt x="900" y="429"/>
                  <a:pt x="899" y="429"/>
                </a:cubicBezTo>
                <a:cubicBezTo>
                  <a:pt x="899" y="429"/>
                  <a:pt x="898" y="429"/>
                  <a:pt x="898" y="429"/>
                </a:cubicBezTo>
                <a:cubicBezTo>
                  <a:pt x="897" y="428"/>
                  <a:pt x="897" y="428"/>
                  <a:pt x="897" y="428"/>
                </a:cubicBezTo>
                <a:cubicBezTo>
                  <a:pt x="897" y="427"/>
                  <a:pt x="897" y="427"/>
                  <a:pt x="898" y="427"/>
                </a:cubicBezTo>
                <a:cubicBezTo>
                  <a:pt x="898" y="427"/>
                  <a:pt x="898" y="427"/>
                  <a:pt x="898" y="427"/>
                </a:cubicBezTo>
                <a:cubicBezTo>
                  <a:pt x="898" y="427"/>
                  <a:pt x="899" y="427"/>
                  <a:pt x="899" y="427"/>
                </a:cubicBezTo>
                <a:cubicBezTo>
                  <a:pt x="899" y="427"/>
                  <a:pt x="900" y="427"/>
                  <a:pt x="900" y="426"/>
                </a:cubicBezTo>
                <a:cubicBezTo>
                  <a:pt x="900" y="426"/>
                  <a:pt x="899" y="426"/>
                  <a:pt x="900" y="425"/>
                </a:cubicBezTo>
                <a:cubicBezTo>
                  <a:pt x="900" y="425"/>
                  <a:pt x="900" y="426"/>
                  <a:pt x="900" y="426"/>
                </a:cubicBezTo>
                <a:cubicBezTo>
                  <a:pt x="901" y="426"/>
                  <a:pt x="902" y="427"/>
                  <a:pt x="901" y="427"/>
                </a:cubicBezTo>
                <a:close/>
                <a:moveTo>
                  <a:pt x="909" y="429"/>
                </a:moveTo>
                <a:cubicBezTo>
                  <a:pt x="909" y="430"/>
                  <a:pt x="908" y="430"/>
                  <a:pt x="908" y="431"/>
                </a:cubicBezTo>
                <a:cubicBezTo>
                  <a:pt x="908" y="431"/>
                  <a:pt x="909" y="433"/>
                  <a:pt x="908" y="433"/>
                </a:cubicBezTo>
                <a:cubicBezTo>
                  <a:pt x="907" y="432"/>
                  <a:pt x="908" y="432"/>
                  <a:pt x="907" y="432"/>
                </a:cubicBezTo>
                <a:cubicBezTo>
                  <a:pt x="907" y="431"/>
                  <a:pt x="907" y="431"/>
                  <a:pt x="906" y="431"/>
                </a:cubicBezTo>
                <a:cubicBezTo>
                  <a:pt x="906" y="431"/>
                  <a:pt x="906" y="431"/>
                  <a:pt x="906" y="430"/>
                </a:cubicBezTo>
                <a:cubicBezTo>
                  <a:pt x="906" y="430"/>
                  <a:pt x="907" y="430"/>
                  <a:pt x="907" y="430"/>
                </a:cubicBezTo>
                <a:cubicBezTo>
                  <a:pt x="908" y="430"/>
                  <a:pt x="908" y="429"/>
                  <a:pt x="908" y="429"/>
                </a:cubicBezTo>
                <a:cubicBezTo>
                  <a:pt x="908" y="428"/>
                  <a:pt x="909" y="428"/>
                  <a:pt x="909" y="428"/>
                </a:cubicBezTo>
                <a:cubicBezTo>
                  <a:pt x="909" y="428"/>
                  <a:pt x="909" y="429"/>
                  <a:pt x="909" y="429"/>
                </a:cubicBezTo>
                <a:close/>
                <a:moveTo>
                  <a:pt x="958" y="331"/>
                </a:moveTo>
                <a:cubicBezTo>
                  <a:pt x="959" y="331"/>
                  <a:pt x="959" y="330"/>
                  <a:pt x="960" y="330"/>
                </a:cubicBezTo>
                <a:cubicBezTo>
                  <a:pt x="960" y="330"/>
                  <a:pt x="961" y="330"/>
                  <a:pt x="960" y="330"/>
                </a:cubicBezTo>
                <a:cubicBezTo>
                  <a:pt x="960" y="331"/>
                  <a:pt x="959" y="331"/>
                  <a:pt x="959" y="331"/>
                </a:cubicBezTo>
                <a:cubicBezTo>
                  <a:pt x="958" y="331"/>
                  <a:pt x="958" y="332"/>
                  <a:pt x="957" y="332"/>
                </a:cubicBezTo>
                <a:cubicBezTo>
                  <a:pt x="957" y="331"/>
                  <a:pt x="958" y="331"/>
                  <a:pt x="958" y="331"/>
                </a:cubicBezTo>
                <a:close/>
                <a:moveTo>
                  <a:pt x="985" y="505"/>
                </a:moveTo>
                <a:cubicBezTo>
                  <a:pt x="985" y="505"/>
                  <a:pt x="984" y="505"/>
                  <a:pt x="984" y="505"/>
                </a:cubicBezTo>
                <a:cubicBezTo>
                  <a:pt x="983" y="505"/>
                  <a:pt x="983" y="506"/>
                  <a:pt x="982" y="507"/>
                </a:cubicBezTo>
                <a:cubicBezTo>
                  <a:pt x="982" y="507"/>
                  <a:pt x="981" y="508"/>
                  <a:pt x="981" y="509"/>
                </a:cubicBezTo>
                <a:cubicBezTo>
                  <a:pt x="980" y="509"/>
                  <a:pt x="980" y="510"/>
                  <a:pt x="980" y="510"/>
                </a:cubicBezTo>
                <a:cubicBezTo>
                  <a:pt x="980" y="512"/>
                  <a:pt x="981" y="511"/>
                  <a:pt x="982" y="511"/>
                </a:cubicBezTo>
                <a:cubicBezTo>
                  <a:pt x="983" y="510"/>
                  <a:pt x="983" y="510"/>
                  <a:pt x="984" y="510"/>
                </a:cubicBezTo>
                <a:cubicBezTo>
                  <a:pt x="985" y="510"/>
                  <a:pt x="985" y="509"/>
                  <a:pt x="985" y="509"/>
                </a:cubicBezTo>
                <a:cubicBezTo>
                  <a:pt x="985" y="509"/>
                  <a:pt x="986" y="509"/>
                  <a:pt x="986" y="509"/>
                </a:cubicBezTo>
                <a:cubicBezTo>
                  <a:pt x="986" y="508"/>
                  <a:pt x="985" y="507"/>
                  <a:pt x="985" y="507"/>
                </a:cubicBezTo>
                <a:cubicBezTo>
                  <a:pt x="985" y="506"/>
                  <a:pt x="985" y="506"/>
                  <a:pt x="985" y="505"/>
                </a:cubicBezTo>
                <a:close/>
                <a:moveTo>
                  <a:pt x="936" y="166"/>
                </a:moveTo>
                <a:cubicBezTo>
                  <a:pt x="937" y="166"/>
                  <a:pt x="938" y="166"/>
                  <a:pt x="938" y="167"/>
                </a:cubicBezTo>
                <a:cubicBezTo>
                  <a:pt x="939" y="167"/>
                  <a:pt x="940" y="167"/>
                  <a:pt x="940" y="167"/>
                </a:cubicBezTo>
                <a:cubicBezTo>
                  <a:pt x="941" y="166"/>
                  <a:pt x="942" y="166"/>
                  <a:pt x="943" y="166"/>
                </a:cubicBezTo>
                <a:cubicBezTo>
                  <a:pt x="944" y="166"/>
                  <a:pt x="946" y="167"/>
                  <a:pt x="945" y="166"/>
                </a:cubicBezTo>
                <a:cubicBezTo>
                  <a:pt x="945" y="165"/>
                  <a:pt x="944" y="165"/>
                  <a:pt x="943" y="165"/>
                </a:cubicBezTo>
                <a:cubicBezTo>
                  <a:pt x="942" y="165"/>
                  <a:pt x="940" y="164"/>
                  <a:pt x="939" y="164"/>
                </a:cubicBezTo>
                <a:cubicBezTo>
                  <a:pt x="938" y="164"/>
                  <a:pt x="938" y="164"/>
                  <a:pt x="937" y="164"/>
                </a:cubicBezTo>
                <a:cubicBezTo>
                  <a:pt x="937" y="164"/>
                  <a:pt x="936" y="164"/>
                  <a:pt x="936" y="164"/>
                </a:cubicBezTo>
                <a:cubicBezTo>
                  <a:pt x="935" y="164"/>
                  <a:pt x="935" y="164"/>
                  <a:pt x="934" y="164"/>
                </a:cubicBezTo>
                <a:cubicBezTo>
                  <a:pt x="933" y="164"/>
                  <a:pt x="933" y="164"/>
                  <a:pt x="932" y="165"/>
                </a:cubicBezTo>
                <a:cubicBezTo>
                  <a:pt x="932" y="165"/>
                  <a:pt x="933" y="165"/>
                  <a:pt x="934" y="165"/>
                </a:cubicBezTo>
                <a:cubicBezTo>
                  <a:pt x="935" y="166"/>
                  <a:pt x="936" y="166"/>
                  <a:pt x="936" y="166"/>
                </a:cubicBezTo>
                <a:close/>
                <a:moveTo>
                  <a:pt x="914" y="469"/>
                </a:moveTo>
                <a:cubicBezTo>
                  <a:pt x="913" y="468"/>
                  <a:pt x="912" y="468"/>
                  <a:pt x="911" y="467"/>
                </a:cubicBezTo>
                <a:cubicBezTo>
                  <a:pt x="911" y="467"/>
                  <a:pt x="909" y="467"/>
                  <a:pt x="909" y="468"/>
                </a:cubicBezTo>
                <a:cubicBezTo>
                  <a:pt x="910" y="468"/>
                  <a:pt x="910" y="468"/>
                  <a:pt x="911" y="469"/>
                </a:cubicBezTo>
                <a:cubicBezTo>
                  <a:pt x="912" y="469"/>
                  <a:pt x="913" y="470"/>
                  <a:pt x="913" y="470"/>
                </a:cubicBezTo>
                <a:cubicBezTo>
                  <a:pt x="914" y="470"/>
                  <a:pt x="914" y="470"/>
                  <a:pt x="915" y="470"/>
                </a:cubicBezTo>
                <a:cubicBezTo>
                  <a:pt x="915" y="470"/>
                  <a:pt x="915" y="470"/>
                  <a:pt x="916" y="470"/>
                </a:cubicBezTo>
                <a:cubicBezTo>
                  <a:pt x="916" y="469"/>
                  <a:pt x="916" y="469"/>
                  <a:pt x="916" y="469"/>
                </a:cubicBezTo>
                <a:cubicBezTo>
                  <a:pt x="915" y="469"/>
                  <a:pt x="915" y="469"/>
                  <a:pt x="914" y="469"/>
                </a:cubicBezTo>
                <a:close/>
                <a:moveTo>
                  <a:pt x="857" y="580"/>
                </a:moveTo>
                <a:cubicBezTo>
                  <a:pt x="856" y="580"/>
                  <a:pt x="856" y="581"/>
                  <a:pt x="856" y="581"/>
                </a:cubicBezTo>
                <a:cubicBezTo>
                  <a:pt x="856" y="582"/>
                  <a:pt x="856" y="582"/>
                  <a:pt x="856" y="582"/>
                </a:cubicBezTo>
                <a:cubicBezTo>
                  <a:pt x="856" y="583"/>
                  <a:pt x="855" y="583"/>
                  <a:pt x="855" y="583"/>
                </a:cubicBezTo>
                <a:cubicBezTo>
                  <a:pt x="855" y="584"/>
                  <a:pt x="856" y="584"/>
                  <a:pt x="856" y="584"/>
                </a:cubicBezTo>
                <a:cubicBezTo>
                  <a:pt x="856" y="583"/>
                  <a:pt x="856" y="583"/>
                  <a:pt x="857" y="583"/>
                </a:cubicBezTo>
                <a:cubicBezTo>
                  <a:pt x="857" y="582"/>
                  <a:pt x="857" y="582"/>
                  <a:pt x="857" y="582"/>
                </a:cubicBezTo>
                <a:cubicBezTo>
                  <a:pt x="858" y="581"/>
                  <a:pt x="858" y="581"/>
                  <a:pt x="858" y="581"/>
                </a:cubicBezTo>
                <a:cubicBezTo>
                  <a:pt x="858" y="580"/>
                  <a:pt x="858" y="579"/>
                  <a:pt x="859" y="578"/>
                </a:cubicBezTo>
                <a:cubicBezTo>
                  <a:pt x="859" y="578"/>
                  <a:pt x="859" y="578"/>
                  <a:pt x="859" y="578"/>
                </a:cubicBezTo>
                <a:cubicBezTo>
                  <a:pt x="860" y="577"/>
                  <a:pt x="860" y="577"/>
                  <a:pt x="860" y="577"/>
                </a:cubicBezTo>
                <a:cubicBezTo>
                  <a:pt x="860" y="576"/>
                  <a:pt x="861" y="575"/>
                  <a:pt x="860" y="574"/>
                </a:cubicBezTo>
                <a:cubicBezTo>
                  <a:pt x="860" y="574"/>
                  <a:pt x="859" y="574"/>
                  <a:pt x="858" y="574"/>
                </a:cubicBezTo>
                <a:cubicBezTo>
                  <a:pt x="858" y="574"/>
                  <a:pt x="858" y="573"/>
                  <a:pt x="858" y="573"/>
                </a:cubicBezTo>
                <a:cubicBezTo>
                  <a:pt x="857" y="573"/>
                  <a:pt x="857" y="573"/>
                  <a:pt x="857" y="572"/>
                </a:cubicBezTo>
                <a:cubicBezTo>
                  <a:pt x="857" y="572"/>
                  <a:pt x="857" y="571"/>
                  <a:pt x="856" y="571"/>
                </a:cubicBezTo>
                <a:cubicBezTo>
                  <a:pt x="855" y="571"/>
                  <a:pt x="855" y="575"/>
                  <a:pt x="855" y="575"/>
                </a:cubicBezTo>
                <a:cubicBezTo>
                  <a:pt x="855" y="575"/>
                  <a:pt x="855" y="576"/>
                  <a:pt x="855" y="576"/>
                </a:cubicBezTo>
                <a:cubicBezTo>
                  <a:pt x="855" y="576"/>
                  <a:pt x="855" y="577"/>
                  <a:pt x="855" y="577"/>
                </a:cubicBezTo>
                <a:cubicBezTo>
                  <a:pt x="855" y="577"/>
                  <a:pt x="854" y="578"/>
                  <a:pt x="854" y="578"/>
                </a:cubicBezTo>
                <a:cubicBezTo>
                  <a:pt x="854" y="578"/>
                  <a:pt x="854" y="578"/>
                  <a:pt x="853" y="578"/>
                </a:cubicBezTo>
                <a:cubicBezTo>
                  <a:pt x="853" y="578"/>
                  <a:pt x="853" y="578"/>
                  <a:pt x="853" y="578"/>
                </a:cubicBezTo>
                <a:cubicBezTo>
                  <a:pt x="854" y="577"/>
                  <a:pt x="854" y="575"/>
                  <a:pt x="854" y="574"/>
                </a:cubicBezTo>
                <a:cubicBezTo>
                  <a:pt x="854" y="574"/>
                  <a:pt x="855" y="572"/>
                  <a:pt x="854" y="572"/>
                </a:cubicBezTo>
                <a:cubicBezTo>
                  <a:pt x="854" y="572"/>
                  <a:pt x="854" y="572"/>
                  <a:pt x="853" y="572"/>
                </a:cubicBezTo>
                <a:cubicBezTo>
                  <a:pt x="853" y="573"/>
                  <a:pt x="853" y="574"/>
                  <a:pt x="853" y="575"/>
                </a:cubicBezTo>
                <a:cubicBezTo>
                  <a:pt x="853" y="576"/>
                  <a:pt x="853" y="576"/>
                  <a:pt x="853" y="577"/>
                </a:cubicBezTo>
                <a:cubicBezTo>
                  <a:pt x="852" y="578"/>
                  <a:pt x="851" y="578"/>
                  <a:pt x="851" y="578"/>
                </a:cubicBezTo>
                <a:cubicBezTo>
                  <a:pt x="850" y="579"/>
                  <a:pt x="850" y="580"/>
                  <a:pt x="849" y="580"/>
                </a:cubicBezTo>
                <a:cubicBezTo>
                  <a:pt x="849" y="581"/>
                  <a:pt x="848" y="581"/>
                  <a:pt x="848" y="582"/>
                </a:cubicBezTo>
                <a:cubicBezTo>
                  <a:pt x="848" y="582"/>
                  <a:pt x="848" y="583"/>
                  <a:pt x="848" y="583"/>
                </a:cubicBezTo>
                <a:cubicBezTo>
                  <a:pt x="848" y="583"/>
                  <a:pt x="848" y="584"/>
                  <a:pt x="849" y="584"/>
                </a:cubicBezTo>
                <a:cubicBezTo>
                  <a:pt x="849" y="585"/>
                  <a:pt x="849" y="584"/>
                  <a:pt x="850" y="583"/>
                </a:cubicBezTo>
                <a:cubicBezTo>
                  <a:pt x="850" y="582"/>
                  <a:pt x="850" y="582"/>
                  <a:pt x="851" y="581"/>
                </a:cubicBezTo>
                <a:cubicBezTo>
                  <a:pt x="851" y="581"/>
                  <a:pt x="852" y="580"/>
                  <a:pt x="852" y="580"/>
                </a:cubicBezTo>
                <a:cubicBezTo>
                  <a:pt x="852" y="580"/>
                  <a:pt x="853" y="579"/>
                  <a:pt x="853" y="579"/>
                </a:cubicBezTo>
                <a:cubicBezTo>
                  <a:pt x="854" y="580"/>
                  <a:pt x="852" y="581"/>
                  <a:pt x="852" y="582"/>
                </a:cubicBezTo>
                <a:cubicBezTo>
                  <a:pt x="851" y="582"/>
                  <a:pt x="851" y="583"/>
                  <a:pt x="851" y="583"/>
                </a:cubicBezTo>
                <a:cubicBezTo>
                  <a:pt x="850" y="584"/>
                  <a:pt x="850" y="584"/>
                  <a:pt x="850" y="585"/>
                </a:cubicBezTo>
                <a:cubicBezTo>
                  <a:pt x="851" y="585"/>
                  <a:pt x="852" y="584"/>
                  <a:pt x="852" y="583"/>
                </a:cubicBezTo>
                <a:cubicBezTo>
                  <a:pt x="853" y="583"/>
                  <a:pt x="854" y="583"/>
                  <a:pt x="854" y="582"/>
                </a:cubicBezTo>
                <a:cubicBezTo>
                  <a:pt x="855" y="582"/>
                  <a:pt x="855" y="581"/>
                  <a:pt x="856" y="580"/>
                </a:cubicBezTo>
                <a:cubicBezTo>
                  <a:pt x="856" y="580"/>
                  <a:pt x="856" y="580"/>
                  <a:pt x="856" y="579"/>
                </a:cubicBezTo>
                <a:cubicBezTo>
                  <a:pt x="856" y="579"/>
                  <a:pt x="856" y="579"/>
                  <a:pt x="857" y="578"/>
                </a:cubicBezTo>
                <a:cubicBezTo>
                  <a:pt x="857" y="578"/>
                  <a:pt x="858" y="578"/>
                  <a:pt x="858" y="579"/>
                </a:cubicBezTo>
                <a:cubicBezTo>
                  <a:pt x="857" y="579"/>
                  <a:pt x="857" y="580"/>
                  <a:pt x="857" y="580"/>
                </a:cubicBezTo>
                <a:close/>
                <a:moveTo>
                  <a:pt x="881" y="450"/>
                </a:moveTo>
                <a:cubicBezTo>
                  <a:pt x="880" y="450"/>
                  <a:pt x="879" y="450"/>
                  <a:pt x="878" y="450"/>
                </a:cubicBezTo>
                <a:cubicBezTo>
                  <a:pt x="878" y="450"/>
                  <a:pt x="878" y="450"/>
                  <a:pt x="878" y="451"/>
                </a:cubicBezTo>
                <a:cubicBezTo>
                  <a:pt x="877" y="451"/>
                  <a:pt x="877" y="452"/>
                  <a:pt x="877" y="452"/>
                </a:cubicBezTo>
                <a:cubicBezTo>
                  <a:pt x="877" y="453"/>
                  <a:pt x="878" y="453"/>
                  <a:pt x="879" y="453"/>
                </a:cubicBezTo>
                <a:cubicBezTo>
                  <a:pt x="879" y="453"/>
                  <a:pt x="880" y="454"/>
                  <a:pt x="881" y="455"/>
                </a:cubicBezTo>
                <a:cubicBezTo>
                  <a:pt x="881" y="455"/>
                  <a:pt x="882" y="455"/>
                  <a:pt x="882" y="455"/>
                </a:cubicBezTo>
                <a:cubicBezTo>
                  <a:pt x="882" y="455"/>
                  <a:pt x="883" y="456"/>
                  <a:pt x="883" y="456"/>
                </a:cubicBezTo>
                <a:cubicBezTo>
                  <a:pt x="884" y="456"/>
                  <a:pt x="885" y="456"/>
                  <a:pt x="885" y="456"/>
                </a:cubicBezTo>
                <a:cubicBezTo>
                  <a:pt x="886" y="456"/>
                  <a:pt x="886" y="455"/>
                  <a:pt x="886" y="455"/>
                </a:cubicBezTo>
                <a:cubicBezTo>
                  <a:pt x="887" y="455"/>
                  <a:pt x="887" y="455"/>
                  <a:pt x="887" y="454"/>
                </a:cubicBezTo>
                <a:cubicBezTo>
                  <a:pt x="887" y="453"/>
                  <a:pt x="885" y="454"/>
                  <a:pt x="885" y="453"/>
                </a:cubicBezTo>
                <a:cubicBezTo>
                  <a:pt x="883" y="453"/>
                  <a:pt x="882" y="451"/>
                  <a:pt x="881" y="450"/>
                </a:cubicBezTo>
                <a:close/>
                <a:moveTo>
                  <a:pt x="712" y="57"/>
                </a:moveTo>
                <a:cubicBezTo>
                  <a:pt x="714" y="57"/>
                  <a:pt x="716" y="57"/>
                  <a:pt x="717" y="58"/>
                </a:cubicBezTo>
                <a:cubicBezTo>
                  <a:pt x="718" y="58"/>
                  <a:pt x="718" y="58"/>
                  <a:pt x="719" y="59"/>
                </a:cubicBezTo>
                <a:cubicBezTo>
                  <a:pt x="719" y="59"/>
                  <a:pt x="719" y="59"/>
                  <a:pt x="720" y="59"/>
                </a:cubicBezTo>
                <a:cubicBezTo>
                  <a:pt x="721" y="59"/>
                  <a:pt x="721" y="59"/>
                  <a:pt x="722" y="58"/>
                </a:cubicBezTo>
                <a:cubicBezTo>
                  <a:pt x="722" y="57"/>
                  <a:pt x="723" y="56"/>
                  <a:pt x="724" y="56"/>
                </a:cubicBezTo>
                <a:cubicBezTo>
                  <a:pt x="724" y="56"/>
                  <a:pt x="725" y="56"/>
                  <a:pt x="725" y="56"/>
                </a:cubicBezTo>
                <a:cubicBezTo>
                  <a:pt x="725" y="56"/>
                  <a:pt x="726" y="56"/>
                  <a:pt x="726" y="55"/>
                </a:cubicBezTo>
                <a:cubicBezTo>
                  <a:pt x="726" y="55"/>
                  <a:pt x="726" y="55"/>
                  <a:pt x="727" y="55"/>
                </a:cubicBezTo>
                <a:cubicBezTo>
                  <a:pt x="727" y="55"/>
                  <a:pt x="728" y="56"/>
                  <a:pt x="729" y="55"/>
                </a:cubicBezTo>
                <a:cubicBezTo>
                  <a:pt x="729" y="55"/>
                  <a:pt x="730" y="55"/>
                  <a:pt x="730" y="55"/>
                </a:cubicBezTo>
                <a:cubicBezTo>
                  <a:pt x="731" y="55"/>
                  <a:pt x="732" y="55"/>
                  <a:pt x="732" y="56"/>
                </a:cubicBezTo>
                <a:cubicBezTo>
                  <a:pt x="733" y="56"/>
                  <a:pt x="734" y="56"/>
                  <a:pt x="735" y="56"/>
                </a:cubicBezTo>
                <a:cubicBezTo>
                  <a:pt x="735" y="56"/>
                  <a:pt x="736" y="56"/>
                  <a:pt x="737" y="57"/>
                </a:cubicBezTo>
                <a:cubicBezTo>
                  <a:pt x="736" y="57"/>
                  <a:pt x="735" y="57"/>
                  <a:pt x="735" y="57"/>
                </a:cubicBezTo>
                <a:cubicBezTo>
                  <a:pt x="734" y="57"/>
                  <a:pt x="733" y="58"/>
                  <a:pt x="733" y="58"/>
                </a:cubicBezTo>
                <a:cubicBezTo>
                  <a:pt x="731" y="58"/>
                  <a:pt x="730" y="59"/>
                  <a:pt x="729" y="59"/>
                </a:cubicBezTo>
                <a:cubicBezTo>
                  <a:pt x="728" y="59"/>
                  <a:pt x="724" y="60"/>
                  <a:pt x="724" y="61"/>
                </a:cubicBezTo>
                <a:cubicBezTo>
                  <a:pt x="725" y="62"/>
                  <a:pt x="725" y="62"/>
                  <a:pt x="726" y="62"/>
                </a:cubicBezTo>
                <a:cubicBezTo>
                  <a:pt x="727" y="63"/>
                  <a:pt x="727" y="63"/>
                  <a:pt x="728" y="63"/>
                </a:cubicBezTo>
                <a:cubicBezTo>
                  <a:pt x="730" y="63"/>
                  <a:pt x="732" y="62"/>
                  <a:pt x="734" y="62"/>
                </a:cubicBezTo>
                <a:cubicBezTo>
                  <a:pt x="735" y="62"/>
                  <a:pt x="736" y="62"/>
                  <a:pt x="737" y="61"/>
                </a:cubicBezTo>
                <a:cubicBezTo>
                  <a:pt x="738" y="61"/>
                  <a:pt x="739" y="61"/>
                  <a:pt x="740" y="60"/>
                </a:cubicBezTo>
                <a:cubicBezTo>
                  <a:pt x="742" y="60"/>
                  <a:pt x="744" y="58"/>
                  <a:pt x="746" y="58"/>
                </a:cubicBezTo>
                <a:cubicBezTo>
                  <a:pt x="748" y="58"/>
                  <a:pt x="750" y="58"/>
                  <a:pt x="752" y="58"/>
                </a:cubicBezTo>
                <a:cubicBezTo>
                  <a:pt x="754" y="58"/>
                  <a:pt x="756" y="58"/>
                  <a:pt x="758" y="58"/>
                </a:cubicBezTo>
                <a:cubicBezTo>
                  <a:pt x="760" y="59"/>
                  <a:pt x="762" y="59"/>
                  <a:pt x="763" y="60"/>
                </a:cubicBezTo>
                <a:cubicBezTo>
                  <a:pt x="762" y="60"/>
                  <a:pt x="762" y="59"/>
                  <a:pt x="761" y="59"/>
                </a:cubicBezTo>
                <a:cubicBezTo>
                  <a:pt x="760" y="59"/>
                  <a:pt x="760" y="59"/>
                  <a:pt x="759" y="59"/>
                </a:cubicBezTo>
                <a:cubicBezTo>
                  <a:pt x="757" y="59"/>
                  <a:pt x="755" y="59"/>
                  <a:pt x="753" y="59"/>
                </a:cubicBezTo>
                <a:cubicBezTo>
                  <a:pt x="752" y="59"/>
                  <a:pt x="751" y="59"/>
                  <a:pt x="750" y="59"/>
                </a:cubicBezTo>
                <a:cubicBezTo>
                  <a:pt x="749" y="59"/>
                  <a:pt x="748" y="59"/>
                  <a:pt x="747" y="60"/>
                </a:cubicBezTo>
                <a:cubicBezTo>
                  <a:pt x="746" y="60"/>
                  <a:pt x="745" y="61"/>
                  <a:pt x="744" y="62"/>
                </a:cubicBezTo>
                <a:cubicBezTo>
                  <a:pt x="743" y="62"/>
                  <a:pt x="741" y="62"/>
                  <a:pt x="740" y="62"/>
                </a:cubicBezTo>
                <a:cubicBezTo>
                  <a:pt x="739" y="63"/>
                  <a:pt x="738" y="63"/>
                  <a:pt x="737" y="64"/>
                </a:cubicBezTo>
                <a:cubicBezTo>
                  <a:pt x="736" y="64"/>
                  <a:pt x="735" y="64"/>
                  <a:pt x="735" y="64"/>
                </a:cubicBezTo>
                <a:cubicBezTo>
                  <a:pt x="734" y="65"/>
                  <a:pt x="736" y="65"/>
                  <a:pt x="737" y="65"/>
                </a:cubicBezTo>
                <a:cubicBezTo>
                  <a:pt x="738" y="65"/>
                  <a:pt x="739" y="66"/>
                  <a:pt x="739" y="66"/>
                </a:cubicBezTo>
                <a:cubicBezTo>
                  <a:pt x="740" y="66"/>
                  <a:pt x="741" y="67"/>
                  <a:pt x="742" y="67"/>
                </a:cubicBezTo>
                <a:cubicBezTo>
                  <a:pt x="742" y="67"/>
                  <a:pt x="744" y="66"/>
                  <a:pt x="744" y="67"/>
                </a:cubicBezTo>
                <a:cubicBezTo>
                  <a:pt x="744" y="67"/>
                  <a:pt x="743" y="67"/>
                  <a:pt x="743" y="67"/>
                </a:cubicBezTo>
                <a:cubicBezTo>
                  <a:pt x="742" y="68"/>
                  <a:pt x="742" y="68"/>
                  <a:pt x="741" y="68"/>
                </a:cubicBezTo>
                <a:cubicBezTo>
                  <a:pt x="740" y="68"/>
                  <a:pt x="740" y="68"/>
                  <a:pt x="739" y="68"/>
                </a:cubicBezTo>
                <a:cubicBezTo>
                  <a:pt x="738" y="68"/>
                  <a:pt x="738" y="68"/>
                  <a:pt x="737" y="67"/>
                </a:cubicBezTo>
                <a:cubicBezTo>
                  <a:pt x="737" y="67"/>
                  <a:pt x="737" y="67"/>
                  <a:pt x="736" y="67"/>
                </a:cubicBezTo>
                <a:cubicBezTo>
                  <a:pt x="736" y="67"/>
                  <a:pt x="735" y="67"/>
                  <a:pt x="735" y="67"/>
                </a:cubicBezTo>
                <a:cubicBezTo>
                  <a:pt x="734" y="67"/>
                  <a:pt x="733" y="67"/>
                  <a:pt x="733" y="67"/>
                </a:cubicBezTo>
                <a:cubicBezTo>
                  <a:pt x="732" y="68"/>
                  <a:pt x="731" y="68"/>
                  <a:pt x="731" y="68"/>
                </a:cubicBezTo>
                <a:cubicBezTo>
                  <a:pt x="730" y="68"/>
                  <a:pt x="730" y="69"/>
                  <a:pt x="730" y="70"/>
                </a:cubicBezTo>
                <a:cubicBezTo>
                  <a:pt x="730" y="70"/>
                  <a:pt x="731" y="70"/>
                  <a:pt x="732" y="71"/>
                </a:cubicBezTo>
                <a:cubicBezTo>
                  <a:pt x="732" y="71"/>
                  <a:pt x="733" y="71"/>
                  <a:pt x="733" y="72"/>
                </a:cubicBezTo>
                <a:cubicBezTo>
                  <a:pt x="734" y="72"/>
                  <a:pt x="734" y="72"/>
                  <a:pt x="735" y="72"/>
                </a:cubicBezTo>
                <a:cubicBezTo>
                  <a:pt x="735" y="73"/>
                  <a:pt x="736" y="73"/>
                  <a:pt x="737" y="73"/>
                </a:cubicBezTo>
                <a:cubicBezTo>
                  <a:pt x="738" y="73"/>
                  <a:pt x="739" y="73"/>
                  <a:pt x="740" y="73"/>
                </a:cubicBezTo>
                <a:cubicBezTo>
                  <a:pt x="740" y="73"/>
                  <a:pt x="741" y="73"/>
                  <a:pt x="742" y="73"/>
                </a:cubicBezTo>
                <a:cubicBezTo>
                  <a:pt x="743" y="72"/>
                  <a:pt x="744" y="72"/>
                  <a:pt x="745" y="72"/>
                </a:cubicBezTo>
                <a:cubicBezTo>
                  <a:pt x="746" y="72"/>
                  <a:pt x="747" y="72"/>
                  <a:pt x="749" y="72"/>
                </a:cubicBezTo>
                <a:cubicBezTo>
                  <a:pt x="751" y="72"/>
                  <a:pt x="752" y="71"/>
                  <a:pt x="754" y="71"/>
                </a:cubicBezTo>
                <a:cubicBezTo>
                  <a:pt x="755" y="71"/>
                  <a:pt x="756" y="71"/>
                  <a:pt x="757" y="71"/>
                </a:cubicBezTo>
                <a:cubicBezTo>
                  <a:pt x="757" y="71"/>
                  <a:pt x="758" y="72"/>
                  <a:pt x="759" y="72"/>
                </a:cubicBezTo>
                <a:cubicBezTo>
                  <a:pt x="760" y="72"/>
                  <a:pt x="762" y="71"/>
                  <a:pt x="764" y="71"/>
                </a:cubicBezTo>
                <a:cubicBezTo>
                  <a:pt x="767" y="71"/>
                  <a:pt x="771" y="71"/>
                  <a:pt x="774" y="70"/>
                </a:cubicBezTo>
                <a:cubicBezTo>
                  <a:pt x="776" y="69"/>
                  <a:pt x="777" y="68"/>
                  <a:pt x="779" y="67"/>
                </a:cubicBezTo>
                <a:cubicBezTo>
                  <a:pt x="780" y="66"/>
                  <a:pt x="781" y="66"/>
                  <a:pt x="783" y="66"/>
                </a:cubicBezTo>
                <a:cubicBezTo>
                  <a:pt x="784" y="66"/>
                  <a:pt x="786" y="66"/>
                  <a:pt x="788" y="66"/>
                </a:cubicBezTo>
                <a:cubicBezTo>
                  <a:pt x="789" y="66"/>
                  <a:pt x="790" y="65"/>
                  <a:pt x="791" y="65"/>
                </a:cubicBezTo>
                <a:cubicBezTo>
                  <a:pt x="792" y="65"/>
                  <a:pt x="793" y="65"/>
                  <a:pt x="793" y="66"/>
                </a:cubicBezTo>
                <a:cubicBezTo>
                  <a:pt x="792" y="67"/>
                  <a:pt x="791" y="67"/>
                  <a:pt x="790" y="67"/>
                </a:cubicBezTo>
                <a:cubicBezTo>
                  <a:pt x="789" y="67"/>
                  <a:pt x="788" y="67"/>
                  <a:pt x="787" y="68"/>
                </a:cubicBezTo>
                <a:cubicBezTo>
                  <a:pt x="786" y="68"/>
                  <a:pt x="785" y="68"/>
                  <a:pt x="784" y="68"/>
                </a:cubicBezTo>
                <a:cubicBezTo>
                  <a:pt x="782" y="69"/>
                  <a:pt x="781" y="70"/>
                  <a:pt x="780" y="71"/>
                </a:cubicBezTo>
                <a:cubicBezTo>
                  <a:pt x="779" y="71"/>
                  <a:pt x="779" y="71"/>
                  <a:pt x="778" y="71"/>
                </a:cubicBezTo>
                <a:cubicBezTo>
                  <a:pt x="777" y="71"/>
                  <a:pt x="777" y="72"/>
                  <a:pt x="776" y="72"/>
                </a:cubicBezTo>
                <a:cubicBezTo>
                  <a:pt x="775" y="72"/>
                  <a:pt x="774" y="73"/>
                  <a:pt x="773" y="73"/>
                </a:cubicBezTo>
                <a:cubicBezTo>
                  <a:pt x="770" y="74"/>
                  <a:pt x="767" y="74"/>
                  <a:pt x="763" y="74"/>
                </a:cubicBezTo>
                <a:cubicBezTo>
                  <a:pt x="762" y="74"/>
                  <a:pt x="761" y="74"/>
                  <a:pt x="760" y="74"/>
                </a:cubicBezTo>
                <a:cubicBezTo>
                  <a:pt x="758" y="74"/>
                  <a:pt x="757" y="73"/>
                  <a:pt x="756" y="73"/>
                </a:cubicBezTo>
                <a:cubicBezTo>
                  <a:pt x="753" y="73"/>
                  <a:pt x="750" y="73"/>
                  <a:pt x="748" y="73"/>
                </a:cubicBezTo>
                <a:cubicBezTo>
                  <a:pt x="747" y="73"/>
                  <a:pt x="745" y="74"/>
                  <a:pt x="744" y="74"/>
                </a:cubicBezTo>
                <a:cubicBezTo>
                  <a:pt x="743" y="74"/>
                  <a:pt x="742" y="74"/>
                  <a:pt x="741" y="75"/>
                </a:cubicBezTo>
                <a:cubicBezTo>
                  <a:pt x="740" y="75"/>
                  <a:pt x="739" y="76"/>
                  <a:pt x="740" y="76"/>
                </a:cubicBezTo>
                <a:cubicBezTo>
                  <a:pt x="741" y="77"/>
                  <a:pt x="742" y="77"/>
                  <a:pt x="742" y="77"/>
                </a:cubicBezTo>
                <a:cubicBezTo>
                  <a:pt x="743" y="77"/>
                  <a:pt x="743" y="77"/>
                  <a:pt x="744" y="78"/>
                </a:cubicBezTo>
                <a:cubicBezTo>
                  <a:pt x="744" y="78"/>
                  <a:pt x="744" y="78"/>
                  <a:pt x="745" y="79"/>
                </a:cubicBezTo>
                <a:cubicBezTo>
                  <a:pt x="746" y="79"/>
                  <a:pt x="747" y="79"/>
                  <a:pt x="748" y="79"/>
                </a:cubicBezTo>
                <a:cubicBezTo>
                  <a:pt x="749" y="79"/>
                  <a:pt x="751" y="80"/>
                  <a:pt x="752" y="81"/>
                </a:cubicBezTo>
                <a:cubicBezTo>
                  <a:pt x="753" y="81"/>
                  <a:pt x="754" y="81"/>
                  <a:pt x="755" y="82"/>
                </a:cubicBezTo>
                <a:cubicBezTo>
                  <a:pt x="756" y="82"/>
                  <a:pt x="757" y="82"/>
                  <a:pt x="758" y="83"/>
                </a:cubicBezTo>
                <a:cubicBezTo>
                  <a:pt x="759" y="83"/>
                  <a:pt x="760" y="83"/>
                  <a:pt x="761" y="83"/>
                </a:cubicBezTo>
                <a:cubicBezTo>
                  <a:pt x="762" y="83"/>
                  <a:pt x="763" y="84"/>
                  <a:pt x="764" y="84"/>
                </a:cubicBezTo>
                <a:cubicBezTo>
                  <a:pt x="765" y="83"/>
                  <a:pt x="765" y="83"/>
                  <a:pt x="766" y="82"/>
                </a:cubicBezTo>
                <a:cubicBezTo>
                  <a:pt x="767" y="81"/>
                  <a:pt x="768" y="80"/>
                  <a:pt x="768" y="80"/>
                </a:cubicBezTo>
                <a:cubicBezTo>
                  <a:pt x="770" y="79"/>
                  <a:pt x="772" y="78"/>
                  <a:pt x="773" y="77"/>
                </a:cubicBezTo>
                <a:cubicBezTo>
                  <a:pt x="774" y="76"/>
                  <a:pt x="776" y="75"/>
                  <a:pt x="778" y="74"/>
                </a:cubicBezTo>
                <a:cubicBezTo>
                  <a:pt x="780" y="73"/>
                  <a:pt x="781" y="73"/>
                  <a:pt x="783" y="73"/>
                </a:cubicBezTo>
                <a:cubicBezTo>
                  <a:pt x="783" y="72"/>
                  <a:pt x="784" y="73"/>
                  <a:pt x="784" y="73"/>
                </a:cubicBezTo>
                <a:cubicBezTo>
                  <a:pt x="785" y="72"/>
                  <a:pt x="785" y="72"/>
                  <a:pt x="786" y="72"/>
                </a:cubicBezTo>
                <a:cubicBezTo>
                  <a:pt x="786" y="72"/>
                  <a:pt x="787" y="72"/>
                  <a:pt x="788" y="72"/>
                </a:cubicBezTo>
                <a:cubicBezTo>
                  <a:pt x="789" y="72"/>
                  <a:pt x="790" y="72"/>
                  <a:pt x="791" y="72"/>
                </a:cubicBezTo>
                <a:cubicBezTo>
                  <a:pt x="792" y="72"/>
                  <a:pt x="792" y="71"/>
                  <a:pt x="793" y="71"/>
                </a:cubicBezTo>
                <a:cubicBezTo>
                  <a:pt x="795" y="71"/>
                  <a:pt x="797" y="71"/>
                  <a:pt x="798" y="71"/>
                </a:cubicBezTo>
                <a:cubicBezTo>
                  <a:pt x="802" y="71"/>
                  <a:pt x="805" y="70"/>
                  <a:pt x="809" y="70"/>
                </a:cubicBezTo>
                <a:cubicBezTo>
                  <a:pt x="811" y="70"/>
                  <a:pt x="813" y="69"/>
                  <a:pt x="814" y="69"/>
                </a:cubicBezTo>
                <a:cubicBezTo>
                  <a:pt x="816" y="69"/>
                  <a:pt x="818" y="69"/>
                  <a:pt x="819" y="69"/>
                </a:cubicBezTo>
                <a:cubicBezTo>
                  <a:pt x="818" y="69"/>
                  <a:pt x="816" y="70"/>
                  <a:pt x="815" y="70"/>
                </a:cubicBezTo>
                <a:cubicBezTo>
                  <a:pt x="813" y="70"/>
                  <a:pt x="812" y="70"/>
                  <a:pt x="810" y="70"/>
                </a:cubicBezTo>
                <a:cubicBezTo>
                  <a:pt x="809" y="70"/>
                  <a:pt x="807" y="71"/>
                  <a:pt x="805" y="71"/>
                </a:cubicBezTo>
                <a:cubicBezTo>
                  <a:pt x="804" y="71"/>
                  <a:pt x="802" y="72"/>
                  <a:pt x="800" y="72"/>
                </a:cubicBezTo>
                <a:cubicBezTo>
                  <a:pt x="798" y="72"/>
                  <a:pt x="797" y="72"/>
                  <a:pt x="795" y="72"/>
                </a:cubicBezTo>
                <a:cubicBezTo>
                  <a:pt x="794" y="72"/>
                  <a:pt x="793" y="73"/>
                  <a:pt x="792" y="72"/>
                </a:cubicBezTo>
                <a:cubicBezTo>
                  <a:pt x="791" y="72"/>
                  <a:pt x="791" y="72"/>
                  <a:pt x="790" y="73"/>
                </a:cubicBezTo>
                <a:cubicBezTo>
                  <a:pt x="789" y="73"/>
                  <a:pt x="788" y="73"/>
                  <a:pt x="787" y="74"/>
                </a:cubicBezTo>
                <a:cubicBezTo>
                  <a:pt x="786" y="74"/>
                  <a:pt x="785" y="74"/>
                  <a:pt x="783" y="74"/>
                </a:cubicBezTo>
                <a:cubicBezTo>
                  <a:pt x="782" y="74"/>
                  <a:pt x="781" y="75"/>
                  <a:pt x="781" y="76"/>
                </a:cubicBezTo>
                <a:cubicBezTo>
                  <a:pt x="780" y="76"/>
                  <a:pt x="779" y="77"/>
                  <a:pt x="778" y="77"/>
                </a:cubicBezTo>
                <a:cubicBezTo>
                  <a:pt x="777" y="78"/>
                  <a:pt x="777" y="79"/>
                  <a:pt x="776" y="79"/>
                </a:cubicBezTo>
                <a:cubicBezTo>
                  <a:pt x="775" y="80"/>
                  <a:pt x="774" y="80"/>
                  <a:pt x="773" y="81"/>
                </a:cubicBezTo>
                <a:cubicBezTo>
                  <a:pt x="772" y="82"/>
                  <a:pt x="771" y="82"/>
                  <a:pt x="771" y="83"/>
                </a:cubicBezTo>
                <a:cubicBezTo>
                  <a:pt x="772" y="84"/>
                  <a:pt x="772" y="84"/>
                  <a:pt x="773" y="85"/>
                </a:cubicBezTo>
                <a:cubicBezTo>
                  <a:pt x="775" y="85"/>
                  <a:pt x="776" y="86"/>
                  <a:pt x="778" y="86"/>
                </a:cubicBezTo>
                <a:cubicBezTo>
                  <a:pt x="779" y="86"/>
                  <a:pt x="780" y="86"/>
                  <a:pt x="781" y="86"/>
                </a:cubicBezTo>
                <a:cubicBezTo>
                  <a:pt x="781" y="85"/>
                  <a:pt x="782" y="84"/>
                  <a:pt x="782" y="85"/>
                </a:cubicBezTo>
                <a:cubicBezTo>
                  <a:pt x="782" y="85"/>
                  <a:pt x="781" y="85"/>
                  <a:pt x="781" y="85"/>
                </a:cubicBezTo>
                <a:cubicBezTo>
                  <a:pt x="781" y="86"/>
                  <a:pt x="783" y="86"/>
                  <a:pt x="784" y="86"/>
                </a:cubicBezTo>
                <a:cubicBezTo>
                  <a:pt x="784" y="86"/>
                  <a:pt x="785" y="86"/>
                  <a:pt x="786" y="86"/>
                </a:cubicBezTo>
                <a:cubicBezTo>
                  <a:pt x="788" y="86"/>
                  <a:pt x="791" y="86"/>
                  <a:pt x="793" y="86"/>
                </a:cubicBezTo>
                <a:cubicBezTo>
                  <a:pt x="794" y="86"/>
                  <a:pt x="795" y="86"/>
                  <a:pt x="796" y="86"/>
                </a:cubicBezTo>
                <a:cubicBezTo>
                  <a:pt x="796" y="86"/>
                  <a:pt x="797" y="86"/>
                  <a:pt x="798" y="86"/>
                </a:cubicBezTo>
                <a:cubicBezTo>
                  <a:pt x="798" y="86"/>
                  <a:pt x="799" y="86"/>
                  <a:pt x="799" y="86"/>
                </a:cubicBezTo>
                <a:cubicBezTo>
                  <a:pt x="800" y="86"/>
                  <a:pt x="801" y="86"/>
                  <a:pt x="802" y="86"/>
                </a:cubicBezTo>
                <a:cubicBezTo>
                  <a:pt x="804" y="85"/>
                  <a:pt x="805" y="85"/>
                  <a:pt x="805" y="83"/>
                </a:cubicBezTo>
                <a:cubicBezTo>
                  <a:pt x="805" y="82"/>
                  <a:pt x="804" y="82"/>
                  <a:pt x="804" y="82"/>
                </a:cubicBezTo>
                <a:cubicBezTo>
                  <a:pt x="804" y="81"/>
                  <a:pt x="805" y="80"/>
                  <a:pt x="806" y="80"/>
                </a:cubicBezTo>
                <a:cubicBezTo>
                  <a:pt x="806" y="80"/>
                  <a:pt x="807" y="79"/>
                  <a:pt x="808" y="79"/>
                </a:cubicBezTo>
                <a:cubicBezTo>
                  <a:pt x="809" y="79"/>
                  <a:pt x="810" y="78"/>
                  <a:pt x="810" y="78"/>
                </a:cubicBezTo>
                <a:cubicBezTo>
                  <a:pt x="811" y="78"/>
                  <a:pt x="811" y="78"/>
                  <a:pt x="811" y="78"/>
                </a:cubicBezTo>
                <a:cubicBezTo>
                  <a:pt x="811" y="79"/>
                  <a:pt x="810" y="79"/>
                  <a:pt x="809" y="79"/>
                </a:cubicBezTo>
                <a:cubicBezTo>
                  <a:pt x="809" y="80"/>
                  <a:pt x="807" y="80"/>
                  <a:pt x="807" y="81"/>
                </a:cubicBezTo>
                <a:cubicBezTo>
                  <a:pt x="807" y="82"/>
                  <a:pt x="809" y="81"/>
                  <a:pt x="809" y="81"/>
                </a:cubicBezTo>
                <a:cubicBezTo>
                  <a:pt x="810" y="81"/>
                  <a:pt x="811" y="81"/>
                  <a:pt x="812" y="81"/>
                </a:cubicBezTo>
                <a:cubicBezTo>
                  <a:pt x="814" y="82"/>
                  <a:pt x="815" y="81"/>
                  <a:pt x="817" y="80"/>
                </a:cubicBezTo>
                <a:cubicBezTo>
                  <a:pt x="817" y="80"/>
                  <a:pt x="819" y="80"/>
                  <a:pt x="819" y="80"/>
                </a:cubicBezTo>
                <a:cubicBezTo>
                  <a:pt x="820" y="79"/>
                  <a:pt x="821" y="79"/>
                  <a:pt x="822" y="79"/>
                </a:cubicBezTo>
                <a:cubicBezTo>
                  <a:pt x="823" y="78"/>
                  <a:pt x="823" y="78"/>
                  <a:pt x="824" y="78"/>
                </a:cubicBezTo>
                <a:cubicBezTo>
                  <a:pt x="825" y="79"/>
                  <a:pt x="825" y="79"/>
                  <a:pt x="825" y="79"/>
                </a:cubicBezTo>
                <a:cubicBezTo>
                  <a:pt x="826" y="78"/>
                  <a:pt x="826" y="78"/>
                  <a:pt x="826" y="78"/>
                </a:cubicBezTo>
                <a:cubicBezTo>
                  <a:pt x="828" y="78"/>
                  <a:pt x="826" y="79"/>
                  <a:pt x="826" y="80"/>
                </a:cubicBezTo>
                <a:cubicBezTo>
                  <a:pt x="825" y="80"/>
                  <a:pt x="824" y="80"/>
                  <a:pt x="824" y="81"/>
                </a:cubicBezTo>
                <a:cubicBezTo>
                  <a:pt x="822" y="81"/>
                  <a:pt x="819" y="81"/>
                  <a:pt x="817" y="82"/>
                </a:cubicBezTo>
                <a:cubicBezTo>
                  <a:pt x="816" y="82"/>
                  <a:pt x="816" y="82"/>
                  <a:pt x="815" y="82"/>
                </a:cubicBezTo>
                <a:cubicBezTo>
                  <a:pt x="814" y="82"/>
                  <a:pt x="813" y="83"/>
                  <a:pt x="812" y="83"/>
                </a:cubicBezTo>
                <a:cubicBezTo>
                  <a:pt x="812" y="84"/>
                  <a:pt x="812" y="85"/>
                  <a:pt x="813" y="85"/>
                </a:cubicBezTo>
                <a:cubicBezTo>
                  <a:pt x="813" y="86"/>
                  <a:pt x="814" y="86"/>
                  <a:pt x="815" y="86"/>
                </a:cubicBezTo>
                <a:cubicBezTo>
                  <a:pt x="817" y="86"/>
                  <a:pt x="819" y="86"/>
                  <a:pt x="821" y="86"/>
                </a:cubicBezTo>
                <a:cubicBezTo>
                  <a:pt x="822" y="85"/>
                  <a:pt x="822" y="85"/>
                  <a:pt x="823" y="85"/>
                </a:cubicBezTo>
                <a:cubicBezTo>
                  <a:pt x="824" y="85"/>
                  <a:pt x="824" y="85"/>
                  <a:pt x="825" y="85"/>
                </a:cubicBezTo>
                <a:cubicBezTo>
                  <a:pt x="825" y="85"/>
                  <a:pt x="826" y="84"/>
                  <a:pt x="827" y="84"/>
                </a:cubicBezTo>
                <a:cubicBezTo>
                  <a:pt x="828" y="84"/>
                  <a:pt x="829" y="84"/>
                  <a:pt x="831" y="84"/>
                </a:cubicBezTo>
                <a:cubicBezTo>
                  <a:pt x="833" y="83"/>
                  <a:pt x="835" y="82"/>
                  <a:pt x="837" y="82"/>
                </a:cubicBezTo>
                <a:cubicBezTo>
                  <a:pt x="840" y="82"/>
                  <a:pt x="842" y="81"/>
                  <a:pt x="844" y="80"/>
                </a:cubicBezTo>
                <a:cubicBezTo>
                  <a:pt x="845" y="80"/>
                  <a:pt x="846" y="79"/>
                  <a:pt x="848" y="79"/>
                </a:cubicBezTo>
                <a:cubicBezTo>
                  <a:pt x="849" y="79"/>
                  <a:pt x="850" y="79"/>
                  <a:pt x="851" y="79"/>
                </a:cubicBezTo>
                <a:cubicBezTo>
                  <a:pt x="852" y="78"/>
                  <a:pt x="853" y="78"/>
                  <a:pt x="854" y="77"/>
                </a:cubicBezTo>
                <a:cubicBezTo>
                  <a:pt x="854" y="76"/>
                  <a:pt x="854" y="76"/>
                  <a:pt x="855" y="75"/>
                </a:cubicBezTo>
                <a:cubicBezTo>
                  <a:pt x="855" y="75"/>
                  <a:pt x="856" y="75"/>
                  <a:pt x="857" y="75"/>
                </a:cubicBezTo>
                <a:cubicBezTo>
                  <a:pt x="857" y="75"/>
                  <a:pt x="857" y="74"/>
                  <a:pt x="857" y="74"/>
                </a:cubicBezTo>
                <a:cubicBezTo>
                  <a:pt x="857" y="73"/>
                  <a:pt x="856" y="73"/>
                  <a:pt x="856" y="73"/>
                </a:cubicBezTo>
                <a:cubicBezTo>
                  <a:pt x="855" y="73"/>
                  <a:pt x="856" y="72"/>
                  <a:pt x="857" y="72"/>
                </a:cubicBezTo>
                <a:cubicBezTo>
                  <a:pt x="857" y="71"/>
                  <a:pt x="858" y="71"/>
                  <a:pt x="858" y="71"/>
                </a:cubicBezTo>
                <a:cubicBezTo>
                  <a:pt x="858" y="71"/>
                  <a:pt x="857" y="70"/>
                  <a:pt x="857" y="70"/>
                </a:cubicBezTo>
                <a:cubicBezTo>
                  <a:pt x="857" y="70"/>
                  <a:pt x="855" y="70"/>
                  <a:pt x="855" y="69"/>
                </a:cubicBezTo>
                <a:cubicBezTo>
                  <a:pt x="856" y="69"/>
                  <a:pt x="858" y="69"/>
                  <a:pt x="859" y="70"/>
                </a:cubicBezTo>
                <a:cubicBezTo>
                  <a:pt x="859" y="71"/>
                  <a:pt x="860" y="71"/>
                  <a:pt x="861" y="71"/>
                </a:cubicBezTo>
                <a:cubicBezTo>
                  <a:pt x="862" y="71"/>
                  <a:pt x="862" y="71"/>
                  <a:pt x="862" y="70"/>
                </a:cubicBezTo>
                <a:cubicBezTo>
                  <a:pt x="862" y="69"/>
                  <a:pt x="862" y="68"/>
                  <a:pt x="864" y="68"/>
                </a:cubicBezTo>
                <a:cubicBezTo>
                  <a:pt x="864" y="68"/>
                  <a:pt x="865" y="68"/>
                  <a:pt x="865" y="68"/>
                </a:cubicBezTo>
                <a:cubicBezTo>
                  <a:pt x="865" y="67"/>
                  <a:pt x="866" y="67"/>
                  <a:pt x="866" y="66"/>
                </a:cubicBezTo>
                <a:cubicBezTo>
                  <a:pt x="867" y="66"/>
                  <a:pt x="868" y="65"/>
                  <a:pt x="869" y="65"/>
                </a:cubicBezTo>
                <a:cubicBezTo>
                  <a:pt x="869" y="65"/>
                  <a:pt x="870" y="64"/>
                  <a:pt x="871" y="64"/>
                </a:cubicBezTo>
                <a:cubicBezTo>
                  <a:pt x="872" y="64"/>
                  <a:pt x="873" y="64"/>
                  <a:pt x="874" y="64"/>
                </a:cubicBezTo>
                <a:cubicBezTo>
                  <a:pt x="875" y="64"/>
                  <a:pt x="876" y="63"/>
                  <a:pt x="877" y="63"/>
                </a:cubicBezTo>
                <a:cubicBezTo>
                  <a:pt x="878" y="62"/>
                  <a:pt x="880" y="61"/>
                  <a:pt x="881" y="62"/>
                </a:cubicBezTo>
                <a:cubicBezTo>
                  <a:pt x="881" y="62"/>
                  <a:pt x="880" y="63"/>
                  <a:pt x="880" y="63"/>
                </a:cubicBezTo>
                <a:cubicBezTo>
                  <a:pt x="879" y="63"/>
                  <a:pt x="878" y="64"/>
                  <a:pt x="877" y="64"/>
                </a:cubicBezTo>
                <a:cubicBezTo>
                  <a:pt x="876" y="64"/>
                  <a:pt x="875" y="64"/>
                  <a:pt x="874" y="64"/>
                </a:cubicBezTo>
                <a:cubicBezTo>
                  <a:pt x="874" y="65"/>
                  <a:pt x="873" y="65"/>
                  <a:pt x="872" y="65"/>
                </a:cubicBezTo>
                <a:cubicBezTo>
                  <a:pt x="871" y="65"/>
                  <a:pt x="870" y="65"/>
                  <a:pt x="869" y="66"/>
                </a:cubicBezTo>
                <a:cubicBezTo>
                  <a:pt x="868" y="66"/>
                  <a:pt x="869" y="67"/>
                  <a:pt x="869" y="68"/>
                </a:cubicBezTo>
                <a:cubicBezTo>
                  <a:pt x="868" y="68"/>
                  <a:pt x="868" y="69"/>
                  <a:pt x="867" y="69"/>
                </a:cubicBezTo>
                <a:cubicBezTo>
                  <a:pt x="866" y="69"/>
                  <a:pt x="865" y="69"/>
                  <a:pt x="864" y="70"/>
                </a:cubicBezTo>
                <a:cubicBezTo>
                  <a:pt x="864" y="71"/>
                  <a:pt x="863" y="71"/>
                  <a:pt x="863" y="72"/>
                </a:cubicBezTo>
                <a:cubicBezTo>
                  <a:pt x="862" y="72"/>
                  <a:pt x="861" y="72"/>
                  <a:pt x="860" y="73"/>
                </a:cubicBezTo>
                <a:cubicBezTo>
                  <a:pt x="860" y="73"/>
                  <a:pt x="860" y="74"/>
                  <a:pt x="860" y="75"/>
                </a:cubicBezTo>
                <a:cubicBezTo>
                  <a:pt x="860" y="76"/>
                  <a:pt x="860" y="77"/>
                  <a:pt x="861" y="77"/>
                </a:cubicBezTo>
                <a:cubicBezTo>
                  <a:pt x="862" y="77"/>
                  <a:pt x="863" y="77"/>
                  <a:pt x="864" y="77"/>
                </a:cubicBezTo>
                <a:cubicBezTo>
                  <a:pt x="865" y="76"/>
                  <a:pt x="866" y="76"/>
                  <a:pt x="867" y="76"/>
                </a:cubicBezTo>
                <a:cubicBezTo>
                  <a:pt x="868" y="76"/>
                  <a:pt x="869" y="76"/>
                  <a:pt x="871" y="76"/>
                </a:cubicBezTo>
                <a:cubicBezTo>
                  <a:pt x="872" y="75"/>
                  <a:pt x="873" y="75"/>
                  <a:pt x="875" y="76"/>
                </a:cubicBezTo>
                <a:cubicBezTo>
                  <a:pt x="876" y="76"/>
                  <a:pt x="877" y="76"/>
                  <a:pt x="878" y="76"/>
                </a:cubicBezTo>
                <a:cubicBezTo>
                  <a:pt x="880" y="76"/>
                  <a:pt x="881" y="76"/>
                  <a:pt x="882" y="76"/>
                </a:cubicBezTo>
                <a:cubicBezTo>
                  <a:pt x="883" y="76"/>
                  <a:pt x="885" y="76"/>
                  <a:pt x="886" y="76"/>
                </a:cubicBezTo>
                <a:cubicBezTo>
                  <a:pt x="887" y="76"/>
                  <a:pt x="887" y="77"/>
                  <a:pt x="888" y="77"/>
                </a:cubicBezTo>
                <a:cubicBezTo>
                  <a:pt x="888" y="77"/>
                  <a:pt x="887" y="77"/>
                  <a:pt x="886" y="77"/>
                </a:cubicBezTo>
                <a:cubicBezTo>
                  <a:pt x="883" y="78"/>
                  <a:pt x="881" y="78"/>
                  <a:pt x="878" y="78"/>
                </a:cubicBezTo>
                <a:cubicBezTo>
                  <a:pt x="877" y="78"/>
                  <a:pt x="875" y="78"/>
                  <a:pt x="874" y="78"/>
                </a:cubicBezTo>
                <a:cubicBezTo>
                  <a:pt x="873" y="78"/>
                  <a:pt x="873" y="78"/>
                  <a:pt x="872" y="78"/>
                </a:cubicBezTo>
                <a:cubicBezTo>
                  <a:pt x="871" y="78"/>
                  <a:pt x="870" y="79"/>
                  <a:pt x="869" y="79"/>
                </a:cubicBezTo>
                <a:cubicBezTo>
                  <a:pt x="868" y="79"/>
                  <a:pt x="868" y="79"/>
                  <a:pt x="867" y="79"/>
                </a:cubicBezTo>
                <a:cubicBezTo>
                  <a:pt x="865" y="79"/>
                  <a:pt x="864" y="80"/>
                  <a:pt x="862" y="80"/>
                </a:cubicBezTo>
                <a:cubicBezTo>
                  <a:pt x="860" y="80"/>
                  <a:pt x="859" y="81"/>
                  <a:pt x="857" y="81"/>
                </a:cubicBezTo>
                <a:cubicBezTo>
                  <a:pt x="856" y="81"/>
                  <a:pt x="855" y="82"/>
                  <a:pt x="854" y="82"/>
                </a:cubicBezTo>
                <a:cubicBezTo>
                  <a:pt x="853" y="82"/>
                  <a:pt x="852" y="82"/>
                  <a:pt x="852" y="82"/>
                </a:cubicBezTo>
                <a:cubicBezTo>
                  <a:pt x="851" y="82"/>
                  <a:pt x="851" y="83"/>
                  <a:pt x="851" y="83"/>
                </a:cubicBezTo>
                <a:cubicBezTo>
                  <a:pt x="850" y="83"/>
                  <a:pt x="850" y="83"/>
                  <a:pt x="849" y="83"/>
                </a:cubicBezTo>
                <a:cubicBezTo>
                  <a:pt x="849" y="83"/>
                  <a:pt x="849" y="83"/>
                  <a:pt x="849" y="83"/>
                </a:cubicBezTo>
                <a:cubicBezTo>
                  <a:pt x="848" y="84"/>
                  <a:pt x="851" y="84"/>
                  <a:pt x="851" y="84"/>
                </a:cubicBezTo>
                <a:cubicBezTo>
                  <a:pt x="852" y="84"/>
                  <a:pt x="853" y="84"/>
                  <a:pt x="854" y="84"/>
                </a:cubicBezTo>
                <a:cubicBezTo>
                  <a:pt x="857" y="84"/>
                  <a:pt x="859" y="84"/>
                  <a:pt x="862" y="84"/>
                </a:cubicBezTo>
                <a:cubicBezTo>
                  <a:pt x="864" y="84"/>
                  <a:pt x="866" y="84"/>
                  <a:pt x="867" y="84"/>
                </a:cubicBezTo>
                <a:cubicBezTo>
                  <a:pt x="868" y="84"/>
                  <a:pt x="869" y="84"/>
                  <a:pt x="869" y="84"/>
                </a:cubicBezTo>
                <a:cubicBezTo>
                  <a:pt x="870" y="85"/>
                  <a:pt x="869" y="85"/>
                  <a:pt x="868" y="85"/>
                </a:cubicBezTo>
                <a:cubicBezTo>
                  <a:pt x="868" y="85"/>
                  <a:pt x="868" y="85"/>
                  <a:pt x="867" y="85"/>
                </a:cubicBezTo>
                <a:cubicBezTo>
                  <a:pt x="866" y="85"/>
                  <a:pt x="864" y="85"/>
                  <a:pt x="863" y="85"/>
                </a:cubicBezTo>
                <a:cubicBezTo>
                  <a:pt x="857" y="85"/>
                  <a:pt x="852" y="86"/>
                  <a:pt x="846" y="86"/>
                </a:cubicBezTo>
                <a:cubicBezTo>
                  <a:pt x="845" y="86"/>
                  <a:pt x="844" y="86"/>
                  <a:pt x="843" y="87"/>
                </a:cubicBezTo>
                <a:cubicBezTo>
                  <a:pt x="842" y="87"/>
                  <a:pt x="841" y="87"/>
                  <a:pt x="839" y="88"/>
                </a:cubicBezTo>
                <a:cubicBezTo>
                  <a:pt x="838" y="88"/>
                  <a:pt x="838" y="88"/>
                  <a:pt x="837" y="88"/>
                </a:cubicBezTo>
                <a:cubicBezTo>
                  <a:pt x="836" y="88"/>
                  <a:pt x="835" y="88"/>
                  <a:pt x="834" y="88"/>
                </a:cubicBezTo>
                <a:cubicBezTo>
                  <a:pt x="833" y="88"/>
                  <a:pt x="832" y="89"/>
                  <a:pt x="830" y="89"/>
                </a:cubicBezTo>
                <a:cubicBezTo>
                  <a:pt x="830" y="89"/>
                  <a:pt x="829" y="89"/>
                  <a:pt x="828" y="89"/>
                </a:cubicBezTo>
                <a:cubicBezTo>
                  <a:pt x="827" y="89"/>
                  <a:pt x="827" y="89"/>
                  <a:pt x="826" y="89"/>
                </a:cubicBezTo>
                <a:cubicBezTo>
                  <a:pt x="824" y="89"/>
                  <a:pt x="823" y="89"/>
                  <a:pt x="821" y="90"/>
                </a:cubicBezTo>
                <a:cubicBezTo>
                  <a:pt x="818" y="90"/>
                  <a:pt x="816" y="90"/>
                  <a:pt x="814" y="91"/>
                </a:cubicBezTo>
                <a:cubicBezTo>
                  <a:pt x="813" y="91"/>
                  <a:pt x="812" y="91"/>
                  <a:pt x="812" y="91"/>
                </a:cubicBezTo>
                <a:cubicBezTo>
                  <a:pt x="812" y="92"/>
                  <a:pt x="813" y="93"/>
                  <a:pt x="814" y="93"/>
                </a:cubicBezTo>
                <a:cubicBezTo>
                  <a:pt x="815" y="94"/>
                  <a:pt x="816" y="95"/>
                  <a:pt x="817" y="95"/>
                </a:cubicBezTo>
                <a:cubicBezTo>
                  <a:pt x="818" y="96"/>
                  <a:pt x="819" y="97"/>
                  <a:pt x="821" y="98"/>
                </a:cubicBezTo>
                <a:cubicBezTo>
                  <a:pt x="822" y="99"/>
                  <a:pt x="824" y="100"/>
                  <a:pt x="825" y="100"/>
                </a:cubicBezTo>
                <a:cubicBezTo>
                  <a:pt x="826" y="100"/>
                  <a:pt x="827" y="100"/>
                  <a:pt x="828" y="100"/>
                </a:cubicBezTo>
                <a:cubicBezTo>
                  <a:pt x="828" y="101"/>
                  <a:pt x="829" y="100"/>
                  <a:pt x="830" y="101"/>
                </a:cubicBezTo>
                <a:cubicBezTo>
                  <a:pt x="830" y="101"/>
                  <a:pt x="831" y="101"/>
                  <a:pt x="831" y="102"/>
                </a:cubicBezTo>
                <a:cubicBezTo>
                  <a:pt x="830" y="102"/>
                  <a:pt x="830" y="102"/>
                  <a:pt x="829" y="102"/>
                </a:cubicBezTo>
                <a:cubicBezTo>
                  <a:pt x="829" y="103"/>
                  <a:pt x="829" y="104"/>
                  <a:pt x="829" y="104"/>
                </a:cubicBezTo>
                <a:cubicBezTo>
                  <a:pt x="830" y="105"/>
                  <a:pt x="830" y="105"/>
                  <a:pt x="830" y="105"/>
                </a:cubicBezTo>
                <a:cubicBezTo>
                  <a:pt x="830" y="106"/>
                  <a:pt x="830" y="106"/>
                  <a:pt x="830" y="106"/>
                </a:cubicBezTo>
                <a:cubicBezTo>
                  <a:pt x="831" y="107"/>
                  <a:pt x="832" y="107"/>
                  <a:pt x="833" y="107"/>
                </a:cubicBezTo>
                <a:cubicBezTo>
                  <a:pt x="834" y="107"/>
                  <a:pt x="835" y="108"/>
                  <a:pt x="836" y="108"/>
                </a:cubicBezTo>
                <a:cubicBezTo>
                  <a:pt x="836" y="108"/>
                  <a:pt x="837" y="109"/>
                  <a:pt x="838" y="109"/>
                </a:cubicBezTo>
                <a:cubicBezTo>
                  <a:pt x="839" y="109"/>
                  <a:pt x="840" y="109"/>
                  <a:pt x="841" y="108"/>
                </a:cubicBezTo>
                <a:cubicBezTo>
                  <a:pt x="842" y="108"/>
                  <a:pt x="843" y="108"/>
                  <a:pt x="844" y="108"/>
                </a:cubicBezTo>
                <a:cubicBezTo>
                  <a:pt x="844" y="108"/>
                  <a:pt x="845" y="108"/>
                  <a:pt x="846" y="108"/>
                </a:cubicBezTo>
                <a:cubicBezTo>
                  <a:pt x="847" y="108"/>
                  <a:pt x="847" y="108"/>
                  <a:pt x="848" y="108"/>
                </a:cubicBezTo>
                <a:cubicBezTo>
                  <a:pt x="848" y="108"/>
                  <a:pt x="849" y="108"/>
                  <a:pt x="849" y="108"/>
                </a:cubicBezTo>
                <a:cubicBezTo>
                  <a:pt x="850" y="108"/>
                  <a:pt x="848" y="109"/>
                  <a:pt x="847" y="109"/>
                </a:cubicBezTo>
                <a:cubicBezTo>
                  <a:pt x="847" y="109"/>
                  <a:pt x="846" y="109"/>
                  <a:pt x="845" y="109"/>
                </a:cubicBezTo>
                <a:cubicBezTo>
                  <a:pt x="843" y="109"/>
                  <a:pt x="842" y="110"/>
                  <a:pt x="840" y="110"/>
                </a:cubicBezTo>
                <a:cubicBezTo>
                  <a:pt x="838" y="111"/>
                  <a:pt x="836" y="110"/>
                  <a:pt x="834" y="109"/>
                </a:cubicBezTo>
                <a:cubicBezTo>
                  <a:pt x="834" y="109"/>
                  <a:pt x="833" y="109"/>
                  <a:pt x="832" y="109"/>
                </a:cubicBezTo>
                <a:cubicBezTo>
                  <a:pt x="831" y="109"/>
                  <a:pt x="830" y="109"/>
                  <a:pt x="829" y="110"/>
                </a:cubicBezTo>
                <a:cubicBezTo>
                  <a:pt x="829" y="110"/>
                  <a:pt x="828" y="111"/>
                  <a:pt x="828" y="110"/>
                </a:cubicBezTo>
                <a:cubicBezTo>
                  <a:pt x="828" y="109"/>
                  <a:pt x="829" y="109"/>
                  <a:pt x="829" y="108"/>
                </a:cubicBezTo>
                <a:cubicBezTo>
                  <a:pt x="828" y="108"/>
                  <a:pt x="828" y="108"/>
                  <a:pt x="828" y="108"/>
                </a:cubicBezTo>
                <a:cubicBezTo>
                  <a:pt x="827" y="108"/>
                  <a:pt x="826" y="107"/>
                  <a:pt x="826" y="107"/>
                </a:cubicBezTo>
                <a:cubicBezTo>
                  <a:pt x="824" y="106"/>
                  <a:pt x="824" y="104"/>
                  <a:pt x="823" y="103"/>
                </a:cubicBezTo>
                <a:cubicBezTo>
                  <a:pt x="822" y="102"/>
                  <a:pt x="821" y="102"/>
                  <a:pt x="820" y="102"/>
                </a:cubicBezTo>
                <a:cubicBezTo>
                  <a:pt x="820" y="102"/>
                  <a:pt x="819" y="101"/>
                  <a:pt x="818" y="101"/>
                </a:cubicBezTo>
                <a:cubicBezTo>
                  <a:pt x="817" y="100"/>
                  <a:pt x="817" y="100"/>
                  <a:pt x="816" y="99"/>
                </a:cubicBezTo>
                <a:cubicBezTo>
                  <a:pt x="814" y="99"/>
                  <a:pt x="813" y="98"/>
                  <a:pt x="811" y="97"/>
                </a:cubicBezTo>
                <a:cubicBezTo>
                  <a:pt x="810" y="97"/>
                  <a:pt x="809" y="96"/>
                  <a:pt x="808" y="95"/>
                </a:cubicBezTo>
                <a:cubicBezTo>
                  <a:pt x="807" y="95"/>
                  <a:pt x="807" y="94"/>
                  <a:pt x="806" y="94"/>
                </a:cubicBezTo>
                <a:cubicBezTo>
                  <a:pt x="805" y="93"/>
                  <a:pt x="804" y="93"/>
                  <a:pt x="803" y="93"/>
                </a:cubicBezTo>
                <a:cubicBezTo>
                  <a:pt x="802" y="93"/>
                  <a:pt x="802" y="92"/>
                  <a:pt x="801" y="92"/>
                </a:cubicBezTo>
                <a:cubicBezTo>
                  <a:pt x="799" y="92"/>
                  <a:pt x="797" y="92"/>
                  <a:pt x="795" y="92"/>
                </a:cubicBezTo>
                <a:cubicBezTo>
                  <a:pt x="793" y="92"/>
                  <a:pt x="791" y="93"/>
                  <a:pt x="789" y="93"/>
                </a:cubicBezTo>
                <a:cubicBezTo>
                  <a:pt x="788" y="93"/>
                  <a:pt x="787" y="93"/>
                  <a:pt x="786" y="92"/>
                </a:cubicBezTo>
                <a:cubicBezTo>
                  <a:pt x="785" y="92"/>
                  <a:pt x="784" y="92"/>
                  <a:pt x="783" y="91"/>
                </a:cubicBezTo>
                <a:cubicBezTo>
                  <a:pt x="781" y="91"/>
                  <a:pt x="779" y="91"/>
                  <a:pt x="777" y="91"/>
                </a:cubicBezTo>
                <a:cubicBezTo>
                  <a:pt x="776" y="91"/>
                  <a:pt x="775" y="91"/>
                  <a:pt x="774" y="92"/>
                </a:cubicBezTo>
                <a:cubicBezTo>
                  <a:pt x="774" y="92"/>
                  <a:pt x="773" y="93"/>
                  <a:pt x="773" y="94"/>
                </a:cubicBezTo>
                <a:cubicBezTo>
                  <a:pt x="772" y="95"/>
                  <a:pt x="772" y="97"/>
                  <a:pt x="773" y="98"/>
                </a:cubicBezTo>
                <a:cubicBezTo>
                  <a:pt x="774" y="99"/>
                  <a:pt x="776" y="99"/>
                  <a:pt x="777" y="100"/>
                </a:cubicBezTo>
                <a:cubicBezTo>
                  <a:pt x="779" y="100"/>
                  <a:pt x="781" y="100"/>
                  <a:pt x="783" y="100"/>
                </a:cubicBezTo>
                <a:cubicBezTo>
                  <a:pt x="783" y="100"/>
                  <a:pt x="784" y="101"/>
                  <a:pt x="784" y="101"/>
                </a:cubicBezTo>
                <a:cubicBezTo>
                  <a:pt x="785" y="102"/>
                  <a:pt x="786" y="102"/>
                  <a:pt x="787" y="102"/>
                </a:cubicBezTo>
                <a:cubicBezTo>
                  <a:pt x="787" y="102"/>
                  <a:pt x="787" y="102"/>
                  <a:pt x="787" y="102"/>
                </a:cubicBezTo>
                <a:cubicBezTo>
                  <a:pt x="786" y="102"/>
                  <a:pt x="785" y="102"/>
                  <a:pt x="785" y="102"/>
                </a:cubicBezTo>
                <a:cubicBezTo>
                  <a:pt x="784" y="102"/>
                  <a:pt x="784" y="101"/>
                  <a:pt x="783" y="101"/>
                </a:cubicBezTo>
                <a:cubicBezTo>
                  <a:pt x="782" y="101"/>
                  <a:pt x="782" y="101"/>
                  <a:pt x="781" y="101"/>
                </a:cubicBezTo>
                <a:cubicBezTo>
                  <a:pt x="780" y="101"/>
                  <a:pt x="779" y="101"/>
                  <a:pt x="777" y="101"/>
                </a:cubicBezTo>
                <a:cubicBezTo>
                  <a:pt x="777" y="100"/>
                  <a:pt x="776" y="100"/>
                  <a:pt x="775" y="101"/>
                </a:cubicBezTo>
                <a:cubicBezTo>
                  <a:pt x="775" y="101"/>
                  <a:pt x="774" y="101"/>
                  <a:pt x="774" y="101"/>
                </a:cubicBezTo>
                <a:cubicBezTo>
                  <a:pt x="774" y="102"/>
                  <a:pt x="774" y="102"/>
                  <a:pt x="774" y="102"/>
                </a:cubicBezTo>
                <a:cubicBezTo>
                  <a:pt x="774" y="103"/>
                  <a:pt x="774" y="104"/>
                  <a:pt x="774" y="105"/>
                </a:cubicBezTo>
                <a:cubicBezTo>
                  <a:pt x="774" y="106"/>
                  <a:pt x="775" y="106"/>
                  <a:pt x="775" y="106"/>
                </a:cubicBezTo>
                <a:cubicBezTo>
                  <a:pt x="776" y="107"/>
                  <a:pt x="777" y="107"/>
                  <a:pt x="778" y="107"/>
                </a:cubicBezTo>
                <a:cubicBezTo>
                  <a:pt x="779" y="107"/>
                  <a:pt x="779" y="107"/>
                  <a:pt x="780" y="107"/>
                </a:cubicBezTo>
                <a:cubicBezTo>
                  <a:pt x="781" y="108"/>
                  <a:pt x="782" y="107"/>
                  <a:pt x="782" y="107"/>
                </a:cubicBezTo>
                <a:cubicBezTo>
                  <a:pt x="784" y="107"/>
                  <a:pt x="786" y="108"/>
                  <a:pt x="787" y="108"/>
                </a:cubicBezTo>
                <a:cubicBezTo>
                  <a:pt x="788" y="109"/>
                  <a:pt x="789" y="109"/>
                  <a:pt x="789" y="109"/>
                </a:cubicBezTo>
                <a:cubicBezTo>
                  <a:pt x="790" y="110"/>
                  <a:pt x="791" y="110"/>
                  <a:pt x="791" y="111"/>
                </a:cubicBezTo>
                <a:cubicBezTo>
                  <a:pt x="791" y="111"/>
                  <a:pt x="791" y="112"/>
                  <a:pt x="792" y="113"/>
                </a:cubicBezTo>
                <a:cubicBezTo>
                  <a:pt x="792" y="113"/>
                  <a:pt x="793" y="114"/>
                  <a:pt x="794" y="114"/>
                </a:cubicBezTo>
                <a:cubicBezTo>
                  <a:pt x="795" y="114"/>
                  <a:pt x="795" y="114"/>
                  <a:pt x="796" y="115"/>
                </a:cubicBezTo>
                <a:cubicBezTo>
                  <a:pt x="797" y="115"/>
                  <a:pt x="797" y="116"/>
                  <a:pt x="797" y="116"/>
                </a:cubicBezTo>
                <a:cubicBezTo>
                  <a:pt x="797" y="117"/>
                  <a:pt x="798" y="117"/>
                  <a:pt x="798" y="118"/>
                </a:cubicBezTo>
                <a:cubicBezTo>
                  <a:pt x="798" y="118"/>
                  <a:pt x="798" y="119"/>
                  <a:pt x="799" y="120"/>
                </a:cubicBezTo>
                <a:cubicBezTo>
                  <a:pt x="799" y="121"/>
                  <a:pt x="800" y="121"/>
                  <a:pt x="801" y="121"/>
                </a:cubicBezTo>
                <a:cubicBezTo>
                  <a:pt x="801" y="120"/>
                  <a:pt x="802" y="119"/>
                  <a:pt x="802" y="121"/>
                </a:cubicBezTo>
                <a:cubicBezTo>
                  <a:pt x="802" y="121"/>
                  <a:pt x="802" y="121"/>
                  <a:pt x="802" y="121"/>
                </a:cubicBezTo>
                <a:cubicBezTo>
                  <a:pt x="802" y="121"/>
                  <a:pt x="802" y="121"/>
                  <a:pt x="802" y="122"/>
                </a:cubicBezTo>
                <a:cubicBezTo>
                  <a:pt x="802" y="122"/>
                  <a:pt x="802" y="122"/>
                  <a:pt x="803" y="122"/>
                </a:cubicBezTo>
                <a:cubicBezTo>
                  <a:pt x="804" y="123"/>
                  <a:pt x="804" y="123"/>
                  <a:pt x="805" y="123"/>
                </a:cubicBezTo>
                <a:cubicBezTo>
                  <a:pt x="806" y="123"/>
                  <a:pt x="806" y="124"/>
                  <a:pt x="807" y="124"/>
                </a:cubicBezTo>
                <a:cubicBezTo>
                  <a:pt x="807" y="124"/>
                  <a:pt x="808" y="124"/>
                  <a:pt x="808" y="125"/>
                </a:cubicBezTo>
                <a:cubicBezTo>
                  <a:pt x="808" y="125"/>
                  <a:pt x="806" y="125"/>
                  <a:pt x="806" y="125"/>
                </a:cubicBezTo>
                <a:cubicBezTo>
                  <a:pt x="806" y="125"/>
                  <a:pt x="805" y="125"/>
                  <a:pt x="805" y="125"/>
                </a:cubicBezTo>
                <a:cubicBezTo>
                  <a:pt x="804" y="125"/>
                  <a:pt x="803" y="124"/>
                  <a:pt x="803" y="124"/>
                </a:cubicBezTo>
                <a:cubicBezTo>
                  <a:pt x="802" y="124"/>
                  <a:pt x="802" y="123"/>
                  <a:pt x="801" y="123"/>
                </a:cubicBezTo>
                <a:cubicBezTo>
                  <a:pt x="800" y="122"/>
                  <a:pt x="799" y="122"/>
                  <a:pt x="798" y="122"/>
                </a:cubicBezTo>
                <a:cubicBezTo>
                  <a:pt x="797" y="122"/>
                  <a:pt x="796" y="122"/>
                  <a:pt x="795" y="122"/>
                </a:cubicBezTo>
                <a:cubicBezTo>
                  <a:pt x="795" y="123"/>
                  <a:pt x="793" y="123"/>
                  <a:pt x="793" y="123"/>
                </a:cubicBezTo>
                <a:cubicBezTo>
                  <a:pt x="793" y="124"/>
                  <a:pt x="794" y="124"/>
                  <a:pt x="795" y="125"/>
                </a:cubicBezTo>
                <a:cubicBezTo>
                  <a:pt x="796" y="125"/>
                  <a:pt x="798" y="126"/>
                  <a:pt x="799" y="126"/>
                </a:cubicBezTo>
                <a:cubicBezTo>
                  <a:pt x="801" y="126"/>
                  <a:pt x="803" y="126"/>
                  <a:pt x="805" y="127"/>
                </a:cubicBezTo>
                <a:cubicBezTo>
                  <a:pt x="806" y="127"/>
                  <a:pt x="808" y="127"/>
                  <a:pt x="810" y="127"/>
                </a:cubicBezTo>
                <a:cubicBezTo>
                  <a:pt x="811" y="127"/>
                  <a:pt x="812" y="126"/>
                  <a:pt x="812" y="126"/>
                </a:cubicBezTo>
                <a:cubicBezTo>
                  <a:pt x="813" y="126"/>
                  <a:pt x="814" y="127"/>
                  <a:pt x="815" y="127"/>
                </a:cubicBezTo>
                <a:cubicBezTo>
                  <a:pt x="815" y="127"/>
                  <a:pt x="816" y="127"/>
                  <a:pt x="817" y="128"/>
                </a:cubicBezTo>
                <a:cubicBezTo>
                  <a:pt x="818" y="128"/>
                  <a:pt x="819" y="128"/>
                  <a:pt x="820" y="128"/>
                </a:cubicBezTo>
                <a:cubicBezTo>
                  <a:pt x="820" y="128"/>
                  <a:pt x="821" y="128"/>
                  <a:pt x="822" y="128"/>
                </a:cubicBezTo>
                <a:cubicBezTo>
                  <a:pt x="823" y="128"/>
                  <a:pt x="824" y="127"/>
                  <a:pt x="825" y="126"/>
                </a:cubicBezTo>
                <a:cubicBezTo>
                  <a:pt x="826" y="125"/>
                  <a:pt x="826" y="125"/>
                  <a:pt x="827" y="125"/>
                </a:cubicBezTo>
                <a:cubicBezTo>
                  <a:pt x="828" y="124"/>
                  <a:pt x="828" y="125"/>
                  <a:pt x="829" y="124"/>
                </a:cubicBezTo>
                <a:cubicBezTo>
                  <a:pt x="829" y="124"/>
                  <a:pt x="830" y="124"/>
                  <a:pt x="830" y="124"/>
                </a:cubicBezTo>
                <a:cubicBezTo>
                  <a:pt x="830" y="124"/>
                  <a:pt x="830" y="125"/>
                  <a:pt x="830" y="125"/>
                </a:cubicBezTo>
                <a:cubicBezTo>
                  <a:pt x="829" y="125"/>
                  <a:pt x="829" y="126"/>
                  <a:pt x="828" y="126"/>
                </a:cubicBezTo>
                <a:cubicBezTo>
                  <a:pt x="828" y="127"/>
                  <a:pt x="828" y="128"/>
                  <a:pt x="827" y="128"/>
                </a:cubicBezTo>
                <a:cubicBezTo>
                  <a:pt x="826" y="129"/>
                  <a:pt x="826" y="129"/>
                  <a:pt x="825" y="129"/>
                </a:cubicBezTo>
                <a:cubicBezTo>
                  <a:pt x="824" y="129"/>
                  <a:pt x="823" y="129"/>
                  <a:pt x="823" y="129"/>
                </a:cubicBezTo>
                <a:cubicBezTo>
                  <a:pt x="822" y="129"/>
                  <a:pt x="822" y="129"/>
                  <a:pt x="821" y="129"/>
                </a:cubicBezTo>
                <a:cubicBezTo>
                  <a:pt x="820" y="130"/>
                  <a:pt x="819" y="130"/>
                  <a:pt x="818" y="130"/>
                </a:cubicBezTo>
                <a:cubicBezTo>
                  <a:pt x="818" y="130"/>
                  <a:pt x="818" y="130"/>
                  <a:pt x="817" y="129"/>
                </a:cubicBezTo>
                <a:cubicBezTo>
                  <a:pt x="817" y="129"/>
                  <a:pt x="817" y="129"/>
                  <a:pt x="816" y="129"/>
                </a:cubicBezTo>
                <a:cubicBezTo>
                  <a:pt x="815" y="129"/>
                  <a:pt x="814" y="129"/>
                  <a:pt x="813" y="129"/>
                </a:cubicBezTo>
                <a:cubicBezTo>
                  <a:pt x="813" y="129"/>
                  <a:pt x="811" y="129"/>
                  <a:pt x="811" y="130"/>
                </a:cubicBezTo>
                <a:cubicBezTo>
                  <a:pt x="812" y="131"/>
                  <a:pt x="813" y="131"/>
                  <a:pt x="813" y="131"/>
                </a:cubicBezTo>
                <a:cubicBezTo>
                  <a:pt x="814" y="131"/>
                  <a:pt x="815" y="132"/>
                  <a:pt x="815" y="132"/>
                </a:cubicBezTo>
                <a:cubicBezTo>
                  <a:pt x="816" y="132"/>
                  <a:pt x="817" y="132"/>
                  <a:pt x="818" y="132"/>
                </a:cubicBezTo>
                <a:cubicBezTo>
                  <a:pt x="819" y="132"/>
                  <a:pt x="819" y="133"/>
                  <a:pt x="819" y="134"/>
                </a:cubicBezTo>
                <a:cubicBezTo>
                  <a:pt x="820" y="135"/>
                  <a:pt x="821" y="135"/>
                  <a:pt x="821" y="135"/>
                </a:cubicBezTo>
                <a:cubicBezTo>
                  <a:pt x="822" y="136"/>
                  <a:pt x="820" y="136"/>
                  <a:pt x="820" y="136"/>
                </a:cubicBezTo>
                <a:cubicBezTo>
                  <a:pt x="819" y="135"/>
                  <a:pt x="818" y="135"/>
                  <a:pt x="818" y="134"/>
                </a:cubicBezTo>
                <a:cubicBezTo>
                  <a:pt x="817" y="134"/>
                  <a:pt x="816" y="133"/>
                  <a:pt x="816" y="133"/>
                </a:cubicBezTo>
                <a:cubicBezTo>
                  <a:pt x="815" y="133"/>
                  <a:pt x="814" y="133"/>
                  <a:pt x="813" y="133"/>
                </a:cubicBezTo>
                <a:cubicBezTo>
                  <a:pt x="812" y="132"/>
                  <a:pt x="810" y="131"/>
                  <a:pt x="808" y="131"/>
                </a:cubicBezTo>
                <a:cubicBezTo>
                  <a:pt x="807" y="130"/>
                  <a:pt x="805" y="129"/>
                  <a:pt x="803" y="129"/>
                </a:cubicBezTo>
                <a:cubicBezTo>
                  <a:pt x="801" y="129"/>
                  <a:pt x="799" y="129"/>
                  <a:pt x="797" y="129"/>
                </a:cubicBezTo>
                <a:cubicBezTo>
                  <a:pt x="795" y="129"/>
                  <a:pt x="794" y="128"/>
                  <a:pt x="792" y="128"/>
                </a:cubicBezTo>
                <a:cubicBezTo>
                  <a:pt x="791" y="128"/>
                  <a:pt x="790" y="127"/>
                  <a:pt x="789" y="127"/>
                </a:cubicBezTo>
                <a:cubicBezTo>
                  <a:pt x="789" y="127"/>
                  <a:pt x="788" y="127"/>
                  <a:pt x="787" y="128"/>
                </a:cubicBezTo>
                <a:cubicBezTo>
                  <a:pt x="787" y="128"/>
                  <a:pt x="786" y="128"/>
                  <a:pt x="786" y="128"/>
                </a:cubicBezTo>
                <a:cubicBezTo>
                  <a:pt x="785" y="129"/>
                  <a:pt x="784" y="129"/>
                  <a:pt x="783" y="129"/>
                </a:cubicBezTo>
                <a:cubicBezTo>
                  <a:pt x="781" y="130"/>
                  <a:pt x="779" y="130"/>
                  <a:pt x="777" y="130"/>
                </a:cubicBezTo>
                <a:cubicBezTo>
                  <a:pt x="775" y="130"/>
                  <a:pt x="772" y="130"/>
                  <a:pt x="771" y="131"/>
                </a:cubicBezTo>
                <a:cubicBezTo>
                  <a:pt x="770" y="132"/>
                  <a:pt x="769" y="132"/>
                  <a:pt x="768" y="133"/>
                </a:cubicBezTo>
                <a:cubicBezTo>
                  <a:pt x="768" y="134"/>
                  <a:pt x="768" y="135"/>
                  <a:pt x="767" y="135"/>
                </a:cubicBezTo>
                <a:cubicBezTo>
                  <a:pt x="767" y="136"/>
                  <a:pt x="766" y="136"/>
                  <a:pt x="765" y="137"/>
                </a:cubicBezTo>
                <a:cubicBezTo>
                  <a:pt x="764" y="137"/>
                  <a:pt x="763" y="138"/>
                  <a:pt x="763" y="138"/>
                </a:cubicBezTo>
                <a:cubicBezTo>
                  <a:pt x="762" y="139"/>
                  <a:pt x="761" y="142"/>
                  <a:pt x="762" y="143"/>
                </a:cubicBezTo>
                <a:cubicBezTo>
                  <a:pt x="762" y="144"/>
                  <a:pt x="763" y="144"/>
                  <a:pt x="763" y="145"/>
                </a:cubicBezTo>
                <a:cubicBezTo>
                  <a:pt x="764" y="145"/>
                  <a:pt x="765" y="145"/>
                  <a:pt x="764" y="146"/>
                </a:cubicBezTo>
                <a:cubicBezTo>
                  <a:pt x="763" y="146"/>
                  <a:pt x="762" y="146"/>
                  <a:pt x="762" y="146"/>
                </a:cubicBezTo>
                <a:cubicBezTo>
                  <a:pt x="761" y="147"/>
                  <a:pt x="763" y="147"/>
                  <a:pt x="763" y="147"/>
                </a:cubicBezTo>
                <a:cubicBezTo>
                  <a:pt x="764" y="147"/>
                  <a:pt x="765" y="148"/>
                  <a:pt x="766" y="148"/>
                </a:cubicBezTo>
                <a:cubicBezTo>
                  <a:pt x="766" y="148"/>
                  <a:pt x="767" y="148"/>
                  <a:pt x="768" y="148"/>
                </a:cubicBezTo>
                <a:cubicBezTo>
                  <a:pt x="769" y="147"/>
                  <a:pt x="770" y="148"/>
                  <a:pt x="771" y="147"/>
                </a:cubicBezTo>
                <a:cubicBezTo>
                  <a:pt x="771" y="147"/>
                  <a:pt x="771" y="147"/>
                  <a:pt x="772" y="147"/>
                </a:cubicBezTo>
                <a:cubicBezTo>
                  <a:pt x="772" y="146"/>
                  <a:pt x="773" y="145"/>
                  <a:pt x="774" y="145"/>
                </a:cubicBezTo>
                <a:cubicBezTo>
                  <a:pt x="775" y="146"/>
                  <a:pt x="776" y="146"/>
                  <a:pt x="777" y="145"/>
                </a:cubicBezTo>
                <a:cubicBezTo>
                  <a:pt x="777" y="145"/>
                  <a:pt x="778" y="144"/>
                  <a:pt x="778" y="144"/>
                </a:cubicBezTo>
                <a:cubicBezTo>
                  <a:pt x="779" y="143"/>
                  <a:pt x="779" y="143"/>
                  <a:pt x="779" y="143"/>
                </a:cubicBezTo>
                <a:cubicBezTo>
                  <a:pt x="779" y="143"/>
                  <a:pt x="779" y="142"/>
                  <a:pt x="780" y="142"/>
                </a:cubicBezTo>
                <a:cubicBezTo>
                  <a:pt x="781" y="141"/>
                  <a:pt x="780" y="143"/>
                  <a:pt x="780" y="144"/>
                </a:cubicBezTo>
                <a:cubicBezTo>
                  <a:pt x="780" y="144"/>
                  <a:pt x="779" y="145"/>
                  <a:pt x="779" y="146"/>
                </a:cubicBezTo>
                <a:cubicBezTo>
                  <a:pt x="778" y="146"/>
                  <a:pt x="777" y="146"/>
                  <a:pt x="777" y="146"/>
                </a:cubicBezTo>
                <a:cubicBezTo>
                  <a:pt x="776" y="147"/>
                  <a:pt x="776" y="148"/>
                  <a:pt x="776" y="148"/>
                </a:cubicBezTo>
                <a:cubicBezTo>
                  <a:pt x="777" y="149"/>
                  <a:pt x="778" y="149"/>
                  <a:pt x="779" y="149"/>
                </a:cubicBezTo>
                <a:cubicBezTo>
                  <a:pt x="780" y="148"/>
                  <a:pt x="782" y="148"/>
                  <a:pt x="784" y="148"/>
                </a:cubicBezTo>
                <a:cubicBezTo>
                  <a:pt x="785" y="148"/>
                  <a:pt x="785" y="147"/>
                  <a:pt x="786" y="147"/>
                </a:cubicBezTo>
                <a:cubicBezTo>
                  <a:pt x="787" y="146"/>
                  <a:pt x="789" y="145"/>
                  <a:pt x="790" y="143"/>
                </a:cubicBezTo>
                <a:cubicBezTo>
                  <a:pt x="791" y="142"/>
                  <a:pt x="791" y="141"/>
                  <a:pt x="791" y="140"/>
                </a:cubicBezTo>
                <a:cubicBezTo>
                  <a:pt x="791" y="140"/>
                  <a:pt x="791" y="139"/>
                  <a:pt x="792" y="139"/>
                </a:cubicBezTo>
                <a:cubicBezTo>
                  <a:pt x="792" y="138"/>
                  <a:pt x="792" y="138"/>
                  <a:pt x="793" y="138"/>
                </a:cubicBezTo>
                <a:cubicBezTo>
                  <a:pt x="793" y="138"/>
                  <a:pt x="794" y="137"/>
                  <a:pt x="794" y="137"/>
                </a:cubicBezTo>
                <a:cubicBezTo>
                  <a:pt x="794" y="138"/>
                  <a:pt x="793" y="138"/>
                  <a:pt x="793" y="139"/>
                </a:cubicBezTo>
                <a:cubicBezTo>
                  <a:pt x="792" y="139"/>
                  <a:pt x="792" y="141"/>
                  <a:pt x="792" y="141"/>
                </a:cubicBezTo>
                <a:cubicBezTo>
                  <a:pt x="793" y="142"/>
                  <a:pt x="794" y="141"/>
                  <a:pt x="794" y="142"/>
                </a:cubicBezTo>
                <a:cubicBezTo>
                  <a:pt x="794" y="142"/>
                  <a:pt x="793" y="142"/>
                  <a:pt x="792" y="143"/>
                </a:cubicBezTo>
                <a:cubicBezTo>
                  <a:pt x="792" y="143"/>
                  <a:pt x="792" y="144"/>
                  <a:pt x="791" y="144"/>
                </a:cubicBezTo>
                <a:cubicBezTo>
                  <a:pt x="791" y="145"/>
                  <a:pt x="791" y="145"/>
                  <a:pt x="791" y="145"/>
                </a:cubicBezTo>
                <a:cubicBezTo>
                  <a:pt x="791" y="145"/>
                  <a:pt x="792" y="145"/>
                  <a:pt x="792" y="145"/>
                </a:cubicBezTo>
                <a:cubicBezTo>
                  <a:pt x="793" y="145"/>
                  <a:pt x="794" y="145"/>
                  <a:pt x="795" y="145"/>
                </a:cubicBezTo>
                <a:cubicBezTo>
                  <a:pt x="796" y="145"/>
                  <a:pt x="798" y="145"/>
                  <a:pt x="799" y="146"/>
                </a:cubicBezTo>
                <a:cubicBezTo>
                  <a:pt x="797" y="145"/>
                  <a:pt x="795" y="145"/>
                  <a:pt x="793" y="146"/>
                </a:cubicBezTo>
                <a:cubicBezTo>
                  <a:pt x="792" y="146"/>
                  <a:pt x="791" y="146"/>
                  <a:pt x="791" y="147"/>
                </a:cubicBezTo>
                <a:cubicBezTo>
                  <a:pt x="790" y="147"/>
                  <a:pt x="789" y="148"/>
                  <a:pt x="790" y="148"/>
                </a:cubicBezTo>
                <a:cubicBezTo>
                  <a:pt x="790" y="148"/>
                  <a:pt x="790" y="148"/>
                  <a:pt x="791" y="148"/>
                </a:cubicBezTo>
                <a:cubicBezTo>
                  <a:pt x="791" y="149"/>
                  <a:pt x="791" y="149"/>
                  <a:pt x="792" y="149"/>
                </a:cubicBezTo>
                <a:cubicBezTo>
                  <a:pt x="792" y="149"/>
                  <a:pt x="793" y="149"/>
                  <a:pt x="794" y="149"/>
                </a:cubicBezTo>
                <a:cubicBezTo>
                  <a:pt x="794" y="149"/>
                  <a:pt x="794" y="149"/>
                  <a:pt x="794" y="149"/>
                </a:cubicBezTo>
                <a:cubicBezTo>
                  <a:pt x="794" y="150"/>
                  <a:pt x="793" y="149"/>
                  <a:pt x="792" y="149"/>
                </a:cubicBezTo>
                <a:cubicBezTo>
                  <a:pt x="792" y="149"/>
                  <a:pt x="791" y="149"/>
                  <a:pt x="791" y="149"/>
                </a:cubicBezTo>
                <a:cubicBezTo>
                  <a:pt x="789" y="149"/>
                  <a:pt x="787" y="149"/>
                  <a:pt x="786" y="150"/>
                </a:cubicBezTo>
                <a:cubicBezTo>
                  <a:pt x="785" y="150"/>
                  <a:pt x="785" y="151"/>
                  <a:pt x="784" y="151"/>
                </a:cubicBezTo>
                <a:cubicBezTo>
                  <a:pt x="784" y="151"/>
                  <a:pt x="783" y="151"/>
                  <a:pt x="783" y="152"/>
                </a:cubicBezTo>
                <a:cubicBezTo>
                  <a:pt x="782" y="152"/>
                  <a:pt x="785" y="153"/>
                  <a:pt x="786" y="153"/>
                </a:cubicBezTo>
                <a:cubicBezTo>
                  <a:pt x="787" y="153"/>
                  <a:pt x="789" y="152"/>
                  <a:pt x="791" y="153"/>
                </a:cubicBezTo>
                <a:cubicBezTo>
                  <a:pt x="791" y="153"/>
                  <a:pt x="792" y="154"/>
                  <a:pt x="793" y="153"/>
                </a:cubicBezTo>
                <a:cubicBezTo>
                  <a:pt x="793" y="153"/>
                  <a:pt x="794" y="152"/>
                  <a:pt x="795" y="153"/>
                </a:cubicBezTo>
                <a:cubicBezTo>
                  <a:pt x="794" y="153"/>
                  <a:pt x="794" y="153"/>
                  <a:pt x="794" y="153"/>
                </a:cubicBezTo>
                <a:cubicBezTo>
                  <a:pt x="793" y="153"/>
                  <a:pt x="793" y="155"/>
                  <a:pt x="792" y="154"/>
                </a:cubicBezTo>
                <a:cubicBezTo>
                  <a:pt x="792" y="154"/>
                  <a:pt x="791" y="153"/>
                  <a:pt x="791" y="153"/>
                </a:cubicBezTo>
                <a:cubicBezTo>
                  <a:pt x="791" y="153"/>
                  <a:pt x="790" y="153"/>
                  <a:pt x="790" y="153"/>
                </a:cubicBezTo>
                <a:cubicBezTo>
                  <a:pt x="789" y="153"/>
                  <a:pt x="789" y="153"/>
                  <a:pt x="788" y="153"/>
                </a:cubicBezTo>
                <a:cubicBezTo>
                  <a:pt x="787" y="153"/>
                  <a:pt x="786" y="153"/>
                  <a:pt x="786" y="154"/>
                </a:cubicBezTo>
                <a:cubicBezTo>
                  <a:pt x="786" y="155"/>
                  <a:pt x="786" y="155"/>
                  <a:pt x="787" y="155"/>
                </a:cubicBezTo>
                <a:cubicBezTo>
                  <a:pt x="787" y="155"/>
                  <a:pt x="788" y="155"/>
                  <a:pt x="789" y="155"/>
                </a:cubicBezTo>
                <a:cubicBezTo>
                  <a:pt x="788" y="156"/>
                  <a:pt x="785" y="156"/>
                  <a:pt x="787" y="158"/>
                </a:cubicBezTo>
                <a:cubicBezTo>
                  <a:pt x="787" y="159"/>
                  <a:pt x="788" y="159"/>
                  <a:pt x="789" y="159"/>
                </a:cubicBezTo>
                <a:cubicBezTo>
                  <a:pt x="789" y="159"/>
                  <a:pt x="790" y="159"/>
                  <a:pt x="790" y="159"/>
                </a:cubicBezTo>
                <a:cubicBezTo>
                  <a:pt x="790" y="159"/>
                  <a:pt x="790" y="160"/>
                  <a:pt x="791" y="160"/>
                </a:cubicBezTo>
                <a:cubicBezTo>
                  <a:pt x="791" y="160"/>
                  <a:pt x="792" y="160"/>
                  <a:pt x="793" y="160"/>
                </a:cubicBezTo>
                <a:cubicBezTo>
                  <a:pt x="794" y="160"/>
                  <a:pt x="794" y="159"/>
                  <a:pt x="795" y="159"/>
                </a:cubicBezTo>
                <a:cubicBezTo>
                  <a:pt x="795" y="160"/>
                  <a:pt x="792" y="160"/>
                  <a:pt x="792" y="161"/>
                </a:cubicBezTo>
                <a:cubicBezTo>
                  <a:pt x="792" y="162"/>
                  <a:pt x="795" y="161"/>
                  <a:pt x="796" y="162"/>
                </a:cubicBezTo>
                <a:cubicBezTo>
                  <a:pt x="797" y="162"/>
                  <a:pt x="797" y="162"/>
                  <a:pt x="798" y="162"/>
                </a:cubicBezTo>
                <a:cubicBezTo>
                  <a:pt x="799" y="162"/>
                  <a:pt x="800" y="162"/>
                  <a:pt x="801" y="162"/>
                </a:cubicBezTo>
                <a:cubicBezTo>
                  <a:pt x="802" y="162"/>
                  <a:pt x="802" y="162"/>
                  <a:pt x="803" y="162"/>
                </a:cubicBezTo>
                <a:cubicBezTo>
                  <a:pt x="805" y="162"/>
                  <a:pt x="807" y="162"/>
                  <a:pt x="808" y="161"/>
                </a:cubicBezTo>
                <a:cubicBezTo>
                  <a:pt x="809" y="160"/>
                  <a:pt x="810" y="159"/>
                  <a:pt x="811" y="157"/>
                </a:cubicBezTo>
                <a:cubicBezTo>
                  <a:pt x="811" y="157"/>
                  <a:pt x="811" y="157"/>
                  <a:pt x="811" y="156"/>
                </a:cubicBezTo>
                <a:cubicBezTo>
                  <a:pt x="812" y="156"/>
                  <a:pt x="812" y="155"/>
                  <a:pt x="813" y="155"/>
                </a:cubicBezTo>
                <a:cubicBezTo>
                  <a:pt x="814" y="154"/>
                  <a:pt x="814" y="154"/>
                  <a:pt x="815" y="154"/>
                </a:cubicBezTo>
                <a:cubicBezTo>
                  <a:pt x="815" y="153"/>
                  <a:pt x="816" y="153"/>
                  <a:pt x="816" y="153"/>
                </a:cubicBezTo>
                <a:cubicBezTo>
                  <a:pt x="816" y="152"/>
                  <a:pt x="816" y="152"/>
                  <a:pt x="816" y="152"/>
                </a:cubicBezTo>
                <a:cubicBezTo>
                  <a:pt x="816" y="151"/>
                  <a:pt x="816" y="151"/>
                  <a:pt x="816" y="151"/>
                </a:cubicBezTo>
                <a:cubicBezTo>
                  <a:pt x="816" y="150"/>
                  <a:pt x="817" y="149"/>
                  <a:pt x="817" y="149"/>
                </a:cubicBezTo>
                <a:cubicBezTo>
                  <a:pt x="818" y="149"/>
                  <a:pt x="818" y="149"/>
                  <a:pt x="818" y="149"/>
                </a:cubicBezTo>
                <a:cubicBezTo>
                  <a:pt x="819" y="149"/>
                  <a:pt x="819" y="149"/>
                  <a:pt x="820" y="149"/>
                </a:cubicBezTo>
                <a:cubicBezTo>
                  <a:pt x="820" y="149"/>
                  <a:pt x="819" y="149"/>
                  <a:pt x="819" y="149"/>
                </a:cubicBezTo>
                <a:cubicBezTo>
                  <a:pt x="818" y="150"/>
                  <a:pt x="818" y="150"/>
                  <a:pt x="817" y="151"/>
                </a:cubicBezTo>
                <a:cubicBezTo>
                  <a:pt x="817" y="151"/>
                  <a:pt x="817" y="152"/>
                  <a:pt x="817" y="153"/>
                </a:cubicBezTo>
                <a:cubicBezTo>
                  <a:pt x="817" y="154"/>
                  <a:pt x="816" y="154"/>
                  <a:pt x="816" y="155"/>
                </a:cubicBezTo>
                <a:cubicBezTo>
                  <a:pt x="815" y="155"/>
                  <a:pt x="815" y="156"/>
                  <a:pt x="815" y="156"/>
                </a:cubicBezTo>
                <a:cubicBezTo>
                  <a:pt x="814" y="157"/>
                  <a:pt x="814" y="157"/>
                  <a:pt x="814" y="158"/>
                </a:cubicBezTo>
                <a:cubicBezTo>
                  <a:pt x="813" y="158"/>
                  <a:pt x="813" y="158"/>
                  <a:pt x="813" y="159"/>
                </a:cubicBezTo>
                <a:cubicBezTo>
                  <a:pt x="812" y="159"/>
                  <a:pt x="811" y="160"/>
                  <a:pt x="811" y="161"/>
                </a:cubicBezTo>
                <a:cubicBezTo>
                  <a:pt x="810" y="161"/>
                  <a:pt x="809" y="162"/>
                  <a:pt x="809" y="162"/>
                </a:cubicBezTo>
                <a:cubicBezTo>
                  <a:pt x="808" y="162"/>
                  <a:pt x="808" y="163"/>
                  <a:pt x="807" y="163"/>
                </a:cubicBezTo>
                <a:cubicBezTo>
                  <a:pt x="807" y="163"/>
                  <a:pt x="806" y="163"/>
                  <a:pt x="805" y="163"/>
                </a:cubicBezTo>
                <a:cubicBezTo>
                  <a:pt x="804" y="163"/>
                  <a:pt x="804" y="164"/>
                  <a:pt x="805" y="164"/>
                </a:cubicBezTo>
                <a:cubicBezTo>
                  <a:pt x="805" y="164"/>
                  <a:pt x="805" y="164"/>
                  <a:pt x="806" y="164"/>
                </a:cubicBezTo>
                <a:cubicBezTo>
                  <a:pt x="806" y="165"/>
                  <a:pt x="806" y="164"/>
                  <a:pt x="806" y="165"/>
                </a:cubicBezTo>
                <a:cubicBezTo>
                  <a:pt x="807" y="165"/>
                  <a:pt x="807" y="165"/>
                  <a:pt x="807" y="165"/>
                </a:cubicBezTo>
                <a:cubicBezTo>
                  <a:pt x="807" y="166"/>
                  <a:pt x="807" y="165"/>
                  <a:pt x="807" y="166"/>
                </a:cubicBezTo>
                <a:cubicBezTo>
                  <a:pt x="807" y="166"/>
                  <a:pt x="806" y="166"/>
                  <a:pt x="805" y="165"/>
                </a:cubicBezTo>
                <a:cubicBezTo>
                  <a:pt x="804" y="165"/>
                  <a:pt x="804" y="165"/>
                  <a:pt x="803" y="165"/>
                </a:cubicBezTo>
                <a:cubicBezTo>
                  <a:pt x="801" y="165"/>
                  <a:pt x="800" y="165"/>
                  <a:pt x="798" y="165"/>
                </a:cubicBezTo>
                <a:cubicBezTo>
                  <a:pt x="798" y="165"/>
                  <a:pt x="798" y="165"/>
                  <a:pt x="797" y="165"/>
                </a:cubicBezTo>
                <a:cubicBezTo>
                  <a:pt x="797" y="165"/>
                  <a:pt x="797" y="165"/>
                  <a:pt x="796" y="165"/>
                </a:cubicBezTo>
                <a:cubicBezTo>
                  <a:pt x="796" y="165"/>
                  <a:pt x="796" y="165"/>
                  <a:pt x="795" y="166"/>
                </a:cubicBezTo>
                <a:cubicBezTo>
                  <a:pt x="795" y="166"/>
                  <a:pt x="795" y="166"/>
                  <a:pt x="794" y="166"/>
                </a:cubicBezTo>
                <a:cubicBezTo>
                  <a:pt x="794" y="166"/>
                  <a:pt x="794" y="167"/>
                  <a:pt x="794" y="167"/>
                </a:cubicBezTo>
                <a:cubicBezTo>
                  <a:pt x="793" y="167"/>
                  <a:pt x="793" y="167"/>
                  <a:pt x="793" y="166"/>
                </a:cubicBezTo>
                <a:cubicBezTo>
                  <a:pt x="792" y="166"/>
                  <a:pt x="791" y="165"/>
                  <a:pt x="790" y="165"/>
                </a:cubicBezTo>
                <a:cubicBezTo>
                  <a:pt x="789" y="165"/>
                  <a:pt x="788" y="165"/>
                  <a:pt x="787" y="165"/>
                </a:cubicBezTo>
                <a:cubicBezTo>
                  <a:pt x="786" y="165"/>
                  <a:pt x="786" y="165"/>
                  <a:pt x="785" y="164"/>
                </a:cubicBezTo>
                <a:cubicBezTo>
                  <a:pt x="784" y="163"/>
                  <a:pt x="784" y="164"/>
                  <a:pt x="783" y="164"/>
                </a:cubicBezTo>
                <a:cubicBezTo>
                  <a:pt x="781" y="164"/>
                  <a:pt x="782" y="162"/>
                  <a:pt x="781" y="161"/>
                </a:cubicBezTo>
                <a:cubicBezTo>
                  <a:pt x="781" y="160"/>
                  <a:pt x="780" y="159"/>
                  <a:pt x="779" y="157"/>
                </a:cubicBezTo>
                <a:cubicBezTo>
                  <a:pt x="778" y="156"/>
                  <a:pt x="776" y="155"/>
                  <a:pt x="775" y="154"/>
                </a:cubicBezTo>
                <a:cubicBezTo>
                  <a:pt x="774" y="154"/>
                  <a:pt x="773" y="154"/>
                  <a:pt x="773" y="153"/>
                </a:cubicBezTo>
                <a:cubicBezTo>
                  <a:pt x="772" y="153"/>
                  <a:pt x="772" y="153"/>
                  <a:pt x="771" y="153"/>
                </a:cubicBezTo>
                <a:cubicBezTo>
                  <a:pt x="770" y="153"/>
                  <a:pt x="768" y="153"/>
                  <a:pt x="766" y="153"/>
                </a:cubicBezTo>
                <a:cubicBezTo>
                  <a:pt x="765" y="153"/>
                  <a:pt x="764" y="153"/>
                  <a:pt x="763" y="153"/>
                </a:cubicBezTo>
                <a:cubicBezTo>
                  <a:pt x="762" y="153"/>
                  <a:pt x="762" y="154"/>
                  <a:pt x="761" y="154"/>
                </a:cubicBezTo>
                <a:cubicBezTo>
                  <a:pt x="760" y="154"/>
                  <a:pt x="759" y="154"/>
                  <a:pt x="758" y="154"/>
                </a:cubicBezTo>
                <a:cubicBezTo>
                  <a:pt x="758" y="154"/>
                  <a:pt x="757" y="155"/>
                  <a:pt x="757" y="155"/>
                </a:cubicBezTo>
                <a:cubicBezTo>
                  <a:pt x="757" y="155"/>
                  <a:pt x="756" y="155"/>
                  <a:pt x="756" y="155"/>
                </a:cubicBezTo>
                <a:cubicBezTo>
                  <a:pt x="755" y="154"/>
                  <a:pt x="755" y="154"/>
                  <a:pt x="755" y="154"/>
                </a:cubicBezTo>
                <a:cubicBezTo>
                  <a:pt x="754" y="154"/>
                  <a:pt x="754" y="154"/>
                  <a:pt x="754" y="154"/>
                </a:cubicBezTo>
                <a:cubicBezTo>
                  <a:pt x="754" y="155"/>
                  <a:pt x="754" y="156"/>
                  <a:pt x="754" y="157"/>
                </a:cubicBezTo>
                <a:cubicBezTo>
                  <a:pt x="754" y="157"/>
                  <a:pt x="754" y="158"/>
                  <a:pt x="754" y="159"/>
                </a:cubicBezTo>
                <a:cubicBezTo>
                  <a:pt x="755" y="160"/>
                  <a:pt x="755" y="160"/>
                  <a:pt x="756" y="160"/>
                </a:cubicBezTo>
                <a:cubicBezTo>
                  <a:pt x="757" y="161"/>
                  <a:pt x="757" y="162"/>
                  <a:pt x="758" y="162"/>
                </a:cubicBezTo>
                <a:cubicBezTo>
                  <a:pt x="758" y="163"/>
                  <a:pt x="758" y="163"/>
                  <a:pt x="759" y="164"/>
                </a:cubicBezTo>
                <a:cubicBezTo>
                  <a:pt x="759" y="164"/>
                  <a:pt x="759" y="165"/>
                  <a:pt x="759" y="165"/>
                </a:cubicBezTo>
                <a:cubicBezTo>
                  <a:pt x="759" y="165"/>
                  <a:pt x="759" y="166"/>
                  <a:pt x="760" y="166"/>
                </a:cubicBezTo>
                <a:cubicBezTo>
                  <a:pt x="761" y="167"/>
                  <a:pt x="761" y="166"/>
                  <a:pt x="762" y="166"/>
                </a:cubicBezTo>
                <a:cubicBezTo>
                  <a:pt x="762" y="166"/>
                  <a:pt x="762" y="166"/>
                  <a:pt x="763" y="166"/>
                </a:cubicBezTo>
                <a:cubicBezTo>
                  <a:pt x="763" y="166"/>
                  <a:pt x="764" y="166"/>
                  <a:pt x="764" y="166"/>
                </a:cubicBezTo>
                <a:cubicBezTo>
                  <a:pt x="765" y="166"/>
                  <a:pt x="766" y="166"/>
                  <a:pt x="767" y="166"/>
                </a:cubicBezTo>
                <a:cubicBezTo>
                  <a:pt x="767" y="166"/>
                  <a:pt x="768" y="166"/>
                  <a:pt x="768" y="166"/>
                </a:cubicBezTo>
                <a:cubicBezTo>
                  <a:pt x="768" y="166"/>
                  <a:pt x="767" y="166"/>
                  <a:pt x="767" y="166"/>
                </a:cubicBezTo>
                <a:cubicBezTo>
                  <a:pt x="767" y="167"/>
                  <a:pt x="766" y="166"/>
                  <a:pt x="766" y="167"/>
                </a:cubicBezTo>
                <a:cubicBezTo>
                  <a:pt x="766" y="167"/>
                  <a:pt x="766" y="167"/>
                  <a:pt x="766" y="167"/>
                </a:cubicBezTo>
                <a:cubicBezTo>
                  <a:pt x="765" y="167"/>
                  <a:pt x="765" y="167"/>
                  <a:pt x="765" y="168"/>
                </a:cubicBezTo>
                <a:cubicBezTo>
                  <a:pt x="765" y="168"/>
                  <a:pt x="765" y="168"/>
                  <a:pt x="766" y="168"/>
                </a:cubicBezTo>
                <a:cubicBezTo>
                  <a:pt x="766" y="168"/>
                  <a:pt x="766" y="169"/>
                  <a:pt x="766" y="169"/>
                </a:cubicBezTo>
                <a:cubicBezTo>
                  <a:pt x="766" y="170"/>
                  <a:pt x="765" y="170"/>
                  <a:pt x="764" y="170"/>
                </a:cubicBezTo>
                <a:cubicBezTo>
                  <a:pt x="764" y="170"/>
                  <a:pt x="763" y="170"/>
                  <a:pt x="763" y="171"/>
                </a:cubicBezTo>
                <a:cubicBezTo>
                  <a:pt x="763" y="171"/>
                  <a:pt x="763" y="172"/>
                  <a:pt x="763" y="172"/>
                </a:cubicBezTo>
                <a:cubicBezTo>
                  <a:pt x="762" y="172"/>
                  <a:pt x="761" y="172"/>
                  <a:pt x="760" y="172"/>
                </a:cubicBezTo>
                <a:cubicBezTo>
                  <a:pt x="759" y="172"/>
                  <a:pt x="758" y="172"/>
                  <a:pt x="758" y="172"/>
                </a:cubicBezTo>
                <a:cubicBezTo>
                  <a:pt x="757" y="172"/>
                  <a:pt x="756" y="172"/>
                  <a:pt x="755" y="172"/>
                </a:cubicBezTo>
                <a:cubicBezTo>
                  <a:pt x="754" y="172"/>
                  <a:pt x="754" y="171"/>
                  <a:pt x="753" y="171"/>
                </a:cubicBezTo>
                <a:cubicBezTo>
                  <a:pt x="752" y="172"/>
                  <a:pt x="751" y="172"/>
                  <a:pt x="750" y="173"/>
                </a:cubicBezTo>
                <a:cubicBezTo>
                  <a:pt x="750" y="174"/>
                  <a:pt x="749" y="174"/>
                  <a:pt x="748" y="175"/>
                </a:cubicBezTo>
                <a:cubicBezTo>
                  <a:pt x="747" y="175"/>
                  <a:pt x="746" y="175"/>
                  <a:pt x="746" y="175"/>
                </a:cubicBezTo>
                <a:cubicBezTo>
                  <a:pt x="745" y="175"/>
                  <a:pt x="744" y="176"/>
                  <a:pt x="743" y="176"/>
                </a:cubicBezTo>
                <a:cubicBezTo>
                  <a:pt x="742" y="177"/>
                  <a:pt x="742" y="177"/>
                  <a:pt x="741" y="177"/>
                </a:cubicBezTo>
                <a:cubicBezTo>
                  <a:pt x="740" y="177"/>
                  <a:pt x="739" y="178"/>
                  <a:pt x="739" y="179"/>
                </a:cubicBezTo>
                <a:cubicBezTo>
                  <a:pt x="739" y="180"/>
                  <a:pt x="740" y="180"/>
                  <a:pt x="740" y="181"/>
                </a:cubicBezTo>
                <a:cubicBezTo>
                  <a:pt x="740" y="182"/>
                  <a:pt x="740" y="182"/>
                  <a:pt x="739" y="183"/>
                </a:cubicBezTo>
                <a:cubicBezTo>
                  <a:pt x="739" y="183"/>
                  <a:pt x="739" y="183"/>
                  <a:pt x="738" y="184"/>
                </a:cubicBezTo>
                <a:cubicBezTo>
                  <a:pt x="738" y="184"/>
                  <a:pt x="738" y="184"/>
                  <a:pt x="737" y="184"/>
                </a:cubicBezTo>
                <a:cubicBezTo>
                  <a:pt x="737" y="185"/>
                  <a:pt x="740" y="187"/>
                  <a:pt x="740" y="187"/>
                </a:cubicBezTo>
                <a:cubicBezTo>
                  <a:pt x="741" y="187"/>
                  <a:pt x="741" y="187"/>
                  <a:pt x="742" y="187"/>
                </a:cubicBezTo>
                <a:cubicBezTo>
                  <a:pt x="742" y="188"/>
                  <a:pt x="742" y="188"/>
                  <a:pt x="742" y="188"/>
                </a:cubicBezTo>
                <a:cubicBezTo>
                  <a:pt x="743" y="189"/>
                  <a:pt x="744" y="189"/>
                  <a:pt x="745" y="189"/>
                </a:cubicBezTo>
                <a:cubicBezTo>
                  <a:pt x="745" y="188"/>
                  <a:pt x="746" y="188"/>
                  <a:pt x="747" y="187"/>
                </a:cubicBezTo>
                <a:cubicBezTo>
                  <a:pt x="747" y="187"/>
                  <a:pt x="747" y="187"/>
                  <a:pt x="747" y="186"/>
                </a:cubicBezTo>
                <a:cubicBezTo>
                  <a:pt x="747" y="186"/>
                  <a:pt x="747" y="185"/>
                  <a:pt x="748" y="185"/>
                </a:cubicBezTo>
                <a:cubicBezTo>
                  <a:pt x="748" y="185"/>
                  <a:pt x="748" y="185"/>
                  <a:pt x="748" y="185"/>
                </a:cubicBezTo>
                <a:cubicBezTo>
                  <a:pt x="749" y="186"/>
                  <a:pt x="749" y="186"/>
                  <a:pt x="749" y="186"/>
                </a:cubicBezTo>
                <a:cubicBezTo>
                  <a:pt x="749" y="186"/>
                  <a:pt x="749" y="186"/>
                  <a:pt x="749" y="187"/>
                </a:cubicBezTo>
                <a:cubicBezTo>
                  <a:pt x="749" y="187"/>
                  <a:pt x="749" y="187"/>
                  <a:pt x="749" y="187"/>
                </a:cubicBezTo>
                <a:cubicBezTo>
                  <a:pt x="749" y="187"/>
                  <a:pt x="749" y="187"/>
                  <a:pt x="749" y="188"/>
                </a:cubicBezTo>
                <a:cubicBezTo>
                  <a:pt x="749" y="188"/>
                  <a:pt x="748" y="188"/>
                  <a:pt x="748" y="189"/>
                </a:cubicBezTo>
                <a:cubicBezTo>
                  <a:pt x="748" y="189"/>
                  <a:pt x="749" y="189"/>
                  <a:pt x="749" y="189"/>
                </a:cubicBezTo>
                <a:cubicBezTo>
                  <a:pt x="749" y="188"/>
                  <a:pt x="749" y="188"/>
                  <a:pt x="750" y="188"/>
                </a:cubicBezTo>
                <a:cubicBezTo>
                  <a:pt x="750" y="188"/>
                  <a:pt x="750" y="187"/>
                  <a:pt x="751" y="187"/>
                </a:cubicBezTo>
                <a:cubicBezTo>
                  <a:pt x="751" y="186"/>
                  <a:pt x="751" y="185"/>
                  <a:pt x="750" y="185"/>
                </a:cubicBezTo>
                <a:cubicBezTo>
                  <a:pt x="750" y="185"/>
                  <a:pt x="750" y="185"/>
                  <a:pt x="750" y="184"/>
                </a:cubicBezTo>
                <a:cubicBezTo>
                  <a:pt x="750" y="184"/>
                  <a:pt x="750" y="183"/>
                  <a:pt x="750" y="183"/>
                </a:cubicBezTo>
                <a:cubicBezTo>
                  <a:pt x="749" y="183"/>
                  <a:pt x="749" y="183"/>
                  <a:pt x="749" y="182"/>
                </a:cubicBezTo>
                <a:cubicBezTo>
                  <a:pt x="749" y="182"/>
                  <a:pt x="749" y="181"/>
                  <a:pt x="749" y="181"/>
                </a:cubicBezTo>
                <a:cubicBezTo>
                  <a:pt x="749" y="181"/>
                  <a:pt x="750" y="181"/>
                  <a:pt x="750" y="180"/>
                </a:cubicBezTo>
                <a:cubicBezTo>
                  <a:pt x="750" y="180"/>
                  <a:pt x="750" y="179"/>
                  <a:pt x="750" y="179"/>
                </a:cubicBezTo>
                <a:cubicBezTo>
                  <a:pt x="751" y="179"/>
                  <a:pt x="751" y="181"/>
                  <a:pt x="751" y="182"/>
                </a:cubicBezTo>
                <a:cubicBezTo>
                  <a:pt x="751" y="182"/>
                  <a:pt x="751" y="183"/>
                  <a:pt x="751" y="184"/>
                </a:cubicBezTo>
                <a:cubicBezTo>
                  <a:pt x="751" y="185"/>
                  <a:pt x="752" y="185"/>
                  <a:pt x="752" y="186"/>
                </a:cubicBezTo>
                <a:cubicBezTo>
                  <a:pt x="752" y="187"/>
                  <a:pt x="751" y="187"/>
                  <a:pt x="752" y="188"/>
                </a:cubicBezTo>
                <a:cubicBezTo>
                  <a:pt x="752" y="189"/>
                  <a:pt x="753" y="189"/>
                  <a:pt x="753" y="189"/>
                </a:cubicBezTo>
                <a:cubicBezTo>
                  <a:pt x="754" y="189"/>
                  <a:pt x="755" y="189"/>
                  <a:pt x="756" y="189"/>
                </a:cubicBezTo>
                <a:cubicBezTo>
                  <a:pt x="757" y="190"/>
                  <a:pt x="757" y="190"/>
                  <a:pt x="757" y="190"/>
                </a:cubicBezTo>
                <a:cubicBezTo>
                  <a:pt x="758" y="190"/>
                  <a:pt x="758" y="190"/>
                  <a:pt x="759" y="190"/>
                </a:cubicBezTo>
                <a:cubicBezTo>
                  <a:pt x="759" y="190"/>
                  <a:pt x="760" y="190"/>
                  <a:pt x="761" y="190"/>
                </a:cubicBezTo>
                <a:cubicBezTo>
                  <a:pt x="761" y="189"/>
                  <a:pt x="761" y="189"/>
                  <a:pt x="761" y="188"/>
                </a:cubicBezTo>
                <a:cubicBezTo>
                  <a:pt x="761" y="188"/>
                  <a:pt x="762" y="188"/>
                  <a:pt x="762" y="188"/>
                </a:cubicBezTo>
                <a:cubicBezTo>
                  <a:pt x="762" y="187"/>
                  <a:pt x="762" y="187"/>
                  <a:pt x="762" y="186"/>
                </a:cubicBezTo>
                <a:cubicBezTo>
                  <a:pt x="762" y="186"/>
                  <a:pt x="762" y="186"/>
                  <a:pt x="761" y="186"/>
                </a:cubicBezTo>
                <a:cubicBezTo>
                  <a:pt x="761" y="185"/>
                  <a:pt x="761" y="184"/>
                  <a:pt x="762" y="184"/>
                </a:cubicBezTo>
                <a:cubicBezTo>
                  <a:pt x="762" y="184"/>
                  <a:pt x="762" y="185"/>
                  <a:pt x="762" y="185"/>
                </a:cubicBezTo>
                <a:cubicBezTo>
                  <a:pt x="763" y="185"/>
                  <a:pt x="763" y="185"/>
                  <a:pt x="763" y="186"/>
                </a:cubicBezTo>
                <a:cubicBezTo>
                  <a:pt x="763" y="186"/>
                  <a:pt x="763" y="186"/>
                  <a:pt x="763" y="186"/>
                </a:cubicBezTo>
                <a:cubicBezTo>
                  <a:pt x="763" y="187"/>
                  <a:pt x="762" y="187"/>
                  <a:pt x="763" y="188"/>
                </a:cubicBezTo>
                <a:cubicBezTo>
                  <a:pt x="764" y="188"/>
                  <a:pt x="765" y="187"/>
                  <a:pt x="766" y="188"/>
                </a:cubicBezTo>
                <a:cubicBezTo>
                  <a:pt x="766" y="189"/>
                  <a:pt x="766" y="189"/>
                  <a:pt x="767" y="189"/>
                </a:cubicBezTo>
                <a:cubicBezTo>
                  <a:pt x="768" y="190"/>
                  <a:pt x="770" y="190"/>
                  <a:pt x="771" y="189"/>
                </a:cubicBezTo>
                <a:cubicBezTo>
                  <a:pt x="772" y="189"/>
                  <a:pt x="772" y="188"/>
                  <a:pt x="772" y="187"/>
                </a:cubicBezTo>
                <a:cubicBezTo>
                  <a:pt x="772" y="187"/>
                  <a:pt x="773" y="187"/>
                  <a:pt x="773" y="187"/>
                </a:cubicBezTo>
                <a:cubicBezTo>
                  <a:pt x="774" y="187"/>
                  <a:pt x="776" y="186"/>
                  <a:pt x="775" y="185"/>
                </a:cubicBezTo>
                <a:cubicBezTo>
                  <a:pt x="775" y="185"/>
                  <a:pt x="774" y="185"/>
                  <a:pt x="775" y="185"/>
                </a:cubicBezTo>
                <a:cubicBezTo>
                  <a:pt x="775" y="185"/>
                  <a:pt x="776" y="185"/>
                  <a:pt x="776" y="185"/>
                </a:cubicBezTo>
                <a:cubicBezTo>
                  <a:pt x="777" y="186"/>
                  <a:pt x="776" y="187"/>
                  <a:pt x="775" y="187"/>
                </a:cubicBezTo>
                <a:cubicBezTo>
                  <a:pt x="774" y="187"/>
                  <a:pt x="774" y="188"/>
                  <a:pt x="774" y="188"/>
                </a:cubicBezTo>
                <a:cubicBezTo>
                  <a:pt x="775" y="189"/>
                  <a:pt x="776" y="189"/>
                  <a:pt x="777" y="190"/>
                </a:cubicBezTo>
                <a:cubicBezTo>
                  <a:pt x="777" y="190"/>
                  <a:pt x="778" y="190"/>
                  <a:pt x="779" y="190"/>
                </a:cubicBezTo>
                <a:cubicBezTo>
                  <a:pt x="780" y="190"/>
                  <a:pt x="781" y="190"/>
                  <a:pt x="782" y="190"/>
                </a:cubicBezTo>
                <a:cubicBezTo>
                  <a:pt x="783" y="190"/>
                  <a:pt x="784" y="191"/>
                  <a:pt x="785" y="191"/>
                </a:cubicBezTo>
                <a:cubicBezTo>
                  <a:pt x="786" y="191"/>
                  <a:pt x="787" y="191"/>
                  <a:pt x="788" y="191"/>
                </a:cubicBezTo>
                <a:cubicBezTo>
                  <a:pt x="789" y="192"/>
                  <a:pt x="790" y="192"/>
                  <a:pt x="791" y="191"/>
                </a:cubicBezTo>
                <a:cubicBezTo>
                  <a:pt x="791" y="191"/>
                  <a:pt x="792" y="191"/>
                  <a:pt x="793" y="191"/>
                </a:cubicBezTo>
                <a:cubicBezTo>
                  <a:pt x="794" y="191"/>
                  <a:pt x="795" y="192"/>
                  <a:pt x="795" y="191"/>
                </a:cubicBezTo>
                <a:cubicBezTo>
                  <a:pt x="796" y="191"/>
                  <a:pt x="796" y="190"/>
                  <a:pt x="795" y="190"/>
                </a:cubicBezTo>
                <a:cubicBezTo>
                  <a:pt x="794" y="189"/>
                  <a:pt x="792" y="189"/>
                  <a:pt x="791" y="188"/>
                </a:cubicBezTo>
                <a:cubicBezTo>
                  <a:pt x="790" y="188"/>
                  <a:pt x="790" y="187"/>
                  <a:pt x="790" y="186"/>
                </a:cubicBezTo>
                <a:cubicBezTo>
                  <a:pt x="790" y="185"/>
                  <a:pt x="792" y="186"/>
                  <a:pt x="792" y="187"/>
                </a:cubicBezTo>
                <a:cubicBezTo>
                  <a:pt x="793" y="187"/>
                  <a:pt x="794" y="187"/>
                  <a:pt x="794" y="188"/>
                </a:cubicBezTo>
                <a:cubicBezTo>
                  <a:pt x="795" y="188"/>
                  <a:pt x="795" y="188"/>
                  <a:pt x="795" y="188"/>
                </a:cubicBezTo>
                <a:cubicBezTo>
                  <a:pt x="796" y="188"/>
                  <a:pt x="796" y="188"/>
                  <a:pt x="797" y="187"/>
                </a:cubicBezTo>
                <a:cubicBezTo>
                  <a:pt x="797" y="187"/>
                  <a:pt x="798" y="187"/>
                  <a:pt x="798" y="186"/>
                </a:cubicBezTo>
                <a:cubicBezTo>
                  <a:pt x="799" y="186"/>
                  <a:pt x="799" y="185"/>
                  <a:pt x="799" y="185"/>
                </a:cubicBezTo>
                <a:cubicBezTo>
                  <a:pt x="801" y="184"/>
                  <a:pt x="801" y="185"/>
                  <a:pt x="802" y="186"/>
                </a:cubicBezTo>
                <a:cubicBezTo>
                  <a:pt x="802" y="186"/>
                  <a:pt x="803" y="186"/>
                  <a:pt x="803" y="187"/>
                </a:cubicBezTo>
                <a:cubicBezTo>
                  <a:pt x="804" y="187"/>
                  <a:pt x="804" y="187"/>
                  <a:pt x="805" y="187"/>
                </a:cubicBezTo>
                <a:cubicBezTo>
                  <a:pt x="805" y="188"/>
                  <a:pt x="805" y="188"/>
                  <a:pt x="806" y="188"/>
                </a:cubicBezTo>
                <a:cubicBezTo>
                  <a:pt x="807" y="189"/>
                  <a:pt x="808" y="189"/>
                  <a:pt x="808" y="189"/>
                </a:cubicBezTo>
                <a:cubicBezTo>
                  <a:pt x="809" y="189"/>
                  <a:pt x="809" y="189"/>
                  <a:pt x="810" y="189"/>
                </a:cubicBezTo>
                <a:cubicBezTo>
                  <a:pt x="810" y="189"/>
                  <a:pt x="810" y="188"/>
                  <a:pt x="810" y="188"/>
                </a:cubicBezTo>
                <a:cubicBezTo>
                  <a:pt x="810" y="187"/>
                  <a:pt x="810" y="186"/>
                  <a:pt x="810" y="185"/>
                </a:cubicBezTo>
                <a:cubicBezTo>
                  <a:pt x="809" y="184"/>
                  <a:pt x="809" y="184"/>
                  <a:pt x="809" y="183"/>
                </a:cubicBezTo>
                <a:cubicBezTo>
                  <a:pt x="809" y="183"/>
                  <a:pt x="810" y="184"/>
                  <a:pt x="811" y="184"/>
                </a:cubicBezTo>
                <a:cubicBezTo>
                  <a:pt x="812" y="184"/>
                  <a:pt x="812" y="185"/>
                  <a:pt x="812" y="186"/>
                </a:cubicBezTo>
                <a:cubicBezTo>
                  <a:pt x="812" y="187"/>
                  <a:pt x="812" y="187"/>
                  <a:pt x="813" y="188"/>
                </a:cubicBezTo>
                <a:cubicBezTo>
                  <a:pt x="813" y="188"/>
                  <a:pt x="814" y="188"/>
                  <a:pt x="814" y="188"/>
                </a:cubicBezTo>
                <a:cubicBezTo>
                  <a:pt x="815" y="188"/>
                  <a:pt x="815" y="189"/>
                  <a:pt x="815" y="189"/>
                </a:cubicBezTo>
                <a:cubicBezTo>
                  <a:pt x="816" y="189"/>
                  <a:pt x="817" y="189"/>
                  <a:pt x="818" y="189"/>
                </a:cubicBezTo>
                <a:cubicBezTo>
                  <a:pt x="819" y="189"/>
                  <a:pt x="820" y="189"/>
                  <a:pt x="820" y="189"/>
                </a:cubicBezTo>
                <a:cubicBezTo>
                  <a:pt x="821" y="189"/>
                  <a:pt x="821" y="189"/>
                  <a:pt x="822" y="189"/>
                </a:cubicBezTo>
                <a:cubicBezTo>
                  <a:pt x="822" y="189"/>
                  <a:pt x="822" y="189"/>
                  <a:pt x="823" y="189"/>
                </a:cubicBezTo>
                <a:cubicBezTo>
                  <a:pt x="823" y="188"/>
                  <a:pt x="823" y="188"/>
                  <a:pt x="823" y="188"/>
                </a:cubicBezTo>
                <a:cubicBezTo>
                  <a:pt x="823" y="187"/>
                  <a:pt x="823" y="187"/>
                  <a:pt x="824" y="187"/>
                </a:cubicBezTo>
                <a:cubicBezTo>
                  <a:pt x="824" y="185"/>
                  <a:pt x="822" y="184"/>
                  <a:pt x="821" y="183"/>
                </a:cubicBezTo>
                <a:cubicBezTo>
                  <a:pt x="820" y="182"/>
                  <a:pt x="820" y="182"/>
                  <a:pt x="819" y="181"/>
                </a:cubicBezTo>
                <a:cubicBezTo>
                  <a:pt x="819" y="181"/>
                  <a:pt x="818" y="180"/>
                  <a:pt x="818" y="180"/>
                </a:cubicBezTo>
                <a:cubicBezTo>
                  <a:pt x="818" y="180"/>
                  <a:pt x="817" y="180"/>
                  <a:pt x="817" y="180"/>
                </a:cubicBezTo>
                <a:cubicBezTo>
                  <a:pt x="817" y="180"/>
                  <a:pt x="817" y="180"/>
                  <a:pt x="817" y="180"/>
                </a:cubicBezTo>
                <a:cubicBezTo>
                  <a:pt x="819" y="180"/>
                  <a:pt x="820" y="181"/>
                  <a:pt x="822" y="182"/>
                </a:cubicBezTo>
                <a:cubicBezTo>
                  <a:pt x="822" y="182"/>
                  <a:pt x="823" y="183"/>
                  <a:pt x="824" y="183"/>
                </a:cubicBezTo>
                <a:cubicBezTo>
                  <a:pt x="824" y="183"/>
                  <a:pt x="825" y="182"/>
                  <a:pt x="825" y="183"/>
                </a:cubicBezTo>
                <a:cubicBezTo>
                  <a:pt x="826" y="183"/>
                  <a:pt x="825" y="183"/>
                  <a:pt x="825" y="183"/>
                </a:cubicBezTo>
                <a:cubicBezTo>
                  <a:pt x="824" y="184"/>
                  <a:pt x="824" y="185"/>
                  <a:pt x="824" y="185"/>
                </a:cubicBezTo>
                <a:cubicBezTo>
                  <a:pt x="824" y="186"/>
                  <a:pt x="825" y="186"/>
                  <a:pt x="826" y="187"/>
                </a:cubicBezTo>
                <a:cubicBezTo>
                  <a:pt x="827" y="187"/>
                  <a:pt x="827" y="187"/>
                  <a:pt x="828" y="187"/>
                </a:cubicBezTo>
                <a:cubicBezTo>
                  <a:pt x="829" y="187"/>
                  <a:pt x="831" y="188"/>
                  <a:pt x="832" y="187"/>
                </a:cubicBezTo>
                <a:cubicBezTo>
                  <a:pt x="832" y="187"/>
                  <a:pt x="832" y="187"/>
                  <a:pt x="832" y="186"/>
                </a:cubicBezTo>
                <a:cubicBezTo>
                  <a:pt x="833" y="186"/>
                  <a:pt x="833" y="186"/>
                  <a:pt x="834" y="185"/>
                </a:cubicBezTo>
                <a:cubicBezTo>
                  <a:pt x="835" y="185"/>
                  <a:pt x="835" y="187"/>
                  <a:pt x="836" y="187"/>
                </a:cubicBezTo>
                <a:cubicBezTo>
                  <a:pt x="837" y="188"/>
                  <a:pt x="838" y="188"/>
                  <a:pt x="838" y="189"/>
                </a:cubicBezTo>
                <a:cubicBezTo>
                  <a:pt x="838" y="189"/>
                  <a:pt x="838" y="190"/>
                  <a:pt x="838" y="191"/>
                </a:cubicBezTo>
                <a:cubicBezTo>
                  <a:pt x="837" y="192"/>
                  <a:pt x="837" y="193"/>
                  <a:pt x="836" y="193"/>
                </a:cubicBezTo>
                <a:cubicBezTo>
                  <a:pt x="836" y="194"/>
                  <a:pt x="835" y="195"/>
                  <a:pt x="835" y="195"/>
                </a:cubicBezTo>
                <a:cubicBezTo>
                  <a:pt x="836" y="196"/>
                  <a:pt x="836" y="195"/>
                  <a:pt x="836" y="195"/>
                </a:cubicBezTo>
                <a:cubicBezTo>
                  <a:pt x="837" y="195"/>
                  <a:pt x="837" y="195"/>
                  <a:pt x="838" y="195"/>
                </a:cubicBezTo>
                <a:cubicBezTo>
                  <a:pt x="839" y="194"/>
                  <a:pt x="840" y="194"/>
                  <a:pt x="840" y="194"/>
                </a:cubicBezTo>
                <a:cubicBezTo>
                  <a:pt x="843" y="194"/>
                  <a:pt x="845" y="193"/>
                  <a:pt x="847" y="193"/>
                </a:cubicBezTo>
                <a:cubicBezTo>
                  <a:pt x="849" y="192"/>
                  <a:pt x="851" y="192"/>
                  <a:pt x="853" y="192"/>
                </a:cubicBezTo>
                <a:cubicBezTo>
                  <a:pt x="854" y="192"/>
                  <a:pt x="855" y="192"/>
                  <a:pt x="856" y="191"/>
                </a:cubicBezTo>
                <a:cubicBezTo>
                  <a:pt x="857" y="191"/>
                  <a:pt x="857" y="190"/>
                  <a:pt x="858" y="189"/>
                </a:cubicBezTo>
                <a:cubicBezTo>
                  <a:pt x="858" y="189"/>
                  <a:pt x="859" y="188"/>
                  <a:pt x="859" y="187"/>
                </a:cubicBezTo>
                <a:cubicBezTo>
                  <a:pt x="860" y="187"/>
                  <a:pt x="860" y="186"/>
                  <a:pt x="861" y="186"/>
                </a:cubicBezTo>
                <a:cubicBezTo>
                  <a:pt x="862" y="186"/>
                  <a:pt x="863" y="186"/>
                  <a:pt x="864" y="187"/>
                </a:cubicBezTo>
                <a:cubicBezTo>
                  <a:pt x="864" y="188"/>
                  <a:pt x="864" y="188"/>
                  <a:pt x="865" y="188"/>
                </a:cubicBezTo>
                <a:cubicBezTo>
                  <a:pt x="866" y="187"/>
                  <a:pt x="867" y="187"/>
                  <a:pt x="867" y="186"/>
                </a:cubicBezTo>
                <a:cubicBezTo>
                  <a:pt x="868" y="186"/>
                  <a:pt x="869" y="186"/>
                  <a:pt x="870" y="185"/>
                </a:cubicBezTo>
                <a:cubicBezTo>
                  <a:pt x="871" y="185"/>
                  <a:pt x="872" y="184"/>
                  <a:pt x="872" y="184"/>
                </a:cubicBezTo>
                <a:cubicBezTo>
                  <a:pt x="872" y="183"/>
                  <a:pt x="872" y="183"/>
                  <a:pt x="872" y="182"/>
                </a:cubicBezTo>
                <a:cubicBezTo>
                  <a:pt x="873" y="181"/>
                  <a:pt x="874" y="179"/>
                  <a:pt x="873" y="178"/>
                </a:cubicBezTo>
                <a:cubicBezTo>
                  <a:pt x="872" y="178"/>
                  <a:pt x="872" y="178"/>
                  <a:pt x="872" y="177"/>
                </a:cubicBezTo>
                <a:cubicBezTo>
                  <a:pt x="872" y="177"/>
                  <a:pt x="872" y="177"/>
                  <a:pt x="871" y="176"/>
                </a:cubicBezTo>
                <a:cubicBezTo>
                  <a:pt x="870" y="175"/>
                  <a:pt x="869" y="173"/>
                  <a:pt x="867" y="174"/>
                </a:cubicBezTo>
                <a:cubicBezTo>
                  <a:pt x="866" y="175"/>
                  <a:pt x="866" y="175"/>
                  <a:pt x="865" y="176"/>
                </a:cubicBezTo>
                <a:cubicBezTo>
                  <a:pt x="865" y="176"/>
                  <a:pt x="864" y="176"/>
                  <a:pt x="864" y="176"/>
                </a:cubicBezTo>
                <a:cubicBezTo>
                  <a:pt x="863" y="177"/>
                  <a:pt x="863" y="177"/>
                  <a:pt x="862" y="178"/>
                </a:cubicBezTo>
                <a:cubicBezTo>
                  <a:pt x="862" y="178"/>
                  <a:pt x="861" y="179"/>
                  <a:pt x="860" y="179"/>
                </a:cubicBezTo>
                <a:cubicBezTo>
                  <a:pt x="860" y="178"/>
                  <a:pt x="860" y="178"/>
                  <a:pt x="860" y="178"/>
                </a:cubicBezTo>
                <a:cubicBezTo>
                  <a:pt x="860" y="178"/>
                  <a:pt x="860" y="178"/>
                  <a:pt x="860" y="178"/>
                </a:cubicBezTo>
                <a:cubicBezTo>
                  <a:pt x="860" y="177"/>
                  <a:pt x="860" y="177"/>
                  <a:pt x="860" y="177"/>
                </a:cubicBezTo>
                <a:cubicBezTo>
                  <a:pt x="860" y="176"/>
                  <a:pt x="859" y="176"/>
                  <a:pt x="858" y="176"/>
                </a:cubicBezTo>
                <a:cubicBezTo>
                  <a:pt x="857" y="176"/>
                  <a:pt x="856" y="176"/>
                  <a:pt x="856" y="176"/>
                </a:cubicBezTo>
                <a:cubicBezTo>
                  <a:pt x="854" y="176"/>
                  <a:pt x="856" y="173"/>
                  <a:pt x="856" y="173"/>
                </a:cubicBezTo>
                <a:cubicBezTo>
                  <a:pt x="857" y="172"/>
                  <a:pt x="858" y="172"/>
                  <a:pt x="858" y="171"/>
                </a:cubicBezTo>
                <a:cubicBezTo>
                  <a:pt x="858" y="170"/>
                  <a:pt x="857" y="170"/>
                  <a:pt x="857" y="170"/>
                </a:cubicBezTo>
                <a:cubicBezTo>
                  <a:pt x="856" y="169"/>
                  <a:pt x="855" y="169"/>
                  <a:pt x="855" y="169"/>
                </a:cubicBezTo>
                <a:cubicBezTo>
                  <a:pt x="854" y="169"/>
                  <a:pt x="853" y="169"/>
                  <a:pt x="852" y="169"/>
                </a:cubicBezTo>
                <a:cubicBezTo>
                  <a:pt x="851" y="169"/>
                  <a:pt x="851" y="169"/>
                  <a:pt x="850" y="169"/>
                </a:cubicBezTo>
                <a:cubicBezTo>
                  <a:pt x="849" y="169"/>
                  <a:pt x="849" y="169"/>
                  <a:pt x="849" y="170"/>
                </a:cubicBezTo>
                <a:cubicBezTo>
                  <a:pt x="848" y="170"/>
                  <a:pt x="847" y="171"/>
                  <a:pt x="846" y="171"/>
                </a:cubicBezTo>
                <a:cubicBezTo>
                  <a:pt x="846" y="171"/>
                  <a:pt x="843" y="173"/>
                  <a:pt x="843" y="172"/>
                </a:cubicBezTo>
                <a:cubicBezTo>
                  <a:pt x="844" y="171"/>
                  <a:pt x="845" y="171"/>
                  <a:pt x="845" y="170"/>
                </a:cubicBezTo>
                <a:cubicBezTo>
                  <a:pt x="845" y="169"/>
                  <a:pt x="844" y="169"/>
                  <a:pt x="843" y="169"/>
                </a:cubicBezTo>
                <a:cubicBezTo>
                  <a:pt x="842" y="169"/>
                  <a:pt x="842" y="169"/>
                  <a:pt x="841" y="169"/>
                </a:cubicBezTo>
                <a:cubicBezTo>
                  <a:pt x="839" y="168"/>
                  <a:pt x="837" y="168"/>
                  <a:pt x="836" y="168"/>
                </a:cubicBezTo>
                <a:cubicBezTo>
                  <a:pt x="834" y="168"/>
                  <a:pt x="832" y="169"/>
                  <a:pt x="830" y="170"/>
                </a:cubicBezTo>
                <a:cubicBezTo>
                  <a:pt x="829" y="170"/>
                  <a:pt x="828" y="171"/>
                  <a:pt x="827" y="170"/>
                </a:cubicBezTo>
                <a:cubicBezTo>
                  <a:pt x="826" y="170"/>
                  <a:pt x="827" y="169"/>
                  <a:pt x="826" y="168"/>
                </a:cubicBezTo>
                <a:cubicBezTo>
                  <a:pt x="826" y="168"/>
                  <a:pt x="824" y="168"/>
                  <a:pt x="825" y="167"/>
                </a:cubicBezTo>
                <a:cubicBezTo>
                  <a:pt x="825" y="167"/>
                  <a:pt x="827" y="167"/>
                  <a:pt x="828" y="167"/>
                </a:cubicBezTo>
                <a:cubicBezTo>
                  <a:pt x="829" y="167"/>
                  <a:pt x="830" y="167"/>
                  <a:pt x="831" y="167"/>
                </a:cubicBezTo>
                <a:cubicBezTo>
                  <a:pt x="832" y="167"/>
                  <a:pt x="833" y="167"/>
                  <a:pt x="834" y="167"/>
                </a:cubicBezTo>
                <a:cubicBezTo>
                  <a:pt x="834" y="167"/>
                  <a:pt x="833" y="166"/>
                  <a:pt x="833" y="166"/>
                </a:cubicBezTo>
                <a:cubicBezTo>
                  <a:pt x="833" y="166"/>
                  <a:pt x="832" y="165"/>
                  <a:pt x="832" y="165"/>
                </a:cubicBezTo>
                <a:cubicBezTo>
                  <a:pt x="831" y="165"/>
                  <a:pt x="829" y="165"/>
                  <a:pt x="828" y="164"/>
                </a:cubicBezTo>
                <a:cubicBezTo>
                  <a:pt x="828" y="164"/>
                  <a:pt x="829" y="163"/>
                  <a:pt x="828" y="162"/>
                </a:cubicBezTo>
                <a:cubicBezTo>
                  <a:pt x="828" y="161"/>
                  <a:pt x="828" y="161"/>
                  <a:pt x="827" y="160"/>
                </a:cubicBezTo>
                <a:cubicBezTo>
                  <a:pt x="826" y="160"/>
                  <a:pt x="826" y="159"/>
                  <a:pt x="825" y="159"/>
                </a:cubicBezTo>
                <a:cubicBezTo>
                  <a:pt x="826" y="159"/>
                  <a:pt x="827" y="159"/>
                  <a:pt x="828" y="159"/>
                </a:cubicBezTo>
                <a:cubicBezTo>
                  <a:pt x="828" y="160"/>
                  <a:pt x="829" y="160"/>
                  <a:pt x="829" y="161"/>
                </a:cubicBezTo>
                <a:cubicBezTo>
                  <a:pt x="829" y="162"/>
                  <a:pt x="830" y="162"/>
                  <a:pt x="831" y="163"/>
                </a:cubicBezTo>
                <a:cubicBezTo>
                  <a:pt x="831" y="163"/>
                  <a:pt x="832" y="163"/>
                  <a:pt x="832" y="164"/>
                </a:cubicBezTo>
                <a:cubicBezTo>
                  <a:pt x="833" y="164"/>
                  <a:pt x="833" y="164"/>
                  <a:pt x="833" y="164"/>
                </a:cubicBezTo>
                <a:cubicBezTo>
                  <a:pt x="834" y="165"/>
                  <a:pt x="834" y="165"/>
                  <a:pt x="835" y="165"/>
                </a:cubicBezTo>
                <a:cubicBezTo>
                  <a:pt x="836" y="165"/>
                  <a:pt x="836" y="166"/>
                  <a:pt x="837" y="166"/>
                </a:cubicBezTo>
                <a:cubicBezTo>
                  <a:pt x="838" y="167"/>
                  <a:pt x="839" y="167"/>
                  <a:pt x="839" y="167"/>
                </a:cubicBezTo>
                <a:cubicBezTo>
                  <a:pt x="840" y="167"/>
                  <a:pt x="841" y="167"/>
                  <a:pt x="842" y="167"/>
                </a:cubicBezTo>
                <a:cubicBezTo>
                  <a:pt x="844" y="167"/>
                  <a:pt x="846" y="168"/>
                  <a:pt x="847" y="168"/>
                </a:cubicBezTo>
                <a:cubicBezTo>
                  <a:pt x="849" y="168"/>
                  <a:pt x="851" y="167"/>
                  <a:pt x="853" y="167"/>
                </a:cubicBezTo>
                <a:cubicBezTo>
                  <a:pt x="853" y="167"/>
                  <a:pt x="853" y="167"/>
                  <a:pt x="854" y="168"/>
                </a:cubicBezTo>
                <a:cubicBezTo>
                  <a:pt x="854" y="168"/>
                  <a:pt x="854" y="168"/>
                  <a:pt x="855" y="168"/>
                </a:cubicBezTo>
                <a:cubicBezTo>
                  <a:pt x="856" y="168"/>
                  <a:pt x="857" y="168"/>
                  <a:pt x="858" y="168"/>
                </a:cubicBezTo>
                <a:cubicBezTo>
                  <a:pt x="858" y="167"/>
                  <a:pt x="859" y="167"/>
                  <a:pt x="860" y="167"/>
                </a:cubicBezTo>
                <a:cubicBezTo>
                  <a:pt x="861" y="167"/>
                  <a:pt x="862" y="167"/>
                  <a:pt x="862" y="167"/>
                </a:cubicBezTo>
                <a:cubicBezTo>
                  <a:pt x="863" y="166"/>
                  <a:pt x="864" y="165"/>
                  <a:pt x="865" y="164"/>
                </a:cubicBezTo>
                <a:cubicBezTo>
                  <a:pt x="866" y="164"/>
                  <a:pt x="867" y="163"/>
                  <a:pt x="868" y="162"/>
                </a:cubicBezTo>
                <a:cubicBezTo>
                  <a:pt x="869" y="161"/>
                  <a:pt x="870" y="161"/>
                  <a:pt x="871" y="160"/>
                </a:cubicBezTo>
                <a:cubicBezTo>
                  <a:pt x="871" y="159"/>
                  <a:pt x="871" y="159"/>
                  <a:pt x="871" y="158"/>
                </a:cubicBezTo>
                <a:cubicBezTo>
                  <a:pt x="870" y="158"/>
                  <a:pt x="870" y="157"/>
                  <a:pt x="870" y="156"/>
                </a:cubicBezTo>
                <a:cubicBezTo>
                  <a:pt x="870" y="156"/>
                  <a:pt x="871" y="156"/>
                  <a:pt x="871" y="156"/>
                </a:cubicBezTo>
                <a:cubicBezTo>
                  <a:pt x="871" y="156"/>
                  <a:pt x="871" y="155"/>
                  <a:pt x="871" y="155"/>
                </a:cubicBezTo>
                <a:cubicBezTo>
                  <a:pt x="870" y="154"/>
                  <a:pt x="869" y="154"/>
                  <a:pt x="868" y="154"/>
                </a:cubicBezTo>
                <a:cubicBezTo>
                  <a:pt x="868" y="153"/>
                  <a:pt x="868" y="153"/>
                  <a:pt x="867" y="153"/>
                </a:cubicBezTo>
                <a:cubicBezTo>
                  <a:pt x="867" y="153"/>
                  <a:pt x="866" y="153"/>
                  <a:pt x="866" y="153"/>
                </a:cubicBezTo>
                <a:cubicBezTo>
                  <a:pt x="866" y="152"/>
                  <a:pt x="867" y="151"/>
                  <a:pt x="868" y="151"/>
                </a:cubicBezTo>
                <a:cubicBezTo>
                  <a:pt x="868" y="151"/>
                  <a:pt x="869" y="151"/>
                  <a:pt x="870" y="152"/>
                </a:cubicBezTo>
                <a:cubicBezTo>
                  <a:pt x="871" y="152"/>
                  <a:pt x="871" y="152"/>
                  <a:pt x="872" y="152"/>
                </a:cubicBezTo>
                <a:cubicBezTo>
                  <a:pt x="873" y="152"/>
                  <a:pt x="874" y="152"/>
                  <a:pt x="875" y="152"/>
                </a:cubicBezTo>
                <a:cubicBezTo>
                  <a:pt x="876" y="152"/>
                  <a:pt x="877" y="152"/>
                  <a:pt x="878" y="152"/>
                </a:cubicBezTo>
                <a:cubicBezTo>
                  <a:pt x="879" y="152"/>
                  <a:pt x="880" y="152"/>
                  <a:pt x="881" y="153"/>
                </a:cubicBezTo>
                <a:cubicBezTo>
                  <a:pt x="881" y="153"/>
                  <a:pt x="882" y="153"/>
                  <a:pt x="882" y="153"/>
                </a:cubicBezTo>
                <a:cubicBezTo>
                  <a:pt x="883" y="153"/>
                  <a:pt x="883" y="153"/>
                  <a:pt x="884" y="153"/>
                </a:cubicBezTo>
                <a:cubicBezTo>
                  <a:pt x="885" y="153"/>
                  <a:pt x="885" y="152"/>
                  <a:pt x="886" y="152"/>
                </a:cubicBezTo>
                <a:cubicBezTo>
                  <a:pt x="887" y="152"/>
                  <a:pt x="888" y="152"/>
                  <a:pt x="889" y="151"/>
                </a:cubicBezTo>
                <a:cubicBezTo>
                  <a:pt x="890" y="151"/>
                  <a:pt x="891" y="151"/>
                  <a:pt x="892" y="151"/>
                </a:cubicBezTo>
                <a:cubicBezTo>
                  <a:pt x="892" y="150"/>
                  <a:pt x="893" y="151"/>
                  <a:pt x="893" y="151"/>
                </a:cubicBezTo>
                <a:cubicBezTo>
                  <a:pt x="893" y="152"/>
                  <a:pt x="894" y="152"/>
                  <a:pt x="894" y="151"/>
                </a:cubicBezTo>
                <a:cubicBezTo>
                  <a:pt x="894" y="150"/>
                  <a:pt x="895" y="149"/>
                  <a:pt x="894" y="148"/>
                </a:cubicBezTo>
                <a:cubicBezTo>
                  <a:pt x="894" y="147"/>
                  <a:pt x="893" y="147"/>
                  <a:pt x="892" y="147"/>
                </a:cubicBezTo>
                <a:cubicBezTo>
                  <a:pt x="891" y="147"/>
                  <a:pt x="891" y="146"/>
                  <a:pt x="890" y="146"/>
                </a:cubicBezTo>
                <a:cubicBezTo>
                  <a:pt x="889" y="146"/>
                  <a:pt x="888" y="146"/>
                  <a:pt x="888" y="146"/>
                </a:cubicBezTo>
                <a:cubicBezTo>
                  <a:pt x="887" y="146"/>
                  <a:pt x="886" y="146"/>
                  <a:pt x="886" y="146"/>
                </a:cubicBezTo>
                <a:cubicBezTo>
                  <a:pt x="885" y="146"/>
                  <a:pt x="885" y="146"/>
                  <a:pt x="885" y="145"/>
                </a:cubicBezTo>
                <a:cubicBezTo>
                  <a:pt x="885" y="145"/>
                  <a:pt x="884" y="145"/>
                  <a:pt x="884" y="145"/>
                </a:cubicBezTo>
                <a:cubicBezTo>
                  <a:pt x="884" y="145"/>
                  <a:pt x="886" y="145"/>
                  <a:pt x="886" y="145"/>
                </a:cubicBezTo>
                <a:cubicBezTo>
                  <a:pt x="887" y="145"/>
                  <a:pt x="888" y="145"/>
                  <a:pt x="889" y="144"/>
                </a:cubicBezTo>
                <a:cubicBezTo>
                  <a:pt x="890" y="144"/>
                  <a:pt x="891" y="144"/>
                  <a:pt x="892" y="144"/>
                </a:cubicBezTo>
                <a:cubicBezTo>
                  <a:pt x="893" y="144"/>
                  <a:pt x="894" y="144"/>
                  <a:pt x="894" y="145"/>
                </a:cubicBezTo>
                <a:cubicBezTo>
                  <a:pt x="895" y="146"/>
                  <a:pt x="896" y="146"/>
                  <a:pt x="897" y="146"/>
                </a:cubicBezTo>
                <a:cubicBezTo>
                  <a:pt x="898" y="145"/>
                  <a:pt x="898" y="144"/>
                  <a:pt x="899" y="144"/>
                </a:cubicBezTo>
                <a:cubicBezTo>
                  <a:pt x="899" y="143"/>
                  <a:pt x="901" y="140"/>
                  <a:pt x="899" y="139"/>
                </a:cubicBezTo>
                <a:cubicBezTo>
                  <a:pt x="899" y="139"/>
                  <a:pt x="898" y="139"/>
                  <a:pt x="898" y="139"/>
                </a:cubicBezTo>
                <a:cubicBezTo>
                  <a:pt x="897" y="139"/>
                  <a:pt x="897" y="139"/>
                  <a:pt x="896" y="139"/>
                </a:cubicBezTo>
                <a:cubicBezTo>
                  <a:pt x="895" y="139"/>
                  <a:pt x="894" y="139"/>
                  <a:pt x="893" y="139"/>
                </a:cubicBezTo>
                <a:cubicBezTo>
                  <a:pt x="892" y="138"/>
                  <a:pt x="891" y="138"/>
                  <a:pt x="891" y="138"/>
                </a:cubicBezTo>
                <a:cubicBezTo>
                  <a:pt x="890" y="137"/>
                  <a:pt x="889" y="137"/>
                  <a:pt x="889" y="137"/>
                </a:cubicBezTo>
                <a:cubicBezTo>
                  <a:pt x="888" y="137"/>
                  <a:pt x="887" y="138"/>
                  <a:pt x="887" y="137"/>
                </a:cubicBezTo>
                <a:cubicBezTo>
                  <a:pt x="888" y="137"/>
                  <a:pt x="889" y="137"/>
                  <a:pt x="890" y="137"/>
                </a:cubicBezTo>
                <a:cubicBezTo>
                  <a:pt x="892" y="137"/>
                  <a:pt x="895" y="137"/>
                  <a:pt x="897" y="136"/>
                </a:cubicBezTo>
                <a:cubicBezTo>
                  <a:pt x="899" y="136"/>
                  <a:pt x="901" y="136"/>
                  <a:pt x="903" y="136"/>
                </a:cubicBezTo>
                <a:cubicBezTo>
                  <a:pt x="904" y="136"/>
                  <a:pt x="904" y="136"/>
                  <a:pt x="905" y="136"/>
                </a:cubicBezTo>
                <a:cubicBezTo>
                  <a:pt x="906" y="136"/>
                  <a:pt x="907" y="136"/>
                  <a:pt x="908" y="136"/>
                </a:cubicBezTo>
                <a:cubicBezTo>
                  <a:pt x="908" y="136"/>
                  <a:pt x="909" y="136"/>
                  <a:pt x="909" y="136"/>
                </a:cubicBezTo>
                <a:cubicBezTo>
                  <a:pt x="908" y="135"/>
                  <a:pt x="908" y="135"/>
                  <a:pt x="908" y="135"/>
                </a:cubicBezTo>
                <a:cubicBezTo>
                  <a:pt x="907" y="135"/>
                  <a:pt x="907" y="135"/>
                  <a:pt x="907" y="135"/>
                </a:cubicBezTo>
                <a:cubicBezTo>
                  <a:pt x="906" y="134"/>
                  <a:pt x="906" y="134"/>
                  <a:pt x="907" y="133"/>
                </a:cubicBezTo>
                <a:cubicBezTo>
                  <a:pt x="907" y="133"/>
                  <a:pt x="907" y="133"/>
                  <a:pt x="907" y="132"/>
                </a:cubicBezTo>
                <a:cubicBezTo>
                  <a:pt x="907" y="132"/>
                  <a:pt x="907" y="132"/>
                  <a:pt x="907" y="131"/>
                </a:cubicBezTo>
                <a:cubicBezTo>
                  <a:pt x="907" y="131"/>
                  <a:pt x="907" y="131"/>
                  <a:pt x="906" y="131"/>
                </a:cubicBezTo>
                <a:cubicBezTo>
                  <a:pt x="906" y="130"/>
                  <a:pt x="907" y="130"/>
                  <a:pt x="906" y="130"/>
                </a:cubicBezTo>
                <a:cubicBezTo>
                  <a:pt x="906" y="129"/>
                  <a:pt x="906" y="129"/>
                  <a:pt x="906" y="129"/>
                </a:cubicBezTo>
                <a:cubicBezTo>
                  <a:pt x="905" y="129"/>
                  <a:pt x="904" y="129"/>
                  <a:pt x="904" y="129"/>
                </a:cubicBezTo>
                <a:cubicBezTo>
                  <a:pt x="903" y="128"/>
                  <a:pt x="902" y="128"/>
                  <a:pt x="901" y="128"/>
                </a:cubicBezTo>
                <a:cubicBezTo>
                  <a:pt x="900" y="128"/>
                  <a:pt x="899" y="128"/>
                  <a:pt x="898" y="128"/>
                </a:cubicBezTo>
                <a:cubicBezTo>
                  <a:pt x="897" y="128"/>
                  <a:pt x="896" y="128"/>
                  <a:pt x="896" y="128"/>
                </a:cubicBezTo>
                <a:cubicBezTo>
                  <a:pt x="895" y="128"/>
                  <a:pt x="894" y="128"/>
                  <a:pt x="894" y="128"/>
                </a:cubicBezTo>
                <a:cubicBezTo>
                  <a:pt x="893" y="128"/>
                  <a:pt x="892" y="128"/>
                  <a:pt x="891" y="128"/>
                </a:cubicBezTo>
                <a:cubicBezTo>
                  <a:pt x="891" y="128"/>
                  <a:pt x="890" y="129"/>
                  <a:pt x="890" y="129"/>
                </a:cubicBezTo>
                <a:cubicBezTo>
                  <a:pt x="888" y="129"/>
                  <a:pt x="890" y="128"/>
                  <a:pt x="890" y="127"/>
                </a:cubicBezTo>
                <a:cubicBezTo>
                  <a:pt x="890" y="127"/>
                  <a:pt x="891" y="127"/>
                  <a:pt x="891" y="127"/>
                </a:cubicBezTo>
                <a:cubicBezTo>
                  <a:pt x="892" y="126"/>
                  <a:pt x="892" y="126"/>
                  <a:pt x="892" y="126"/>
                </a:cubicBezTo>
                <a:cubicBezTo>
                  <a:pt x="892" y="125"/>
                  <a:pt x="890" y="125"/>
                  <a:pt x="890" y="125"/>
                </a:cubicBezTo>
                <a:cubicBezTo>
                  <a:pt x="888" y="125"/>
                  <a:pt x="887" y="125"/>
                  <a:pt x="885" y="125"/>
                </a:cubicBezTo>
                <a:cubicBezTo>
                  <a:pt x="884" y="125"/>
                  <a:pt x="883" y="125"/>
                  <a:pt x="882" y="125"/>
                </a:cubicBezTo>
                <a:cubicBezTo>
                  <a:pt x="881" y="125"/>
                  <a:pt x="880" y="125"/>
                  <a:pt x="879" y="125"/>
                </a:cubicBezTo>
                <a:cubicBezTo>
                  <a:pt x="877" y="126"/>
                  <a:pt x="875" y="126"/>
                  <a:pt x="874" y="126"/>
                </a:cubicBezTo>
                <a:cubicBezTo>
                  <a:pt x="872" y="127"/>
                  <a:pt x="871" y="128"/>
                  <a:pt x="869" y="129"/>
                </a:cubicBezTo>
                <a:cubicBezTo>
                  <a:pt x="869" y="128"/>
                  <a:pt x="871" y="127"/>
                  <a:pt x="872" y="126"/>
                </a:cubicBezTo>
                <a:cubicBezTo>
                  <a:pt x="872" y="126"/>
                  <a:pt x="873" y="124"/>
                  <a:pt x="874" y="124"/>
                </a:cubicBezTo>
                <a:cubicBezTo>
                  <a:pt x="874" y="125"/>
                  <a:pt x="874" y="125"/>
                  <a:pt x="875" y="125"/>
                </a:cubicBezTo>
                <a:cubicBezTo>
                  <a:pt x="875" y="125"/>
                  <a:pt x="876" y="125"/>
                  <a:pt x="876" y="125"/>
                </a:cubicBezTo>
                <a:cubicBezTo>
                  <a:pt x="877" y="125"/>
                  <a:pt x="878" y="124"/>
                  <a:pt x="879" y="124"/>
                </a:cubicBezTo>
                <a:cubicBezTo>
                  <a:pt x="880" y="124"/>
                  <a:pt x="881" y="124"/>
                  <a:pt x="882" y="123"/>
                </a:cubicBezTo>
                <a:cubicBezTo>
                  <a:pt x="883" y="123"/>
                  <a:pt x="884" y="123"/>
                  <a:pt x="885" y="123"/>
                </a:cubicBezTo>
                <a:cubicBezTo>
                  <a:pt x="886" y="123"/>
                  <a:pt x="887" y="123"/>
                  <a:pt x="888" y="123"/>
                </a:cubicBezTo>
                <a:cubicBezTo>
                  <a:pt x="889" y="124"/>
                  <a:pt x="889" y="123"/>
                  <a:pt x="890" y="123"/>
                </a:cubicBezTo>
                <a:cubicBezTo>
                  <a:pt x="890" y="123"/>
                  <a:pt x="891" y="124"/>
                  <a:pt x="891" y="123"/>
                </a:cubicBezTo>
                <a:cubicBezTo>
                  <a:pt x="890" y="122"/>
                  <a:pt x="887" y="122"/>
                  <a:pt x="886" y="122"/>
                </a:cubicBezTo>
                <a:cubicBezTo>
                  <a:pt x="885" y="122"/>
                  <a:pt x="883" y="122"/>
                  <a:pt x="882" y="122"/>
                </a:cubicBezTo>
                <a:cubicBezTo>
                  <a:pt x="882" y="122"/>
                  <a:pt x="881" y="121"/>
                  <a:pt x="881" y="121"/>
                </a:cubicBezTo>
                <a:cubicBezTo>
                  <a:pt x="881" y="121"/>
                  <a:pt x="880" y="121"/>
                  <a:pt x="880" y="121"/>
                </a:cubicBezTo>
                <a:cubicBezTo>
                  <a:pt x="879" y="121"/>
                  <a:pt x="878" y="121"/>
                  <a:pt x="877" y="121"/>
                </a:cubicBezTo>
                <a:cubicBezTo>
                  <a:pt x="876" y="121"/>
                  <a:pt x="875" y="121"/>
                  <a:pt x="874" y="121"/>
                </a:cubicBezTo>
                <a:cubicBezTo>
                  <a:pt x="875" y="120"/>
                  <a:pt x="877" y="121"/>
                  <a:pt x="878" y="121"/>
                </a:cubicBezTo>
                <a:cubicBezTo>
                  <a:pt x="879" y="121"/>
                  <a:pt x="880" y="121"/>
                  <a:pt x="881" y="121"/>
                </a:cubicBezTo>
                <a:cubicBezTo>
                  <a:pt x="883" y="120"/>
                  <a:pt x="885" y="120"/>
                  <a:pt x="886" y="120"/>
                </a:cubicBezTo>
                <a:cubicBezTo>
                  <a:pt x="888" y="120"/>
                  <a:pt x="889" y="120"/>
                  <a:pt x="890" y="121"/>
                </a:cubicBezTo>
                <a:cubicBezTo>
                  <a:pt x="891" y="121"/>
                  <a:pt x="892" y="120"/>
                  <a:pt x="893" y="121"/>
                </a:cubicBezTo>
                <a:cubicBezTo>
                  <a:pt x="893" y="121"/>
                  <a:pt x="893" y="121"/>
                  <a:pt x="894" y="121"/>
                </a:cubicBezTo>
                <a:cubicBezTo>
                  <a:pt x="894" y="121"/>
                  <a:pt x="894" y="121"/>
                  <a:pt x="894" y="122"/>
                </a:cubicBezTo>
                <a:cubicBezTo>
                  <a:pt x="894" y="122"/>
                  <a:pt x="894" y="122"/>
                  <a:pt x="894" y="123"/>
                </a:cubicBezTo>
                <a:cubicBezTo>
                  <a:pt x="895" y="123"/>
                  <a:pt x="895" y="123"/>
                  <a:pt x="896" y="123"/>
                </a:cubicBezTo>
                <a:cubicBezTo>
                  <a:pt x="896" y="123"/>
                  <a:pt x="897" y="123"/>
                  <a:pt x="898" y="124"/>
                </a:cubicBezTo>
                <a:cubicBezTo>
                  <a:pt x="899" y="124"/>
                  <a:pt x="900" y="124"/>
                  <a:pt x="900" y="124"/>
                </a:cubicBezTo>
                <a:cubicBezTo>
                  <a:pt x="902" y="124"/>
                  <a:pt x="904" y="124"/>
                  <a:pt x="906" y="124"/>
                </a:cubicBezTo>
                <a:cubicBezTo>
                  <a:pt x="907" y="124"/>
                  <a:pt x="908" y="124"/>
                  <a:pt x="909" y="125"/>
                </a:cubicBezTo>
                <a:cubicBezTo>
                  <a:pt x="909" y="125"/>
                  <a:pt x="910" y="125"/>
                  <a:pt x="910" y="124"/>
                </a:cubicBezTo>
                <a:cubicBezTo>
                  <a:pt x="911" y="124"/>
                  <a:pt x="909" y="123"/>
                  <a:pt x="909" y="123"/>
                </a:cubicBezTo>
                <a:cubicBezTo>
                  <a:pt x="909" y="123"/>
                  <a:pt x="909" y="122"/>
                  <a:pt x="909" y="122"/>
                </a:cubicBezTo>
                <a:cubicBezTo>
                  <a:pt x="909" y="122"/>
                  <a:pt x="909" y="122"/>
                  <a:pt x="908" y="121"/>
                </a:cubicBezTo>
                <a:cubicBezTo>
                  <a:pt x="908" y="121"/>
                  <a:pt x="906" y="121"/>
                  <a:pt x="907" y="120"/>
                </a:cubicBezTo>
                <a:cubicBezTo>
                  <a:pt x="908" y="120"/>
                  <a:pt x="908" y="120"/>
                  <a:pt x="908" y="120"/>
                </a:cubicBezTo>
                <a:cubicBezTo>
                  <a:pt x="908" y="119"/>
                  <a:pt x="907" y="119"/>
                  <a:pt x="907" y="119"/>
                </a:cubicBezTo>
                <a:cubicBezTo>
                  <a:pt x="906" y="119"/>
                  <a:pt x="905" y="119"/>
                  <a:pt x="904" y="119"/>
                </a:cubicBezTo>
                <a:cubicBezTo>
                  <a:pt x="903" y="120"/>
                  <a:pt x="902" y="119"/>
                  <a:pt x="901" y="119"/>
                </a:cubicBezTo>
                <a:cubicBezTo>
                  <a:pt x="899" y="119"/>
                  <a:pt x="897" y="120"/>
                  <a:pt x="894" y="120"/>
                </a:cubicBezTo>
                <a:cubicBezTo>
                  <a:pt x="894" y="119"/>
                  <a:pt x="894" y="119"/>
                  <a:pt x="893" y="119"/>
                </a:cubicBezTo>
                <a:cubicBezTo>
                  <a:pt x="893" y="119"/>
                  <a:pt x="892" y="119"/>
                  <a:pt x="892" y="119"/>
                </a:cubicBezTo>
                <a:cubicBezTo>
                  <a:pt x="891" y="119"/>
                  <a:pt x="890" y="119"/>
                  <a:pt x="889" y="119"/>
                </a:cubicBezTo>
                <a:cubicBezTo>
                  <a:pt x="888" y="119"/>
                  <a:pt x="887" y="119"/>
                  <a:pt x="887" y="118"/>
                </a:cubicBezTo>
                <a:cubicBezTo>
                  <a:pt x="886" y="118"/>
                  <a:pt x="885" y="118"/>
                  <a:pt x="884" y="118"/>
                </a:cubicBezTo>
                <a:cubicBezTo>
                  <a:pt x="883" y="118"/>
                  <a:pt x="882" y="118"/>
                  <a:pt x="881" y="118"/>
                </a:cubicBezTo>
                <a:cubicBezTo>
                  <a:pt x="881" y="118"/>
                  <a:pt x="881" y="119"/>
                  <a:pt x="880" y="119"/>
                </a:cubicBezTo>
                <a:cubicBezTo>
                  <a:pt x="880" y="119"/>
                  <a:pt x="879" y="119"/>
                  <a:pt x="879" y="119"/>
                </a:cubicBezTo>
                <a:cubicBezTo>
                  <a:pt x="878" y="119"/>
                  <a:pt x="877" y="120"/>
                  <a:pt x="877" y="119"/>
                </a:cubicBezTo>
                <a:cubicBezTo>
                  <a:pt x="877" y="119"/>
                  <a:pt x="877" y="118"/>
                  <a:pt x="877" y="118"/>
                </a:cubicBezTo>
                <a:cubicBezTo>
                  <a:pt x="876" y="118"/>
                  <a:pt x="876" y="117"/>
                  <a:pt x="876" y="117"/>
                </a:cubicBezTo>
                <a:cubicBezTo>
                  <a:pt x="875" y="117"/>
                  <a:pt x="874" y="117"/>
                  <a:pt x="873" y="117"/>
                </a:cubicBezTo>
                <a:cubicBezTo>
                  <a:pt x="873" y="117"/>
                  <a:pt x="872" y="117"/>
                  <a:pt x="871" y="116"/>
                </a:cubicBezTo>
                <a:cubicBezTo>
                  <a:pt x="872" y="116"/>
                  <a:pt x="874" y="116"/>
                  <a:pt x="875" y="117"/>
                </a:cubicBezTo>
                <a:cubicBezTo>
                  <a:pt x="876" y="117"/>
                  <a:pt x="876" y="117"/>
                  <a:pt x="877" y="117"/>
                </a:cubicBezTo>
                <a:cubicBezTo>
                  <a:pt x="878" y="117"/>
                  <a:pt x="880" y="117"/>
                  <a:pt x="879" y="116"/>
                </a:cubicBezTo>
                <a:cubicBezTo>
                  <a:pt x="879" y="116"/>
                  <a:pt x="878" y="115"/>
                  <a:pt x="878" y="115"/>
                </a:cubicBezTo>
                <a:cubicBezTo>
                  <a:pt x="879" y="114"/>
                  <a:pt x="880" y="115"/>
                  <a:pt x="881" y="115"/>
                </a:cubicBezTo>
                <a:cubicBezTo>
                  <a:pt x="881" y="116"/>
                  <a:pt x="882" y="116"/>
                  <a:pt x="883" y="116"/>
                </a:cubicBezTo>
                <a:cubicBezTo>
                  <a:pt x="884" y="117"/>
                  <a:pt x="885" y="116"/>
                  <a:pt x="885" y="117"/>
                </a:cubicBezTo>
                <a:cubicBezTo>
                  <a:pt x="887" y="117"/>
                  <a:pt x="889" y="116"/>
                  <a:pt x="891" y="117"/>
                </a:cubicBezTo>
                <a:cubicBezTo>
                  <a:pt x="892" y="117"/>
                  <a:pt x="894" y="117"/>
                  <a:pt x="894" y="116"/>
                </a:cubicBezTo>
                <a:cubicBezTo>
                  <a:pt x="893" y="116"/>
                  <a:pt x="892" y="116"/>
                  <a:pt x="891" y="115"/>
                </a:cubicBezTo>
                <a:cubicBezTo>
                  <a:pt x="891" y="115"/>
                  <a:pt x="891" y="115"/>
                  <a:pt x="891" y="114"/>
                </a:cubicBezTo>
                <a:cubicBezTo>
                  <a:pt x="891" y="114"/>
                  <a:pt x="891" y="114"/>
                  <a:pt x="890" y="114"/>
                </a:cubicBezTo>
                <a:cubicBezTo>
                  <a:pt x="890" y="113"/>
                  <a:pt x="888" y="113"/>
                  <a:pt x="888" y="113"/>
                </a:cubicBezTo>
                <a:cubicBezTo>
                  <a:pt x="887" y="113"/>
                  <a:pt x="886" y="113"/>
                  <a:pt x="885" y="113"/>
                </a:cubicBezTo>
                <a:cubicBezTo>
                  <a:pt x="884" y="113"/>
                  <a:pt x="883" y="113"/>
                  <a:pt x="882" y="113"/>
                </a:cubicBezTo>
                <a:cubicBezTo>
                  <a:pt x="882" y="113"/>
                  <a:pt x="880" y="113"/>
                  <a:pt x="880" y="112"/>
                </a:cubicBezTo>
                <a:cubicBezTo>
                  <a:pt x="880" y="112"/>
                  <a:pt x="882" y="112"/>
                  <a:pt x="882" y="112"/>
                </a:cubicBezTo>
                <a:cubicBezTo>
                  <a:pt x="884" y="112"/>
                  <a:pt x="886" y="112"/>
                  <a:pt x="888" y="112"/>
                </a:cubicBezTo>
                <a:cubicBezTo>
                  <a:pt x="889" y="113"/>
                  <a:pt x="890" y="113"/>
                  <a:pt x="891" y="113"/>
                </a:cubicBezTo>
                <a:cubicBezTo>
                  <a:pt x="891" y="113"/>
                  <a:pt x="892" y="114"/>
                  <a:pt x="893" y="114"/>
                </a:cubicBezTo>
                <a:cubicBezTo>
                  <a:pt x="893" y="115"/>
                  <a:pt x="894" y="115"/>
                  <a:pt x="895" y="115"/>
                </a:cubicBezTo>
                <a:cubicBezTo>
                  <a:pt x="896" y="115"/>
                  <a:pt x="897" y="115"/>
                  <a:pt x="898" y="115"/>
                </a:cubicBezTo>
                <a:cubicBezTo>
                  <a:pt x="899" y="115"/>
                  <a:pt x="900" y="115"/>
                  <a:pt x="901" y="115"/>
                </a:cubicBezTo>
                <a:cubicBezTo>
                  <a:pt x="901" y="115"/>
                  <a:pt x="902" y="116"/>
                  <a:pt x="903" y="116"/>
                </a:cubicBezTo>
                <a:cubicBezTo>
                  <a:pt x="904" y="116"/>
                  <a:pt x="904" y="115"/>
                  <a:pt x="904" y="114"/>
                </a:cubicBezTo>
                <a:cubicBezTo>
                  <a:pt x="904" y="113"/>
                  <a:pt x="904" y="113"/>
                  <a:pt x="905" y="112"/>
                </a:cubicBezTo>
                <a:cubicBezTo>
                  <a:pt x="906" y="112"/>
                  <a:pt x="906" y="113"/>
                  <a:pt x="907" y="114"/>
                </a:cubicBezTo>
                <a:cubicBezTo>
                  <a:pt x="908" y="114"/>
                  <a:pt x="908" y="114"/>
                  <a:pt x="909" y="114"/>
                </a:cubicBezTo>
                <a:cubicBezTo>
                  <a:pt x="911" y="114"/>
                  <a:pt x="913" y="114"/>
                  <a:pt x="915" y="114"/>
                </a:cubicBezTo>
                <a:cubicBezTo>
                  <a:pt x="917" y="114"/>
                  <a:pt x="918" y="113"/>
                  <a:pt x="920" y="113"/>
                </a:cubicBezTo>
                <a:cubicBezTo>
                  <a:pt x="921" y="113"/>
                  <a:pt x="922" y="113"/>
                  <a:pt x="923" y="113"/>
                </a:cubicBezTo>
                <a:cubicBezTo>
                  <a:pt x="925" y="112"/>
                  <a:pt x="925" y="109"/>
                  <a:pt x="924" y="108"/>
                </a:cubicBezTo>
                <a:cubicBezTo>
                  <a:pt x="924" y="108"/>
                  <a:pt x="923" y="107"/>
                  <a:pt x="923" y="107"/>
                </a:cubicBezTo>
                <a:cubicBezTo>
                  <a:pt x="923" y="107"/>
                  <a:pt x="923" y="106"/>
                  <a:pt x="923" y="106"/>
                </a:cubicBezTo>
                <a:cubicBezTo>
                  <a:pt x="922" y="106"/>
                  <a:pt x="922" y="106"/>
                  <a:pt x="921" y="106"/>
                </a:cubicBezTo>
                <a:cubicBezTo>
                  <a:pt x="920" y="106"/>
                  <a:pt x="919" y="106"/>
                  <a:pt x="918" y="106"/>
                </a:cubicBezTo>
                <a:cubicBezTo>
                  <a:pt x="917" y="106"/>
                  <a:pt x="916" y="105"/>
                  <a:pt x="915" y="105"/>
                </a:cubicBezTo>
                <a:cubicBezTo>
                  <a:pt x="914" y="105"/>
                  <a:pt x="913" y="105"/>
                  <a:pt x="912" y="105"/>
                </a:cubicBezTo>
                <a:cubicBezTo>
                  <a:pt x="911" y="105"/>
                  <a:pt x="907" y="106"/>
                  <a:pt x="908" y="104"/>
                </a:cubicBezTo>
                <a:cubicBezTo>
                  <a:pt x="908" y="104"/>
                  <a:pt x="909" y="104"/>
                  <a:pt x="910" y="103"/>
                </a:cubicBezTo>
                <a:cubicBezTo>
                  <a:pt x="910" y="103"/>
                  <a:pt x="910" y="103"/>
                  <a:pt x="911" y="103"/>
                </a:cubicBezTo>
                <a:cubicBezTo>
                  <a:pt x="911" y="103"/>
                  <a:pt x="912" y="103"/>
                  <a:pt x="912" y="103"/>
                </a:cubicBezTo>
                <a:cubicBezTo>
                  <a:pt x="913" y="103"/>
                  <a:pt x="914" y="103"/>
                  <a:pt x="915" y="103"/>
                </a:cubicBezTo>
                <a:cubicBezTo>
                  <a:pt x="915" y="103"/>
                  <a:pt x="917" y="103"/>
                  <a:pt x="917" y="103"/>
                </a:cubicBezTo>
                <a:cubicBezTo>
                  <a:pt x="918" y="103"/>
                  <a:pt x="918" y="104"/>
                  <a:pt x="918" y="104"/>
                </a:cubicBezTo>
                <a:cubicBezTo>
                  <a:pt x="919" y="104"/>
                  <a:pt x="919" y="104"/>
                  <a:pt x="919" y="104"/>
                </a:cubicBezTo>
                <a:cubicBezTo>
                  <a:pt x="920" y="104"/>
                  <a:pt x="922" y="104"/>
                  <a:pt x="923" y="104"/>
                </a:cubicBezTo>
                <a:cubicBezTo>
                  <a:pt x="924" y="104"/>
                  <a:pt x="925" y="104"/>
                  <a:pt x="926" y="104"/>
                </a:cubicBezTo>
                <a:cubicBezTo>
                  <a:pt x="926" y="104"/>
                  <a:pt x="927" y="104"/>
                  <a:pt x="928" y="104"/>
                </a:cubicBezTo>
                <a:cubicBezTo>
                  <a:pt x="928" y="104"/>
                  <a:pt x="928" y="105"/>
                  <a:pt x="928" y="105"/>
                </a:cubicBezTo>
                <a:cubicBezTo>
                  <a:pt x="927" y="105"/>
                  <a:pt x="927" y="105"/>
                  <a:pt x="927" y="106"/>
                </a:cubicBezTo>
                <a:cubicBezTo>
                  <a:pt x="927" y="106"/>
                  <a:pt x="927" y="106"/>
                  <a:pt x="928" y="107"/>
                </a:cubicBezTo>
                <a:cubicBezTo>
                  <a:pt x="928" y="107"/>
                  <a:pt x="929" y="107"/>
                  <a:pt x="930" y="107"/>
                </a:cubicBezTo>
                <a:cubicBezTo>
                  <a:pt x="931" y="107"/>
                  <a:pt x="932" y="107"/>
                  <a:pt x="933" y="108"/>
                </a:cubicBezTo>
                <a:cubicBezTo>
                  <a:pt x="934" y="109"/>
                  <a:pt x="936" y="109"/>
                  <a:pt x="938" y="108"/>
                </a:cubicBezTo>
                <a:cubicBezTo>
                  <a:pt x="939" y="108"/>
                  <a:pt x="940" y="107"/>
                  <a:pt x="941" y="107"/>
                </a:cubicBezTo>
                <a:cubicBezTo>
                  <a:pt x="942" y="107"/>
                  <a:pt x="942" y="107"/>
                  <a:pt x="943" y="107"/>
                </a:cubicBezTo>
                <a:cubicBezTo>
                  <a:pt x="944" y="106"/>
                  <a:pt x="945" y="106"/>
                  <a:pt x="946" y="106"/>
                </a:cubicBezTo>
                <a:cubicBezTo>
                  <a:pt x="948" y="105"/>
                  <a:pt x="948" y="105"/>
                  <a:pt x="948" y="104"/>
                </a:cubicBezTo>
                <a:cubicBezTo>
                  <a:pt x="949" y="103"/>
                  <a:pt x="949" y="103"/>
                  <a:pt x="949" y="103"/>
                </a:cubicBezTo>
                <a:cubicBezTo>
                  <a:pt x="949" y="102"/>
                  <a:pt x="950" y="102"/>
                  <a:pt x="949" y="102"/>
                </a:cubicBezTo>
                <a:cubicBezTo>
                  <a:pt x="949" y="102"/>
                  <a:pt x="948" y="102"/>
                  <a:pt x="948" y="102"/>
                </a:cubicBezTo>
                <a:cubicBezTo>
                  <a:pt x="947" y="102"/>
                  <a:pt x="947" y="102"/>
                  <a:pt x="947" y="102"/>
                </a:cubicBezTo>
                <a:cubicBezTo>
                  <a:pt x="947" y="103"/>
                  <a:pt x="946" y="103"/>
                  <a:pt x="946" y="103"/>
                </a:cubicBezTo>
                <a:cubicBezTo>
                  <a:pt x="945" y="102"/>
                  <a:pt x="947" y="101"/>
                  <a:pt x="947" y="101"/>
                </a:cubicBezTo>
                <a:cubicBezTo>
                  <a:pt x="948" y="101"/>
                  <a:pt x="949" y="101"/>
                  <a:pt x="950" y="101"/>
                </a:cubicBezTo>
                <a:cubicBezTo>
                  <a:pt x="951" y="100"/>
                  <a:pt x="953" y="101"/>
                  <a:pt x="953" y="99"/>
                </a:cubicBezTo>
                <a:cubicBezTo>
                  <a:pt x="954" y="99"/>
                  <a:pt x="954" y="97"/>
                  <a:pt x="954" y="97"/>
                </a:cubicBezTo>
                <a:cubicBezTo>
                  <a:pt x="953" y="96"/>
                  <a:pt x="952" y="96"/>
                  <a:pt x="952" y="96"/>
                </a:cubicBezTo>
                <a:cubicBezTo>
                  <a:pt x="951" y="97"/>
                  <a:pt x="950" y="97"/>
                  <a:pt x="949" y="97"/>
                </a:cubicBezTo>
                <a:cubicBezTo>
                  <a:pt x="948" y="97"/>
                  <a:pt x="947" y="97"/>
                  <a:pt x="946" y="97"/>
                </a:cubicBezTo>
                <a:cubicBezTo>
                  <a:pt x="945" y="97"/>
                  <a:pt x="944" y="97"/>
                  <a:pt x="943" y="98"/>
                </a:cubicBezTo>
                <a:cubicBezTo>
                  <a:pt x="941" y="98"/>
                  <a:pt x="939" y="98"/>
                  <a:pt x="938" y="98"/>
                </a:cubicBezTo>
                <a:cubicBezTo>
                  <a:pt x="937" y="99"/>
                  <a:pt x="936" y="98"/>
                  <a:pt x="936" y="98"/>
                </a:cubicBezTo>
                <a:cubicBezTo>
                  <a:pt x="935" y="98"/>
                  <a:pt x="933" y="98"/>
                  <a:pt x="934" y="97"/>
                </a:cubicBezTo>
                <a:cubicBezTo>
                  <a:pt x="934" y="97"/>
                  <a:pt x="935" y="97"/>
                  <a:pt x="935" y="97"/>
                </a:cubicBezTo>
                <a:cubicBezTo>
                  <a:pt x="935" y="96"/>
                  <a:pt x="936" y="96"/>
                  <a:pt x="936" y="96"/>
                </a:cubicBezTo>
                <a:cubicBezTo>
                  <a:pt x="936" y="95"/>
                  <a:pt x="935" y="95"/>
                  <a:pt x="934" y="95"/>
                </a:cubicBezTo>
                <a:cubicBezTo>
                  <a:pt x="934" y="94"/>
                  <a:pt x="936" y="94"/>
                  <a:pt x="936" y="94"/>
                </a:cubicBezTo>
                <a:cubicBezTo>
                  <a:pt x="937" y="94"/>
                  <a:pt x="937" y="95"/>
                  <a:pt x="938" y="95"/>
                </a:cubicBezTo>
                <a:cubicBezTo>
                  <a:pt x="939" y="96"/>
                  <a:pt x="941" y="97"/>
                  <a:pt x="942" y="97"/>
                </a:cubicBezTo>
                <a:cubicBezTo>
                  <a:pt x="944" y="96"/>
                  <a:pt x="946" y="96"/>
                  <a:pt x="948" y="96"/>
                </a:cubicBezTo>
                <a:cubicBezTo>
                  <a:pt x="949" y="95"/>
                  <a:pt x="950" y="95"/>
                  <a:pt x="951" y="95"/>
                </a:cubicBezTo>
                <a:cubicBezTo>
                  <a:pt x="952" y="94"/>
                  <a:pt x="952" y="94"/>
                  <a:pt x="953" y="95"/>
                </a:cubicBezTo>
                <a:cubicBezTo>
                  <a:pt x="954" y="95"/>
                  <a:pt x="955" y="95"/>
                  <a:pt x="956" y="95"/>
                </a:cubicBezTo>
                <a:cubicBezTo>
                  <a:pt x="957" y="95"/>
                  <a:pt x="959" y="95"/>
                  <a:pt x="960" y="94"/>
                </a:cubicBezTo>
                <a:cubicBezTo>
                  <a:pt x="960" y="94"/>
                  <a:pt x="960" y="93"/>
                  <a:pt x="960" y="93"/>
                </a:cubicBezTo>
                <a:cubicBezTo>
                  <a:pt x="960" y="92"/>
                  <a:pt x="959" y="91"/>
                  <a:pt x="958" y="91"/>
                </a:cubicBezTo>
                <a:cubicBezTo>
                  <a:pt x="957" y="91"/>
                  <a:pt x="956" y="91"/>
                  <a:pt x="956" y="90"/>
                </a:cubicBezTo>
                <a:cubicBezTo>
                  <a:pt x="956" y="89"/>
                  <a:pt x="957" y="89"/>
                  <a:pt x="957" y="88"/>
                </a:cubicBezTo>
                <a:cubicBezTo>
                  <a:pt x="956" y="88"/>
                  <a:pt x="956" y="88"/>
                  <a:pt x="956" y="88"/>
                </a:cubicBezTo>
                <a:cubicBezTo>
                  <a:pt x="955" y="88"/>
                  <a:pt x="955" y="87"/>
                  <a:pt x="955" y="87"/>
                </a:cubicBezTo>
                <a:cubicBezTo>
                  <a:pt x="955" y="86"/>
                  <a:pt x="954" y="86"/>
                  <a:pt x="953" y="86"/>
                </a:cubicBezTo>
                <a:cubicBezTo>
                  <a:pt x="954" y="86"/>
                  <a:pt x="954" y="86"/>
                  <a:pt x="954" y="86"/>
                </a:cubicBezTo>
                <a:cubicBezTo>
                  <a:pt x="955" y="86"/>
                  <a:pt x="955" y="87"/>
                  <a:pt x="956" y="87"/>
                </a:cubicBezTo>
                <a:cubicBezTo>
                  <a:pt x="957" y="87"/>
                  <a:pt x="958" y="87"/>
                  <a:pt x="958" y="88"/>
                </a:cubicBezTo>
                <a:cubicBezTo>
                  <a:pt x="959" y="89"/>
                  <a:pt x="958" y="89"/>
                  <a:pt x="958" y="90"/>
                </a:cubicBezTo>
                <a:cubicBezTo>
                  <a:pt x="958" y="90"/>
                  <a:pt x="959" y="90"/>
                  <a:pt x="959" y="90"/>
                </a:cubicBezTo>
                <a:cubicBezTo>
                  <a:pt x="959" y="91"/>
                  <a:pt x="959" y="91"/>
                  <a:pt x="960" y="91"/>
                </a:cubicBezTo>
                <a:cubicBezTo>
                  <a:pt x="961" y="91"/>
                  <a:pt x="962" y="91"/>
                  <a:pt x="962" y="91"/>
                </a:cubicBezTo>
                <a:cubicBezTo>
                  <a:pt x="963" y="91"/>
                  <a:pt x="964" y="91"/>
                  <a:pt x="965" y="91"/>
                </a:cubicBezTo>
                <a:cubicBezTo>
                  <a:pt x="966" y="90"/>
                  <a:pt x="967" y="90"/>
                  <a:pt x="967" y="90"/>
                </a:cubicBezTo>
                <a:cubicBezTo>
                  <a:pt x="969" y="89"/>
                  <a:pt x="971" y="87"/>
                  <a:pt x="973" y="86"/>
                </a:cubicBezTo>
                <a:cubicBezTo>
                  <a:pt x="974" y="85"/>
                  <a:pt x="975" y="85"/>
                  <a:pt x="975" y="85"/>
                </a:cubicBezTo>
                <a:cubicBezTo>
                  <a:pt x="977" y="83"/>
                  <a:pt x="979" y="83"/>
                  <a:pt x="980" y="81"/>
                </a:cubicBezTo>
                <a:cubicBezTo>
                  <a:pt x="982" y="80"/>
                  <a:pt x="984" y="79"/>
                  <a:pt x="986" y="78"/>
                </a:cubicBezTo>
                <a:cubicBezTo>
                  <a:pt x="987" y="78"/>
                  <a:pt x="987" y="77"/>
                  <a:pt x="987" y="77"/>
                </a:cubicBezTo>
                <a:cubicBezTo>
                  <a:pt x="988" y="77"/>
                  <a:pt x="988" y="76"/>
                  <a:pt x="989" y="76"/>
                </a:cubicBezTo>
                <a:cubicBezTo>
                  <a:pt x="990" y="75"/>
                  <a:pt x="990" y="75"/>
                  <a:pt x="991" y="74"/>
                </a:cubicBezTo>
                <a:cubicBezTo>
                  <a:pt x="992" y="74"/>
                  <a:pt x="993" y="74"/>
                  <a:pt x="994" y="74"/>
                </a:cubicBezTo>
                <a:cubicBezTo>
                  <a:pt x="995" y="73"/>
                  <a:pt x="996" y="73"/>
                  <a:pt x="997" y="72"/>
                </a:cubicBezTo>
                <a:cubicBezTo>
                  <a:pt x="998" y="72"/>
                  <a:pt x="998" y="72"/>
                  <a:pt x="999" y="71"/>
                </a:cubicBezTo>
                <a:cubicBezTo>
                  <a:pt x="1000" y="71"/>
                  <a:pt x="1001" y="71"/>
                  <a:pt x="1002" y="71"/>
                </a:cubicBezTo>
                <a:cubicBezTo>
                  <a:pt x="1003" y="70"/>
                  <a:pt x="1004" y="70"/>
                  <a:pt x="1005" y="70"/>
                </a:cubicBezTo>
                <a:cubicBezTo>
                  <a:pt x="1006" y="69"/>
                  <a:pt x="1007" y="68"/>
                  <a:pt x="1009" y="68"/>
                </a:cubicBezTo>
                <a:cubicBezTo>
                  <a:pt x="1010" y="67"/>
                  <a:pt x="1011" y="67"/>
                  <a:pt x="1012" y="67"/>
                </a:cubicBezTo>
                <a:cubicBezTo>
                  <a:pt x="1014" y="66"/>
                  <a:pt x="1015" y="66"/>
                  <a:pt x="1016" y="66"/>
                </a:cubicBezTo>
                <a:cubicBezTo>
                  <a:pt x="1017" y="65"/>
                  <a:pt x="1019" y="64"/>
                  <a:pt x="1020" y="63"/>
                </a:cubicBezTo>
                <a:cubicBezTo>
                  <a:pt x="1021" y="63"/>
                  <a:pt x="1022" y="62"/>
                  <a:pt x="1023" y="61"/>
                </a:cubicBezTo>
                <a:cubicBezTo>
                  <a:pt x="1023" y="61"/>
                  <a:pt x="1024" y="60"/>
                  <a:pt x="1024" y="59"/>
                </a:cubicBezTo>
                <a:cubicBezTo>
                  <a:pt x="1024" y="58"/>
                  <a:pt x="1022" y="59"/>
                  <a:pt x="1022" y="59"/>
                </a:cubicBezTo>
                <a:cubicBezTo>
                  <a:pt x="1021" y="59"/>
                  <a:pt x="1020" y="59"/>
                  <a:pt x="1019" y="59"/>
                </a:cubicBezTo>
                <a:cubicBezTo>
                  <a:pt x="1018" y="59"/>
                  <a:pt x="1017" y="59"/>
                  <a:pt x="1016" y="59"/>
                </a:cubicBezTo>
                <a:cubicBezTo>
                  <a:pt x="1015" y="60"/>
                  <a:pt x="1014" y="60"/>
                  <a:pt x="1013" y="60"/>
                </a:cubicBezTo>
                <a:cubicBezTo>
                  <a:pt x="1010" y="60"/>
                  <a:pt x="1008" y="61"/>
                  <a:pt x="1006" y="61"/>
                </a:cubicBezTo>
                <a:cubicBezTo>
                  <a:pt x="1005" y="61"/>
                  <a:pt x="1004" y="61"/>
                  <a:pt x="1002" y="62"/>
                </a:cubicBezTo>
                <a:cubicBezTo>
                  <a:pt x="1002" y="62"/>
                  <a:pt x="1001" y="62"/>
                  <a:pt x="1000" y="62"/>
                </a:cubicBezTo>
                <a:cubicBezTo>
                  <a:pt x="1000" y="62"/>
                  <a:pt x="999" y="62"/>
                  <a:pt x="999" y="62"/>
                </a:cubicBezTo>
                <a:cubicBezTo>
                  <a:pt x="998" y="62"/>
                  <a:pt x="997" y="63"/>
                  <a:pt x="997" y="63"/>
                </a:cubicBezTo>
                <a:cubicBezTo>
                  <a:pt x="995" y="63"/>
                  <a:pt x="993" y="63"/>
                  <a:pt x="992" y="63"/>
                </a:cubicBezTo>
                <a:cubicBezTo>
                  <a:pt x="991" y="64"/>
                  <a:pt x="990" y="64"/>
                  <a:pt x="989" y="64"/>
                </a:cubicBezTo>
                <a:cubicBezTo>
                  <a:pt x="988" y="65"/>
                  <a:pt x="987" y="65"/>
                  <a:pt x="986" y="65"/>
                </a:cubicBezTo>
                <a:cubicBezTo>
                  <a:pt x="984" y="65"/>
                  <a:pt x="982" y="65"/>
                  <a:pt x="981" y="66"/>
                </a:cubicBezTo>
                <a:cubicBezTo>
                  <a:pt x="979" y="66"/>
                  <a:pt x="977" y="66"/>
                  <a:pt x="975" y="67"/>
                </a:cubicBezTo>
                <a:cubicBezTo>
                  <a:pt x="974" y="67"/>
                  <a:pt x="972" y="67"/>
                  <a:pt x="970" y="68"/>
                </a:cubicBezTo>
                <a:cubicBezTo>
                  <a:pt x="970" y="68"/>
                  <a:pt x="969" y="68"/>
                  <a:pt x="968" y="68"/>
                </a:cubicBezTo>
                <a:cubicBezTo>
                  <a:pt x="968" y="68"/>
                  <a:pt x="967" y="69"/>
                  <a:pt x="967" y="69"/>
                </a:cubicBezTo>
                <a:cubicBezTo>
                  <a:pt x="966" y="69"/>
                  <a:pt x="966" y="69"/>
                  <a:pt x="965" y="70"/>
                </a:cubicBezTo>
                <a:cubicBezTo>
                  <a:pt x="965" y="70"/>
                  <a:pt x="964" y="70"/>
                  <a:pt x="964" y="70"/>
                </a:cubicBezTo>
                <a:cubicBezTo>
                  <a:pt x="964" y="70"/>
                  <a:pt x="963" y="70"/>
                  <a:pt x="963" y="70"/>
                </a:cubicBezTo>
                <a:cubicBezTo>
                  <a:pt x="962" y="70"/>
                  <a:pt x="962" y="71"/>
                  <a:pt x="961" y="71"/>
                </a:cubicBezTo>
                <a:cubicBezTo>
                  <a:pt x="962" y="70"/>
                  <a:pt x="962" y="70"/>
                  <a:pt x="963" y="70"/>
                </a:cubicBezTo>
                <a:cubicBezTo>
                  <a:pt x="963" y="69"/>
                  <a:pt x="964" y="69"/>
                  <a:pt x="963" y="69"/>
                </a:cubicBezTo>
                <a:cubicBezTo>
                  <a:pt x="963" y="68"/>
                  <a:pt x="962" y="69"/>
                  <a:pt x="961" y="69"/>
                </a:cubicBezTo>
                <a:cubicBezTo>
                  <a:pt x="961" y="69"/>
                  <a:pt x="960" y="69"/>
                  <a:pt x="959" y="69"/>
                </a:cubicBezTo>
                <a:cubicBezTo>
                  <a:pt x="959" y="69"/>
                  <a:pt x="959" y="69"/>
                  <a:pt x="959" y="69"/>
                </a:cubicBezTo>
                <a:cubicBezTo>
                  <a:pt x="960" y="68"/>
                  <a:pt x="961" y="68"/>
                  <a:pt x="962" y="68"/>
                </a:cubicBezTo>
                <a:cubicBezTo>
                  <a:pt x="964" y="68"/>
                  <a:pt x="966" y="67"/>
                  <a:pt x="968" y="67"/>
                </a:cubicBezTo>
                <a:cubicBezTo>
                  <a:pt x="969" y="66"/>
                  <a:pt x="971" y="66"/>
                  <a:pt x="972" y="66"/>
                </a:cubicBezTo>
                <a:cubicBezTo>
                  <a:pt x="974" y="65"/>
                  <a:pt x="975" y="65"/>
                  <a:pt x="977" y="65"/>
                </a:cubicBezTo>
                <a:cubicBezTo>
                  <a:pt x="979" y="64"/>
                  <a:pt x="981" y="64"/>
                  <a:pt x="983" y="63"/>
                </a:cubicBezTo>
                <a:cubicBezTo>
                  <a:pt x="985" y="63"/>
                  <a:pt x="987" y="62"/>
                  <a:pt x="990" y="62"/>
                </a:cubicBezTo>
                <a:cubicBezTo>
                  <a:pt x="991" y="61"/>
                  <a:pt x="993" y="61"/>
                  <a:pt x="995" y="61"/>
                </a:cubicBezTo>
                <a:cubicBezTo>
                  <a:pt x="996" y="61"/>
                  <a:pt x="997" y="60"/>
                  <a:pt x="998" y="60"/>
                </a:cubicBezTo>
                <a:cubicBezTo>
                  <a:pt x="998" y="60"/>
                  <a:pt x="998" y="60"/>
                  <a:pt x="999" y="60"/>
                </a:cubicBezTo>
                <a:cubicBezTo>
                  <a:pt x="998" y="59"/>
                  <a:pt x="997" y="59"/>
                  <a:pt x="996" y="59"/>
                </a:cubicBezTo>
                <a:cubicBezTo>
                  <a:pt x="996" y="59"/>
                  <a:pt x="995" y="58"/>
                  <a:pt x="995" y="58"/>
                </a:cubicBezTo>
                <a:cubicBezTo>
                  <a:pt x="994" y="58"/>
                  <a:pt x="993" y="58"/>
                  <a:pt x="992" y="58"/>
                </a:cubicBezTo>
                <a:cubicBezTo>
                  <a:pt x="991" y="58"/>
                  <a:pt x="989" y="58"/>
                  <a:pt x="988" y="58"/>
                </a:cubicBezTo>
                <a:cubicBezTo>
                  <a:pt x="986" y="58"/>
                  <a:pt x="984" y="59"/>
                  <a:pt x="982" y="59"/>
                </a:cubicBezTo>
                <a:cubicBezTo>
                  <a:pt x="981" y="59"/>
                  <a:pt x="980" y="59"/>
                  <a:pt x="979" y="59"/>
                </a:cubicBezTo>
                <a:cubicBezTo>
                  <a:pt x="978" y="59"/>
                  <a:pt x="977" y="59"/>
                  <a:pt x="977" y="59"/>
                </a:cubicBezTo>
                <a:cubicBezTo>
                  <a:pt x="976" y="59"/>
                  <a:pt x="976" y="59"/>
                  <a:pt x="975" y="59"/>
                </a:cubicBezTo>
                <a:cubicBezTo>
                  <a:pt x="975" y="58"/>
                  <a:pt x="975" y="58"/>
                  <a:pt x="976" y="58"/>
                </a:cubicBezTo>
                <a:cubicBezTo>
                  <a:pt x="976" y="58"/>
                  <a:pt x="976" y="58"/>
                  <a:pt x="976" y="57"/>
                </a:cubicBezTo>
                <a:cubicBezTo>
                  <a:pt x="976" y="57"/>
                  <a:pt x="976" y="56"/>
                  <a:pt x="977" y="56"/>
                </a:cubicBezTo>
                <a:cubicBezTo>
                  <a:pt x="977" y="56"/>
                  <a:pt x="977" y="57"/>
                  <a:pt x="978" y="57"/>
                </a:cubicBezTo>
                <a:cubicBezTo>
                  <a:pt x="978" y="57"/>
                  <a:pt x="978" y="57"/>
                  <a:pt x="979" y="57"/>
                </a:cubicBezTo>
                <a:cubicBezTo>
                  <a:pt x="979" y="58"/>
                  <a:pt x="980" y="58"/>
                  <a:pt x="981" y="58"/>
                </a:cubicBezTo>
                <a:cubicBezTo>
                  <a:pt x="982" y="58"/>
                  <a:pt x="983" y="58"/>
                  <a:pt x="983" y="58"/>
                </a:cubicBezTo>
                <a:cubicBezTo>
                  <a:pt x="984" y="58"/>
                  <a:pt x="985" y="58"/>
                  <a:pt x="986" y="58"/>
                </a:cubicBezTo>
                <a:cubicBezTo>
                  <a:pt x="987" y="57"/>
                  <a:pt x="988" y="57"/>
                  <a:pt x="990" y="57"/>
                </a:cubicBezTo>
                <a:cubicBezTo>
                  <a:pt x="991" y="57"/>
                  <a:pt x="992" y="57"/>
                  <a:pt x="993" y="57"/>
                </a:cubicBezTo>
                <a:cubicBezTo>
                  <a:pt x="995" y="57"/>
                  <a:pt x="996" y="57"/>
                  <a:pt x="998" y="57"/>
                </a:cubicBezTo>
                <a:cubicBezTo>
                  <a:pt x="999" y="56"/>
                  <a:pt x="1001" y="57"/>
                  <a:pt x="1003" y="57"/>
                </a:cubicBezTo>
                <a:cubicBezTo>
                  <a:pt x="1004" y="57"/>
                  <a:pt x="1006" y="56"/>
                  <a:pt x="1007" y="56"/>
                </a:cubicBezTo>
                <a:cubicBezTo>
                  <a:pt x="1009" y="56"/>
                  <a:pt x="1011" y="56"/>
                  <a:pt x="1013" y="55"/>
                </a:cubicBezTo>
                <a:cubicBezTo>
                  <a:pt x="1015" y="55"/>
                  <a:pt x="1018" y="55"/>
                  <a:pt x="1020" y="54"/>
                </a:cubicBezTo>
                <a:cubicBezTo>
                  <a:pt x="1022" y="54"/>
                  <a:pt x="1023" y="54"/>
                  <a:pt x="1024" y="54"/>
                </a:cubicBezTo>
                <a:cubicBezTo>
                  <a:pt x="1025" y="54"/>
                  <a:pt x="1025" y="53"/>
                  <a:pt x="1026" y="53"/>
                </a:cubicBezTo>
                <a:cubicBezTo>
                  <a:pt x="1027" y="53"/>
                  <a:pt x="1028" y="53"/>
                  <a:pt x="1028" y="53"/>
                </a:cubicBezTo>
                <a:cubicBezTo>
                  <a:pt x="1030" y="52"/>
                  <a:pt x="1033" y="51"/>
                  <a:pt x="1035" y="50"/>
                </a:cubicBezTo>
                <a:cubicBezTo>
                  <a:pt x="1037" y="49"/>
                  <a:pt x="1039" y="48"/>
                  <a:pt x="1042" y="47"/>
                </a:cubicBezTo>
                <a:cubicBezTo>
                  <a:pt x="1045" y="46"/>
                  <a:pt x="1047" y="44"/>
                  <a:pt x="1050" y="43"/>
                </a:cubicBezTo>
                <a:cubicBezTo>
                  <a:pt x="1053" y="42"/>
                  <a:pt x="1055" y="41"/>
                  <a:pt x="1057" y="40"/>
                </a:cubicBezTo>
                <a:cubicBezTo>
                  <a:pt x="1058" y="40"/>
                  <a:pt x="1059" y="39"/>
                  <a:pt x="1060" y="39"/>
                </a:cubicBezTo>
                <a:cubicBezTo>
                  <a:pt x="1060" y="39"/>
                  <a:pt x="1061" y="38"/>
                  <a:pt x="1061" y="38"/>
                </a:cubicBezTo>
                <a:cubicBezTo>
                  <a:pt x="1062" y="38"/>
                  <a:pt x="1062" y="38"/>
                  <a:pt x="1063" y="38"/>
                </a:cubicBezTo>
                <a:cubicBezTo>
                  <a:pt x="1063" y="37"/>
                  <a:pt x="1062" y="36"/>
                  <a:pt x="1062" y="36"/>
                </a:cubicBezTo>
                <a:cubicBezTo>
                  <a:pt x="1061" y="35"/>
                  <a:pt x="1060" y="34"/>
                  <a:pt x="1059" y="33"/>
                </a:cubicBezTo>
                <a:cubicBezTo>
                  <a:pt x="1057" y="33"/>
                  <a:pt x="1056" y="33"/>
                  <a:pt x="1055" y="33"/>
                </a:cubicBezTo>
                <a:cubicBezTo>
                  <a:pt x="1053" y="33"/>
                  <a:pt x="1050" y="33"/>
                  <a:pt x="1048" y="33"/>
                </a:cubicBezTo>
                <a:cubicBezTo>
                  <a:pt x="1047" y="33"/>
                  <a:pt x="1047" y="33"/>
                  <a:pt x="1046" y="32"/>
                </a:cubicBezTo>
                <a:cubicBezTo>
                  <a:pt x="1046" y="32"/>
                  <a:pt x="1045" y="33"/>
                  <a:pt x="1044" y="33"/>
                </a:cubicBezTo>
                <a:cubicBezTo>
                  <a:pt x="1044" y="33"/>
                  <a:pt x="1043" y="33"/>
                  <a:pt x="1043" y="33"/>
                </a:cubicBezTo>
                <a:cubicBezTo>
                  <a:pt x="1042" y="33"/>
                  <a:pt x="1041" y="33"/>
                  <a:pt x="1040" y="33"/>
                </a:cubicBezTo>
                <a:cubicBezTo>
                  <a:pt x="1040" y="34"/>
                  <a:pt x="1039" y="34"/>
                  <a:pt x="1039" y="34"/>
                </a:cubicBezTo>
                <a:cubicBezTo>
                  <a:pt x="1038" y="34"/>
                  <a:pt x="1039" y="33"/>
                  <a:pt x="1039" y="33"/>
                </a:cubicBezTo>
                <a:cubicBezTo>
                  <a:pt x="1040" y="32"/>
                  <a:pt x="1040" y="32"/>
                  <a:pt x="1040" y="32"/>
                </a:cubicBezTo>
                <a:cubicBezTo>
                  <a:pt x="1041" y="31"/>
                  <a:pt x="1041" y="31"/>
                  <a:pt x="1042" y="31"/>
                </a:cubicBezTo>
                <a:cubicBezTo>
                  <a:pt x="1042" y="31"/>
                  <a:pt x="1042" y="30"/>
                  <a:pt x="1042" y="30"/>
                </a:cubicBezTo>
                <a:cubicBezTo>
                  <a:pt x="1042" y="30"/>
                  <a:pt x="1042" y="30"/>
                  <a:pt x="1041" y="30"/>
                </a:cubicBezTo>
                <a:cubicBezTo>
                  <a:pt x="1040" y="29"/>
                  <a:pt x="1040" y="29"/>
                  <a:pt x="1039" y="29"/>
                </a:cubicBezTo>
                <a:cubicBezTo>
                  <a:pt x="1038" y="28"/>
                  <a:pt x="1037" y="28"/>
                  <a:pt x="1036" y="27"/>
                </a:cubicBezTo>
                <a:cubicBezTo>
                  <a:pt x="1036" y="27"/>
                  <a:pt x="1034" y="27"/>
                  <a:pt x="1034" y="26"/>
                </a:cubicBezTo>
                <a:cubicBezTo>
                  <a:pt x="1034" y="25"/>
                  <a:pt x="1036" y="25"/>
                  <a:pt x="1036" y="25"/>
                </a:cubicBezTo>
                <a:cubicBezTo>
                  <a:pt x="1037" y="25"/>
                  <a:pt x="1037" y="24"/>
                  <a:pt x="1037" y="23"/>
                </a:cubicBezTo>
                <a:cubicBezTo>
                  <a:pt x="1036" y="22"/>
                  <a:pt x="1034" y="23"/>
                  <a:pt x="1033" y="23"/>
                </a:cubicBezTo>
                <a:cubicBezTo>
                  <a:pt x="1032" y="23"/>
                  <a:pt x="1030" y="23"/>
                  <a:pt x="1029" y="23"/>
                </a:cubicBezTo>
                <a:cubicBezTo>
                  <a:pt x="1028" y="23"/>
                  <a:pt x="1027" y="23"/>
                  <a:pt x="1026" y="24"/>
                </a:cubicBezTo>
                <a:cubicBezTo>
                  <a:pt x="1024" y="24"/>
                  <a:pt x="1023" y="24"/>
                  <a:pt x="1022" y="24"/>
                </a:cubicBezTo>
                <a:cubicBezTo>
                  <a:pt x="1020" y="24"/>
                  <a:pt x="1019" y="24"/>
                  <a:pt x="1018" y="24"/>
                </a:cubicBezTo>
                <a:cubicBezTo>
                  <a:pt x="1017" y="25"/>
                  <a:pt x="1016" y="25"/>
                  <a:pt x="1014" y="25"/>
                </a:cubicBezTo>
                <a:cubicBezTo>
                  <a:pt x="1013" y="25"/>
                  <a:pt x="1012" y="24"/>
                  <a:pt x="1011" y="24"/>
                </a:cubicBezTo>
                <a:cubicBezTo>
                  <a:pt x="1010" y="24"/>
                  <a:pt x="1009" y="24"/>
                  <a:pt x="1008" y="24"/>
                </a:cubicBezTo>
                <a:cubicBezTo>
                  <a:pt x="1007" y="24"/>
                  <a:pt x="1005" y="24"/>
                  <a:pt x="1003" y="24"/>
                </a:cubicBezTo>
                <a:cubicBezTo>
                  <a:pt x="1002" y="24"/>
                  <a:pt x="1001" y="25"/>
                  <a:pt x="1001" y="25"/>
                </a:cubicBezTo>
                <a:cubicBezTo>
                  <a:pt x="1000" y="26"/>
                  <a:pt x="999" y="26"/>
                  <a:pt x="998" y="26"/>
                </a:cubicBezTo>
                <a:cubicBezTo>
                  <a:pt x="997" y="26"/>
                  <a:pt x="996" y="26"/>
                  <a:pt x="995" y="26"/>
                </a:cubicBezTo>
                <a:cubicBezTo>
                  <a:pt x="995" y="26"/>
                  <a:pt x="994" y="26"/>
                  <a:pt x="993" y="27"/>
                </a:cubicBezTo>
                <a:cubicBezTo>
                  <a:pt x="992" y="27"/>
                  <a:pt x="991" y="28"/>
                  <a:pt x="990" y="28"/>
                </a:cubicBezTo>
                <a:cubicBezTo>
                  <a:pt x="990" y="28"/>
                  <a:pt x="989" y="28"/>
                  <a:pt x="988" y="28"/>
                </a:cubicBezTo>
                <a:cubicBezTo>
                  <a:pt x="986" y="28"/>
                  <a:pt x="984" y="27"/>
                  <a:pt x="983" y="28"/>
                </a:cubicBezTo>
                <a:cubicBezTo>
                  <a:pt x="982" y="28"/>
                  <a:pt x="980" y="28"/>
                  <a:pt x="980" y="28"/>
                </a:cubicBezTo>
                <a:cubicBezTo>
                  <a:pt x="980" y="27"/>
                  <a:pt x="982" y="27"/>
                  <a:pt x="982" y="27"/>
                </a:cubicBezTo>
                <a:cubicBezTo>
                  <a:pt x="984" y="26"/>
                  <a:pt x="986" y="26"/>
                  <a:pt x="987" y="25"/>
                </a:cubicBezTo>
                <a:cubicBezTo>
                  <a:pt x="990" y="25"/>
                  <a:pt x="992" y="25"/>
                  <a:pt x="994" y="24"/>
                </a:cubicBezTo>
                <a:cubicBezTo>
                  <a:pt x="995" y="24"/>
                  <a:pt x="996" y="24"/>
                  <a:pt x="997" y="23"/>
                </a:cubicBezTo>
                <a:cubicBezTo>
                  <a:pt x="997" y="23"/>
                  <a:pt x="998" y="23"/>
                  <a:pt x="999" y="22"/>
                </a:cubicBezTo>
                <a:cubicBezTo>
                  <a:pt x="1000" y="22"/>
                  <a:pt x="1001" y="22"/>
                  <a:pt x="1002" y="22"/>
                </a:cubicBezTo>
                <a:cubicBezTo>
                  <a:pt x="1002" y="22"/>
                  <a:pt x="1003" y="22"/>
                  <a:pt x="1003" y="21"/>
                </a:cubicBezTo>
                <a:cubicBezTo>
                  <a:pt x="1003" y="21"/>
                  <a:pt x="1002" y="21"/>
                  <a:pt x="1002" y="21"/>
                </a:cubicBezTo>
                <a:cubicBezTo>
                  <a:pt x="1001" y="21"/>
                  <a:pt x="1000" y="21"/>
                  <a:pt x="999" y="21"/>
                </a:cubicBezTo>
                <a:cubicBezTo>
                  <a:pt x="998" y="20"/>
                  <a:pt x="997" y="20"/>
                  <a:pt x="996" y="20"/>
                </a:cubicBezTo>
                <a:cubicBezTo>
                  <a:pt x="994" y="20"/>
                  <a:pt x="992" y="19"/>
                  <a:pt x="990" y="19"/>
                </a:cubicBezTo>
                <a:cubicBezTo>
                  <a:pt x="989" y="19"/>
                  <a:pt x="988" y="19"/>
                  <a:pt x="986" y="19"/>
                </a:cubicBezTo>
                <a:cubicBezTo>
                  <a:pt x="985" y="19"/>
                  <a:pt x="984" y="19"/>
                  <a:pt x="983" y="19"/>
                </a:cubicBezTo>
                <a:cubicBezTo>
                  <a:pt x="981" y="19"/>
                  <a:pt x="978" y="19"/>
                  <a:pt x="976" y="19"/>
                </a:cubicBezTo>
                <a:cubicBezTo>
                  <a:pt x="975" y="19"/>
                  <a:pt x="974" y="19"/>
                  <a:pt x="972" y="19"/>
                </a:cubicBezTo>
                <a:cubicBezTo>
                  <a:pt x="972" y="19"/>
                  <a:pt x="971" y="18"/>
                  <a:pt x="970" y="18"/>
                </a:cubicBezTo>
                <a:cubicBezTo>
                  <a:pt x="969" y="19"/>
                  <a:pt x="969" y="19"/>
                  <a:pt x="968" y="19"/>
                </a:cubicBezTo>
                <a:cubicBezTo>
                  <a:pt x="968" y="19"/>
                  <a:pt x="967" y="19"/>
                  <a:pt x="967" y="18"/>
                </a:cubicBezTo>
                <a:cubicBezTo>
                  <a:pt x="967" y="18"/>
                  <a:pt x="967" y="17"/>
                  <a:pt x="967" y="17"/>
                </a:cubicBezTo>
                <a:cubicBezTo>
                  <a:pt x="967" y="16"/>
                  <a:pt x="966" y="16"/>
                  <a:pt x="966" y="16"/>
                </a:cubicBezTo>
                <a:cubicBezTo>
                  <a:pt x="965" y="15"/>
                  <a:pt x="964" y="15"/>
                  <a:pt x="964" y="15"/>
                </a:cubicBezTo>
                <a:cubicBezTo>
                  <a:pt x="963" y="16"/>
                  <a:pt x="962" y="16"/>
                  <a:pt x="961" y="16"/>
                </a:cubicBezTo>
                <a:cubicBezTo>
                  <a:pt x="960" y="16"/>
                  <a:pt x="959" y="16"/>
                  <a:pt x="958" y="16"/>
                </a:cubicBezTo>
                <a:cubicBezTo>
                  <a:pt x="958" y="16"/>
                  <a:pt x="958" y="16"/>
                  <a:pt x="957" y="16"/>
                </a:cubicBezTo>
                <a:cubicBezTo>
                  <a:pt x="957" y="16"/>
                  <a:pt x="957" y="17"/>
                  <a:pt x="956" y="17"/>
                </a:cubicBezTo>
                <a:cubicBezTo>
                  <a:pt x="956" y="17"/>
                  <a:pt x="955" y="17"/>
                  <a:pt x="955" y="17"/>
                </a:cubicBezTo>
                <a:cubicBezTo>
                  <a:pt x="954" y="17"/>
                  <a:pt x="954" y="17"/>
                  <a:pt x="953" y="17"/>
                </a:cubicBezTo>
                <a:cubicBezTo>
                  <a:pt x="952" y="17"/>
                  <a:pt x="952" y="17"/>
                  <a:pt x="951" y="18"/>
                </a:cubicBezTo>
                <a:cubicBezTo>
                  <a:pt x="950" y="18"/>
                  <a:pt x="948" y="18"/>
                  <a:pt x="947" y="18"/>
                </a:cubicBezTo>
                <a:cubicBezTo>
                  <a:pt x="947" y="18"/>
                  <a:pt x="945" y="18"/>
                  <a:pt x="946" y="19"/>
                </a:cubicBezTo>
                <a:cubicBezTo>
                  <a:pt x="946" y="19"/>
                  <a:pt x="947" y="19"/>
                  <a:pt x="948" y="19"/>
                </a:cubicBezTo>
                <a:cubicBezTo>
                  <a:pt x="949" y="19"/>
                  <a:pt x="949" y="20"/>
                  <a:pt x="950" y="20"/>
                </a:cubicBezTo>
                <a:cubicBezTo>
                  <a:pt x="950" y="20"/>
                  <a:pt x="951" y="21"/>
                  <a:pt x="951" y="21"/>
                </a:cubicBezTo>
                <a:cubicBezTo>
                  <a:pt x="951" y="22"/>
                  <a:pt x="949" y="21"/>
                  <a:pt x="949" y="21"/>
                </a:cubicBezTo>
                <a:cubicBezTo>
                  <a:pt x="948" y="21"/>
                  <a:pt x="948" y="21"/>
                  <a:pt x="947" y="21"/>
                </a:cubicBezTo>
                <a:cubicBezTo>
                  <a:pt x="946" y="21"/>
                  <a:pt x="945" y="20"/>
                  <a:pt x="944" y="20"/>
                </a:cubicBezTo>
                <a:cubicBezTo>
                  <a:pt x="943" y="19"/>
                  <a:pt x="942" y="19"/>
                  <a:pt x="941" y="19"/>
                </a:cubicBezTo>
                <a:cubicBezTo>
                  <a:pt x="940" y="18"/>
                  <a:pt x="941" y="17"/>
                  <a:pt x="942" y="16"/>
                </a:cubicBezTo>
                <a:cubicBezTo>
                  <a:pt x="944" y="15"/>
                  <a:pt x="940" y="16"/>
                  <a:pt x="940" y="16"/>
                </a:cubicBezTo>
                <a:cubicBezTo>
                  <a:pt x="938" y="17"/>
                  <a:pt x="936" y="17"/>
                  <a:pt x="934" y="18"/>
                </a:cubicBezTo>
                <a:cubicBezTo>
                  <a:pt x="933" y="18"/>
                  <a:pt x="931" y="18"/>
                  <a:pt x="930" y="19"/>
                </a:cubicBezTo>
                <a:cubicBezTo>
                  <a:pt x="929" y="19"/>
                  <a:pt x="928" y="19"/>
                  <a:pt x="927" y="20"/>
                </a:cubicBezTo>
                <a:cubicBezTo>
                  <a:pt x="926" y="20"/>
                  <a:pt x="925" y="20"/>
                  <a:pt x="923" y="21"/>
                </a:cubicBezTo>
                <a:cubicBezTo>
                  <a:pt x="923" y="21"/>
                  <a:pt x="922" y="21"/>
                  <a:pt x="921" y="21"/>
                </a:cubicBezTo>
                <a:cubicBezTo>
                  <a:pt x="921" y="22"/>
                  <a:pt x="921" y="22"/>
                  <a:pt x="922" y="22"/>
                </a:cubicBezTo>
                <a:cubicBezTo>
                  <a:pt x="922" y="22"/>
                  <a:pt x="923" y="22"/>
                  <a:pt x="923" y="22"/>
                </a:cubicBezTo>
                <a:cubicBezTo>
                  <a:pt x="923" y="23"/>
                  <a:pt x="923" y="23"/>
                  <a:pt x="924" y="23"/>
                </a:cubicBezTo>
                <a:cubicBezTo>
                  <a:pt x="924" y="24"/>
                  <a:pt x="925" y="24"/>
                  <a:pt x="926" y="24"/>
                </a:cubicBezTo>
                <a:cubicBezTo>
                  <a:pt x="927" y="24"/>
                  <a:pt x="928" y="25"/>
                  <a:pt x="929" y="25"/>
                </a:cubicBezTo>
                <a:cubicBezTo>
                  <a:pt x="930" y="25"/>
                  <a:pt x="930" y="25"/>
                  <a:pt x="931" y="26"/>
                </a:cubicBezTo>
                <a:cubicBezTo>
                  <a:pt x="932" y="26"/>
                  <a:pt x="932" y="26"/>
                  <a:pt x="932" y="26"/>
                </a:cubicBezTo>
                <a:cubicBezTo>
                  <a:pt x="932" y="27"/>
                  <a:pt x="931" y="26"/>
                  <a:pt x="931" y="26"/>
                </a:cubicBezTo>
                <a:cubicBezTo>
                  <a:pt x="930" y="26"/>
                  <a:pt x="929" y="26"/>
                  <a:pt x="928" y="26"/>
                </a:cubicBezTo>
                <a:cubicBezTo>
                  <a:pt x="926" y="25"/>
                  <a:pt x="925" y="25"/>
                  <a:pt x="923" y="25"/>
                </a:cubicBezTo>
                <a:cubicBezTo>
                  <a:pt x="922" y="24"/>
                  <a:pt x="921" y="24"/>
                  <a:pt x="921" y="23"/>
                </a:cubicBezTo>
                <a:cubicBezTo>
                  <a:pt x="920" y="23"/>
                  <a:pt x="919" y="23"/>
                  <a:pt x="918" y="23"/>
                </a:cubicBezTo>
                <a:cubicBezTo>
                  <a:pt x="918" y="22"/>
                  <a:pt x="917" y="22"/>
                  <a:pt x="916" y="21"/>
                </a:cubicBezTo>
                <a:cubicBezTo>
                  <a:pt x="916" y="20"/>
                  <a:pt x="915" y="20"/>
                  <a:pt x="914" y="19"/>
                </a:cubicBezTo>
                <a:cubicBezTo>
                  <a:pt x="913" y="18"/>
                  <a:pt x="911" y="17"/>
                  <a:pt x="909" y="17"/>
                </a:cubicBezTo>
                <a:cubicBezTo>
                  <a:pt x="907" y="17"/>
                  <a:pt x="904" y="17"/>
                  <a:pt x="902" y="17"/>
                </a:cubicBezTo>
                <a:cubicBezTo>
                  <a:pt x="899" y="17"/>
                  <a:pt x="896" y="17"/>
                  <a:pt x="894" y="17"/>
                </a:cubicBezTo>
                <a:cubicBezTo>
                  <a:pt x="892" y="17"/>
                  <a:pt x="891" y="17"/>
                  <a:pt x="890" y="17"/>
                </a:cubicBezTo>
                <a:cubicBezTo>
                  <a:pt x="889" y="17"/>
                  <a:pt x="888" y="17"/>
                  <a:pt x="887" y="17"/>
                </a:cubicBezTo>
                <a:cubicBezTo>
                  <a:pt x="884" y="17"/>
                  <a:pt x="882" y="17"/>
                  <a:pt x="880" y="17"/>
                </a:cubicBezTo>
                <a:cubicBezTo>
                  <a:pt x="879" y="17"/>
                  <a:pt x="879" y="17"/>
                  <a:pt x="878" y="17"/>
                </a:cubicBezTo>
                <a:cubicBezTo>
                  <a:pt x="877" y="17"/>
                  <a:pt x="877" y="18"/>
                  <a:pt x="878" y="18"/>
                </a:cubicBezTo>
                <a:cubicBezTo>
                  <a:pt x="878" y="19"/>
                  <a:pt x="878" y="20"/>
                  <a:pt x="879" y="20"/>
                </a:cubicBezTo>
                <a:cubicBezTo>
                  <a:pt x="879" y="21"/>
                  <a:pt x="880" y="20"/>
                  <a:pt x="881" y="21"/>
                </a:cubicBezTo>
                <a:cubicBezTo>
                  <a:pt x="882" y="21"/>
                  <a:pt x="882" y="21"/>
                  <a:pt x="883" y="22"/>
                </a:cubicBezTo>
                <a:cubicBezTo>
                  <a:pt x="885" y="23"/>
                  <a:pt x="887" y="24"/>
                  <a:pt x="889" y="24"/>
                </a:cubicBezTo>
                <a:cubicBezTo>
                  <a:pt x="889" y="24"/>
                  <a:pt x="890" y="24"/>
                  <a:pt x="890" y="24"/>
                </a:cubicBezTo>
                <a:cubicBezTo>
                  <a:pt x="891" y="25"/>
                  <a:pt x="890" y="25"/>
                  <a:pt x="889" y="25"/>
                </a:cubicBezTo>
                <a:cubicBezTo>
                  <a:pt x="889" y="25"/>
                  <a:pt x="889" y="26"/>
                  <a:pt x="889" y="26"/>
                </a:cubicBezTo>
                <a:cubicBezTo>
                  <a:pt x="888" y="26"/>
                  <a:pt x="888" y="26"/>
                  <a:pt x="888" y="26"/>
                </a:cubicBezTo>
                <a:cubicBezTo>
                  <a:pt x="888" y="27"/>
                  <a:pt x="889" y="26"/>
                  <a:pt x="890" y="27"/>
                </a:cubicBezTo>
                <a:cubicBezTo>
                  <a:pt x="890" y="27"/>
                  <a:pt x="891" y="27"/>
                  <a:pt x="892" y="27"/>
                </a:cubicBezTo>
                <a:cubicBezTo>
                  <a:pt x="892" y="28"/>
                  <a:pt x="893" y="28"/>
                  <a:pt x="894" y="28"/>
                </a:cubicBezTo>
                <a:cubicBezTo>
                  <a:pt x="894" y="28"/>
                  <a:pt x="895" y="29"/>
                  <a:pt x="896" y="29"/>
                </a:cubicBezTo>
                <a:cubicBezTo>
                  <a:pt x="897" y="29"/>
                  <a:pt x="897" y="29"/>
                  <a:pt x="898" y="29"/>
                </a:cubicBezTo>
                <a:cubicBezTo>
                  <a:pt x="898" y="29"/>
                  <a:pt x="898" y="29"/>
                  <a:pt x="898" y="29"/>
                </a:cubicBezTo>
                <a:cubicBezTo>
                  <a:pt x="898" y="30"/>
                  <a:pt x="897" y="30"/>
                  <a:pt x="896" y="30"/>
                </a:cubicBezTo>
                <a:cubicBezTo>
                  <a:pt x="895" y="30"/>
                  <a:pt x="895" y="31"/>
                  <a:pt x="894" y="31"/>
                </a:cubicBezTo>
                <a:cubicBezTo>
                  <a:pt x="893" y="31"/>
                  <a:pt x="892" y="32"/>
                  <a:pt x="892" y="32"/>
                </a:cubicBezTo>
                <a:cubicBezTo>
                  <a:pt x="891" y="32"/>
                  <a:pt x="890" y="34"/>
                  <a:pt x="889" y="33"/>
                </a:cubicBezTo>
                <a:cubicBezTo>
                  <a:pt x="889" y="33"/>
                  <a:pt x="889" y="32"/>
                  <a:pt x="890" y="31"/>
                </a:cubicBezTo>
                <a:cubicBezTo>
                  <a:pt x="890" y="31"/>
                  <a:pt x="890" y="31"/>
                  <a:pt x="891" y="31"/>
                </a:cubicBezTo>
                <a:cubicBezTo>
                  <a:pt x="891" y="30"/>
                  <a:pt x="891" y="30"/>
                  <a:pt x="892" y="30"/>
                </a:cubicBezTo>
                <a:cubicBezTo>
                  <a:pt x="893" y="29"/>
                  <a:pt x="891" y="29"/>
                  <a:pt x="891" y="29"/>
                </a:cubicBezTo>
                <a:cubicBezTo>
                  <a:pt x="890" y="29"/>
                  <a:pt x="889" y="29"/>
                  <a:pt x="888" y="28"/>
                </a:cubicBezTo>
                <a:cubicBezTo>
                  <a:pt x="887" y="28"/>
                  <a:pt x="886" y="28"/>
                  <a:pt x="885" y="28"/>
                </a:cubicBezTo>
                <a:cubicBezTo>
                  <a:pt x="884" y="28"/>
                  <a:pt x="884" y="27"/>
                  <a:pt x="883" y="26"/>
                </a:cubicBezTo>
                <a:cubicBezTo>
                  <a:pt x="883" y="26"/>
                  <a:pt x="882" y="25"/>
                  <a:pt x="882" y="25"/>
                </a:cubicBezTo>
                <a:cubicBezTo>
                  <a:pt x="881" y="25"/>
                  <a:pt x="881" y="25"/>
                  <a:pt x="880" y="25"/>
                </a:cubicBezTo>
                <a:cubicBezTo>
                  <a:pt x="880" y="25"/>
                  <a:pt x="880" y="24"/>
                  <a:pt x="880" y="24"/>
                </a:cubicBezTo>
                <a:cubicBezTo>
                  <a:pt x="879" y="23"/>
                  <a:pt x="878" y="22"/>
                  <a:pt x="878" y="22"/>
                </a:cubicBezTo>
                <a:cubicBezTo>
                  <a:pt x="877" y="22"/>
                  <a:pt x="876" y="22"/>
                  <a:pt x="875" y="22"/>
                </a:cubicBezTo>
                <a:cubicBezTo>
                  <a:pt x="874" y="21"/>
                  <a:pt x="872" y="21"/>
                  <a:pt x="871" y="21"/>
                </a:cubicBezTo>
                <a:cubicBezTo>
                  <a:pt x="870" y="21"/>
                  <a:pt x="868" y="21"/>
                  <a:pt x="867" y="20"/>
                </a:cubicBezTo>
                <a:cubicBezTo>
                  <a:pt x="866" y="20"/>
                  <a:pt x="864" y="20"/>
                  <a:pt x="863" y="20"/>
                </a:cubicBezTo>
                <a:cubicBezTo>
                  <a:pt x="862" y="19"/>
                  <a:pt x="860" y="20"/>
                  <a:pt x="859" y="19"/>
                </a:cubicBezTo>
                <a:cubicBezTo>
                  <a:pt x="859" y="19"/>
                  <a:pt x="858" y="19"/>
                  <a:pt x="858" y="19"/>
                </a:cubicBezTo>
                <a:cubicBezTo>
                  <a:pt x="857" y="19"/>
                  <a:pt x="856" y="19"/>
                  <a:pt x="855" y="19"/>
                </a:cubicBezTo>
                <a:cubicBezTo>
                  <a:pt x="854" y="19"/>
                  <a:pt x="853" y="20"/>
                  <a:pt x="853" y="21"/>
                </a:cubicBezTo>
                <a:cubicBezTo>
                  <a:pt x="852" y="21"/>
                  <a:pt x="852" y="22"/>
                  <a:pt x="852" y="22"/>
                </a:cubicBezTo>
                <a:cubicBezTo>
                  <a:pt x="851" y="23"/>
                  <a:pt x="851" y="23"/>
                  <a:pt x="851" y="23"/>
                </a:cubicBezTo>
                <a:cubicBezTo>
                  <a:pt x="850" y="24"/>
                  <a:pt x="850" y="24"/>
                  <a:pt x="849" y="24"/>
                </a:cubicBezTo>
                <a:cubicBezTo>
                  <a:pt x="849" y="24"/>
                  <a:pt x="849" y="24"/>
                  <a:pt x="848" y="24"/>
                </a:cubicBezTo>
                <a:cubicBezTo>
                  <a:pt x="848" y="25"/>
                  <a:pt x="849" y="25"/>
                  <a:pt x="850" y="25"/>
                </a:cubicBezTo>
                <a:cubicBezTo>
                  <a:pt x="851" y="25"/>
                  <a:pt x="851" y="26"/>
                  <a:pt x="851" y="26"/>
                </a:cubicBezTo>
                <a:cubicBezTo>
                  <a:pt x="852" y="26"/>
                  <a:pt x="854" y="26"/>
                  <a:pt x="853" y="27"/>
                </a:cubicBezTo>
                <a:cubicBezTo>
                  <a:pt x="853" y="27"/>
                  <a:pt x="852" y="27"/>
                  <a:pt x="852" y="27"/>
                </a:cubicBezTo>
                <a:cubicBezTo>
                  <a:pt x="850" y="27"/>
                  <a:pt x="847" y="27"/>
                  <a:pt x="845" y="26"/>
                </a:cubicBezTo>
                <a:cubicBezTo>
                  <a:pt x="845" y="25"/>
                  <a:pt x="844" y="25"/>
                  <a:pt x="843" y="24"/>
                </a:cubicBezTo>
                <a:cubicBezTo>
                  <a:pt x="843" y="24"/>
                  <a:pt x="842" y="24"/>
                  <a:pt x="841" y="24"/>
                </a:cubicBezTo>
                <a:cubicBezTo>
                  <a:pt x="841" y="24"/>
                  <a:pt x="840" y="24"/>
                  <a:pt x="840" y="24"/>
                </a:cubicBezTo>
                <a:cubicBezTo>
                  <a:pt x="839" y="23"/>
                  <a:pt x="837" y="23"/>
                  <a:pt x="836" y="23"/>
                </a:cubicBezTo>
                <a:cubicBezTo>
                  <a:pt x="835" y="23"/>
                  <a:pt x="834" y="22"/>
                  <a:pt x="833" y="23"/>
                </a:cubicBezTo>
                <a:cubicBezTo>
                  <a:pt x="831" y="24"/>
                  <a:pt x="834" y="26"/>
                  <a:pt x="834" y="27"/>
                </a:cubicBezTo>
                <a:cubicBezTo>
                  <a:pt x="835" y="28"/>
                  <a:pt x="836" y="28"/>
                  <a:pt x="837" y="28"/>
                </a:cubicBezTo>
                <a:cubicBezTo>
                  <a:pt x="837" y="29"/>
                  <a:pt x="838" y="29"/>
                  <a:pt x="839" y="29"/>
                </a:cubicBezTo>
                <a:cubicBezTo>
                  <a:pt x="839" y="29"/>
                  <a:pt x="840" y="30"/>
                  <a:pt x="840" y="30"/>
                </a:cubicBezTo>
                <a:cubicBezTo>
                  <a:pt x="840" y="31"/>
                  <a:pt x="839" y="30"/>
                  <a:pt x="839" y="30"/>
                </a:cubicBezTo>
                <a:cubicBezTo>
                  <a:pt x="838" y="30"/>
                  <a:pt x="837" y="30"/>
                  <a:pt x="836" y="30"/>
                </a:cubicBezTo>
                <a:cubicBezTo>
                  <a:pt x="835" y="30"/>
                  <a:pt x="835" y="29"/>
                  <a:pt x="834" y="29"/>
                </a:cubicBezTo>
                <a:cubicBezTo>
                  <a:pt x="833" y="29"/>
                  <a:pt x="833" y="29"/>
                  <a:pt x="832" y="28"/>
                </a:cubicBezTo>
                <a:cubicBezTo>
                  <a:pt x="831" y="28"/>
                  <a:pt x="830" y="28"/>
                  <a:pt x="830" y="28"/>
                </a:cubicBezTo>
                <a:cubicBezTo>
                  <a:pt x="829" y="28"/>
                  <a:pt x="828" y="28"/>
                  <a:pt x="827" y="28"/>
                </a:cubicBezTo>
                <a:cubicBezTo>
                  <a:pt x="827" y="28"/>
                  <a:pt x="826" y="28"/>
                  <a:pt x="826" y="28"/>
                </a:cubicBezTo>
                <a:cubicBezTo>
                  <a:pt x="825" y="28"/>
                  <a:pt x="825" y="28"/>
                  <a:pt x="824" y="28"/>
                </a:cubicBezTo>
                <a:cubicBezTo>
                  <a:pt x="823" y="28"/>
                  <a:pt x="823" y="28"/>
                  <a:pt x="823" y="29"/>
                </a:cubicBezTo>
                <a:cubicBezTo>
                  <a:pt x="823" y="30"/>
                  <a:pt x="824" y="31"/>
                  <a:pt x="825" y="31"/>
                </a:cubicBezTo>
                <a:cubicBezTo>
                  <a:pt x="825" y="31"/>
                  <a:pt x="826" y="32"/>
                  <a:pt x="826" y="32"/>
                </a:cubicBezTo>
                <a:cubicBezTo>
                  <a:pt x="826" y="32"/>
                  <a:pt x="825" y="32"/>
                  <a:pt x="825" y="32"/>
                </a:cubicBezTo>
                <a:cubicBezTo>
                  <a:pt x="824" y="32"/>
                  <a:pt x="823" y="32"/>
                  <a:pt x="822" y="32"/>
                </a:cubicBezTo>
                <a:cubicBezTo>
                  <a:pt x="821" y="32"/>
                  <a:pt x="820" y="32"/>
                  <a:pt x="819" y="32"/>
                </a:cubicBezTo>
                <a:cubicBezTo>
                  <a:pt x="819" y="32"/>
                  <a:pt x="818" y="33"/>
                  <a:pt x="818" y="33"/>
                </a:cubicBezTo>
                <a:cubicBezTo>
                  <a:pt x="817" y="34"/>
                  <a:pt x="816" y="35"/>
                  <a:pt x="817" y="36"/>
                </a:cubicBezTo>
                <a:cubicBezTo>
                  <a:pt x="817" y="36"/>
                  <a:pt x="817" y="36"/>
                  <a:pt x="818" y="36"/>
                </a:cubicBezTo>
                <a:cubicBezTo>
                  <a:pt x="818" y="37"/>
                  <a:pt x="819" y="37"/>
                  <a:pt x="819" y="37"/>
                </a:cubicBezTo>
                <a:cubicBezTo>
                  <a:pt x="821" y="38"/>
                  <a:pt x="823" y="38"/>
                  <a:pt x="824" y="39"/>
                </a:cubicBezTo>
                <a:cubicBezTo>
                  <a:pt x="825" y="39"/>
                  <a:pt x="826" y="39"/>
                  <a:pt x="826" y="39"/>
                </a:cubicBezTo>
                <a:cubicBezTo>
                  <a:pt x="827" y="40"/>
                  <a:pt x="828" y="40"/>
                  <a:pt x="829" y="41"/>
                </a:cubicBezTo>
                <a:cubicBezTo>
                  <a:pt x="831" y="41"/>
                  <a:pt x="832" y="41"/>
                  <a:pt x="834" y="41"/>
                </a:cubicBezTo>
                <a:cubicBezTo>
                  <a:pt x="835" y="41"/>
                  <a:pt x="836" y="42"/>
                  <a:pt x="836" y="42"/>
                </a:cubicBezTo>
                <a:cubicBezTo>
                  <a:pt x="837" y="43"/>
                  <a:pt x="837" y="43"/>
                  <a:pt x="838" y="44"/>
                </a:cubicBezTo>
                <a:cubicBezTo>
                  <a:pt x="839" y="44"/>
                  <a:pt x="840" y="44"/>
                  <a:pt x="841" y="44"/>
                </a:cubicBezTo>
                <a:cubicBezTo>
                  <a:pt x="842" y="44"/>
                  <a:pt x="842" y="45"/>
                  <a:pt x="843" y="45"/>
                </a:cubicBezTo>
                <a:cubicBezTo>
                  <a:pt x="844" y="45"/>
                  <a:pt x="845" y="45"/>
                  <a:pt x="846" y="45"/>
                </a:cubicBezTo>
                <a:cubicBezTo>
                  <a:pt x="847" y="45"/>
                  <a:pt x="848" y="45"/>
                  <a:pt x="848" y="45"/>
                </a:cubicBezTo>
                <a:cubicBezTo>
                  <a:pt x="849" y="46"/>
                  <a:pt x="848" y="47"/>
                  <a:pt x="849" y="47"/>
                </a:cubicBezTo>
                <a:cubicBezTo>
                  <a:pt x="850" y="47"/>
                  <a:pt x="851" y="47"/>
                  <a:pt x="852" y="48"/>
                </a:cubicBezTo>
                <a:cubicBezTo>
                  <a:pt x="852" y="48"/>
                  <a:pt x="853" y="49"/>
                  <a:pt x="853" y="49"/>
                </a:cubicBezTo>
                <a:cubicBezTo>
                  <a:pt x="854" y="49"/>
                  <a:pt x="855" y="50"/>
                  <a:pt x="855" y="50"/>
                </a:cubicBezTo>
                <a:cubicBezTo>
                  <a:pt x="855" y="51"/>
                  <a:pt x="854" y="50"/>
                  <a:pt x="854" y="50"/>
                </a:cubicBezTo>
                <a:cubicBezTo>
                  <a:pt x="854" y="50"/>
                  <a:pt x="853" y="50"/>
                  <a:pt x="853" y="50"/>
                </a:cubicBezTo>
                <a:cubicBezTo>
                  <a:pt x="852" y="50"/>
                  <a:pt x="851" y="50"/>
                  <a:pt x="850" y="50"/>
                </a:cubicBezTo>
                <a:cubicBezTo>
                  <a:pt x="847" y="49"/>
                  <a:pt x="845" y="49"/>
                  <a:pt x="843" y="48"/>
                </a:cubicBezTo>
                <a:cubicBezTo>
                  <a:pt x="841" y="48"/>
                  <a:pt x="839" y="47"/>
                  <a:pt x="837" y="47"/>
                </a:cubicBezTo>
                <a:cubicBezTo>
                  <a:pt x="835" y="47"/>
                  <a:pt x="833" y="47"/>
                  <a:pt x="831" y="46"/>
                </a:cubicBezTo>
                <a:cubicBezTo>
                  <a:pt x="831" y="46"/>
                  <a:pt x="830" y="45"/>
                  <a:pt x="829" y="45"/>
                </a:cubicBezTo>
                <a:cubicBezTo>
                  <a:pt x="828" y="45"/>
                  <a:pt x="826" y="45"/>
                  <a:pt x="825" y="45"/>
                </a:cubicBezTo>
                <a:cubicBezTo>
                  <a:pt x="824" y="45"/>
                  <a:pt x="823" y="45"/>
                  <a:pt x="822" y="44"/>
                </a:cubicBezTo>
                <a:cubicBezTo>
                  <a:pt x="822" y="44"/>
                  <a:pt x="822" y="44"/>
                  <a:pt x="821" y="44"/>
                </a:cubicBezTo>
                <a:cubicBezTo>
                  <a:pt x="821" y="44"/>
                  <a:pt x="820" y="44"/>
                  <a:pt x="820" y="44"/>
                </a:cubicBezTo>
                <a:cubicBezTo>
                  <a:pt x="819" y="43"/>
                  <a:pt x="818" y="43"/>
                  <a:pt x="818" y="43"/>
                </a:cubicBezTo>
                <a:cubicBezTo>
                  <a:pt x="817" y="43"/>
                  <a:pt x="818" y="44"/>
                  <a:pt x="817" y="44"/>
                </a:cubicBezTo>
                <a:cubicBezTo>
                  <a:pt x="816" y="44"/>
                  <a:pt x="815" y="44"/>
                  <a:pt x="814" y="44"/>
                </a:cubicBezTo>
                <a:cubicBezTo>
                  <a:pt x="813" y="44"/>
                  <a:pt x="813" y="43"/>
                  <a:pt x="814" y="42"/>
                </a:cubicBezTo>
                <a:cubicBezTo>
                  <a:pt x="814" y="41"/>
                  <a:pt x="813" y="41"/>
                  <a:pt x="812" y="41"/>
                </a:cubicBezTo>
                <a:cubicBezTo>
                  <a:pt x="811" y="41"/>
                  <a:pt x="811" y="40"/>
                  <a:pt x="810" y="39"/>
                </a:cubicBezTo>
                <a:cubicBezTo>
                  <a:pt x="810" y="39"/>
                  <a:pt x="809" y="39"/>
                  <a:pt x="809" y="38"/>
                </a:cubicBezTo>
                <a:cubicBezTo>
                  <a:pt x="808" y="38"/>
                  <a:pt x="806" y="37"/>
                  <a:pt x="805" y="36"/>
                </a:cubicBezTo>
                <a:cubicBezTo>
                  <a:pt x="803" y="36"/>
                  <a:pt x="801" y="35"/>
                  <a:pt x="800" y="35"/>
                </a:cubicBezTo>
                <a:cubicBezTo>
                  <a:pt x="799" y="35"/>
                  <a:pt x="797" y="35"/>
                  <a:pt x="796" y="34"/>
                </a:cubicBezTo>
                <a:cubicBezTo>
                  <a:pt x="795" y="34"/>
                  <a:pt x="795" y="34"/>
                  <a:pt x="794" y="33"/>
                </a:cubicBezTo>
                <a:cubicBezTo>
                  <a:pt x="793" y="33"/>
                  <a:pt x="791" y="33"/>
                  <a:pt x="790" y="33"/>
                </a:cubicBezTo>
                <a:cubicBezTo>
                  <a:pt x="789" y="33"/>
                  <a:pt x="788" y="33"/>
                  <a:pt x="786" y="33"/>
                </a:cubicBezTo>
                <a:cubicBezTo>
                  <a:pt x="785" y="33"/>
                  <a:pt x="784" y="33"/>
                  <a:pt x="783" y="33"/>
                </a:cubicBezTo>
                <a:cubicBezTo>
                  <a:pt x="782" y="33"/>
                  <a:pt x="781" y="33"/>
                  <a:pt x="780" y="34"/>
                </a:cubicBezTo>
                <a:cubicBezTo>
                  <a:pt x="780" y="35"/>
                  <a:pt x="783" y="35"/>
                  <a:pt x="784" y="35"/>
                </a:cubicBezTo>
                <a:cubicBezTo>
                  <a:pt x="784" y="35"/>
                  <a:pt x="786" y="37"/>
                  <a:pt x="786" y="38"/>
                </a:cubicBezTo>
                <a:cubicBezTo>
                  <a:pt x="785" y="39"/>
                  <a:pt x="783" y="40"/>
                  <a:pt x="781" y="40"/>
                </a:cubicBezTo>
                <a:cubicBezTo>
                  <a:pt x="779" y="40"/>
                  <a:pt x="777" y="40"/>
                  <a:pt x="775" y="40"/>
                </a:cubicBezTo>
                <a:cubicBezTo>
                  <a:pt x="774" y="40"/>
                  <a:pt x="773" y="40"/>
                  <a:pt x="772" y="40"/>
                </a:cubicBezTo>
                <a:cubicBezTo>
                  <a:pt x="771" y="40"/>
                  <a:pt x="770" y="40"/>
                  <a:pt x="770" y="41"/>
                </a:cubicBezTo>
                <a:cubicBezTo>
                  <a:pt x="770" y="42"/>
                  <a:pt x="771" y="42"/>
                  <a:pt x="772" y="42"/>
                </a:cubicBezTo>
                <a:cubicBezTo>
                  <a:pt x="773" y="43"/>
                  <a:pt x="773" y="43"/>
                  <a:pt x="774" y="43"/>
                </a:cubicBezTo>
                <a:cubicBezTo>
                  <a:pt x="775" y="43"/>
                  <a:pt x="776" y="43"/>
                  <a:pt x="777" y="43"/>
                </a:cubicBezTo>
                <a:cubicBezTo>
                  <a:pt x="778" y="43"/>
                  <a:pt x="778" y="43"/>
                  <a:pt x="779" y="43"/>
                </a:cubicBezTo>
                <a:cubicBezTo>
                  <a:pt x="780" y="43"/>
                  <a:pt x="781" y="44"/>
                  <a:pt x="781" y="44"/>
                </a:cubicBezTo>
                <a:cubicBezTo>
                  <a:pt x="782" y="44"/>
                  <a:pt x="783" y="44"/>
                  <a:pt x="784" y="44"/>
                </a:cubicBezTo>
                <a:cubicBezTo>
                  <a:pt x="785" y="45"/>
                  <a:pt x="786" y="45"/>
                  <a:pt x="787" y="45"/>
                </a:cubicBezTo>
                <a:cubicBezTo>
                  <a:pt x="788" y="45"/>
                  <a:pt x="789" y="45"/>
                  <a:pt x="790" y="45"/>
                </a:cubicBezTo>
                <a:cubicBezTo>
                  <a:pt x="792" y="45"/>
                  <a:pt x="793" y="46"/>
                  <a:pt x="794" y="48"/>
                </a:cubicBezTo>
                <a:cubicBezTo>
                  <a:pt x="794" y="48"/>
                  <a:pt x="795" y="49"/>
                  <a:pt x="794" y="49"/>
                </a:cubicBezTo>
                <a:cubicBezTo>
                  <a:pt x="793" y="49"/>
                  <a:pt x="793" y="48"/>
                  <a:pt x="793" y="48"/>
                </a:cubicBezTo>
                <a:cubicBezTo>
                  <a:pt x="792" y="47"/>
                  <a:pt x="792" y="47"/>
                  <a:pt x="791" y="47"/>
                </a:cubicBezTo>
                <a:cubicBezTo>
                  <a:pt x="791" y="46"/>
                  <a:pt x="789" y="46"/>
                  <a:pt x="790" y="47"/>
                </a:cubicBezTo>
                <a:cubicBezTo>
                  <a:pt x="790" y="48"/>
                  <a:pt x="792" y="48"/>
                  <a:pt x="791" y="49"/>
                </a:cubicBezTo>
                <a:cubicBezTo>
                  <a:pt x="790" y="49"/>
                  <a:pt x="789" y="47"/>
                  <a:pt x="788" y="47"/>
                </a:cubicBezTo>
                <a:cubicBezTo>
                  <a:pt x="787" y="46"/>
                  <a:pt x="786" y="47"/>
                  <a:pt x="785" y="46"/>
                </a:cubicBezTo>
                <a:cubicBezTo>
                  <a:pt x="784" y="46"/>
                  <a:pt x="783" y="46"/>
                  <a:pt x="782" y="46"/>
                </a:cubicBezTo>
                <a:cubicBezTo>
                  <a:pt x="782" y="47"/>
                  <a:pt x="783" y="47"/>
                  <a:pt x="784" y="48"/>
                </a:cubicBezTo>
                <a:cubicBezTo>
                  <a:pt x="784" y="48"/>
                  <a:pt x="785" y="49"/>
                  <a:pt x="785" y="49"/>
                </a:cubicBezTo>
                <a:cubicBezTo>
                  <a:pt x="784" y="50"/>
                  <a:pt x="783" y="48"/>
                  <a:pt x="783" y="48"/>
                </a:cubicBezTo>
                <a:cubicBezTo>
                  <a:pt x="782" y="47"/>
                  <a:pt x="781" y="47"/>
                  <a:pt x="780" y="46"/>
                </a:cubicBezTo>
                <a:cubicBezTo>
                  <a:pt x="779" y="45"/>
                  <a:pt x="777" y="45"/>
                  <a:pt x="776" y="45"/>
                </a:cubicBezTo>
                <a:cubicBezTo>
                  <a:pt x="775" y="45"/>
                  <a:pt x="774" y="45"/>
                  <a:pt x="773" y="45"/>
                </a:cubicBezTo>
                <a:cubicBezTo>
                  <a:pt x="772" y="45"/>
                  <a:pt x="770" y="44"/>
                  <a:pt x="769" y="45"/>
                </a:cubicBezTo>
                <a:cubicBezTo>
                  <a:pt x="768" y="45"/>
                  <a:pt x="769" y="45"/>
                  <a:pt x="769" y="46"/>
                </a:cubicBezTo>
                <a:cubicBezTo>
                  <a:pt x="768" y="47"/>
                  <a:pt x="767" y="46"/>
                  <a:pt x="766" y="47"/>
                </a:cubicBezTo>
                <a:cubicBezTo>
                  <a:pt x="766" y="47"/>
                  <a:pt x="767" y="47"/>
                  <a:pt x="767" y="47"/>
                </a:cubicBezTo>
                <a:cubicBezTo>
                  <a:pt x="768" y="47"/>
                  <a:pt x="768" y="48"/>
                  <a:pt x="768" y="48"/>
                </a:cubicBezTo>
                <a:cubicBezTo>
                  <a:pt x="769" y="48"/>
                  <a:pt x="770" y="48"/>
                  <a:pt x="769" y="49"/>
                </a:cubicBezTo>
                <a:cubicBezTo>
                  <a:pt x="769" y="49"/>
                  <a:pt x="769" y="49"/>
                  <a:pt x="768" y="49"/>
                </a:cubicBezTo>
                <a:cubicBezTo>
                  <a:pt x="768" y="48"/>
                  <a:pt x="768" y="48"/>
                  <a:pt x="767" y="48"/>
                </a:cubicBezTo>
                <a:cubicBezTo>
                  <a:pt x="767" y="48"/>
                  <a:pt x="766" y="47"/>
                  <a:pt x="766" y="47"/>
                </a:cubicBezTo>
                <a:cubicBezTo>
                  <a:pt x="766" y="47"/>
                  <a:pt x="765" y="47"/>
                  <a:pt x="765" y="47"/>
                </a:cubicBezTo>
                <a:cubicBezTo>
                  <a:pt x="764" y="47"/>
                  <a:pt x="765" y="47"/>
                  <a:pt x="765" y="47"/>
                </a:cubicBezTo>
                <a:cubicBezTo>
                  <a:pt x="766" y="46"/>
                  <a:pt x="766" y="46"/>
                  <a:pt x="766" y="46"/>
                </a:cubicBezTo>
                <a:cubicBezTo>
                  <a:pt x="765" y="45"/>
                  <a:pt x="765" y="45"/>
                  <a:pt x="764" y="44"/>
                </a:cubicBezTo>
                <a:cubicBezTo>
                  <a:pt x="763" y="44"/>
                  <a:pt x="762" y="44"/>
                  <a:pt x="761" y="44"/>
                </a:cubicBezTo>
                <a:cubicBezTo>
                  <a:pt x="760" y="44"/>
                  <a:pt x="759" y="44"/>
                  <a:pt x="758" y="44"/>
                </a:cubicBezTo>
                <a:cubicBezTo>
                  <a:pt x="758" y="43"/>
                  <a:pt x="757" y="43"/>
                  <a:pt x="756" y="43"/>
                </a:cubicBezTo>
                <a:cubicBezTo>
                  <a:pt x="755" y="43"/>
                  <a:pt x="753" y="43"/>
                  <a:pt x="752" y="44"/>
                </a:cubicBezTo>
                <a:cubicBezTo>
                  <a:pt x="752" y="44"/>
                  <a:pt x="751" y="44"/>
                  <a:pt x="750" y="44"/>
                </a:cubicBezTo>
                <a:cubicBezTo>
                  <a:pt x="749" y="44"/>
                  <a:pt x="748" y="45"/>
                  <a:pt x="747" y="45"/>
                </a:cubicBezTo>
                <a:cubicBezTo>
                  <a:pt x="746" y="46"/>
                  <a:pt x="745" y="46"/>
                  <a:pt x="745" y="47"/>
                </a:cubicBezTo>
                <a:cubicBezTo>
                  <a:pt x="744" y="48"/>
                  <a:pt x="744" y="48"/>
                  <a:pt x="743" y="48"/>
                </a:cubicBezTo>
                <a:cubicBezTo>
                  <a:pt x="742" y="48"/>
                  <a:pt x="741" y="48"/>
                  <a:pt x="740" y="48"/>
                </a:cubicBezTo>
                <a:cubicBezTo>
                  <a:pt x="740" y="49"/>
                  <a:pt x="743" y="48"/>
                  <a:pt x="742" y="49"/>
                </a:cubicBezTo>
                <a:cubicBezTo>
                  <a:pt x="742" y="51"/>
                  <a:pt x="741" y="51"/>
                  <a:pt x="740" y="51"/>
                </a:cubicBezTo>
                <a:cubicBezTo>
                  <a:pt x="739" y="50"/>
                  <a:pt x="738" y="50"/>
                  <a:pt x="737" y="49"/>
                </a:cubicBezTo>
                <a:cubicBezTo>
                  <a:pt x="737" y="49"/>
                  <a:pt x="736" y="49"/>
                  <a:pt x="735" y="49"/>
                </a:cubicBezTo>
                <a:cubicBezTo>
                  <a:pt x="734" y="49"/>
                  <a:pt x="733" y="49"/>
                  <a:pt x="732" y="49"/>
                </a:cubicBezTo>
                <a:cubicBezTo>
                  <a:pt x="730" y="49"/>
                  <a:pt x="728" y="49"/>
                  <a:pt x="726" y="50"/>
                </a:cubicBezTo>
                <a:cubicBezTo>
                  <a:pt x="726" y="50"/>
                  <a:pt x="725" y="51"/>
                  <a:pt x="724" y="51"/>
                </a:cubicBezTo>
                <a:cubicBezTo>
                  <a:pt x="723" y="50"/>
                  <a:pt x="722" y="50"/>
                  <a:pt x="721" y="51"/>
                </a:cubicBezTo>
                <a:cubicBezTo>
                  <a:pt x="720" y="52"/>
                  <a:pt x="720" y="53"/>
                  <a:pt x="719" y="53"/>
                </a:cubicBezTo>
                <a:cubicBezTo>
                  <a:pt x="718" y="53"/>
                  <a:pt x="718" y="52"/>
                  <a:pt x="717" y="52"/>
                </a:cubicBezTo>
                <a:cubicBezTo>
                  <a:pt x="716" y="52"/>
                  <a:pt x="715" y="53"/>
                  <a:pt x="714" y="54"/>
                </a:cubicBezTo>
                <a:cubicBezTo>
                  <a:pt x="713" y="55"/>
                  <a:pt x="712" y="55"/>
                  <a:pt x="712" y="55"/>
                </a:cubicBezTo>
                <a:cubicBezTo>
                  <a:pt x="711" y="56"/>
                  <a:pt x="712" y="56"/>
                  <a:pt x="712" y="57"/>
                </a:cubicBezTo>
                <a:close/>
                <a:moveTo>
                  <a:pt x="935" y="449"/>
                </a:moveTo>
                <a:cubicBezTo>
                  <a:pt x="935" y="449"/>
                  <a:pt x="935" y="449"/>
                  <a:pt x="935" y="450"/>
                </a:cubicBezTo>
                <a:cubicBezTo>
                  <a:pt x="935" y="450"/>
                  <a:pt x="935" y="450"/>
                  <a:pt x="936" y="450"/>
                </a:cubicBezTo>
                <a:cubicBezTo>
                  <a:pt x="936" y="450"/>
                  <a:pt x="936" y="450"/>
                  <a:pt x="936" y="450"/>
                </a:cubicBezTo>
                <a:cubicBezTo>
                  <a:pt x="936" y="450"/>
                  <a:pt x="936" y="449"/>
                  <a:pt x="936" y="449"/>
                </a:cubicBezTo>
                <a:cubicBezTo>
                  <a:pt x="936" y="449"/>
                  <a:pt x="935" y="449"/>
                  <a:pt x="935" y="449"/>
                </a:cubicBezTo>
                <a:close/>
                <a:moveTo>
                  <a:pt x="957" y="468"/>
                </a:moveTo>
                <a:cubicBezTo>
                  <a:pt x="956" y="467"/>
                  <a:pt x="954" y="466"/>
                  <a:pt x="953" y="466"/>
                </a:cubicBezTo>
                <a:cubicBezTo>
                  <a:pt x="952" y="465"/>
                  <a:pt x="952" y="465"/>
                  <a:pt x="951" y="465"/>
                </a:cubicBezTo>
                <a:cubicBezTo>
                  <a:pt x="950" y="465"/>
                  <a:pt x="950" y="465"/>
                  <a:pt x="949" y="465"/>
                </a:cubicBezTo>
                <a:cubicBezTo>
                  <a:pt x="949" y="465"/>
                  <a:pt x="947" y="464"/>
                  <a:pt x="947" y="465"/>
                </a:cubicBezTo>
                <a:cubicBezTo>
                  <a:pt x="947" y="465"/>
                  <a:pt x="948" y="465"/>
                  <a:pt x="949" y="465"/>
                </a:cubicBezTo>
                <a:cubicBezTo>
                  <a:pt x="949" y="466"/>
                  <a:pt x="949" y="466"/>
                  <a:pt x="950" y="466"/>
                </a:cubicBezTo>
                <a:cubicBezTo>
                  <a:pt x="950" y="466"/>
                  <a:pt x="950" y="466"/>
                  <a:pt x="951" y="467"/>
                </a:cubicBezTo>
                <a:cubicBezTo>
                  <a:pt x="951" y="467"/>
                  <a:pt x="951" y="467"/>
                  <a:pt x="951" y="468"/>
                </a:cubicBezTo>
                <a:cubicBezTo>
                  <a:pt x="952" y="468"/>
                  <a:pt x="952" y="468"/>
                  <a:pt x="952" y="469"/>
                </a:cubicBezTo>
                <a:cubicBezTo>
                  <a:pt x="952" y="469"/>
                  <a:pt x="952" y="470"/>
                  <a:pt x="953" y="470"/>
                </a:cubicBezTo>
                <a:cubicBezTo>
                  <a:pt x="953" y="471"/>
                  <a:pt x="954" y="471"/>
                  <a:pt x="954" y="471"/>
                </a:cubicBezTo>
                <a:cubicBezTo>
                  <a:pt x="954" y="471"/>
                  <a:pt x="955" y="471"/>
                  <a:pt x="955" y="471"/>
                </a:cubicBezTo>
                <a:cubicBezTo>
                  <a:pt x="955" y="471"/>
                  <a:pt x="956" y="471"/>
                  <a:pt x="956" y="471"/>
                </a:cubicBezTo>
                <a:cubicBezTo>
                  <a:pt x="957" y="471"/>
                  <a:pt x="958" y="471"/>
                  <a:pt x="958" y="471"/>
                </a:cubicBezTo>
                <a:cubicBezTo>
                  <a:pt x="959" y="471"/>
                  <a:pt x="959" y="471"/>
                  <a:pt x="959" y="470"/>
                </a:cubicBezTo>
                <a:cubicBezTo>
                  <a:pt x="959" y="470"/>
                  <a:pt x="959" y="469"/>
                  <a:pt x="959" y="469"/>
                </a:cubicBezTo>
                <a:cubicBezTo>
                  <a:pt x="958" y="469"/>
                  <a:pt x="958" y="469"/>
                  <a:pt x="958" y="469"/>
                </a:cubicBezTo>
                <a:cubicBezTo>
                  <a:pt x="957" y="469"/>
                  <a:pt x="957" y="468"/>
                  <a:pt x="957" y="468"/>
                </a:cubicBezTo>
                <a:close/>
                <a:moveTo>
                  <a:pt x="1689" y="545"/>
                </a:moveTo>
                <a:cubicBezTo>
                  <a:pt x="1689" y="545"/>
                  <a:pt x="1689" y="545"/>
                  <a:pt x="1689" y="545"/>
                </a:cubicBezTo>
                <a:cubicBezTo>
                  <a:pt x="1689" y="545"/>
                  <a:pt x="1690" y="545"/>
                  <a:pt x="1690" y="545"/>
                </a:cubicBezTo>
                <a:cubicBezTo>
                  <a:pt x="1690" y="544"/>
                  <a:pt x="1689" y="544"/>
                  <a:pt x="1689" y="544"/>
                </a:cubicBezTo>
                <a:cubicBezTo>
                  <a:pt x="1689" y="544"/>
                  <a:pt x="1688" y="545"/>
                  <a:pt x="1689" y="545"/>
                </a:cubicBezTo>
                <a:close/>
                <a:moveTo>
                  <a:pt x="1680" y="552"/>
                </a:moveTo>
                <a:cubicBezTo>
                  <a:pt x="1680" y="552"/>
                  <a:pt x="1680" y="553"/>
                  <a:pt x="1680" y="553"/>
                </a:cubicBezTo>
                <a:cubicBezTo>
                  <a:pt x="1680" y="553"/>
                  <a:pt x="1681" y="553"/>
                  <a:pt x="1681" y="553"/>
                </a:cubicBezTo>
                <a:cubicBezTo>
                  <a:pt x="1681" y="553"/>
                  <a:pt x="1682" y="553"/>
                  <a:pt x="1682" y="552"/>
                </a:cubicBezTo>
                <a:cubicBezTo>
                  <a:pt x="1682" y="552"/>
                  <a:pt x="1682" y="552"/>
                  <a:pt x="1682" y="551"/>
                </a:cubicBezTo>
                <a:cubicBezTo>
                  <a:pt x="1683" y="551"/>
                  <a:pt x="1684" y="550"/>
                  <a:pt x="1684" y="550"/>
                </a:cubicBezTo>
                <a:cubicBezTo>
                  <a:pt x="1684" y="549"/>
                  <a:pt x="1683" y="549"/>
                  <a:pt x="1683" y="549"/>
                </a:cubicBezTo>
                <a:cubicBezTo>
                  <a:pt x="1683" y="549"/>
                  <a:pt x="1683" y="548"/>
                  <a:pt x="1683" y="548"/>
                </a:cubicBezTo>
                <a:cubicBezTo>
                  <a:pt x="1684" y="548"/>
                  <a:pt x="1684" y="548"/>
                  <a:pt x="1684" y="548"/>
                </a:cubicBezTo>
                <a:cubicBezTo>
                  <a:pt x="1685" y="547"/>
                  <a:pt x="1685" y="548"/>
                  <a:pt x="1685" y="548"/>
                </a:cubicBezTo>
                <a:cubicBezTo>
                  <a:pt x="1684" y="549"/>
                  <a:pt x="1685" y="549"/>
                  <a:pt x="1685" y="549"/>
                </a:cubicBezTo>
                <a:cubicBezTo>
                  <a:pt x="1685" y="549"/>
                  <a:pt x="1685" y="550"/>
                  <a:pt x="1686" y="550"/>
                </a:cubicBezTo>
                <a:cubicBezTo>
                  <a:pt x="1686" y="550"/>
                  <a:pt x="1686" y="550"/>
                  <a:pt x="1686" y="549"/>
                </a:cubicBezTo>
                <a:cubicBezTo>
                  <a:pt x="1686" y="549"/>
                  <a:pt x="1686" y="549"/>
                  <a:pt x="1687" y="549"/>
                </a:cubicBezTo>
                <a:cubicBezTo>
                  <a:pt x="1687" y="549"/>
                  <a:pt x="1687" y="549"/>
                  <a:pt x="1687" y="548"/>
                </a:cubicBezTo>
                <a:cubicBezTo>
                  <a:pt x="1687" y="548"/>
                  <a:pt x="1688" y="547"/>
                  <a:pt x="1687" y="547"/>
                </a:cubicBezTo>
                <a:cubicBezTo>
                  <a:pt x="1687" y="547"/>
                  <a:pt x="1686" y="547"/>
                  <a:pt x="1686" y="547"/>
                </a:cubicBezTo>
                <a:cubicBezTo>
                  <a:pt x="1686" y="547"/>
                  <a:pt x="1685" y="547"/>
                  <a:pt x="1686" y="547"/>
                </a:cubicBezTo>
                <a:cubicBezTo>
                  <a:pt x="1686" y="546"/>
                  <a:pt x="1687" y="547"/>
                  <a:pt x="1688" y="546"/>
                </a:cubicBezTo>
                <a:cubicBezTo>
                  <a:pt x="1688" y="545"/>
                  <a:pt x="1688" y="545"/>
                  <a:pt x="1688" y="544"/>
                </a:cubicBezTo>
                <a:cubicBezTo>
                  <a:pt x="1688" y="544"/>
                  <a:pt x="1688" y="544"/>
                  <a:pt x="1689" y="544"/>
                </a:cubicBezTo>
                <a:cubicBezTo>
                  <a:pt x="1689" y="543"/>
                  <a:pt x="1689" y="543"/>
                  <a:pt x="1689" y="542"/>
                </a:cubicBezTo>
                <a:cubicBezTo>
                  <a:pt x="1689" y="542"/>
                  <a:pt x="1689" y="541"/>
                  <a:pt x="1689" y="541"/>
                </a:cubicBezTo>
                <a:cubicBezTo>
                  <a:pt x="1689" y="540"/>
                  <a:pt x="1688" y="541"/>
                  <a:pt x="1688" y="541"/>
                </a:cubicBezTo>
                <a:cubicBezTo>
                  <a:pt x="1687" y="541"/>
                  <a:pt x="1685" y="542"/>
                  <a:pt x="1684" y="543"/>
                </a:cubicBezTo>
                <a:cubicBezTo>
                  <a:pt x="1684" y="543"/>
                  <a:pt x="1684" y="545"/>
                  <a:pt x="1683" y="545"/>
                </a:cubicBezTo>
                <a:cubicBezTo>
                  <a:pt x="1683" y="545"/>
                  <a:pt x="1683" y="544"/>
                  <a:pt x="1683" y="544"/>
                </a:cubicBezTo>
                <a:cubicBezTo>
                  <a:pt x="1682" y="544"/>
                  <a:pt x="1682" y="545"/>
                  <a:pt x="1682" y="545"/>
                </a:cubicBezTo>
                <a:cubicBezTo>
                  <a:pt x="1681" y="545"/>
                  <a:pt x="1680" y="545"/>
                  <a:pt x="1680" y="544"/>
                </a:cubicBezTo>
                <a:cubicBezTo>
                  <a:pt x="1680" y="544"/>
                  <a:pt x="1679" y="544"/>
                  <a:pt x="1679" y="545"/>
                </a:cubicBezTo>
                <a:cubicBezTo>
                  <a:pt x="1679" y="545"/>
                  <a:pt x="1679" y="546"/>
                  <a:pt x="1679" y="546"/>
                </a:cubicBezTo>
                <a:cubicBezTo>
                  <a:pt x="1679" y="546"/>
                  <a:pt x="1680" y="546"/>
                  <a:pt x="1680" y="547"/>
                </a:cubicBezTo>
                <a:cubicBezTo>
                  <a:pt x="1681" y="548"/>
                  <a:pt x="1679" y="547"/>
                  <a:pt x="1679" y="548"/>
                </a:cubicBezTo>
                <a:cubicBezTo>
                  <a:pt x="1679" y="549"/>
                  <a:pt x="1679" y="549"/>
                  <a:pt x="1680" y="549"/>
                </a:cubicBezTo>
                <a:cubicBezTo>
                  <a:pt x="1680" y="549"/>
                  <a:pt x="1680" y="549"/>
                  <a:pt x="1680" y="549"/>
                </a:cubicBezTo>
                <a:cubicBezTo>
                  <a:pt x="1681" y="549"/>
                  <a:pt x="1681" y="549"/>
                  <a:pt x="1681" y="550"/>
                </a:cubicBezTo>
                <a:cubicBezTo>
                  <a:pt x="1681" y="550"/>
                  <a:pt x="1681" y="550"/>
                  <a:pt x="1680" y="550"/>
                </a:cubicBezTo>
                <a:cubicBezTo>
                  <a:pt x="1680" y="550"/>
                  <a:pt x="1680" y="551"/>
                  <a:pt x="1680" y="551"/>
                </a:cubicBezTo>
                <a:cubicBezTo>
                  <a:pt x="1679" y="551"/>
                  <a:pt x="1679" y="551"/>
                  <a:pt x="1679" y="551"/>
                </a:cubicBezTo>
                <a:cubicBezTo>
                  <a:pt x="1677" y="551"/>
                  <a:pt x="1679" y="552"/>
                  <a:pt x="1680" y="552"/>
                </a:cubicBezTo>
                <a:close/>
                <a:moveTo>
                  <a:pt x="1690" y="556"/>
                </a:moveTo>
                <a:cubicBezTo>
                  <a:pt x="1690" y="556"/>
                  <a:pt x="1690" y="556"/>
                  <a:pt x="1690" y="555"/>
                </a:cubicBezTo>
                <a:cubicBezTo>
                  <a:pt x="1689" y="555"/>
                  <a:pt x="1689" y="555"/>
                  <a:pt x="1689" y="555"/>
                </a:cubicBezTo>
                <a:cubicBezTo>
                  <a:pt x="1689" y="555"/>
                  <a:pt x="1688" y="552"/>
                  <a:pt x="1687" y="554"/>
                </a:cubicBezTo>
                <a:cubicBezTo>
                  <a:pt x="1687" y="554"/>
                  <a:pt x="1687" y="554"/>
                  <a:pt x="1687" y="555"/>
                </a:cubicBezTo>
                <a:cubicBezTo>
                  <a:pt x="1687" y="555"/>
                  <a:pt x="1687" y="555"/>
                  <a:pt x="1687" y="556"/>
                </a:cubicBezTo>
                <a:cubicBezTo>
                  <a:pt x="1687" y="556"/>
                  <a:pt x="1688" y="557"/>
                  <a:pt x="1687" y="557"/>
                </a:cubicBezTo>
                <a:cubicBezTo>
                  <a:pt x="1687" y="557"/>
                  <a:pt x="1686" y="557"/>
                  <a:pt x="1686" y="557"/>
                </a:cubicBezTo>
                <a:cubicBezTo>
                  <a:pt x="1686" y="556"/>
                  <a:pt x="1685" y="556"/>
                  <a:pt x="1685" y="556"/>
                </a:cubicBezTo>
                <a:cubicBezTo>
                  <a:pt x="1685" y="555"/>
                  <a:pt x="1685" y="555"/>
                  <a:pt x="1685" y="555"/>
                </a:cubicBezTo>
                <a:cubicBezTo>
                  <a:pt x="1684" y="555"/>
                  <a:pt x="1684" y="555"/>
                  <a:pt x="1684" y="555"/>
                </a:cubicBezTo>
                <a:cubicBezTo>
                  <a:pt x="1684" y="556"/>
                  <a:pt x="1685" y="557"/>
                  <a:pt x="1684" y="557"/>
                </a:cubicBezTo>
                <a:cubicBezTo>
                  <a:pt x="1683" y="557"/>
                  <a:pt x="1683" y="556"/>
                  <a:pt x="1682" y="557"/>
                </a:cubicBezTo>
                <a:cubicBezTo>
                  <a:pt x="1682" y="558"/>
                  <a:pt x="1683" y="557"/>
                  <a:pt x="1684" y="558"/>
                </a:cubicBezTo>
                <a:cubicBezTo>
                  <a:pt x="1684" y="558"/>
                  <a:pt x="1684" y="559"/>
                  <a:pt x="1684" y="559"/>
                </a:cubicBezTo>
                <a:cubicBezTo>
                  <a:pt x="1685" y="559"/>
                  <a:pt x="1685" y="559"/>
                  <a:pt x="1685" y="558"/>
                </a:cubicBezTo>
                <a:cubicBezTo>
                  <a:pt x="1685" y="558"/>
                  <a:pt x="1686" y="559"/>
                  <a:pt x="1686" y="559"/>
                </a:cubicBezTo>
                <a:cubicBezTo>
                  <a:pt x="1686" y="559"/>
                  <a:pt x="1687" y="559"/>
                  <a:pt x="1687" y="559"/>
                </a:cubicBezTo>
                <a:cubicBezTo>
                  <a:pt x="1687" y="560"/>
                  <a:pt x="1686" y="559"/>
                  <a:pt x="1686" y="560"/>
                </a:cubicBezTo>
                <a:cubicBezTo>
                  <a:pt x="1686" y="561"/>
                  <a:pt x="1687" y="561"/>
                  <a:pt x="1688" y="561"/>
                </a:cubicBezTo>
                <a:cubicBezTo>
                  <a:pt x="1688" y="561"/>
                  <a:pt x="1688" y="562"/>
                  <a:pt x="1688" y="562"/>
                </a:cubicBezTo>
                <a:cubicBezTo>
                  <a:pt x="1688" y="562"/>
                  <a:pt x="1689" y="562"/>
                  <a:pt x="1689" y="562"/>
                </a:cubicBezTo>
                <a:cubicBezTo>
                  <a:pt x="1689" y="562"/>
                  <a:pt x="1689" y="563"/>
                  <a:pt x="1690" y="562"/>
                </a:cubicBezTo>
                <a:cubicBezTo>
                  <a:pt x="1690" y="562"/>
                  <a:pt x="1690" y="562"/>
                  <a:pt x="1691" y="562"/>
                </a:cubicBezTo>
                <a:cubicBezTo>
                  <a:pt x="1691" y="562"/>
                  <a:pt x="1693" y="562"/>
                  <a:pt x="1692" y="563"/>
                </a:cubicBezTo>
                <a:cubicBezTo>
                  <a:pt x="1692" y="564"/>
                  <a:pt x="1691" y="564"/>
                  <a:pt x="1691" y="565"/>
                </a:cubicBezTo>
                <a:cubicBezTo>
                  <a:pt x="1692" y="565"/>
                  <a:pt x="1692" y="564"/>
                  <a:pt x="1692" y="564"/>
                </a:cubicBezTo>
                <a:cubicBezTo>
                  <a:pt x="1692" y="563"/>
                  <a:pt x="1693" y="563"/>
                  <a:pt x="1693" y="563"/>
                </a:cubicBezTo>
                <a:cubicBezTo>
                  <a:pt x="1693" y="563"/>
                  <a:pt x="1693" y="562"/>
                  <a:pt x="1693" y="562"/>
                </a:cubicBezTo>
                <a:cubicBezTo>
                  <a:pt x="1693" y="562"/>
                  <a:pt x="1694" y="562"/>
                  <a:pt x="1694" y="562"/>
                </a:cubicBezTo>
                <a:cubicBezTo>
                  <a:pt x="1694" y="562"/>
                  <a:pt x="1694" y="561"/>
                  <a:pt x="1694" y="561"/>
                </a:cubicBezTo>
                <a:cubicBezTo>
                  <a:pt x="1694" y="561"/>
                  <a:pt x="1693" y="561"/>
                  <a:pt x="1693" y="561"/>
                </a:cubicBezTo>
                <a:cubicBezTo>
                  <a:pt x="1693" y="561"/>
                  <a:pt x="1692" y="561"/>
                  <a:pt x="1692" y="561"/>
                </a:cubicBezTo>
                <a:cubicBezTo>
                  <a:pt x="1692" y="561"/>
                  <a:pt x="1692" y="560"/>
                  <a:pt x="1691" y="560"/>
                </a:cubicBezTo>
                <a:cubicBezTo>
                  <a:pt x="1691" y="560"/>
                  <a:pt x="1690" y="560"/>
                  <a:pt x="1690" y="560"/>
                </a:cubicBezTo>
                <a:cubicBezTo>
                  <a:pt x="1690" y="559"/>
                  <a:pt x="1690" y="559"/>
                  <a:pt x="1690" y="559"/>
                </a:cubicBezTo>
                <a:cubicBezTo>
                  <a:pt x="1690" y="558"/>
                  <a:pt x="1690" y="558"/>
                  <a:pt x="1690" y="558"/>
                </a:cubicBezTo>
                <a:cubicBezTo>
                  <a:pt x="1689" y="557"/>
                  <a:pt x="1690" y="557"/>
                  <a:pt x="1690" y="556"/>
                </a:cubicBezTo>
                <a:close/>
                <a:moveTo>
                  <a:pt x="1682" y="574"/>
                </a:moveTo>
                <a:cubicBezTo>
                  <a:pt x="1682" y="574"/>
                  <a:pt x="1682" y="574"/>
                  <a:pt x="1682" y="573"/>
                </a:cubicBezTo>
                <a:cubicBezTo>
                  <a:pt x="1683" y="573"/>
                  <a:pt x="1683" y="573"/>
                  <a:pt x="1683" y="573"/>
                </a:cubicBezTo>
                <a:cubicBezTo>
                  <a:pt x="1682" y="572"/>
                  <a:pt x="1682" y="573"/>
                  <a:pt x="1682" y="574"/>
                </a:cubicBezTo>
                <a:close/>
                <a:moveTo>
                  <a:pt x="1685" y="571"/>
                </a:moveTo>
                <a:cubicBezTo>
                  <a:pt x="1685" y="571"/>
                  <a:pt x="1684" y="572"/>
                  <a:pt x="1684" y="572"/>
                </a:cubicBezTo>
                <a:cubicBezTo>
                  <a:pt x="1685" y="572"/>
                  <a:pt x="1686" y="572"/>
                  <a:pt x="1686" y="571"/>
                </a:cubicBezTo>
                <a:cubicBezTo>
                  <a:pt x="1686" y="571"/>
                  <a:pt x="1686" y="570"/>
                  <a:pt x="1686" y="570"/>
                </a:cubicBezTo>
                <a:cubicBezTo>
                  <a:pt x="1686" y="570"/>
                  <a:pt x="1685" y="571"/>
                  <a:pt x="1685" y="571"/>
                </a:cubicBezTo>
                <a:close/>
                <a:moveTo>
                  <a:pt x="1675" y="555"/>
                </a:moveTo>
                <a:cubicBezTo>
                  <a:pt x="1675" y="555"/>
                  <a:pt x="1676" y="555"/>
                  <a:pt x="1676" y="556"/>
                </a:cubicBezTo>
                <a:cubicBezTo>
                  <a:pt x="1676" y="556"/>
                  <a:pt x="1676" y="556"/>
                  <a:pt x="1676" y="556"/>
                </a:cubicBezTo>
                <a:cubicBezTo>
                  <a:pt x="1677" y="557"/>
                  <a:pt x="1677" y="556"/>
                  <a:pt x="1677" y="556"/>
                </a:cubicBezTo>
                <a:cubicBezTo>
                  <a:pt x="1678" y="556"/>
                  <a:pt x="1678" y="557"/>
                  <a:pt x="1678" y="557"/>
                </a:cubicBezTo>
                <a:cubicBezTo>
                  <a:pt x="1679" y="556"/>
                  <a:pt x="1678" y="556"/>
                  <a:pt x="1678" y="556"/>
                </a:cubicBezTo>
                <a:cubicBezTo>
                  <a:pt x="1678" y="555"/>
                  <a:pt x="1679" y="555"/>
                  <a:pt x="1679" y="555"/>
                </a:cubicBezTo>
                <a:cubicBezTo>
                  <a:pt x="1679" y="554"/>
                  <a:pt x="1678" y="554"/>
                  <a:pt x="1677" y="554"/>
                </a:cubicBezTo>
                <a:cubicBezTo>
                  <a:pt x="1677" y="554"/>
                  <a:pt x="1676" y="554"/>
                  <a:pt x="1675" y="554"/>
                </a:cubicBezTo>
                <a:cubicBezTo>
                  <a:pt x="1675" y="554"/>
                  <a:pt x="1674" y="554"/>
                  <a:pt x="1674" y="555"/>
                </a:cubicBezTo>
                <a:cubicBezTo>
                  <a:pt x="1674" y="555"/>
                  <a:pt x="1674" y="555"/>
                  <a:pt x="1675" y="555"/>
                </a:cubicBezTo>
                <a:close/>
                <a:moveTo>
                  <a:pt x="1154" y="43"/>
                </a:moveTo>
                <a:cubicBezTo>
                  <a:pt x="1155" y="44"/>
                  <a:pt x="1156" y="44"/>
                  <a:pt x="1157" y="44"/>
                </a:cubicBezTo>
                <a:cubicBezTo>
                  <a:pt x="1158" y="44"/>
                  <a:pt x="1158" y="44"/>
                  <a:pt x="1160" y="45"/>
                </a:cubicBezTo>
                <a:cubicBezTo>
                  <a:pt x="1160" y="45"/>
                  <a:pt x="1161" y="44"/>
                  <a:pt x="1162" y="45"/>
                </a:cubicBezTo>
                <a:cubicBezTo>
                  <a:pt x="1163" y="45"/>
                  <a:pt x="1165" y="45"/>
                  <a:pt x="1166" y="45"/>
                </a:cubicBezTo>
                <a:cubicBezTo>
                  <a:pt x="1167" y="45"/>
                  <a:pt x="1168" y="45"/>
                  <a:pt x="1170" y="45"/>
                </a:cubicBezTo>
                <a:cubicBezTo>
                  <a:pt x="1171" y="45"/>
                  <a:pt x="1172" y="46"/>
                  <a:pt x="1173" y="46"/>
                </a:cubicBezTo>
                <a:cubicBezTo>
                  <a:pt x="1174" y="46"/>
                  <a:pt x="1176" y="47"/>
                  <a:pt x="1176" y="46"/>
                </a:cubicBezTo>
                <a:cubicBezTo>
                  <a:pt x="1176" y="46"/>
                  <a:pt x="1174" y="45"/>
                  <a:pt x="1174" y="45"/>
                </a:cubicBezTo>
                <a:cubicBezTo>
                  <a:pt x="1173" y="44"/>
                  <a:pt x="1172" y="44"/>
                  <a:pt x="1171" y="43"/>
                </a:cubicBezTo>
                <a:cubicBezTo>
                  <a:pt x="1170" y="43"/>
                  <a:pt x="1169" y="42"/>
                  <a:pt x="1168" y="42"/>
                </a:cubicBezTo>
                <a:cubicBezTo>
                  <a:pt x="1166" y="41"/>
                  <a:pt x="1164" y="42"/>
                  <a:pt x="1162" y="41"/>
                </a:cubicBezTo>
                <a:cubicBezTo>
                  <a:pt x="1161" y="40"/>
                  <a:pt x="1159" y="39"/>
                  <a:pt x="1157" y="38"/>
                </a:cubicBezTo>
                <a:cubicBezTo>
                  <a:pt x="1156" y="38"/>
                  <a:pt x="1156" y="37"/>
                  <a:pt x="1155" y="37"/>
                </a:cubicBezTo>
                <a:cubicBezTo>
                  <a:pt x="1153" y="38"/>
                  <a:pt x="1152" y="38"/>
                  <a:pt x="1152" y="39"/>
                </a:cubicBezTo>
                <a:cubicBezTo>
                  <a:pt x="1151" y="40"/>
                  <a:pt x="1151" y="41"/>
                  <a:pt x="1152" y="42"/>
                </a:cubicBezTo>
                <a:cubicBezTo>
                  <a:pt x="1152" y="43"/>
                  <a:pt x="1153" y="43"/>
                  <a:pt x="1154" y="43"/>
                </a:cubicBezTo>
                <a:close/>
                <a:moveTo>
                  <a:pt x="1644" y="641"/>
                </a:moveTo>
                <a:cubicBezTo>
                  <a:pt x="1645" y="641"/>
                  <a:pt x="1645" y="642"/>
                  <a:pt x="1646" y="642"/>
                </a:cubicBezTo>
                <a:cubicBezTo>
                  <a:pt x="1647" y="641"/>
                  <a:pt x="1647" y="641"/>
                  <a:pt x="1647" y="641"/>
                </a:cubicBezTo>
                <a:cubicBezTo>
                  <a:pt x="1648" y="641"/>
                  <a:pt x="1648" y="641"/>
                  <a:pt x="1649" y="641"/>
                </a:cubicBezTo>
                <a:cubicBezTo>
                  <a:pt x="1649" y="641"/>
                  <a:pt x="1648" y="641"/>
                  <a:pt x="1648" y="641"/>
                </a:cubicBezTo>
                <a:cubicBezTo>
                  <a:pt x="1647" y="641"/>
                  <a:pt x="1647" y="642"/>
                  <a:pt x="1647" y="642"/>
                </a:cubicBezTo>
                <a:cubicBezTo>
                  <a:pt x="1646" y="643"/>
                  <a:pt x="1646" y="643"/>
                  <a:pt x="1645" y="643"/>
                </a:cubicBezTo>
                <a:cubicBezTo>
                  <a:pt x="1644" y="643"/>
                  <a:pt x="1643" y="643"/>
                  <a:pt x="1643" y="644"/>
                </a:cubicBezTo>
                <a:cubicBezTo>
                  <a:pt x="1643" y="645"/>
                  <a:pt x="1643" y="645"/>
                  <a:pt x="1642" y="645"/>
                </a:cubicBezTo>
                <a:cubicBezTo>
                  <a:pt x="1642" y="645"/>
                  <a:pt x="1642" y="645"/>
                  <a:pt x="1642" y="646"/>
                </a:cubicBezTo>
                <a:cubicBezTo>
                  <a:pt x="1643" y="647"/>
                  <a:pt x="1644" y="645"/>
                  <a:pt x="1644" y="645"/>
                </a:cubicBezTo>
                <a:cubicBezTo>
                  <a:pt x="1645" y="645"/>
                  <a:pt x="1644" y="646"/>
                  <a:pt x="1645" y="646"/>
                </a:cubicBezTo>
                <a:cubicBezTo>
                  <a:pt x="1645" y="646"/>
                  <a:pt x="1645" y="647"/>
                  <a:pt x="1645" y="647"/>
                </a:cubicBezTo>
                <a:cubicBezTo>
                  <a:pt x="1646" y="647"/>
                  <a:pt x="1646" y="647"/>
                  <a:pt x="1647" y="646"/>
                </a:cubicBezTo>
                <a:cubicBezTo>
                  <a:pt x="1647" y="646"/>
                  <a:pt x="1647" y="646"/>
                  <a:pt x="1648" y="646"/>
                </a:cubicBezTo>
                <a:cubicBezTo>
                  <a:pt x="1649" y="646"/>
                  <a:pt x="1650" y="645"/>
                  <a:pt x="1651" y="646"/>
                </a:cubicBezTo>
                <a:cubicBezTo>
                  <a:pt x="1651" y="646"/>
                  <a:pt x="1650" y="646"/>
                  <a:pt x="1650" y="646"/>
                </a:cubicBezTo>
                <a:cubicBezTo>
                  <a:pt x="1649" y="646"/>
                  <a:pt x="1649" y="646"/>
                  <a:pt x="1649" y="647"/>
                </a:cubicBezTo>
                <a:cubicBezTo>
                  <a:pt x="1649" y="647"/>
                  <a:pt x="1648" y="647"/>
                  <a:pt x="1648" y="647"/>
                </a:cubicBezTo>
                <a:cubicBezTo>
                  <a:pt x="1648" y="647"/>
                  <a:pt x="1647" y="647"/>
                  <a:pt x="1647" y="647"/>
                </a:cubicBezTo>
                <a:cubicBezTo>
                  <a:pt x="1646" y="648"/>
                  <a:pt x="1646" y="649"/>
                  <a:pt x="1645" y="649"/>
                </a:cubicBezTo>
                <a:cubicBezTo>
                  <a:pt x="1645" y="649"/>
                  <a:pt x="1644" y="649"/>
                  <a:pt x="1644" y="649"/>
                </a:cubicBezTo>
                <a:cubicBezTo>
                  <a:pt x="1644" y="650"/>
                  <a:pt x="1644" y="650"/>
                  <a:pt x="1645" y="650"/>
                </a:cubicBezTo>
                <a:cubicBezTo>
                  <a:pt x="1646" y="650"/>
                  <a:pt x="1646" y="649"/>
                  <a:pt x="1647" y="649"/>
                </a:cubicBezTo>
                <a:cubicBezTo>
                  <a:pt x="1648" y="650"/>
                  <a:pt x="1649" y="649"/>
                  <a:pt x="1650" y="649"/>
                </a:cubicBezTo>
                <a:cubicBezTo>
                  <a:pt x="1650" y="649"/>
                  <a:pt x="1650" y="649"/>
                  <a:pt x="1651" y="649"/>
                </a:cubicBezTo>
                <a:cubicBezTo>
                  <a:pt x="1651" y="649"/>
                  <a:pt x="1651" y="648"/>
                  <a:pt x="1651" y="648"/>
                </a:cubicBezTo>
                <a:cubicBezTo>
                  <a:pt x="1651" y="649"/>
                  <a:pt x="1651" y="649"/>
                  <a:pt x="1651" y="649"/>
                </a:cubicBezTo>
                <a:cubicBezTo>
                  <a:pt x="1650" y="649"/>
                  <a:pt x="1650" y="649"/>
                  <a:pt x="1649" y="650"/>
                </a:cubicBezTo>
                <a:cubicBezTo>
                  <a:pt x="1649" y="650"/>
                  <a:pt x="1647" y="651"/>
                  <a:pt x="1648" y="651"/>
                </a:cubicBezTo>
                <a:cubicBezTo>
                  <a:pt x="1649" y="651"/>
                  <a:pt x="1649" y="650"/>
                  <a:pt x="1650" y="650"/>
                </a:cubicBezTo>
                <a:cubicBezTo>
                  <a:pt x="1649" y="651"/>
                  <a:pt x="1649" y="651"/>
                  <a:pt x="1648" y="651"/>
                </a:cubicBezTo>
                <a:cubicBezTo>
                  <a:pt x="1647" y="652"/>
                  <a:pt x="1648" y="652"/>
                  <a:pt x="1649" y="652"/>
                </a:cubicBezTo>
                <a:cubicBezTo>
                  <a:pt x="1650" y="652"/>
                  <a:pt x="1650" y="652"/>
                  <a:pt x="1651" y="652"/>
                </a:cubicBezTo>
                <a:cubicBezTo>
                  <a:pt x="1651" y="651"/>
                  <a:pt x="1652" y="651"/>
                  <a:pt x="1652" y="651"/>
                </a:cubicBezTo>
                <a:cubicBezTo>
                  <a:pt x="1652" y="651"/>
                  <a:pt x="1652" y="652"/>
                  <a:pt x="1653" y="652"/>
                </a:cubicBezTo>
                <a:cubicBezTo>
                  <a:pt x="1653" y="652"/>
                  <a:pt x="1654" y="651"/>
                  <a:pt x="1655" y="651"/>
                </a:cubicBezTo>
                <a:cubicBezTo>
                  <a:pt x="1655" y="651"/>
                  <a:pt x="1656" y="651"/>
                  <a:pt x="1656" y="651"/>
                </a:cubicBezTo>
                <a:cubicBezTo>
                  <a:pt x="1656" y="651"/>
                  <a:pt x="1657" y="651"/>
                  <a:pt x="1657" y="651"/>
                </a:cubicBezTo>
                <a:cubicBezTo>
                  <a:pt x="1659" y="650"/>
                  <a:pt x="1660" y="651"/>
                  <a:pt x="1662" y="650"/>
                </a:cubicBezTo>
                <a:cubicBezTo>
                  <a:pt x="1662" y="649"/>
                  <a:pt x="1663" y="649"/>
                  <a:pt x="1663" y="648"/>
                </a:cubicBezTo>
                <a:cubicBezTo>
                  <a:pt x="1664" y="648"/>
                  <a:pt x="1665" y="647"/>
                  <a:pt x="1664" y="647"/>
                </a:cubicBezTo>
                <a:cubicBezTo>
                  <a:pt x="1664" y="646"/>
                  <a:pt x="1665" y="646"/>
                  <a:pt x="1665" y="646"/>
                </a:cubicBezTo>
                <a:cubicBezTo>
                  <a:pt x="1665" y="647"/>
                  <a:pt x="1665" y="647"/>
                  <a:pt x="1665" y="647"/>
                </a:cubicBezTo>
                <a:cubicBezTo>
                  <a:pt x="1665" y="648"/>
                  <a:pt x="1666" y="648"/>
                  <a:pt x="1666" y="647"/>
                </a:cubicBezTo>
                <a:cubicBezTo>
                  <a:pt x="1667" y="647"/>
                  <a:pt x="1667" y="647"/>
                  <a:pt x="1668" y="646"/>
                </a:cubicBezTo>
                <a:cubicBezTo>
                  <a:pt x="1668" y="646"/>
                  <a:pt x="1668" y="646"/>
                  <a:pt x="1669" y="646"/>
                </a:cubicBezTo>
                <a:cubicBezTo>
                  <a:pt x="1669" y="645"/>
                  <a:pt x="1669" y="645"/>
                  <a:pt x="1669" y="645"/>
                </a:cubicBezTo>
                <a:cubicBezTo>
                  <a:pt x="1670" y="645"/>
                  <a:pt x="1670" y="644"/>
                  <a:pt x="1670" y="644"/>
                </a:cubicBezTo>
                <a:cubicBezTo>
                  <a:pt x="1671" y="644"/>
                  <a:pt x="1671" y="645"/>
                  <a:pt x="1671" y="644"/>
                </a:cubicBezTo>
                <a:cubicBezTo>
                  <a:pt x="1672" y="644"/>
                  <a:pt x="1672" y="643"/>
                  <a:pt x="1672" y="643"/>
                </a:cubicBezTo>
                <a:cubicBezTo>
                  <a:pt x="1673" y="643"/>
                  <a:pt x="1673" y="643"/>
                  <a:pt x="1674" y="643"/>
                </a:cubicBezTo>
                <a:cubicBezTo>
                  <a:pt x="1674" y="642"/>
                  <a:pt x="1675" y="642"/>
                  <a:pt x="1676" y="642"/>
                </a:cubicBezTo>
                <a:cubicBezTo>
                  <a:pt x="1676" y="643"/>
                  <a:pt x="1677" y="642"/>
                  <a:pt x="1678" y="642"/>
                </a:cubicBezTo>
                <a:cubicBezTo>
                  <a:pt x="1678" y="642"/>
                  <a:pt x="1678" y="643"/>
                  <a:pt x="1679" y="642"/>
                </a:cubicBezTo>
                <a:cubicBezTo>
                  <a:pt x="1679" y="642"/>
                  <a:pt x="1679" y="642"/>
                  <a:pt x="1679" y="641"/>
                </a:cubicBezTo>
                <a:cubicBezTo>
                  <a:pt x="1680" y="641"/>
                  <a:pt x="1680" y="641"/>
                  <a:pt x="1681" y="641"/>
                </a:cubicBezTo>
                <a:cubicBezTo>
                  <a:pt x="1682" y="641"/>
                  <a:pt x="1682" y="640"/>
                  <a:pt x="1683" y="640"/>
                </a:cubicBezTo>
                <a:cubicBezTo>
                  <a:pt x="1683" y="640"/>
                  <a:pt x="1683" y="640"/>
                  <a:pt x="1684" y="640"/>
                </a:cubicBezTo>
                <a:cubicBezTo>
                  <a:pt x="1684" y="640"/>
                  <a:pt x="1684" y="640"/>
                  <a:pt x="1684" y="641"/>
                </a:cubicBezTo>
                <a:cubicBezTo>
                  <a:pt x="1685" y="641"/>
                  <a:pt x="1685" y="641"/>
                  <a:pt x="1685" y="641"/>
                </a:cubicBezTo>
                <a:cubicBezTo>
                  <a:pt x="1686" y="641"/>
                  <a:pt x="1686" y="641"/>
                  <a:pt x="1686" y="641"/>
                </a:cubicBezTo>
                <a:cubicBezTo>
                  <a:pt x="1688" y="642"/>
                  <a:pt x="1687" y="641"/>
                  <a:pt x="1687" y="640"/>
                </a:cubicBezTo>
                <a:cubicBezTo>
                  <a:pt x="1686" y="639"/>
                  <a:pt x="1686" y="639"/>
                  <a:pt x="1687" y="638"/>
                </a:cubicBezTo>
                <a:cubicBezTo>
                  <a:pt x="1688" y="638"/>
                  <a:pt x="1688" y="637"/>
                  <a:pt x="1688" y="636"/>
                </a:cubicBezTo>
                <a:cubicBezTo>
                  <a:pt x="1688" y="635"/>
                  <a:pt x="1689" y="635"/>
                  <a:pt x="1689" y="634"/>
                </a:cubicBezTo>
                <a:cubicBezTo>
                  <a:pt x="1689" y="633"/>
                  <a:pt x="1690" y="632"/>
                  <a:pt x="1690" y="632"/>
                </a:cubicBezTo>
                <a:cubicBezTo>
                  <a:pt x="1690" y="631"/>
                  <a:pt x="1691" y="630"/>
                  <a:pt x="1691" y="630"/>
                </a:cubicBezTo>
                <a:cubicBezTo>
                  <a:pt x="1691" y="629"/>
                  <a:pt x="1691" y="628"/>
                  <a:pt x="1691" y="628"/>
                </a:cubicBezTo>
                <a:cubicBezTo>
                  <a:pt x="1691" y="627"/>
                  <a:pt x="1691" y="627"/>
                  <a:pt x="1691" y="627"/>
                </a:cubicBezTo>
                <a:cubicBezTo>
                  <a:pt x="1690" y="626"/>
                  <a:pt x="1690" y="625"/>
                  <a:pt x="1690" y="625"/>
                </a:cubicBezTo>
                <a:cubicBezTo>
                  <a:pt x="1690" y="625"/>
                  <a:pt x="1690" y="624"/>
                  <a:pt x="1690" y="624"/>
                </a:cubicBezTo>
                <a:cubicBezTo>
                  <a:pt x="1690" y="623"/>
                  <a:pt x="1690" y="624"/>
                  <a:pt x="1690" y="623"/>
                </a:cubicBezTo>
                <a:cubicBezTo>
                  <a:pt x="1691" y="623"/>
                  <a:pt x="1691" y="622"/>
                  <a:pt x="1691" y="621"/>
                </a:cubicBezTo>
                <a:cubicBezTo>
                  <a:pt x="1691" y="620"/>
                  <a:pt x="1690" y="620"/>
                  <a:pt x="1690" y="619"/>
                </a:cubicBezTo>
                <a:cubicBezTo>
                  <a:pt x="1690" y="619"/>
                  <a:pt x="1690" y="619"/>
                  <a:pt x="1689" y="618"/>
                </a:cubicBezTo>
                <a:cubicBezTo>
                  <a:pt x="1689" y="618"/>
                  <a:pt x="1688" y="617"/>
                  <a:pt x="1688" y="616"/>
                </a:cubicBezTo>
                <a:cubicBezTo>
                  <a:pt x="1688" y="616"/>
                  <a:pt x="1688" y="616"/>
                  <a:pt x="1688" y="615"/>
                </a:cubicBezTo>
                <a:cubicBezTo>
                  <a:pt x="1688" y="615"/>
                  <a:pt x="1687" y="615"/>
                  <a:pt x="1687" y="615"/>
                </a:cubicBezTo>
                <a:cubicBezTo>
                  <a:pt x="1687" y="614"/>
                  <a:pt x="1688" y="613"/>
                  <a:pt x="1689" y="613"/>
                </a:cubicBezTo>
                <a:cubicBezTo>
                  <a:pt x="1689" y="613"/>
                  <a:pt x="1690" y="613"/>
                  <a:pt x="1690" y="613"/>
                </a:cubicBezTo>
                <a:cubicBezTo>
                  <a:pt x="1691" y="612"/>
                  <a:pt x="1692" y="611"/>
                  <a:pt x="1692" y="611"/>
                </a:cubicBezTo>
                <a:cubicBezTo>
                  <a:pt x="1693" y="610"/>
                  <a:pt x="1694" y="610"/>
                  <a:pt x="1695" y="609"/>
                </a:cubicBezTo>
                <a:cubicBezTo>
                  <a:pt x="1695" y="609"/>
                  <a:pt x="1696" y="609"/>
                  <a:pt x="1696" y="609"/>
                </a:cubicBezTo>
                <a:cubicBezTo>
                  <a:pt x="1696" y="608"/>
                  <a:pt x="1697" y="608"/>
                  <a:pt x="1696" y="608"/>
                </a:cubicBezTo>
                <a:cubicBezTo>
                  <a:pt x="1696" y="607"/>
                  <a:pt x="1696" y="608"/>
                  <a:pt x="1695" y="608"/>
                </a:cubicBezTo>
                <a:cubicBezTo>
                  <a:pt x="1695" y="608"/>
                  <a:pt x="1695" y="607"/>
                  <a:pt x="1695" y="607"/>
                </a:cubicBezTo>
                <a:cubicBezTo>
                  <a:pt x="1695" y="607"/>
                  <a:pt x="1695" y="607"/>
                  <a:pt x="1695" y="606"/>
                </a:cubicBezTo>
                <a:cubicBezTo>
                  <a:pt x="1696" y="606"/>
                  <a:pt x="1695" y="605"/>
                  <a:pt x="1695" y="604"/>
                </a:cubicBezTo>
                <a:cubicBezTo>
                  <a:pt x="1696" y="604"/>
                  <a:pt x="1696" y="605"/>
                  <a:pt x="1696" y="605"/>
                </a:cubicBezTo>
                <a:cubicBezTo>
                  <a:pt x="1696" y="606"/>
                  <a:pt x="1696" y="606"/>
                  <a:pt x="1696" y="606"/>
                </a:cubicBezTo>
                <a:cubicBezTo>
                  <a:pt x="1696" y="606"/>
                  <a:pt x="1696" y="606"/>
                  <a:pt x="1696" y="606"/>
                </a:cubicBezTo>
                <a:cubicBezTo>
                  <a:pt x="1697" y="607"/>
                  <a:pt x="1696" y="607"/>
                  <a:pt x="1697" y="608"/>
                </a:cubicBezTo>
                <a:cubicBezTo>
                  <a:pt x="1697" y="608"/>
                  <a:pt x="1697" y="607"/>
                  <a:pt x="1697" y="607"/>
                </a:cubicBezTo>
                <a:cubicBezTo>
                  <a:pt x="1697" y="607"/>
                  <a:pt x="1697" y="606"/>
                  <a:pt x="1697" y="606"/>
                </a:cubicBezTo>
                <a:cubicBezTo>
                  <a:pt x="1697" y="605"/>
                  <a:pt x="1697" y="605"/>
                  <a:pt x="1697" y="605"/>
                </a:cubicBezTo>
                <a:cubicBezTo>
                  <a:pt x="1697" y="604"/>
                  <a:pt x="1697" y="604"/>
                  <a:pt x="1697" y="604"/>
                </a:cubicBezTo>
                <a:cubicBezTo>
                  <a:pt x="1697" y="603"/>
                  <a:pt x="1697" y="603"/>
                  <a:pt x="1697" y="603"/>
                </a:cubicBezTo>
                <a:cubicBezTo>
                  <a:pt x="1696" y="601"/>
                  <a:pt x="1696" y="602"/>
                  <a:pt x="1695" y="603"/>
                </a:cubicBezTo>
                <a:cubicBezTo>
                  <a:pt x="1695" y="603"/>
                  <a:pt x="1693" y="603"/>
                  <a:pt x="1693" y="603"/>
                </a:cubicBezTo>
                <a:cubicBezTo>
                  <a:pt x="1693" y="603"/>
                  <a:pt x="1693" y="602"/>
                  <a:pt x="1693" y="602"/>
                </a:cubicBezTo>
                <a:cubicBezTo>
                  <a:pt x="1693" y="602"/>
                  <a:pt x="1694" y="602"/>
                  <a:pt x="1694" y="602"/>
                </a:cubicBezTo>
                <a:cubicBezTo>
                  <a:pt x="1694" y="601"/>
                  <a:pt x="1694" y="601"/>
                  <a:pt x="1695" y="601"/>
                </a:cubicBezTo>
                <a:cubicBezTo>
                  <a:pt x="1695" y="601"/>
                  <a:pt x="1695" y="601"/>
                  <a:pt x="1695" y="600"/>
                </a:cubicBezTo>
                <a:cubicBezTo>
                  <a:pt x="1695" y="600"/>
                  <a:pt x="1696" y="600"/>
                  <a:pt x="1695" y="600"/>
                </a:cubicBezTo>
                <a:cubicBezTo>
                  <a:pt x="1695" y="599"/>
                  <a:pt x="1695" y="600"/>
                  <a:pt x="1695" y="600"/>
                </a:cubicBezTo>
                <a:cubicBezTo>
                  <a:pt x="1695" y="600"/>
                  <a:pt x="1694" y="599"/>
                  <a:pt x="1694" y="599"/>
                </a:cubicBezTo>
                <a:cubicBezTo>
                  <a:pt x="1694" y="599"/>
                  <a:pt x="1693" y="599"/>
                  <a:pt x="1693" y="598"/>
                </a:cubicBezTo>
                <a:cubicBezTo>
                  <a:pt x="1693" y="598"/>
                  <a:pt x="1693" y="597"/>
                  <a:pt x="1692" y="597"/>
                </a:cubicBezTo>
                <a:cubicBezTo>
                  <a:pt x="1692" y="596"/>
                  <a:pt x="1691" y="596"/>
                  <a:pt x="1691" y="596"/>
                </a:cubicBezTo>
                <a:cubicBezTo>
                  <a:pt x="1691" y="595"/>
                  <a:pt x="1691" y="595"/>
                  <a:pt x="1691" y="595"/>
                </a:cubicBezTo>
                <a:cubicBezTo>
                  <a:pt x="1691" y="594"/>
                  <a:pt x="1690" y="594"/>
                  <a:pt x="1690" y="594"/>
                </a:cubicBezTo>
                <a:cubicBezTo>
                  <a:pt x="1690" y="594"/>
                  <a:pt x="1689" y="593"/>
                  <a:pt x="1689" y="593"/>
                </a:cubicBezTo>
                <a:cubicBezTo>
                  <a:pt x="1688" y="593"/>
                  <a:pt x="1687" y="593"/>
                  <a:pt x="1687" y="593"/>
                </a:cubicBezTo>
                <a:cubicBezTo>
                  <a:pt x="1686" y="593"/>
                  <a:pt x="1685" y="593"/>
                  <a:pt x="1684" y="593"/>
                </a:cubicBezTo>
                <a:cubicBezTo>
                  <a:pt x="1684" y="594"/>
                  <a:pt x="1684" y="594"/>
                  <a:pt x="1683" y="594"/>
                </a:cubicBezTo>
                <a:cubicBezTo>
                  <a:pt x="1683" y="593"/>
                  <a:pt x="1683" y="593"/>
                  <a:pt x="1682" y="594"/>
                </a:cubicBezTo>
                <a:cubicBezTo>
                  <a:pt x="1682" y="594"/>
                  <a:pt x="1682" y="594"/>
                  <a:pt x="1682" y="594"/>
                </a:cubicBezTo>
                <a:cubicBezTo>
                  <a:pt x="1682" y="595"/>
                  <a:pt x="1681" y="594"/>
                  <a:pt x="1681" y="595"/>
                </a:cubicBezTo>
                <a:cubicBezTo>
                  <a:pt x="1680" y="595"/>
                  <a:pt x="1679" y="596"/>
                  <a:pt x="1679" y="596"/>
                </a:cubicBezTo>
                <a:cubicBezTo>
                  <a:pt x="1678" y="596"/>
                  <a:pt x="1678" y="596"/>
                  <a:pt x="1678" y="596"/>
                </a:cubicBezTo>
                <a:cubicBezTo>
                  <a:pt x="1678" y="595"/>
                  <a:pt x="1679" y="595"/>
                  <a:pt x="1679" y="595"/>
                </a:cubicBezTo>
                <a:cubicBezTo>
                  <a:pt x="1679" y="594"/>
                  <a:pt x="1679" y="594"/>
                  <a:pt x="1680" y="594"/>
                </a:cubicBezTo>
                <a:cubicBezTo>
                  <a:pt x="1680" y="594"/>
                  <a:pt x="1681" y="594"/>
                  <a:pt x="1681" y="594"/>
                </a:cubicBezTo>
                <a:cubicBezTo>
                  <a:pt x="1681" y="593"/>
                  <a:pt x="1680" y="593"/>
                  <a:pt x="1679" y="592"/>
                </a:cubicBezTo>
                <a:cubicBezTo>
                  <a:pt x="1679" y="592"/>
                  <a:pt x="1679" y="592"/>
                  <a:pt x="1678" y="592"/>
                </a:cubicBezTo>
                <a:cubicBezTo>
                  <a:pt x="1678" y="592"/>
                  <a:pt x="1677" y="592"/>
                  <a:pt x="1677" y="591"/>
                </a:cubicBezTo>
                <a:cubicBezTo>
                  <a:pt x="1677" y="591"/>
                  <a:pt x="1677" y="591"/>
                  <a:pt x="1676" y="591"/>
                </a:cubicBezTo>
                <a:cubicBezTo>
                  <a:pt x="1676" y="591"/>
                  <a:pt x="1676" y="591"/>
                  <a:pt x="1676" y="591"/>
                </a:cubicBezTo>
                <a:cubicBezTo>
                  <a:pt x="1676" y="592"/>
                  <a:pt x="1677" y="592"/>
                  <a:pt x="1676" y="592"/>
                </a:cubicBezTo>
                <a:cubicBezTo>
                  <a:pt x="1676" y="593"/>
                  <a:pt x="1674" y="592"/>
                  <a:pt x="1675" y="593"/>
                </a:cubicBezTo>
                <a:cubicBezTo>
                  <a:pt x="1675" y="593"/>
                  <a:pt x="1675" y="593"/>
                  <a:pt x="1675" y="593"/>
                </a:cubicBezTo>
                <a:cubicBezTo>
                  <a:pt x="1675" y="593"/>
                  <a:pt x="1675" y="594"/>
                  <a:pt x="1675" y="594"/>
                </a:cubicBezTo>
                <a:cubicBezTo>
                  <a:pt x="1675" y="594"/>
                  <a:pt x="1675" y="594"/>
                  <a:pt x="1675" y="595"/>
                </a:cubicBezTo>
                <a:cubicBezTo>
                  <a:pt x="1675" y="595"/>
                  <a:pt x="1674" y="597"/>
                  <a:pt x="1674" y="596"/>
                </a:cubicBezTo>
                <a:cubicBezTo>
                  <a:pt x="1673" y="596"/>
                  <a:pt x="1674" y="596"/>
                  <a:pt x="1674" y="595"/>
                </a:cubicBezTo>
                <a:cubicBezTo>
                  <a:pt x="1674" y="595"/>
                  <a:pt x="1674" y="595"/>
                  <a:pt x="1674" y="594"/>
                </a:cubicBezTo>
                <a:cubicBezTo>
                  <a:pt x="1674" y="594"/>
                  <a:pt x="1674" y="593"/>
                  <a:pt x="1674" y="593"/>
                </a:cubicBezTo>
                <a:cubicBezTo>
                  <a:pt x="1673" y="593"/>
                  <a:pt x="1673" y="593"/>
                  <a:pt x="1673" y="593"/>
                </a:cubicBezTo>
                <a:cubicBezTo>
                  <a:pt x="1673" y="593"/>
                  <a:pt x="1672" y="592"/>
                  <a:pt x="1672" y="592"/>
                </a:cubicBezTo>
                <a:cubicBezTo>
                  <a:pt x="1672" y="592"/>
                  <a:pt x="1672" y="593"/>
                  <a:pt x="1672" y="593"/>
                </a:cubicBezTo>
                <a:cubicBezTo>
                  <a:pt x="1672" y="594"/>
                  <a:pt x="1672" y="594"/>
                  <a:pt x="1672" y="594"/>
                </a:cubicBezTo>
                <a:cubicBezTo>
                  <a:pt x="1672" y="595"/>
                  <a:pt x="1672" y="595"/>
                  <a:pt x="1672" y="595"/>
                </a:cubicBezTo>
                <a:cubicBezTo>
                  <a:pt x="1672" y="595"/>
                  <a:pt x="1672" y="594"/>
                  <a:pt x="1671" y="594"/>
                </a:cubicBezTo>
                <a:cubicBezTo>
                  <a:pt x="1671" y="594"/>
                  <a:pt x="1671" y="594"/>
                  <a:pt x="1671" y="594"/>
                </a:cubicBezTo>
                <a:cubicBezTo>
                  <a:pt x="1671" y="594"/>
                  <a:pt x="1671" y="593"/>
                  <a:pt x="1671" y="593"/>
                </a:cubicBezTo>
                <a:cubicBezTo>
                  <a:pt x="1670" y="594"/>
                  <a:pt x="1670" y="594"/>
                  <a:pt x="1669" y="594"/>
                </a:cubicBezTo>
                <a:cubicBezTo>
                  <a:pt x="1669" y="594"/>
                  <a:pt x="1669" y="594"/>
                  <a:pt x="1669" y="594"/>
                </a:cubicBezTo>
                <a:cubicBezTo>
                  <a:pt x="1668" y="594"/>
                  <a:pt x="1668" y="594"/>
                  <a:pt x="1668" y="594"/>
                </a:cubicBezTo>
                <a:cubicBezTo>
                  <a:pt x="1667" y="594"/>
                  <a:pt x="1667" y="595"/>
                  <a:pt x="1666" y="595"/>
                </a:cubicBezTo>
                <a:cubicBezTo>
                  <a:pt x="1665" y="595"/>
                  <a:pt x="1664" y="595"/>
                  <a:pt x="1664" y="596"/>
                </a:cubicBezTo>
                <a:cubicBezTo>
                  <a:pt x="1664" y="596"/>
                  <a:pt x="1664" y="597"/>
                  <a:pt x="1664" y="597"/>
                </a:cubicBezTo>
                <a:cubicBezTo>
                  <a:pt x="1664" y="598"/>
                  <a:pt x="1664" y="598"/>
                  <a:pt x="1663" y="598"/>
                </a:cubicBezTo>
                <a:cubicBezTo>
                  <a:pt x="1662" y="598"/>
                  <a:pt x="1663" y="599"/>
                  <a:pt x="1663" y="599"/>
                </a:cubicBezTo>
                <a:cubicBezTo>
                  <a:pt x="1663" y="600"/>
                  <a:pt x="1664" y="600"/>
                  <a:pt x="1663" y="600"/>
                </a:cubicBezTo>
                <a:cubicBezTo>
                  <a:pt x="1663" y="600"/>
                  <a:pt x="1662" y="600"/>
                  <a:pt x="1662" y="600"/>
                </a:cubicBezTo>
                <a:cubicBezTo>
                  <a:pt x="1662" y="600"/>
                  <a:pt x="1661" y="601"/>
                  <a:pt x="1661" y="601"/>
                </a:cubicBezTo>
                <a:cubicBezTo>
                  <a:pt x="1661" y="601"/>
                  <a:pt x="1660" y="601"/>
                  <a:pt x="1660" y="601"/>
                </a:cubicBezTo>
                <a:cubicBezTo>
                  <a:pt x="1659" y="601"/>
                  <a:pt x="1659" y="602"/>
                  <a:pt x="1660" y="602"/>
                </a:cubicBezTo>
                <a:cubicBezTo>
                  <a:pt x="1660" y="602"/>
                  <a:pt x="1661" y="602"/>
                  <a:pt x="1661" y="602"/>
                </a:cubicBezTo>
                <a:cubicBezTo>
                  <a:pt x="1661" y="602"/>
                  <a:pt x="1662" y="602"/>
                  <a:pt x="1662" y="602"/>
                </a:cubicBezTo>
                <a:cubicBezTo>
                  <a:pt x="1662" y="603"/>
                  <a:pt x="1663" y="603"/>
                  <a:pt x="1663" y="603"/>
                </a:cubicBezTo>
                <a:cubicBezTo>
                  <a:pt x="1664" y="604"/>
                  <a:pt x="1665" y="603"/>
                  <a:pt x="1665" y="603"/>
                </a:cubicBezTo>
                <a:cubicBezTo>
                  <a:pt x="1666" y="603"/>
                  <a:pt x="1666" y="603"/>
                  <a:pt x="1666" y="603"/>
                </a:cubicBezTo>
                <a:cubicBezTo>
                  <a:pt x="1667" y="603"/>
                  <a:pt x="1666" y="604"/>
                  <a:pt x="1666" y="604"/>
                </a:cubicBezTo>
                <a:cubicBezTo>
                  <a:pt x="1665" y="605"/>
                  <a:pt x="1665" y="605"/>
                  <a:pt x="1664" y="606"/>
                </a:cubicBezTo>
                <a:cubicBezTo>
                  <a:pt x="1664" y="606"/>
                  <a:pt x="1664" y="606"/>
                  <a:pt x="1664" y="607"/>
                </a:cubicBezTo>
                <a:cubicBezTo>
                  <a:pt x="1664" y="607"/>
                  <a:pt x="1663" y="607"/>
                  <a:pt x="1663" y="607"/>
                </a:cubicBezTo>
                <a:cubicBezTo>
                  <a:pt x="1662" y="608"/>
                  <a:pt x="1664" y="608"/>
                  <a:pt x="1664" y="609"/>
                </a:cubicBezTo>
                <a:cubicBezTo>
                  <a:pt x="1663" y="609"/>
                  <a:pt x="1663" y="609"/>
                  <a:pt x="1663" y="609"/>
                </a:cubicBezTo>
                <a:cubicBezTo>
                  <a:pt x="1663" y="609"/>
                  <a:pt x="1663" y="610"/>
                  <a:pt x="1663" y="610"/>
                </a:cubicBezTo>
                <a:cubicBezTo>
                  <a:pt x="1662" y="610"/>
                  <a:pt x="1662" y="610"/>
                  <a:pt x="1662" y="609"/>
                </a:cubicBezTo>
                <a:cubicBezTo>
                  <a:pt x="1662" y="609"/>
                  <a:pt x="1661" y="609"/>
                  <a:pt x="1661" y="609"/>
                </a:cubicBezTo>
                <a:cubicBezTo>
                  <a:pt x="1660" y="609"/>
                  <a:pt x="1660" y="608"/>
                  <a:pt x="1659" y="608"/>
                </a:cubicBezTo>
                <a:cubicBezTo>
                  <a:pt x="1659" y="608"/>
                  <a:pt x="1658" y="608"/>
                  <a:pt x="1658" y="608"/>
                </a:cubicBezTo>
                <a:cubicBezTo>
                  <a:pt x="1658" y="608"/>
                  <a:pt x="1657" y="608"/>
                  <a:pt x="1657" y="608"/>
                </a:cubicBezTo>
                <a:cubicBezTo>
                  <a:pt x="1656" y="609"/>
                  <a:pt x="1656" y="609"/>
                  <a:pt x="1656" y="609"/>
                </a:cubicBezTo>
                <a:cubicBezTo>
                  <a:pt x="1656" y="610"/>
                  <a:pt x="1656" y="610"/>
                  <a:pt x="1655" y="610"/>
                </a:cubicBezTo>
                <a:cubicBezTo>
                  <a:pt x="1655" y="610"/>
                  <a:pt x="1655" y="609"/>
                  <a:pt x="1655" y="609"/>
                </a:cubicBezTo>
                <a:cubicBezTo>
                  <a:pt x="1654" y="609"/>
                  <a:pt x="1654" y="609"/>
                  <a:pt x="1654" y="609"/>
                </a:cubicBezTo>
                <a:cubicBezTo>
                  <a:pt x="1653" y="608"/>
                  <a:pt x="1653" y="608"/>
                  <a:pt x="1653" y="608"/>
                </a:cubicBezTo>
                <a:cubicBezTo>
                  <a:pt x="1653" y="607"/>
                  <a:pt x="1652" y="608"/>
                  <a:pt x="1652" y="608"/>
                </a:cubicBezTo>
                <a:cubicBezTo>
                  <a:pt x="1652" y="608"/>
                  <a:pt x="1651" y="608"/>
                  <a:pt x="1651" y="608"/>
                </a:cubicBezTo>
                <a:cubicBezTo>
                  <a:pt x="1651" y="608"/>
                  <a:pt x="1650" y="608"/>
                  <a:pt x="1650" y="608"/>
                </a:cubicBezTo>
                <a:cubicBezTo>
                  <a:pt x="1649" y="608"/>
                  <a:pt x="1649" y="608"/>
                  <a:pt x="1649" y="608"/>
                </a:cubicBezTo>
                <a:cubicBezTo>
                  <a:pt x="1648" y="608"/>
                  <a:pt x="1648" y="607"/>
                  <a:pt x="1648" y="607"/>
                </a:cubicBezTo>
                <a:cubicBezTo>
                  <a:pt x="1647" y="608"/>
                  <a:pt x="1648" y="608"/>
                  <a:pt x="1647" y="609"/>
                </a:cubicBezTo>
                <a:cubicBezTo>
                  <a:pt x="1647" y="609"/>
                  <a:pt x="1647" y="609"/>
                  <a:pt x="1647" y="609"/>
                </a:cubicBezTo>
                <a:cubicBezTo>
                  <a:pt x="1646" y="609"/>
                  <a:pt x="1646" y="608"/>
                  <a:pt x="1646" y="608"/>
                </a:cubicBezTo>
                <a:cubicBezTo>
                  <a:pt x="1645" y="608"/>
                  <a:pt x="1644" y="608"/>
                  <a:pt x="1645" y="609"/>
                </a:cubicBezTo>
                <a:cubicBezTo>
                  <a:pt x="1645" y="609"/>
                  <a:pt x="1645" y="609"/>
                  <a:pt x="1646" y="610"/>
                </a:cubicBezTo>
                <a:cubicBezTo>
                  <a:pt x="1646" y="610"/>
                  <a:pt x="1646" y="610"/>
                  <a:pt x="1646" y="610"/>
                </a:cubicBezTo>
                <a:cubicBezTo>
                  <a:pt x="1647" y="610"/>
                  <a:pt x="1647" y="610"/>
                  <a:pt x="1647" y="611"/>
                </a:cubicBezTo>
                <a:cubicBezTo>
                  <a:pt x="1647" y="611"/>
                  <a:pt x="1648" y="611"/>
                  <a:pt x="1648" y="612"/>
                </a:cubicBezTo>
                <a:cubicBezTo>
                  <a:pt x="1648" y="612"/>
                  <a:pt x="1647" y="612"/>
                  <a:pt x="1647" y="612"/>
                </a:cubicBezTo>
                <a:cubicBezTo>
                  <a:pt x="1646" y="612"/>
                  <a:pt x="1647" y="613"/>
                  <a:pt x="1647" y="613"/>
                </a:cubicBezTo>
                <a:cubicBezTo>
                  <a:pt x="1647" y="613"/>
                  <a:pt x="1647" y="614"/>
                  <a:pt x="1646" y="614"/>
                </a:cubicBezTo>
                <a:cubicBezTo>
                  <a:pt x="1646" y="613"/>
                  <a:pt x="1646" y="613"/>
                  <a:pt x="1646" y="613"/>
                </a:cubicBezTo>
                <a:cubicBezTo>
                  <a:pt x="1645" y="612"/>
                  <a:pt x="1645" y="612"/>
                  <a:pt x="1644" y="612"/>
                </a:cubicBezTo>
                <a:cubicBezTo>
                  <a:pt x="1643" y="612"/>
                  <a:pt x="1643" y="612"/>
                  <a:pt x="1643" y="613"/>
                </a:cubicBezTo>
                <a:cubicBezTo>
                  <a:pt x="1642" y="613"/>
                  <a:pt x="1643" y="613"/>
                  <a:pt x="1643" y="614"/>
                </a:cubicBezTo>
                <a:cubicBezTo>
                  <a:pt x="1643" y="614"/>
                  <a:pt x="1644" y="614"/>
                  <a:pt x="1644" y="614"/>
                </a:cubicBezTo>
                <a:cubicBezTo>
                  <a:pt x="1645" y="614"/>
                  <a:pt x="1645" y="614"/>
                  <a:pt x="1645" y="614"/>
                </a:cubicBezTo>
                <a:cubicBezTo>
                  <a:pt x="1645" y="614"/>
                  <a:pt x="1646" y="614"/>
                  <a:pt x="1646" y="614"/>
                </a:cubicBezTo>
                <a:cubicBezTo>
                  <a:pt x="1647" y="614"/>
                  <a:pt x="1647" y="615"/>
                  <a:pt x="1647" y="615"/>
                </a:cubicBezTo>
                <a:cubicBezTo>
                  <a:pt x="1648" y="615"/>
                  <a:pt x="1649" y="614"/>
                  <a:pt x="1650" y="615"/>
                </a:cubicBezTo>
                <a:cubicBezTo>
                  <a:pt x="1650" y="615"/>
                  <a:pt x="1650" y="616"/>
                  <a:pt x="1649" y="616"/>
                </a:cubicBezTo>
                <a:cubicBezTo>
                  <a:pt x="1649" y="616"/>
                  <a:pt x="1649" y="616"/>
                  <a:pt x="1648" y="616"/>
                </a:cubicBezTo>
                <a:cubicBezTo>
                  <a:pt x="1648" y="616"/>
                  <a:pt x="1648" y="616"/>
                  <a:pt x="1647" y="617"/>
                </a:cubicBezTo>
                <a:cubicBezTo>
                  <a:pt x="1647" y="617"/>
                  <a:pt x="1647" y="617"/>
                  <a:pt x="1647" y="618"/>
                </a:cubicBezTo>
                <a:cubicBezTo>
                  <a:pt x="1648" y="618"/>
                  <a:pt x="1648" y="618"/>
                  <a:pt x="1648" y="618"/>
                </a:cubicBezTo>
                <a:cubicBezTo>
                  <a:pt x="1649" y="619"/>
                  <a:pt x="1647" y="619"/>
                  <a:pt x="1647" y="619"/>
                </a:cubicBezTo>
                <a:cubicBezTo>
                  <a:pt x="1646" y="619"/>
                  <a:pt x="1646" y="620"/>
                  <a:pt x="1646" y="620"/>
                </a:cubicBezTo>
                <a:cubicBezTo>
                  <a:pt x="1645" y="620"/>
                  <a:pt x="1645" y="619"/>
                  <a:pt x="1645" y="620"/>
                </a:cubicBezTo>
                <a:cubicBezTo>
                  <a:pt x="1645" y="620"/>
                  <a:pt x="1645" y="620"/>
                  <a:pt x="1644" y="620"/>
                </a:cubicBezTo>
                <a:cubicBezTo>
                  <a:pt x="1644" y="620"/>
                  <a:pt x="1643" y="619"/>
                  <a:pt x="1643" y="620"/>
                </a:cubicBezTo>
                <a:cubicBezTo>
                  <a:pt x="1643" y="620"/>
                  <a:pt x="1643" y="620"/>
                  <a:pt x="1644" y="620"/>
                </a:cubicBezTo>
                <a:cubicBezTo>
                  <a:pt x="1644" y="621"/>
                  <a:pt x="1644" y="621"/>
                  <a:pt x="1645" y="621"/>
                </a:cubicBezTo>
                <a:cubicBezTo>
                  <a:pt x="1645" y="622"/>
                  <a:pt x="1644" y="621"/>
                  <a:pt x="1644" y="622"/>
                </a:cubicBezTo>
                <a:cubicBezTo>
                  <a:pt x="1643" y="622"/>
                  <a:pt x="1644" y="622"/>
                  <a:pt x="1644" y="622"/>
                </a:cubicBezTo>
                <a:cubicBezTo>
                  <a:pt x="1645" y="623"/>
                  <a:pt x="1646" y="622"/>
                  <a:pt x="1647" y="622"/>
                </a:cubicBezTo>
                <a:cubicBezTo>
                  <a:pt x="1647" y="622"/>
                  <a:pt x="1648" y="622"/>
                  <a:pt x="1648" y="623"/>
                </a:cubicBezTo>
                <a:cubicBezTo>
                  <a:pt x="1648" y="623"/>
                  <a:pt x="1649" y="623"/>
                  <a:pt x="1649" y="622"/>
                </a:cubicBezTo>
                <a:cubicBezTo>
                  <a:pt x="1649" y="622"/>
                  <a:pt x="1650" y="622"/>
                  <a:pt x="1650" y="622"/>
                </a:cubicBezTo>
                <a:cubicBezTo>
                  <a:pt x="1650" y="623"/>
                  <a:pt x="1650" y="623"/>
                  <a:pt x="1650" y="624"/>
                </a:cubicBezTo>
                <a:cubicBezTo>
                  <a:pt x="1650" y="624"/>
                  <a:pt x="1650" y="624"/>
                  <a:pt x="1650" y="624"/>
                </a:cubicBezTo>
                <a:cubicBezTo>
                  <a:pt x="1650" y="625"/>
                  <a:pt x="1651" y="625"/>
                  <a:pt x="1651" y="625"/>
                </a:cubicBezTo>
                <a:cubicBezTo>
                  <a:pt x="1652" y="624"/>
                  <a:pt x="1652" y="624"/>
                  <a:pt x="1653" y="624"/>
                </a:cubicBezTo>
                <a:cubicBezTo>
                  <a:pt x="1654" y="624"/>
                  <a:pt x="1655" y="624"/>
                  <a:pt x="1656" y="624"/>
                </a:cubicBezTo>
                <a:cubicBezTo>
                  <a:pt x="1656" y="624"/>
                  <a:pt x="1658" y="624"/>
                  <a:pt x="1658" y="624"/>
                </a:cubicBezTo>
                <a:cubicBezTo>
                  <a:pt x="1658" y="625"/>
                  <a:pt x="1657" y="625"/>
                  <a:pt x="1657" y="625"/>
                </a:cubicBezTo>
                <a:cubicBezTo>
                  <a:pt x="1657" y="625"/>
                  <a:pt x="1656" y="626"/>
                  <a:pt x="1656" y="626"/>
                </a:cubicBezTo>
                <a:cubicBezTo>
                  <a:pt x="1655" y="626"/>
                  <a:pt x="1655" y="626"/>
                  <a:pt x="1654" y="626"/>
                </a:cubicBezTo>
                <a:cubicBezTo>
                  <a:pt x="1654" y="626"/>
                  <a:pt x="1654" y="627"/>
                  <a:pt x="1653" y="627"/>
                </a:cubicBezTo>
                <a:cubicBezTo>
                  <a:pt x="1653" y="628"/>
                  <a:pt x="1652" y="628"/>
                  <a:pt x="1652" y="628"/>
                </a:cubicBezTo>
                <a:cubicBezTo>
                  <a:pt x="1652" y="629"/>
                  <a:pt x="1653" y="628"/>
                  <a:pt x="1653" y="629"/>
                </a:cubicBezTo>
                <a:cubicBezTo>
                  <a:pt x="1653" y="629"/>
                  <a:pt x="1652" y="630"/>
                  <a:pt x="1652" y="630"/>
                </a:cubicBezTo>
                <a:cubicBezTo>
                  <a:pt x="1652" y="631"/>
                  <a:pt x="1652" y="632"/>
                  <a:pt x="1651" y="632"/>
                </a:cubicBezTo>
                <a:cubicBezTo>
                  <a:pt x="1651" y="632"/>
                  <a:pt x="1650" y="633"/>
                  <a:pt x="1649" y="633"/>
                </a:cubicBezTo>
                <a:cubicBezTo>
                  <a:pt x="1649" y="634"/>
                  <a:pt x="1648" y="634"/>
                  <a:pt x="1648" y="635"/>
                </a:cubicBezTo>
                <a:cubicBezTo>
                  <a:pt x="1648" y="635"/>
                  <a:pt x="1648" y="634"/>
                  <a:pt x="1649" y="634"/>
                </a:cubicBezTo>
                <a:cubicBezTo>
                  <a:pt x="1650" y="634"/>
                  <a:pt x="1650" y="634"/>
                  <a:pt x="1651" y="634"/>
                </a:cubicBezTo>
                <a:cubicBezTo>
                  <a:pt x="1652" y="633"/>
                  <a:pt x="1653" y="634"/>
                  <a:pt x="1653" y="633"/>
                </a:cubicBezTo>
                <a:cubicBezTo>
                  <a:pt x="1654" y="633"/>
                  <a:pt x="1655" y="633"/>
                  <a:pt x="1656" y="633"/>
                </a:cubicBezTo>
                <a:cubicBezTo>
                  <a:pt x="1656" y="633"/>
                  <a:pt x="1656" y="633"/>
                  <a:pt x="1657" y="633"/>
                </a:cubicBezTo>
                <a:cubicBezTo>
                  <a:pt x="1657" y="632"/>
                  <a:pt x="1657" y="632"/>
                  <a:pt x="1657" y="632"/>
                </a:cubicBezTo>
                <a:cubicBezTo>
                  <a:pt x="1658" y="632"/>
                  <a:pt x="1658" y="632"/>
                  <a:pt x="1658" y="632"/>
                </a:cubicBezTo>
                <a:cubicBezTo>
                  <a:pt x="1658" y="633"/>
                  <a:pt x="1659" y="633"/>
                  <a:pt x="1659" y="633"/>
                </a:cubicBezTo>
                <a:cubicBezTo>
                  <a:pt x="1659" y="633"/>
                  <a:pt x="1659" y="633"/>
                  <a:pt x="1659" y="634"/>
                </a:cubicBezTo>
                <a:cubicBezTo>
                  <a:pt x="1658" y="634"/>
                  <a:pt x="1658" y="633"/>
                  <a:pt x="1658" y="633"/>
                </a:cubicBezTo>
                <a:cubicBezTo>
                  <a:pt x="1657" y="633"/>
                  <a:pt x="1656" y="634"/>
                  <a:pt x="1655" y="634"/>
                </a:cubicBezTo>
                <a:cubicBezTo>
                  <a:pt x="1655" y="635"/>
                  <a:pt x="1654" y="634"/>
                  <a:pt x="1653" y="634"/>
                </a:cubicBezTo>
                <a:cubicBezTo>
                  <a:pt x="1652" y="634"/>
                  <a:pt x="1652" y="635"/>
                  <a:pt x="1651" y="635"/>
                </a:cubicBezTo>
                <a:cubicBezTo>
                  <a:pt x="1651" y="635"/>
                  <a:pt x="1650" y="635"/>
                  <a:pt x="1649" y="636"/>
                </a:cubicBezTo>
                <a:cubicBezTo>
                  <a:pt x="1649" y="636"/>
                  <a:pt x="1649" y="636"/>
                  <a:pt x="1648" y="637"/>
                </a:cubicBezTo>
                <a:cubicBezTo>
                  <a:pt x="1648" y="637"/>
                  <a:pt x="1648" y="637"/>
                  <a:pt x="1647" y="637"/>
                </a:cubicBezTo>
                <a:cubicBezTo>
                  <a:pt x="1647" y="637"/>
                  <a:pt x="1646" y="637"/>
                  <a:pt x="1647" y="637"/>
                </a:cubicBezTo>
                <a:cubicBezTo>
                  <a:pt x="1647" y="638"/>
                  <a:pt x="1647" y="637"/>
                  <a:pt x="1647" y="638"/>
                </a:cubicBezTo>
                <a:cubicBezTo>
                  <a:pt x="1648" y="638"/>
                  <a:pt x="1647" y="638"/>
                  <a:pt x="1647" y="638"/>
                </a:cubicBezTo>
                <a:cubicBezTo>
                  <a:pt x="1647" y="639"/>
                  <a:pt x="1648" y="639"/>
                  <a:pt x="1648" y="639"/>
                </a:cubicBezTo>
                <a:cubicBezTo>
                  <a:pt x="1648" y="639"/>
                  <a:pt x="1648" y="639"/>
                  <a:pt x="1648" y="640"/>
                </a:cubicBezTo>
                <a:cubicBezTo>
                  <a:pt x="1648" y="640"/>
                  <a:pt x="1647" y="640"/>
                  <a:pt x="1647" y="640"/>
                </a:cubicBezTo>
                <a:cubicBezTo>
                  <a:pt x="1646" y="640"/>
                  <a:pt x="1646" y="640"/>
                  <a:pt x="1646" y="640"/>
                </a:cubicBezTo>
                <a:cubicBezTo>
                  <a:pt x="1645" y="640"/>
                  <a:pt x="1645" y="640"/>
                  <a:pt x="1645" y="640"/>
                </a:cubicBezTo>
                <a:cubicBezTo>
                  <a:pt x="1645" y="640"/>
                  <a:pt x="1645" y="640"/>
                  <a:pt x="1645" y="640"/>
                </a:cubicBezTo>
                <a:cubicBezTo>
                  <a:pt x="1645" y="639"/>
                  <a:pt x="1645" y="639"/>
                  <a:pt x="1644" y="639"/>
                </a:cubicBezTo>
                <a:cubicBezTo>
                  <a:pt x="1644" y="639"/>
                  <a:pt x="1643" y="640"/>
                  <a:pt x="1643" y="640"/>
                </a:cubicBezTo>
                <a:cubicBezTo>
                  <a:pt x="1642" y="640"/>
                  <a:pt x="1641" y="641"/>
                  <a:pt x="1641" y="641"/>
                </a:cubicBezTo>
                <a:cubicBezTo>
                  <a:pt x="1642" y="642"/>
                  <a:pt x="1643" y="641"/>
                  <a:pt x="1644" y="641"/>
                </a:cubicBezTo>
                <a:close/>
                <a:moveTo>
                  <a:pt x="1677" y="557"/>
                </a:moveTo>
                <a:cubicBezTo>
                  <a:pt x="1677" y="557"/>
                  <a:pt x="1676" y="557"/>
                  <a:pt x="1676" y="557"/>
                </a:cubicBezTo>
                <a:cubicBezTo>
                  <a:pt x="1676" y="557"/>
                  <a:pt x="1675" y="557"/>
                  <a:pt x="1676" y="558"/>
                </a:cubicBezTo>
                <a:cubicBezTo>
                  <a:pt x="1676" y="558"/>
                  <a:pt x="1676" y="558"/>
                  <a:pt x="1676" y="558"/>
                </a:cubicBezTo>
                <a:cubicBezTo>
                  <a:pt x="1677" y="558"/>
                  <a:pt x="1677" y="559"/>
                  <a:pt x="1677" y="559"/>
                </a:cubicBezTo>
                <a:cubicBezTo>
                  <a:pt x="1678" y="558"/>
                  <a:pt x="1677" y="558"/>
                  <a:pt x="1677" y="558"/>
                </a:cubicBezTo>
                <a:cubicBezTo>
                  <a:pt x="1677" y="558"/>
                  <a:pt x="1678" y="558"/>
                  <a:pt x="1677" y="557"/>
                </a:cubicBezTo>
                <a:close/>
                <a:moveTo>
                  <a:pt x="1217" y="29"/>
                </a:moveTo>
                <a:cubicBezTo>
                  <a:pt x="1218" y="29"/>
                  <a:pt x="1219" y="30"/>
                  <a:pt x="1219" y="31"/>
                </a:cubicBezTo>
                <a:cubicBezTo>
                  <a:pt x="1220" y="31"/>
                  <a:pt x="1221" y="32"/>
                  <a:pt x="1221" y="32"/>
                </a:cubicBezTo>
                <a:cubicBezTo>
                  <a:pt x="1222" y="33"/>
                  <a:pt x="1223" y="33"/>
                  <a:pt x="1224" y="34"/>
                </a:cubicBezTo>
                <a:cubicBezTo>
                  <a:pt x="1226" y="34"/>
                  <a:pt x="1228" y="35"/>
                  <a:pt x="1230" y="36"/>
                </a:cubicBezTo>
                <a:cubicBezTo>
                  <a:pt x="1231" y="37"/>
                  <a:pt x="1232" y="37"/>
                  <a:pt x="1233" y="38"/>
                </a:cubicBezTo>
                <a:cubicBezTo>
                  <a:pt x="1234" y="38"/>
                  <a:pt x="1235" y="38"/>
                  <a:pt x="1236" y="39"/>
                </a:cubicBezTo>
                <a:cubicBezTo>
                  <a:pt x="1237" y="40"/>
                  <a:pt x="1237" y="40"/>
                  <a:pt x="1238" y="41"/>
                </a:cubicBezTo>
                <a:cubicBezTo>
                  <a:pt x="1239" y="42"/>
                  <a:pt x="1240" y="42"/>
                  <a:pt x="1241" y="42"/>
                </a:cubicBezTo>
                <a:cubicBezTo>
                  <a:pt x="1242" y="42"/>
                  <a:pt x="1243" y="43"/>
                  <a:pt x="1244" y="43"/>
                </a:cubicBezTo>
                <a:cubicBezTo>
                  <a:pt x="1245" y="44"/>
                  <a:pt x="1245" y="44"/>
                  <a:pt x="1246" y="44"/>
                </a:cubicBezTo>
                <a:cubicBezTo>
                  <a:pt x="1247" y="44"/>
                  <a:pt x="1248" y="44"/>
                  <a:pt x="1249" y="44"/>
                </a:cubicBezTo>
                <a:cubicBezTo>
                  <a:pt x="1249" y="44"/>
                  <a:pt x="1250" y="43"/>
                  <a:pt x="1249" y="43"/>
                </a:cubicBezTo>
                <a:cubicBezTo>
                  <a:pt x="1249" y="42"/>
                  <a:pt x="1249" y="42"/>
                  <a:pt x="1248" y="42"/>
                </a:cubicBezTo>
                <a:cubicBezTo>
                  <a:pt x="1248" y="42"/>
                  <a:pt x="1248" y="42"/>
                  <a:pt x="1248" y="42"/>
                </a:cubicBezTo>
                <a:cubicBezTo>
                  <a:pt x="1247" y="42"/>
                  <a:pt x="1247" y="41"/>
                  <a:pt x="1247" y="41"/>
                </a:cubicBezTo>
                <a:cubicBezTo>
                  <a:pt x="1247" y="41"/>
                  <a:pt x="1246" y="41"/>
                  <a:pt x="1246" y="40"/>
                </a:cubicBezTo>
                <a:cubicBezTo>
                  <a:pt x="1246" y="40"/>
                  <a:pt x="1247" y="39"/>
                  <a:pt x="1247" y="39"/>
                </a:cubicBezTo>
                <a:cubicBezTo>
                  <a:pt x="1248" y="39"/>
                  <a:pt x="1248" y="38"/>
                  <a:pt x="1249" y="38"/>
                </a:cubicBezTo>
                <a:cubicBezTo>
                  <a:pt x="1250" y="37"/>
                  <a:pt x="1250" y="37"/>
                  <a:pt x="1251" y="37"/>
                </a:cubicBezTo>
                <a:cubicBezTo>
                  <a:pt x="1252" y="37"/>
                  <a:pt x="1252" y="36"/>
                  <a:pt x="1252" y="36"/>
                </a:cubicBezTo>
                <a:cubicBezTo>
                  <a:pt x="1252" y="36"/>
                  <a:pt x="1253" y="36"/>
                  <a:pt x="1253" y="36"/>
                </a:cubicBezTo>
                <a:cubicBezTo>
                  <a:pt x="1254" y="35"/>
                  <a:pt x="1252" y="35"/>
                  <a:pt x="1252" y="35"/>
                </a:cubicBezTo>
                <a:cubicBezTo>
                  <a:pt x="1250" y="34"/>
                  <a:pt x="1249" y="33"/>
                  <a:pt x="1247" y="32"/>
                </a:cubicBezTo>
                <a:cubicBezTo>
                  <a:pt x="1245" y="31"/>
                  <a:pt x="1243" y="31"/>
                  <a:pt x="1241" y="30"/>
                </a:cubicBezTo>
                <a:cubicBezTo>
                  <a:pt x="1240" y="30"/>
                  <a:pt x="1238" y="29"/>
                  <a:pt x="1236" y="28"/>
                </a:cubicBezTo>
                <a:cubicBezTo>
                  <a:pt x="1235" y="28"/>
                  <a:pt x="1233" y="27"/>
                  <a:pt x="1231" y="27"/>
                </a:cubicBezTo>
                <a:cubicBezTo>
                  <a:pt x="1229" y="27"/>
                  <a:pt x="1228" y="27"/>
                  <a:pt x="1226" y="28"/>
                </a:cubicBezTo>
                <a:cubicBezTo>
                  <a:pt x="1226" y="28"/>
                  <a:pt x="1226" y="28"/>
                  <a:pt x="1225" y="28"/>
                </a:cubicBezTo>
                <a:cubicBezTo>
                  <a:pt x="1225" y="28"/>
                  <a:pt x="1224" y="28"/>
                  <a:pt x="1224" y="28"/>
                </a:cubicBezTo>
                <a:cubicBezTo>
                  <a:pt x="1223" y="28"/>
                  <a:pt x="1222" y="28"/>
                  <a:pt x="1222" y="28"/>
                </a:cubicBezTo>
                <a:cubicBezTo>
                  <a:pt x="1221" y="28"/>
                  <a:pt x="1220" y="28"/>
                  <a:pt x="1219" y="28"/>
                </a:cubicBezTo>
                <a:cubicBezTo>
                  <a:pt x="1218" y="28"/>
                  <a:pt x="1217" y="28"/>
                  <a:pt x="1217" y="28"/>
                </a:cubicBezTo>
                <a:cubicBezTo>
                  <a:pt x="1216" y="28"/>
                  <a:pt x="1217" y="29"/>
                  <a:pt x="1217" y="29"/>
                </a:cubicBezTo>
                <a:close/>
                <a:moveTo>
                  <a:pt x="1674" y="567"/>
                </a:moveTo>
                <a:cubicBezTo>
                  <a:pt x="1675" y="567"/>
                  <a:pt x="1675" y="567"/>
                  <a:pt x="1675" y="566"/>
                </a:cubicBezTo>
                <a:cubicBezTo>
                  <a:pt x="1675" y="566"/>
                  <a:pt x="1675" y="566"/>
                  <a:pt x="1675" y="565"/>
                </a:cubicBezTo>
                <a:cubicBezTo>
                  <a:pt x="1675" y="565"/>
                  <a:pt x="1675" y="565"/>
                  <a:pt x="1676" y="565"/>
                </a:cubicBezTo>
                <a:cubicBezTo>
                  <a:pt x="1676" y="565"/>
                  <a:pt x="1675" y="564"/>
                  <a:pt x="1675" y="564"/>
                </a:cubicBezTo>
                <a:cubicBezTo>
                  <a:pt x="1674" y="564"/>
                  <a:pt x="1674" y="565"/>
                  <a:pt x="1674" y="565"/>
                </a:cubicBezTo>
                <a:cubicBezTo>
                  <a:pt x="1674" y="566"/>
                  <a:pt x="1674" y="566"/>
                  <a:pt x="1674" y="566"/>
                </a:cubicBezTo>
                <a:cubicBezTo>
                  <a:pt x="1674" y="566"/>
                  <a:pt x="1674" y="567"/>
                  <a:pt x="1674" y="567"/>
                </a:cubicBezTo>
                <a:close/>
                <a:moveTo>
                  <a:pt x="1677" y="560"/>
                </a:moveTo>
                <a:cubicBezTo>
                  <a:pt x="1677" y="559"/>
                  <a:pt x="1674" y="558"/>
                  <a:pt x="1675" y="559"/>
                </a:cubicBezTo>
                <a:cubicBezTo>
                  <a:pt x="1675" y="560"/>
                  <a:pt x="1675" y="560"/>
                  <a:pt x="1675" y="560"/>
                </a:cubicBezTo>
                <a:cubicBezTo>
                  <a:pt x="1675" y="561"/>
                  <a:pt x="1675" y="561"/>
                  <a:pt x="1675" y="561"/>
                </a:cubicBezTo>
                <a:cubicBezTo>
                  <a:pt x="1674" y="562"/>
                  <a:pt x="1676" y="562"/>
                  <a:pt x="1676" y="563"/>
                </a:cubicBezTo>
                <a:cubicBezTo>
                  <a:pt x="1676" y="563"/>
                  <a:pt x="1676" y="564"/>
                  <a:pt x="1677" y="563"/>
                </a:cubicBezTo>
                <a:cubicBezTo>
                  <a:pt x="1677" y="563"/>
                  <a:pt x="1676" y="563"/>
                  <a:pt x="1676" y="562"/>
                </a:cubicBezTo>
                <a:cubicBezTo>
                  <a:pt x="1676" y="562"/>
                  <a:pt x="1676" y="562"/>
                  <a:pt x="1676" y="561"/>
                </a:cubicBezTo>
                <a:cubicBezTo>
                  <a:pt x="1676" y="561"/>
                  <a:pt x="1677" y="561"/>
                  <a:pt x="1677" y="561"/>
                </a:cubicBezTo>
                <a:cubicBezTo>
                  <a:pt x="1677" y="560"/>
                  <a:pt x="1677" y="560"/>
                  <a:pt x="1677" y="560"/>
                </a:cubicBezTo>
                <a:close/>
                <a:moveTo>
                  <a:pt x="2431" y="99"/>
                </a:moveTo>
                <a:cubicBezTo>
                  <a:pt x="2431" y="99"/>
                  <a:pt x="2431" y="100"/>
                  <a:pt x="2431" y="100"/>
                </a:cubicBezTo>
                <a:cubicBezTo>
                  <a:pt x="2432" y="100"/>
                  <a:pt x="2432" y="100"/>
                  <a:pt x="2432" y="100"/>
                </a:cubicBezTo>
                <a:cubicBezTo>
                  <a:pt x="2433" y="100"/>
                  <a:pt x="2434" y="100"/>
                  <a:pt x="2434" y="101"/>
                </a:cubicBezTo>
                <a:cubicBezTo>
                  <a:pt x="2435" y="101"/>
                  <a:pt x="2436" y="102"/>
                  <a:pt x="2437" y="102"/>
                </a:cubicBezTo>
                <a:cubicBezTo>
                  <a:pt x="2437" y="102"/>
                  <a:pt x="2438" y="101"/>
                  <a:pt x="2439" y="101"/>
                </a:cubicBezTo>
                <a:cubicBezTo>
                  <a:pt x="2440" y="100"/>
                  <a:pt x="2441" y="101"/>
                  <a:pt x="2442" y="100"/>
                </a:cubicBezTo>
                <a:cubicBezTo>
                  <a:pt x="2442" y="100"/>
                  <a:pt x="2443" y="100"/>
                  <a:pt x="2442" y="99"/>
                </a:cubicBezTo>
                <a:cubicBezTo>
                  <a:pt x="2442" y="99"/>
                  <a:pt x="2442" y="98"/>
                  <a:pt x="2442" y="98"/>
                </a:cubicBezTo>
                <a:cubicBezTo>
                  <a:pt x="2442" y="97"/>
                  <a:pt x="2441" y="97"/>
                  <a:pt x="2440" y="97"/>
                </a:cubicBezTo>
                <a:cubicBezTo>
                  <a:pt x="2439" y="97"/>
                  <a:pt x="2439" y="97"/>
                  <a:pt x="2438" y="97"/>
                </a:cubicBezTo>
                <a:cubicBezTo>
                  <a:pt x="2437" y="97"/>
                  <a:pt x="2436" y="97"/>
                  <a:pt x="2435" y="97"/>
                </a:cubicBezTo>
                <a:cubicBezTo>
                  <a:pt x="2434" y="97"/>
                  <a:pt x="2433" y="97"/>
                  <a:pt x="2433" y="98"/>
                </a:cubicBezTo>
                <a:cubicBezTo>
                  <a:pt x="2432" y="98"/>
                  <a:pt x="2430" y="98"/>
                  <a:pt x="2430" y="99"/>
                </a:cubicBezTo>
                <a:cubicBezTo>
                  <a:pt x="2430" y="99"/>
                  <a:pt x="2431" y="99"/>
                  <a:pt x="2431" y="99"/>
                </a:cubicBezTo>
                <a:close/>
                <a:moveTo>
                  <a:pt x="2482" y="74"/>
                </a:moveTo>
                <a:cubicBezTo>
                  <a:pt x="2481" y="74"/>
                  <a:pt x="2480" y="75"/>
                  <a:pt x="2479" y="75"/>
                </a:cubicBezTo>
                <a:cubicBezTo>
                  <a:pt x="2478" y="76"/>
                  <a:pt x="2478" y="76"/>
                  <a:pt x="2477" y="76"/>
                </a:cubicBezTo>
                <a:cubicBezTo>
                  <a:pt x="2476" y="76"/>
                  <a:pt x="2475" y="77"/>
                  <a:pt x="2474" y="77"/>
                </a:cubicBezTo>
                <a:cubicBezTo>
                  <a:pt x="2474" y="77"/>
                  <a:pt x="2473" y="77"/>
                  <a:pt x="2473" y="78"/>
                </a:cubicBezTo>
                <a:cubicBezTo>
                  <a:pt x="2474" y="78"/>
                  <a:pt x="2474" y="79"/>
                  <a:pt x="2475" y="79"/>
                </a:cubicBezTo>
                <a:cubicBezTo>
                  <a:pt x="2475" y="79"/>
                  <a:pt x="2476" y="80"/>
                  <a:pt x="2476" y="80"/>
                </a:cubicBezTo>
                <a:cubicBezTo>
                  <a:pt x="2477" y="80"/>
                  <a:pt x="2478" y="80"/>
                  <a:pt x="2479" y="81"/>
                </a:cubicBezTo>
                <a:cubicBezTo>
                  <a:pt x="2479" y="82"/>
                  <a:pt x="2479" y="82"/>
                  <a:pt x="2480" y="82"/>
                </a:cubicBezTo>
                <a:cubicBezTo>
                  <a:pt x="2480" y="82"/>
                  <a:pt x="2481" y="82"/>
                  <a:pt x="2481" y="82"/>
                </a:cubicBezTo>
                <a:cubicBezTo>
                  <a:pt x="2482" y="82"/>
                  <a:pt x="2483" y="81"/>
                  <a:pt x="2483" y="81"/>
                </a:cubicBezTo>
                <a:cubicBezTo>
                  <a:pt x="2484" y="81"/>
                  <a:pt x="2486" y="80"/>
                  <a:pt x="2487" y="80"/>
                </a:cubicBezTo>
                <a:cubicBezTo>
                  <a:pt x="2488" y="80"/>
                  <a:pt x="2489" y="80"/>
                  <a:pt x="2491" y="79"/>
                </a:cubicBezTo>
                <a:cubicBezTo>
                  <a:pt x="2492" y="79"/>
                  <a:pt x="2493" y="78"/>
                  <a:pt x="2494" y="78"/>
                </a:cubicBezTo>
                <a:cubicBezTo>
                  <a:pt x="2495" y="77"/>
                  <a:pt x="2497" y="78"/>
                  <a:pt x="2498" y="77"/>
                </a:cubicBezTo>
                <a:cubicBezTo>
                  <a:pt x="2499" y="77"/>
                  <a:pt x="2501" y="77"/>
                  <a:pt x="2502" y="76"/>
                </a:cubicBezTo>
                <a:cubicBezTo>
                  <a:pt x="2503" y="76"/>
                  <a:pt x="2504" y="76"/>
                  <a:pt x="2505" y="76"/>
                </a:cubicBezTo>
                <a:cubicBezTo>
                  <a:pt x="2506" y="75"/>
                  <a:pt x="2507" y="75"/>
                  <a:pt x="2506" y="74"/>
                </a:cubicBezTo>
                <a:cubicBezTo>
                  <a:pt x="2505" y="74"/>
                  <a:pt x="2505" y="74"/>
                  <a:pt x="2505" y="73"/>
                </a:cubicBezTo>
                <a:cubicBezTo>
                  <a:pt x="2505" y="72"/>
                  <a:pt x="2505" y="71"/>
                  <a:pt x="2504" y="70"/>
                </a:cubicBezTo>
                <a:cubicBezTo>
                  <a:pt x="2504" y="70"/>
                  <a:pt x="2503" y="70"/>
                  <a:pt x="2503" y="70"/>
                </a:cubicBezTo>
                <a:cubicBezTo>
                  <a:pt x="2502" y="69"/>
                  <a:pt x="2502" y="69"/>
                  <a:pt x="2502" y="69"/>
                </a:cubicBezTo>
                <a:cubicBezTo>
                  <a:pt x="2501" y="68"/>
                  <a:pt x="2500" y="69"/>
                  <a:pt x="2499" y="69"/>
                </a:cubicBezTo>
                <a:cubicBezTo>
                  <a:pt x="2499" y="68"/>
                  <a:pt x="2498" y="68"/>
                  <a:pt x="2497" y="68"/>
                </a:cubicBezTo>
                <a:cubicBezTo>
                  <a:pt x="2496" y="68"/>
                  <a:pt x="2495" y="68"/>
                  <a:pt x="2495" y="68"/>
                </a:cubicBezTo>
                <a:cubicBezTo>
                  <a:pt x="2494" y="69"/>
                  <a:pt x="2493" y="69"/>
                  <a:pt x="2492" y="70"/>
                </a:cubicBezTo>
                <a:cubicBezTo>
                  <a:pt x="2491" y="70"/>
                  <a:pt x="2491" y="71"/>
                  <a:pt x="2491" y="72"/>
                </a:cubicBezTo>
                <a:cubicBezTo>
                  <a:pt x="2491" y="73"/>
                  <a:pt x="2491" y="74"/>
                  <a:pt x="2490" y="74"/>
                </a:cubicBezTo>
                <a:cubicBezTo>
                  <a:pt x="2489" y="74"/>
                  <a:pt x="2488" y="74"/>
                  <a:pt x="2487" y="74"/>
                </a:cubicBezTo>
                <a:cubicBezTo>
                  <a:pt x="2487" y="74"/>
                  <a:pt x="2486" y="74"/>
                  <a:pt x="2485" y="74"/>
                </a:cubicBezTo>
                <a:cubicBezTo>
                  <a:pt x="2484" y="74"/>
                  <a:pt x="2483" y="74"/>
                  <a:pt x="2482" y="74"/>
                </a:cubicBezTo>
                <a:close/>
                <a:moveTo>
                  <a:pt x="2557" y="265"/>
                </a:moveTo>
                <a:cubicBezTo>
                  <a:pt x="2557" y="265"/>
                  <a:pt x="2558" y="266"/>
                  <a:pt x="2559" y="265"/>
                </a:cubicBezTo>
                <a:cubicBezTo>
                  <a:pt x="2559" y="265"/>
                  <a:pt x="2560" y="265"/>
                  <a:pt x="2561" y="265"/>
                </a:cubicBezTo>
                <a:cubicBezTo>
                  <a:pt x="2561" y="265"/>
                  <a:pt x="2562" y="265"/>
                  <a:pt x="2563" y="265"/>
                </a:cubicBezTo>
                <a:cubicBezTo>
                  <a:pt x="2564" y="265"/>
                  <a:pt x="2566" y="264"/>
                  <a:pt x="2567" y="263"/>
                </a:cubicBezTo>
                <a:cubicBezTo>
                  <a:pt x="2568" y="263"/>
                  <a:pt x="2569" y="263"/>
                  <a:pt x="2570" y="263"/>
                </a:cubicBezTo>
                <a:cubicBezTo>
                  <a:pt x="2570" y="263"/>
                  <a:pt x="2571" y="264"/>
                  <a:pt x="2571" y="264"/>
                </a:cubicBezTo>
                <a:cubicBezTo>
                  <a:pt x="2572" y="263"/>
                  <a:pt x="2572" y="263"/>
                  <a:pt x="2572" y="263"/>
                </a:cubicBezTo>
                <a:cubicBezTo>
                  <a:pt x="2573" y="263"/>
                  <a:pt x="2573" y="262"/>
                  <a:pt x="2574" y="262"/>
                </a:cubicBezTo>
                <a:cubicBezTo>
                  <a:pt x="2575" y="262"/>
                  <a:pt x="2575" y="262"/>
                  <a:pt x="2575" y="262"/>
                </a:cubicBezTo>
                <a:cubicBezTo>
                  <a:pt x="2576" y="263"/>
                  <a:pt x="2576" y="263"/>
                  <a:pt x="2576" y="263"/>
                </a:cubicBezTo>
                <a:cubicBezTo>
                  <a:pt x="2576" y="263"/>
                  <a:pt x="2577" y="262"/>
                  <a:pt x="2577" y="262"/>
                </a:cubicBezTo>
                <a:cubicBezTo>
                  <a:pt x="2577" y="262"/>
                  <a:pt x="2577" y="261"/>
                  <a:pt x="2577" y="261"/>
                </a:cubicBezTo>
                <a:cubicBezTo>
                  <a:pt x="2577" y="260"/>
                  <a:pt x="2576" y="260"/>
                  <a:pt x="2575" y="259"/>
                </a:cubicBezTo>
                <a:cubicBezTo>
                  <a:pt x="2575" y="259"/>
                  <a:pt x="2574" y="259"/>
                  <a:pt x="2573" y="259"/>
                </a:cubicBezTo>
                <a:cubicBezTo>
                  <a:pt x="2573" y="259"/>
                  <a:pt x="2572" y="259"/>
                  <a:pt x="2572" y="259"/>
                </a:cubicBezTo>
                <a:cubicBezTo>
                  <a:pt x="2572" y="259"/>
                  <a:pt x="2572" y="258"/>
                  <a:pt x="2572" y="258"/>
                </a:cubicBezTo>
                <a:cubicBezTo>
                  <a:pt x="2571" y="258"/>
                  <a:pt x="2571" y="258"/>
                  <a:pt x="2571" y="257"/>
                </a:cubicBezTo>
                <a:cubicBezTo>
                  <a:pt x="2571" y="257"/>
                  <a:pt x="2571" y="256"/>
                  <a:pt x="2571" y="256"/>
                </a:cubicBezTo>
                <a:cubicBezTo>
                  <a:pt x="2572" y="256"/>
                  <a:pt x="2572" y="257"/>
                  <a:pt x="2572" y="256"/>
                </a:cubicBezTo>
                <a:cubicBezTo>
                  <a:pt x="2572" y="256"/>
                  <a:pt x="2571" y="256"/>
                  <a:pt x="2571" y="256"/>
                </a:cubicBezTo>
                <a:cubicBezTo>
                  <a:pt x="2571" y="255"/>
                  <a:pt x="2571" y="255"/>
                  <a:pt x="2570" y="255"/>
                </a:cubicBezTo>
                <a:cubicBezTo>
                  <a:pt x="2570" y="255"/>
                  <a:pt x="2570" y="255"/>
                  <a:pt x="2569" y="255"/>
                </a:cubicBezTo>
                <a:cubicBezTo>
                  <a:pt x="2568" y="255"/>
                  <a:pt x="2568" y="255"/>
                  <a:pt x="2567" y="255"/>
                </a:cubicBezTo>
                <a:cubicBezTo>
                  <a:pt x="2566" y="255"/>
                  <a:pt x="2565" y="256"/>
                  <a:pt x="2564" y="256"/>
                </a:cubicBezTo>
                <a:cubicBezTo>
                  <a:pt x="2563" y="256"/>
                  <a:pt x="2563" y="256"/>
                  <a:pt x="2562" y="256"/>
                </a:cubicBezTo>
                <a:cubicBezTo>
                  <a:pt x="2561" y="256"/>
                  <a:pt x="2560" y="256"/>
                  <a:pt x="2559" y="256"/>
                </a:cubicBezTo>
                <a:cubicBezTo>
                  <a:pt x="2558" y="257"/>
                  <a:pt x="2558" y="258"/>
                  <a:pt x="2558" y="259"/>
                </a:cubicBezTo>
                <a:cubicBezTo>
                  <a:pt x="2558" y="260"/>
                  <a:pt x="2559" y="261"/>
                  <a:pt x="2558" y="262"/>
                </a:cubicBezTo>
                <a:cubicBezTo>
                  <a:pt x="2558" y="263"/>
                  <a:pt x="2557" y="263"/>
                  <a:pt x="2557" y="264"/>
                </a:cubicBezTo>
                <a:cubicBezTo>
                  <a:pt x="2556" y="264"/>
                  <a:pt x="2556" y="265"/>
                  <a:pt x="2557" y="265"/>
                </a:cubicBezTo>
                <a:close/>
                <a:moveTo>
                  <a:pt x="2733" y="228"/>
                </a:moveTo>
                <a:cubicBezTo>
                  <a:pt x="2733" y="227"/>
                  <a:pt x="2734" y="228"/>
                  <a:pt x="2735" y="228"/>
                </a:cubicBezTo>
                <a:cubicBezTo>
                  <a:pt x="2736" y="228"/>
                  <a:pt x="2737" y="228"/>
                  <a:pt x="2737" y="227"/>
                </a:cubicBezTo>
                <a:cubicBezTo>
                  <a:pt x="2736" y="226"/>
                  <a:pt x="2736" y="226"/>
                  <a:pt x="2736" y="226"/>
                </a:cubicBezTo>
                <a:cubicBezTo>
                  <a:pt x="2735" y="226"/>
                  <a:pt x="2735" y="226"/>
                  <a:pt x="2735" y="226"/>
                </a:cubicBezTo>
                <a:cubicBezTo>
                  <a:pt x="2734" y="226"/>
                  <a:pt x="2733" y="226"/>
                  <a:pt x="2732" y="227"/>
                </a:cubicBezTo>
                <a:cubicBezTo>
                  <a:pt x="2731" y="227"/>
                  <a:pt x="2731" y="226"/>
                  <a:pt x="2731" y="227"/>
                </a:cubicBezTo>
                <a:cubicBezTo>
                  <a:pt x="2731" y="227"/>
                  <a:pt x="2730" y="228"/>
                  <a:pt x="2731" y="228"/>
                </a:cubicBezTo>
                <a:cubicBezTo>
                  <a:pt x="2731" y="228"/>
                  <a:pt x="2732" y="228"/>
                  <a:pt x="2733" y="228"/>
                </a:cubicBezTo>
                <a:close/>
                <a:moveTo>
                  <a:pt x="2665" y="78"/>
                </a:moveTo>
                <a:cubicBezTo>
                  <a:pt x="2666" y="78"/>
                  <a:pt x="2667" y="78"/>
                  <a:pt x="2668" y="78"/>
                </a:cubicBezTo>
                <a:cubicBezTo>
                  <a:pt x="2669" y="78"/>
                  <a:pt x="2671" y="78"/>
                  <a:pt x="2672" y="78"/>
                </a:cubicBezTo>
                <a:cubicBezTo>
                  <a:pt x="2673" y="78"/>
                  <a:pt x="2673" y="77"/>
                  <a:pt x="2674" y="77"/>
                </a:cubicBezTo>
                <a:cubicBezTo>
                  <a:pt x="2675" y="77"/>
                  <a:pt x="2677" y="76"/>
                  <a:pt x="2676" y="75"/>
                </a:cubicBezTo>
                <a:cubicBezTo>
                  <a:pt x="2676" y="75"/>
                  <a:pt x="2674" y="75"/>
                  <a:pt x="2674" y="75"/>
                </a:cubicBezTo>
                <a:cubicBezTo>
                  <a:pt x="2673" y="75"/>
                  <a:pt x="2671" y="75"/>
                  <a:pt x="2671" y="75"/>
                </a:cubicBezTo>
                <a:cubicBezTo>
                  <a:pt x="2670" y="74"/>
                  <a:pt x="2670" y="74"/>
                  <a:pt x="2669" y="74"/>
                </a:cubicBezTo>
                <a:cubicBezTo>
                  <a:pt x="2669" y="74"/>
                  <a:pt x="2668" y="74"/>
                  <a:pt x="2668" y="74"/>
                </a:cubicBezTo>
                <a:cubicBezTo>
                  <a:pt x="2667" y="74"/>
                  <a:pt x="2667" y="75"/>
                  <a:pt x="2666" y="75"/>
                </a:cubicBezTo>
                <a:cubicBezTo>
                  <a:pt x="2665" y="75"/>
                  <a:pt x="2665" y="75"/>
                  <a:pt x="2664" y="75"/>
                </a:cubicBezTo>
                <a:cubicBezTo>
                  <a:pt x="2664" y="75"/>
                  <a:pt x="2664" y="75"/>
                  <a:pt x="2663" y="75"/>
                </a:cubicBezTo>
                <a:cubicBezTo>
                  <a:pt x="2663" y="75"/>
                  <a:pt x="2662" y="75"/>
                  <a:pt x="2662" y="76"/>
                </a:cubicBezTo>
                <a:cubicBezTo>
                  <a:pt x="2662" y="76"/>
                  <a:pt x="2661" y="76"/>
                  <a:pt x="2661" y="76"/>
                </a:cubicBezTo>
                <a:cubicBezTo>
                  <a:pt x="2660" y="77"/>
                  <a:pt x="2660" y="78"/>
                  <a:pt x="2661" y="78"/>
                </a:cubicBezTo>
                <a:cubicBezTo>
                  <a:pt x="2662" y="79"/>
                  <a:pt x="2663" y="79"/>
                  <a:pt x="2665" y="78"/>
                </a:cubicBezTo>
                <a:close/>
                <a:moveTo>
                  <a:pt x="2786" y="70"/>
                </a:moveTo>
                <a:cubicBezTo>
                  <a:pt x="2786" y="71"/>
                  <a:pt x="2786" y="71"/>
                  <a:pt x="2787" y="71"/>
                </a:cubicBezTo>
                <a:cubicBezTo>
                  <a:pt x="2787" y="71"/>
                  <a:pt x="2788" y="70"/>
                  <a:pt x="2788" y="70"/>
                </a:cubicBezTo>
                <a:cubicBezTo>
                  <a:pt x="2789" y="70"/>
                  <a:pt x="2789" y="70"/>
                  <a:pt x="2790" y="70"/>
                </a:cubicBezTo>
                <a:cubicBezTo>
                  <a:pt x="2791" y="70"/>
                  <a:pt x="2792" y="70"/>
                  <a:pt x="2793" y="70"/>
                </a:cubicBezTo>
                <a:cubicBezTo>
                  <a:pt x="2795" y="71"/>
                  <a:pt x="2797" y="70"/>
                  <a:pt x="2798" y="70"/>
                </a:cubicBezTo>
                <a:cubicBezTo>
                  <a:pt x="2799" y="70"/>
                  <a:pt x="2800" y="70"/>
                  <a:pt x="2801" y="70"/>
                </a:cubicBezTo>
                <a:cubicBezTo>
                  <a:pt x="2802" y="70"/>
                  <a:pt x="2802" y="70"/>
                  <a:pt x="2803" y="70"/>
                </a:cubicBezTo>
                <a:cubicBezTo>
                  <a:pt x="2804" y="70"/>
                  <a:pt x="2803" y="69"/>
                  <a:pt x="2803" y="69"/>
                </a:cubicBezTo>
                <a:cubicBezTo>
                  <a:pt x="2803" y="69"/>
                  <a:pt x="2802" y="68"/>
                  <a:pt x="2802" y="68"/>
                </a:cubicBezTo>
                <a:cubicBezTo>
                  <a:pt x="2801" y="68"/>
                  <a:pt x="2800" y="67"/>
                  <a:pt x="2799" y="67"/>
                </a:cubicBezTo>
                <a:cubicBezTo>
                  <a:pt x="2798" y="67"/>
                  <a:pt x="2797" y="67"/>
                  <a:pt x="2796" y="67"/>
                </a:cubicBezTo>
                <a:cubicBezTo>
                  <a:pt x="2796" y="67"/>
                  <a:pt x="2795" y="67"/>
                  <a:pt x="2794" y="67"/>
                </a:cubicBezTo>
                <a:cubicBezTo>
                  <a:pt x="2793" y="67"/>
                  <a:pt x="2793" y="67"/>
                  <a:pt x="2793" y="67"/>
                </a:cubicBezTo>
                <a:cubicBezTo>
                  <a:pt x="2792" y="67"/>
                  <a:pt x="2792" y="67"/>
                  <a:pt x="2791" y="67"/>
                </a:cubicBezTo>
                <a:cubicBezTo>
                  <a:pt x="2791" y="67"/>
                  <a:pt x="2790" y="67"/>
                  <a:pt x="2789" y="67"/>
                </a:cubicBezTo>
                <a:cubicBezTo>
                  <a:pt x="2788" y="68"/>
                  <a:pt x="2788" y="68"/>
                  <a:pt x="2787" y="68"/>
                </a:cubicBezTo>
                <a:cubicBezTo>
                  <a:pt x="2786" y="68"/>
                  <a:pt x="2786" y="68"/>
                  <a:pt x="2786" y="68"/>
                </a:cubicBezTo>
                <a:cubicBezTo>
                  <a:pt x="2786" y="69"/>
                  <a:pt x="2786" y="69"/>
                  <a:pt x="2786" y="69"/>
                </a:cubicBezTo>
                <a:cubicBezTo>
                  <a:pt x="2786" y="69"/>
                  <a:pt x="2785" y="69"/>
                  <a:pt x="2785" y="69"/>
                </a:cubicBezTo>
                <a:cubicBezTo>
                  <a:pt x="2785" y="70"/>
                  <a:pt x="2785" y="70"/>
                  <a:pt x="2786" y="70"/>
                </a:cubicBezTo>
                <a:cubicBezTo>
                  <a:pt x="2786" y="70"/>
                  <a:pt x="2786" y="70"/>
                  <a:pt x="2786" y="70"/>
                </a:cubicBezTo>
                <a:close/>
                <a:moveTo>
                  <a:pt x="2802" y="92"/>
                </a:moveTo>
                <a:cubicBezTo>
                  <a:pt x="2802" y="93"/>
                  <a:pt x="2803" y="92"/>
                  <a:pt x="2803" y="92"/>
                </a:cubicBezTo>
                <a:cubicBezTo>
                  <a:pt x="2804" y="92"/>
                  <a:pt x="2804" y="92"/>
                  <a:pt x="2805" y="92"/>
                </a:cubicBezTo>
                <a:cubicBezTo>
                  <a:pt x="2809" y="91"/>
                  <a:pt x="2812" y="92"/>
                  <a:pt x="2816" y="92"/>
                </a:cubicBezTo>
                <a:cubicBezTo>
                  <a:pt x="2816" y="92"/>
                  <a:pt x="2817" y="92"/>
                  <a:pt x="2818" y="91"/>
                </a:cubicBezTo>
                <a:cubicBezTo>
                  <a:pt x="2819" y="91"/>
                  <a:pt x="2820" y="92"/>
                  <a:pt x="2821" y="92"/>
                </a:cubicBezTo>
                <a:cubicBezTo>
                  <a:pt x="2821" y="92"/>
                  <a:pt x="2823" y="91"/>
                  <a:pt x="2823" y="92"/>
                </a:cubicBezTo>
                <a:cubicBezTo>
                  <a:pt x="2824" y="93"/>
                  <a:pt x="2822" y="93"/>
                  <a:pt x="2821" y="93"/>
                </a:cubicBezTo>
                <a:cubicBezTo>
                  <a:pt x="2820" y="93"/>
                  <a:pt x="2820" y="93"/>
                  <a:pt x="2819" y="93"/>
                </a:cubicBezTo>
                <a:cubicBezTo>
                  <a:pt x="2818" y="93"/>
                  <a:pt x="2817" y="93"/>
                  <a:pt x="2816" y="93"/>
                </a:cubicBezTo>
                <a:cubicBezTo>
                  <a:pt x="2815" y="93"/>
                  <a:pt x="2813" y="92"/>
                  <a:pt x="2811" y="93"/>
                </a:cubicBezTo>
                <a:cubicBezTo>
                  <a:pt x="2811" y="93"/>
                  <a:pt x="2812" y="93"/>
                  <a:pt x="2813" y="93"/>
                </a:cubicBezTo>
                <a:cubicBezTo>
                  <a:pt x="2813" y="94"/>
                  <a:pt x="2813" y="94"/>
                  <a:pt x="2813" y="94"/>
                </a:cubicBezTo>
                <a:cubicBezTo>
                  <a:pt x="2813" y="94"/>
                  <a:pt x="2814" y="94"/>
                  <a:pt x="2814" y="94"/>
                </a:cubicBezTo>
                <a:cubicBezTo>
                  <a:pt x="2815" y="94"/>
                  <a:pt x="2815" y="94"/>
                  <a:pt x="2816" y="94"/>
                </a:cubicBezTo>
                <a:cubicBezTo>
                  <a:pt x="2816" y="95"/>
                  <a:pt x="2817" y="95"/>
                  <a:pt x="2817" y="95"/>
                </a:cubicBezTo>
                <a:cubicBezTo>
                  <a:pt x="2818" y="95"/>
                  <a:pt x="2818" y="95"/>
                  <a:pt x="2817" y="95"/>
                </a:cubicBezTo>
                <a:cubicBezTo>
                  <a:pt x="2817" y="95"/>
                  <a:pt x="2816" y="95"/>
                  <a:pt x="2816" y="95"/>
                </a:cubicBezTo>
                <a:cubicBezTo>
                  <a:pt x="2815" y="95"/>
                  <a:pt x="2815" y="95"/>
                  <a:pt x="2814" y="95"/>
                </a:cubicBezTo>
                <a:cubicBezTo>
                  <a:pt x="2814" y="95"/>
                  <a:pt x="2813" y="95"/>
                  <a:pt x="2813" y="95"/>
                </a:cubicBezTo>
                <a:cubicBezTo>
                  <a:pt x="2813" y="96"/>
                  <a:pt x="2814" y="96"/>
                  <a:pt x="2814" y="96"/>
                </a:cubicBezTo>
                <a:cubicBezTo>
                  <a:pt x="2815" y="96"/>
                  <a:pt x="2816" y="96"/>
                  <a:pt x="2817" y="96"/>
                </a:cubicBezTo>
                <a:cubicBezTo>
                  <a:pt x="2818" y="97"/>
                  <a:pt x="2820" y="96"/>
                  <a:pt x="2821" y="97"/>
                </a:cubicBezTo>
                <a:cubicBezTo>
                  <a:pt x="2822" y="98"/>
                  <a:pt x="2822" y="98"/>
                  <a:pt x="2822" y="98"/>
                </a:cubicBezTo>
                <a:cubicBezTo>
                  <a:pt x="2822" y="99"/>
                  <a:pt x="2823" y="99"/>
                  <a:pt x="2823" y="99"/>
                </a:cubicBezTo>
                <a:cubicBezTo>
                  <a:pt x="2824" y="99"/>
                  <a:pt x="2825" y="99"/>
                  <a:pt x="2826" y="99"/>
                </a:cubicBezTo>
                <a:cubicBezTo>
                  <a:pt x="2827" y="100"/>
                  <a:pt x="2829" y="100"/>
                  <a:pt x="2831" y="100"/>
                </a:cubicBezTo>
                <a:cubicBezTo>
                  <a:pt x="2833" y="99"/>
                  <a:pt x="2834" y="98"/>
                  <a:pt x="2836" y="98"/>
                </a:cubicBezTo>
                <a:cubicBezTo>
                  <a:pt x="2836" y="98"/>
                  <a:pt x="2837" y="98"/>
                  <a:pt x="2837" y="98"/>
                </a:cubicBezTo>
                <a:cubicBezTo>
                  <a:pt x="2838" y="98"/>
                  <a:pt x="2839" y="97"/>
                  <a:pt x="2840" y="97"/>
                </a:cubicBezTo>
                <a:cubicBezTo>
                  <a:pt x="2841" y="97"/>
                  <a:pt x="2842" y="97"/>
                  <a:pt x="2843" y="97"/>
                </a:cubicBezTo>
                <a:cubicBezTo>
                  <a:pt x="2844" y="96"/>
                  <a:pt x="2846" y="95"/>
                  <a:pt x="2848" y="95"/>
                </a:cubicBezTo>
                <a:cubicBezTo>
                  <a:pt x="2849" y="95"/>
                  <a:pt x="2850" y="95"/>
                  <a:pt x="2851" y="95"/>
                </a:cubicBezTo>
                <a:cubicBezTo>
                  <a:pt x="2852" y="95"/>
                  <a:pt x="2853" y="94"/>
                  <a:pt x="2854" y="94"/>
                </a:cubicBezTo>
                <a:cubicBezTo>
                  <a:pt x="2856" y="94"/>
                  <a:pt x="2859" y="94"/>
                  <a:pt x="2861" y="94"/>
                </a:cubicBezTo>
                <a:cubicBezTo>
                  <a:pt x="2862" y="94"/>
                  <a:pt x="2862" y="94"/>
                  <a:pt x="2863" y="94"/>
                </a:cubicBezTo>
                <a:cubicBezTo>
                  <a:pt x="2864" y="94"/>
                  <a:pt x="2865" y="94"/>
                  <a:pt x="2866" y="94"/>
                </a:cubicBezTo>
                <a:cubicBezTo>
                  <a:pt x="2867" y="93"/>
                  <a:pt x="2868" y="93"/>
                  <a:pt x="2868" y="92"/>
                </a:cubicBezTo>
                <a:cubicBezTo>
                  <a:pt x="2868" y="91"/>
                  <a:pt x="2868" y="90"/>
                  <a:pt x="2868" y="89"/>
                </a:cubicBezTo>
                <a:cubicBezTo>
                  <a:pt x="2868" y="89"/>
                  <a:pt x="2868" y="88"/>
                  <a:pt x="2868" y="88"/>
                </a:cubicBezTo>
                <a:cubicBezTo>
                  <a:pt x="2868" y="88"/>
                  <a:pt x="2867" y="87"/>
                  <a:pt x="2867" y="87"/>
                </a:cubicBezTo>
                <a:cubicBezTo>
                  <a:pt x="2867" y="86"/>
                  <a:pt x="2866" y="86"/>
                  <a:pt x="2866" y="85"/>
                </a:cubicBezTo>
                <a:cubicBezTo>
                  <a:pt x="2866" y="84"/>
                  <a:pt x="2867" y="83"/>
                  <a:pt x="2867" y="83"/>
                </a:cubicBezTo>
                <a:cubicBezTo>
                  <a:pt x="2868" y="82"/>
                  <a:pt x="2869" y="82"/>
                  <a:pt x="2870" y="82"/>
                </a:cubicBezTo>
                <a:cubicBezTo>
                  <a:pt x="2871" y="82"/>
                  <a:pt x="2871" y="82"/>
                  <a:pt x="2872" y="81"/>
                </a:cubicBezTo>
                <a:cubicBezTo>
                  <a:pt x="2873" y="81"/>
                  <a:pt x="2874" y="81"/>
                  <a:pt x="2875" y="81"/>
                </a:cubicBezTo>
                <a:cubicBezTo>
                  <a:pt x="2875" y="81"/>
                  <a:pt x="2877" y="82"/>
                  <a:pt x="2877" y="81"/>
                </a:cubicBezTo>
                <a:cubicBezTo>
                  <a:pt x="2877" y="80"/>
                  <a:pt x="2875" y="80"/>
                  <a:pt x="2875" y="80"/>
                </a:cubicBezTo>
                <a:cubicBezTo>
                  <a:pt x="2874" y="79"/>
                  <a:pt x="2873" y="79"/>
                  <a:pt x="2872" y="78"/>
                </a:cubicBezTo>
                <a:cubicBezTo>
                  <a:pt x="2871" y="77"/>
                  <a:pt x="2869" y="77"/>
                  <a:pt x="2867" y="76"/>
                </a:cubicBezTo>
                <a:cubicBezTo>
                  <a:pt x="2867" y="75"/>
                  <a:pt x="2866" y="74"/>
                  <a:pt x="2865" y="74"/>
                </a:cubicBezTo>
                <a:cubicBezTo>
                  <a:pt x="2864" y="73"/>
                  <a:pt x="2863" y="73"/>
                  <a:pt x="2862" y="72"/>
                </a:cubicBezTo>
                <a:cubicBezTo>
                  <a:pt x="2861" y="72"/>
                  <a:pt x="2860" y="71"/>
                  <a:pt x="2859" y="70"/>
                </a:cubicBezTo>
                <a:cubicBezTo>
                  <a:pt x="2858" y="70"/>
                  <a:pt x="2857" y="69"/>
                  <a:pt x="2856" y="68"/>
                </a:cubicBezTo>
                <a:cubicBezTo>
                  <a:pt x="2856" y="68"/>
                  <a:pt x="2855" y="67"/>
                  <a:pt x="2854" y="66"/>
                </a:cubicBezTo>
                <a:cubicBezTo>
                  <a:pt x="2853" y="66"/>
                  <a:pt x="2852" y="66"/>
                  <a:pt x="2851" y="66"/>
                </a:cubicBezTo>
                <a:cubicBezTo>
                  <a:pt x="2850" y="65"/>
                  <a:pt x="2848" y="65"/>
                  <a:pt x="2847" y="65"/>
                </a:cubicBezTo>
                <a:cubicBezTo>
                  <a:pt x="2846" y="65"/>
                  <a:pt x="2846" y="66"/>
                  <a:pt x="2845" y="66"/>
                </a:cubicBezTo>
                <a:cubicBezTo>
                  <a:pt x="2844" y="66"/>
                  <a:pt x="2844" y="67"/>
                  <a:pt x="2844" y="68"/>
                </a:cubicBezTo>
                <a:cubicBezTo>
                  <a:pt x="2844" y="68"/>
                  <a:pt x="2844" y="68"/>
                  <a:pt x="2844" y="69"/>
                </a:cubicBezTo>
                <a:cubicBezTo>
                  <a:pt x="2843" y="69"/>
                  <a:pt x="2843" y="69"/>
                  <a:pt x="2842" y="69"/>
                </a:cubicBezTo>
                <a:cubicBezTo>
                  <a:pt x="2842" y="69"/>
                  <a:pt x="2841" y="70"/>
                  <a:pt x="2840" y="70"/>
                </a:cubicBezTo>
                <a:cubicBezTo>
                  <a:pt x="2839" y="70"/>
                  <a:pt x="2838" y="70"/>
                  <a:pt x="2837" y="71"/>
                </a:cubicBezTo>
                <a:cubicBezTo>
                  <a:pt x="2836" y="71"/>
                  <a:pt x="2835" y="71"/>
                  <a:pt x="2834" y="71"/>
                </a:cubicBezTo>
                <a:cubicBezTo>
                  <a:pt x="2833" y="71"/>
                  <a:pt x="2832" y="72"/>
                  <a:pt x="2831" y="72"/>
                </a:cubicBezTo>
                <a:cubicBezTo>
                  <a:pt x="2830" y="72"/>
                  <a:pt x="2829" y="72"/>
                  <a:pt x="2828" y="72"/>
                </a:cubicBezTo>
                <a:cubicBezTo>
                  <a:pt x="2828" y="72"/>
                  <a:pt x="2827" y="72"/>
                  <a:pt x="2827" y="72"/>
                </a:cubicBezTo>
                <a:cubicBezTo>
                  <a:pt x="2826" y="72"/>
                  <a:pt x="2826" y="72"/>
                  <a:pt x="2825" y="72"/>
                </a:cubicBezTo>
                <a:cubicBezTo>
                  <a:pt x="2825" y="73"/>
                  <a:pt x="2824" y="73"/>
                  <a:pt x="2823" y="73"/>
                </a:cubicBezTo>
                <a:cubicBezTo>
                  <a:pt x="2823" y="73"/>
                  <a:pt x="2822" y="73"/>
                  <a:pt x="2822" y="73"/>
                </a:cubicBezTo>
                <a:cubicBezTo>
                  <a:pt x="2821" y="73"/>
                  <a:pt x="2821" y="74"/>
                  <a:pt x="2821" y="74"/>
                </a:cubicBezTo>
                <a:cubicBezTo>
                  <a:pt x="2821" y="75"/>
                  <a:pt x="2822" y="74"/>
                  <a:pt x="2822" y="75"/>
                </a:cubicBezTo>
                <a:cubicBezTo>
                  <a:pt x="2823" y="75"/>
                  <a:pt x="2822" y="75"/>
                  <a:pt x="2822" y="75"/>
                </a:cubicBezTo>
                <a:cubicBezTo>
                  <a:pt x="2822" y="75"/>
                  <a:pt x="2822" y="75"/>
                  <a:pt x="2822" y="75"/>
                </a:cubicBezTo>
                <a:cubicBezTo>
                  <a:pt x="2822" y="76"/>
                  <a:pt x="2820" y="76"/>
                  <a:pt x="2820" y="76"/>
                </a:cubicBezTo>
                <a:cubicBezTo>
                  <a:pt x="2819" y="76"/>
                  <a:pt x="2818" y="76"/>
                  <a:pt x="2818" y="76"/>
                </a:cubicBezTo>
                <a:cubicBezTo>
                  <a:pt x="2817" y="76"/>
                  <a:pt x="2817" y="77"/>
                  <a:pt x="2817" y="78"/>
                </a:cubicBezTo>
                <a:cubicBezTo>
                  <a:pt x="2816" y="78"/>
                  <a:pt x="2816" y="79"/>
                  <a:pt x="2816" y="79"/>
                </a:cubicBezTo>
                <a:cubicBezTo>
                  <a:pt x="2815" y="79"/>
                  <a:pt x="2815" y="79"/>
                  <a:pt x="2815" y="79"/>
                </a:cubicBezTo>
                <a:cubicBezTo>
                  <a:pt x="2814" y="79"/>
                  <a:pt x="2814" y="80"/>
                  <a:pt x="2815" y="80"/>
                </a:cubicBezTo>
                <a:cubicBezTo>
                  <a:pt x="2815" y="80"/>
                  <a:pt x="2815" y="80"/>
                  <a:pt x="2816" y="80"/>
                </a:cubicBezTo>
                <a:cubicBezTo>
                  <a:pt x="2816" y="81"/>
                  <a:pt x="2816" y="81"/>
                  <a:pt x="2816" y="81"/>
                </a:cubicBezTo>
                <a:cubicBezTo>
                  <a:pt x="2817" y="82"/>
                  <a:pt x="2818" y="81"/>
                  <a:pt x="2818" y="82"/>
                </a:cubicBezTo>
                <a:cubicBezTo>
                  <a:pt x="2818" y="83"/>
                  <a:pt x="2818" y="83"/>
                  <a:pt x="2818" y="84"/>
                </a:cubicBezTo>
                <a:cubicBezTo>
                  <a:pt x="2818" y="84"/>
                  <a:pt x="2818" y="84"/>
                  <a:pt x="2818" y="85"/>
                </a:cubicBezTo>
                <a:cubicBezTo>
                  <a:pt x="2818" y="86"/>
                  <a:pt x="2817" y="86"/>
                  <a:pt x="2816" y="86"/>
                </a:cubicBezTo>
                <a:cubicBezTo>
                  <a:pt x="2816" y="86"/>
                  <a:pt x="2815" y="86"/>
                  <a:pt x="2814" y="86"/>
                </a:cubicBezTo>
                <a:cubicBezTo>
                  <a:pt x="2813" y="86"/>
                  <a:pt x="2812" y="87"/>
                  <a:pt x="2812" y="87"/>
                </a:cubicBezTo>
                <a:cubicBezTo>
                  <a:pt x="2811" y="87"/>
                  <a:pt x="2811" y="87"/>
                  <a:pt x="2810" y="87"/>
                </a:cubicBezTo>
                <a:cubicBezTo>
                  <a:pt x="2810" y="87"/>
                  <a:pt x="2810" y="87"/>
                  <a:pt x="2809" y="87"/>
                </a:cubicBezTo>
                <a:cubicBezTo>
                  <a:pt x="2809" y="88"/>
                  <a:pt x="2809" y="87"/>
                  <a:pt x="2808" y="87"/>
                </a:cubicBezTo>
                <a:cubicBezTo>
                  <a:pt x="2807" y="87"/>
                  <a:pt x="2808" y="88"/>
                  <a:pt x="2808" y="88"/>
                </a:cubicBezTo>
                <a:cubicBezTo>
                  <a:pt x="2808" y="88"/>
                  <a:pt x="2808" y="88"/>
                  <a:pt x="2808" y="88"/>
                </a:cubicBezTo>
                <a:cubicBezTo>
                  <a:pt x="2809" y="89"/>
                  <a:pt x="2809" y="89"/>
                  <a:pt x="2809" y="89"/>
                </a:cubicBezTo>
                <a:cubicBezTo>
                  <a:pt x="2809" y="89"/>
                  <a:pt x="2809" y="89"/>
                  <a:pt x="2809" y="89"/>
                </a:cubicBezTo>
                <a:cubicBezTo>
                  <a:pt x="2808" y="89"/>
                  <a:pt x="2808" y="89"/>
                  <a:pt x="2807" y="89"/>
                </a:cubicBezTo>
                <a:cubicBezTo>
                  <a:pt x="2807" y="89"/>
                  <a:pt x="2807" y="90"/>
                  <a:pt x="2806" y="90"/>
                </a:cubicBezTo>
                <a:cubicBezTo>
                  <a:pt x="2806" y="90"/>
                  <a:pt x="2805" y="90"/>
                  <a:pt x="2804" y="90"/>
                </a:cubicBezTo>
                <a:cubicBezTo>
                  <a:pt x="2804" y="91"/>
                  <a:pt x="2803" y="91"/>
                  <a:pt x="2803" y="91"/>
                </a:cubicBezTo>
                <a:cubicBezTo>
                  <a:pt x="2803" y="91"/>
                  <a:pt x="2802" y="91"/>
                  <a:pt x="2802" y="92"/>
                </a:cubicBezTo>
                <a:close/>
                <a:moveTo>
                  <a:pt x="2427" y="91"/>
                </a:moveTo>
                <a:cubicBezTo>
                  <a:pt x="2427" y="91"/>
                  <a:pt x="2428" y="91"/>
                  <a:pt x="2428" y="91"/>
                </a:cubicBezTo>
                <a:cubicBezTo>
                  <a:pt x="2430" y="91"/>
                  <a:pt x="2431" y="90"/>
                  <a:pt x="2433" y="91"/>
                </a:cubicBezTo>
                <a:cubicBezTo>
                  <a:pt x="2433" y="91"/>
                  <a:pt x="2435" y="92"/>
                  <a:pt x="2435" y="91"/>
                </a:cubicBezTo>
                <a:cubicBezTo>
                  <a:pt x="2435" y="90"/>
                  <a:pt x="2434" y="90"/>
                  <a:pt x="2433" y="89"/>
                </a:cubicBezTo>
                <a:cubicBezTo>
                  <a:pt x="2432" y="89"/>
                  <a:pt x="2432" y="89"/>
                  <a:pt x="2431" y="88"/>
                </a:cubicBezTo>
                <a:cubicBezTo>
                  <a:pt x="2430" y="88"/>
                  <a:pt x="2429" y="88"/>
                  <a:pt x="2428" y="88"/>
                </a:cubicBezTo>
                <a:cubicBezTo>
                  <a:pt x="2427" y="88"/>
                  <a:pt x="2425" y="88"/>
                  <a:pt x="2424" y="87"/>
                </a:cubicBezTo>
                <a:cubicBezTo>
                  <a:pt x="2423" y="87"/>
                  <a:pt x="2422" y="87"/>
                  <a:pt x="2421" y="87"/>
                </a:cubicBezTo>
                <a:cubicBezTo>
                  <a:pt x="2419" y="87"/>
                  <a:pt x="2417" y="87"/>
                  <a:pt x="2416" y="87"/>
                </a:cubicBezTo>
                <a:cubicBezTo>
                  <a:pt x="2414" y="87"/>
                  <a:pt x="2413" y="86"/>
                  <a:pt x="2412" y="87"/>
                </a:cubicBezTo>
                <a:cubicBezTo>
                  <a:pt x="2411" y="87"/>
                  <a:pt x="2411" y="87"/>
                  <a:pt x="2411" y="87"/>
                </a:cubicBezTo>
                <a:cubicBezTo>
                  <a:pt x="2410" y="87"/>
                  <a:pt x="2410" y="87"/>
                  <a:pt x="2410" y="87"/>
                </a:cubicBezTo>
                <a:cubicBezTo>
                  <a:pt x="2409" y="87"/>
                  <a:pt x="2410" y="88"/>
                  <a:pt x="2410" y="88"/>
                </a:cubicBezTo>
                <a:cubicBezTo>
                  <a:pt x="2410" y="88"/>
                  <a:pt x="2410" y="88"/>
                  <a:pt x="2410" y="89"/>
                </a:cubicBezTo>
                <a:cubicBezTo>
                  <a:pt x="2410" y="89"/>
                  <a:pt x="2411" y="89"/>
                  <a:pt x="2411" y="90"/>
                </a:cubicBezTo>
                <a:cubicBezTo>
                  <a:pt x="2411" y="90"/>
                  <a:pt x="2410" y="90"/>
                  <a:pt x="2410" y="90"/>
                </a:cubicBezTo>
                <a:cubicBezTo>
                  <a:pt x="2409" y="90"/>
                  <a:pt x="2409" y="90"/>
                  <a:pt x="2408" y="90"/>
                </a:cubicBezTo>
                <a:cubicBezTo>
                  <a:pt x="2407" y="90"/>
                  <a:pt x="2406" y="90"/>
                  <a:pt x="2405" y="90"/>
                </a:cubicBezTo>
                <a:cubicBezTo>
                  <a:pt x="2404" y="90"/>
                  <a:pt x="2404" y="91"/>
                  <a:pt x="2403" y="91"/>
                </a:cubicBezTo>
                <a:cubicBezTo>
                  <a:pt x="2402" y="91"/>
                  <a:pt x="2402" y="91"/>
                  <a:pt x="2402" y="91"/>
                </a:cubicBezTo>
                <a:cubicBezTo>
                  <a:pt x="2401" y="91"/>
                  <a:pt x="2401" y="91"/>
                  <a:pt x="2400" y="91"/>
                </a:cubicBezTo>
                <a:cubicBezTo>
                  <a:pt x="2399" y="92"/>
                  <a:pt x="2399" y="93"/>
                  <a:pt x="2398" y="94"/>
                </a:cubicBezTo>
                <a:cubicBezTo>
                  <a:pt x="2398" y="94"/>
                  <a:pt x="2398" y="95"/>
                  <a:pt x="2397" y="95"/>
                </a:cubicBezTo>
                <a:cubicBezTo>
                  <a:pt x="2397" y="96"/>
                  <a:pt x="2396" y="97"/>
                  <a:pt x="2397" y="97"/>
                </a:cubicBezTo>
                <a:cubicBezTo>
                  <a:pt x="2397" y="97"/>
                  <a:pt x="2397" y="97"/>
                  <a:pt x="2397" y="97"/>
                </a:cubicBezTo>
                <a:cubicBezTo>
                  <a:pt x="2397" y="97"/>
                  <a:pt x="2397" y="97"/>
                  <a:pt x="2398" y="97"/>
                </a:cubicBezTo>
                <a:cubicBezTo>
                  <a:pt x="2398" y="97"/>
                  <a:pt x="2398" y="98"/>
                  <a:pt x="2399" y="98"/>
                </a:cubicBezTo>
                <a:cubicBezTo>
                  <a:pt x="2399" y="98"/>
                  <a:pt x="2400" y="97"/>
                  <a:pt x="2400" y="97"/>
                </a:cubicBezTo>
                <a:cubicBezTo>
                  <a:pt x="2401" y="97"/>
                  <a:pt x="2403" y="97"/>
                  <a:pt x="2405" y="98"/>
                </a:cubicBezTo>
                <a:cubicBezTo>
                  <a:pt x="2405" y="98"/>
                  <a:pt x="2405" y="98"/>
                  <a:pt x="2406" y="98"/>
                </a:cubicBezTo>
                <a:cubicBezTo>
                  <a:pt x="2407" y="98"/>
                  <a:pt x="2407" y="98"/>
                  <a:pt x="2408" y="98"/>
                </a:cubicBezTo>
                <a:cubicBezTo>
                  <a:pt x="2408" y="98"/>
                  <a:pt x="2410" y="98"/>
                  <a:pt x="2410" y="98"/>
                </a:cubicBezTo>
                <a:cubicBezTo>
                  <a:pt x="2411" y="97"/>
                  <a:pt x="2410" y="97"/>
                  <a:pt x="2411" y="97"/>
                </a:cubicBezTo>
                <a:cubicBezTo>
                  <a:pt x="2411" y="97"/>
                  <a:pt x="2411" y="97"/>
                  <a:pt x="2411" y="97"/>
                </a:cubicBezTo>
                <a:cubicBezTo>
                  <a:pt x="2411" y="96"/>
                  <a:pt x="2411" y="96"/>
                  <a:pt x="2411" y="95"/>
                </a:cubicBezTo>
                <a:cubicBezTo>
                  <a:pt x="2411" y="95"/>
                  <a:pt x="2411" y="93"/>
                  <a:pt x="2412" y="93"/>
                </a:cubicBezTo>
                <a:cubicBezTo>
                  <a:pt x="2412" y="94"/>
                  <a:pt x="2413" y="94"/>
                  <a:pt x="2413" y="95"/>
                </a:cubicBezTo>
                <a:cubicBezTo>
                  <a:pt x="2413" y="95"/>
                  <a:pt x="2414" y="95"/>
                  <a:pt x="2414" y="95"/>
                </a:cubicBezTo>
                <a:cubicBezTo>
                  <a:pt x="2415" y="96"/>
                  <a:pt x="2415" y="96"/>
                  <a:pt x="2415" y="96"/>
                </a:cubicBezTo>
                <a:cubicBezTo>
                  <a:pt x="2416" y="96"/>
                  <a:pt x="2417" y="96"/>
                  <a:pt x="2418" y="97"/>
                </a:cubicBezTo>
                <a:cubicBezTo>
                  <a:pt x="2418" y="97"/>
                  <a:pt x="2418" y="98"/>
                  <a:pt x="2419" y="98"/>
                </a:cubicBezTo>
                <a:cubicBezTo>
                  <a:pt x="2419" y="98"/>
                  <a:pt x="2420" y="98"/>
                  <a:pt x="2420" y="97"/>
                </a:cubicBezTo>
                <a:cubicBezTo>
                  <a:pt x="2420" y="97"/>
                  <a:pt x="2420" y="97"/>
                  <a:pt x="2420" y="97"/>
                </a:cubicBezTo>
                <a:cubicBezTo>
                  <a:pt x="2421" y="97"/>
                  <a:pt x="2421" y="97"/>
                  <a:pt x="2421" y="97"/>
                </a:cubicBezTo>
                <a:cubicBezTo>
                  <a:pt x="2421" y="96"/>
                  <a:pt x="2421" y="96"/>
                  <a:pt x="2421" y="96"/>
                </a:cubicBezTo>
                <a:cubicBezTo>
                  <a:pt x="2421" y="95"/>
                  <a:pt x="2421" y="95"/>
                  <a:pt x="2422" y="95"/>
                </a:cubicBezTo>
                <a:cubicBezTo>
                  <a:pt x="2422" y="95"/>
                  <a:pt x="2422" y="95"/>
                  <a:pt x="2422" y="95"/>
                </a:cubicBezTo>
                <a:cubicBezTo>
                  <a:pt x="2423" y="95"/>
                  <a:pt x="2423" y="95"/>
                  <a:pt x="2423" y="95"/>
                </a:cubicBezTo>
                <a:cubicBezTo>
                  <a:pt x="2424" y="94"/>
                  <a:pt x="2425" y="95"/>
                  <a:pt x="2426" y="95"/>
                </a:cubicBezTo>
                <a:cubicBezTo>
                  <a:pt x="2427" y="95"/>
                  <a:pt x="2426" y="94"/>
                  <a:pt x="2426" y="93"/>
                </a:cubicBezTo>
                <a:cubicBezTo>
                  <a:pt x="2425" y="93"/>
                  <a:pt x="2425" y="93"/>
                  <a:pt x="2425" y="93"/>
                </a:cubicBezTo>
                <a:cubicBezTo>
                  <a:pt x="2424" y="92"/>
                  <a:pt x="2424" y="92"/>
                  <a:pt x="2424" y="92"/>
                </a:cubicBezTo>
                <a:cubicBezTo>
                  <a:pt x="2425" y="92"/>
                  <a:pt x="2426" y="92"/>
                  <a:pt x="2426" y="91"/>
                </a:cubicBezTo>
                <a:cubicBezTo>
                  <a:pt x="2427" y="91"/>
                  <a:pt x="2427" y="91"/>
                  <a:pt x="2427" y="91"/>
                </a:cubicBezTo>
                <a:close/>
                <a:moveTo>
                  <a:pt x="2436" y="83"/>
                </a:moveTo>
                <a:cubicBezTo>
                  <a:pt x="2436" y="84"/>
                  <a:pt x="2436" y="85"/>
                  <a:pt x="2436" y="86"/>
                </a:cubicBezTo>
                <a:cubicBezTo>
                  <a:pt x="2437" y="87"/>
                  <a:pt x="2438" y="87"/>
                  <a:pt x="2438" y="87"/>
                </a:cubicBezTo>
                <a:cubicBezTo>
                  <a:pt x="2439" y="87"/>
                  <a:pt x="2439" y="88"/>
                  <a:pt x="2439" y="88"/>
                </a:cubicBezTo>
                <a:cubicBezTo>
                  <a:pt x="2440" y="89"/>
                  <a:pt x="2441" y="88"/>
                  <a:pt x="2442" y="88"/>
                </a:cubicBezTo>
                <a:cubicBezTo>
                  <a:pt x="2442" y="88"/>
                  <a:pt x="2443" y="89"/>
                  <a:pt x="2444" y="88"/>
                </a:cubicBezTo>
                <a:cubicBezTo>
                  <a:pt x="2445" y="88"/>
                  <a:pt x="2446" y="87"/>
                  <a:pt x="2447" y="87"/>
                </a:cubicBezTo>
                <a:cubicBezTo>
                  <a:pt x="2448" y="87"/>
                  <a:pt x="2448" y="88"/>
                  <a:pt x="2449" y="88"/>
                </a:cubicBezTo>
                <a:cubicBezTo>
                  <a:pt x="2450" y="88"/>
                  <a:pt x="2451" y="88"/>
                  <a:pt x="2452" y="88"/>
                </a:cubicBezTo>
                <a:cubicBezTo>
                  <a:pt x="2453" y="89"/>
                  <a:pt x="2454" y="89"/>
                  <a:pt x="2455" y="89"/>
                </a:cubicBezTo>
                <a:cubicBezTo>
                  <a:pt x="2457" y="90"/>
                  <a:pt x="2458" y="89"/>
                  <a:pt x="2459" y="87"/>
                </a:cubicBezTo>
                <a:cubicBezTo>
                  <a:pt x="2460" y="87"/>
                  <a:pt x="2460" y="87"/>
                  <a:pt x="2460" y="86"/>
                </a:cubicBezTo>
                <a:cubicBezTo>
                  <a:pt x="2461" y="86"/>
                  <a:pt x="2461" y="86"/>
                  <a:pt x="2462" y="86"/>
                </a:cubicBezTo>
                <a:cubicBezTo>
                  <a:pt x="2462" y="86"/>
                  <a:pt x="2463" y="86"/>
                  <a:pt x="2463" y="86"/>
                </a:cubicBezTo>
                <a:cubicBezTo>
                  <a:pt x="2463" y="85"/>
                  <a:pt x="2463" y="85"/>
                  <a:pt x="2464" y="84"/>
                </a:cubicBezTo>
                <a:cubicBezTo>
                  <a:pt x="2464" y="84"/>
                  <a:pt x="2465" y="84"/>
                  <a:pt x="2466" y="84"/>
                </a:cubicBezTo>
                <a:cubicBezTo>
                  <a:pt x="2467" y="84"/>
                  <a:pt x="2467" y="84"/>
                  <a:pt x="2468" y="84"/>
                </a:cubicBezTo>
                <a:cubicBezTo>
                  <a:pt x="2468" y="84"/>
                  <a:pt x="2468" y="83"/>
                  <a:pt x="2468" y="83"/>
                </a:cubicBezTo>
                <a:cubicBezTo>
                  <a:pt x="2469" y="82"/>
                  <a:pt x="2470" y="82"/>
                  <a:pt x="2470" y="81"/>
                </a:cubicBezTo>
                <a:cubicBezTo>
                  <a:pt x="2470" y="80"/>
                  <a:pt x="2470" y="79"/>
                  <a:pt x="2469" y="78"/>
                </a:cubicBezTo>
                <a:cubicBezTo>
                  <a:pt x="2468" y="77"/>
                  <a:pt x="2466" y="76"/>
                  <a:pt x="2464" y="76"/>
                </a:cubicBezTo>
                <a:cubicBezTo>
                  <a:pt x="2463" y="76"/>
                  <a:pt x="2462" y="76"/>
                  <a:pt x="2461" y="77"/>
                </a:cubicBezTo>
                <a:cubicBezTo>
                  <a:pt x="2460" y="77"/>
                  <a:pt x="2459" y="77"/>
                  <a:pt x="2458" y="77"/>
                </a:cubicBezTo>
                <a:cubicBezTo>
                  <a:pt x="2457" y="78"/>
                  <a:pt x="2455" y="77"/>
                  <a:pt x="2454" y="78"/>
                </a:cubicBezTo>
                <a:cubicBezTo>
                  <a:pt x="2453" y="78"/>
                  <a:pt x="2452" y="79"/>
                  <a:pt x="2451" y="78"/>
                </a:cubicBezTo>
                <a:cubicBezTo>
                  <a:pt x="2450" y="78"/>
                  <a:pt x="2449" y="78"/>
                  <a:pt x="2449" y="78"/>
                </a:cubicBezTo>
                <a:cubicBezTo>
                  <a:pt x="2448" y="78"/>
                  <a:pt x="2447" y="78"/>
                  <a:pt x="2447" y="78"/>
                </a:cubicBezTo>
                <a:cubicBezTo>
                  <a:pt x="2446" y="78"/>
                  <a:pt x="2445" y="79"/>
                  <a:pt x="2445" y="78"/>
                </a:cubicBezTo>
                <a:cubicBezTo>
                  <a:pt x="2445" y="78"/>
                  <a:pt x="2446" y="78"/>
                  <a:pt x="2446" y="78"/>
                </a:cubicBezTo>
                <a:cubicBezTo>
                  <a:pt x="2446" y="77"/>
                  <a:pt x="2444" y="77"/>
                  <a:pt x="2444" y="77"/>
                </a:cubicBezTo>
                <a:cubicBezTo>
                  <a:pt x="2443" y="77"/>
                  <a:pt x="2442" y="78"/>
                  <a:pt x="2441" y="78"/>
                </a:cubicBezTo>
                <a:cubicBezTo>
                  <a:pt x="2440" y="79"/>
                  <a:pt x="2439" y="79"/>
                  <a:pt x="2438" y="80"/>
                </a:cubicBezTo>
                <a:cubicBezTo>
                  <a:pt x="2437" y="80"/>
                  <a:pt x="2436" y="82"/>
                  <a:pt x="2436" y="83"/>
                </a:cubicBezTo>
                <a:close/>
                <a:moveTo>
                  <a:pt x="2808" y="107"/>
                </a:moveTo>
                <a:cubicBezTo>
                  <a:pt x="2809" y="109"/>
                  <a:pt x="2812" y="109"/>
                  <a:pt x="2813" y="109"/>
                </a:cubicBezTo>
                <a:cubicBezTo>
                  <a:pt x="2815" y="108"/>
                  <a:pt x="2816" y="109"/>
                  <a:pt x="2818" y="108"/>
                </a:cubicBezTo>
                <a:cubicBezTo>
                  <a:pt x="2819" y="108"/>
                  <a:pt x="2819" y="108"/>
                  <a:pt x="2819" y="108"/>
                </a:cubicBezTo>
                <a:cubicBezTo>
                  <a:pt x="2820" y="108"/>
                  <a:pt x="2820" y="107"/>
                  <a:pt x="2821" y="107"/>
                </a:cubicBezTo>
                <a:cubicBezTo>
                  <a:pt x="2821" y="107"/>
                  <a:pt x="2821" y="107"/>
                  <a:pt x="2822" y="107"/>
                </a:cubicBezTo>
                <a:cubicBezTo>
                  <a:pt x="2822" y="107"/>
                  <a:pt x="2823" y="106"/>
                  <a:pt x="2823" y="106"/>
                </a:cubicBezTo>
                <a:cubicBezTo>
                  <a:pt x="2824" y="106"/>
                  <a:pt x="2824" y="105"/>
                  <a:pt x="2825" y="105"/>
                </a:cubicBezTo>
                <a:cubicBezTo>
                  <a:pt x="2826" y="105"/>
                  <a:pt x="2827" y="105"/>
                  <a:pt x="2828" y="104"/>
                </a:cubicBezTo>
                <a:cubicBezTo>
                  <a:pt x="2828" y="104"/>
                  <a:pt x="2828" y="104"/>
                  <a:pt x="2828" y="103"/>
                </a:cubicBezTo>
                <a:cubicBezTo>
                  <a:pt x="2829" y="103"/>
                  <a:pt x="2829" y="103"/>
                  <a:pt x="2829" y="103"/>
                </a:cubicBezTo>
                <a:cubicBezTo>
                  <a:pt x="2829" y="103"/>
                  <a:pt x="2829" y="102"/>
                  <a:pt x="2829" y="102"/>
                </a:cubicBezTo>
                <a:cubicBezTo>
                  <a:pt x="2829" y="102"/>
                  <a:pt x="2828" y="102"/>
                  <a:pt x="2828" y="102"/>
                </a:cubicBezTo>
                <a:cubicBezTo>
                  <a:pt x="2826" y="101"/>
                  <a:pt x="2825" y="100"/>
                  <a:pt x="2823" y="100"/>
                </a:cubicBezTo>
                <a:cubicBezTo>
                  <a:pt x="2821" y="100"/>
                  <a:pt x="2818" y="100"/>
                  <a:pt x="2816" y="99"/>
                </a:cubicBezTo>
                <a:cubicBezTo>
                  <a:pt x="2815" y="99"/>
                  <a:pt x="2814" y="99"/>
                  <a:pt x="2813" y="99"/>
                </a:cubicBezTo>
                <a:cubicBezTo>
                  <a:pt x="2811" y="99"/>
                  <a:pt x="2810" y="99"/>
                  <a:pt x="2809" y="99"/>
                </a:cubicBezTo>
                <a:cubicBezTo>
                  <a:pt x="2807" y="99"/>
                  <a:pt x="2805" y="99"/>
                  <a:pt x="2802" y="99"/>
                </a:cubicBezTo>
                <a:cubicBezTo>
                  <a:pt x="2802" y="99"/>
                  <a:pt x="2801" y="99"/>
                  <a:pt x="2800" y="99"/>
                </a:cubicBezTo>
                <a:cubicBezTo>
                  <a:pt x="2799" y="99"/>
                  <a:pt x="2798" y="98"/>
                  <a:pt x="2798" y="98"/>
                </a:cubicBezTo>
                <a:cubicBezTo>
                  <a:pt x="2797" y="98"/>
                  <a:pt x="2797" y="98"/>
                  <a:pt x="2797" y="98"/>
                </a:cubicBezTo>
                <a:cubicBezTo>
                  <a:pt x="2797" y="99"/>
                  <a:pt x="2798" y="99"/>
                  <a:pt x="2798" y="99"/>
                </a:cubicBezTo>
                <a:cubicBezTo>
                  <a:pt x="2798" y="100"/>
                  <a:pt x="2798" y="101"/>
                  <a:pt x="2798" y="102"/>
                </a:cubicBezTo>
                <a:cubicBezTo>
                  <a:pt x="2798" y="103"/>
                  <a:pt x="2798" y="104"/>
                  <a:pt x="2799" y="104"/>
                </a:cubicBezTo>
                <a:cubicBezTo>
                  <a:pt x="2800" y="104"/>
                  <a:pt x="2801" y="104"/>
                  <a:pt x="2802" y="105"/>
                </a:cubicBezTo>
                <a:cubicBezTo>
                  <a:pt x="2803" y="105"/>
                  <a:pt x="2805" y="105"/>
                  <a:pt x="2807" y="105"/>
                </a:cubicBezTo>
                <a:cubicBezTo>
                  <a:pt x="2807" y="105"/>
                  <a:pt x="2807" y="105"/>
                  <a:pt x="2808" y="105"/>
                </a:cubicBezTo>
                <a:cubicBezTo>
                  <a:pt x="2808" y="105"/>
                  <a:pt x="2809" y="105"/>
                  <a:pt x="2809" y="105"/>
                </a:cubicBezTo>
                <a:cubicBezTo>
                  <a:pt x="2809" y="106"/>
                  <a:pt x="2808" y="107"/>
                  <a:pt x="2808" y="107"/>
                </a:cubicBezTo>
                <a:close/>
                <a:moveTo>
                  <a:pt x="2471" y="55"/>
                </a:moveTo>
                <a:cubicBezTo>
                  <a:pt x="2471" y="56"/>
                  <a:pt x="2472" y="56"/>
                  <a:pt x="2472" y="56"/>
                </a:cubicBezTo>
                <a:cubicBezTo>
                  <a:pt x="2473" y="56"/>
                  <a:pt x="2474" y="56"/>
                  <a:pt x="2475" y="57"/>
                </a:cubicBezTo>
                <a:cubicBezTo>
                  <a:pt x="2476" y="57"/>
                  <a:pt x="2476" y="57"/>
                  <a:pt x="2477" y="57"/>
                </a:cubicBezTo>
                <a:cubicBezTo>
                  <a:pt x="2478" y="58"/>
                  <a:pt x="2479" y="58"/>
                  <a:pt x="2480" y="58"/>
                </a:cubicBezTo>
                <a:cubicBezTo>
                  <a:pt x="2481" y="58"/>
                  <a:pt x="2482" y="58"/>
                  <a:pt x="2483" y="58"/>
                </a:cubicBezTo>
                <a:cubicBezTo>
                  <a:pt x="2484" y="58"/>
                  <a:pt x="2485" y="58"/>
                  <a:pt x="2486" y="58"/>
                </a:cubicBezTo>
                <a:cubicBezTo>
                  <a:pt x="2486" y="57"/>
                  <a:pt x="2486" y="57"/>
                  <a:pt x="2486" y="57"/>
                </a:cubicBezTo>
                <a:cubicBezTo>
                  <a:pt x="2487" y="57"/>
                  <a:pt x="2487" y="56"/>
                  <a:pt x="2487" y="56"/>
                </a:cubicBezTo>
                <a:cubicBezTo>
                  <a:pt x="2488" y="55"/>
                  <a:pt x="2486" y="55"/>
                  <a:pt x="2486" y="55"/>
                </a:cubicBezTo>
                <a:cubicBezTo>
                  <a:pt x="2485" y="56"/>
                  <a:pt x="2484" y="55"/>
                  <a:pt x="2483" y="55"/>
                </a:cubicBezTo>
                <a:cubicBezTo>
                  <a:pt x="2482" y="55"/>
                  <a:pt x="2481" y="55"/>
                  <a:pt x="2480" y="55"/>
                </a:cubicBezTo>
                <a:cubicBezTo>
                  <a:pt x="2479" y="55"/>
                  <a:pt x="2478" y="55"/>
                  <a:pt x="2477" y="55"/>
                </a:cubicBezTo>
                <a:cubicBezTo>
                  <a:pt x="2476" y="55"/>
                  <a:pt x="2475" y="55"/>
                  <a:pt x="2474" y="55"/>
                </a:cubicBezTo>
                <a:cubicBezTo>
                  <a:pt x="2473" y="55"/>
                  <a:pt x="2472" y="55"/>
                  <a:pt x="2472" y="55"/>
                </a:cubicBezTo>
                <a:cubicBezTo>
                  <a:pt x="2471" y="55"/>
                  <a:pt x="2470" y="55"/>
                  <a:pt x="2470" y="54"/>
                </a:cubicBezTo>
                <a:cubicBezTo>
                  <a:pt x="2469" y="54"/>
                  <a:pt x="2469" y="55"/>
                  <a:pt x="2469" y="55"/>
                </a:cubicBezTo>
                <a:cubicBezTo>
                  <a:pt x="2470" y="55"/>
                  <a:pt x="2470" y="55"/>
                  <a:pt x="2471" y="55"/>
                </a:cubicBezTo>
                <a:close/>
                <a:moveTo>
                  <a:pt x="2449" y="75"/>
                </a:moveTo>
                <a:cubicBezTo>
                  <a:pt x="2450" y="75"/>
                  <a:pt x="2452" y="75"/>
                  <a:pt x="2453" y="75"/>
                </a:cubicBezTo>
                <a:cubicBezTo>
                  <a:pt x="2454" y="75"/>
                  <a:pt x="2455" y="76"/>
                  <a:pt x="2456" y="75"/>
                </a:cubicBezTo>
                <a:cubicBezTo>
                  <a:pt x="2457" y="75"/>
                  <a:pt x="2458" y="75"/>
                  <a:pt x="2459" y="74"/>
                </a:cubicBezTo>
                <a:cubicBezTo>
                  <a:pt x="2460" y="73"/>
                  <a:pt x="2461" y="73"/>
                  <a:pt x="2462" y="72"/>
                </a:cubicBezTo>
                <a:cubicBezTo>
                  <a:pt x="2463" y="72"/>
                  <a:pt x="2463" y="71"/>
                  <a:pt x="2463" y="71"/>
                </a:cubicBezTo>
                <a:cubicBezTo>
                  <a:pt x="2464" y="70"/>
                  <a:pt x="2463" y="70"/>
                  <a:pt x="2463" y="70"/>
                </a:cubicBezTo>
                <a:cubicBezTo>
                  <a:pt x="2462" y="70"/>
                  <a:pt x="2462" y="71"/>
                  <a:pt x="2461" y="71"/>
                </a:cubicBezTo>
                <a:cubicBezTo>
                  <a:pt x="2461" y="71"/>
                  <a:pt x="2460" y="71"/>
                  <a:pt x="2460" y="71"/>
                </a:cubicBezTo>
                <a:cubicBezTo>
                  <a:pt x="2459" y="71"/>
                  <a:pt x="2458" y="71"/>
                  <a:pt x="2458" y="71"/>
                </a:cubicBezTo>
                <a:cubicBezTo>
                  <a:pt x="2457" y="71"/>
                  <a:pt x="2457" y="72"/>
                  <a:pt x="2456" y="72"/>
                </a:cubicBezTo>
                <a:cubicBezTo>
                  <a:pt x="2455" y="72"/>
                  <a:pt x="2455" y="72"/>
                  <a:pt x="2454" y="72"/>
                </a:cubicBezTo>
                <a:cubicBezTo>
                  <a:pt x="2454" y="72"/>
                  <a:pt x="2453" y="72"/>
                  <a:pt x="2452" y="72"/>
                </a:cubicBezTo>
                <a:cubicBezTo>
                  <a:pt x="2451" y="72"/>
                  <a:pt x="2451" y="72"/>
                  <a:pt x="2450" y="73"/>
                </a:cubicBezTo>
                <a:cubicBezTo>
                  <a:pt x="2449" y="73"/>
                  <a:pt x="2448" y="73"/>
                  <a:pt x="2447" y="73"/>
                </a:cubicBezTo>
                <a:cubicBezTo>
                  <a:pt x="2447" y="73"/>
                  <a:pt x="2446" y="73"/>
                  <a:pt x="2446" y="73"/>
                </a:cubicBezTo>
                <a:cubicBezTo>
                  <a:pt x="2445" y="73"/>
                  <a:pt x="2448" y="75"/>
                  <a:pt x="2449" y="75"/>
                </a:cubicBezTo>
                <a:close/>
                <a:moveTo>
                  <a:pt x="2466" y="58"/>
                </a:moveTo>
                <a:cubicBezTo>
                  <a:pt x="2466" y="58"/>
                  <a:pt x="2467" y="58"/>
                  <a:pt x="2467" y="58"/>
                </a:cubicBezTo>
                <a:cubicBezTo>
                  <a:pt x="2468" y="58"/>
                  <a:pt x="2469" y="59"/>
                  <a:pt x="2469" y="58"/>
                </a:cubicBezTo>
                <a:cubicBezTo>
                  <a:pt x="2469" y="58"/>
                  <a:pt x="2467" y="58"/>
                  <a:pt x="2467" y="58"/>
                </a:cubicBezTo>
                <a:cubicBezTo>
                  <a:pt x="2466" y="57"/>
                  <a:pt x="2466" y="57"/>
                  <a:pt x="2465" y="57"/>
                </a:cubicBezTo>
                <a:cubicBezTo>
                  <a:pt x="2465" y="57"/>
                  <a:pt x="2463" y="57"/>
                  <a:pt x="2464" y="57"/>
                </a:cubicBezTo>
                <a:cubicBezTo>
                  <a:pt x="2464" y="58"/>
                  <a:pt x="2464" y="57"/>
                  <a:pt x="2465" y="58"/>
                </a:cubicBezTo>
                <a:cubicBezTo>
                  <a:pt x="2465" y="58"/>
                  <a:pt x="2465" y="58"/>
                  <a:pt x="2466" y="58"/>
                </a:cubicBezTo>
                <a:close/>
                <a:moveTo>
                  <a:pt x="3324" y="219"/>
                </a:moveTo>
                <a:cubicBezTo>
                  <a:pt x="3325" y="219"/>
                  <a:pt x="3325" y="220"/>
                  <a:pt x="3326" y="220"/>
                </a:cubicBezTo>
                <a:cubicBezTo>
                  <a:pt x="3327" y="220"/>
                  <a:pt x="3327" y="221"/>
                  <a:pt x="3328" y="221"/>
                </a:cubicBezTo>
                <a:cubicBezTo>
                  <a:pt x="3329" y="222"/>
                  <a:pt x="3330" y="222"/>
                  <a:pt x="3330" y="222"/>
                </a:cubicBezTo>
                <a:cubicBezTo>
                  <a:pt x="3331" y="223"/>
                  <a:pt x="3331" y="224"/>
                  <a:pt x="3331" y="224"/>
                </a:cubicBezTo>
                <a:cubicBezTo>
                  <a:pt x="3333" y="226"/>
                  <a:pt x="3335" y="225"/>
                  <a:pt x="3336" y="226"/>
                </a:cubicBezTo>
                <a:cubicBezTo>
                  <a:pt x="3337" y="226"/>
                  <a:pt x="3338" y="227"/>
                  <a:pt x="3339" y="227"/>
                </a:cubicBezTo>
                <a:cubicBezTo>
                  <a:pt x="3339" y="228"/>
                  <a:pt x="3340" y="228"/>
                  <a:pt x="3341" y="228"/>
                </a:cubicBezTo>
                <a:cubicBezTo>
                  <a:pt x="3342" y="228"/>
                  <a:pt x="3343" y="229"/>
                  <a:pt x="3344" y="229"/>
                </a:cubicBezTo>
                <a:cubicBezTo>
                  <a:pt x="3344" y="229"/>
                  <a:pt x="3345" y="229"/>
                  <a:pt x="3345" y="229"/>
                </a:cubicBezTo>
                <a:cubicBezTo>
                  <a:pt x="3346" y="229"/>
                  <a:pt x="3346" y="229"/>
                  <a:pt x="3346" y="230"/>
                </a:cubicBezTo>
                <a:cubicBezTo>
                  <a:pt x="3347" y="230"/>
                  <a:pt x="3347" y="230"/>
                  <a:pt x="3348" y="230"/>
                </a:cubicBezTo>
                <a:cubicBezTo>
                  <a:pt x="3348" y="229"/>
                  <a:pt x="3348" y="229"/>
                  <a:pt x="3348" y="229"/>
                </a:cubicBezTo>
                <a:cubicBezTo>
                  <a:pt x="3349" y="228"/>
                  <a:pt x="3350" y="228"/>
                  <a:pt x="3350" y="227"/>
                </a:cubicBezTo>
                <a:cubicBezTo>
                  <a:pt x="3351" y="227"/>
                  <a:pt x="3351" y="226"/>
                  <a:pt x="3351" y="225"/>
                </a:cubicBezTo>
                <a:cubicBezTo>
                  <a:pt x="3351" y="225"/>
                  <a:pt x="3352" y="225"/>
                  <a:pt x="3352" y="225"/>
                </a:cubicBezTo>
                <a:cubicBezTo>
                  <a:pt x="3352" y="224"/>
                  <a:pt x="3351" y="224"/>
                  <a:pt x="3351" y="224"/>
                </a:cubicBezTo>
                <a:cubicBezTo>
                  <a:pt x="3350" y="224"/>
                  <a:pt x="3351" y="223"/>
                  <a:pt x="3352" y="222"/>
                </a:cubicBezTo>
                <a:cubicBezTo>
                  <a:pt x="3352" y="222"/>
                  <a:pt x="3353" y="222"/>
                  <a:pt x="3354" y="222"/>
                </a:cubicBezTo>
                <a:cubicBezTo>
                  <a:pt x="3354" y="222"/>
                  <a:pt x="3355" y="223"/>
                  <a:pt x="3355" y="223"/>
                </a:cubicBezTo>
                <a:cubicBezTo>
                  <a:pt x="3355" y="223"/>
                  <a:pt x="3356" y="223"/>
                  <a:pt x="3356" y="224"/>
                </a:cubicBezTo>
                <a:cubicBezTo>
                  <a:pt x="3357" y="224"/>
                  <a:pt x="3356" y="225"/>
                  <a:pt x="3357" y="225"/>
                </a:cubicBezTo>
                <a:cubicBezTo>
                  <a:pt x="3358" y="226"/>
                  <a:pt x="3359" y="225"/>
                  <a:pt x="3359" y="225"/>
                </a:cubicBezTo>
                <a:cubicBezTo>
                  <a:pt x="3360" y="225"/>
                  <a:pt x="3361" y="225"/>
                  <a:pt x="3362" y="224"/>
                </a:cubicBezTo>
                <a:cubicBezTo>
                  <a:pt x="3363" y="224"/>
                  <a:pt x="3364" y="224"/>
                  <a:pt x="3364" y="224"/>
                </a:cubicBezTo>
                <a:cubicBezTo>
                  <a:pt x="3366" y="224"/>
                  <a:pt x="3367" y="224"/>
                  <a:pt x="3368" y="224"/>
                </a:cubicBezTo>
                <a:cubicBezTo>
                  <a:pt x="3369" y="223"/>
                  <a:pt x="3370" y="224"/>
                  <a:pt x="3371" y="223"/>
                </a:cubicBezTo>
                <a:cubicBezTo>
                  <a:pt x="3372" y="223"/>
                  <a:pt x="3372" y="223"/>
                  <a:pt x="3373" y="223"/>
                </a:cubicBezTo>
                <a:cubicBezTo>
                  <a:pt x="3373" y="222"/>
                  <a:pt x="3374" y="223"/>
                  <a:pt x="3374" y="223"/>
                </a:cubicBezTo>
                <a:cubicBezTo>
                  <a:pt x="3375" y="223"/>
                  <a:pt x="3375" y="222"/>
                  <a:pt x="3376" y="222"/>
                </a:cubicBezTo>
                <a:cubicBezTo>
                  <a:pt x="3377" y="221"/>
                  <a:pt x="3379" y="221"/>
                  <a:pt x="3380" y="221"/>
                </a:cubicBezTo>
                <a:cubicBezTo>
                  <a:pt x="3381" y="222"/>
                  <a:pt x="3381" y="222"/>
                  <a:pt x="3381" y="222"/>
                </a:cubicBezTo>
                <a:cubicBezTo>
                  <a:pt x="3382" y="222"/>
                  <a:pt x="3382" y="222"/>
                  <a:pt x="3383" y="222"/>
                </a:cubicBezTo>
                <a:cubicBezTo>
                  <a:pt x="3383" y="222"/>
                  <a:pt x="3383" y="222"/>
                  <a:pt x="3383" y="223"/>
                </a:cubicBezTo>
                <a:cubicBezTo>
                  <a:pt x="3383" y="223"/>
                  <a:pt x="3383" y="223"/>
                  <a:pt x="3382" y="223"/>
                </a:cubicBezTo>
                <a:cubicBezTo>
                  <a:pt x="3382" y="223"/>
                  <a:pt x="3382" y="223"/>
                  <a:pt x="3382" y="222"/>
                </a:cubicBezTo>
                <a:cubicBezTo>
                  <a:pt x="3381" y="222"/>
                  <a:pt x="3381" y="222"/>
                  <a:pt x="3380" y="222"/>
                </a:cubicBezTo>
                <a:cubicBezTo>
                  <a:pt x="3380" y="222"/>
                  <a:pt x="3380" y="222"/>
                  <a:pt x="3379" y="222"/>
                </a:cubicBezTo>
                <a:cubicBezTo>
                  <a:pt x="3378" y="222"/>
                  <a:pt x="3380" y="224"/>
                  <a:pt x="3380" y="224"/>
                </a:cubicBezTo>
                <a:cubicBezTo>
                  <a:pt x="3380" y="224"/>
                  <a:pt x="3381" y="225"/>
                  <a:pt x="3382" y="225"/>
                </a:cubicBezTo>
                <a:cubicBezTo>
                  <a:pt x="3382" y="225"/>
                  <a:pt x="3383" y="225"/>
                  <a:pt x="3384" y="225"/>
                </a:cubicBezTo>
                <a:cubicBezTo>
                  <a:pt x="3385" y="225"/>
                  <a:pt x="3385" y="226"/>
                  <a:pt x="3386" y="226"/>
                </a:cubicBezTo>
                <a:cubicBezTo>
                  <a:pt x="3387" y="225"/>
                  <a:pt x="3387" y="225"/>
                  <a:pt x="3388" y="224"/>
                </a:cubicBezTo>
                <a:cubicBezTo>
                  <a:pt x="3389" y="224"/>
                  <a:pt x="3390" y="224"/>
                  <a:pt x="3391" y="224"/>
                </a:cubicBezTo>
                <a:cubicBezTo>
                  <a:pt x="3392" y="224"/>
                  <a:pt x="3393" y="224"/>
                  <a:pt x="3394" y="224"/>
                </a:cubicBezTo>
                <a:cubicBezTo>
                  <a:pt x="3395" y="223"/>
                  <a:pt x="3396" y="224"/>
                  <a:pt x="3397" y="223"/>
                </a:cubicBezTo>
                <a:cubicBezTo>
                  <a:pt x="3398" y="223"/>
                  <a:pt x="3397" y="223"/>
                  <a:pt x="3397" y="222"/>
                </a:cubicBezTo>
                <a:cubicBezTo>
                  <a:pt x="3396" y="222"/>
                  <a:pt x="3395" y="222"/>
                  <a:pt x="3395" y="222"/>
                </a:cubicBezTo>
                <a:cubicBezTo>
                  <a:pt x="3394" y="221"/>
                  <a:pt x="3393" y="221"/>
                  <a:pt x="3392" y="221"/>
                </a:cubicBezTo>
                <a:cubicBezTo>
                  <a:pt x="3391" y="220"/>
                  <a:pt x="3390" y="221"/>
                  <a:pt x="3390" y="220"/>
                </a:cubicBezTo>
                <a:cubicBezTo>
                  <a:pt x="3389" y="220"/>
                  <a:pt x="3389" y="220"/>
                  <a:pt x="3388" y="220"/>
                </a:cubicBezTo>
                <a:cubicBezTo>
                  <a:pt x="3388" y="220"/>
                  <a:pt x="3388" y="220"/>
                  <a:pt x="3387" y="220"/>
                </a:cubicBezTo>
                <a:cubicBezTo>
                  <a:pt x="3385" y="219"/>
                  <a:pt x="3385" y="217"/>
                  <a:pt x="3384" y="215"/>
                </a:cubicBezTo>
                <a:cubicBezTo>
                  <a:pt x="3384" y="215"/>
                  <a:pt x="3383" y="215"/>
                  <a:pt x="3383" y="214"/>
                </a:cubicBezTo>
                <a:cubicBezTo>
                  <a:pt x="3383" y="214"/>
                  <a:pt x="3382" y="214"/>
                  <a:pt x="3382" y="214"/>
                </a:cubicBezTo>
                <a:cubicBezTo>
                  <a:pt x="3381" y="213"/>
                  <a:pt x="3381" y="213"/>
                  <a:pt x="3381" y="212"/>
                </a:cubicBezTo>
                <a:cubicBezTo>
                  <a:pt x="3381" y="211"/>
                  <a:pt x="3381" y="211"/>
                  <a:pt x="3380" y="210"/>
                </a:cubicBezTo>
                <a:cubicBezTo>
                  <a:pt x="3380" y="210"/>
                  <a:pt x="3380" y="208"/>
                  <a:pt x="3380" y="208"/>
                </a:cubicBezTo>
                <a:cubicBezTo>
                  <a:pt x="3381" y="207"/>
                  <a:pt x="3381" y="206"/>
                  <a:pt x="3382" y="206"/>
                </a:cubicBezTo>
                <a:cubicBezTo>
                  <a:pt x="3383" y="206"/>
                  <a:pt x="3383" y="206"/>
                  <a:pt x="3384" y="206"/>
                </a:cubicBezTo>
                <a:cubicBezTo>
                  <a:pt x="3384" y="206"/>
                  <a:pt x="3384" y="206"/>
                  <a:pt x="3384" y="205"/>
                </a:cubicBezTo>
                <a:cubicBezTo>
                  <a:pt x="3385" y="205"/>
                  <a:pt x="3385" y="205"/>
                  <a:pt x="3385" y="205"/>
                </a:cubicBezTo>
                <a:cubicBezTo>
                  <a:pt x="3386" y="205"/>
                  <a:pt x="3386" y="205"/>
                  <a:pt x="3387" y="205"/>
                </a:cubicBezTo>
                <a:cubicBezTo>
                  <a:pt x="3388" y="205"/>
                  <a:pt x="3388" y="205"/>
                  <a:pt x="3389" y="205"/>
                </a:cubicBezTo>
                <a:cubicBezTo>
                  <a:pt x="3390" y="206"/>
                  <a:pt x="3391" y="206"/>
                  <a:pt x="3391" y="207"/>
                </a:cubicBezTo>
                <a:cubicBezTo>
                  <a:pt x="3391" y="208"/>
                  <a:pt x="3389" y="208"/>
                  <a:pt x="3389" y="208"/>
                </a:cubicBezTo>
                <a:cubicBezTo>
                  <a:pt x="3388" y="209"/>
                  <a:pt x="3387" y="209"/>
                  <a:pt x="3386" y="210"/>
                </a:cubicBezTo>
                <a:cubicBezTo>
                  <a:pt x="3386" y="210"/>
                  <a:pt x="3385" y="211"/>
                  <a:pt x="3385" y="211"/>
                </a:cubicBezTo>
                <a:cubicBezTo>
                  <a:pt x="3384" y="212"/>
                  <a:pt x="3385" y="213"/>
                  <a:pt x="3385" y="214"/>
                </a:cubicBezTo>
                <a:cubicBezTo>
                  <a:pt x="3386" y="214"/>
                  <a:pt x="3387" y="215"/>
                  <a:pt x="3387" y="215"/>
                </a:cubicBezTo>
                <a:cubicBezTo>
                  <a:pt x="3387" y="217"/>
                  <a:pt x="3388" y="216"/>
                  <a:pt x="3389" y="217"/>
                </a:cubicBezTo>
                <a:cubicBezTo>
                  <a:pt x="3389" y="217"/>
                  <a:pt x="3389" y="218"/>
                  <a:pt x="3390" y="218"/>
                </a:cubicBezTo>
                <a:cubicBezTo>
                  <a:pt x="3390" y="218"/>
                  <a:pt x="3390" y="218"/>
                  <a:pt x="3391" y="219"/>
                </a:cubicBezTo>
                <a:cubicBezTo>
                  <a:pt x="3391" y="219"/>
                  <a:pt x="3392" y="219"/>
                  <a:pt x="3393" y="219"/>
                </a:cubicBezTo>
                <a:cubicBezTo>
                  <a:pt x="3394" y="220"/>
                  <a:pt x="3395" y="220"/>
                  <a:pt x="3396" y="220"/>
                </a:cubicBezTo>
                <a:cubicBezTo>
                  <a:pt x="3397" y="220"/>
                  <a:pt x="3397" y="219"/>
                  <a:pt x="3398" y="220"/>
                </a:cubicBezTo>
                <a:cubicBezTo>
                  <a:pt x="3399" y="220"/>
                  <a:pt x="3400" y="221"/>
                  <a:pt x="3401" y="221"/>
                </a:cubicBezTo>
                <a:cubicBezTo>
                  <a:pt x="3403" y="221"/>
                  <a:pt x="3405" y="220"/>
                  <a:pt x="3407" y="220"/>
                </a:cubicBezTo>
                <a:cubicBezTo>
                  <a:pt x="3408" y="219"/>
                  <a:pt x="3409" y="219"/>
                  <a:pt x="3409" y="218"/>
                </a:cubicBezTo>
                <a:cubicBezTo>
                  <a:pt x="3409" y="217"/>
                  <a:pt x="3409" y="217"/>
                  <a:pt x="3410" y="216"/>
                </a:cubicBezTo>
                <a:cubicBezTo>
                  <a:pt x="3410" y="216"/>
                  <a:pt x="3411" y="216"/>
                  <a:pt x="3411" y="216"/>
                </a:cubicBezTo>
                <a:cubicBezTo>
                  <a:pt x="3412" y="216"/>
                  <a:pt x="3412" y="215"/>
                  <a:pt x="3412" y="214"/>
                </a:cubicBezTo>
                <a:cubicBezTo>
                  <a:pt x="3411" y="213"/>
                  <a:pt x="3411" y="213"/>
                  <a:pt x="3411" y="212"/>
                </a:cubicBezTo>
                <a:cubicBezTo>
                  <a:pt x="3411" y="211"/>
                  <a:pt x="3412" y="211"/>
                  <a:pt x="3413" y="211"/>
                </a:cubicBezTo>
                <a:cubicBezTo>
                  <a:pt x="3414" y="210"/>
                  <a:pt x="3415" y="210"/>
                  <a:pt x="3415" y="210"/>
                </a:cubicBezTo>
                <a:cubicBezTo>
                  <a:pt x="3416" y="210"/>
                  <a:pt x="3416" y="210"/>
                  <a:pt x="3417" y="210"/>
                </a:cubicBezTo>
                <a:cubicBezTo>
                  <a:pt x="3417" y="210"/>
                  <a:pt x="3418" y="210"/>
                  <a:pt x="3417" y="209"/>
                </a:cubicBezTo>
                <a:cubicBezTo>
                  <a:pt x="3417" y="209"/>
                  <a:pt x="3416" y="209"/>
                  <a:pt x="3416" y="209"/>
                </a:cubicBezTo>
                <a:cubicBezTo>
                  <a:pt x="3416" y="208"/>
                  <a:pt x="3415" y="208"/>
                  <a:pt x="3415" y="208"/>
                </a:cubicBezTo>
                <a:cubicBezTo>
                  <a:pt x="3415" y="207"/>
                  <a:pt x="3414" y="207"/>
                  <a:pt x="3413" y="207"/>
                </a:cubicBezTo>
                <a:cubicBezTo>
                  <a:pt x="3412" y="207"/>
                  <a:pt x="3411" y="206"/>
                  <a:pt x="3410" y="206"/>
                </a:cubicBezTo>
                <a:cubicBezTo>
                  <a:pt x="3409" y="205"/>
                  <a:pt x="3408" y="205"/>
                  <a:pt x="3406" y="205"/>
                </a:cubicBezTo>
                <a:cubicBezTo>
                  <a:pt x="3405" y="204"/>
                  <a:pt x="3404" y="204"/>
                  <a:pt x="3403" y="203"/>
                </a:cubicBezTo>
                <a:cubicBezTo>
                  <a:pt x="3402" y="203"/>
                  <a:pt x="3401" y="202"/>
                  <a:pt x="3400" y="202"/>
                </a:cubicBezTo>
                <a:cubicBezTo>
                  <a:pt x="3399" y="202"/>
                  <a:pt x="3398" y="201"/>
                  <a:pt x="3397" y="201"/>
                </a:cubicBezTo>
                <a:cubicBezTo>
                  <a:pt x="3396" y="201"/>
                  <a:pt x="3395" y="201"/>
                  <a:pt x="3394" y="201"/>
                </a:cubicBezTo>
                <a:cubicBezTo>
                  <a:pt x="3394" y="200"/>
                  <a:pt x="3393" y="200"/>
                  <a:pt x="3392" y="200"/>
                </a:cubicBezTo>
                <a:cubicBezTo>
                  <a:pt x="3391" y="199"/>
                  <a:pt x="3390" y="199"/>
                  <a:pt x="3389" y="199"/>
                </a:cubicBezTo>
                <a:cubicBezTo>
                  <a:pt x="3387" y="199"/>
                  <a:pt x="3385" y="198"/>
                  <a:pt x="3383" y="198"/>
                </a:cubicBezTo>
                <a:cubicBezTo>
                  <a:pt x="3382" y="198"/>
                  <a:pt x="3381" y="198"/>
                  <a:pt x="3380" y="198"/>
                </a:cubicBezTo>
                <a:cubicBezTo>
                  <a:pt x="3380" y="197"/>
                  <a:pt x="3380" y="197"/>
                  <a:pt x="3379" y="197"/>
                </a:cubicBezTo>
                <a:cubicBezTo>
                  <a:pt x="3378" y="197"/>
                  <a:pt x="3377" y="197"/>
                  <a:pt x="3377" y="196"/>
                </a:cubicBezTo>
                <a:cubicBezTo>
                  <a:pt x="3376" y="195"/>
                  <a:pt x="3375" y="195"/>
                  <a:pt x="3374" y="195"/>
                </a:cubicBezTo>
                <a:cubicBezTo>
                  <a:pt x="3373" y="195"/>
                  <a:pt x="3373" y="194"/>
                  <a:pt x="3373" y="194"/>
                </a:cubicBezTo>
                <a:cubicBezTo>
                  <a:pt x="3373" y="193"/>
                  <a:pt x="3372" y="194"/>
                  <a:pt x="3372" y="194"/>
                </a:cubicBezTo>
                <a:cubicBezTo>
                  <a:pt x="3372" y="195"/>
                  <a:pt x="3372" y="196"/>
                  <a:pt x="3373" y="196"/>
                </a:cubicBezTo>
                <a:cubicBezTo>
                  <a:pt x="3373" y="197"/>
                  <a:pt x="3374" y="197"/>
                  <a:pt x="3374" y="198"/>
                </a:cubicBezTo>
                <a:cubicBezTo>
                  <a:pt x="3374" y="199"/>
                  <a:pt x="3373" y="199"/>
                  <a:pt x="3373" y="198"/>
                </a:cubicBezTo>
                <a:cubicBezTo>
                  <a:pt x="3372" y="198"/>
                  <a:pt x="3372" y="198"/>
                  <a:pt x="3371" y="198"/>
                </a:cubicBezTo>
                <a:cubicBezTo>
                  <a:pt x="3371" y="198"/>
                  <a:pt x="3371" y="198"/>
                  <a:pt x="3370" y="198"/>
                </a:cubicBezTo>
                <a:cubicBezTo>
                  <a:pt x="3370" y="198"/>
                  <a:pt x="3369" y="198"/>
                  <a:pt x="3369" y="198"/>
                </a:cubicBezTo>
                <a:cubicBezTo>
                  <a:pt x="3368" y="198"/>
                  <a:pt x="3367" y="198"/>
                  <a:pt x="3366" y="199"/>
                </a:cubicBezTo>
                <a:cubicBezTo>
                  <a:pt x="3366" y="199"/>
                  <a:pt x="3366" y="200"/>
                  <a:pt x="3366" y="201"/>
                </a:cubicBezTo>
                <a:cubicBezTo>
                  <a:pt x="3367" y="202"/>
                  <a:pt x="3366" y="203"/>
                  <a:pt x="3366" y="204"/>
                </a:cubicBezTo>
                <a:cubicBezTo>
                  <a:pt x="3366" y="204"/>
                  <a:pt x="3366" y="205"/>
                  <a:pt x="3367" y="205"/>
                </a:cubicBezTo>
                <a:cubicBezTo>
                  <a:pt x="3367" y="205"/>
                  <a:pt x="3368" y="205"/>
                  <a:pt x="3368" y="206"/>
                </a:cubicBezTo>
                <a:cubicBezTo>
                  <a:pt x="3368" y="206"/>
                  <a:pt x="3368" y="207"/>
                  <a:pt x="3368" y="207"/>
                </a:cubicBezTo>
                <a:cubicBezTo>
                  <a:pt x="3368" y="207"/>
                  <a:pt x="3367" y="207"/>
                  <a:pt x="3367" y="207"/>
                </a:cubicBezTo>
                <a:cubicBezTo>
                  <a:pt x="3366" y="207"/>
                  <a:pt x="3366" y="207"/>
                  <a:pt x="3365" y="207"/>
                </a:cubicBezTo>
                <a:cubicBezTo>
                  <a:pt x="3365" y="207"/>
                  <a:pt x="3365" y="207"/>
                  <a:pt x="3364" y="207"/>
                </a:cubicBezTo>
                <a:cubicBezTo>
                  <a:pt x="3364" y="206"/>
                  <a:pt x="3364" y="206"/>
                  <a:pt x="3363" y="206"/>
                </a:cubicBezTo>
                <a:cubicBezTo>
                  <a:pt x="3363" y="205"/>
                  <a:pt x="3363" y="205"/>
                  <a:pt x="3363" y="204"/>
                </a:cubicBezTo>
                <a:cubicBezTo>
                  <a:pt x="3363" y="203"/>
                  <a:pt x="3362" y="203"/>
                  <a:pt x="3360" y="203"/>
                </a:cubicBezTo>
                <a:cubicBezTo>
                  <a:pt x="3360" y="203"/>
                  <a:pt x="3359" y="203"/>
                  <a:pt x="3359" y="203"/>
                </a:cubicBezTo>
                <a:cubicBezTo>
                  <a:pt x="3358" y="203"/>
                  <a:pt x="3357" y="203"/>
                  <a:pt x="3356" y="203"/>
                </a:cubicBezTo>
                <a:cubicBezTo>
                  <a:pt x="3356" y="202"/>
                  <a:pt x="3356" y="202"/>
                  <a:pt x="3355" y="202"/>
                </a:cubicBezTo>
                <a:cubicBezTo>
                  <a:pt x="3355" y="201"/>
                  <a:pt x="3354" y="200"/>
                  <a:pt x="3353" y="200"/>
                </a:cubicBezTo>
                <a:cubicBezTo>
                  <a:pt x="3352" y="199"/>
                  <a:pt x="3351" y="199"/>
                  <a:pt x="3350" y="198"/>
                </a:cubicBezTo>
                <a:cubicBezTo>
                  <a:pt x="3350" y="198"/>
                  <a:pt x="3350" y="198"/>
                  <a:pt x="3350" y="197"/>
                </a:cubicBezTo>
                <a:cubicBezTo>
                  <a:pt x="3349" y="197"/>
                  <a:pt x="3349" y="196"/>
                  <a:pt x="3349" y="196"/>
                </a:cubicBezTo>
                <a:cubicBezTo>
                  <a:pt x="3348" y="196"/>
                  <a:pt x="3347" y="196"/>
                  <a:pt x="3346" y="195"/>
                </a:cubicBezTo>
                <a:cubicBezTo>
                  <a:pt x="3346" y="194"/>
                  <a:pt x="3345" y="193"/>
                  <a:pt x="3344" y="194"/>
                </a:cubicBezTo>
                <a:cubicBezTo>
                  <a:pt x="3344" y="194"/>
                  <a:pt x="3343" y="194"/>
                  <a:pt x="3343" y="194"/>
                </a:cubicBezTo>
                <a:cubicBezTo>
                  <a:pt x="3343" y="195"/>
                  <a:pt x="3342" y="195"/>
                  <a:pt x="3342" y="195"/>
                </a:cubicBezTo>
                <a:cubicBezTo>
                  <a:pt x="3341" y="195"/>
                  <a:pt x="3341" y="195"/>
                  <a:pt x="3341" y="195"/>
                </a:cubicBezTo>
                <a:cubicBezTo>
                  <a:pt x="3340" y="196"/>
                  <a:pt x="3340" y="197"/>
                  <a:pt x="3339" y="196"/>
                </a:cubicBezTo>
                <a:cubicBezTo>
                  <a:pt x="3339" y="196"/>
                  <a:pt x="3338" y="196"/>
                  <a:pt x="3338" y="196"/>
                </a:cubicBezTo>
                <a:cubicBezTo>
                  <a:pt x="3338" y="195"/>
                  <a:pt x="3338" y="195"/>
                  <a:pt x="3337" y="195"/>
                </a:cubicBezTo>
                <a:cubicBezTo>
                  <a:pt x="3336" y="195"/>
                  <a:pt x="3335" y="195"/>
                  <a:pt x="3335" y="196"/>
                </a:cubicBezTo>
                <a:cubicBezTo>
                  <a:pt x="3334" y="196"/>
                  <a:pt x="3334" y="196"/>
                  <a:pt x="3334" y="197"/>
                </a:cubicBezTo>
                <a:cubicBezTo>
                  <a:pt x="3334" y="197"/>
                  <a:pt x="3334" y="198"/>
                  <a:pt x="3333" y="198"/>
                </a:cubicBezTo>
                <a:cubicBezTo>
                  <a:pt x="3333" y="198"/>
                  <a:pt x="3333" y="198"/>
                  <a:pt x="3332" y="198"/>
                </a:cubicBezTo>
                <a:cubicBezTo>
                  <a:pt x="3331" y="198"/>
                  <a:pt x="3331" y="198"/>
                  <a:pt x="3330" y="198"/>
                </a:cubicBezTo>
                <a:cubicBezTo>
                  <a:pt x="3329" y="198"/>
                  <a:pt x="3329" y="198"/>
                  <a:pt x="3329" y="199"/>
                </a:cubicBezTo>
                <a:cubicBezTo>
                  <a:pt x="3328" y="199"/>
                  <a:pt x="3328" y="199"/>
                  <a:pt x="3328" y="199"/>
                </a:cubicBezTo>
                <a:cubicBezTo>
                  <a:pt x="3327" y="199"/>
                  <a:pt x="3327" y="199"/>
                  <a:pt x="3327" y="199"/>
                </a:cubicBezTo>
                <a:cubicBezTo>
                  <a:pt x="3326" y="200"/>
                  <a:pt x="3326" y="200"/>
                  <a:pt x="3327" y="200"/>
                </a:cubicBezTo>
                <a:cubicBezTo>
                  <a:pt x="3327" y="200"/>
                  <a:pt x="3327" y="200"/>
                  <a:pt x="3327" y="201"/>
                </a:cubicBezTo>
                <a:cubicBezTo>
                  <a:pt x="3327" y="201"/>
                  <a:pt x="3327" y="201"/>
                  <a:pt x="3327" y="202"/>
                </a:cubicBezTo>
                <a:cubicBezTo>
                  <a:pt x="3327" y="202"/>
                  <a:pt x="3328" y="202"/>
                  <a:pt x="3328" y="202"/>
                </a:cubicBezTo>
                <a:cubicBezTo>
                  <a:pt x="3328" y="203"/>
                  <a:pt x="3328" y="203"/>
                  <a:pt x="3327" y="203"/>
                </a:cubicBezTo>
                <a:cubicBezTo>
                  <a:pt x="3327" y="203"/>
                  <a:pt x="3327" y="203"/>
                  <a:pt x="3327" y="203"/>
                </a:cubicBezTo>
                <a:cubicBezTo>
                  <a:pt x="3327" y="203"/>
                  <a:pt x="3326" y="203"/>
                  <a:pt x="3326" y="203"/>
                </a:cubicBezTo>
                <a:cubicBezTo>
                  <a:pt x="3325" y="204"/>
                  <a:pt x="3325" y="203"/>
                  <a:pt x="3324" y="204"/>
                </a:cubicBezTo>
                <a:cubicBezTo>
                  <a:pt x="3324" y="204"/>
                  <a:pt x="3323" y="205"/>
                  <a:pt x="3323" y="205"/>
                </a:cubicBezTo>
                <a:cubicBezTo>
                  <a:pt x="3323" y="206"/>
                  <a:pt x="3322" y="206"/>
                  <a:pt x="3322" y="207"/>
                </a:cubicBezTo>
                <a:cubicBezTo>
                  <a:pt x="3322" y="207"/>
                  <a:pt x="3322" y="207"/>
                  <a:pt x="3322" y="208"/>
                </a:cubicBezTo>
                <a:cubicBezTo>
                  <a:pt x="3322" y="208"/>
                  <a:pt x="3322" y="207"/>
                  <a:pt x="3323" y="207"/>
                </a:cubicBezTo>
                <a:cubicBezTo>
                  <a:pt x="3323" y="207"/>
                  <a:pt x="3323" y="207"/>
                  <a:pt x="3324" y="207"/>
                </a:cubicBezTo>
                <a:cubicBezTo>
                  <a:pt x="3324" y="207"/>
                  <a:pt x="3324" y="208"/>
                  <a:pt x="3324" y="209"/>
                </a:cubicBezTo>
                <a:cubicBezTo>
                  <a:pt x="3324" y="209"/>
                  <a:pt x="3325" y="209"/>
                  <a:pt x="3325" y="209"/>
                </a:cubicBezTo>
                <a:cubicBezTo>
                  <a:pt x="3325" y="210"/>
                  <a:pt x="3325" y="210"/>
                  <a:pt x="3325" y="210"/>
                </a:cubicBezTo>
                <a:cubicBezTo>
                  <a:pt x="3324" y="211"/>
                  <a:pt x="3324" y="211"/>
                  <a:pt x="3324" y="211"/>
                </a:cubicBezTo>
                <a:cubicBezTo>
                  <a:pt x="3324" y="211"/>
                  <a:pt x="3323" y="211"/>
                  <a:pt x="3323" y="211"/>
                </a:cubicBezTo>
                <a:cubicBezTo>
                  <a:pt x="3323" y="211"/>
                  <a:pt x="3324" y="212"/>
                  <a:pt x="3324" y="212"/>
                </a:cubicBezTo>
                <a:cubicBezTo>
                  <a:pt x="3324" y="212"/>
                  <a:pt x="3325" y="212"/>
                  <a:pt x="3325" y="213"/>
                </a:cubicBezTo>
                <a:cubicBezTo>
                  <a:pt x="3326" y="213"/>
                  <a:pt x="3325" y="214"/>
                  <a:pt x="3324" y="214"/>
                </a:cubicBezTo>
                <a:cubicBezTo>
                  <a:pt x="3323" y="213"/>
                  <a:pt x="3323" y="213"/>
                  <a:pt x="3322" y="213"/>
                </a:cubicBezTo>
                <a:cubicBezTo>
                  <a:pt x="3322" y="212"/>
                  <a:pt x="3321" y="212"/>
                  <a:pt x="3321" y="212"/>
                </a:cubicBezTo>
                <a:cubicBezTo>
                  <a:pt x="3320" y="213"/>
                  <a:pt x="3321" y="214"/>
                  <a:pt x="3321" y="215"/>
                </a:cubicBezTo>
                <a:cubicBezTo>
                  <a:pt x="3322" y="216"/>
                  <a:pt x="3323" y="217"/>
                  <a:pt x="3324" y="219"/>
                </a:cubicBezTo>
                <a:close/>
                <a:moveTo>
                  <a:pt x="3674" y="334"/>
                </a:moveTo>
                <a:cubicBezTo>
                  <a:pt x="3675" y="334"/>
                  <a:pt x="3675" y="334"/>
                  <a:pt x="3676" y="334"/>
                </a:cubicBezTo>
                <a:cubicBezTo>
                  <a:pt x="3677" y="335"/>
                  <a:pt x="3677" y="335"/>
                  <a:pt x="3678" y="336"/>
                </a:cubicBezTo>
                <a:cubicBezTo>
                  <a:pt x="3678" y="336"/>
                  <a:pt x="3679" y="336"/>
                  <a:pt x="3679" y="336"/>
                </a:cubicBezTo>
                <a:cubicBezTo>
                  <a:pt x="3679" y="336"/>
                  <a:pt x="3680" y="336"/>
                  <a:pt x="3680" y="337"/>
                </a:cubicBezTo>
                <a:cubicBezTo>
                  <a:pt x="3681" y="337"/>
                  <a:pt x="3681" y="337"/>
                  <a:pt x="3682" y="337"/>
                </a:cubicBezTo>
                <a:cubicBezTo>
                  <a:pt x="3683" y="337"/>
                  <a:pt x="3684" y="337"/>
                  <a:pt x="3685" y="338"/>
                </a:cubicBezTo>
                <a:cubicBezTo>
                  <a:pt x="3685" y="338"/>
                  <a:pt x="3686" y="338"/>
                  <a:pt x="3687" y="338"/>
                </a:cubicBezTo>
                <a:cubicBezTo>
                  <a:pt x="3688" y="338"/>
                  <a:pt x="3689" y="338"/>
                  <a:pt x="3689" y="337"/>
                </a:cubicBezTo>
                <a:cubicBezTo>
                  <a:pt x="3690" y="337"/>
                  <a:pt x="3690" y="336"/>
                  <a:pt x="3691" y="336"/>
                </a:cubicBezTo>
                <a:cubicBezTo>
                  <a:pt x="3691" y="335"/>
                  <a:pt x="3691" y="335"/>
                  <a:pt x="3691" y="334"/>
                </a:cubicBezTo>
                <a:cubicBezTo>
                  <a:pt x="3691" y="334"/>
                  <a:pt x="3691" y="334"/>
                  <a:pt x="3691" y="333"/>
                </a:cubicBezTo>
                <a:cubicBezTo>
                  <a:pt x="3692" y="333"/>
                  <a:pt x="3691" y="332"/>
                  <a:pt x="3691" y="331"/>
                </a:cubicBezTo>
                <a:cubicBezTo>
                  <a:pt x="3690" y="331"/>
                  <a:pt x="3689" y="331"/>
                  <a:pt x="3688" y="331"/>
                </a:cubicBezTo>
                <a:cubicBezTo>
                  <a:pt x="3688" y="331"/>
                  <a:pt x="3688" y="331"/>
                  <a:pt x="3687" y="331"/>
                </a:cubicBezTo>
                <a:cubicBezTo>
                  <a:pt x="3687" y="331"/>
                  <a:pt x="3687" y="330"/>
                  <a:pt x="3686" y="330"/>
                </a:cubicBezTo>
                <a:cubicBezTo>
                  <a:pt x="3685" y="330"/>
                  <a:pt x="3685" y="330"/>
                  <a:pt x="3684" y="330"/>
                </a:cubicBezTo>
                <a:cubicBezTo>
                  <a:pt x="3683" y="330"/>
                  <a:pt x="3683" y="330"/>
                  <a:pt x="3682" y="329"/>
                </a:cubicBezTo>
                <a:cubicBezTo>
                  <a:pt x="3681" y="328"/>
                  <a:pt x="3678" y="328"/>
                  <a:pt x="3677" y="329"/>
                </a:cubicBezTo>
                <a:cubicBezTo>
                  <a:pt x="3677" y="329"/>
                  <a:pt x="3676" y="330"/>
                  <a:pt x="3676" y="330"/>
                </a:cubicBezTo>
                <a:cubicBezTo>
                  <a:pt x="3675" y="330"/>
                  <a:pt x="3675" y="330"/>
                  <a:pt x="3674" y="331"/>
                </a:cubicBezTo>
                <a:cubicBezTo>
                  <a:pt x="3674" y="332"/>
                  <a:pt x="3673" y="332"/>
                  <a:pt x="3673" y="333"/>
                </a:cubicBezTo>
                <a:cubicBezTo>
                  <a:pt x="3672" y="334"/>
                  <a:pt x="3673" y="334"/>
                  <a:pt x="3674" y="334"/>
                </a:cubicBezTo>
                <a:close/>
                <a:moveTo>
                  <a:pt x="2400" y="82"/>
                </a:moveTo>
                <a:cubicBezTo>
                  <a:pt x="2401" y="82"/>
                  <a:pt x="2402" y="82"/>
                  <a:pt x="2403" y="83"/>
                </a:cubicBezTo>
                <a:cubicBezTo>
                  <a:pt x="2404" y="84"/>
                  <a:pt x="2405" y="84"/>
                  <a:pt x="2406" y="83"/>
                </a:cubicBezTo>
                <a:cubicBezTo>
                  <a:pt x="2406" y="83"/>
                  <a:pt x="2407" y="83"/>
                  <a:pt x="2407" y="83"/>
                </a:cubicBezTo>
                <a:cubicBezTo>
                  <a:pt x="2407" y="82"/>
                  <a:pt x="2408" y="82"/>
                  <a:pt x="2408" y="82"/>
                </a:cubicBezTo>
                <a:cubicBezTo>
                  <a:pt x="2409" y="82"/>
                  <a:pt x="2409" y="82"/>
                  <a:pt x="2409" y="82"/>
                </a:cubicBezTo>
                <a:cubicBezTo>
                  <a:pt x="2409" y="81"/>
                  <a:pt x="2408" y="82"/>
                  <a:pt x="2408" y="82"/>
                </a:cubicBezTo>
                <a:cubicBezTo>
                  <a:pt x="2407" y="82"/>
                  <a:pt x="2406" y="81"/>
                  <a:pt x="2405" y="81"/>
                </a:cubicBezTo>
                <a:cubicBezTo>
                  <a:pt x="2404" y="81"/>
                  <a:pt x="2403" y="81"/>
                  <a:pt x="2402" y="81"/>
                </a:cubicBezTo>
                <a:cubicBezTo>
                  <a:pt x="2401" y="81"/>
                  <a:pt x="2400" y="81"/>
                  <a:pt x="2400" y="81"/>
                </a:cubicBezTo>
                <a:cubicBezTo>
                  <a:pt x="2399" y="81"/>
                  <a:pt x="2398" y="81"/>
                  <a:pt x="2397" y="81"/>
                </a:cubicBezTo>
                <a:cubicBezTo>
                  <a:pt x="2396" y="81"/>
                  <a:pt x="2395" y="81"/>
                  <a:pt x="2394" y="81"/>
                </a:cubicBezTo>
                <a:cubicBezTo>
                  <a:pt x="2394" y="81"/>
                  <a:pt x="2393" y="81"/>
                  <a:pt x="2393" y="81"/>
                </a:cubicBezTo>
                <a:cubicBezTo>
                  <a:pt x="2393" y="81"/>
                  <a:pt x="2394" y="81"/>
                  <a:pt x="2394" y="81"/>
                </a:cubicBezTo>
                <a:cubicBezTo>
                  <a:pt x="2395" y="81"/>
                  <a:pt x="2395" y="81"/>
                  <a:pt x="2395" y="82"/>
                </a:cubicBezTo>
                <a:cubicBezTo>
                  <a:pt x="2396" y="82"/>
                  <a:pt x="2396" y="83"/>
                  <a:pt x="2396" y="83"/>
                </a:cubicBezTo>
                <a:cubicBezTo>
                  <a:pt x="2396" y="83"/>
                  <a:pt x="2397" y="83"/>
                  <a:pt x="2397" y="83"/>
                </a:cubicBezTo>
                <a:cubicBezTo>
                  <a:pt x="2398" y="83"/>
                  <a:pt x="2399" y="83"/>
                  <a:pt x="2400" y="82"/>
                </a:cubicBezTo>
                <a:close/>
                <a:moveTo>
                  <a:pt x="2876" y="97"/>
                </a:moveTo>
                <a:cubicBezTo>
                  <a:pt x="2875" y="97"/>
                  <a:pt x="2875" y="96"/>
                  <a:pt x="2874" y="96"/>
                </a:cubicBezTo>
                <a:cubicBezTo>
                  <a:pt x="2873" y="96"/>
                  <a:pt x="2871" y="95"/>
                  <a:pt x="2870" y="95"/>
                </a:cubicBezTo>
                <a:cubicBezTo>
                  <a:pt x="2869" y="95"/>
                  <a:pt x="2868" y="95"/>
                  <a:pt x="2867" y="95"/>
                </a:cubicBezTo>
                <a:cubicBezTo>
                  <a:pt x="2865" y="96"/>
                  <a:pt x="2864" y="96"/>
                  <a:pt x="2863" y="97"/>
                </a:cubicBezTo>
                <a:cubicBezTo>
                  <a:pt x="2862" y="97"/>
                  <a:pt x="2862" y="97"/>
                  <a:pt x="2861" y="97"/>
                </a:cubicBezTo>
                <a:cubicBezTo>
                  <a:pt x="2860" y="97"/>
                  <a:pt x="2859" y="98"/>
                  <a:pt x="2858" y="97"/>
                </a:cubicBezTo>
                <a:cubicBezTo>
                  <a:pt x="2858" y="97"/>
                  <a:pt x="2858" y="97"/>
                  <a:pt x="2857" y="97"/>
                </a:cubicBezTo>
                <a:cubicBezTo>
                  <a:pt x="2857" y="97"/>
                  <a:pt x="2857" y="97"/>
                  <a:pt x="2856" y="97"/>
                </a:cubicBezTo>
                <a:cubicBezTo>
                  <a:pt x="2855" y="98"/>
                  <a:pt x="2855" y="97"/>
                  <a:pt x="2854" y="97"/>
                </a:cubicBezTo>
                <a:cubicBezTo>
                  <a:pt x="2853" y="97"/>
                  <a:pt x="2852" y="97"/>
                  <a:pt x="2851" y="97"/>
                </a:cubicBezTo>
                <a:cubicBezTo>
                  <a:pt x="2851" y="97"/>
                  <a:pt x="2850" y="97"/>
                  <a:pt x="2849" y="97"/>
                </a:cubicBezTo>
                <a:cubicBezTo>
                  <a:pt x="2848" y="97"/>
                  <a:pt x="2847" y="97"/>
                  <a:pt x="2847" y="98"/>
                </a:cubicBezTo>
                <a:cubicBezTo>
                  <a:pt x="2847" y="98"/>
                  <a:pt x="2846" y="100"/>
                  <a:pt x="2845" y="99"/>
                </a:cubicBezTo>
                <a:cubicBezTo>
                  <a:pt x="2845" y="99"/>
                  <a:pt x="2844" y="98"/>
                  <a:pt x="2843" y="98"/>
                </a:cubicBezTo>
                <a:cubicBezTo>
                  <a:pt x="2843" y="97"/>
                  <a:pt x="2842" y="98"/>
                  <a:pt x="2841" y="98"/>
                </a:cubicBezTo>
                <a:cubicBezTo>
                  <a:pt x="2841" y="99"/>
                  <a:pt x="2841" y="99"/>
                  <a:pt x="2840" y="99"/>
                </a:cubicBezTo>
                <a:cubicBezTo>
                  <a:pt x="2840" y="100"/>
                  <a:pt x="2840" y="100"/>
                  <a:pt x="2839" y="100"/>
                </a:cubicBezTo>
                <a:cubicBezTo>
                  <a:pt x="2839" y="100"/>
                  <a:pt x="2838" y="100"/>
                  <a:pt x="2837" y="100"/>
                </a:cubicBezTo>
                <a:cubicBezTo>
                  <a:pt x="2837" y="100"/>
                  <a:pt x="2836" y="100"/>
                  <a:pt x="2836" y="100"/>
                </a:cubicBezTo>
                <a:cubicBezTo>
                  <a:pt x="2836" y="101"/>
                  <a:pt x="2836" y="101"/>
                  <a:pt x="2835" y="101"/>
                </a:cubicBezTo>
                <a:cubicBezTo>
                  <a:pt x="2835" y="101"/>
                  <a:pt x="2835" y="102"/>
                  <a:pt x="2834" y="102"/>
                </a:cubicBezTo>
                <a:cubicBezTo>
                  <a:pt x="2834" y="103"/>
                  <a:pt x="2835" y="103"/>
                  <a:pt x="2835" y="103"/>
                </a:cubicBezTo>
                <a:cubicBezTo>
                  <a:pt x="2836" y="103"/>
                  <a:pt x="2836" y="104"/>
                  <a:pt x="2836" y="104"/>
                </a:cubicBezTo>
                <a:cubicBezTo>
                  <a:pt x="2836" y="104"/>
                  <a:pt x="2837" y="104"/>
                  <a:pt x="2837" y="104"/>
                </a:cubicBezTo>
                <a:cubicBezTo>
                  <a:pt x="2837" y="105"/>
                  <a:pt x="2837" y="105"/>
                  <a:pt x="2836" y="105"/>
                </a:cubicBezTo>
                <a:cubicBezTo>
                  <a:pt x="2836" y="105"/>
                  <a:pt x="2835" y="105"/>
                  <a:pt x="2835" y="105"/>
                </a:cubicBezTo>
                <a:cubicBezTo>
                  <a:pt x="2835" y="105"/>
                  <a:pt x="2834" y="106"/>
                  <a:pt x="2834" y="106"/>
                </a:cubicBezTo>
                <a:cubicBezTo>
                  <a:pt x="2833" y="106"/>
                  <a:pt x="2833" y="106"/>
                  <a:pt x="2832" y="106"/>
                </a:cubicBezTo>
                <a:cubicBezTo>
                  <a:pt x="2832" y="106"/>
                  <a:pt x="2831" y="107"/>
                  <a:pt x="2831" y="107"/>
                </a:cubicBezTo>
                <a:cubicBezTo>
                  <a:pt x="2830" y="107"/>
                  <a:pt x="2829" y="108"/>
                  <a:pt x="2828" y="109"/>
                </a:cubicBezTo>
                <a:cubicBezTo>
                  <a:pt x="2827" y="110"/>
                  <a:pt x="2825" y="111"/>
                  <a:pt x="2824" y="111"/>
                </a:cubicBezTo>
                <a:cubicBezTo>
                  <a:pt x="2823" y="111"/>
                  <a:pt x="2822" y="112"/>
                  <a:pt x="2821" y="111"/>
                </a:cubicBezTo>
                <a:cubicBezTo>
                  <a:pt x="2821" y="111"/>
                  <a:pt x="2819" y="110"/>
                  <a:pt x="2819" y="111"/>
                </a:cubicBezTo>
                <a:cubicBezTo>
                  <a:pt x="2818" y="112"/>
                  <a:pt x="2820" y="112"/>
                  <a:pt x="2821" y="112"/>
                </a:cubicBezTo>
                <a:cubicBezTo>
                  <a:pt x="2821" y="113"/>
                  <a:pt x="2821" y="113"/>
                  <a:pt x="2821" y="113"/>
                </a:cubicBezTo>
                <a:cubicBezTo>
                  <a:pt x="2821" y="114"/>
                  <a:pt x="2822" y="114"/>
                  <a:pt x="2822" y="114"/>
                </a:cubicBezTo>
                <a:cubicBezTo>
                  <a:pt x="2822" y="114"/>
                  <a:pt x="2822" y="115"/>
                  <a:pt x="2823" y="114"/>
                </a:cubicBezTo>
                <a:cubicBezTo>
                  <a:pt x="2823" y="114"/>
                  <a:pt x="2824" y="114"/>
                  <a:pt x="2824" y="113"/>
                </a:cubicBezTo>
                <a:cubicBezTo>
                  <a:pt x="2824" y="113"/>
                  <a:pt x="2825" y="112"/>
                  <a:pt x="2826" y="112"/>
                </a:cubicBezTo>
                <a:cubicBezTo>
                  <a:pt x="2826" y="112"/>
                  <a:pt x="2827" y="112"/>
                  <a:pt x="2827" y="111"/>
                </a:cubicBezTo>
                <a:cubicBezTo>
                  <a:pt x="2827" y="111"/>
                  <a:pt x="2828" y="111"/>
                  <a:pt x="2828" y="111"/>
                </a:cubicBezTo>
                <a:cubicBezTo>
                  <a:pt x="2829" y="110"/>
                  <a:pt x="2829" y="111"/>
                  <a:pt x="2829" y="111"/>
                </a:cubicBezTo>
                <a:cubicBezTo>
                  <a:pt x="2829" y="111"/>
                  <a:pt x="2830" y="111"/>
                  <a:pt x="2830" y="111"/>
                </a:cubicBezTo>
                <a:cubicBezTo>
                  <a:pt x="2830" y="112"/>
                  <a:pt x="2830" y="112"/>
                  <a:pt x="2830" y="112"/>
                </a:cubicBezTo>
                <a:cubicBezTo>
                  <a:pt x="2830" y="112"/>
                  <a:pt x="2831" y="113"/>
                  <a:pt x="2831" y="113"/>
                </a:cubicBezTo>
                <a:cubicBezTo>
                  <a:pt x="2830" y="114"/>
                  <a:pt x="2829" y="113"/>
                  <a:pt x="2829" y="114"/>
                </a:cubicBezTo>
                <a:cubicBezTo>
                  <a:pt x="2829" y="114"/>
                  <a:pt x="2830" y="114"/>
                  <a:pt x="2831" y="114"/>
                </a:cubicBezTo>
                <a:cubicBezTo>
                  <a:pt x="2831" y="115"/>
                  <a:pt x="2831" y="115"/>
                  <a:pt x="2832" y="115"/>
                </a:cubicBezTo>
                <a:cubicBezTo>
                  <a:pt x="2832" y="115"/>
                  <a:pt x="2832" y="115"/>
                  <a:pt x="2833" y="115"/>
                </a:cubicBezTo>
                <a:cubicBezTo>
                  <a:pt x="2833" y="115"/>
                  <a:pt x="2834" y="114"/>
                  <a:pt x="2835" y="114"/>
                </a:cubicBezTo>
                <a:cubicBezTo>
                  <a:pt x="2836" y="115"/>
                  <a:pt x="2836" y="115"/>
                  <a:pt x="2835" y="116"/>
                </a:cubicBezTo>
                <a:cubicBezTo>
                  <a:pt x="2835" y="116"/>
                  <a:pt x="2835" y="116"/>
                  <a:pt x="2835" y="116"/>
                </a:cubicBezTo>
                <a:cubicBezTo>
                  <a:pt x="2835" y="116"/>
                  <a:pt x="2835" y="116"/>
                  <a:pt x="2835" y="117"/>
                </a:cubicBezTo>
                <a:cubicBezTo>
                  <a:pt x="2836" y="117"/>
                  <a:pt x="2835" y="118"/>
                  <a:pt x="2835" y="118"/>
                </a:cubicBezTo>
                <a:cubicBezTo>
                  <a:pt x="2835" y="119"/>
                  <a:pt x="2836" y="119"/>
                  <a:pt x="2836" y="120"/>
                </a:cubicBezTo>
                <a:cubicBezTo>
                  <a:pt x="2836" y="120"/>
                  <a:pt x="2837" y="120"/>
                  <a:pt x="2837" y="120"/>
                </a:cubicBezTo>
                <a:cubicBezTo>
                  <a:pt x="2838" y="120"/>
                  <a:pt x="2838" y="120"/>
                  <a:pt x="2839" y="120"/>
                </a:cubicBezTo>
                <a:cubicBezTo>
                  <a:pt x="2839" y="120"/>
                  <a:pt x="2839" y="121"/>
                  <a:pt x="2839" y="121"/>
                </a:cubicBezTo>
                <a:cubicBezTo>
                  <a:pt x="2839" y="121"/>
                  <a:pt x="2839" y="122"/>
                  <a:pt x="2839" y="122"/>
                </a:cubicBezTo>
                <a:cubicBezTo>
                  <a:pt x="2839" y="123"/>
                  <a:pt x="2840" y="123"/>
                  <a:pt x="2840" y="123"/>
                </a:cubicBezTo>
                <a:cubicBezTo>
                  <a:pt x="2840" y="123"/>
                  <a:pt x="2841" y="123"/>
                  <a:pt x="2841" y="123"/>
                </a:cubicBezTo>
                <a:cubicBezTo>
                  <a:pt x="2842" y="124"/>
                  <a:pt x="2842" y="124"/>
                  <a:pt x="2842" y="124"/>
                </a:cubicBezTo>
                <a:cubicBezTo>
                  <a:pt x="2843" y="124"/>
                  <a:pt x="2843" y="124"/>
                  <a:pt x="2844" y="124"/>
                </a:cubicBezTo>
                <a:cubicBezTo>
                  <a:pt x="2844" y="124"/>
                  <a:pt x="2844" y="124"/>
                  <a:pt x="2845" y="125"/>
                </a:cubicBezTo>
                <a:cubicBezTo>
                  <a:pt x="2846" y="125"/>
                  <a:pt x="2846" y="124"/>
                  <a:pt x="2847" y="124"/>
                </a:cubicBezTo>
                <a:cubicBezTo>
                  <a:pt x="2848" y="124"/>
                  <a:pt x="2849" y="124"/>
                  <a:pt x="2850" y="124"/>
                </a:cubicBezTo>
                <a:cubicBezTo>
                  <a:pt x="2851" y="124"/>
                  <a:pt x="2850" y="125"/>
                  <a:pt x="2851" y="125"/>
                </a:cubicBezTo>
                <a:cubicBezTo>
                  <a:pt x="2851" y="125"/>
                  <a:pt x="2852" y="125"/>
                  <a:pt x="2852" y="125"/>
                </a:cubicBezTo>
                <a:cubicBezTo>
                  <a:pt x="2853" y="126"/>
                  <a:pt x="2853" y="126"/>
                  <a:pt x="2853" y="126"/>
                </a:cubicBezTo>
                <a:cubicBezTo>
                  <a:pt x="2854" y="126"/>
                  <a:pt x="2855" y="126"/>
                  <a:pt x="2856" y="125"/>
                </a:cubicBezTo>
                <a:cubicBezTo>
                  <a:pt x="2857" y="125"/>
                  <a:pt x="2857" y="124"/>
                  <a:pt x="2858" y="125"/>
                </a:cubicBezTo>
                <a:cubicBezTo>
                  <a:pt x="2859" y="126"/>
                  <a:pt x="2860" y="126"/>
                  <a:pt x="2861" y="126"/>
                </a:cubicBezTo>
                <a:cubicBezTo>
                  <a:pt x="2861" y="126"/>
                  <a:pt x="2862" y="125"/>
                  <a:pt x="2863" y="126"/>
                </a:cubicBezTo>
                <a:cubicBezTo>
                  <a:pt x="2864" y="126"/>
                  <a:pt x="2864" y="127"/>
                  <a:pt x="2865" y="127"/>
                </a:cubicBezTo>
                <a:cubicBezTo>
                  <a:pt x="2866" y="128"/>
                  <a:pt x="2866" y="127"/>
                  <a:pt x="2867" y="128"/>
                </a:cubicBezTo>
                <a:cubicBezTo>
                  <a:pt x="2868" y="129"/>
                  <a:pt x="2868" y="129"/>
                  <a:pt x="2869" y="129"/>
                </a:cubicBezTo>
                <a:cubicBezTo>
                  <a:pt x="2870" y="129"/>
                  <a:pt x="2870" y="129"/>
                  <a:pt x="2870" y="129"/>
                </a:cubicBezTo>
                <a:cubicBezTo>
                  <a:pt x="2871" y="129"/>
                  <a:pt x="2871" y="130"/>
                  <a:pt x="2872" y="130"/>
                </a:cubicBezTo>
                <a:cubicBezTo>
                  <a:pt x="2872" y="130"/>
                  <a:pt x="2873" y="130"/>
                  <a:pt x="2874" y="130"/>
                </a:cubicBezTo>
                <a:cubicBezTo>
                  <a:pt x="2875" y="130"/>
                  <a:pt x="2876" y="130"/>
                  <a:pt x="2877" y="130"/>
                </a:cubicBezTo>
                <a:cubicBezTo>
                  <a:pt x="2878" y="130"/>
                  <a:pt x="2879" y="131"/>
                  <a:pt x="2880" y="131"/>
                </a:cubicBezTo>
                <a:cubicBezTo>
                  <a:pt x="2880" y="131"/>
                  <a:pt x="2881" y="131"/>
                  <a:pt x="2882" y="131"/>
                </a:cubicBezTo>
                <a:cubicBezTo>
                  <a:pt x="2883" y="131"/>
                  <a:pt x="2884" y="131"/>
                  <a:pt x="2885" y="131"/>
                </a:cubicBezTo>
                <a:cubicBezTo>
                  <a:pt x="2886" y="131"/>
                  <a:pt x="2887" y="131"/>
                  <a:pt x="2888" y="131"/>
                </a:cubicBezTo>
                <a:cubicBezTo>
                  <a:pt x="2890" y="130"/>
                  <a:pt x="2892" y="130"/>
                  <a:pt x="2893" y="130"/>
                </a:cubicBezTo>
                <a:cubicBezTo>
                  <a:pt x="2895" y="129"/>
                  <a:pt x="2896" y="129"/>
                  <a:pt x="2897" y="128"/>
                </a:cubicBezTo>
                <a:cubicBezTo>
                  <a:pt x="2898" y="128"/>
                  <a:pt x="2900" y="127"/>
                  <a:pt x="2900" y="125"/>
                </a:cubicBezTo>
                <a:cubicBezTo>
                  <a:pt x="2900" y="125"/>
                  <a:pt x="2899" y="125"/>
                  <a:pt x="2899" y="124"/>
                </a:cubicBezTo>
                <a:cubicBezTo>
                  <a:pt x="2898" y="124"/>
                  <a:pt x="2898" y="123"/>
                  <a:pt x="2898" y="123"/>
                </a:cubicBezTo>
                <a:cubicBezTo>
                  <a:pt x="2897" y="122"/>
                  <a:pt x="2896" y="122"/>
                  <a:pt x="2895" y="122"/>
                </a:cubicBezTo>
                <a:cubicBezTo>
                  <a:pt x="2894" y="121"/>
                  <a:pt x="2892" y="121"/>
                  <a:pt x="2891" y="120"/>
                </a:cubicBezTo>
                <a:cubicBezTo>
                  <a:pt x="2891" y="119"/>
                  <a:pt x="2891" y="119"/>
                  <a:pt x="2891" y="118"/>
                </a:cubicBezTo>
                <a:cubicBezTo>
                  <a:pt x="2891" y="118"/>
                  <a:pt x="2891" y="118"/>
                  <a:pt x="2892" y="118"/>
                </a:cubicBezTo>
                <a:cubicBezTo>
                  <a:pt x="2893" y="118"/>
                  <a:pt x="2893" y="119"/>
                  <a:pt x="2894" y="119"/>
                </a:cubicBezTo>
                <a:cubicBezTo>
                  <a:pt x="2895" y="120"/>
                  <a:pt x="2895" y="119"/>
                  <a:pt x="2896" y="118"/>
                </a:cubicBezTo>
                <a:cubicBezTo>
                  <a:pt x="2896" y="117"/>
                  <a:pt x="2897" y="117"/>
                  <a:pt x="2897" y="116"/>
                </a:cubicBezTo>
                <a:cubicBezTo>
                  <a:pt x="2898" y="116"/>
                  <a:pt x="2897" y="115"/>
                  <a:pt x="2897" y="115"/>
                </a:cubicBezTo>
                <a:cubicBezTo>
                  <a:pt x="2897" y="114"/>
                  <a:pt x="2897" y="114"/>
                  <a:pt x="2897" y="113"/>
                </a:cubicBezTo>
                <a:cubicBezTo>
                  <a:pt x="2897" y="113"/>
                  <a:pt x="2897" y="113"/>
                  <a:pt x="2898" y="112"/>
                </a:cubicBezTo>
                <a:cubicBezTo>
                  <a:pt x="2898" y="112"/>
                  <a:pt x="2898" y="112"/>
                  <a:pt x="2898" y="111"/>
                </a:cubicBezTo>
                <a:cubicBezTo>
                  <a:pt x="2898" y="110"/>
                  <a:pt x="2897" y="110"/>
                  <a:pt x="2898" y="109"/>
                </a:cubicBezTo>
                <a:cubicBezTo>
                  <a:pt x="2898" y="108"/>
                  <a:pt x="2899" y="108"/>
                  <a:pt x="2899" y="108"/>
                </a:cubicBezTo>
                <a:cubicBezTo>
                  <a:pt x="2899" y="107"/>
                  <a:pt x="2899" y="107"/>
                  <a:pt x="2899" y="107"/>
                </a:cubicBezTo>
                <a:cubicBezTo>
                  <a:pt x="2900" y="106"/>
                  <a:pt x="2900" y="106"/>
                  <a:pt x="2901" y="105"/>
                </a:cubicBezTo>
                <a:cubicBezTo>
                  <a:pt x="2901" y="105"/>
                  <a:pt x="2900" y="104"/>
                  <a:pt x="2899" y="104"/>
                </a:cubicBezTo>
                <a:cubicBezTo>
                  <a:pt x="2899" y="103"/>
                  <a:pt x="2898" y="103"/>
                  <a:pt x="2897" y="102"/>
                </a:cubicBezTo>
                <a:cubicBezTo>
                  <a:pt x="2897" y="102"/>
                  <a:pt x="2896" y="102"/>
                  <a:pt x="2896" y="102"/>
                </a:cubicBezTo>
                <a:cubicBezTo>
                  <a:pt x="2896" y="101"/>
                  <a:pt x="2896" y="101"/>
                  <a:pt x="2895" y="101"/>
                </a:cubicBezTo>
                <a:cubicBezTo>
                  <a:pt x="2895" y="100"/>
                  <a:pt x="2894" y="100"/>
                  <a:pt x="2894" y="100"/>
                </a:cubicBezTo>
                <a:cubicBezTo>
                  <a:pt x="2894" y="100"/>
                  <a:pt x="2893" y="100"/>
                  <a:pt x="2893" y="100"/>
                </a:cubicBezTo>
                <a:cubicBezTo>
                  <a:pt x="2892" y="98"/>
                  <a:pt x="2890" y="99"/>
                  <a:pt x="2889" y="99"/>
                </a:cubicBezTo>
                <a:cubicBezTo>
                  <a:pt x="2887" y="100"/>
                  <a:pt x="2886" y="100"/>
                  <a:pt x="2885" y="100"/>
                </a:cubicBezTo>
                <a:cubicBezTo>
                  <a:pt x="2884" y="100"/>
                  <a:pt x="2883" y="101"/>
                  <a:pt x="2882" y="101"/>
                </a:cubicBezTo>
                <a:cubicBezTo>
                  <a:pt x="2881" y="101"/>
                  <a:pt x="2879" y="101"/>
                  <a:pt x="2878" y="102"/>
                </a:cubicBezTo>
                <a:cubicBezTo>
                  <a:pt x="2878" y="102"/>
                  <a:pt x="2878" y="102"/>
                  <a:pt x="2878" y="102"/>
                </a:cubicBezTo>
                <a:cubicBezTo>
                  <a:pt x="2877" y="103"/>
                  <a:pt x="2877" y="103"/>
                  <a:pt x="2876" y="103"/>
                </a:cubicBezTo>
                <a:cubicBezTo>
                  <a:pt x="2875" y="104"/>
                  <a:pt x="2874" y="107"/>
                  <a:pt x="2871" y="107"/>
                </a:cubicBezTo>
                <a:cubicBezTo>
                  <a:pt x="2871" y="107"/>
                  <a:pt x="2869" y="107"/>
                  <a:pt x="2869" y="107"/>
                </a:cubicBezTo>
                <a:cubicBezTo>
                  <a:pt x="2869" y="106"/>
                  <a:pt x="2871" y="105"/>
                  <a:pt x="2871" y="105"/>
                </a:cubicBezTo>
                <a:cubicBezTo>
                  <a:pt x="2872" y="104"/>
                  <a:pt x="2872" y="103"/>
                  <a:pt x="2873" y="102"/>
                </a:cubicBezTo>
                <a:cubicBezTo>
                  <a:pt x="2874" y="102"/>
                  <a:pt x="2874" y="102"/>
                  <a:pt x="2875" y="101"/>
                </a:cubicBezTo>
                <a:cubicBezTo>
                  <a:pt x="2875" y="101"/>
                  <a:pt x="2876" y="100"/>
                  <a:pt x="2876" y="100"/>
                </a:cubicBezTo>
                <a:cubicBezTo>
                  <a:pt x="2877" y="99"/>
                  <a:pt x="2879" y="99"/>
                  <a:pt x="2878" y="98"/>
                </a:cubicBezTo>
                <a:cubicBezTo>
                  <a:pt x="2878" y="97"/>
                  <a:pt x="2877" y="97"/>
                  <a:pt x="2877" y="97"/>
                </a:cubicBezTo>
                <a:cubicBezTo>
                  <a:pt x="2876" y="97"/>
                  <a:pt x="2876" y="97"/>
                  <a:pt x="2876" y="97"/>
                </a:cubicBezTo>
                <a:close/>
                <a:moveTo>
                  <a:pt x="3839" y="360"/>
                </a:moveTo>
                <a:cubicBezTo>
                  <a:pt x="3839" y="360"/>
                  <a:pt x="3839" y="360"/>
                  <a:pt x="3839" y="360"/>
                </a:cubicBezTo>
                <a:cubicBezTo>
                  <a:pt x="3838" y="359"/>
                  <a:pt x="3832" y="358"/>
                  <a:pt x="3831" y="358"/>
                </a:cubicBezTo>
                <a:cubicBezTo>
                  <a:pt x="3831" y="359"/>
                  <a:pt x="3839" y="360"/>
                  <a:pt x="3839" y="360"/>
                </a:cubicBezTo>
                <a:close/>
                <a:moveTo>
                  <a:pt x="3798" y="311"/>
                </a:moveTo>
                <a:cubicBezTo>
                  <a:pt x="3798" y="312"/>
                  <a:pt x="3798" y="312"/>
                  <a:pt x="3798" y="313"/>
                </a:cubicBezTo>
                <a:cubicBezTo>
                  <a:pt x="3798" y="313"/>
                  <a:pt x="3798" y="314"/>
                  <a:pt x="3799" y="313"/>
                </a:cubicBezTo>
                <a:cubicBezTo>
                  <a:pt x="3799" y="313"/>
                  <a:pt x="3800" y="313"/>
                  <a:pt x="3800" y="313"/>
                </a:cubicBezTo>
                <a:cubicBezTo>
                  <a:pt x="3800" y="313"/>
                  <a:pt x="3801" y="313"/>
                  <a:pt x="3801" y="313"/>
                </a:cubicBezTo>
                <a:cubicBezTo>
                  <a:pt x="3802" y="313"/>
                  <a:pt x="3802" y="313"/>
                  <a:pt x="3802" y="312"/>
                </a:cubicBezTo>
                <a:cubicBezTo>
                  <a:pt x="3802" y="312"/>
                  <a:pt x="3803" y="312"/>
                  <a:pt x="3803" y="312"/>
                </a:cubicBezTo>
                <a:cubicBezTo>
                  <a:pt x="3803" y="312"/>
                  <a:pt x="3804" y="312"/>
                  <a:pt x="3804" y="311"/>
                </a:cubicBezTo>
                <a:cubicBezTo>
                  <a:pt x="3804" y="311"/>
                  <a:pt x="3805" y="311"/>
                  <a:pt x="3805" y="311"/>
                </a:cubicBezTo>
                <a:cubicBezTo>
                  <a:pt x="3806" y="311"/>
                  <a:pt x="3806" y="311"/>
                  <a:pt x="3807" y="311"/>
                </a:cubicBezTo>
                <a:cubicBezTo>
                  <a:pt x="3807" y="311"/>
                  <a:pt x="3807" y="311"/>
                  <a:pt x="3808" y="311"/>
                </a:cubicBezTo>
                <a:cubicBezTo>
                  <a:pt x="3808" y="311"/>
                  <a:pt x="3808" y="310"/>
                  <a:pt x="3808" y="310"/>
                </a:cubicBezTo>
                <a:cubicBezTo>
                  <a:pt x="3808" y="309"/>
                  <a:pt x="3809" y="309"/>
                  <a:pt x="3809" y="309"/>
                </a:cubicBezTo>
                <a:cubicBezTo>
                  <a:pt x="3810" y="309"/>
                  <a:pt x="3810" y="309"/>
                  <a:pt x="3811" y="309"/>
                </a:cubicBezTo>
                <a:cubicBezTo>
                  <a:pt x="3811" y="309"/>
                  <a:pt x="3812" y="309"/>
                  <a:pt x="3812" y="308"/>
                </a:cubicBezTo>
                <a:cubicBezTo>
                  <a:pt x="3813" y="308"/>
                  <a:pt x="3813" y="308"/>
                  <a:pt x="3813" y="308"/>
                </a:cubicBezTo>
                <a:cubicBezTo>
                  <a:pt x="3814" y="309"/>
                  <a:pt x="3814" y="309"/>
                  <a:pt x="3814" y="309"/>
                </a:cubicBezTo>
                <a:cubicBezTo>
                  <a:pt x="3814" y="310"/>
                  <a:pt x="3816" y="310"/>
                  <a:pt x="3816" y="310"/>
                </a:cubicBezTo>
                <a:cubicBezTo>
                  <a:pt x="3817" y="310"/>
                  <a:pt x="3817" y="311"/>
                  <a:pt x="3818" y="311"/>
                </a:cubicBezTo>
                <a:cubicBezTo>
                  <a:pt x="3818" y="311"/>
                  <a:pt x="3819" y="311"/>
                  <a:pt x="3819" y="311"/>
                </a:cubicBezTo>
                <a:cubicBezTo>
                  <a:pt x="3819" y="311"/>
                  <a:pt x="3819" y="310"/>
                  <a:pt x="3820" y="310"/>
                </a:cubicBezTo>
                <a:cubicBezTo>
                  <a:pt x="3821" y="310"/>
                  <a:pt x="3821" y="310"/>
                  <a:pt x="3822" y="311"/>
                </a:cubicBezTo>
                <a:cubicBezTo>
                  <a:pt x="3823" y="311"/>
                  <a:pt x="3824" y="310"/>
                  <a:pt x="3824" y="310"/>
                </a:cubicBezTo>
                <a:cubicBezTo>
                  <a:pt x="3825" y="310"/>
                  <a:pt x="3827" y="310"/>
                  <a:pt x="3828" y="309"/>
                </a:cubicBezTo>
                <a:cubicBezTo>
                  <a:pt x="3828" y="309"/>
                  <a:pt x="3829" y="309"/>
                  <a:pt x="3829" y="309"/>
                </a:cubicBezTo>
                <a:cubicBezTo>
                  <a:pt x="3830" y="308"/>
                  <a:pt x="3830" y="308"/>
                  <a:pt x="3831" y="308"/>
                </a:cubicBezTo>
                <a:cubicBezTo>
                  <a:pt x="3832" y="308"/>
                  <a:pt x="3833" y="308"/>
                  <a:pt x="3834" y="308"/>
                </a:cubicBezTo>
                <a:cubicBezTo>
                  <a:pt x="3833" y="298"/>
                  <a:pt x="3833" y="298"/>
                  <a:pt x="3833" y="298"/>
                </a:cubicBezTo>
                <a:cubicBezTo>
                  <a:pt x="3833" y="298"/>
                  <a:pt x="3832" y="298"/>
                  <a:pt x="3832" y="298"/>
                </a:cubicBezTo>
                <a:cubicBezTo>
                  <a:pt x="3832" y="297"/>
                  <a:pt x="3832" y="297"/>
                  <a:pt x="3831" y="297"/>
                </a:cubicBezTo>
                <a:cubicBezTo>
                  <a:pt x="3830" y="297"/>
                  <a:pt x="3829" y="297"/>
                  <a:pt x="3828" y="297"/>
                </a:cubicBezTo>
                <a:cubicBezTo>
                  <a:pt x="3828" y="296"/>
                  <a:pt x="3827" y="296"/>
                  <a:pt x="3826" y="296"/>
                </a:cubicBezTo>
                <a:cubicBezTo>
                  <a:pt x="3826" y="296"/>
                  <a:pt x="3825" y="297"/>
                  <a:pt x="3825" y="297"/>
                </a:cubicBezTo>
                <a:cubicBezTo>
                  <a:pt x="3824" y="297"/>
                  <a:pt x="3823" y="297"/>
                  <a:pt x="3822" y="297"/>
                </a:cubicBezTo>
                <a:cubicBezTo>
                  <a:pt x="3821" y="297"/>
                  <a:pt x="3820" y="297"/>
                  <a:pt x="3820" y="297"/>
                </a:cubicBezTo>
                <a:cubicBezTo>
                  <a:pt x="3818" y="297"/>
                  <a:pt x="3817" y="298"/>
                  <a:pt x="3816" y="297"/>
                </a:cubicBezTo>
                <a:cubicBezTo>
                  <a:pt x="3816" y="297"/>
                  <a:pt x="3815" y="297"/>
                  <a:pt x="3814" y="297"/>
                </a:cubicBezTo>
                <a:cubicBezTo>
                  <a:pt x="3812" y="297"/>
                  <a:pt x="3811" y="298"/>
                  <a:pt x="3810" y="299"/>
                </a:cubicBezTo>
                <a:cubicBezTo>
                  <a:pt x="3809" y="299"/>
                  <a:pt x="3808" y="300"/>
                  <a:pt x="3807" y="300"/>
                </a:cubicBezTo>
                <a:cubicBezTo>
                  <a:pt x="3806" y="300"/>
                  <a:pt x="3806" y="301"/>
                  <a:pt x="3805" y="301"/>
                </a:cubicBezTo>
                <a:cubicBezTo>
                  <a:pt x="3804" y="302"/>
                  <a:pt x="3803" y="302"/>
                  <a:pt x="3802" y="303"/>
                </a:cubicBezTo>
                <a:cubicBezTo>
                  <a:pt x="3801" y="303"/>
                  <a:pt x="3801" y="303"/>
                  <a:pt x="3800" y="304"/>
                </a:cubicBezTo>
                <a:cubicBezTo>
                  <a:pt x="3799" y="304"/>
                  <a:pt x="3798" y="305"/>
                  <a:pt x="3798" y="305"/>
                </a:cubicBezTo>
                <a:cubicBezTo>
                  <a:pt x="3797" y="306"/>
                  <a:pt x="3797" y="307"/>
                  <a:pt x="3797" y="308"/>
                </a:cubicBezTo>
                <a:cubicBezTo>
                  <a:pt x="3797" y="309"/>
                  <a:pt x="3797" y="309"/>
                  <a:pt x="3798" y="310"/>
                </a:cubicBezTo>
                <a:cubicBezTo>
                  <a:pt x="3798" y="310"/>
                  <a:pt x="3798" y="311"/>
                  <a:pt x="3798" y="311"/>
                </a:cubicBezTo>
                <a:close/>
                <a:moveTo>
                  <a:pt x="3427" y="217"/>
                </a:moveTo>
                <a:cubicBezTo>
                  <a:pt x="3428" y="217"/>
                  <a:pt x="3429" y="218"/>
                  <a:pt x="3429" y="218"/>
                </a:cubicBezTo>
                <a:cubicBezTo>
                  <a:pt x="3430" y="218"/>
                  <a:pt x="3431" y="218"/>
                  <a:pt x="3431" y="219"/>
                </a:cubicBezTo>
                <a:cubicBezTo>
                  <a:pt x="3432" y="219"/>
                  <a:pt x="3432" y="219"/>
                  <a:pt x="3433" y="219"/>
                </a:cubicBezTo>
                <a:cubicBezTo>
                  <a:pt x="3434" y="220"/>
                  <a:pt x="3435" y="220"/>
                  <a:pt x="3436" y="221"/>
                </a:cubicBezTo>
                <a:cubicBezTo>
                  <a:pt x="3437" y="221"/>
                  <a:pt x="3439" y="221"/>
                  <a:pt x="3440" y="222"/>
                </a:cubicBezTo>
                <a:cubicBezTo>
                  <a:pt x="3441" y="222"/>
                  <a:pt x="3441" y="222"/>
                  <a:pt x="3442" y="223"/>
                </a:cubicBezTo>
                <a:cubicBezTo>
                  <a:pt x="3443" y="223"/>
                  <a:pt x="3444" y="223"/>
                  <a:pt x="3444" y="224"/>
                </a:cubicBezTo>
                <a:cubicBezTo>
                  <a:pt x="3445" y="224"/>
                  <a:pt x="3446" y="225"/>
                  <a:pt x="3447" y="225"/>
                </a:cubicBezTo>
                <a:cubicBezTo>
                  <a:pt x="3448" y="225"/>
                  <a:pt x="3450" y="226"/>
                  <a:pt x="3451" y="226"/>
                </a:cubicBezTo>
                <a:cubicBezTo>
                  <a:pt x="3452" y="226"/>
                  <a:pt x="3453" y="226"/>
                  <a:pt x="3454" y="226"/>
                </a:cubicBezTo>
                <a:cubicBezTo>
                  <a:pt x="3455" y="227"/>
                  <a:pt x="3456" y="226"/>
                  <a:pt x="3457" y="226"/>
                </a:cubicBezTo>
                <a:cubicBezTo>
                  <a:pt x="3458" y="226"/>
                  <a:pt x="3459" y="226"/>
                  <a:pt x="3460" y="226"/>
                </a:cubicBezTo>
                <a:cubicBezTo>
                  <a:pt x="3461" y="226"/>
                  <a:pt x="3462" y="226"/>
                  <a:pt x="3463" y="227"/>
                </a:cubicBezTo>
                <a:cubicBezTo>
                  <a:pt x="3464" y="227"/>
                  <a:pt x="3465" y="227"/>
                  <a:pt x="3466" y="227"/>
                </a:cubicBezTo>
                <a:cubicBezTo>
                  <a:pt x="3467" y="227"/>
                  <a:pt x="3468" y="227"/>
                  <a:pt x="3468" y="226"/>
                </a:cubicBezTo>
                <a:cubicBezTo>
                  <a:pt x="3469" y="225"/>
                  <a:pt x="3470" y="225"/>
                  <a:pt x="3471" y="225"/>
                </a:cubicBezTo>
                <a:cubicBezTo>
                  <a:pt x="3472" y="225"/>
                  <a:pt x="3473" y="225"/>
                  <a:pt x="3474" y="225"/>
                </a:cubicBezTo>
                <a:cubicBezTo>
                  <a:pt x="3475" y="225"/>
                  <a:pt x="3477" y="225"/>
                  <a:pt x="3477" y="224"/>
                </a:cubicBezTo>
                <a:cubicBezTo>
                  <a:pt x="3478" y="223"/>
                  <a:pt x="3478" y="222"/>
                  <a:pt x="3479" y="221"/>
                </a:cubicBezTo>
                <a:cubicBezTo>
                  <a:pt x="3479" y="221"/>
                  <a:pt x="3479" y="220"/>
                  <a:pt x="3479" y="220"/>
                </a:cubicBezTo>
                <a:cubicBezTo>
                  <a:pt x="3479" y="219"/>
                  <a:pt x="3479" y="219"/>
                  <a:pt x="3480" y="219"/>
                </a:cubicBezTo>
                <a:cubicBezTo>
                  <a:pt x="3480" y="219"/>
                  <a:pt x="3481" y="219"/>
                  <a:pt x="3480" y="218"/>
                </a:cubicBezTo>
                <a:cubicBezTo>
                  <a:pt x="3480" y="218"/>
                  <a:pt x="3479" y="218"/>
                  <a:pt x="3479" y="218"/>
                </a:cubicBezTo>
                <a:cubicBezTo>
                  <a:pt x="3478" y="218"/>
                  <a:pt x="3477" y="218"/>
                  <a:pt x="3476" y="218"/>
                </a:cubicBezTo>
                <a:cubicBezTo>
                  <a:pt x="3476" y="218"/>
                  <a:pt x="3475" y="218"/>
                  <a:pt x="3474" y="218"/>
                </a:cubicBezTo>
                <a:cubicBezTo>
                  <a:pt x="3473" y="218"/>
                  <a:pt x="3473" y="217"/>
                  <a:pt x="3472" y="217"/>
                </a:cubicBezTo>
                <a:cubicBezTo>
                  <a:pt x="3471" y="216"/>
                  <a:pt x="3470" y="216"/>
                  <a:pt x="3469" y="216"/>
                </a:cubicBezTo>
                <a:cubicBezTo>
                  <a:pt x="3469" y="216"/>
                  <a:pt x="3468" y="216"/>
                  <a:pt x="3468" y="216"/>
                </a:cubicBezTo>
                <a:cubicBezTo>
                  <a:pt x="3467" y="216"/>
                  <a:pt x="3467" y="216"/>
                  <a:pt x="3466" y="216"/>
                </a:cubicBezTo>
                <a:cubicBezTo>
                  <a:pt x="3465" y="215"/>
                  <a:pt x="3464" y="215"/>
                  <a:pt x="3463" y="215"/>
                </a:cubicBezTo>
                <a:cubicBezTo>
                  <a:pt x="3463" y="215"/>
                  <a:pt x="3462" y="215"/>
                  <a:pt x="3462" y="215"/>
                </a:cubicBezTo>
                <a:cubicBezTo>
                  <a:pt x="3461" y="215"/>
                  <a:pt x="3461" y="215"/>
                  <a:pt x="3460" y="215"/>
                </a:cubicBezTo>
                <a:cubicBezTo>
                  <a:pt x="3460" y="216"/>
                  <a:pt x="3460" y="216"/>
                  <a:pt x="3459" y="216"/>
                </a:cubicBezTo>
                <a:cubicBezTo>
                  <a:pt x="3459" y="216"/>
                  <a:pt x="3458" y="216"/>
                  <a:pt x="3458" y="216"/>
                </a:cubicBezTo>
                <a:cubicBezTo>
                  <a:pt x="3457" y="216"/>
                  <a:pt x="3457" y="216"/>
                  <a:pt x="3456" y="216"/>
                </a:cubicBezTo>
                <a:cubicBezTo>
                  <a:pt x="3456" y="216"/>
                  <a:pt x="3455" y="216"/>
                  <a:pt x="3454" y="216"/>
                </a:cubicBezTo>
                <a:cubicBezTo>
                  <a:pt x="3454" y="216"/>
                  <a:pt x="3454" y="216"/>
                  <a:pt x="3453" y="216"/>
                </a:cubicBezTo>
                <a:cubicBezTo>
                  <a:pt x="3453" y="215"/>
                  <a:pt x="3453" y="215"/>
                  <a:pt x="3453" y="215"/>
                </a:cubicBezTo>
                <a:cubicBezTo>
                  <a:pt x="3453" y="214"/>
                  <a:pt x="3453" y="214"/>
                  <a:pt x="3454" y="214"/>
                </a:cubicBezTo>
                <a:cubicBezTo>
                  <a:pt x="3455" y="212"/>
                  <a:pt x="3451" y="212"/>
                  <a:pt x="3450" y="212"/>
                </a:cubicBezTo>
                <a:cubicBezTo>
                  <a:pt x="3449" y="212"/>
                  <a:pt x="3448" y="212"/>
                  <a:pt x="3447" y="212"/>
                </a:cubicBezTo>
                <a:cubicBezTo>
                  <a:pt x="3446" y="212"/>
                  <a:pt x="3445" y="212"/>
                  <a:pt x="3445" y="212"/>
                </a:cubicBezTo>
                <a:cubicBezTo>
                  <a:pt x="3444" y="212"/>
                  <a:pt x="3444" y="211"/>
                  <a:pt x="3444" y="211"/>
                </a:cubicBezTo>
                <a:cubicBezTo>
                  <a:pt x="3443" y="211"/>
                  <a:pt x="3442" y="211"/>
                  <a:pt x="3441" y="211"/>
                </a:cubicBezTo>
                <a:cubicBezTo>
                  <a:pt x="3440" y="212"/>
                  <a:pt x="3439" y="213"/>
                  <a:pt x="3438" y="213"/>
                </a:cubicBezTo>
                <a:cubicBezTo>
                  <a:pt x="3437" y="214"/>
                  <a:pt x="3436" y="214"/>
                  <a:pt x="3435" y="214"/>
                </a:cubicBezTo>
                <a:cubicBezTo>
                  <a:pt x="3435" y="213"/>
                  <a:pt x="3434" y="213"/>
                  <a:pt x="3433" y="213"/>
                </a:cubicBezTo>
                <a:cubicBezTo>
                  <a:pt x="3433" y="213"/>
                  <a:pt x="3432" y="212"/>
                  <a:pt x="3432" y="212"/>
                </a:cubicBezTo>
                <a:cubicBezTo>
                  <a:pt x="3432" y="211"/>
                  <a:pt x="3433" y="211"/>
                  <a:pt x="3433" y="211"/>
                </a:cubicBezTo>
                <a:cubicBezTo>
                  <a:pt x="3433" y="210"/>
                  <a:pt x="3433" y="210"/>
                  <a:pt x="3432" y="210"/>
                </a:cubicBezTo>
                <a:cubicBezTo>
                  <a:pt x="3432" y="209"/>
                  <a:pt x="3432" y="209"/>
                  <a:pt x="3432" y="208"/>
                </a:cubicBezTo>
                <a:cubicBezTo>
                  <a:pt x="3431" y="208"/>
                  <a:pt x="3430" y="207"/>
                  <a:pt x="3430" y="208"/>
                </a:cubicBezTo>
                <a:cubicBezTo>
                  <a:pt x="3429" y="208"/>
                  <a:pt x="3429" y="209"/>
                  <a:pt x="3429" y="210"/>
                </a:cubicBezTo>
                <a:cubicBezTo>
                  <a:pt x="3429" y="211"/>
                  <a:pt x="3428" y="211"/>
                  <a:pt x="3428" y="211"/>
                </a:cubicBezTo>
                <a:cubicBezTo>
                  <a:pt x="3428" y="211"/>
                  <a:pt x="3427" y="212"/>
                  <a:pt x="3427" y="212"/>
                </a:cubicBezTo>
                <a:cubicBezTo>
                  <a:pt x="3427" y="213"/>
                  <a:pt x="3426" y="214"/>
                  <a:pt x="3426" y="215"/>
                </a:cubicBezTo>
                <a:cubicBezTo>
                  <a:pt x="3426" y="216"/>
                  <a:pt x="3426" y="215"/>
                  <a:pt x="3425" y="216"/>
                </a:cubicBezTo>
                <a:cubicBezTo>
                  <a:pt x="3425" y="216"/>
                  <a:pt x="3426" y="217"/>
                  <a:pt x="3427" y="217"/>
                </a:cubicBezTo>
                <a:close/>
                <a:moveTo>
                  <a:pt x="3305" y="240"/>
                </a:moveTo>
                <a:cubicBezTo>
                  <a:pt x="3306" y="241"/>
                  <a:pt x="3307" y="241"/>
                  <a:pt x="3307" y="241"/>
                </a:cubicBezTo>
                <a:cubicBezTo>
                  <a:pt x="3307" y="242"/>
                  <a:pt x="3308" y="242"/>
                  <a:pt x="3308" y="243"/>
                </a:cubicBezTo>
                <a:cubicBezTo>
                  <a:pt x="3308" y="243"/>
                  <a:pt x="3309" y="244"/>
                  <a:pt x="3310" y="245"/>
                </a:cubicBezTo>
                <a:cubicBezTo>
                  <a:pt x="3311" y="245"/>
                  <a:pt x="3311" y="245"/>
                  <a:pt x="3311" y="246"/>
                </a:cubicBezTo>
                <a:cubicBezTo>
                  <a:pt x="3312" y="247"/>
                  <a:pt x="3314" y="246"/>
                  <a:pt x="3314" y="245"/>
                </a:cubicBezTo>
                <a:cubicBezTo>
                  <a:pt x="3314" y="244"/>
                  <a:pt x="3313" y="243"/>
                  <a:pt x="3312" y="243"/>
                </a:cubicBezTo>
                <a:cubicBezTo>
                  <a:pt x="3311" y="242"/>
                  <a:pt x="3311" y="242"/>
                  <a:pt x="3310" y="241"/>
                </a:cubicBezTo>
                <a:cubicBezTo>
                  <a:pt x="3309" y="241"/>
                  <a:pt x="3309" y="241"/>
                  <a:pt x="3308" y="240"/>
                </a:cubicBezTo>
                <a:cubicBezTo>
                  <a:pt x="3308" y="240"/>
                  <a:pt x="3307" y="239"/>
                  <a:pt x="3306" y="239"/>
                </a:cubicBezTo>
                <a:cubicBezTo>
                  <a:pt x="3306" y="239"/>
                  <a:pt x="3305" y="239"/>
                  <a:pt x="3305" y="239"/>
                </a:cubicBezTo>
                <a:cubicBezTo>
                  <a:pt x="3305" y="239"/>
                  <a:pt x="3305" y="238"/>
                  <a:pt x="3304" y="238"/>
                </a:cubicBezTo>
                <a:cubicBezTo>
                  <a:pt x="3303" y="238"/>
                  <a:pt x="3305" y="240"/>
                  <a:pt x="3305" y="240"/>
                </a:cubicBezTo>
                <a:close/>
                <a:moveTo>
                  <a:pt x="2898" y="144"/>
                </a:moveTo>
                <a:cubicBezTo>
                  <a:pt x="2898" y="144"/>
                  <a:pt x="2897" y="144"/>
                  <a:pt x="2897" y="145"/>
                </a:cubicBezTo>
                <a:cubicBezTo>
                  <a:pt x="2896" y="146"/>
                  <a:pt x="2895" y="146"/>
                  <a:pt x="2895" y="147"/>
                </a:cubicBezTo>
                <a:cubicBezTo>
                  <a:pt x="2894" y="147"/>
                  <a:pt x="2893" y="148"/>
                  <a:pt x="2893" y="149"/>
                </a:cubicBezTo>
                <a:cubicBezTo>
                  <a:pt x="2893" y="150"/>
                  <a:pt x="2894" y="150"/>
                  <a:pt x="2894" y="150"/>
                </a:cubicBezTo>
                <a:cubicBezTo>
                  <a:pt x="2895" y="151"/>
                  <a:pt x="2896" y="152"/>
                  <a:pt x="2896" y="152"/>
                </a:cubicBezTo>
                <a:cubicBezTo>
                  <a:pt x="2897" y="152"/>
                  <a:pt x="2898" y="151"/>
                  <a:pt x="2899" y="151"/>
                </a:cubicBezTo>
                <a:cubicBezTo>
                  <a:pt x="2900" y="151"/>
                  <a:pt x="2900" y="151"/>
                  <a:pt x="2901" y="151"/>
                </a:cubicBezTo>
                <a:cubicBezTo>
                  <a:pt x="2902" y="150"/>
                  <a:pt x="2903" y="150"/>
                  <a:pt x="2904" y="150"/>
                </a:cubicBezTo>
                <a:cubicBezTo>
                  <a:pt x="2905" y="150"/>
                  <a:pt x="2905" y="149"/>
                  <a:pt x="2906" y="149"/>
                </a:cubicBezTo>
                <a:cubicBezTo>
                  <a:pt x="2908" y="148"/>
                  <a:pt x="2909" y="148"/>
                  <a:pt x="2911" y="147"/>
                </a:cubicBezTo>
                <a:cubicBezTo>
                  <a:pt x="2913" y="146"/>
                  <a:pt x="2914" y="145"/>
                  <a:pt x="2916" y="145"/>
                </a:cubicBezTo>
                <a:cubicBezTo>
                  <a:pt x="2917" y="145"/>
                  <a:pt x="2917" y="145"/>
                  <a:pt x="2918" y="145"/>
                </a:cubicBezTo>
                <a:cubicBezTo>
                  <a:pt x="2918" y="145"/>
                  <a:pt x="2918" y="146"/>
                  <a:pt x="2919" y="146"/>
                </a:cubicBezTo>
                <a:cubicBezTo>
                  <a:pt x="2920" y="146"/>
                  <a:pt x="2920" y="145"/>
                  <a:pt x="2921" y="145"/>
                </a:cubicBezTo>
                <a:cubicBezTo>
                  <a:pt x="2922" y="145"/>
                  <a:pt x="2922" y="146"/>
                  <a:pt x="2923" y="146"/>
                </a:cubicBezTo>
                <a:cubicBezTo>
                  <a:pt x="2923" y="146"/>
                  <a:pt x="2924" y="145"/>
                  <a:pt x="2924" y="145"/>
                </a:cubicBezTo>
                <a:cubicBezTo>
                  <a:pt x="2925" y="145"/>
                  <a:pt x="2926" y="145"/>
                  <a:pt x="2927" y="145"/>
                </a:cubicBezTo>
                <a:cubicBezTo>
                  <a:pt x="2928" y="145"/>
                  <a:pt x="2931" y="145"/>
                  <a:pt x="2932" y="146"/>
                </a:cubicBezTo>
                <a:cubicBezTo>
                  <a:pt x="2932" y="146"/>
                  <a:pt x="2932" y="146"/>
                  <a:pt x="2933" y="146"/>
                </a:cubicBezTo>
                <a:cubicBezTo>
                  <a:pt x="2934" y="145"/>
                  <a:pt x="2934" y="144"/>
                  <a:pt x="2935" y="144"/>
                </a:cubicBezTo>
                <a:cubicBezTo>
                  <a:pt x="2936" y="144"/>
                  <a:pt x="2937" y="145"/>
                  <a:pt x="2938" y="144"/>
                </a:cubicBezTo>
                <a:cubicBezTo>
                  <a:pt x="2939" y="144"/>
                  <a:pt x="2939" y="144"/>
                  <a:pt x="2940" y="144"/>
                </a:cubicBezTo>
                <a:cubicBezTo>
                  <a:pt x="2941" y="143"/>
                  <a:pt x="2942" y="143"/>
                  <a:pt x="2943" y="143"/>
                </a:cubicBezTo>
                <a:cubicBezTo>
                  <a:pt x="2944" y="143"/>
                  <a:pt x="2946" y="144"/>
                  <a:pt x="2947" y="143"/>
                </a:cubicBezTo>
                <a:cubicBezTo>
                  <a:pt x="2947" y="143"/>
                  <a:pt x="2948" y="143"/>
                  <a:pt x="2948" y="142"/>
                </a:cubicBezTo>
                <a:cubicBezTo>
                  <a:pt x="2949" y="142"/>
                  <a:pt x="2949" y="142"/>
                  <a:pt x="2950" y="142"/>
                </a:cubicBezTo>
                <a:cubicBezTo>
                  <a:pt x="2951" y="142"/>
                  <a:pt x="2952" y="141"/>
                  <a:pt x="2953" y="141"/>
                </a:cubicBezTo>
                <a:cubicBezTo>
                  <a:pt x="2954" y="142"/>
                  <a:pt x="2954" y="142"/>
                  <a:pt x="2955" y="142"/>
                </a:cubicBezTo>
                <a:cubicBezTo>
                  <a:pt x="2956" y="142"/>
                  <a:pt x="2957" y="142"/>
                  <a:pt x="2958" y="141"/>
                </a:cubicBezTo>
                <a:cubicBezTo>
                  <a:pt x="2959" y="141"/>
                  <a:pt x="2959" y="140"/>
                  <a:pt x="2960" y="139"/>
                </a:cubicBezTo>
                <a:cubicBezTo>
                  <a:pt x="2961" y="138"/>
                  <a:pt x="2962" y="138"/>
                  <a:pt x="2963" y="137"/>
                </a:cubicBezTo>
                <a:cubicBezTo>
                  <a:pt x="2964" y="136"/>
                  <a:pt x="2963" y="136"/>
                  <a:pt x="2963" y="135"/>
                </a:cubicBezTo>
                <a:cubicBezTo>
                  <a:pt x="2963" y="134"/>
                  <a:pt x="2962" y="134"/>
                  <a:pt x="2962" y="134"/>
                </a:cubicBezTo>
                <a:cubicBezTo>
                  <a:pt x="2962" y="133"/>
                  <a:pt x="2962" y="133"/>
                  <a:pt x="2962" y="133"/>
                </a:cubicBezTo>
                <a:cubicBezTo>
                  <a:pt x="2961" y="132"/>
                  <a:pt x="2961" y="131"/>
                  <a:pt x="2961" y="130"/>
                </a:cubicBezTo>
                <a:cubicBezTo>
                  <a:pt x="2960" y="130"/>
                  <a:pt x="2959" y="130"/>
                  <a:pt x="2958" y="130"/>
                </a:cubicBezTo>
                <a:cubicBezTo>
                  <a:pt x="2957" y="130"/>
                  <a:pt x="2955" y="129"/>
                  <a:pt x="2953" y="129"/>
                </a:cubicBezTo>
                <a:cubicBezTo>
                  <a:pt x="2953" y="129"/>
                  <a:pt x="2953" y="129"/>
                  <a:pt x="2953" y="129"/>
                </a:cubicBezTo>
                <a:cubicBezTo>
                  <a:pt x="2953" y="128"/>
                  <a:pt x="2954" y="128"/>
                  <a:pt x="2953" y="127"/>
                </a:cubicBezTo>
                <a:cubicBezTo>
                  <a:pt x="2953" y="126"/>
                  <a:pt x="2953" y="126"/>
                  <a:pt x="2952" y="126"/>
                </a:cubicBezTo>
                <a:cubicBezTo>
                  <a:pt x="2951" y="125"/>
                  <a:pt x="2949" y="126"/>
                  <a:pt x="2948" y="125"/>
                </a:cubicBezTo>
                <a:cubicBezTo>
                  <a:pt x="2948" y="125"/>
                  <a:pt x="2946" y="125"/>
                  <a:pt x="2947" y="124"/>
                </a:cubicBezTo>
                <a:cubicBezTo>
                  <a:pt x="2947" y="123"/>
                  <a:pt x="2947" y="123"/>
                  <a:pt x="2947" y="123"/>
                </a:cubicBezTo>
                <a:cubicBezTo>
                  <a:pt x="2947" y="122"/>
                  <a:pt x="2947" y="122"/>
                  <a:pt x="2946" y="122"/>
                </a:cubicBezTo>
                <a:cubicBezTo>
                  <a:pt x="2945" y="121"/>
                  <a:pt x="2942" y="122"/>
                  <a:pt x="2940" y="121"/>
                </a:cubicBezTo>
                <a:cubicBezTo>
                  <a:pt x="2939" y="121"/>
                  <a:pt x="2938" y="121"/>
                  <a:pt x="2937" y="122"/>
                </a:cubicBezTo>
                <a:cubicBezTo>
                  <a:pt x="2936" y="122"/>
                  <a:pt x="2936" y="122"/>
                  <a:pt x="2935" y="122"/>
                </a:cubicBezTo>
                <a:cubicBezTo>
                  <a:pt x="2934" y="122"/>
                  <a:pt x="2933" y="123"/>
                  <a:pt x="2932" y="123"/>
                </a:cubicBezTo>
                <a:cubicBezTo>
                  <a:pt x="2932" y="122"/>
                  <a:pt x="2932" y="121"/>
                  <a:pt x="2932" y="121"/>
                </a:cubicBezTo>
                <a:cubicBezTo>
                  <a:pt x="2932" y="120"/>
                  <a:pt x="2932" y="120"/>
                  <a:pt x="2933" y="119"/>
                </a:cubicBezTo>
                <a:cubicBezTo>
                  <a:pt x="2933" y="119"/>
                  <a:pt x="2934" y="119"/>
                  <a:pt x="2934" y="119"/>
                </a:cubicBezTo>
                <a:cubicBezTo>
                  <a:pt x="2934" y="119"/>
                  <a:pt x="2934" y="118"/>
                  <a:pt x="2935" y="118"/>
                </a:cubicBezTo>
                <a:cubicBezTo>
                  <a:pt x="2935" y="118"/>
                  <a:pt x="2936" y="118"/>
                  <a:pt x="2936" y="118"/>
                </a:cubicBezTo>
                <a:cubicBezTo>
                  <a:pt x="2937" y="117"/>
                  <a:pt x="2936" y="117"/>
                  <a:pt x="2936" y="117"/>
                </a:cubicBezTo>
                <a:cubicBezTo>
                  <a:pt x="2935" y="117"/>
                  <a:pt x="2934" y="116"/>
                  <a:pt x="2933" y="116"/>
                </a:cubicBezTo>
                <a:cubicBezTo>
                  <a:pt x="2933" y="116"/>
                  <a:pt x="2932" y="115"/>
                  <a:pt x="2931" y="115"/>
                </a:cubicBezTo>
                <a:cubicBezTo>
                  <a:pt x="2930" y="115"/>
                  <a:pt x="2929" y="115"/>
                  <a:pt x="2929" y="115"/>
                </a:cubicBezTo>
                <a:cubicBezTo>
                  <a:pt x="2928" y="115"/>
                  <a:pt x="2928" y="114"/>
                  <a:pt x="2927" y="115"/>
                </a:cubicBezTo>
                <a:cubicBezTo>
                  <a:pt x="2927" y="115"/>
                  <a:pt x="2927" y="115"/>
                  <a:pt x="2927" y="116"/>
                </a:cubicBezTo>
                <a:cubicBezTo>
                  <a:pt x="2927" y="116"/>
                  <a:pt x="2926" y="117"/>
                  <a:pt x="2926" y="117"/>
                </a:cubicBezTo>
                <a:cubicBezTo>
                  <a:pt x="2926" y="117"/>
                  <a:pt x="2926" y="118"/>
                  <a:pt x="2926" y="118"/>
                </a:cubicBezTo>
                <a:cubicBezTo>
                  <a:pt x="2926" y="118"/>
                  <a:pt x="2925" y="119"/>
                  <a:pt x="2925" y="119"/>
                </a:cubicBezTo>
                <a:cubicBezTo>
                  <a:pt x="2925" y="119"/>
                  <a:pt x="2924" y="119"/>
                  <a:pt x="2924" y="119"/>
                </a:cubicBezTo>
                <a:cubicBezTo>
                  <a:pt x="2923" y="119"/>
                  <a:pt x="2923" y="118"/>
                  <a:pt x="2922" y="118"/>
                </a:cubicBezTo>
                <a:cubicBezTo>
                  <a:pt x="2922" y="117"/>
                  <a:pt x="2921" y="116"/>
                  <a:pt x="2920" y="116"/>
                </a:cubicBezTo>
                <a:cubicBezTo>
                  <a:pt x="2920" y="116"/>
                  <a:pt x="2919" y="116"/>
                  <a:pt x="2919" y="116"/>
                </a:cubicBezTo>
                <a:cubicBezTo>
                  <a:pt x="2917" y="117"/>
                  <a:pt x="2916" y="117"/>
                  <a:pt x="2916" y="118"/>
                </a:cubicBezTo>
                <a:cubicBezTo>
                  <a:pt x="2915" y="119"/>
                  <a:pt x="2915" y="119"/>
                  <a:pt x="2915" y="120"/>
                </a:cubicBezTo>
                <a:cubicBezTo>
                  <a:pt x="2914" y="120"/>
                  <a:pt x="2913" y="121"/>
                  <a:pt x="2913" y="122"/>
                </a:cubicBezTo>
                <a:cubicBezTo>
                  <a:pt x="2913" y="122"/>
                  <a:pt x="2914" y="123"/>
                  <a:pt x="2914" y="123"/>
                </a:cubicBezTo>
                <a:cubicBezTo>
                  <a:pt x="2914" y="123"/>
                  <a:pt x="2914" y="123"/>
                  <a:pt x="2914" y="123"/>
                </a:cubicBezTo>
                <a:cubicBezTo>
                  <a:pt x="2914" y="124"/>
                  <a:pt x="2914" y="124"/>
                  <a:pt x="2914" y="124"/>
                </a:cubicBezTo>
                <a:cubicBezTo>
                  <a:pt x="2914" y="125"/>
                  <a:pt x="2913" y="125"/>
                  <a:pt x="2912" y="125"/>
                </a:cubicBezTo>
                <a:cubicBezTo>
                  <a:pt x="2911" y="125"/>
                  <a:pt x="2911" y="126"/>
                  <a:pt x="2911" y="128"/>
                </a:cubicBezTo>
                <a:cubicBezTo>
                  <a:pt x="2911" y="128"/>
                  <a:pt x="2911" y="128"/>
                  <a:pt x="2911" y="128"/>
                </a:cubicBezTo>
                <a:cubicBezTo>
                  <a:pt x="2911" y="128"/>
                  <a:pt x="2910" y="129"/>
                  <a:pt x="2910" y="129"/>
                </a:cubicBezTo>
                <a:cubicBezTo>
                  <a:pt x="2910" y="129"/>
                  <a:pt x="2910" y="130"/>
                  <a:pt x="2910" y="130"/>
                </a:cubicBezTo>
                <a:cubicBezTo>
                  <a:pt x="2911" y="130"/>
                  <a:pt x="2911" y="130"/>
                  <a:pt x="2911" y="131"/>
                </a:cubicBezTo>
                <a:cubicBezTo>
                  <a:pt x="2912" y="131"/>
                  <a:pt x="2912" y="131"/>
                  <a:pt x="2912" y="131"/>
                </a:cubicBezTo>
                <a:cubicBezTo>
                  <a:pt x="2912" y="132"/>
                  <a:pt x="2912" y="132"/>
                  <a:pt x="2912" y="132"/>
                </a:cubicBezTo>
                <a:cubicBezTo>
                  <a:pt x="2912" y="132"/>
                  <a:pt x="2911" y="132"/>
                  <a:pt x="2911" y="131"/>
                </a:cubicBezTo>
                <a:cubicBezTo>
                  <a:pt x="2911" y="131"/>
                  <a:pt x="2911" y="131"/>
                  <a:pt x="2910" y="131"/>
                </a:cubicBezTo>
                <a:cubicBezTo>
                  <a:pt x="2910" y="131"/>
                  <a:pt x="2909" y="131"/>
                  <a:pt x="2909" y="131"/>
                </a:cubicBezTo>
                <a:cubicBezTo>
                  <a:pt x="2909" y="131"/>
                  <a:pt x="2908" y="131"/>
                  <a:pt x="2908" y="131"/>
                </a:cubicBezTo>
                <a:cubicBezTo>
                  <a:pt x="2907" y="131"/>
                  <a:pt x="2906" y="131"/>
                  <a:pt x="2905" y="131"/>
                </a:cubicBezTo>
                <a:cubicBezTo>
                  <a:pt x="2904" y="132"/>
                  <a:pt x="2904" y="133"/>
                  <a:pt x="2904" y="134"/>
                </a:cubicBezTo>
                <a:cubicBezTo>
                  <a:pt x="2903" y="134"/>
                  <a:pt x="2903" y="134"/>
                  <a:pt x="2903" y="135"/>
                </a:cubicBezTo>
                <a:cubicBezTo>
                  <a:pt x="2902" y="135"/>
                  <a:pt x="2902" y="136"/>
                  <a:pt x="2902" y="136"/>
                </a:cubicBezTo>
                <a:cubicBezTo>
                  <a:pt x="2902" y="137"/>
                  <a:pt x="2901" y="138"/>
                  <a:pt x="2901" y="138"/>
                </a:cubicBezTo>
                <a:cubicBezTo>
                  <a:pt x="2901" y="139"/>
                  <a:pt x="2901" y="139"/>
                  <a:pt x="2901" y="140"/>
                </a:cubicBezTo>
                <a:cubicBezTo>
                  <a:pt x="2901" y="141"/>
                  <a:pt x="2900" y="142"/>
                  <a:pt x="2899" y="143"/>
                </a:cubicBezTo>
                <a:cubicBezTo>
                  <a:pt x="2899" y="143"/>
                  <a:pt x="2898" y="143"/>
                  <a:pt x="2898" y="144"/>
                </a:cubicBezTo>
                <a:close/>
                <a:moveTo>
                  <a:pt x="3396" y="256"/>
                </a:moveTo>
                <a:cubicBezTo>
                  <a:pt x="3396" y="255"/>
                  <a:pt x="3395" y="255"/>
                  <a:pt x="3394" y="254"/>
                </a:cubicBezTo>
                <a:cubicBezTo>
                  <a:pt x="3394" y="253"/>
                  <a:pt x="3393" y="253"/>
                  <a:pt x="3392" y="252"/>
                </a:cubicBezTo>
                <a:cubicBezTo>
                  <a:pt x="3392" y="252"/>
                  <a:pt x="3391" y="252"/>
                  <a:pt x="3390" y="251"/>
                </a:cubicBezTo>
                <a:cubicBezTo>
                  <a:pt x="3389" y="251"/>
                  <a:pt x="3389" y="250"/>
                  <a:pt x="3388" y="249"/>
                </a:cubicBezTo>
                <a:cubicBezTo>
                  <a:pt x="3387" y="249"/>
                  <a:pt x="3387" y="248"/>
                  <a:pt x="3386" y="248"/>
                </a:cubicBezTo>
                <a:cubicBezTo>
                  <a:pt x="3385" y="248"/>
                  <a:pt x="3385" y="247"/>
                  <a:pt x="3385" y="247"/>
                </a:cubicBezTo>
                <a:cubicBezTo>
                  <a:pt x="3383" y="247"/>
                  <a:pt x="3382" y="246"/>
                  <a:pt x="3381" y="246"/>
                </a:cubicBezTo>
                <a:cubicBezTo>
                  <a:pt x="3380" y="245"/>
                  <a:pt x="3378" y="246"/>
                  <a:pt x="3377" y="246"/>
                </a:cubicBezTo>
                <a:cubicBezTo>
                  <a:pt x="3375" y="247"/>
                  <a:pt x="3372" y="247"/>
                  <a:pt x="3370" y="247"/>
                </a:cubicBezTo>
                <a:cubicBezTo>
                  <a:pt x="3369" y="247"/>
                  <a:pt x="3368" y="247"/>
                  <a:pt x="3367" y="248"/>
                </a:cubicBezTo>
                <a:cubicBezTo>
                  <a:pt x="3366" y="249"/>
                  <a:pt x="3366" y="250"/>
                  <a:pt x="3365" y="251"/>
                </a:cubicBezTo>
                <a:cubicBezTo>
                  <a:pt x="3364" y="253"/>
                  <a:pt x="3363" y="254"/>
                  <a:pt x="3361" y="255"/>
                </a:cubicBezTo>
                <a:cubicBezTo>
                  <a:pt x="3360" y="256"/>
                  <a:pt x="3359" y="256"/>
                  <a:pt x="3358" y="256"/>
                </a:cubicBezTo>
                <a:cubicBezTo>
                  <a:pt x="3357" y="256"/>
                  <a:pt x="3357" y="256"/>
                  <a:pt x="3356" y="256"/>
                </a:cubicBezTo>
                <a:cubicBezTo>
                  <a:pt x="3356" y="256"/>
                  <a:pt x="3355" y="256"/>
                  <a:pt x="3355" y="256"/>
                </a:cubicBezTo>
                <a:cubicBezTo>
                  <a:pt x="3354" y="256"/>
                  <a:pt x="3353" y="256"/>
                  <a:pt x="3352" y="257"/>
                </a:cubicBezTo>
                <a:cubicBezTo>
                  <a:pt x="3352" y="258"/>
                  <a:pt x="3354" y="258"/>
                  <a:pt x="3354" y="258"/>
                </a:cubicBezTo>
                <a:cubicBezTo>
                  <a:pt x="3355" y="258"/>
                  <a:pt x="3356" y="258"/>
                  <a:pt x="3357" y="258"/>
                </a:cubicBezTo>
                <a:cubicBezTo>
                  <a:pt x="3357" y="258"/>
                  <a:pt x="3358" y="257"/>
                  <a:pt x="3359" y="257"/>
                </a:cubicBezTo>
                <a:cubicBezTo>
                  <a:pt x="3360" y="257"/>
                  <a:pt x="3360" y="256"/>
                  <a:pt x="3361" y="256"/>
                </a:cubicBezTo>
                <a:cubicBezTo>
                  <a:pt x="3362" y="256"/>
                  <a:pt x="3363" y="256"/>
                  <a:pt x="3364" y="256"/>
                </a:cubicBezTo>
                <a:cubicBezTo>
                  <a:pt x="3366" y="256"/>
                  <a:pt x="3368" y="256"/>
                  <a:pt x="3369" y="257"/>
                </a:cubicBezTo>
                <a:cubicBezTo>
                  <a:pt x="3370" y="257"/>
                  <a:pt x="3371" y="258"/>
                  <a:pt x="3372" y="258"/>
                </a:cubicBezTo>
                <a:cubicBezTo>
                  <a:pt x="3373" y="259"/>
                  <a:pt x="3374" y="259"/>
                  <a:pt x="3376" y="259"/>
                </a:cubicBezTo>
                <a:cubicBezTo>
                  <a:pt x="3377" y="259"/>
                  <a:pt x="3378" y="259"/>
                  <a:pt x="3379" y="259"/>
                </a:cubicBezTo>
                <a:cubicBezTo>
                  <a:pt x="3380" y="260"/>
                  <a:pt x="3381" y="260"/>
                  <a:pt x="3382" y="261"/>
                </a:cubicBezTo>
                <a:cubicBezTo>
                  <a:pt x="3384" y="261"/>
                  <a:pt x="3385" y="260"/>
                  <a:pt x="3387" y="260"/>
                </a:cubicBezTo>
                <a:cubicBezTo>
                  <a:pt x="3388" y="260"/>
                  <a:pt x="3389" y="261"/>
                  <a:pt x="3390" y="261"/>
                </a:cubicBezTo>
                <a:cubicBezTo>
                  <a:pt x="3391" y="261"/>
                  <a:pt x="3392" y="262"/>
                  <a:pt x="3393" y="262"/>
                </a:cubicBezTo>
                <a:cubicBezTo>
                  <a:pt x="3394" y="261"/>
                  <a:pt x="3395" y="261"/>
                  <a:pt x="3396" y="261"/>
                </a:cubicBezTo>
                <a:cubicBezTo>
                  <a:pt x="3396" y="260"/>
                  <a:pt x="3396" y="260"/>
                  <a:pt x="3396" y="259"/>
                </a:cubicBezTo>
                <a:cubicBezTo>
                  <a:pt x="3396" y="259"/>
                  <a:pt x="3396" y="259"/>
                  <a:pt x="3396" y="258"/>
                </a:cubicBezTo>
                <a:cubicBezTo>
                  <a:pt x="3396" y="258"/>
                  <a:pt x="3397" y="258"/>
                  <a:pt x="3397" y="257"/>
                </a:cubicBezTo>
                <a:cubicBezTo>
                  <a:pt x="3397" y="257"/>
                  <a:pt x="3397" y="256"/>
                  <a:pt x="3396" y="256"/>
                </a:cubicBezTo>
                <a:close/>
                <a:moveTo>
                  <a:pt x="3360" y="245"/>
                </a:moveTo>
                <a:cubicBezTo>
                  <a:pt x="3360" y="245"/>
                  <a:pt x="3361" y="246"/>
                  <a:pt x="3361" y="246"/>
                </a:cubicBezTo>
                <a:cubicBezTo>
                  <a:pt x="3362" y="246"/>
                  <a:pt x="3362" y="246"/>
                  <a:pt x="3362" y="246"/>
                </a:cubicBezTo>
                <a:cubicBezTo>
                  <a:pt x="3363" y="245"/>
                  <a:pt x="3363" y="245"/>
                  <a:pt x="3363" y="245"/>
                </a:cubicBezTo>
                <a:cubicBezTo>
                  <a:pt x="3365" y="244"/>
                  <a:pt x="3368" y="245"/>
                  <a:pt x="3369" y="243"/>
                </a:cubicBezTo>
                <a:cubicBezTo>
                  <a:pt x="3369" y="242"/>
                  <a:pt x="3369" y="242"/>
                  <a:pt x="3369" y="241"/>
                </a:cubicBezTo>
                <a:cubicBezTo>
                  <a:pt x="3369" y="241"/>
                  <a:pt x="3368" y="240"/>
                  <a:pt x="3368" y="240"/>
                </a:cubicBezTo>
                <a:cubicBezTo>
                  <a:pt x="3368" y="239"/>
                  <a:pt x="3367" y="238"/>
                  <a:pt x="3366" y="238"/>
                </a:cubicBezTo>
                <a:cubicBezTo>
                  <a:pt x="3365" y="238"/>
                  <a:pt x="3364" y="238"/>
                  <a:pt x="3363" y="238"/>
                </a:cubicBezTo>
                <a:cubicBezTo>
                  <a:pt x="3363" y="238"/>
                  <a:pt x="3363" y="238"/>
                  <a:pt x="3362" y="238"/>
                </a:cubicBezTo>
                <a:cubicBezTo>
                  <a:pt x="3362" y="238"/>
                  <a:pt x="3362" y="238"/>
                  <a:pt x="3361" y="238"/>
                </a:cubicBezTo>
                <a:cubicBezTo>
                  <a:pt x="3361" y="238"/>
                  <a:pt x="3361" y="238"/>
                  <a:pt x="3361" y="238"/>
                </a:cubicBezTo>
                <a:cubicBezTo>
                  <a:pt x="3360" y="238"/>
                  <a:pt x="3359" y="238"/>
                  <a:pt x="3359" y="239"/>
                </a:cubicBezTo>
                <a:cubicBezTo>
                  <a:pt x="3358" y="239"/>
                  <a:pt x="3358" y="239"/>
                  <a:pt x="3358" y="240"/>
                </a:cubicBezTo>
                <a:cubicBezTo>
                  <a:pt x="3358" y="240"/>
                  <a:pt x="3358" y="240"/>
                  <a:pt x="3358" y="241"/>
                </a:cubicBezTo>
                <a:cubicBezTo>
                  <a:pt x="3357" y="241"/>
                  <a:pt x="3358" y="242"/>
                  <a:pt x="3358" y="242"/>
                </a:cubicBezTo>
                <a:cubicBezTo>
                  <a:pt x="3358" y="242"/>
                  <a:pt x="3358" y="243"/>
                  <a:pt x="3358" y="243"/>
                </a:cubicBezTo>
                <a:cubicBezTo>
                  <a:pt x="3358" y="244"/>
                  <a:pt x="3359" y="244"/>
                  <a:pt x="3360" y="245"/>
                </a:cubicBezTo>
                <a:close/>
                <a:moveTo>
                  <a:pt x="3305" y="210"/>
                </a:moveTo>
                <a:cubicBezTo>
                  <a:pt x="3305" y="211"/>
                  <a:pt x="3305" y="211"/>
                  <a:pt x="3305" y="212"/>
                </a:cubicBezTo>
                <a:cubicBezTo>
                  <a:pt x="3305" y="212"/>
                  <a:pt x="3304" y="212"/>
                  <a:pt x="3305" y="213"/>
                </a:cubicBezTo>
                <a:cubicBezTo>
                  <a:pt x="3306" y="213"/>
                  <a:pt x="3306" y="213"/>
                  <a:pt x="3307" y="213"/>
                </a:cubicBezTo>
                <a:cubicBezTo>
                  <a:pt x="3308" y="213"/>
                  <a:pt x="3309" y="212"/>
                  <a:pt x="3309" y="212"/>
                </a:cubicBezTo>
                <a:cubicBezTo>
                  <a:pt x="3310" y="212"/>
                  <a:pt x="3310" y="212"/>
                  <a:pt x="3311" y="211"/>
                </a:cubicBezTo>
                <a:cubicBezTo>
                  <a:pt x="3311" y="211"/>
                  <a:pt x="3311" y="211"/>
                  <a:pt x="3311" y="210"/>
                </a:cubicBezTo>
                <a:cubicBezTo>
                  <a:pt x="3312" y="210"/>
                  <a:pt x="3312" y="209"/>
                  <a:pt x="3312" y="208"/>
                </a:cubicBezTo>
                <a:cubicBezTo>
                  <a:pt x="3312" y="207"/>
                  <a:pt x="3312" y="207"/>
                  <a:pt x="3311" y="207"/>
                </a:cubicBezTo>
                <a:cubicBezTo>
                  <a:pt x="3311" y="207"/>
                  <a:pt x="3311" y="206"/>
                  <a:pt x="3310" y="206"/>
                </a:cubicBezTo>
                <a:cubicBezTo>
                  <a:pt x="3309" y="206"/>
                  <a:pt x="3309" y="205"/>
                  <a:pt x="3309" y="205"/>
                </a:cubicBezTo>
                <a:cubicBezTo>
                  <a:pt x="3309" y="204"/>
                  <a:pt x="3309" y="204"/>
                  <a:pt x="3308" y="203"/>
                </a:cubicBezTo>
                <a:cubicBezTo>
                  <a:pt x="3308" y="203"/>
                  <a:pt x="3308" y="203"/>
                  <a:pt x="3308" y="202"/>
                </a:cubicBezTo>
                <a:cubicBezTo>
                  <a:pt x="3307" y="202"/>
                  <a:pt x="3307" y="201"/>
                  <a:pt x="3307" y="201"/>
                </a:cubicBezTo>
                <a:cubicBezTo>
                  <a:pt x="3307" y="201"/>
                  <a:pt x="3307" y="202"/>
                  <a:pt x="3307" y="202"/>
                </a:cubicBezTo>
                <a:cubicBezTo>
                  <a:pt x="3307" y="203"/>
                  <a:pt x="3307" y="204"/>
                  <a:pt x="3306" y="204"/>
                </a:cubicBezTo>
                <a:cubicBezTo>
                  <a:pt x="3306" y="205"/>
                  <a:pt x="3305" y="205"/>
                  <a:pt x="3305" y="206"/>
                </a:cubicBezTo>
                <a:cubicBezTo>
                  <a:pt x="3305" y="207"/>
                  <a:pt x="3305" y="207"/>
                  <a:pt x="3305" y="207"/>
                </a:cubicBezTo>
                <a:cubicBezTo>
                  <a:pt x="3306" y="208"/>
                  <a:pt x="3306" y="208"/>
                  <a:pt x="3306" y="208"/>
                </a:cubicBezTo>
                <a:cubicBezTo>
                  <a:pt x="3306" y="208"/>
                  <a:pt x="3306" y="208"/>
                  <a:pt x="3306" y="208"/>
                </a:cubicBezTo>
                <a:cubicBezTo>
                  <a:pt x="3306" y="209"/>
                  <a:pt x="3305" y="210"/>
                  <a:pt x="3305" y="210"/>
                </a:cubicBezTo>
                <a:close/>
                <a:moveTo>
                  <a:pt x="2396" y="68"/>
                </a:moveTo>
                <a:cubicBezTo>
                  <a:pt x="2396" y="68"/>
                  <a:pt x="2396" y="68"/>
                  <a:pt x="2397" y="68"/>
                </a:cubicBezTo>
                <a:cubicBezTo>
                  <a:pt x="2397" y="69"/>
                  <a:pt x="2397" y="68"/>
                  <a:pt x="2398" y="68"/>
                </a:cubicBezTo>
                <a:cubicBezTo>
                  <a:pt x="2398" y="68"/>
                  <a:pt x="2399" y="68"/>
                  <a:pt x="2399" y="68"/>
                </a:cubicBezTo>
                <a:cubicBezTo>
                  <a:pt x="2400" y="68"/>
                  <a:pt x="2400" y="67"/>
                  <a:pt x="2401" y="67"/>
                </a:cubicBezTo>
                <a:cubicBezTo>
                  <a:pt x="2401" y="67"/>
                  <a:pt x="2402" y="67"/>
                  <a:pt x="2402" y="67"/>
                </a:cubicBezTo>
                <a:cubicBezTo>
                  <a:pt x="2403" y="67"/>
                  <a:pt x="2403" y="68"/>
                  <a:pt x="2403" y="68"/>
                </a:cubicBezTo>
                <a:cubicBezTo>
                  <a:pt x="2403" y="69"/>
                  <a:pt x="2403" y="69"/>
                  <a:pt x="2403" y="69"/>
                </a:cubicBezTo>
                <a:cubicBezTo>
                  <a:pt x="2404" y="69"/>
                  <a:pt x="2404" y="69"/>
                  <a:pt x="2405" y="69"/>
                </a:cubicBezTo>
                <a:cubicBezTo>
                  <a:pt x="2405" y="69"/>
                  <a:pt x="2405" y="69"/>
                  <a:pt x="2405" y="68"/>
                </a:cubicBezTo>
                <a:cubicBezTo>
                  <a:pt x="2406" y="68"/>
                  <a:pt x="2407" y="68"/>
                  <a:pt x="2408" y="68"/>
                </a:cubicBezTo>
                <a:cubicBezTo>
                  <a:pt x="2408" y="68"/>
                  <a:pt x="2408" y="68"/>
                  <a:pt x="2408" y="68"/>
                </a:cubicBezTo>
                <a:cubicBezTo>
                  <a:pt x="2409" y="67"/>
                  <a:pt x="2409" y="67"/>
                  <a:pt x="2409" y="67"/>
                </a:cubicBezTo>
                <a:cubicBezTo>
                  <a:pt x="2410" y="67"/>
                  <a:pt x="2410" y="67"/>
                  <a:pt x="2411" y="67"/>
                </a:cubicBezTo>
                <a:cubicBezTo>
                  <a:pt x="2412" y="67"/>
                  <a:pt x="2412" y="66"/>
                  <a:pt x="2412" y="66"/>
                </a:cubicBezTo>
                <a:cubicBezTo>
                  <a:pt x="2413" y="66"/>
                  <a:pt x="2413" y="66"/>
                  <a:pt x="2414" y="66"/>
                </a:cubicBezTo>
                <a:cubicBezTo>
                  <a:pt x="2415" y="66"/>
                  <a:pt x="2416" y="66"/>
                  <a:pt x="2417" y="66"/>
                </a:cubicBezTo>
                <a:cubicBezTo>
                  <a:pt x="2418" y="66"/>
                  <a:pt x="2419" y="66"/>
                  <a:pt x="2419" y="66"/>
                </a:cubicBezTo>
                <a:cubicBezTo>
                  <a:pt x="2419" y="65"/>
                  <a:pt x="2417" y="65"/>
                  <a:pt x="2416" y="65"/>
                </a:cubicBezTo>
                <a:cubicBezTo>
                  <a:pt x="2416" y="65"/>
                  <a:pt x="2415" y="65"/>
                  <a:pt x="2415" y="65"/>
                </a:cubicBezTo>
                <a:cubicBezTo>
                  <a:pt x="2414" y="64"/>
                  <a:pt x="2414" y="64"/>
                  <a:pt x="2414" y="64"/>
                </a:cubicBezTo>
                <a:cubicBezTo>
                  <a:pt x="2412" y="64"/>
                  <a:pt x="2411" y="64"/>
                  <a:pt x="2410" y="64"/>
                </a:cubicBezTo>
                <a:cubicBezTo>
                  <a:pt x="2409" y="64"/>
                  <a:pt x="2408" y="63"/>
                  <a:pt x="2407" y="63"/>
                </a:cubicBezTo>
                <a:cubicBezTo>
                  <a:pt x="2406" y="63"/>
                  <a:pt x="2406" y="63"/>
                  <a:pt x="2405" y="63"/>
                </a:cubicBezTo>
                <a:cubicBezTo>
                  <a:pt x="2404" y="62"/>
                  <a:pt x="2403" y="63"/>
                  <a:pt x="2403" y="64"/>
                </a:cubicBezTo>
                <a:cubicBezTo>
                  <a:pt x="2403" y="64"/>
                  <a:pt x="2403" y="65"/>
                  <a:pt x="2403" y="65"/>
                </a:cubicBezTo>
                <a:cubicBezTo>
                  <a:pt x="2403" y="65"/>
                  <a:pt x="2404" y="65"/>
                  <a:pt x="2404" y="66"/>
                </a:cubicBezTo>
                <a:cubicBezTo>
                  <a:pt x="2404" y="66"/>
                  <a:pt x="2402" y="66"/>
                  <a:pt x="2402" y="66"/>
                </a:cubicBezTo>
                <a:cubicBezTo>
                  <a:pt x="2401" y="66"/>
                  <a:pt x="2400" y="65"/>
                  <a:pt x="2399" y="65"/>
                </a:cubicBezTo>
                <a:cubicBezTo>
                  <a:pt x="2398" y="65"/>
                  <a:pt x="2397" y="65"/>
                  <a:pt x="2396" y="65"/>
                </a:cubicBezTo>
                <a:cubicBezTo>
                  <a:pt x="2396" y="65"/>
                  <a:pt x="2396" y="65"/>
                  <a:pt x="2396" y="65"/>
                </a:cubicBezTo>
                <a:cubicBezTo>
                  <a:pt x="2395" y="65"/>
                  <a:pt x="2395" y="65"/>
                  <a:pt x="2395" y="65"/>
                </a:cubicBezTo>
                <a:cubicBezTo>
                  <a:pt x="2394" y="66"/>
                  <a:pt x="2393" y="66"/>
                  <a:pt x="2394" y="67"/>
                </a:cubicBezTo>
                <a:cubicBezTo>
                  <a:pt x="2394" y="68"/>
                  <a:pt x="2395" y="68"/>
                  <a:pt x="2396" y="68"/>
                </a:cubicBezTo>
                <a:close/>
                <a:moveTo>
                  <a:pt x="2332" y="348"/>
                </a:moveTo>
                <a:cubicBezTo>
                  <a:pt x="2331" y="348"/>
                  <a:pt x="2331" y="349"/>
                  <a:pt x="2331" y="349"/>
                </a:cubicBezTo>
                <a:cubicBezTo>
                  <a:pt x="2331" y="349"/>
                  <a:pt x="2331" y="350"/>
                  <a:pt x="2331" y="350"/>
                </a:cubicBezTo>
                <a:cubicBezTo>
                  <a:pt x="2331" y="350"/>
                  <a:pt x="2332" y="349"/>
                  <a:pt x="2332" y="349"/>
                </a:cubicBezTo>
                <a:cubicBezTo>
                  <a:pt x="2332" y="349"/>
                  <a:pt x="2333" y="349"/>
                  <a:pt x="2333" y="348"/>
                </a:cubicBezTo>
                <a:cubicBezTo>
                  <a:pt x="2333" y="348"/>
                  <a:pt x="2334" y="347"/>
                  <a:pt x="2333" y="346"/>
                </a:cubicBezTo>
                <a:cubicBezTo>
                  <a:pt x="2333" y="346"/>
                  <a:pt x="2332" y="345"/>
                  <a:pt x="2332" y="345"/>
                </a:cubicBezTo>
                <a:cubicBezTo>
                  <a:pt x="2331" y="344"/>
                  <a:pt x="2330" y="344"/>
                  <a:pt x="2329" y="343"/>
                </a:cubicBezTo>
                <a:cubicBezTo>
                  <a:pt x="2329" y="343"/>
                  <a:pt x="2328" y="342"/>
                  <a:pt x="2327" y="342"/>
                </a:cubicBezTo>
                <a:cubicBezTo>
                  <a:pt x="2326" y="341"/>
                  <a:pt x="2325" y="341"/>
                  <a:pt x="2324" y="340"/>
                </a:cubicBezTo>
                <a:cubicBezTo>
                  <a:pt x="2324" y="340"/>
                  <a:pt x="2323" y="340"/>
                  <a:pt x="2322" y="340"/>
                </a:cubicBezTo>
                <a:cubicBezTo>
                  <a:pt x="2322" y="340"/>
                  <a:pt x="2321" y="339"/>
                  <a:pt x="2321" y="339"/>
                </a:cubicBezTo>
                <a:cubicBezTo>
                  <a:pt x="2320" y="339"/>
                  <a:pt x="2319" y="339"/>
                  <a:pt x="2318" y="339"/>
                </a:cubicBezTo>
                <a:cubicBezTo>
                  <a:pt x="2317" y="339"/>
                  <a:pt x="2316" y="340"/>
                  <a:pt x="2315" y="340"/>
                </a:cubicBezTo>
                <a:cubicBezTo>
                  <a:pt x="2315" y="340"/>
                  <a:pt x="2314" y="341"/>
                  <a:pt x="2313" y="341"/>
                </a:cubicBezTo>
                <a:cubicBezTo>
                  <a:pt x="2312" y="342"/>
                  <a:pt x="2312" y="343"/>
                  <a:pt x="2311" y="344"/>
                </a:cubicBezTo>
                <a:cubicBezTo>
                  <a:pt x="2311" y="344"/>
                  <a:pt x="2311" y="345"/>
                  <a:pt x="2311" y="345"/>
                </a:cubicBezTo>
                <a:cubicBezTo>
                  <a:pt x="2311" y="346"/>
                  <a:pt x="2310" y="346"/>
                  <a:pt x="2310" y="347"/>
                </a:cubicBezTo>
                <a:cubicBezTo>
                  <a:pt x="2309" y="347"/>
                  <a:pt x="2309" y="348"/>
                  <a:pt x="2310" y="349"/>
                </a:cubicBezTo>
                <a:cubicBezTo>
                  <a:pt x="2310" y="350"/>
                  <a:pt x="2310" y="351"/>
                  <a:pt x="2310" y="351"/>
                </a:cubicBezTo>
                <a:cubicBezTo>
                  <a:pt x="2311" y="352"/>
                  <a:pt x="2311" y="352"/>
                  <a:pt x="2312" y="353"/>
                </a:cubicBezTo>
                <a:cubicBezTo>
                  <a:pt x="2312" y="353"/>
                  <a:pt x="2313" y="353"/>
                  <a:pt x="2314" y="354"/>
                </a:cubicBezTo>
                <a:cubicBezTo>
                  <a:pt x="2314" y="354"/>
                  <a:pt x="2315" y="354"/>
                  <a:pt x="2315" y="355"/>
                </a:cubicBezTo>
                <a:cubicBezTo>
                  <a:pt x="2316" y="355"/>
                  <a:pt x="2317" y="355"/>
                  <a:pt x="2318" y="354"/>
                </a:cubicBezTo>
                <a:cubicBezTo>
                  <a:pt x="2319" y="354"/>
                  <a:pt x="2319" y="354"/>
                  <a:pt x="2320" y="354"/>
                </a:cubicBezTo>
                <a:cubicBezTo>
                  <a:pt x="2321" y="354"/>
                  <a:pt x="2322" y="353"/>
                  <a:pt x="2323" y="353"/>
                </a:cubicBezTo>
                <a:cubicBezTo>
                  <a:pt x="2324" y="352"/>
                  <a:pt x="2325" y="352"/>
                  <a:pt x="2326" y="352"/>
                </a:cubicBezTo>
                <a:cubicBezTo>
                  <a:pt x="2327" y="351"/>
                  <a:pt x="2327" y="351"/>
                  <a:pt x="2328" y="351"/>
                </a:cubicBezTo>
                <a:cubicBezTo>
                  <a:pt x="2328" y="350"/>
                  <a:pt x="2329" y="349"/>
                  <a:pt x="2329" y="349"/>
                </a:cubicBezTo>
                <a:cubicBezTo>
                  <a:pt x="2330" y="348"/>
                  <a:pt x="2330" y="348"/>
                  <a:pt x="2331" y="347"/>
                </a:cubicBezTo>
                <a:cubicBezTo>
                  <a:pt x="2331" y="347"/>
                  <a:pt x="2331" y="347"/>
                  <a:pt x="2331" y="346"/>
                </a:cubicBezTo>
                <a:cubicBezTo>
                  <a:pt x="2331" y="346"/>
                  <a:pt x="2332" y="346"/>
                  <a:pt x="2332" y="346"/>
                </a:cubicBezTo>
                <a:cubicBezTo>
                  <a:pt x="2333" y="346"/>
                  <a:pt x="2332" y="347"/>
                  <a:pt x="2332" y="347"/>
                </a:cubicBezTo>
                <a:cubicBezTo>
                  <a:pt x="2332" y="347"/>
                  <a:pt x="2332" y="348"/>
                  <a:pt x="2332" y="348"/>
                </a:cubicBezTo>
                <a:close/>
                <a:moveTo>
                  <a:pt x="2022" y="321"/>
                </a:moveTo>
                <a:cubicBezTo>
                  <a:pt x="2022" y="322"/>
                  <a:pt x="2022" y="322"/>
                  <a:pt x="2023" y="322"/>
                </a:cubicBezTo>
                <a:cubicBezTo>
                  <a:pt x="2023" y="323"/>
                  <a:pt x="2023" y="323"/>
                  <a:pt x="2023" y="323"/>
                </a:cubicBezTo>
                <a:cubicBezTo>
                  <a:pt x="2024" y="323"/>
                  <a:pt x="2025" y="323"/>
                  <a:pt x="2025" y="322"/>
                </a:cubicBezTo>
                <a:cubicBezTo>
                  <a:pt x="2026" y="322"/>
                  <a:pt x="2027" y="321"/>
                  <a:pt x="2027" y="321"/>
                </a:cubicBezTo>
                <a:cubicBezTo>
                  <a:pt x="2028" y="320"/>
                  <a:pt x="2029" y="320"/>
                  <a:pt x="2029" y="319"/>
                </a:cubicBezTo>
                <a:cubicBezTo>
                  <a:pt x="2030" y="319"/>
                  <a:pt x="2030" y="318"/>
                  <a:pt x="2029" y="317"/>
                </a:cubicBezTo>
                <a:cubicBezTo>
                  <a:pt x="2029" y="317"/>
                  <a:pt x="2028" y="317"/>
                  <a:pt x="2028" y="316"/>
                </a:cubicBezTo>
                <a:cubicBezTo>
                  <a:pt x="2028" y="316"/>
                  <a:pt x="2027" y="316"/>
                  <a:pt x="2027" y="316"/>
                </a:cubicBezTo>
                <a:cubicBezTo>
                  <a:pt x="2026" y="317"/>
                  <a:pt x="2028" y="317"/>
                  <a:pt x="2028" y="318"/>
                </a:cubicBezTo>
                <a:cubicBezTo>
                  <a:pt x="2027" y="319"/>
                  <a:pt x="2026" y="319"/>
                  <a:pt x="2026" y="319"/>
                </a:cubicBezTo>
                <a:cubicBezTo>
                  <a:pt x="2025" y="319"/>
                  <a:pt x="2025" y="319"/>
                  <a:pt x="2024" y="319"/>
                </a:cubicBezTo>
                <a:cubicBezTo>
                  <a:pt x="2023" y="319"/>
                  <a:pt x="2023" y="320"/>
                  <a:pt x="2022" y="320"/>
                </a:cubicBezTo>
                <a:cubicBezTo>
                  <a:pt x="2022" y="320"/>
                  <a:pt x="2021" y="320"/>
                  <a:pt x="2021" y="320"/>
                </a:cubicBezTo>
                <a:cubicBezTo>
                  <a:pt x="2020" y="321"/>
                  <a:pt x="2021" y="321"/>
                  <a:pt x="2022" y="321"/>
                </a:cubicBezTo>
                <a:close/>
                <a:moveTo>
                  <a:pt x="2030" y="317"/>
                </a:moveTo>
                <a:cubicBezTo>
                  <a:pt x="2031" y="318"/>
                  <a:pt x="2032" y="318"/>
                  <a:pt x="2032" y="318"/>
                </a:cubicBezTo>
                <a:cubicBezTo>
                  <a:pt x="2033" y="319"/>
                  <a:pt x="2034" y="318"/>
                  <a:pt x="2034" y="317"/>
                </a:cubicBezTo>
                <a:cubicBezTo>
                  <a:pt x="2035" y="317"/>
                  <a:pt x="2035" y="316"/>
                  <a:pt x="2034" y="316"/>
                </a:cubicBezTo>
                <a:cubicBezTo>
                  <a:pt x="2034" y="315"/>
                  <a:pt x="2033" y="315"/>
                  <a:pt x="2032" y="315"/>
                </a:cubicBezTo>
                <a:cubicBezTo>
                  <a:pt x="2032" y="315"/>
                  <a:pt x="2032" y="315"/>
                  <a:pt x="2031" y="314"/>
                </a:cubicBezTo>
                <a:cubicBezTo>
                  <a:pt x="2031" y="314"/>
                  <a:pt x="2031" y="314"/>
                  <a:pt x="2030" y="314"/>
                </a:cubicBezTo>
                <a:cubicBezTo>
                  <a:pt x="2030" y="314"/>
                  <a:pt x="2030" y="315"/>
                  <a:pt x="2030" y="315"/>
                </a:cubicBezTo>
                <a:cubicBezTo>
                  <a:pt x="2030" y="316"/>
                  <a:pt x="2030" y="317"/>
                  <a:pt x="2030" y="317"/>
                </a:cubicBezTo>
                <a:close/>
                <a:moveTo>
                  <a:pt x="2274" y="84"/>
                </a:moveTo>
                <a:cubicBezTo>
                  <a:pt x="2274" y="84"/>
                  <a:pt x="2275" y="84"/>
                  <a:pt x="2276" y="84"/>
                </a:cubicBezTo>
                <a:cubicBezTo>
                  <a:pt x="2277" y="84"/>
                  <a:pt x="2277" y="85"/>
                  <a:pt x="2277" y="85"/>
                </a:cubicBezTo>
                <a:cubicBezTo>
                  <a:pt x="2278" y="85"/>
                  <a:pt x="2278" y="86"/>
                  <a:pt x="2278" y="86"/>
                </a:cubicBezTo>
                <a:cubicBezTo>
                  <a:pt x="2279" y="86"/>
                  <a:pt x="2279" y="86"/>
                  <a:pt x="2280" y="86"/>
                </a:cubicBezTo>
                <a:cubicBezTo>
                  <a:pt x="2280" y="86"/>
                  <a:pt x="2280" y="86"/>
                  <a:pt x="2281" y="86"/>
                </a:cubicBezTo>
                <a:cubicBezTo>
                  <a:pt x="2281" y="86"/>
                  <a:pt x="2282" y="86"/>
                  <a:pt x="2282" y="85"/>
                </a:cubicBezTo>
                <a:cubicBezTo>
                  <a:pt x="2282" y="85"/>
                  <a:pt x="2283" y="85"/>
                  <a:pt x="2283" y="85"/>
                </a:cubicBezTo>
                <a:cubicBezTo>
                  <a:pt x="2284" y="85"/>
                  <a:pt x="2285" y="84"/>
                  <a:pt x="2285" y="85"/>
                </a:cubicBezTo>
                <a:cubicBezTo>
                  <a:pt x="2285" y="86"/>
                  <a:pt x="2285" y="87"/>
                  <a:pt x="2284" y="88"/>
                </a:cubicBezTo>
                <a:cubicBezTo>
                  <a:pt x="2284" y="89"/>
                  <a:pt x="2285" y="88"/>
                  <a:pt x="2286" y="88"/>
                </a:cubicBezTo>
                <a:cubicBezTo>
                  <a:pt x="2287" y="89"/>
                  <a:pt x="2287" y="88"/>
                  <a:pt x="2288" y="88"/>
                </a:cubicBezTo>
                <a:cubicBezTo>
                  <a:pt x="2289" y="88"/>
                  <a:pt x="2290" y="88"/>
                  <a:pt x="2291" y="87"/>
                </a:cubicBezTo>
                <a:cubicBezTo>
                  <a:pt x="2292" y="87"/>
                  <a:pt x="2292" y="86"/>
                  <a:pt x="2293" y="85"/>
                </a:cubicBezTo>
                <a:cubicBezTo>
                  <a:pt x="2293" y="85"/>
                  <a:pt x="2294" y="85"/>
                  <a:pt x="2295" y="85"/>
                </a:cubicBezTo>
                <a:cubicBezTo>
                  <a:pt x="2296" y="85"/>
                  <a:pt x="2296" y="85"/>
                  <a:pt x="2296" y="84"/>
                </a:cubicBezTo>
                <a:cubicBezTo>
                  <a:pt x="2297" y="84"/>
                  <a:pt x="2297" y="84"/>
                  <a:pt x="2297" y="84"/>
                </a:cubicBezTo>
                <a:cubicBezTo>
                  <a:pt x="2298" y="84"/>
                  <a:pt x="2298" y="84"/>
                  <a:pt x="2299" y="84"/>
                </a:cubicBezTo>
                <a:cubicBezTo>
                  <a:pt x="2299" y="84"/>
                  <a:pt x="2299" y="84"/>
                  <a:pt x="2300" y="84"/>
                </a:cubicBezTo>
                <a:cubicBezTo>
                  <a:pt x="2300" y="84"/>
                  <a:pt x="2301" y="84"/>
                  <a:pt x="2301" y="84"/>
                </a:cubicBezTo>
                <a:cubicBezTo>
                  <a:pt x="2301" y="84"/>
                  <a:pt x="2301" y="83"/>
                  <a:pt x="2301" y="83"/>
                </a:cubicBezTo>
                <a:cubicBezTo>
                  <a:pt x="2301" y="83"/>
                  <a:pt x="2301" y="82"/>
                  <a:pt x="2302" y="82"/>
                </a:cubicBezTo>
                <a:cubicBezTo>
                  <a:pt x="2302" y="82"/>
                  <a:pt x="2303" y="82"/>
                  <a:pt x="2303" y="81"/>
                </a:cubicBezTo>
                <a:cubicBezTo>
                  <a:pt x="2303" y="81"/>
                  <a:pt x="2303" y="80"/>
                  <a:pt x="2304" y="80"/>
                </a:cubicBezTo>
                <a:cubicBezTo>
                  <a:pt x="2305" y="80"/>
                  <a:pt x="2305" y="81"/>
                  <a:pt x="2306" y="81"/>
                </a:cubicBezTo>
                <a:cubicBezTo>
                  <a:pt x="2307" y="81"/>
                  <a:pt x="2307" y="81"/>
                  <a:pt x="2308" y="82"/>
                </a:cubicBezTo>
                <a:cubicBezTo>
                  <a:pt x="2308" y="82"/>
                  <a:pt x="2308" y="83"/>
                  <a:pt x="2308" y="83"/>
                </a:cubicBezTo>
                <a:cubicBezTo>
                  <a:pt x="2309" y="83"/>
                  <a:pt x="2309" y="83"/>
                  <a:pt x="2310" y="83"/>
                </a:cubicBezTo>
                <a:cubicBezTo>
                  <a:pt x="2310" y="83"/>
                  <a:pt x="2311" y="83"/>
                  <a:pt x="2311" y="83"/>
                </a:cubicBezTo>
                <a:cubicBezTo>
                  <a:pt x="2312" y="83"/>
                  <a:pt x="2312" y="82"/>
                  <a:pt x="2312" y="83"/>
                </a:cubicBezTo>
                <a:cubicBezTo>
                  <a:pt x="2313" y="83"/>
                  <a:pt x="2313" y="83"/>
                  <a:pt x="2313" y="83"/>
                </a:cubicBezTo>
                <a:cubicBezTo>
                  <a:pt x="2314" y="83"/>
                  <a:pt x="2314" y="83"/>
                  <a:pt x="2315" y="83"/>
                </a:cubicBezTo>
                <a:cubicBezTo>
                  <a:pt x="2315" y="83"/>
                  <a:pt x="2315" y="84"/>
                  <a:pt x="2315" y="84"/>
                </a:cubicBezTo>
                <a:cubicBezTo>
                  <a:pt x="2316" y="84"/>
                  <a:pt x="2316" y="83"/>
                  <a:pt x="2316" y="83"/>
                </a:cubicBezTo>
                <a:cubicBezTo>
                  <a:pt x="2316" y="83"/>
                  <a:pt x="2315" y="82"/>
                  <a:pt x="2315" y="82"/>
                </a:cubicBezTo>
                <a:cubicBezTo>
                  <a:pt x="2315" y="82"/>
                  <a:pt x="2314" y="82"/>
                  <a:pt x="2314" y="81"/>
                </a:cubicBezTo>
                <a:cubicBezTo>
                  <a:pt x="2314" y="81"/>
                  <a:pt x="2314" y="80"/>
                  <a:pt x="2314" y="80"/>
                </a:cubicBezTo>
                <a:cubicBezTo>
                  <a:pt x="2314" y="80"/>
                  <a:pt x="2314" y="79"/>
                  <a:pt x="2314" y="79"/>
                </a:cubicBezTo>
                <a:cubicBezTo>
                  <a:pt x="2313" y="78"/>
                  <a:pt x="2312" y="78"/>
                  <a:pt x="2311" y="78"/>
                </a:cubicBezTo>
                <a:cubicBezTo>
                  <a:pt x="2310" y="78"/>
                  <a:pt x="2310" y="78"/>
                  <a:pt x="2309" y="78"/>
                </a:cubicBezTo>
                <a:cubicBezTo>
                  <a:pt x="2309" y="78"/>
                  <a:pt x="2309" y="78"/>
                  <a:pt x="2308" y="78"/>
                </a:cubicBezTo>
                <a:cubicBezTo>
                  <a:pt x="2307" y="78"/>
                  <a:pt x="2306" y="78"/>
                  <a:pt x="2305" y="78"/>
                </a:cubicBezTo>
                <a:cubicBezTo>
                  <a:pt x="2304" y="78"/>
                  <a:pt x="2303" y="77"/>
                  <a:pt x="2302" y="77"/>
                </a:cubicBezTo>
                <a:cubicBezTo>
                  <a:pt x="2300" y="77"/>
                  <a:pt x="2298" y="78"/>
                  <a:pt x="2296" y="78"/>
                </a:cubicBezTo>
                <a:cubicBezTo>
                  <a:pt x="2295" y="79"/>
                  <a:pt x="2294" y="79"/>
                  <a:pt x="2293" y="79"/>
                </a:cubicBezTo>
                <a:cubicBezTo>
                  <a:pt x="2292" y="79"/>
                  <a:pt x="2291" y="79"/>
                  <a:pt x="2289" y="80"/>
                </a:cubicBezTo>
                <a:cubicBezTo>
                  <a:pt x="2289" y="80"/>
                  <a:pt x="2287" y="80"/>
                  <a:pt x="2287" y="80"/>
                </a:cubicBezTo>
                <a:cubicBezTo>
                  <a:pt x="2285" y="80"/>
                  <a:pt x="2284" y="81"/>
                  <a:pt x="2282" y="81"/>
                </a:cubicBezTo>
                <a:cubicBezTo>
                  <a:pt x="2280" y="81"/>
                  <a:pt x="2279" y="82"/>
                  <a:pt x="2277" y="82"/>
                </a:cubicBezTo>
                <a:cubicBezTo>
                  <a:pt x="2277" y="82"/>
                  <a:pt x="2276" y="83"/>
                  <a:pt x="2275" y="83"/>
                </a:cubicBezTo>
                <a:cubicBezTo>
                  <a:pt x="2275" y="83"/>
                  <a:pt x="2274" y="83"/>
                  <a:pt x="2273" y="83"/>
                </a:cubicBezTo>
                <a:cubicBezTo>
                  <a:pt x="2272" y="83"/>
                  <a:pt x="2273" y="84"/>
                  <a:pt x="2274" y="84"/>
                </a:cubicBezTo>
                <a:close/>
                <a:moveTo>
                  <a:pt x="2023" y="318"/>
                </a:moveTo>
                <a:cubicBezTo>
                  <a:pt x="2024" y="317"/>
                  <a:pt x="2023" y="317"/>
                  <a:pt x="2024" y="316"/>
                </a:cubicBezTo>
                <a:cubicBezTo>
                  <a:pt x="2024" y="315"/>
                  <a:pt x="2025" y="316"/>
                  <a:pt x="2026" y="315"/>
                </a:cubicBezTo>
                <a:cubicBezTo>
                  <a:pt x="2026" y="315"/>
                  <a:pt x="2026" y="315"/>
                  <a:pt x="2026" y="314"/>
                </a:cubicBezTo>
                <a:cubicBezTo>
                  <a:pt x="2026" y="314"/>
                  <a:pt x="2027" y="314"/>
                  <a:pt x="2027" y="314"/>
                </a:cubicBezTo>
                <a:cubicBezTo>
                  <a:pt x="2028" y="313"/>
                  <a:pt x="2028" y="313"/>
                  <a:pt x="2027" y="312"/>
                </a:cubicBezTo>
                <a:cubicBezTo>
                  <a:pt x="2026" y="311"/>
                  <a:pt x="2026" y="312"/>
                  <a:pt x="2026" y="313"/>
                </a:cubicBezTo>
                <a:cubicBezTo>
                  <a:pt x="2025" y="314"/>
                  <a:pt x="2024" y="313"/>
                  <a:pt x="2024" y="314"/>
                </a:cubicBezTo>
                <a:cubicBezTo>
                  <a:pt x="2023" y="314"/>
                  <a:pt x="2023" y="315"/>
                  <a:pt x="2022" y="315"/>
                </a:cubicBezTo>
                <a:cubicBezTo>
                  <a:pt x="2022" y="315"/>
                  <a:pt x="2022" y="315"/>
                  <a:pt x="2021" y="315"/>
                </a:cubicBezTo>
                <a:cubicBezTo>
                  <a:pt x="2020" y="315"/>
                  <a:pt x="2019" y="315"/>
                  <a:pt x="2019" y="315"/>
                </a:cubicBezTo>
                <a:cubicBezTo>
                  <a:pt x="2018" y="315"/>
                  <a:pt x="2018" y="315"/>
                  <a:pt x="2017" y="315"/>
                </a:cubicBezTo>
                <a:cubicBezTo>
                  <a:pt x="2016" y="315"/>
                  <a:pt x="2017" y="315"/>
                  <a:pt x="2016" y="314"/>
                </a:cubicBezTo>
                <a:cubicBezTo>
                  <a:pt x="2016" y="314"/>
                  <a:pt x="2015" y="314"/>
                  <a:pt x="2015" y="315"/>
                </a:cubicBezTo>
                <a:cubicBezTo>
                  <a:pt x="2015" y="315"/>
                  <a:pt x="2015" y="316"/>
                  <a:pt x="2014" y="315"/>
                </a:cubicBezTo>
                <a:cubicBezTo>
                  <a:pt x="2014" y="315"/>
                  <a:pt x="2014" y="315"/>
                  <a:pt x="2014" y="315"/>
                </a:cubicBezTo>
                <a:cubicBezTo>
                  <a:pt x="2014" y="315"/>
                  <a:pt x="2013" y="315"/>
                  <a:pt x="2013" y="315"/>
                </a:cubicBezTo>
                <a:cubicBezTo>
                  <a:pt x="2013" y="316"/>
                  <a:pt x="2013" y="316"/>
                  <a:pt x="2012" y="316"/>
                </a:cubicBezTo>
                <a:cubicBezTo>
                  <a:pt x="2012" y="316"/>
                  <a:pt x="2012" y="315"/>
                  <a:pt x="2011" y="315"/>
                </a:cubicBezTo>
                <a:cubicBezTo>
                  <a:pt x="2011" y="315"/>
                  <a:pt x="2011" y="316"/>
                  <a:pt x="2011" y="316"/>
                </a:cubicBezTo>
                <a:cubicBezTo>
                  <a:pt x="2011" y="317"/>
                  <a:pt x="2011" y="317"/>
                  <a:pt x="2012" y="318"/>
                </a:cubicBezTo>
                <a:cubicBezTo>
                  <a:pt x="2012" y="318"/>
                  <a:pt x="2012" y="319"/>
                  <a:pt x="2013" y="319"/>
                </a:cubicBezTo>
                <a:cubicBezTo>
                  <a:pt x="2014" y="320"/>
                  <a:pt x="2015" y="319"/>
                  <a:pt x="2015" y="319"/>
                </a:cubicBezTo>
                <a:cubicBezTo>
                  <a:pt x="2016" y="319"/>
                  <a:pt x="2016" y="319"/>
                  <a:pt x="2017" y="319"/>
                </a:cubicBezTo>
                <a:cubicBezTo>
                  <a:pt x="2017" y="319"/>
                  <a:pt x="2017" y="319"/>
                  <a:pt x="2018" y="318"/>
                </a:cubicBezTo>
                <a:cubicBezTo>
                  <a:pt x="2019" y="317"/>
                  <a:pt x="2019" y="319"/>
                  <a:pt x="2020" y="319"/>
                </a:cubicBezTo>
                <a:cubicBezTo>
                  <a:pt x="2021" y="319"/>
                  <a:pt x="2021" y="318"/>
                  <a:pt x="2022" y="318"/>
                </a:cubicBezTo>
                <a:cubicBezTo>
                  <a:pt x="2022" y="318"/>
                  <a:pt x="2023" y="318"/>
                  <a:pt x="2023" y="318"/>
                </a:cubicBezTo>
                <a:close/>
                <a:moveTo>
                  <a:pt x="1964" y="97"/>
                </a:moveTo>
                <a:cubicBezTo>
                  <a:pt x="1965" y="97"/>
                  <a:pt x="1965" y="97"/>
                  <a:pt x="1966" y="97"/>
                </a:cubicBezTo>
                <a:cubicBezTo>
                  <a:pt x="1967" y="97"/>
                  <a:pt x="1968" y="98"/>
                  <a:pt x="1969" y="98"/>
                </a:cubicBezTo>
                <a:cubicBezTo>
                  <a:pt x="1970" y="98"/>
                  <a:pt x="1971" y="98"/>
                  <a:pt x="1972" y="98"/>
                </a:cubicBezTo>
                <a:cubicBezTo>
                  <a:pt x="1972" y="98"/>
                  <a:pt x="1972" y="98"/>
                  <a:pt x="1973" y="98"/>
                </a:cubicBezTo>
                <a:cubicBezTo>
                  <a:pt x="1973" y="98"/>
                  <a:pt x="1974" y="98"/>
                  <a:pt x="1974" y="98"/>
                </a:cubicBezTo>
                <a:cubicBezTo>
                  <a:pt x="1975" y="99"/>
                  <a:pt x="1975" y="98"/>
                  <a:pt x="1975" y="99"/>
                </a:cubicBezTo>
                <a:cubicBezTo>
                  <a:pt x="1975" y="99"/>
                  <a:pt x="1974" y="99"/>
                  <a:pt x="1974" y="99"/>
                </a:cubicBezTo>
                <a:cubicBezTo>
                  <a:pt x="1974" y="99"/>
                  <a:pt x="1974" y="100"/>
                  <a:pt x="1974" y="100"/>
                </a:cubicBezTo>
                <a:cubicBezTo>
                  <a:pt x="1973" y="101"/>
                  <a:pt x="1973" y="100"/>
                  <a:pt x="1973" y="100"/>
                </a:cubicBezTo>
                <a:cubicBezTo>
                  <a:pt x="1972" y="100"/>
                  <a:pt x="1972" y="100"/>
                  <a:pt x="1972" y="100"/>
                </a:cubicBezTo>
                <a:cubicBezTo>
                  <a:pt x="1973" y="101"/>
                  <a:pt x="1972" y="101"/>
                  <a:pt x="1972" y="101"/>
                </a:cubicBezTo>
                <a:cubicBezTo>
                  <a:pt x="1971" y="101"/>
                  <a:pt x="1971" y="101"/>
                  <a:pt x="1971" y="101"/>
                </a:cubicBezTo>
                <a:cubicBezTo>
                  <a:pt x="1971" y="102"/>
                  <a:pt x="1971" y="102"/>
                  <a:pt x="1971" y="102"/>
                </a:cubicBezTo>
                <a:cubicBezTo>
                  <a:pt x="1971" y="103"/>
                  <a:pt x="1971" y="103"/>
                  <a:pt x="1971" y="104"/>
                </a:cubicBezTo>
                <a:cubicBezTo>
                  <a:pt x="1972" y="104"/>
                  <a:pt x="1972" y="104"/>
                  <a:pt x="1972" y="104"/>
                </a:cubicBezTo>
                <a:cubicBezTo>
                  <a:pt x="1973" y="105"/>
                  <a:pt x="1972" y="106"/>
                  <a:pt x="1974" y="107"/>
                </a:cubicBezTo>
                <a:cubicBezTo>
                  <a:pt x="1974" y="107"/>
                  <a:pt x="1974" y="107"/>
                  <a:pt x="1975" y="107"/>
                </a:cubicBezTo>
                <a:cubicBezTo>
                  <a:pt x="1976" y="107"/>
                  <a:pt x="1976" y="107"/>
                  <a:pt x="1977" y="107"/>
                </a:cubicBezTo>
                <a:cubicBezTo>
                  <a:pt x="1979" y="107"/>
                  <a:pt x="1979" y="107"/>
                  <a:pt x="1981" y="107"/>
                </a:cubicBezTo>
                <a:cubicBezTo>
                  <a:pt x="1982" y="107"/>
                  <a:pt x="1983" y="107"/>
                  <a:pt x="1984" y="107"/>
                </a:cubicBezTo>
                <a:cubicBezTo>
                  <a:pt x="1985" y="107"/>
                  <a:pt x="1985" y="107"/>
                  <a:pt x="1986" y="106"/>
                </a:cubicBezTo>
                <a:cubicBezTo>
                  <a:pt x="1987" y="106"/>
                  <a:pt x="1988" y="106"/>
                  <a:pt x="1989" y="106"/>
                </a:cubicBezTo>
                <a:cubicBezTo>
                  <a:pt x="1989" y="106"/>
                  <a:pt x="1990" y="106"/>
                  <a:pt x="1990" y="106"/>
                </a:cubicBezTo>
                <a:cubicBezTo>
                  <a:pt x="1991" y="106"/>
                  <a:pt x="1991" y="105"/>
                  <a:pt x="1991" y="105"/>
                </a:cubicBezTo>
                <a:cubicBezTo>
                  <a:pt x="1992" y="105"/>
                  <a:pt x="1993" y="105"/>
                  <a:pt x="1994" y="105"/>
                </a:cubicBezTo>
                <a:cubicBezTo>
                  <a:pt x="1995" y="105"/>
                  <a:pt x="1997" y="105"/>
                  <a:pt x="1999" y="105"/>
                </a:cubicBezTo>
                <a:cubicBezTo>
                  <a:pt x="2000" y="105"/>
                  <a:pt x="2001" y="105"/>
                  <a:pt x="2002" y="105"/>
                </a:cubicBezTo>
                <a:cubicBezTo>
                  <a:pt x="2002" y="105"/>
                  <a:pt x="2003" y="105"/>
                  <a:pt x="2003" y="105"/>
                </a:cubicBezTo>
                <a:cubicBezTo>
                  <a:pt x="2004" y="105"/>
                  <a:pt x="2004" y="105"/>
                  <a:pt x="2005" y="105"/>
                </a:cubicBezTo>
                <a:cubicBezTo>
                  <a:pt x="2006" y="105"/>
                  <a:pt x="2007" y="105"/>
                  <a:pt x="2008" y="105"/>
                </a:cubicBezTo>
                <a:cubicBezTo>
                  <a:pt x="2009" y="105"/>
                  <a:pt x="2010" y="105"/>
                  <a:pt x="2011" y="105"/>
                </a:cubicBezTo>
                <a:cubicBezTo>
                  <a:pt x="2011" y="105"/>
                  <a:pt x="2013" y="105"/>
                  <a:pt x="2013" y="106"/>
                </a:cubicBezTo>
                <a:cubicBezTo>
                  <a:pt x="2013" y="106"/>
                  <a:pt x="2011" y="106"/>
                  <a:pt x="2010" y="106"/>
                </a:cubicBezTo>
                <a:cubicBezTo>
                  <a:pt x="2010" y="106"/>
                  <a:pt x="2010" y="106"/>
                  <a:pt x="2009" y="107"/>
                </a:cubicBezTo>
                <a:cubicBezTo>
                  <a:pt x="2009" y="107"/>
                  <a:pt x="2009" y="107"/>
                  <a:pt x="2008" y="107"/>
                </a:cubicBezTo>
                <a:cubicBezTo>
                  <a:pt x="2007" y="108"/>
                  <a:pt x="2007" y="107"/>
                  <a:pt x="2006" y="107"/>
                </a:cubicBezTo>
                <a:cubicBezTo>
                  <a:pt x="2006" y="107"/>
                  <a:pt x="2005" y="107"/>
                  <a:pt x="2005" y="107"/>
                </a:cubicBezTo>
                <a:cubicBezTo>
                  <a:pt x="2004" y="107"/>
                  <a:pt x="2004" y="107"/>
                  <a:pt x="2003" y="107"/>
                </a:cubicBezTo>
                <a:cubicBezTo>
                  <a:pt x="2002" y="107"/>
                  <a:pt x="2001" y="107"/>
                  <a:pt x="2000" y="107"/>
                </a:cubicBezTo>
                <a:cubicBezTo>
                  <a:pt x="2000" y="107"/>
                  <a:pt x="1999" y="108"/>
                  <a:pt x="1998" y="108"/>
                </a:cubicBezTo>
                <a:cubicBezTo>
                  <a:pt x="1998" y="107"/>
                  <a:pt x="1997" y="107"/>
                  <a:pt x="1997" y="107"/>
                </a:cubicBezTo>
                <a:cubicBezTo>
                  <a:pt x="1996" y="108"/>
                  <a:pt x="1997" y="108"/>
                  <a:pt x="1997" y="108"/>
                </a:cubicBezTo>
                <a:cubicBezTo>
                  <a:pt x="1998" y="109"/>
                  <a:pt x="1999" y="109"/>
                  <a:pt x="1999" y="110"/>
                </a:cubicBezTo>
                <a:cubicBezTo>
                  <a:pt x="1999" y="110"/>
                  <a:pt x="1999" y="110"/>
                  <a:pt x="1999" y="110"/>
                </a:cubicBezTo>
                <a:cubicBezTo>
                  <a:pt x="1999" y="110"/>
                  <a:pt x="1999" y="110"/>
                  <a:pt x="1999" y="110"/>
                </a:cubicBezTo>
                <a:cubicBezTo>
                  <a:pt x="2000" y="111"/>
                  <a:pt x="2000" y="111"/>
                  <a:pt x="2000" y="111"/>
                </a:cubicBezTo>
                <a:cubicBezTo>
                  <a:pt x="2000" y="112"/>
                  <a:pt x="1999" y="111"/>
                  <a:pt x="1998" y="111"/>
                </a:cubicBezTo>
                <a:cubicBezTo>
                  <a:pt x="1998" y="111"/>
                  <a:pt x="1997" y="111"/>
                  <a:pt x="1996" y="111"/>
                </a:cubicBezTo>
                <a:cubicBezTo>
                  <a:pt x="1995" y="111"/>
                  <a:pt x="1995" y="110"/>
                  <a:pt x="1994" y="110"/>
                </a:cubicBezTo>
                <a:cubicBezTo>
                  <a:pt x="1993" y="110"/>
                  <a:pt x="1992" y="110"/>
                  <a:pt x="1991" y="110"/>
                </a:cubicBezTo>
                <a:cubicBezTo>
                  <a:pt x="1991" y="109"/>
                  <a:pt x="1990" y="109"/>
                  <a:pt x="1990" y="109"/>
                </a:cubicBezTo>
                <a:cubicBezTo>
                  <a:pt x="1989" y="109"/>
                  <a:pt x="1989" y="109"/>
                  <a:pt x="1989" y="109"/>
                </a:cubicBezTo>
                <a:cubicBezTo>
                  <a:pt x="1988" y="109"/>
                  <a:pt x="1988" y="108"/>
                  <a:pt x="1988" y="109"/>
                </a:cubicBezTo>
                <a:cubicBezTo>
                  <a:pt x="1988" y="109"/>
                  <a:pt x="1988" y="110"/>
                  <a:pt x="1988" y="110"/>
                </a:cubicBezTo>
                <a:cubicBezTo>
                  <a:pt x="1989" y="111"/>
                  <a:pt x="1990" y="113"/>
                  <a:pt x="1991" y="113"/>
                </a:cubicBezTo>
                <a:cubicBezTo>
                  <a:pt x="1992" y="114"/>
                  <a:pt x="1993" y="114"/>
                  <a:pt x="1993" y="114"/>
                </a:cubicBezTo>
                <a:cubicBezTo>
                  <a:pt x="1994" y="115"/>
                  <a:pt x="1994" y="115"/>
                  <a:pt x="1994" y="115"/>
                </a:cubicBezTo>
                <a:cubicBezTo>
                  <a:pt x="1995" y="115"/>
                  <a:pt x="1995" y="115"/>
                  <a:pt x="1996" y="115"/>
                </a:cubicBezTo>
                <a:cubicBezTo>
                  <a:pt x="1996" y="115"/>
                  <a:pt x="1997" y="116"/>
                  <a:pt x="1998" y="116"/>
                </a:cubicBezTo>
                <a:cubicBezTo>
                  <a:pt x="1999" y="116"/>
                  <a:pt x="2000" y="116"/>
                  <a:pt x="2001" y="116"/>
                </a:cubicBezTo>
                <a:cubicBezTo>
                  <a:pt x="2002" y="116"/>
                  <a:pt x="2002" y="115"/>
                  <a:pt x="2003" y="115"/>
                </a:cubicBezTo>
                <a:cubicBezTo>
                  <a:pt x="2004" y="115"/>
                  <a:pt x="2004" y="115"/>
                  <a:pt x="2004" y="115"/>
                </a:cubicBezTo>
                <a:cubicBezTo>
                  <a:pt x="2005" y="115"/>
                  <a:pt x="2005" y="115"/>
                  <a:pt x="2006" y="116"/>
                </a:cubicBezTo>
                <a:cubicBezTo>
                  <a:pt x="2006" y="116"/>
                  <a:pt x="2006" y="116"/>
                  <a:pt x="2006" y="116"/>
                </a:cubicBezTo>
                <a:cubicBezTo>
                  <a:pt x="2007" y="116"/>
                  <a:pt x="2007" y="116"/>
                  <a:pt x="2008" y="116"/>
                </a:cubicBezTo>
                <a:cubicBezTo>
                  <a:pt x="2008" y="116"/>
                  <a:pt x="2008" y="116"/>
                  <a:pt x="2009" y="116"/>
                </a:cubicBezTo>
                <a:cubicBezTo>
                  <a:pt x="2011" y="115"/>
                  <a:pt x="2014" y="115"/>
                  <a:pt x="2016" y="115"/>
                </a:cubicBezTo>
                <a:cubicBezTo>
                  <a:pt x="2017" y="115"/>
                  <a:pt x="2018" y="115"/>
                  <a:pt x="2019" y="116"/>
                </a:cubicBezTo>
                <a:cubicBezTo>
                  <a:pt x="2019" y="116"/>
                  <a:pt x="2020" y="116"/>
                  <a:pt x="2021" y="116"/>
                </a:cubicBezTo>
                <a:cubicBezTo>
                  <a:pt x="2022" y="116"/>
                  <a:pt x="2023" y="117"/>
                  <a:pt x="2023" y="117"/>
                </a:cubicBezTo>
                <a:cubicBezTo>
                  <a:pt x="2024" y="117"/>
                  <a:pt x="2025" y="118"/>
                  <a:pt x="2025" y="118"/>
                </a:cubicBezTo>
                <a:cubicBezTo>
                  <a:pt x="2027" y="119"/>
                  <a:pt x="2028" y="119"/>
                  <a:pt x="2029" y="120"/>
                </a:cubicBezTo>
                <a:cubicBezTo>
                  <a:pt x="2031" y="121"/>
                  <a:pt x="2033" y="121"/>
                  <a:pt x="2034" y="121"/>
                </a:cubicBezTo>
                <a:cubicBezTo>
                  <a:pt x="2035" y="120"/>
                  <a:pt x="2036" y="119"/>
                  <a:pt x="2036" y="119"/>
                </a:cubicBezTo>
                <a:cubicBezTo>
                  <a:pt x="2037" y="118"/>
                  <a:pt x="2037" y="118"/>
                  <a:pt x="2037" y="118"/>
                </a:cubicBezTo>
                <a:cubicBezTo>
                  <a:pt x="2038" y="118"/>
                  <a:pt x="2038" y="118"/>
                  <a:pt x="2038" y="117"/>
                </a:cubicBezTo>
                <a:cubicBezTo>
                  <a:pt x="2039" y="117"/>
                  <a:pt x="2040" y="117"/>
                  <a:pt x="2041" y="117"/>
                </a:cubicBezTo>
                <a:cubicBezTo>
                  <a:pt x="2041" y="117"/>
                  <a:pt x="2042" y="117"/>
                  <a:pt x="2043" y="117"/>
                </a:cubicBezTo>
                <a:cubicBezTo>
                  <a:pt x="2045" y="117"/>
                  <a:pt x="2047" y="118"/>
                  <a:pt x="2048" y="117"/>
                </a:cubicBezTo>
                <a:cubicBezTo>
                  <a:pt x="2049" y="116"/>
                  <a:pt x="2050" y="116"/>
                  <a:pt x="2051" y="116"/>
                </a:cubicBezTo>
                <a:cubicBezTo>
                  <a:pt x="2051" y="115"/>
                  <a:pt x="2052" y="115"/>
                  <a:pt x="2052" y="115"/>
                </a:cubicBezTo>
                <a:cubicBezTo>
                  <a:pt x="2053" y="115"/>
                  <a:pt x="2054" y="115"/>
                  <a:pt x="2054" y="115"/>
                </a:cubicBezTo>
                <a:cubicBezTo>
                  <a:pt x="2054" y="114"/>
                  <a:pt x="2054" y="114"/>
                  <a:pt x="2054" y="113"/>
                </a:cubicBezTo>
                <a:cubicBezTo>
                  <a:pt x="2055" y="113"/>
                  <a:pt x="2055" y="113"/>
                  <a:pt x="2055" y="113"/>
                </a:cubicBezTo>
                <a:cubicBezTo>
                  <a:pt x="2057" y="113"/>
                  <a:pt x="2055" y="112"/>
                  <a:pt x="2055" y="111"/>
                </a:cubicBezTo>
                <a:cubicBezTo>
                  <a:pt x="2055" y="111"/>
                  <a:pt x="2054" y="110"/>
                  <a:pt x="2055" y="109"/>
                </a:cubicBezTo>
                <a:cubicBezTo>
                  <a:pt x="2056" y="109"/>
                  <a:pt x="2056" y="109"/>
                  <a:pt x="2057" y="109"/>
                </a:cubicBezTo>
                <a:cubicBezTo>
                  <a:pt x="2058" y="109"/>
                  <a:pt x="2059" y="109"/>
                  <a:pt x="2060" y="108"/>
                </a:cubicBezTo>
                <a:cubicBezTo>
                  <a:pt x="2061" y="108"/>
                  <a:pt x="2061" y="107"/>
                  <a:pt x="2062" y="106"/>
                </a:cubicBezTo>
                <a:cubicBezTo>
                  <a:pt x="2063" y="106"/>
                  <a:pt x="2063" y="106"/>
                  <a:pt x="2063" y="106"/>
                </a:cubicBezTo>
                <a:cubicBezTo>
                  <a:pt x="2064" y="106"/>
                  <a:pt x="2064" y="105"/>
                  <a:pt x="2065" y="105"/>
                </a:cubicBezTo>
                <a:cubicBezTo>
                  <a:pt x="2065" y="105"/>
                  <a:pt x="2066" y="104"/>
                  <a:pt x="2066" y="104"/>
                </a:cubicBezTo>
                <a:cubicBezTo>
                  <a:pt x="2067" y="104"/>
                  <a:pt x="2067" y="104"/>
                  <a:pt x="2067" y="104"/>
                </a:cubicBezTo>
                <a:cubicBezTo>
                  <a:pt x="2068" y="104"/>
                  <a:pt x="2068" y="104"/>
                  <a:pt x="2069" y="104"/>
                </a:cubicBezTo>
                <a:cubicBezTo>
                  <a:pt x="2069" y="104"/>
                  <a:pt x="2069" y="104"/>
                  <a:pt x="2069" y="103"/>
                </a:cubicBezTo>
                <a:cubicBezTo>
                  <a:pt x="2069" y="103"/>
                  <a:pt x="2070" y="103"/>
                  <a:pt x="2070" y="102"/>
                </a:cubicBezTo>
                <a:cubicBezTo>
                  <a:pt x="2071" y="102"/>
                  <a:pt x="2070" y="102"/>
                  <a:pt x="2070" y="101"/>
                </a:cubicBezTo>
                <a:cubicBezTo>
                  <a:pt x="2070" y="101"/>
                  <a:pt x="2070" y="101"/>
                  <a:pt x="2069" y="101"/>
                </a:cubicBezTo>
                <a:cubicBezTo>
                  <a:pt x="2069" y="101"/>
                  <a:pt x="2069" y="101"/>
                  <a:pt x="2069" y="101"/>
                </a:cubicBezTo>
                <a:cubicBezTo>
                  <a:pt x="2068" y="100"/>
                  <a:pt x="2069" y="100"/>
                  <a:pt x="2069" y="99"/>
                </a:cubicBezTo>
                <a:cubicBezTo>
                  <a:pt x="2070" y="99"/>
                  <a:pt x="2069" y="98"/>
                  <a:pt x="2070" y="98"/>
                </a:cubicBezTo>
                <a:cubicBezTo>
                  <a:pt x="2070" y="98"/>
                  <a:pt x="2071" y="98"/>
                  <a:pt x="2071" y="97"/>
                </a:cubicBezTo>
                <a:cubicBezTo>
                  <a:pt x="2070" y="97"/>
                  <a:pt x="2070" y="97"/>
                  <a:pt x="2069" y="97"/>
                </a:cubicBezTo>
                <a:cubicBezTo>
                  <a:pt x="2069" y="97"/>
                  <a:pt x="2069" y="97"/>
                  <a:pt x="2069" y="97"/>
                </a:cubicBezTo>
                <a:cubicBezTo>
                  <a:pt x="2069" y="97"/>
                  <a:pt x="2068" y="97"/>
                  <a:pt x="2068" y="97"/>
                </a:cubicBezTo>
                <a:cubicBezTo>
                  <a:pt x="2067" y="97"/>
                  <a:pt x="2067" y="97"/>
                  <a:pt x="2066" y="96"/>
                </a:cubicBezTo>
                <a:cubicBezTo>
                  <a:pt x="2065" y="96"/>
                  <a:pt x="2064" y="95"/>
                  <a:pt x="2062" y="95"/>
                </a:cubicBezTo>
                <a:cubicBezTo>
                  <a:pt x="2061" y="95"/>
                  <a:pt x="2061" y="95"/>
                  <a:pt x="2060" y="95"/>
                </a:cubicBezTo>
                <a:cubicBezTo>
                  <a:pt x="2059" y="95"/>
                  <a:pt x="2059" y="95"/>
                  <a:pt x="2058" y="94"/>
                </a:cubicBezTo>
                <a:cubicBezTo>
                  <a:pt x="2057" y="94"/>
                  <a:pt x="2055" y="95"/>
                  <a:pt x="2054" y="94"/>
                </a:cubicBezTo>
                <a:cubicBezTo>
                  <a:pt x="2053" y="94"/>
                  <a:pt x="2053" y="94"/>
                  <a:pt x="2052" y="94"/>
                </a:cubicBezTo>
                <a:cubicBezTo>
                  <a:pt x="2052" y="93"/>
                  <a:pt x="2051" y="93"/>
                  <a:pt x="2050" y="93"/>
                </a:cubicBezTo>
                <a:cubicBezTo>
                  <a:pt x="2050" y="93"/>
                  <a:pt x="2049" y="93"/>
                  <a:pt x="2048" y="93"/>
                </a:cubicBezTo>
                <a:cubicBezTo>
                  <a:pt x="2048" y="93"/>
                  <a:pt x="2047" y="93"/>
                  <a:pt x="2047" y="92"/>
                </a:cubicBezTo>
                <a:cubicBezTo>
                  <a:pt x="2045" y="92"/>
                  <a:pt x="2044" y="92"/>
                  <a:pt x="2042" y="92"/>
                </a:cubicBezTo>
                <a:cubicBezTo>
                  <a:pt x="2041" y="91"/>
                  <a:pt x="2040" y="91"/>
                  <a:pt x="2040" y="91"/>
                </a:cubicBezTo>
                <a:cubicBezTo>
                  <a:pt x="2039" y="91"/>
                  <a:pt x="2038" y="91"/>
                  <a:pt x="2037" y="90"/>
                </a:cubicBezTo>
                <a:cubicBezTo>
                  <a:pt x="2037" y="90"/>
                  <a:pt x="2037" y="90"/>
                  <a:pt x="2036" y="90"/>
                </a:cubicBezTo>
                <a:cubicBezTo>
                  <a:pt x="2036" y="90"/>
                  <a:pt x="2036" y="90"/>
                  <a:pt x="2036" y="91"/>
                </a:cubicBezTo>
                <a:cubicBezTo>
                  <a:pt x="2036" y="91"/>
                  <a:pt x="2036" y="91"/>
                  <a:pt x="2036" y="92"/>
                </a:cubicBezTo>
                <a:cubicBezTo>
                  <a:pt x="2036" y="92"/>
                  <a:pt x="2035" y="92"/>
                  <a:pt x="2035" y="92"/>
                </a:cubicBezTo>
                <a:cubicBezTo>
                  <a:pt x="2035" y="92"/>
                  <a:pt x="2034" y="91"/>
                  <a:pt x="2033" y="92"/>
                </a:cubicBezTo>
                <a:cubicBezTo>
                  <a:pt x="2033" y="92"/>
                  <a:pt x="2033" y="92"/>
                  <a:pt x="2032" y="92"/>
                </a:cubicBezTo>
                <a:cubicBezTo>
                  <a:pt x="2032" y="92"/>
                  <a:pt x="2031" y="92"/>
                  <a:pt x="2031" y="92"/>
                </a:cubicBezTo>
                <a:cubicBezTo>
                  <a:pt x="2031" y="92"/>
                  <a:pt x="2030" y="92"/>
                  <a:pt x="2030" y="93"/>
                </a:cubicBezTo>
                <a:cubicBezTo>
                  <a:pt x="2030" y="93"/>
                  <a:pt x="2031" y="93"/>
                  <a:pt x="2030" y="94"/>
                </a:cubicBezTo>
                <a:cubicBezTo>
                  <a:pt x="2029" y="94"/>
                  <a:pt x="2029" y="94"/>
                  <a:pt x="2028" y="95"/>
                </a:cubicBezTo>
                <a:cubicBezTo>
                  <a:pt x="2027" y="95"/>
                  <a:pt x="2027" y="96"/>
                  <a:pt x="2026" y="96"/>
                </a:cubicBezTo>
                <a:cubicBezTo>
                  <a:pt x="2026" y="97"/>
                  <a:pt x="2024" y="97"/>
                  <a:pt x="2023" y="97"/>
                </a:cubicBezTo>
                <a:cubicBezTo>
                  <a:pt x="2023" y="96"/>
                  <a:pt x="2023" y="96"/>
                  <a:pt x="2023" y="95"/>
                </a:cubicBezTo>
                <a:cubicBezTo>
                  <a:pt x="2023" y="95"/>
                  <a:pt x="2022" y="95"/>
                  <a:pt x="2022" y="94"/>
                </a:cubicBezTo>
                <a:cubicBezTo>
                  <a:pt x="2022" y="94"/>
                  <a:pt x="2022" y="94"/>
                  <a:pt x="2023" y="93"/>
                </a:cubicBezTo>
                <a:cubicBezTo>
                  <a:pt x="2023" y="93"/>
                  <a:pt x="2023" y="94"/>
                  <a:pt x="2024" y="93"/>
                </a:cubicBezTo>
                <a:cubicBezTo>
                  <a:pt x="2024" y="93"/>
                  <a:pt x="2024" y="93"/>
                  <a:pt x="2025" y="92"/>
                </a:cubicBezTo>
                <a:cubicBezTo>
                  <a:pt x="2025" y="92"/>
                  <a:pt x="2025" y="92"/>
                  <a:pt x="2026" y="92"/>
                </a:cubicBezTo>
                <a:cubicBezTo>
                  <a:pt x="2026" y="91"/>
                  <a:pt x="2025" y="91"/>
                  <a:pt x="2024" y="90"/>
                </a:cubicBezTo>
                <a:cubicBezTo>
                  <a:pt x="2024" y="90"/>
                  <a:pt x="2024" y="90"/>
                  <a:pt x="2023" y="89"/>
                </a:cubicBezTo>
                <a:cubicBezTo>
                  <a:pt x="2023" y="89"/>
                  <a:pt x="2023" y="88"/>
                  <a:pt x="2023" y="88"/>
                </a:cubicBezTo>
                <a:cubicBezTo>
                  <a:pt x="2022" y="88"/>
                  <a:pt x="2021" y="88"/>
                  <a:pt x="2021" y="88"/>
                </a:cubicBezTo>
                <a:cubicBezTo>
                  <a:pt x="2020" y="87"/>
                  <a:pt x="2020" y="86"/>
                  <a:pt x="2019" y="86"/>
                </a:cubicBezTo>
                <a:cubicBezTo>
                  <a:pt x="2019" y="87"/>
                  <a:pt x="2020" y="87"/>
                  <a:pt x="2019" y="88"/>
                </a:cubicBezTo>
                <a:cubicBezTo>
                  <a:pt x="2019" y="88"/>
                  <a:pt x="2018" y="88"/>
                  <a:pt x="2018" y="88"/>
                </a:cubicBezTo>
                <a:cubicBezTo>
                  <a:pt x="2017" y="88"/>
                  <a:pt x="2017" y="88"/>
                  <a:pt x="2017" y="88"/>
                </a:cubicBezTo>
                <a:cubicBezTo>
                  <a:pt x="2016" y="88"/>
                  <a:pt x="2016" y="88"/>
                  <a:pt x="2015" y="88"/>
                </a:cubicBezTo>
                <a:cubicBezTo>
                  <a:pt x="2014" y="88"/>
                  <a:pt x="2014" y="90"/>
                  <a:pt x="2015" y="91"/>
                </a:cubicBezTo>
                <a:cubicBezTo>
                  <a:pt x="2015" y="91"/>
                  <a:pt x="2015" y="91"/>
                  <a:pt x="2015" y="91"/>
                </a:cubicBezTo>
                <a:cubicBezTo>
                  <a:pt x="2016" y="91"/>
                  <a:pt x="2016" y="91"/>
                  <a:pt x="2016" y="91"/>
                </a:cubicBezTo>
                <a:cubicBezTo>
                  <a:pt x="2016" y="91"/>
                  <a:pt x="2016" y="91"/>
                  <a:pt x="2016" y="92"/>
                </a:cubicBezTo>
                <a:cubicBezTo>
                  <a:pt x="2017" y="92"/>
                  <a:pt x="2018" y="92"/>
                  <a:pt x="2017" y="92"/>
                </a:cubicBezTo>
                <a:cubicBezTo>
                  <a:pt x="2017" y="93"/>
                  <a:pt x="2016" y="92"/>
                  <a:pt x="2016" y="92"/>
                </a:cubicBezTo>
                <a:cubicBezTo>
                  <a:pt x="2015" y="93"/>
                  <a:pt x="2016" y="94"/>
                  <a:pt x="2016" y="95"/>
                </a:cubicBezTo>
                <a:cubicBezTo>
                  <a:pt x="2016" y="96"/>
                  <a:pt x="2015" y="97"/>
                  <a:pt x="2015" y="98"/>
                </a:cubicBezTo>
                <a:cubicBezTo>
                  <a:pt x="2014" y="98"/>
                  <a:pt x="2014" y="101"/>
                  <a:pt x="2013" y="100"/>
                </a:cubicBezTo>
                <a:cubicBezTo>
                  <a:pt x="2013" y="99"/>
                  <a:pt x="2013" y="99"/>
                  <a:pt x="2013" y="99"/>
                </a:cubicBezTo>
                <a:cubicBezTo>
                  <a:pt x="2012" y="98"/>
                  <a:pt x="2012" y="98"/>
                  <a:pt x="2012" y="98"/>
                </a:cubicBezTo>
                <a:cubicBezTo>
                  <a:pt x="2011" y="98"/>
                  <a:pt x="2011" y="97"/>
                  <a:pt x="2011" y="97"/>
                </a:cubicBezTo>
                <a:cubicBezTo>
                  <a:pt x="2010" y="97"/>
                  <a:pt x="2010" y="97"/>
                  <a:pt x="2010" y="97"/>
                </a:cubicBezTo>
                <a:cubicBezTo>
                  <a:pt x="2009" y="97"/>
                  <a:pt x="2008" y="97"/>
                  <a:pt x="2007" y="97"/>
                </a:cubicBezTo>
                <a:cubicBezTo>
                  <a:pt x="2007" y="97"/>
                  <a:pt x="2006" y="97"/>
                  <a:pt x="2006" y="96"/>
                </a:cubicBezTo>
                <a:cubicBezTo>
                  <a:pt x="2006" y="96"/>
                  <a:pt x="2007" y="96"/>
                  <a:pt x="2007" y="96"/>
                </a:cubicBezTo>
                <a:cubicBezTo>
                  <a:pt x="2008" y="95"/>
                  <a:pt x="2006" y="95"/>
                  <a:pt x="2006" y="95"/>
                </a:cubicBezTo>
                <a:cubicBezTo>
                  <a:pt x="2005" y="95"/>
                  <a:pt x="2004" y="95"/>
                  <a:pt x="2003" y="95"/>
                </a:cubicBezTo>
                <a:cubicBezTo>
                  <a:pt x="2002" y="95"/>
                  <a:pt x="2001" y="95"/>
                  <a:pt x="2000" y="95"/>
                </a:cubicBezTo>
                <a:cubicBezTo>
                  <a:pt x="1999" y="95"/>
                  <a:pt x="1998" y="95"/>
                  <a:pt x="1997" y="94"/>
                </a:cubicBezTo>
                <a:cubicBezTo>
                  <a:pt x="1996" y="94"/>
                  <a:pt x="1996" y="93"/>
                  <a:pt x="1995" y="92"/>
                </a:cubicBezTo>
                <a:cubicBezTo>
                  <a:pt x="1995" y="92"/>
                  <a:pt x="1994" y="91"/>
                  <a:pt x="1993" y="91"/>
                </a:cubicBezTo>
                <a:cubicBezTo>
                  <a:pt x="1992" y="91"/>
                  <a:pt x="1991" y="90"/>
                  <a:pt x="1990" y="90"/>
                </a:cubicBezTo>
                <a:cubicBezTo>
                  <a:pt x="1989" y="89"/>
                  <a:pt x="1988" y="89"/>
                  <a:pt x="1988" y="88"/>
                </a:cubicBezTo>
                <a:cubicBezTo>
                  <a:pt x="1987" y="88"/>
                  <a:pt x="1986" y="88"/>
                  <a:pt x="1986" y="88"/>
                </a:cubicBezTo>
                <a:cubicBezTo>
                  <a:pt x="1985" y="88"/>
                  <a:pt x="1985" y="87"/>
                  <a:pt x="1985" y="87"/>
                </a:cubicBezTo>
                <a:cubicBezTo>
                  <a:pt x="1984" y="86"/>
                  <a:pt x="1983" y="87"/>
                  <a:pt x="1982" y="88"/>
                </a:cubicBezTo>
                <a:cubicBezTo>
                  <a:pt x="1982" y="88"/>
                  <a:pt x="1982" y="88"/>
                  <a:pt x="1981" y="88"/>
                </a:cubicBezTo>
                <a:cubicBezTo>
                  <a:pt x="1981" y="88"/>
                  <a:pt x="1981" y="89"/>
                  <a:pt x="1981" y="89"/>
                </a:cubicBezTo>
                <a:cubicBezTo>
                  <a:pt x="1982" y="89"/>
                  <a:pt x="1982" y="89"/>
                  <a:pt x="1983" y="89"/>
                </a:cubicBezTo>
                <a:cubicBezTo>
                  <a:pt x="1984" y="89"/>
                  <a:pt x="1984" y="89"/>
                  <a:pt x="1984" y="90"/>
                </a:cubicBezTo>
                <a:cubicBezTo>
                  <a:pt x="1985" y="90"/>
                  <a:pt x="1986" y="89"/>
                  <a:pt x="1986" y="91"/>
                </a:cubicBezTo>
                <a:cubicBezTo>
                  <a:pt x="1986" y="91"/>
                  <a:pt x="1985" y="91"/>
                  <a:pt x="1985" y="91"/>
                </a:cubicBezTo>
                <a:cubicBezTo>
                  <a:pt x="1985" y="92"/>
                  <a:pt x="1985" y="92"/>
                  <a:pt x="1985" y="92"/>
                </a:cubicBezTo>
                <a:cubicBezTo>
                  <a:pt x="1984" y="94"/>
                  <a:pt x="1984" y="94"/>
                  <a:pt x="1983" y="94"/>
                </a:cubicBezTo>
                <a:cubicBezTo>
                  <a:pt x="1982" y="93"/>
                  <a:pt x="1981" y="93"/>
                  <a:pt x="1980" y="92"/>
                </a:cubicBezTo>
                <a:cubicBezTo>
                  <a:pt x="1980" y="92"/>
                  <a:pt x="1980" y="92"/>
                  <a:pt x="1980" y="92"/>
                </a:cubicBezTo>
                <a:cubicBezTo>
                  <a:pt x="1979" y="91"/>
                  <a:pt x="1979" y="91"/>
                  <a:pt x="1978" y="91"/>
                </a:cubicBezTo>
                <a:cubicBezTo>
                  <a:pt x="1977" y="91"/>
                  <a:pt x="1977" y="90"/>
                  <a:pt x="1976" y="91"/>
                </a:cubicBezTo>
                <a:cubicBezTo>
                  <a:pt x="1976" y="91"/>
                  <a:pt x="1977" y="91"/>
                  <a:pt x="1977" y="92"/>
                </a:cubicBezTo>
                <a:cubicBezTo>
                  <a:pt x="1977" y="92"/>
                  <a:pt x="1977" y="93"/>
                  <a:pt x="1977" y="93"/>
                </a:cubicBezTo>
                <a:cubicBezTo>
                  <a:pt x="1977" y="93"/>
                  <a:pt x="1978" y="94"/>
                  <a:pt x="1978" y="94"/>
                </a:cubicBezTo>
                <a:cubicBezTo>
                  <a:pt x="1978" y="94"/>
                  <a:pt x="1977" y="94"/>
                  <a:pt x="1977" y="94"/>
                </a:cubicBezTo>
                <a:cubicBezTo>
                  <a:pt x="1977" y="94"/>
                  <a:pt x="1976" y="94"/>
                  <a:pt x="1976" y="94"/>
                </a:cubicBezTo>
                <a:cubicBezTo>
                  <a:pt x="1974" y="94"/>
                  <a:pt x="1974" y="95"/>
                  <a:pt x="1973" y="95"/>
                </a:cubicBezTo>
                <a:cubicBezTo>
                  <a:pt x="1972" y="95"/>
                  <a:pt x="1971" y="95"/>
                  <a:pt x="1970" y="95"/>
                </a:cubicBezTo>
                <a:cubicBezTo>
                  <a:pt x="1968" y="95"/>
                  <a:pt x="1967" y="96"/>
                  <a:pt x="1965" y="96"/>
                </a:cubicBezTo>
                <a:cubicBezTo>
                  <a:pt x="1965" y="96"/>
                  <a:pt x="1964" y="96"/>
                  <a:pt x="1964" y="96"/>
                </a:cubicBezTo>
                <a:cubicBezTo>
                  <a:pt x="1963" y="96"/>
                  <a:pt x="1962" y="96"/>
                  <a:pt x="1962" y="96"/>
                </a:cubicBezTo>
                <a:cubicBezTo>
                  <a:pt x="1962" y="97"/>
                  <a:pt x="1963" y="97"/>
                  <a:pt x="1964" y="97"/>
                </a:cubicBezTo>
                <a:close/>
                <a:moveTo>
                  <a:pt x="2038" y="159"/>
                </a:moveTo>
                <a:cubicBezTo>
                  <a:pt x="2039" y="159"/>
                  <a:pt x="2039" y="158"/>
                  <a:pt x="2040" y="158"/>
                </a:cubicBezTo>
                <a:cubicBezTo>
                  <a:pt x="2040" y="157"/>
                  <a:pt x="2041" y="157"/>
                  <a:pt x="2042" y="157"/>
                </a:cubicBezTo>
                <a:cubicBezTo>
                  <a:pt x="2043" y="157"/>
                  <a:pt x="2044" y="157"/>
                  <a:pt x="2043" y="156"/>
                </a:cubicBezTo>
                <a:cubicBezTo>
                  <a:pt x="2043" y="156"/>
                  <a:pt x="2043" y="156"/>
                  <a:pt x="2042" y="156"/>
                </a:cubicBezTo>
                <a:cubicBezTo>
                  <a:pt x="2042" y="155"/>
                  <a:pt x="2042" y="155"/>
                  <a:pt x="2041" y="155"/>
                </a:cubicBezTo>
                <a:cubicBezTo>
                  <a:pt x="2041" y="155"/>
                  <a:pt x="2040" y="155"/>
                  <a:pt x="2039" y="154"/>
                </a:cubicBezTo>
                <a:cubicBezTo>
                  <a:pt x="2039" y="154"/>
                  <a:pt x="2038" y="153"/>
                  <a:pt x="2037" y="153"/>
                </a:cubicBezTo>
                <a:cubicBezTo>
                  <a:pt x="2037" y="153"/>
                  <a:pt x="2036" y="153"/>
                  <a:pt x="2035" y="153"/>
                </a:cubicBezTo>
                <a:cubicBezTo>
                  <a:pt x="2034" y="153"/>
                  <a:pt x="2033" y="154"/>
                  <a:pt x="2033" y="154"/>
                </a:cubicBezTo>
                <a:cubicBezTo>
                  <a:pt x="2032" y="154"/>
                  <a:pt x="2031" y="154"/>
                  <a:pt x="2030" y="154"/>
                </a:cubicBezTo>
                <a:cubicBezTo>
                  <a:pt x="2029" y="154"/>
                  <a:pt x="2029" y="153"/>
                  <a:pt x="2028" y="152"/>
                </a:cubicBezTo>
                <a:cubicBezTo>
                  <a:pt x="2027" y="152"/>
                  <a:pt x="2027" y="152"/>
                  <a:pt x="2026" y="152"/>
                </a:cubicBezTo>
                <a:cubicBezTo>
                  <a:pt x="2026" y="152"/>
                  <a:pt x="2025" y="151"/>
                  <a:pt x="2025" y="151"/>
                </a:cubicBezTo>
                <a:cubicBezTo>
                  <a:pt x="2025" y="151"/>
                  <a:pt x="2025" y="150"/>
                  <a:pt x="2025" y="150"/>
                </a:cubicBezTo>
                <a:cubicBezTo>
                  <a:pt x="2025" y="150"/>
                  <a:pt x="2025" y="149"/>
                  <a:pt x="2025" y="149"/>
                </a:cubicBezTo>
                <a:cubicBezTo>
                  <a:pt x="2026" y="148"/>
                  <a:pt x="2027" y="148"/>
                  <a:pt x="2027" y="147"/>
                </a:cubicBezTo>
                <a:cubicBezTo>
                  <a:pt x="2027" y="146"/>
                  <a:pt x="2026" y="145"/>
                  <a:pt x="2025" y="145"/>
                </a:cubicBezTo>
                <a:cubicBezTo>
                  <a:pt x="2024" y="145"/>
                  <a:pt x="2023" y="145"/>
                  <a:pt x="2023" y="145"/>
                </a:cubicBezTo>
                <a:cubicBezTo>
                  <a:pt x="2022" y="144"/>
                  <a:pt x="2021" y="144"/>
                  <a:pt x="2020" y="144"/>
                </a:cubicBezTo>
                <a:cubicBezTo>
                  <a:pt x="2019" y="144"/>
                  <a:pt x="2017" y="144"/>
                  <a:pt x="2016" y="145"/>
                </a:cubicBezTo>
                <a:cubicBezTo>
                  <a:pt x="2016" y="145"/>
                  <a:pt x="2016" y="145"/>
                  <a:pt x="2015" y="146"/>
                </a:cubicBezTo>
                <a:cubicBezTo>
                  <a:pt x="2015" y="146"/>
                  <a:pt x="2014" y="145"/>
                  <a:pt x="2013" y="145"/>
                </a:cubicBezTo>
                <a:cubicBezTo>
                  <a:pt x="2013" y="145"/>
                  <a:pt x="2013" y="145"/>
                  <a:pt x="2012" y="145"/>
                </a:cubicBezTo>
                <a:cubicBezTo>
                  <a:pt x="2011" y="145"/>
                  <a:pt x="2011" y="145"/>
                  <a:pt x="2010" y="145"/>
                </a:cubicBezTo>
                <a:cubicBezTo>
                  <a:pt x="2009" y="145"/>
                  <a:pt x="2009" y="146"/>
                  <a:pt x="2008" y="146"/>
                </a:cubicBezTo>
                <a:cubicBezTo>
                  <a:pt x="2008" y="146"/>
                  <a:pt x="2008" y="145"/>
                  <a:pt x="2007" y="145"/>
                </a:cubicBezTo>
                <a:cubicBezTo>
                  <a:pt x="2006" y="145"/>
                  <a:pt x="2006" y="145"/>
                  <a:pt x="2005" y="146"/>
                </a:cubicBezTo>
                <a:cubicBezTo>
                  <a:pt x="2004" y="146"/>
                  <a:pt x="2003" y="146"/>
                  <a:pt x="2002" y="146"/>
                </a:cubicBezTo>
                <a:cubicBezTo>
                  <a:pt x="2001" y="146"/>
                  <a:pt x="2001" y="147"/>
                  <a:pt x="2000" y="147"/>
                </a:cubicBezTo>
                <a:cubicBezTo>
                  <a:pt x="1999" y="147"/>
                  <a:pt x="1998" y="147"/>
                  <a:pt x="1998" y="148"/>
                </a:cubicBezTo>
                <a:cubicBezTo>
                  <a:pt x="1998" y="149"/>
                  <a:pt x="1999" y="149"/>
                  <a:pt x="2000" y="149"/>
                </a:cubicBezTo>
                <a:cubicBezTo>
                  <a:pt x="2000" y="149"/>
                  <a:pt x="2000" y="149"/>
                  <a:pt x="2001" y="150"/>
                </a:cubicBezTo>
                <a:cubicBezTo>
                  <a:pt x="2001" y="151"/>
                  <a:pt x="2002" y="151"/>
                  <a:pt x="2003" y="151"/>
                </a:cubicBezTo>
                <a:cubicBezTo>
                  <a:pt x="2004" y="152"/>
                  <a:pt x="2004" y="152"/>
                  <a:pt x="2005" y="152"/>
                </a:cubicBezTo>
                <a:cubicBezTo>
                  <a:pt x="2005" y="152"/>
                  <a:pt x="2006" y="152"/>
                  <a:pt x="2006" y="152"/>
                </a:cubicBezTo>
                <a:cubicBezTo>
                  <a:pt x="2006" y="152"/>
                  <a:pt x="2006" y="153"/>
                  <a:pt x="2006" y="153"/>
                </a:cubicBezTo>
                <a:cubicBezTo>
                  <a:pt x="2005" y="153"/>
                  <a:pt x="2005" y="153"/>
                  <a:pt x="2005" y="154"/>
                </a:cubicBezTo>
                <a:cubicBezTo>
                  <a:pt x="2005" y="154"/>
                  <a:pt x="2005" y="154"/>
                  <a:pt x="2004" y="155"/>
                </a:cubicBezTo>
                <a:cubicBezTo>
                  <a:pt x="2004" y="155"/>
                  <a:pt x="2003" y="156"/>
                  <a:pt x="2003" y="156"/>
                </a:cubicBezTo>
                <a:cubicBezTo>
                  <a:pt x="2002" y="157"/>
                  <a:pt x="2002" y="158"/>
                  <a:pt x="2002" y="158"/>
                </a:cubicBezTo>
                <a:cubicBezTo>
                  <a:pt x="2002" y="159"/>
                  <a:pt x="2002" y="160"/>
                  <a:pt x="2001" y="160"/>
                </a:cubicBezTo>
                <a:cubicBezTo>
                  <a:pt x="2001" y="160"/>
                  <a:pt x="2000" y="160"/>
                  <a:pt x="2000" y="160"/>
                </a:cubicBezTo>
                <a:cubicBezTo>
                  <a:pt x="1999" y="160"/>
                  <a:pt x="1998" y="160"/>
                  <a:pt x="1998" y="161"/>
                </a:cubicBezTo>
                <a:cubicBezTo>
                  <a:pt x="1998" y="162"/>
                  <a:pt x="1998" y="162"/>
                  <a:pt x="1998" y="162"/>
                </a:cubicBezTo>
                <a:cubicBezTo>
                  <a:pt x="1997" y="163"/>
                  <a:pt x="1997" y="163"/>
                  <a:pt x="1997" y="163"/>
                </a:cubicBezTo>
                <a:cubicBezTo>
                  <a:pt x="1997" y="164"/>
                  <a:pt x="1999" y="163"/>
                  <a:pt x="1999" y="163"/>
                </a:cubicBezTo>
                <a:cubicBezTo>
                  <a:pt x="2000" y="163"/>
                  <a:pt x="2001" y="163"/>
                  <a:pt x="2002" y="163"/>
                </a:cubicBezTo>
                <a:cubicBezTo>
                  <a:pt x="2003" y="163"/>
                  <a:pt x="2004" y="163"/>
                  <a:pt x="2005" y="163"/>
                </a:cubicBezTo>
                <a:cubicBezTo>
                  <a:pt x="2005" y="163"/>
                  <a:pt x="2006" y="163"/>
                  <a:pt x="2007" y="163"/>
                </a:cubicBezTo>
                <a:cubicBezTo>
                  <a:pt x="2008" y="163"/>
                  <a:pt x="2009" y="162"/>
                  <a:pt x="2010" y="162"/>
                </a:cubicBezTo>
                <a:cubicBezTo>
                  <a:pt x="2011" y="162"/>
                  <a:pt x="2011" y="162"/>
                  <a:pt x="2012" y="162"/>
                </a:cubicBezTo>
                <a:cubicBezTo>
                  <a:pt x="2013" y="162"/>
                  <a:pt x="2014" y="161"/>
                  <a:pt x="2015" y="162"/>
                </a:cubicBezTo>
                <a:cubicBezTo>
                  <a:pt x="2015" y="162"/>
                  <a:pt x="2016" y="162"/>
                  <a:pt x="2017" y="162"/>
                </a:cubicBezTo>
                <a:cubicBezTo>
                  <a:pt x="2018" y="162"/>
                  <a:pt x="2020" y="161"/>
                  <a:pt x="2019" y="162"/>
                </a:cubicBezTo>
                <a:cubicBezTo>
                  <a:pt x="2018" y="162"/>
                  <a:pt x="2018" y="162"/>
                  <a:pt x="2018" y="163"/>
                </a:cubicBezTo>
                <a:cubicBezTo>
                  <a:pt x="2018" y="163"/>
                  <a:pt x="2018" y="163"/>
                  <a:pt x="2018" y="163"/>
                </a:cubicBezTo>
                <a:cubicBezTo>
                  <a:pt x="2017" y="163"/>
                  <a:pt x="2017" y="164"/>
                  <a:pt x="2017" y="164"/>
                </a:cubicBezTo>
                <a:cubicBezTo>
                  <a:pt x="2016" y="164"/>
                  <a:pt x="2016" y="164"/>
                  <a:pt x="2016" y="164"/>
                </a:cubicBezTo>
                <a:cubicBezTo>
                  <a:pt x="2015" y="164"/>
                  <a:pt x="2016" y="165"/>
                  <a:pt x="2016" y="165"/>
                </a:cubicBezTo>
                <a:cubicBezTo>
                  <a:pt x="2016" y="166"/>
                  <a:pt x="2017" y="166"/>
                  <a:pt x="2017" y="166"/>
                </a:cubicBezTo>
                <a:cubicBezTo>
                  <a:pt x="2017" y="166"/>
                  <a:pt x="2017" y="166"/>
                  <a:pt x="2017" y="167"/>
                </a:cubicBezTo>
                <a:cubicBezTo>
                  <a:pt x="2018" y="167"/>
                  <a:pt x="2018" y="167"/>
                  <a:pt x="2018" y="167"/>
                </a:cubicBezTo>
                <a:cubicBezTo>
                  <a:pt x="2019" y="168"/>
                  <a:pt x="2019" y="168"/>
                  <a:pt x="2019" y="168"/>
                </a:cubicBezTo>
                <a:cubicBezTo>
                  <a:pt x="2020" y="169"/>
                  <a:pt x="2020" y="168"/>
                  <a:pt x="2021" y="167"/>
                </a:cubicBezTo>
                <a:cubicBezTo>
                  <a:pt x="2021" y="167"/>
                  <a:pt x="2021" y="167"/>
                  <a:pt x="2021" y="167"/>
                </a:cubicBezTo>
                <a:cubicBezTo>
                  <a:pt x="2022" y="166"/>
                  <a:pt x="2022" y="166"/>
                  <a:pt x="2022" y="166"/>
                </a:cubicBezTo>
                <a:cubicBezTo>
                  <a:pt x="2024" y="166"/>
                  <a:pt x="2026" y="167"/>
                  <a:pt x="2027" y="165"/>
                </a:cubicBezTo>
                <a:cubicBezTo>
                  <a:pt x="2028" y="165"/>
                  <a:pt x="2029" y="164"/>
                  <a:pt x="2029" y="164"/>
                </a:cubicBezTo>
                <a:cubicBezTo>
                  <a:pt x="2030" y="164"/>
                  <a:pt x="2031" y="164"/>
                  <a:pt x="2032" y="163"/>
                </a:cubicBezTo>
                <a:cubicBezTo>
                  <a:pt x="2033" y="163"/>
                  <a:pt x="2033" y="162"/>
                  <a:pt x="2034" y="161"/>
                </a:cubicBezTo>
                <a:cubicBezTo>
                  <a:pt x="2034" y="161"/>
                  <a:pt x="2035" y="160"/>
                  <a:pt x="2035" y="160"/>
                </a:cubicBezTo>
                <a:cubicBezTo>
                  <a:pt x="2036" y="160"/>
                  <a:pt x="2037" y="159"/>
                  <a:pt x="2038" y="159"/>
                </a:cubicBezTo>
                <a:close/>
                <a:moveTo>
                  <a:pt x="1993" y="327"/>
                </a:moveTo>
                <a:cubicBezTo>
                  <a:pt x="1993" y="328"/>
                  <a:pt x="1993" y="328"/>
                  <a:pt x="1994" y="328"/>
                </a:cubicBezTo>
                <a:cubicBezTo>
                  <a:pt x="1994" y="328"/>
                  <a:pt x="1995" y="328"/>
                  <a:pt x="1995" y="328"/>
                </a:cubicBezTo>
                <a:cubicBezTo>
                  <a:pt x="1995" y="328"/>
                  <a:pt x="1995" y="328"/>
                  <a:pt x="1996" y="328"/>
                </a:cubicBezTo>
                <a:cubicBezTo>
                  <a:pt x="1996" y="328"/>
                  <a:pt x="1996" y="328"/>
                  <a:pt x="1997" y="327"/>
                </a:cubicBezTo>
                <a:cubicBezTo>
                  <a:pt x="1997" y="326"/>
                  <a:pt x="1998" y="326"/>
                  <a:pt x="1997" y="325"/>
                </a:cubicBezTo>
                <a:cubicBezTo>
                  <a:pt x="1997" y="325"/>
                  <a:pt x="1997" y="325"/>
                  <a:pt x="1996" y="325"/>
                </a:cubicBezTo>
                <a:cubicBezTo>
                  <a:pt x="1996" y="325"/>
                  <a:pt x="1996" y="325"/>
                  <a:pt x="1995" y="325"/>
                </a:cubicBezTo>
                <a:cubicBezTo>
                  <a:pt x="1995" y="326"/>
                  <a:pt x="1994" y="325"/>
                  <a:pt x="1994" y="326"/>
                </a:cubicBezTo>
                <a:cubicBezTo>
                  <a:pt x="1994" y="326"/>
                  <a:pt x="1994" y="326"/>
                  <a:pt x="1993" y="326"/>
                </a:cubicBezTo>
                <a:cubicBezTo>
                  <a:pt x="1993" y="326"/>
                  <a:pt x="1993" y="326"/>
                  <a:pt x="1993" y="326"/>
                </a:cubicBezTo>
                <a:cubicBezTo>
                  <a:pt x="1992" y="326"/>
                  <a:pt x="1992" y="326"/>
                  <a:pt x="1992" y="326"/>
                </a:cubicBezTo>
                <a:cubicBezTo>
                  <a:pt x="1992" y="327"/>
                  <a:pt x="1993" y="327"/>
                  <a:pt x="1993" y="327"/>
                </a:cubicBezTo>
                <a:cubicBezTo>
                  <a:pt x="1993" y="327"/>
                  <a:pt x="1993" y="327"/>
                  <a:pt x="1993" y="327"/>
                </a:cubicBezTo>
                <a:close/>
                <a:moveTo>
                  <a:pt x="2424" y="75"/>
                </a:moveTo>
                <a:cubicBezTo>
                  <a:pt x="2423" y="75"/>
                  <a:pt x="2422" y="75"/>
                  <a:pt x="2421" y="75"/>
                </a:cubicBezTo>
                <a:cubicBezTo>
                  <a:pt x="2420" y="75"/>
                  <a:pt x="2419" y="75"/>
                  <a:pt x="2418" y="74"/>
                </a:cubicBezTo>
                <a:cubicBezTo>
                  <a:pt x="2417" y="74"/>
                  <a:pt x="2416" y="74"/>
                  <a:pt x="2415" y="74"/>
                </a:cubicBezTo>
                <a:cubicBezTo>
                  <a:pt x="2414" y="73"/>
                  <a:pt x="2413" y="73"/>
                  <a:pt x="2412" y="73"/>
                </a:cubicBezTo>
                <a:cubicBezTo>
                  <a:pt x="2410" y="73"/>
                  <a:pt x="2409" y="72"/>
                  <a:pt x="2408" y="72"/>
                </a:cubicBezTo>
                <a:cubicBezTo>
                  <a:pt x="2407" y="72"/>
                  <a:pt x="2406" y="72"/>
                  <a:pt x="2404" y="72"/>
                </a:cubicBezTo>
                <a:cubicBezTo>
                  <a:pt x="2404" y="71"/>
                  <a:pt x="2403" y="71"/>
                  <a:pt x="2403" y="71"/>
                </a:cubicBezTo>
                <a:cubicBezTo>
                  <a:pt x="2402" y="71"/>
                  <a:pt x="2402" y="71"/>
                  <a:pt x="2401" y="70"/>
                </a:cubicBezTo>
                <a:cubicBezTo>
                  <a:pt x="2401" y="70"/>
                  <a:pt x="2401" y="71"/>
                  <a:pt x="2401" y="71"/>
                </a:cubicBezTo>
                <a:cubicBezTo>
                  <a:pt x="2401" y="71"/>
                  <a:pt x="2402" y="71"/>
                  <a:pt x="2402" y="71"/>
                </a:cubicBezTo>
                <a:cubicBezTo>
                  <a:pt x="2403" y="72"/>
                  <a:pt x="2404" y="72"/>
                  <a:pt x="2404" y="72"/>
                </a:cubicBezTo>
                <a:cubicBezTo>
                  <a:pt x="2406" y="73"/>
                  <a:pt x="2408" y="72"/>
                  <a:pt x="2409" y="74"/>
                </a:cubicBezTo>
                <a:cubicBezTo>
                  <a:pt x="2410" y="75"/>
                  <a:pt x="2412" y="74"/>
                  <a:pt x="2413" y="75"/>
                </a:cubicBezTo>
                <a:cubicBezTo>
                  <a:pt x="2414" y="76"/>
                  <a:pt x="2414" y="76"/>
                  <a:pt x="2414" y="77"/>
                </a:cubicBezTo>
                <a:cubicBezTo>
                  <a:pt x="2415" y="77"/>
                  <a:pt x="2416" y="77"/>
                  <a:pt x="2417" y="77"/>
                </a:cubicBezTo>
                <a:cubicBezTo>
                  <a:pt x="2419" y="77"/>
                  <a:pt x="2420" y="76"/>
                  <a:pt x="2422" y="76"/>
                </a:cubicBezTo>
                <a:cubicBezTo>
                  <a:pt x="2423" y="76"/>
                  <a:pt x="2425" y="76"/>
                  <a:pt x="2424" y="75"/>
                </a:cubicBezTo>
                <a:close/>
                <a:moveTo>
                  <a:pt x="1883" y="115"/>
                </a:moveTo>
                <a:cubicBezTo>
                  <a:pt x="1884" y="116"/>
                  <a:pt x="1884" y="116"/>
                  <a:pt x="1884" y="116"/>
                </a:cubicBezTo>
                <a:cubicBezTo>
                  <a:pt x="1884" y="117"/>
                  <a:pt x="1885" y="117"/>
                  <a:pt x="1885" y="118"/>
                </a:cubicBezTo>
                <a:cubicBezTo>
                  <a:pt x="1885" y="118"/>
                  <a:pt x="1886" y="119"/>
                  <a:pt x="1886" y="119"/>
                </a:cubicBezTo>
                <a:cubicBezTo>
                  <a:pt x="1887" y="120"/>
                  <a:pt x="1887" y="120"/>
                  <a:pt x="1887" y="121"/>
                </a:cubicBezTo>
                <a:cubicBezTo>
                  <a:pt x="1887" y="122"/>
                  <a:pt x="1888" y="123"/>
                  <a:pt x="1889" y="122"/>
                </a:cubicBezTo>
                <a:cubicBezTo>
                  <a:pt x="1890" y="122"/>
                  <a:pt x="1890" y="123"/>
                  <a:pt x="1891" y="122"/>
                </a:cubicBezTo>
                <a:cubicBezTo>
                  <a:pt x="1892" y="122"/>
                  <a:pt x="1892" y="122"/>
                  <a:pt x="1892" y="121"/>
                </a:cubicBezTo>
                <a:cubicBezTo>
                  <a:pt x="1893" y="121"/>
                  <a:pt x="1893" y="120"/>
                  <a:pt x="1893" y="119"/>
                </a:cubicBezTo>
                <a:cubicBezTo>
                  <a:pt x="1893" y="119"/>
                  <a:pt x="1892" y="119"/>
                  <a:pt x="1892" y="119"/>
                </a:cubicBezTo>
                <a:cubicBezTo>
                  <a:pt x="1892" y="118"/>
                  <a:pt x="1892" y="118"/>
                  <a:pt x="1892" y="118"/>
                </a:cubicBezTo>
                <a:cubicBezTo>
                  <a:pt x="1893" y="117"/>
                  <a:pt x="1893" y="118"/>
                  <a:pt x="1894" y="118"/>
                </a:cubicBezTo>
                <a:cubicBezTo>
                  <a:pt x="1894" y="118"/>
                  <a:pt x="1894" y="118"/>
                  <a:pt x="1895" y="118"/>
                </a:cubicBezTo>
                <a:cubicBezTo>
                  <a:pt x="1895" y="119"/>
                  <a:pt x="1895" y="119"/>
                  <a:pt x="1895" y="119"/>
                </a:cubicBezTo>
                <a:cubicBezTo>
                  <a:pt x="1895" y="119"/>
                  <a:pt x="1895" y="120"/>
                  <a:pt x="1896" y="119"/>
                </a:cubicBezTo>
                <a:cubicBezTo>
                  <a:pt x="1896" y="119"/>
                  <a:pt x="1895" y="119"/>
                  <a:pt x="1895" y="119"/>
                </a:cubicBezTo>
                <a:cubicBezTo>
                  <a:pt x="1895" y="118"/>
                  <a:pt x="1896" y="118"/>
                  <a:pt x="1896" y="118"/>
                </a:cubicBezTo>
                <a:cubicBezTo>
                  <a:pt x="1897" y="118"/>
                  <a:pt x="1897" y="118"/>
                  <a:pt x="1897" y="118"/>
                </a:cubicBezTo>
                <a:cubicBezTo>
                  <a:pt x="1898" y="118"/>
                  <a:pt x="1898" y="119"/>
                  <a:pt x="1898" y="119"/>
                </a:cubicBezTo>
                <a:cubicBezTo>
                  <a:pt x="1897" y="120"/>
                  <a:pt x="1897" y="120"/>
                  <a:pt x="1896" y="121"/>
                </a:cubicBezTo>
                <a:cubicBezTo>
                  <a:pt x="1896" y="121"/>
                  <a:pt x="1895" y="121"/>
                  <a:pt x="1895" y="122"/>
                </a:cubicBezTo>
                <a:cubicBezTo>
                  <a:pt x="1895" y="122"/>
                  <a:pt x="1895" y="123"/>
                  <a:pt x="1894" y="123"/>
                </a:cubicBezTo>
                <a:cubicBezTo>
                  <a:pt x="1894" y="123"/>
                  <a:pt x="1894" y="123"/>
                  <a:pt x="1894" y="123"/>
                </a:cubicBezTo>
                <a:cubicBezTo>
                  <a:pt x="1894" y="124"/>
                  <a:pt x="1894" y="124"/>
                  <a:pt x="1894" y="124"/>
                </a:cubicBezTo>
                <a:cubicBezTo>
                  <a:pt x="1895" y="125"/>
                  <a:pt x="1896" y="124"/>
                  <a:pt x="1896" y="125"/>
                </a:cubicBezTo>
                <a:cubicBezTo>
                  <a:pt x="1897" y="125"/>
                  <a:pt x="1898" y="126"/>
                  <a:pt x="1899" y="126"/>
                </a:cubicBezTo>
                <a:cubicBezTo>
                  <a:pt x="1899" y="125"/>
                  <a:pt x="1900" y="125"/>
                  <a:pt x="1900" y="125"/>
                </a:cubicBezTo>
                <a:cubicBezTo>
                  <a:pt x="1900" y="126"/>
                  <a:pt x="1900" y="126"/>
                  <a:pt x="1900" y="126"/>
                </a:cubicBezTo>
                <a:cubicBezTo>
                  <a:pt x="1900" y="127"/>
                  <a:pt x="1900" y="127"/>
                  <a:pt x="1900" y="127"/>
                </a:cubicBezTo>
                <a:cubicBezTo>
                  <a:pt x="1899" y="128"/>
                  <a:pt x="1899" y="128"/>
                  <a:pt x="1899" y="128"/>
                </a:cubicBezTo>
                <a:cubicBezTo>
                  <a:pt x="1898" y="127"/>
                  <a:pt x="1897" y="128"/>
                  <a:pt x="1896" y="128"/>
                </a:cubicBezTo>
                <a:cubicBezTo>
                  <a:pt x="1896" y="127"/>
                  <a:pt x="1896" y="127"/>
                  <a:pt x="1895" y="127"/>
                </a:cubicBezTo>
                <a:cubicBezTo>
                  <a:pt x="1895" y="127"/>
                  <a:pt x="1894" y="127"/>
                  <a:pt x="1894" y="127"/>
                </a:cubicBezTo>
                <a:cubicBezTo>
                  <a:pt x="1893" y="126"/>
                  <a:pt x="1891" y="125"/>
                  <a:pt x="1889" y="126"/>
                </a:cubicBezTo>
                <a:cubicBezTo>
                  <a:pt x="1889" y="126"/>
                  <a:pt x="1888" y="126"/>
                  <a:pt x="1888" y="126"/>
                </a:cubicBezTo>
                <a:cubicBezTo>
                  <a:pt x="1887" y="126"/>
                  <a:pt x="1887" y="125"/>
                  <a:pt x="1887" y="126"/>
                </a:cubicBezTo>
                <a:cubicBezTo>
                  <a:pt x="1886" y="126"/>
                  <a:pt x="1888" y="127"/>
                  <a:pt x="1888" y="128"/>
                </a:cubicBezTo>
                <a:cubicBezTo>
                  <a:pt x="1888" y="128"/>
                  <a:pt x="1888" y="128"/>
                  <a:pt x="1889" y="129"/>
                </a:cubicBezTo>
                <a:cubicBezTo>
                  <a:pt x="1889" y="129"/>
                  <a:pt x="1889" y="129"/>
                  <a:pt x="1890" y="130"/>
                </a:cubicBezTo>
                <a:cubicBezTo>
                  <a:pt x="1890" y="130"/>
                  <a:pt x="1890" y="130"/>
                  <a:pt x="1890" y="130"/>
                </a:cubicBezTo>
                <a:cubicBezTo>
                  <a:pt x="1890" y="131"/>
                  <a:pt x="1889" y="131"/>
                  <a:pt x="1890" y="132"/>
                </a:cubicBezTo>
                <a:cubicBezTo>
                  <a:pt x="1891" y="132"/>
                  <a:pt x="1891" y="132"/>
                  <a:pt x="1892" y="132"/>
                </a:cubicBezTo>
                <a:cubicBezTo>
                  <a:pt x="1892" y="132"/>
                  <a:pt x="1893" y="133"/>
                  <a:pt x="1893" y="133"/>
                </a:cubicBezTo>
                <a:cubicBezTo>
                  <a:pt x="1894" y="134"/>
                  <a:pt x="1895" y="134"/>
                  <a:pt x="1896" y="134"/>
                </a:cubicBezTo>
                <a:cubicBezTo>
                  <a:pt x="1897" y="134"/>
                  <a:pt x="1897" y="135"/>
                  <a:pt x="1898" y="135"/>
                </a:cubicBezTo>
                <a:cubicBezTo>
                  <a:pt x="1899" y="136"/>
                  <a:pt x="1900" y="136"/>
                  <a:pt x="1900" y="136"/>
                </a:cubicBezTo>
                <a:cubicBezTo>
                  <a:pt x="1901" y="136"/>
                  <a:pt x="1902" y="137"/>
                  <a:pt x="1902" y="137"/>
                </a:cubicBezTo>
                <a:cubicBezTo>
                  <a:pt x="1903" y="137"/>
                  <a:pt x="1903" y="137"/>
                  <a:pt x="1904" y="137"/>
                </a:cubicBezTo>
                <a:cubicBezTo>
                  <a:pt x="1904" y="137"/>
                  <a:pt x="1905" y="138"/>
                  <a:pt x="1905" y="137"/>
                </a:cubicBezTo>
                <a:cubicBezTo>
                  <a:pt x="1905" y="137"/>
                  <a:pt x="1906" y="137"/>
                  <a:pt x="1906" y="137"/>
                </a:cubicBezTo>
                <a:cubicBezTo>
                  <a:pt x="1907" y="137"/>
                  <a:pt x="1907" y="138"/>
                  <a:pt x="1907" y="138"/>
                </a:cubicBezTo>
                <a:cubicBezTo>
                  <a:pt x="1907" y="138"/>
                  <a:pt x="1906" y="138"/>
                  <a:pt x="1906" y="138"/>
                </a:cubicBezTo>
                <a:cubicBezTo>
                  <a:pt x="1906" y="138"/>
                  <a:pt x="1906" y="138"/>
                  <a:pt x="1905" y="138"/>
                </a:cubicBezTo>
                <a:cubicBezTo>
                  <a:pt x="1905" y="138"/>
                  <a:pt x="1905" y="138"/>
                  <a:pt x="1904" y="138"/>
                </a:cubicBezTo>
                <a:cubicBezTo>
                  <a:pt x="1904" y="139"/>
                  <a:pt x="1903" y="138"/>
                  <a:pt x="1903" y="138"/>
                </a:cubicBezTo>
                <a:cubicBezTo>
                  <a:pt x="1903" y="138"/>
                  <a:pt x="1902" y="138"/>
                  <a:pt x="1902" y="138"/>
                </a:cubicBezTo>
                <a:cubicBezTo>
                  <a:pt x="1901" y="138"/>
                  <a:pt x="1901" y="138"/>
                  <a:pt x="1900" y="138"/>
                </a:cubicBezTo>
                <a:cubicBezTo>
                  <a:pt x="1900" y="138"/>
                  <a:pt x="1899" y="138"/>
                  <a:pt x="1899" y="138"/>
                </a:cubicBezTo>
                <a:cubicBezTo>
                  <a:pt x="1897" y="138"/>
                  <a:pt x="1899" y="139"/>
                  <a:pt x="1899" y="139"/>
                </a:cubicBezTo>
                <a:cubicBezTo>
                  <a:pt x="1900" y="140"/>
                  <a:pt x="1900" y="141"/>
                  <a:pt x="1901" y="141"/>
                </a:cubicBezTo>
                <a:cubicBezTo>
                  <a:pt x="1901" y="142"/>
                  <a:pt x="1902" y="142"/>
                  <a:pt x="1902" y="143"/>
                </a:cubicBezTo>
                <a:cubicBezTo>
                  <a:pt x="1903" y="143"/>
                  <a:pt x="1904" y="144"/>
                  <a:pt x="1904" y="144"/>
                </a:cubicBezTo>
                <a:cubicBezTo>
                  <a:pt x="1905" y="145"/>
                  <a:pt x="1906" y="146"/>
                  <a:pt x="1907" y="146"/>
                </a:cubicBezTo>
                <a:cubicBezTo>
                  <a:pt x="1908" y="146"/>
                  <a:pt x="1908" y="146"/>
                  <a:pt x="1909" y="146"/>
                </a:cubicBezTo>
                <a:cubicBezTo>
                  <a:pt x="1910" y="146"/>
                  <a:pt x="1911" y="145"/>
                  <a:pt x="1912" y="146"/>
                </a:cubicBezTo>
                <a:cubicBezTo>
                  <a:pt x="1913" y="146"/>
                  <a:pt x="1913" y="146"/>
                  <a:pt x="1914" y="146"/>
                </a:cubicBezTo>
                <a:cubicBezTo>
                  <a:pt x="1914" y="146"/>
                  <a:pt x="1915" y="146"/>
                  <a:pt x="1915" y="145"/>
                </a:cubicBezTo>
                <a:cubicBezTo>
                  <a:pt x="1915" y="145"/>
                  <a:pt x="1915" y="145"/>
                  <a:pt x="1915" y="144"/>
                </a:cubicBezTo>
                <a:cubicBezTo>
                  <a:pt x="1915" y="144"/>
                  <a:pt x="1916" y="144"/>
                  <a:pt x="1916" y="144"/>
                </a:cubicBezTo>
                <a:cubicBezTo>
                  <a:pt x="1916" y="145"/>
                  <a:pt x="1917" y="145"/>
                  <a:pt x="1917" y="144"/>
                </a:cubicBezTo>
                <a:cubicBezTo>
                  <a:pt x="1917" y="144"/>
                  <a:pt x="1917" y="144"/>
                  <a:pt x="1917" y="143"/>
                </a:cubicBezTo>
                <a:cubicBezTo>
                  <a:pt x="1918" y="143"/>
                  <a:pt x="1918" y="143"/>
                  <a:pt x="1919" y="143"/>
                </a:cubicBezTo>
                <a:cubicBezTo>
                  <a:pt x="1919" y="143"/>
                  <a:pt x="1919" y="144"/>
                  <a:pt x="1919" y="144"/>
                </a:cubicBezTo>
                <a:cubicBezTo>
                  <a:pt x="1920" y="144"/>
                  <a:pt x="1920" y="144"/>
                  <a:pt x="1920" y="143"/>
                </a:cubicBezTo>
                <a:cubicBezTo>
                  <a:pt x="1920" y="143"/>
                  <a:pt x="1920" y="143"/>
                  <a:pt x="1921" y="143"/>
                </a:cubicBezTo>
                <a:cubicBezTo>
                  <a:pt x="1921" y="143"/>
                  <a:pt x="1921" y="143"/>
                  <a:pt x="1921" y="143"/>
                </a:cubicBezTo>
                <a:cubicBezTo>
                  <a:pt x="1921" y="142"/>
                  <a:pt x="1921" y="142"/>
                  <a:pt x="1921" y="142"/>
                </a:cubicBezTo>
                <a:cubicBezTo>
                  <a:pt x="1921" y="141"/>
                  <a:pt x="1921" y="141"/>
                  <a:pt x="1921" y="141"/>
                </a:cubicBezTo>
                <a:cubicBezTo>
                  <a:pt x="1922" y="141"/>
                  <a:pt x="1922" y="141"/>
                  <a:pt x="1923" y="141"/>
                </a:cubicBezTo>
                <a:cubicBezTo>
                  <a:pt x="1923" y="141"/>
                  <a:pt x="1924" y="141"/>
                  <a:pt x="1924" y="141"/>
                </a:cubicBezTo>
                <a:cubicBezTo>
                  <a:pt x="1925" y="141"/>
                  <a:pt x="1925" y="141"/>
                  <a:pt x="1926" y="141"/>
                </a:cubicBezTo>
                <a:cubicBezTo>
                  <a:pt x="1926" y="140"/>
                  <a:pt x="1925" y="139"/>
                  <a:pt x="1925" y="139"/>
                </a:cubicBezTo>
                <a:cubicBezTo>
                  <a:pt x="1924" y="139"/>
                  <a:pt x="1924" y="139"/>
                  <a:pt x="1924" y="139"/>
                </a:cubicBezTo>
                <a:cubicBezTo>
                  <a:pt x="1923" y="139"/>
                  <a:pt x="1923" y="139"/>
                  <a:pt x="1922" y="138"/>
                </a:cubicBezTo>
                <a:cubicBezTo>
                  <a:pt x="1922" y="138"/>
                  <a:pt x="1923" y="138"/>
                  <a:pt x="1923" y="138"/>
                </a:cubicBezTo>
                <a:cubicBezTo>
                  <a:pt x="1923" y="138"/>
                  <a:pt x="1924" y="137"/>
                  <a:pt x="1924" y="137"/>
                </a:cubicBezTo>
                <a:cubicBezTo>
                  <a:pt x="1924" y="137"/>
                  <a:pt x="1924" y="137"/>
                  <a:pt x="1924" y="136"/>
                </a:cubicBezTo>
                <a:cubicBezTo>
                  <a:pt x="1924" y="136"/>
                  <a:pt x="1924" y="136"/>
                  <a:pt x="1924" y="136"/>
                </a:cubicBezTo>
                <a:cubicBezTo>
                  <a:pt x="1924" y="136"/>
                  <a:pt x="1924" y="135"/>
                  <a:pt x="1924" y="135"/>
                </a:cubicBezTo>
                <a:cubicBezTo>
                  <a:pt x="1924" y="134"/>
                  <a:pt x="1923" y="134"/>
                  <a:pt x="1924" y="134"/>
                </a:cubicBezTo>
                <a:cubicBezTo>
                  <a:pt x="1924" y="133"/>
                  <a:pt x="1924" y="133"/>
                  <a:pt x="1925" y="133"/>
                </a:cubicBezTo>
                <a:cubicBezTo>
                  <a:pt x="1925" y="133"/>
                  <a:pt x="1925" y="132"/>
                  <a:pt x="1926" y="132"/>
                </a:cubicBezTo>
                <a:cubicBezTo>
                  <a:pt x="1926" y="132"/>
                  <a:pt x="1926" y="132"/>
                  <a:pt x="1927" y="133"/>
                </a:cubicBezTo>
                <a:cubicBezTo>
                  <a:pt x="1927" y="133"/>
                  <a:pt x="1927" y="134"/>
                  <a:pt x="1928" y="135"/>
                </a:cubicBezTo>
                <a:cubicBezTo>
                  <a:pt x="1928" y="135"/>
                  <a:pt x="1928" y="135"/>
                  <a:pt x="1928" y="135"/>
                </a:cubicBezTo>
                <a:cubicBezTo>
                  <a:pt x="1928" y="135"/>
                  <a:pt x="1928" y="135"/>
                  <a:pt x="1928" y="136"/>
                </a:cubicBezTo>
                <a:cubicBezTo>
                  <a:pt x="1929" y="136"/>
                  <a:pt x="1930" y="135"/>
                  <a:pt x="1930" y="135"/>
                </a:cubicBezTo>
                <a:cubicBezTo>
                  <a:pt x="1931" y="134"/>
                  <a:pt x="1931" y="134"/>
                  <a:pt x="1931" y="134"/>
                </a:cubicBezTo>
                <a:cubicBezTo>
                  <a:pt x="1932" y="134"/>
                  <a:pt x="1932" y="134"/>
                  <a:pt x="1932" y="133"/>
                </a:cubicBezTo>
                <a:cubicBezTo>
                  <a:pt x="1932" y="132"/>
                  <a:pt x="1932" y="132"/>
                  <a:pt x="1932" y="132"/>
                </a:cubicBezTo>
                <a:cubicBezTo>
                  <a:pt x="1933" y="131"/>
                  <a:pt x="1933" y="131"/>
                  <a:pt x="1933" y="130"/>
                </a:cubicBezTo>
                <a:cubicBezTo>
                  <a:pt x="1933" y="129"/>
                  <a:pt x="1934" y="130"/>
                  <a:pt x="1934" y="131"/>
                </a:cubicBezTo>
                <a:cubicBezTo>
                  <a:pt x="1935" y="131"/>
                  <a:pt x="1935" y="131"/>
                  <a:pt x="1935" y="132"/>
                </a:cubicBezTo>
                <a:cubicBezTo>
                  <a:pt x="1935" y="132"/>
                  <a:pt x="1935" y="133"/>
                  <a:pt x="1935" y="133"/>
                </a:cubicBezTo>
                <a:cubicBezTo>
                  <a:pt x="1935" y="133"/>
                  <a:pt x="1935" y="134"/>
                  <a:pt x="1934" y="134"/>
                </a:cubicBezTo>
                <a:cubicBezTo>
                  <a:pt x="1934" y="135"/>
                  <a:pt x="1934" y="135"/>
                  <a:pt x="1934" y="135"/>
                </a:cubicBezTo>
                <a:cubicBezTo>
                  <a:pt x="1934" y="136"/>
                  <a:pt x="1933" y="137"/>
                  <a:pt x="1933" y="138"/>
                </a:cubicBezTo>
                <a:cubicBezTo>
                  <a:pt x="1933" y="139"/>
                  <a:pt x="1934" y="139"/>
                  <a:pt x="1935" y="139"/>
                </a:cubicBezTo>
                <a:cubicBezTo>
                  <a:pt x="1936" y="139"/>
                  <a:pt x="1937" y="139"/>
                  <a:pt x="1938" y="138"/>
                </a:cubicBezTo>
                <a:cubicBezTo>
                  <a:pt x="1938" y="138"/>
                  <a:pt x="1939" y="138"/>
                  <a:pt x="1940" y="139"/>
                </a:cubicBezTo>
                <a:cubicBezTo>
                  <a:pt x="1941" y="139"/>
                  <a:pt x="1941" y="139"/>
                  <a:pt x="1941" y="139"/>
                </a:cubicBezTo>
                <a:cubicBezTo>
                  <a:pt x="1942" y="138"/>
                  <a:pt x="1942" y="138"/>
                  <a:pt x="1943" y="137"/>
                </a:cubicBezTo>
                <a:cubicBezTo>
                  <a:pt x="1943" y="137"/>
                  <a:pt x="1944" y="137"/>
                  <a:pt x="1944" y="137"/>
                </a:cubicBezTo>
                <a:cubicBezTo>
                  <a:pt x="1945" y="137"/>
                  <a:pt x="1945" y="137"/>
                  <a:pt x="1945" y="136"/>
                </a:cubicBezTo>
                <a:cubicBezTo>
                  <a:pt x="1945" y="136"/>
                  <a:pt x="1945" y="136"/>
                  <a:pt x="1945" y="135"/>
                </a:cubicBezTo>
                <a:cubicBezTo>
                  <a:pt x="1946" y="135"/>
                  <a:pt x="1946" y="135"/>
                  <a:pt x="1946" y="135"/>
                </a:cubicBezTo>
                <a:cubicBezTo>
                  <a:pt x="1946" y="134"/>
                  <a:pt x="1946" y="134"/>
                  <a:pt x="1946" y="134"/>
                </a:cubicBezTo>
                <a:cubicBezTo>
                  <a:pt x="1947" y="133"/>
                  <a:pt x="1947" y="132"/>
                  <a:pt x="1948" y="133"/>
                </a:cubicBezTo>
                <a:cubicBezTo>
                  <a:pt x="1948" y="133"/>
                  <a:pt x="1948" y="134"/>
                  <a:pt x="1949" y="134"/>
                </a:cubicBezTo>
                <a:cubicBezTo>
                  <a:pt x="1949" y="134"/>
                  <a:pt x="1950" y="133"/>
                  <a:pt x="1950" y="134"/>
                </a:cubicBezTo>
                <a:cubicBezTo>
                  <a:pt x="1951" y="135"/>
                  <a:pt x="1949" y="136"/>
                  <a:pt x="1949" y="136"/>
                </a:cubicBezTo>
                <a:cubicBezTo>
                  <a:pt x="1948" y="136"/>
                  <a:pt x="1948" y="136"/>
                  <a:pt x="1948" y="137"/>
                </a:cubicBezTo>
                <a:cubicBezTo>
                  <a:pt x="1947" y="137"/>
                  <a:pt x="1947" y="138"/>
                  <a:pt x="1947" y="138"/>
                </a:cubicBezTo>
                <a:cubicBezTo>
                  <a:pt x="1947" y="139"/>
                  <a:pt x="1946" y="139"/>
                  <a:pt x="1946" y="139"/>
                </a:cubicBezTo>
                <a:cubicBezTo>
                  <a:pt x="1945" y="140"/>
                  <a:pt x="1946" y="140"/>
                  <a:pt x="1946" y="140"/>
                </a:cubicBezTo>
                <a:cubicBezTo>
                  <a:pt x="1947" y="140"/>
                  <a:pt x="1947" y="140"/>
                  <a:pt x="1947" y="140"/>
                </a:cubicBezTo>
                <a:cubicBezTo>
                  <a:pt x="1948" y="140"/>
                  <a:pt x="1948" y="140"/>
                  <a:pt x="1949" y="140"/>
                </a:cubicBezTo>
                <a:cubicBezTo>
                  <a:pt x="1949" y="141"/>
                  <a:pt x="1949" y="140"/>
                  <a:pt x="1950" y="140"/>
                </a:cubicBezTo>
                <a:cubicBezTo>
                  <a:pt x="1950" y="140"/>
                  <a:pt x="1950" y="140"/>
                  <a:pt x="1950" y="141"/>
                </a:cubicBezTo>
                <a:cubicBezTo>
                  <a:pt x="1950" y="141"/>
                  <a:pt x="1950" y="141"/>
                  <a:pt x="1949" y="141"/>
                </a:cubicBezTo>
                <a:cubicBezTo>
                  <a:pt x="1949" y="141"/>
                  <a:pt x="1948" y="141"/>
                  <a:pt x="1947" y="141"/>
                </a:cubicBezTo>
                <a:cubicBezTo>
                  <a:pt x="1946" y="142"/>
                  <a:pt x="1945" y="142"/>
                  <a:pt x="1944" y="142"/>
                </a:cubicBezTo>
                <a:cubicBezTo>
                  <a:pt x="1943" y="142"/>
                  <a:pt x="1943" y="142"/>
                  <a:pt x="1942" y="142"/>
                </a:cubicBezTo>
                <a:cubicBezTo>
                  <a:pt x="1941" y="142"/>
                  <a:pt x="1940" y="142"/>
                  <a:pt x="1939" y="142"/>
                </a:cubicBezTo>
                <a:cubicBezTo>
                  <a:pt x="1938" y="142"/>
                  <a:pt x="1938" y="143"/>
                  <a:pt x="1938" y="144"/>
                </a:cubicBezTo>
                <a:cubicBezTo>
                  <a:pt x="1937" y="146"/>
                  <a:pt x="1935" y="146"/>
                  <a:pt x="1933" y="146"/>
                </a:cubicBezTo>
                <a:cubicBezTo>
                  <a:pt x="1932" y="146"/>
                  <a:pt x="1932" y="147"/>
                  <a:pt x="1931" y="147"/>
                </a:cubicBezTo>
                <a:cubicBezTo>
                  <a:pt x="1931" y="147"/>
                  <a:pt x="1930" y="147"/>
                  <a:pt x="1929" y="147"/>
                </a:cubicBezTo>
                <a:cubicBezTo>
                  <a:pt x="1928" y="148"/>
                  <a:pt x="1927" y="149"/>
                  <a:pt x="1925" y="149"/>
                </a:cubicBezTo>
                <a:cubicBezTo>
                  <a:pt x="1925" y="150"/>
                  <a:pt x="1924" y="150"/>
                  <a:pt x="1924" y="150"/>
                </a:cubicBezTo>
                <a:cubicBezTo>
                  <a:pt x="1922" y="150"/>
                  <a:pt x="1921" y="150"/>
                  <a:pt x="1920" y="150"/>
                </a:cubicBezTo>
                <a:cubicBezTo>
                  <a:pt x="1919" y="150"/>
                  <a:pt x="1919" y="150"/>
                  <a:pt x="1918" y="150"/>
                </a:cubicBezTo>
                <a:cubicBezTo>
                  <a:pt x="1917" y="149"/>
                  <a:pt x="1917" y="148"/>
                  <a:pt x="1916" y="148"/>
                </a:cubicBezTo>
                <a:cubicBezTo>
                  <a:pt x="1915" y="148"/>
                  <a:pt x="1915" y="149"/>
                  <a:pt x="1914" y="149"/>
                </a:cubicBezTo>
                <a:cubicBezTo>
                  <a:pt x="1914" y="149"/>
                  <a:pt x="1912" y="149"/>
                  <a:pt x="1913" y="150"/>
                </a:cubicBezTo>
                <a:cubicBezTo>
                  <a:pt x="1913" y="151"/>
                  <a:pt x="1914" y="151"/>
                  <a:pt x="1914" y="151"/>
                </a:cubicBezTo>
                <a:cubicBezTo>
                  <a:pt x="1914" y="152"/>
                  <a:pt x="1914" y="152"/>
                  <a:pt x="1914" y="153"/>
                </a:cubicBezTo>
                <a:cubicBezTo>
                  <a:pt x="1913" y="153"/>
                  <a:pt x="1913" y="155"/>
                  <a:pt x="1914" y="156"/>
                </a:cubicBezTo>
                <a:cubicBezTo>
                  <a:pt x="1914" y="156"/>
                  <a:pt x="1914" y="156"/>
                  <a:pt x="1915" y="156"/>
                </a:cubicBezTo>
                <a:cubicBezTo>
                  <a:pt x="1915" y="156"/>
                  <a:pt x="1915" y="156"/>
                  <a:pt x="1916" y="157"/>
                </a:cubicBezTo>
                <a:cubicBezTo>
                  <a:pt x="1916" y="157"/>
                  <a:pt x="1916" y="157"/>
                  <a:pt x="1917" y="157"/>
                </a:cubicBezTo>
                <a:cubicBezTo>
                  <a:pt x="1917" y="157"/>
                  <a:pt x="1918" y="156"/>
                  <a:pt x="1919" y="156"/>
                </a:cubicBezTo>
                <a:cubicBezTo>
                  <a:pt x="1920" y="156"/>
                  <a:pt x="1921" y="156"/>
                  <a:pt x="1922" y="156"/>
                </a:cubicBezTo>
                <a:cubicBezTo>
                  <a:pt x="1923" y="156"/>
                  <a:pt x="1923" y="156"/>
                  <a:pt x="1924" y="156"/>
                </a:cubicBezTo>
                <a:cubicBezTo>
                  <a:pt x="1925" y="156"/>
                  <a:pt x="1927" y="156"/>
                  <a:pt x="1928" y="156"/>
                </a:cubicBezTo>
                <a:cubicBezTo>
                  <a:pt x="1929" y="156"/>
                  <a:pt x="1929" y="156"/>
                  <a:pt x="1930" y="155"/>
                </a:cubicBezTo>
                <a:cubicBezTo>
                  <a:pt x="1931" y="155"/>
                  <a:pt x="1931" y="155"/>
                  <a:pt x="1932" y="154"/>
                </a:cubicBezTo>
                <a:cubicBezTo>
                  <a:pt x="1932" y="154"/>
                  <a:pt x="1933" y="154"/>
                  <a:pt x="1933" y="154"/>
                </a:cubicBezTo>
                <a:cubicBezTo>
                  <a:pt x="1934" y="154"/>
                  <a:pt x="1935" y="153"/>
                  <a:pt x="1936" y="153"/>
                </a:cubicBezTo>
                <a:cubicBezTo>
                  <a:pt x="1936" y="153"/>
                  <a:pt x="1937" y="154"/>
                  <a:pt x="1938" y="154"/>
                </a:cubicBezTo>
                <a:cubicBezTo>
                  <a:pt x="1938" y="154"/>
                  <a:pt x="1939" y="155"/>
                  <a:pt x="1940" y="155"/>
                </a:cubicBezTo>
                <a:cubicBezTo>
                  <a:pt x="1941" y="155"/>
                  <a:pt x="1942" y="155"/>
                  <a:pt x="1943" y="154"/>
                </a:cubicBezTo>
                <a:cubicBezTo>
                  <a:pt x="1944" y="154"/>
                  <a:pt x="1945" y="154"/>
                  <a:pt x="1946" y="154"/>
                </a:cubicBezTo>
                <a:cubicBezTo>
                  <a:pt x="1947" y="154"/>
                  <a:pt x="1948" y="154"/>
                  <a:pt x="1948" y="154"/>
                </a:cubicBezTo>
                <a:cubicBezTo>
                  <a:pt x="1949" y="154"/>
                  <a:pt x="1949" y="153"/>
                  <a:pt x="1950" y="153"/>
                </a:cubicBezTo>
                <a:cubicBezTo>
                  <a:pt x="1950" y="153"/>
                  <a:pt x="1950" y="153"/>
                  <a:pt x="1951" y="153"/>
                </a:cubicBezTo>
                <a:cubicBezTo>
                  <a:pt x="1951" y="153"/>
                  <a:pt x="1951" y="153"/>
                  <a:pt x="1952" y="152"/>
                </a:cubicBezTo>
                <a:cubicBezTo>
                  <a:pt x="1952" y="152"/>
                  <a:pt x="1952" y="152"/>
                  <a:pt x="1952" y="152"/>
                </a:cubicBezTo>
                <a:cubicBezTo>
                  <a:pt x="1952" y="153"/>
                  <a:pt x="1952" y="154"/>
                  <a:pt x="1951" y="153"/>
                </a:cubicBezTo>
                <a:cubicBezTo>
                  <a:pt x="1951" y="153"/>
                  <a:pt x="1950" y="153"/>
                  <a:pt x="1950" y="154"/>
                </a:cubicBezTo>
                <a:cubicBezTo>
                  <a:pt x="1950" y="154"/>
                  <a:pt x="1951" y="154"/>
                  <a:pt x="1951" y="154"/>
                </a:cubicBezTo>
                <a:cubicBezTo>
                  <a:pt x="1951" y="155"/>
                  <a:pt x="1952" y="155"/>
                  <a:pt x="1952" y="155"/>
                </a:cubicBezTo>
                <a:cubicBezTo>
                  <a:pt x="1952" y="156"/>
                  <a:pt x="1952" y="155"/>
                  <a:pt x="1951" y="155"/>
                </a:cubicBezTo>
                <a:cubicBezTo>
                  <a:pt x="1951" y="155"/>
                  <a:pt x="1950" y="155"/>
                  <a:pt x="1949" y="155"/>
                </a:cubicBezTo>
                <a:cubicBezTo>
                  <a:pt x="1948" y="155"/>
                  <a:pt x="1948" y="156"/>
                  <a:pt x="1947" y="156"/>
                </a:cubicBezTo>
                <a:cubicBezTo>
                  <a:pt x="1946" y="156"/>
                  <a:pt x="1946" y="156"/>
                  <a:pt x="1945" y="156"/>
                </a:cubicBezTo>
                <a:cubicBezTo>
                  <a:pt x="1945" y="156"/>
                  <a:pt x="1945" y="156"/>
                  <a:pt x="1944" y="156"/>
                </a:cubicBezTo>
                <a:cubicBezTo>
                  <a:pt x="1943" y="157"/>
                  <a:pt x="1942" y="156"/>
                  <a:pt x="1941" y="156"/>
                </a:cubicBezTo>
                <a:cubicBezTo>
                  <a:pt x="1940" y="156"/>
                  <a:pt x="1939" y="157"/>
                  <a:pt x="1938" y="157"/>
                </a:cubicBezTo>
                <a:cubicBezTo>
                  <a:pt x="1937" y="157"/>
                  <a:pt x="1936" y="157"/>
                  <a:pt x="1935" y="157"/>
                </a:cubicBezTo>
                <a:cubicBezTo>
                  <a:pt x="1935" y="157"/>
                  <a:pt x="1934" y="157"/>
                  <a:pt x="1933" y="157"/>
                </a:cubicBezTo>
                <a:cubicBezTo>
                  <a:pt x="1933" y="157"/>
                  <a:pt x="1932" y="158"/>
                  <a:pt x="1931" y="158"/>
                </a:cubicBezTo>
                <a:cubicBezTo>
                  <a:pt x="1931" y="158"/>
                  <a:pt x="1930" y="158"/>
                  <a:pt x="1929" y="158"/>
                </a:cubicBezTo>
                <a:cubicBezTo>
                  <a:pt x="1928" y="158"/>
                  <a:pt x="1928" y="158"/>
                  <a:pt x="1927" y="158"/>
                </a:cubicBezTo>
                <a:cubicBezTo>
                  <a:pt x="1927" y="158"/>
                  <a:pt x="1927" y="159"/>
                  <a:pt x="1927" y="159"/>
                </a:cubicBezTo>
                <a:cubicBezTo>
                  <a:pt x="1927" y="159"/>
                  <a:pt x="1927" y="159"/>
                  <a:pt x="1927" y="159"/>
                </a:cubicBezTo>
                <a:cubicBezTo>
                  <a:pt x="1927" y="159"/>
                  <a:pt x="1928" y="159"/>
                  <a:pt x="1928" y="159"/>
                </a:cubicBezTo>
                <a:cubicBezTo>
                  <a:pt x="1928" y="160"/>
                  <a:pt x="1929" y="159"/>
                  <a:pt x="1929" y="160"/>
                </a:cubicBezTo>
                <a:cubicBezTo>
                  <a:pt x="1930" y="160"/>
                  <a:pt x="1929" y="160"/>
                  <a:pt x="1930" y="160"/>
                </a:cubicBezTo>
                <a:cubicBezTo>
                  <a:pt x="1930" y="160"/>
                  <a:pt x="1931" y="160"/>
                  <a:pt x="1931" y="160"/>
                </a:cubicBezTo>
                <a:cubicBezTo>
                  <a:pt x="1932" y="160"/>
                  <a:pt x="1932" y="160"/>
                  <a:pt x="1933" y="160"/>
                </a:cubicBezTo>
                <a:cubicBezTo>
                  <a:pt x="1934" y="160"/>
                  <a:pt x="1936" y="160"/>
                  <a:pt x="1937" y="161"/>
                </a:cubicBezTo>
                <a:cubicBezTo>
                  <a:pt x="1938" y="161"/>
                  <a:pt x="1938" y="161"/>
                  <a:pt x="1939" y="161"/>
                </a:cubicBezTo>
                <a:cubicBezTo>
                  <a:pt x="1940" y="161"/>
                  <a:pt x="1941" y="162"/>
                  <a:pt x="1941" y="162"/>
                </a:cubicBezTo>
                <a:cubicBezTo>
                  <a:pt x="1941" y="162"/>
                  <a:pt x="1942" y="163"/>
                  <a:pt x="1942" y="163"/>
                </a:cubicBezTo>
                <a:cubicBezTo>
                  <a:pt x="1942" y="163"/>
                  <a:pt x="1943" y="163"/>
                  <a:pt x="1943" y="163"/>
                </a:cubicBezTo>
                <a:cubicBezTo>
                  <a:pt x="1944" y="163"/>
                  <a:pt x="1944" y="163"/>
                  <a:pt x="1944" y="164"/>
                </a:cubicBezTo>
                <a:cubicBezTo>
                  <a:pt x="1943" y="164"/>
                  <a:pt x="1943" y="164"/>
                  <a:pt x="1943" y="164"/>
                </a:cubicBezTo>
                <a:cubicBezTo>
                  <a:pt x="1942" y="165"/>
                  <a:pt x="1942" y="164"/>
                  <a:pt x="1942" y="163"/>
                </a:cubicBezTo>
                <a:cubicBezTo>
                  <a:pt x="1941" y="163"/>
                  <a:pt x="1941" y="162"/>
                  <a:pt x="1940" y="162"/>
                </a:cubicBezTo>
                <a:cubicBezTo>
                  <a:pt x="1939" y="162"/>
                  <a:pt x="1938" y="162"/>
                  <a:pt x="1938" y="162"/>
                </a:cubicBezTo>
                <a:cubicBezTo>
                  <a:pt x="1937" y="162"/>
                  <a:pt x="1936" y="162"/>
                  <a:pt x="1935" y="162"/>
                </a:cubicBezTo>
                <a:cubicBezTo>
                  <a:pt x="1934" y="162"/>
                  <a:pt x="1933" y="162"/>
                  <a:pt x="1932" y="162"/>
                </a:cubicBezTo>
                <a:cubicBezTo>
                  <a:pt x="1932" y="162"/>
                  <a:pt x="1931" y="161"/>
                  <a:pt x="1931" y="161"/>
                </a:cubicBezTo>
                <a:cubicBezTo>
                  <a:pt x="1930" y="161"/>
                  <a:pt x="1929" y="161"/>
                  <a:pt x="1928" y="161"/>
                </a:cubicBezTo>
                <a:cubicBezTo>
                  <a:pt x="1927" y="161"/>
                  <a:pt x="1927" y="162"/>
                  <a:pt x="1926" y="162"/>
                </a:cubicBezTo>
                <a:cubicBezTo>
                  <a:pt x="1926" y="163"/>
                  <a:pt x="1925" y="163"/>
                  <a:pt x="1924" y="162"/>
                </a:cubicBezTo>
                <a:cubicBezTo>
                  <a:pt x="1924" y="162"/>
                  <a:pt x="1924" y="161"/>
                  <a:pt x="1923" y="161"/>
                </a:cubicBezTo>
                <a:cubicBezTo>
                  <a:pt x="1922" y="160"/>
                  <a:pt x="1920" y="161"/>
                  <a:pt x="1918" y="161"/>
                </a:cubicBezTo>
                <a:cubicBezTo>
                  <a:pt x="1917" y="161"/>
                  <a:pt x="1917" y="162"/>
                  <a:pt x="1917" y="163"/>
                </a:cubicBezTo>
                <a:cubicBezTo>
                  <a:pt x="1917" y="164"/>
                  <a:pt x="1918" y="164"/>
                  <a:pt x="1918" y="165"/>
                </a:cubicBezTo>
                <a:cubicBezTo>
                  <a:pt x="1919" y="166"/>
                  <a:pt x="1919" y="168"/>
                  <a:pt x="1921" y="169"/>
                </a:cubicBezTo>
                <a:cubicBezTo>
                  <a:pt x="1921" y="169"/>
                  <a:pt x="1922" y="170"/>
                  <a:pt x="1923" y="170"/>
                </a:cubicBezTo>
                <a:cubicBezTo>
                  <a:pt x="1923" y="170"/>
                  <a:pt x="1924" y="170"/>
                  <a:pt x="1925" y="170"/>
                </a:cubicBezTo>
                <a:cubicBezTo>
                  <a:pt x="1926" y="171"/>
                  <a:pt x="1927" y="171"/>
                  <a:pt x="1927" y="171"/>
                </a:cubicBezTo>
                <a:cubicBezTo>
                  <a:pt x="1928" y="171"/>
                  <a:pt x="1929" y="172"/>
                  <a:pt x="1930" y="172"/>
                </a:cubicBezTo>
                <a:cubicBezTo>
                  <a:pt x="1931" y="172"/>
                  <a:pt x="1931" y="173"/>
                  <a:pt x="1932" y="173"/>
                </a:cubicBezTo>
                <a:cubicBezTo>
                  <a:pt x="1934" y="174"/>
                  <a:pt x="1935" y="175"/>
                  <a:pt x="1937" y="175"/>
                </a:cubicBezTo>
                <a:cubicBezTo>
                  <a:pt x="1938" y="174"/>
                  <a:pt x="1939" y="175"/>
                  <a:pt x="1939" y="175"/>
                </a:cubicBezTo>
                <a:cubicBezTo>
                  <a:pt x="1940" y="175"/>
                  <a:pt x="1940" y="174"/>
                  <a:pt x="1940" y="174"/>
                </a:cubicBezTo>
                <a:cubicBezTo>
                  <a:pt x="1940" y="173"/>
                  <a:pt x="1940" y="173"/>
                  <a:pt x="1940" y="173"/>
                </a:cubicBezTo>
                <a:cubicBezTo>
                  <a:pt x="1941" y="172"/>
                  <a:pt x="1941" y="173"/>
                  <a:pt x="1942" y="174"/>
                </a:cubicBezTo>
                <a:cubicBezTo>
                  <a:pt x="1942" y="174"/>
                  <a:pt x="1943" y="174"/>
                  <a:pt x="1943" y="174"/>
                </a:cubicBezTo>
                <a:cubicBezTo>
                  <a:pt x="1943" y="174"/>
                  <a:pt x="1944" y="175"/>
                  <a:pt x="1944" y="175"/>
                </a:cubicBezTo>
                <a:cubicBezTo>
                  <a:pt x="1944" y="175"/>
                  <a:pt x="1945" y="175"/>
                  <a:pt x="1945" y="176"/>
                </a:cubicBezTo>
                <a:cubicBezTo>
                  <a:pt x="1945" y="176"/>
                  <a:pt x="1944" y="176"/>
                  <a:pt x="1944" y="176"/>
                </a:cubicBezTo>
                <a:cubicBezTo>
                  <a:pt x="1944" y="176"/>
                  <a:pt x="1943" y="175"/>
                  <a:pt x="1943" y="175"/>
                </a:cubicBezTo>
                <a:cubicBezTo>
                  <a:pt x="1943" y="175"/>
                  <a:pt x="1942" y="175"/>
                  <a:pt x="1942" y="175"/>
                </a:cubicBezTo>
                <a:cubicBezTo>
                  <a:pt x="1942" y="175"/>
                  <a:pt x="1941" y="175"/>
                  <a:pt x="1941" y="175"/>
                </a:cubicBezTo>
                <a:cubicBezTo>
                  <a:pt x="1940" y="176"/>
                  <a:pt x="1940" y="176"/>
                  <a:pt x="1940" y="176"/>
                </a:cubicBezTo>
                <a:cubicBezTo>
                  <a:pt x="1939" y="176"/>
                  <a:pt x="1938" y="176"/>
                  <a:pt x="1937" y="177"/>
                </a:cubicBezTo>
                <a:cubicBezTo>
                  <a:pt x="1937" y="177"/>
                  <a:pt x="1935" y="177"/>
                  <a:pt x="1935" y="178"/>
                </a:cubicBezTo>
                <a:cubicBezTo>
                  <a:pt x="1936" y="178"/>
                  <a:pt x="1936" y="178"/>
                  <a:pt x="1936" y="178"/>
                </a:cubicBezTo>
                <a:cubicBezTo>
                  <a:pt x="1937" y="178"/>
                  <a:pt x="1937" y="178"/>
                  <a:pt x="1937" y="179"/>
                </a:cubicBezTo>
                <a:cubicBezTo>
                  <a:pt x="1938" y="179"/>
                  <a:pt x="1938" y="179"/>
                  <a:pt x="1938" y="179"/>
                </a:cubicBezTo>
                <a:cubicBezTo>
                  <a:pt x="1939" y="179"/>
                  <a:pt x="1939" y="179"/>
                  <a:pt x="1940" y="179"/>
                </a:cubicBezTo>
                <a:cubicBezTo>
                  <a:pt x="1941" y="180"/>
                  <a:pt x="1943" y="181"/>
                  <a:pt x="1943" y="182"/>
                </a:cubicBezTo>
                <a:cubicBezTo>
                  <a:pt x="1944" y="182"/>
                  <a:pt x="1945" y="182"/>
                  <a:pt x="1945" y="183"/>
                </a:cubicBezTo>
                <a:cubicBezTo>
                  <a:pt x="1945" y="184"/>
                  <a:pt x="1944" y="186"/>
                  <a:pt x="1945" y="185"/>
                </a:cubicBezTo>
                <a:cubicBezTo>
                  <a:pt x="1946" y="184"/>
                  <a:pt x="1947" y="184"/>
                  <a:pt x="1949" y="185"/>
                </a:cubicBezTo>
                <a:cubicBezTo>
                  <a:pt x="1950" y="185"/>
                  <a:pt x="1951" y="185"/>
                  <a:pt x="1952" y="185"/>
                </a:cubicBezTo>
                <a:cubicBezTo>
                  <a:pt x="1953" y="184"/>
                  <a:pt x="1953" y="184"/>
                  <a:pt x="1954" y="183"/>
                </a:cubicBezTo>
                <a:cubicBezTo>
                  <a:pt x="1954" y="183"/>
                  <a:pt x="1956" y="182"/>
                  <a:pt x="1955" y="181"/>
                </a:cubicBezTo>
                <a:cubicBezTo>
                  <a:pt x="1955" y="181"/>
                  <a:pt x="1954" y="181"/>
                  <a:pt x="1954" y="181"/>
                </a:cubicBezTo>
                <a:cubicBezTo>
                  <a:pt x="1953" y="181"/>
                  <a:pt x="1953" y="180"/>
                  <a:pt x="1953" y="180"/>
                </a:cubicBezTo>
                <a:cubicBezTo>
                  <a:pt x="1952" y="180"/>
                  <a:pt x="1953" y="179"/>
                  <a:pt x="1953" y="179"/>
                </a:cubicBezTo>
                <a:cubicBezTo>
                  <a:pt x="1954" y="178"/>
                  <a:pt x="1954" y="177"/>
                  <a:pt x="1955" y="177"/>
                </a:cubicBezTo>
                <a:cubicBezTo>
                  <a:pt x="1956" y="176"/>
                  <a:pt x="1957" y="176"/>
                  <a:pt x="1956" y="175"/>
                </a:cubicBezTo>
                <a:cubicBezTo>
                  <a:pt x="1956" y="175"/>
                  <a:pt x="1956" y="175"/>
                  <a:pt x="1955" y="175"/>
                </a:cubicBezTo>
                <a:cubicBezTo>
                  <a:pt x="1955" y="174"/>
                  <a:pt x="1955" y="174"/>
                  <a:pt x="1955" y="174"/>
                </a:cubicBezTo>
                <a:cubicBezTo>
                  <a:pt x="1955" y="173"/>
                  <a:pt x="1955" y="173"/>
                  <a:pt x="1955" y="173"/>
                </a:cubicBezTo>
                <a:cubicBezTo>
                  <a:pt x="1956" y="173"/>
                  <a:pt x="1956" y="173"/>
                  <a:pt x="1957" y="173"/>
                </a:cubicBezTo>
                <a:cubicBezTo>
                  <a:pt x="1957" y="173"/>
                  <a:pt x="1957" y="172"/>
                  <a:pt x="1957" y="171"/>
                </a:cubicBezTo>
                <a:cubicBezTo>
                  <a:pt x="1958" y="171"/>
                  <a:pt x="1958" y="170"/>
                  <a:pt x="1958" y="169"/>
                </a:cubicBezTo>
                <a:cubicBezTo>
                  <a:pt x="1958" y="169"/>
                  <a:pt x="1958" y="168"/>
                  <a:pt x="1959" y="167"/>
                </a:cubicBezTo>
                <a:cubicBezTo>
                  <a:pt x="1959" y="167"/>
                  <a:pt x="1959" y="166"/>
                  <a:pt x="1960" y="166"/>
                </a:cubicBezTo>
                <a:cubicBezTo>
                  <a:pt x="1960" y="165"/>
                  <a:pt x="1960" y="164"/>
                  <a:pt x="1961" y="164"/>
                </a:cubicBezTo>
                <a:cubicBezTo>
                  <a:pt x="1961" y="163"/>
                  <a:pt x="1962" y="163"/>
                  <a:pt x="1962" y="163"/>
                </a:cubicBezTo>
                <a:cubicBezTo>
                  <a:pt x="1963" y="163"/>
                  <a:pt x="1964" y="162"/>
                  <a:pt x="1965" y="163"/>
                </a:cubicBezTo>
                <a:cubicBezTo>
                  <a:pt x="1965" y="163"/>
                  <a:pt x="1965" y="163"/>
                  <a:pt x="1966" y="163"/>
                </a:cubicBezTo>
                <a:cubicBezTo>
                  <a:pt x="1966" y="163"/>
                  <a:pt x="1967" y="163"/>
                  <a:pt x="1967" y="163"/>
                </a:cubicBezTo>
                <a:cubicBezTo>
                  <a:pt x="1968" y="163"/>
                  <a:pt x="1968" y="162"/>
                  <a:pt x="1968" y="161"/>
                </a:cubicBezTo>
                <a:cubicBezTo>
                  <a:pt x="1968" y="161"/>
                  <a:pt x="1968" y="160"/>
                  <a:pt x="1968" y="160"/>
                </a:cubicBezTo>
                <a:cubicBezTo>
                  <a:pt x="1968" y="159"/>
                  <a:pt x="1968" y="159"/>
                  <a:pt x="1968" y="158"/>
                </a:cubicBezTo>
                <a:cubicBezTo>
                  <a:pt x="1969" y="158"/>
                  <a:pt x="1969" y="157"/>
                  <a:pt x="1969" y="156"/>
                </a:cubicBezTo>
                <a:cubicBezTo>
                  <a:pt x="1970" y="156"/>
                  <a:pt x="1970" y="155"/>
                  <a:pt x="1970" y="154"/>
                </a:cubicBezTo>
                <a:cubicBezTo>
                  <a:pt x="1969" y="154"/>
                  <a:pt x="1970" y="154"/>
                  <a:pt x="1970" y="153"/>
                </a:cubicBezTo>
                <a:cubicBezTo>
                  <a:pt x="1970" y="153"/>
                  <a:pt x="1970" y="152"/>
                  <a:pt x="1970" y="152"/>
                </a:cubicBezTo>
                <a:cubicBezTo>
                  <a:pt x="1970" y="151"/>
                  <a:pt x="1970" y="151"/>
                  <a:pt x="1970" y="151"/>
                </a:cubicBezTo>
                <a:cubicBezTo>
                  <a:pt x="1970" y="150"/>
                  <a:pt x="1970" y="150"/>
                  <a:pt x="1970" y="149"/>
                </a:cubicBezTo>
                <a:cubicBezTo>
                  <a:pt x="1970" y="149"/>
                  <a:pt x="1971" y="149"/>
                  <a:pt x="1971" y="149"/>
                </a:cubicBezTo>
                <a:cubicBezTo>
                  <a:pt x="1972" y="150"/>
                  <a:pt x="1973" y="149"/>
                  <a:pt x="1974" y="149"/>
                </a:cubicBezTo>
                <a:cubicBezTo>
                  <a:pt x="1974" y="149"/>
                  <a:pt x="1974" y="149"/>
                  <a:pt x="1975" y="149"/>
                </a:cubicBezTo>
                <a:cubicBezTo>
                  <a:pt x="1976" y="149"/>
                  <a:pt x="1977" y="149"/>
                  <a:pt x="1977" y="148"/>
                </a:cubicBezTo>
                <a:cubicBezTo>
                  <a:pt x="1977" y="147"/>
                  <a:pt x="1977" y="147"/>
                  <a:pt x="1977" y="146"/>
                </a:cubicBezTo>
                <a:cubicBezTo>
                  <a:pt x="1977" y="146"/>
                  <a:pt x="1977" y="146"/>
                  <a:pt x="1976" y="145"/>
                </a:cubicBezTo>
                <a:cubicBezTo>
                  <a:pt x="1976" y="145"/>
                  <a:pt x="1976" y="144"/>
                  <a:pt x="1976" y="144"/>
                </a:cubicBezTo>
                <a:cubicBezTo>
                  <a:pt x="1976" y="143"/>
                  <a:pt x="1976" y="143"/>
                  <a:pt x="1976" y="143"/>
                </a:cubicBezTo>
                <a:cubicBezTo>
                  <a:pt x="1976" y="142"/>
                  <a:pt x="1976" y="142"/>
                  <a:pt x="1977" y="142"/>
                </a:cubicBezTo>
                <a:cubicBezTo>
                  <a:pt x="1977" y="141"/>
                  <a:pt x="1976" y="140"/>
                  <a:pt x="1976" y="139"/>
                </a:cubicBezTo>
                <a:cubicBezTo>
                  <a:pt x="1976" y="139"/>
                  <a:pt x="1977" y="139"/>
                  <a:pt x="1977" y="139"/>
                </a:cubicBezTo>
                <a:cubicBezTo>
                  <a:pt x="1978" y="139"/>
                  <a:pt x="1978" y="139"/>
                  <a:pt x="1979" y="139"/>
                </a:cubicBezTo>
                <a:cubicBezTo>
                  <a:pt x="1980" y="139"/>
                  <a:pt x="1980" y="139"/>
                  <a:pt x="1980" y="139"/>
                </a:cubicBezTo>
                <a:cubicBezTo>
                  <a:pt x="1981" y="138"/>
                  <a:pt x="1982" y="138"/>
                  <a:pt x="1983" y="138"/>
                </a:cubicBezTo>
                <a:cubicBezTo>
                  <a:pt x="1983" y="138"/>
                  <a:pt x="1983" y="138"/>
                  <a:pt x="1984" y="138"/>
                </a:cubicBezTo>
                <a:cubicBezTo>
                  <a:pt x="1984" y="138"/>
                  <a:pt x="1984" y="137"/>
                  <a:pt x="1984" y="137"/>
                </a:cubicBezTo>
                <a:cubicBezTo>
                  <a:pt x="1984" y="136"/>
                  <a:pt x="1984" y="136"/>
                  <a:pt x="1984" y="136"/>
                </a:cubicBezTo>
                <a:cubicBezTo>
                  <a:pt x="1984" y="136"/>
                  <a:pt x="1985" y="136"/>
                  <a:pt x="1985" y="135"/>
                </a:cubicBezTo>
                <a:cubicBezTo>
                  <a:pt x="1985" y="135"/>
                  <a:pt x="1985" y="135"/>
                  <a:pt x="1985" y="135"/>
                </a:cubicBezTo>
                <a:cubicBezTo>
                  <a:pt x="1985" y="135"/>
                  <a:pt x="1986" y="135"/>
                  <a:pt x="1986" y="135"/>
                </a:cubicBezTo>
                <a:cubicBezTo>
                  <a:pt x="1987" y="135"/>
                  <a:pt x="1986" y="135"/>
                  <a:pt x="1987" y="136"/>
                </a:cubicBezTo>
                <a:cubicBezTo>
                  <a:pt x="1987" y="136"/>
                  <a:pt x="1988" y="136"/>
                  <a:pt x="1988" y="135"/>
                </a:cubicBezTo>
                <a:cubicBezTo>
                  <a:pt x="1988" y="135"/>
                  <a:pt x="1988" y="135"/>
                  <a:pt x="1989" y="135"/>
                </a:cubicBezTo>
                <a:cubicBezTo>
                  <a:pt x="1989" y="135"/>
                  <a:pt x="1990" y="135"/>
                  <a:pt x="1990" y="135"/>
                </a:cubicBezTo>
                <a:cubicBezTo>
                  <a:pt x="1991" y="135"/>
                  <a:pt x="1990" y="134"/>
                  <a:pt x="1991" y="134"/>
                </a:cubicBezTo>
                <a:cubicBezTo>
                  <a:pt x="1991" y="134"/>
                  <a:pt x="1991" y="134"/>
                  <a:pt x="1992" y="134"/>
                </a:cubicBezTo>
                <a:cubicBezTo>
                  <a:pt x="1992" y="134"/>
                  <a:pt x="1993" y="135"/>
                  <a:pt x="1994" y="135"/>
                </a:cubicBezTo>
                <a:cubicBezTo>
                  <a:pt x="1995" y="135"/>
                  <a:pt x="1994" y="134"/>
                  <a:pt x="1995" y="133"/>
                </a:cubicBezTo>
                <a:cubicBezTo>
                  <a:pt x="1996" y="133"/>
                  <a:pt x="1997" y="133"/>
                  <a:pt x="1998" y="134"/>
                </a:cubicBezTo>
                <a:cubicBezTo>
                  <a:pt x="1998" y="134"/>
                  <a:pt x="1999" y="134"/>
                  <a:pt x="2000" y="134"/>
                </a:cubicBezTo>
                <a:cubicBezTo>
                  <a:pt x="2000" y="134"/>
                  <a:pt x="2000" y="134"/>
                  <a:pt x="2000" y="134"/>
                </a:cubicBezTo>
                <a:cubicBezTo>
                  <a:pt x="2001" y="134"/>
                  <a:pt x="2001" y="134"/>
                  <a:pt x="2002" y="134"/>
                </a:cubicBezTo>
                <a:cubicBezTo>
                  <a:pt x="2002" y="134"/>
                  <a:pt x="2003" y="134"/>
                  <a:pt x="2003" y="134"/>
                </a:cubicBezTo>
                <a:cubicBezTo>
                  <a:pt x="2003" y="134"/>
                  <a:pt x="2004" y="133"/>
                  <a:pt x="2004" y="133"/>
                </a:cubicBezTo>
                <a:cubicBezTo>
                  <a:pt x="2004" y="132"/>
                  <a:pt x="2004" y="132"/>
                  <a:pt x="2004" y="132"/>
                </a:cubicBezTo>
                <a:cubicBezTo>
                  <a:pt x="2005" y="132"/>
                  <a:pt x="2005" y="132"/>
                  <a:pt x="2005" y="131"/>
                </a:cubicBezTo>
                <a:cubicBezTo>
                  <a:pt x="2006" y="131"/>
                  <a:pt x="2004" y="130"/>
                  <a:pt x="2004" y="130"/>
                </a:cubicBezTo>
                <a:cubicBezTo>
                  <a:pt x="2003" y="130"/>
                  <a:pt x="2002" y="129"/>
                  <a:pt x="2001" y="129"/>
                </a:cubicBezTo>
                <a:cubicBezTo>
                  <a:pt x="2001" y="129"/>
                  <a:pt x="2000" y="129"/>
                  <a:pt x="1999" y="129"/>
                </a:cubicBezTo>
                <a:cubicBezTo>
                  <a:pt x="1998" y="129"/>
                  <a:pt x="1998" y="128"/>
                  <a:pt x="1997" y="128"/>
                </a:cubicBezTo>
                <a:cubicBezTo>
                  <a:pt x="1995" y="128"/>
                  <a:pt x="1994" y="127"/>
                  <a:pt x="1992" y="126"/>
                </a:cubicBezTo>
                <a:cubicBezTo>
                  <a:pt x="1991" y="126"/>
                  <a:pt x="1991" y="126"/>
                  <a:pt x="1990" y="126"/>
                </a:cubicBezTo>
                <a:cubicBezTo>
                  <a:pt x="1989" y="126"/>
                  <a:pt x="1988" y="126"/>
                  <a:pt x="1987" y="125"/>
                </a:cubicBezTo>
                <a:cubicBezTo>
                  <a:pt x="1987" y="125"/>
                  <a:pt x="1986" y="124"/>
                  <a:pt x="1986" y="123"/>
                </a:cubicBezTo>
                <a:cubicBezTo>
                  <a:pt x="1985" y="123"/>
                  <a:pt x="1984" y="121"/>
                  <a:pt x="1983" y="121"/>
                </a:cubicBezTo>
                <a:cubicBezTo>
                  <a:pt x="1983" y="121"/>
                  <a:pt x="1982" y="121"/>
                  <a:pt x="1982" y="121"/>
                </a:cubicBezTo>
                <a:cubicBezTo>
                  <a:pt x="1981" y="121"/>
                  <a:pt x="1981" y="120"/>
                  <a:pt x="1980" y="120"/>
                </a:cubicBezTo>
                <a:cubicBezTo>
                  <a:pt x="1979" y="121"/>
                  <a:pt x="1979" y="122"/>
                  <a:pt x="1978" y="122"/>
                </a:cubicBezTo>
                <a:cubicBezTo>
                  <a:pt x="1977" y="122"/>
                  <a:pt x="1976" y="122"/>
                  <a:pt x="1976" y="121"/>
                </a:cubicBezTo>
                <a:cubicBezTo>
                  <a:pt x="1975" y="121"/>
                  <a:pt x="1975" y="121"/>
                  <a:pt x="1975" y="120"/>
                </a:cubicBezTo>
                <a:cubicBezTo>
                  <a:pt x="1975" y="120"/>
                  <a:pt x="1975" y="119"/>
                  <a:pt x="1974" y="119"/>
                </a:cubicBezTo>
                <a:cubicBezTo>
                  <a:pt x="1974" y="118"/>
                  <a:pt x="1975" y="117"/>
                  <a:pt x="1974" y="117"/>
                </a:cubicBezTo>
                <a:cubicBezTo>
                  <a:pt x="1974" y="116"/>
                  <a:pt x="1974" y="116"/>
                  <a:pt x="1974" y="115"/>
                </a:cubicBezTo>
                <a:cubicBezTo>
                  <a:pt x="1974" y="115"/>
                  <a:pt x="1974" y="114"/>
                  <a:pt x="1974" y="114"/>
                </a:cubicBezTo>
                <a:cubicBezTo>
                  <a:pt x="1974" y="113"/>
                  <a:pt x="1974" y="113"/>
                  <a:pt x="1973" y="113"/>
                </a:cubicBezTo>
                <a:cubicBezTo>
                  <a:pt x="1973" y="113"/>
                  <a:pt x="1973" y="112"/>
                  <a:pt x="1972" y="112"/>
                </a:cubicBezTo>
                <a:cubicBezTo>
                  <a:pt x="1972" y="112"/>
                  <a:pt x="1971" y="112"/>
                  <a:pt x="1971" y="112"/>
                </a:cubicBezTo>
                <a:cubicBezTo>
                  <a:pt x="1971" y="112"/>
                  <a:pt x="1970" y="111"/>
                  <a:pt x="1970" y="111"/>
                </a:cubicBezTo>
                <a:cubicBezTo>
                  <a:pt x="1969" y="111"/>
                  <a:pt x="1968" y="111"/>
                  <a:pt x="1968" y="111"/>
                </a:cubicBezTo>
                <a:cubicBezTo>
                  <a:pt x="1966" y="111"/>
                  <a:pt x="1965" y="110"/>
                  <a:pt x="1965" y="112"/>
                </a:cubicBezTo>
                <a:cubicBezTo>
                  <a:pt x="1965" y="112"/>
                  <a:pt x="1965" y="112"/>
                  <a:pt x="1965" y="113"/>
                </a:cubicBezTo>
                <a:cubicBezTo>
                  <a:pt x="1965" y="113"/>
                  <a:pt x="1965" y="114"/>
                  <a:pt x="1964" y="114"/>
                </a:cubicBezTo>
                <a:cubicBezTo>
                  <a:pt x="1964" y="115"/>
                  <a:pt x="1963" y="115"/>
                  <a:pt x="1962" y="115"/>
                </a:cubicBezTo>
                <a:cubicBezTo>
                  <a:pt x="1962" y="116"/>
                  <a:pt x="1961" y="117"/>
                  <a:pt x="1961" y="116"/>
                </a:cubicBezTo>
                <a:cubicBezTo>
                  <a:pt x="1961" y="116"/>
                  <a:pt x="1961" y="115"/>
                  <a:pt x="1961" y="115"/>
                </a:cubicBezTo>
                <a:cubicBezTo>
                  <a:pt x="1962" y="114"/>
                  <a:pt x="1962" y="114"/>
                  <a:pt x="1961" y="114"/>
                </a:cubicBezTo>
                <a:cubicBezTo>
                  <a:pt x="1961" y="113"/>
                  <a:pt x="1962" y="112"/>
                  <a:pt x="1962" y="112"/>
                </a:cubicBezTo>
                <a:cubicBezTo>
                  <a:pt x="1962" y="111"/>
                  <a:pt x="1962" y="110"/>
                  <a:pt x="1962" y="110"/>
                </a:cubicBezTo>
                <a:cubicBezTo>
                  <a:pt x="1962" y="109"/>
                  <a:pt x="1963" y="109"/>
                  <a:pt x="1963" y="109"/>
                </a:cubicBezTo>
                <a:cubicBezTo>
                  <a:pt x="1964" y="109"/>
                  <a:pt x="1964" y="108"/>
                  <a:pt x="1964" y="108"/>
                </a:cubicBezTo>
                <a:cubicBezTo>
                  <a:pt x="1964" y="108"/>
                  <a:pt x="1965" y="108"/>
                  <a:pt x="1965" y="108"/>
                </a:cubicBezTo>
                <a:cubicBezTo>
                  <a:pt x="1966" y="108"/>
                  <a:pt x="1966" y="107"/>
                  <a:pt x="1966" y="107"/>
                </a:cubicBezTo>
                <a:cubicBezTo>
                  <a:pt x="1965" y="107"/>
                  <a:pt x="1965" y="107"/>
                  <a:pt x="1965" y="106"/>
                </a:cubicBezTo>
                <a:cubicBezTo>
                  <a:pt x="1964" y="106"/>
                  <a:pt x="1964" y="106"/>
                  <a:pt x="1964" y="106"/>
                </a:cubicBezTo>
                <a:cubicBezTo>
                  <a:pt x="1963" y="106"/>
                  <a:pt x="1962" y="106"/>
                  <a:pt x="1961" y="106"/>
                </a:cubicBezTo>
                <a:cubicBezTo>
                  <a:pt x="1960" y="106"/>
                  <a:pt x="1959" y="105"/>
                  <a:pt x="1958" y="105"/>
                </a:cubicBezTo>
                <a:cubicBezTo>
                  <a:pt x="1957" y="105"/>
                  <a:pt x="1957" y="104"/>
                  <a:pt x="1956" y="104"/>
                </a:cubicBezTo>
                <a:cubicBezTo>
                  <a:pt x="1955" y="104"/>
                  <a:pt x="1954" y="104"/>
                  <a:pt x="1954" y="104"/>
                </a:cubicBezTo>
                <a:cubicBezTo>
                  <a:pt x="1953" y="104"/>
                  <a:pt x="1953" y="104"/>
                  <a:pt x="1952" y="104"/>
                </a:cubicBezTo>
                <a:cubicBezTo>
                  <a:pt x="1952" y="103"/>
                  <a:pt x="1951" y="103"/>
                  <a:pt x="1951" y="103"/>
                </a:cubicBezTo>
                <a:cubicBezTo>
                  <a:pt x="1951" y="103"/>
                  <a:pt x="1951" y="102"/>
                  <a:pt x="1950" y="102"/>
                </a:cubicBezTo>
                <a:cubicBezTo>
                  <a:pt x="1950" y="101"/>
                  <a:pt x="1949" y="101"/>
                  <a:pt x="1949" y="100"/>
                </a:cubicBezTo>
                <a:cubicBezTo>
                  <a:pt x="1948" y="99"/>
                  <a:pt x="1948" y="99"/>
                  <a:pt x="1947" y="99"/>
                </a:cubicBezTo>
                <a:cubicBezTo>
                  <a:pt x="1946" y="99"/>
                  <a:pt x="1946" y="99"/>
                  <a:pt x="1946" y="99"/>
                </a:cubicBezTo>
                <a:cubicBezTo>
                  <a:pt x="1945" y="99"/>
                  <a:pt x="1945" y="99"/>
                  <a:pt x="1944" y="99"/>
                </a:cubicBezTo>
                <a:cubicBezTo>
                  <a:pt x="1944" y="99"/>
                  <a:pt x="1942" y="99"/>
                  <a:pt x="1943" y="99"/>
                </a:cubicBezTo>
                <a:cubicBezTo>
                  <a:pt x="1943" y="100"/>
                  <a:pt x="1944" y="100"/>
                  <a:pt x="1944" y="100"/>
                </a:cubicBezTo>
                <a:cubicBezTo>
                  <a:pt x="1944" y="100"/>
                  <a:pt x="1944" y="101"/>
                  <a:pt x="1944" y="101"/>
                </a:cubicBezTo>
                <a:cubicBezTo>
                  <a:pt x="1945" y="102"/>
                  <a:pt x="1946" y="102"/>
                  <a:pt x="1946" y="103"/>
                </a:cubicBezTo>
                <a:cubicBezTo>
                  <a:pt x="1946" y="104"/>
                  <a:pt x="1945" y="104"/>
                  <a:pt x="1945" y="103"/>
                </a:cubicBezTo>
                <a:cubicBezTo>
                  <a:pt x="1944" y="103"/>
                  <a:pt x="1944" y="103"/>
                  <a:pt x="1943" y="103"/>
                </a:cubicBezTo>
                <a:cubicBezTo>
                  <a:pt x="1943" y="103"/>
                  <a:pt x="1943" y="103"/>
                  <a:pt x="1942" y="103"/>
                </a:cubicBezTo>
                <a:cubicBezTo>
                  <a:pt x="1942" y="103"/>
                  <a:pt x="1942" y="103"/>
                  <a:pt x="1941" y="103"/>
                </a:cubicBezTo>
                <a:cubicBezTo>
                  <a:pt x="1941" y="103"/>
                  <a:pt x="1940" y="103"/>
                  <a:pt x="1940" y="103"/>
                </a:cubicBezTo>
                <a:cubicBezTo>
                  <a:pt x="1940" y="104"/>
                  <a:pt x="1940" y="105"/>
                  <a:pt x="1940" y="106"/>
                </a:cubicBezTo>
                <a:cubicBezTo>
                  <a:pt x="1940" y="107"/>
                  <a:pt x="1941" y="108"/>
                  <a:pt x="1941" y="109"/>
                </a:cubicBezTo>
                <a:cubicBezTo>
                  <a:pt x="1942" y="109"/>
                  <a:pt x="1942" y="110"/>
                  <a:pt x="1942" y="110"/>
                </a:cubicBezTo>
                <a:cubicBezTo>
                  <a:pt x="1942" y="110"/>
                  <a:pt x="1942" y="110"/>
                  <a:pt x="1943" y="111"/>
                </a:cubicBezTo>
                <a:cubicBezTo>
                  <a:pt x="1944" y="112"/>
                  <a:pt x="1943" y="114"/>
                  <a:pt x="1943" y="116"/>
                </a:cubicBezTo>
                <a:cubicBezTo>
                  <a:pt x="1943" y="116"/>
                  <a:pt x="1944" y="117"/>
                  <a:pt x="1944" y="117"/>
                </a:cubicBezTo>
                <a:cubicBezTo>
                  <a:pt x="1944" y="117"/>
                  <a:pt x="1944" y="118"/>
                  <a:pt x="1944" y="118"/>
                </a:cubicBezTo>
                <a:cubicBezTo>
                  <a:pt x="1945" y="119"/>
                  <a:pt x="1945" y="119"/>
                  <a:pt x="1946" y="119"/>
                </a:cubicBezTo>
                <a:cubicBezTo>
                  <a:pt x="1946" y="120"/>
                  <a:pt x="1946" y="121"/>
                  <a:pt x="1946" y="121"/>
                </a:cubicBezTo>
                <a:cubicBezTo>
                  <a:pt x="1946" y="122"/>
                  <a:pt x="1947" y="123"/>
                  <a:pt x="1948" y="124"/>
                </a:cubicBezTo>
                <a:cubicBezTo>
                  <a:pt x="1948" y="125"/>
                  <a:pt x="1948" y="125"/>
                  <a:pt x="1949" y="126"/>
                </a:cubicBezTo>
                <a:cubicBezTo>
                  <a:pt x="1949" y="126"/>
                  <a:pt x="1950" y="126"/>
                  <a:pt x="1950" y="127"/>
                </a:cubicBezTo>
                <a:cubicBezTo>
                  <a:pt x="1950" y="127"/>
                  <a:pt x="1950" y="127"/>
                  <a:pt x="1950" y="127"/>
                </a:cubicBezTo>
                <a:cubicBezTo>
                  <a:pt x="1949" y="128"/>
                  <a:pt x="1948" y="126"/>
                  <a:pt x="1948" y="126"/>
                </a:cubicBezTo>
                <a:cubicBezTo>
                  <a:pt x="1947" y="126"/>
                  <a:pt x="1946" y="126"/>
                  <a:pt x="1946" y="126"/>
                </a:cubicBezTo>
                <a:cubicBezTo>
                  <a:pt x="1945" y="125"/>
                  <a:pt x="1946" y="125"/>
                  <a:pt x="1946" y="124"/>
                </a:cubicBezTo>
                <a:cubicBezTo>
                  <a:pt x="1946" y="124"/>
                  <a:pt x="1945" y="124"/>
                  <a:pt x="1945" y="124"/>
                </a:cubicBezTo>
                <a:cubicBezTo>
                  <a:pt x="1945" y="123"/>
                  <a:pt x="1944" y="123"/>
                  <a:pt x="1944" y="122"/>
                </a:cubicBezTo>
                <a:cubicBezTo>
                  <a:pt x="1944" y="122"/>
                  <a:pt x="1944" y="122"/>
                  <a:pt x="1943" y="122"/>
                </a:cubicBezTo>
                <a:cubicBezTo>
                  <a:pt x="1943" y="121"/>
                  <a:pt x="1943" y="121"/>
                  <a:pt x="1942" y="121"/>
                </a:cubicBezTo>
                <a:cubicBezTo>
                  <a:pt x="1942" y="121"/>
                  <a:pt x="1942" y="121"/>
                  <a:pt x="1941" y="121"/>
                </a:cubicBezTo>
                <a:cubicBezTo>
                  <a:pt x="1941" y="121"/>
                  <a:pt x="1941" y="121"/>
                  <a:pt x="1941" y="120"/>
                </a:cubicBezTo>
                <a:cubicBezTo>
                  <a:pt x="1942" y="120"/>
                  <a:pt x="1942" y="120"/>
                  <a:pt x="1942" y="119"/>
                </a:cubicBezTo>
                <a:cubicBezTo>
                  <a:pt x="1941" y="119"/>
                  <a:pt x="1941" y="119"/>
                  <a:pt x="1941" y="119"/>
                </a:cubicBezTo>
                <a:cubicBezTo>
                  <a:pt x="1940" y="118"/>
                  <a:pt x="1940" y="118"/>
                  <a:pt x="1940" y="118"/>
                </a:cubicBezTo>
                <a:cubicBezTo>
                  <a:pt x="1939" y="117"/>
                  <a:pt x="1938" y="117"/>
                  <a:pt x="1938" y="116"/>
                </a:cubicBezTo>
                <a:cubicBezTo>
                  <a:pt x="1937" y="115"/>
                  <a:pt x="1937" y="114"/>
                  <a:pt x="1936" y="113"/>
                </a:cubicBezTo>
                <a:cubicBezTo>
                  <a:pt x="1936" y="112"/>
                  <a:pt x="1936" y="111"/>
                  <a:pt x="1936" y="110"/>
                </a:cubicBezTo>
                <a:cubicBezTo>
                  <a:pt x="1936" y="110"/>
                  <a:pt x="1935" y="109"/>
                  <a:pt x="1935" y="109"/>
                </a:cubicBezTo>
                <a:cubicBezTo>
                  <a:pt x="1933" y="109"/>
                  <a:pt x="1933" y="107"/>
                  <a:pt x="1931" y="106"/>
                </a:cubicBezTo>
                <a:cubicBezTo>
                  <a:pt x="1930" y="106"/>
                  <a:pt x="1930" y="106"/>
                  <a:pt x="1930" y="105"/>
                </a:cubicBezTo>
                <a:cubicBezTo>
                  <a:pt x="1929" y="105"/>
                  <a:pt x="1929" y="105"/>
                  <a:pt x="1929" y="105"/>
                </a:cubicBezTo>
                <a:cubicBezTo>
                  <a:pt x="1928" y="105"/>
                  <a:pt x="1927" y="105"/>
                  <a:pt x="1926" y="106"/>
                </a:cubicBezTo>
                <a:cubicBezTo>
                  <a:pt x="1926" y="106"/>
                  <a:pt x="1925" y="107"/>
                  <a:pt x="1925" y="107"/>
                </a:cubicBezTo>
                <a:cubicBezTo>
                  <a:pt x="1924" y="108"/>
                  <a:pt x="1924" y="108"/>
                  <a:pt x="1924" y="108"/>
                </a:cubicBezTo>
                <a:cubicBezTo>
                  <a:pt x="1923" y="109"/>
                  <a:pt x="1923" y="109"/>
                  <a:pt x="1923" y="110"/>
                </a:cubicBezTo>
                <a:cubicBezTo>
                  <a:pt x="1922" y="110"/>
                  <a:pt x="1921" y="110"/>
                  <a:pt x="1920" y="110"/>
                </a:cubicBezTo>
                <a:cubicBezTo>
                  <a:pt x="1919" y="110"/>
                  <a:pt x="1919" y="111"/>
                  <a:pt x="1919" y="112"/>
                </a:cubicBezTo>
                <a:cubicBezTo>
                  <a:pt x="1920" y="113"/>
                  <a:pt x="1920" y="113"/>
                  <a:pt x="1921" y="114"/>
                </a:cubicBezTo>
                <a:cubicBezTo>
                  <a:pt x="1921" y="114"/>
                  <a:pt x="1921" y="115"/>
                  <a:pt x="1921" y="115"/>
                </a:cubicBezTo>
                <a:cubicBezTo>
                  <a:pt x="1921" y="116"/>
                  <a:pt x="1922" y="116"/>
                  <a:pt x="1922" y="116"/>
                </a:cubicBezTo>
                <a:cubicBezTo>
                  <a:pt x="1923" y="117"/>
                  <a:pt x="1922" y="117"/>
                  <a:pt x="1921" y="118"/>
                </a:cubicBezTo>
                <a:cubicBezTo>
                  <a:pt x="1921" y="118"/>
                  <a:pt x="1920" y="119"/>
                  <a:pt x="1919" y="118"/>
                </a:cubicBezTo>
                <a:cubicBezTo>
                  <a:pt x="1919" y="117"/>
                  <a:pt x="1919" y="117"/>
                  <a:pt x="1919" y="116"/>
                </a:cubicBezTo>
                <a:cubicBezTo>
                  <a:pt x="1919" y="116"/>
                  <a:pt x="1919" y="116"/>
                  <a:pt x="1919" y="115"/>
                </a:cubicBezTo>
                <a:cubicBezTo>
                  <a:pt x="1919" y="115"/>
                  <a:pt x="1918" y="115"/>
                  <a:pt x="1918" y="115"/>
                </a:cubicBezTo>
                <a:cubicBezTo>
                  <a:pt x="1918" y="114"/>
                  <a:pt x="1917" y="114"/>
                  <a:pt x="1917" y="114"/>
                </a:cubicBezTo>
                <a:cubicBezTo>
                  <a:pt x="1916" y="113"/>
                  <a:pt x="1915" y="113"/>
                  <a:pt x="1914" y="113"/>
                </a:cubicBezTo>
                <a:cubicBezTo>
                  <a:pt x="1914" y="113"/>
                  <a:pt x="1913" y="113"/>
                  <a:pt x="1913" y="114"/>
                </a:cubicBezTo>
                <a:cubicBezTo>
                  <a:pt x="1913" y="114"/>
                  <a:pt x="1912" y="114"/>
                  <a:pt x="1912" y="114"/>
                </a:cubicBezTo>
                <a:cubicBezTo>
                  <a:pt x="1912" y="113"/>
                  <a:pt x="1912" y="113"/>
                  <a:pt x="1912" y="113"/>
                </a:cubicBezTo>
                <a:cubicBezTo>
                  <a:pt x="1913" y="112"/>
                  <a:pt x="1913" y="112"/>
                  <a:pt x="1913" y="112"/>
                </a:cubicBezTo>
                <a:cubicBezTo>
                  <a:pt x="1914" y="112"/>
                  <a:pt x="1914" y="112"/>
                  <a:pt x="1914" y="111"/>
                </a:cubicBezTo>
                <a:cubicBezTo>
                  <a:pt x="1914" y="110"/>
                  <a:pt x="1914" y="110"/>
                  <a:pt x="1914" y="110"/>
                </a:cubicBezTo>
                <a:cubicBezTo>
                  <a:pt x="1912" y="110"/>
                  <a:pt x="1910" y="110"/>
                  <a:pt x="1908" y="111"/>
                </a:cubicBezTo>
                <a:cubicBezTo>
                  <a:pt x="1908" y="111"/>
                  <a:pt x="1907" y="111"/>
                  <a:pt x="1907" y="111"/>
                </a:cubicBezTo>
                <a:cubicBezTo>
                  <a:pt x="1906" y="111"/>
                  <a:pt x="1906" y="111"/>
                  <a:pt x="1905" y="111"/>
                </a:cubicBezTo>
                <a:cubicBezTo>
                  <a:pt x="1905" y="111"/>
                  <a:pt x="1903" y="112"/>
                  <a:pt x="1903" y="111"/>
                </a:cubicBezTo>
                <a:cubicBezTo>
                  <a:pt x="1903" y="111"/>
                  <a:pt x="1905" y="110"/>
                  <a:pt x="1906" y="110"/>
                </a:cubicBezTo>
                <a:cubicBezTo>
                  <a:pt x="1906" y="109"/>
                  <a:pt x="1907" y="109"/>
                  <a:pt x="1907" y="109"/>
                </a:cubicBezTo>
                <a:cubicBezTo>
                  <a:pt x="1908" y="109"/>
                  <a:pt x="1908" y="108"/>
                  <a:pt x="1908" y="108"/>
                </a:cubicBezTo>
                <a:cubicBezTo>
                  <a:pt x="1909" y="108"/>
                  <a:pt x="1910" y="108"/>
                  <a:pt x="1911" y="108"/>
                </a:cubicBezTo>
                <a:cubicBezTo>
                  <a:pt x="1912" y="107"/>
                  <a:pt x="1913" y="108"/>
                  <a:pt x="1914" y="108"/>
                </a:cubicBezTo>
                <a:cubicBezTo>
                  <a:pt x="1915" y="107"/>
                  <a:pt x="1917" y="108"/>
                  <a:pt x="1917" y="107"/>
                </a:cubicBezTo>
                <a:cubicBezTo>
                  <a:pt x="1918" y="107"/>
                  <a:pt x="1918" y="107"/>
                  <a:pt x="1919" y="107"/>
                </a:cubicBezTo>
                <a:cubicBezTo>
                  <a:pt x="1919" y="107"/>
                  <a:pt x="1919" y="107"/>
                  <a:pt x="1920" y="106"/>
                </a:cubicBezTo>
                <a:cubicBezTo>
                  <a:pt x="1920" y="106"/>
                  <a:pt x="1920" y="106"/>
                  <a:pt x="1920" y="106"/>
                </a:cubicBezTo>
                <a:cubicBezTo>
                  <a:pt x="1920" y="105"/>
                  <a:pt x="1921" y="105"/>
                  <a:pt x="1920" y="104"/>
                </a:cubicBezTo>
                <a:cubicBezTo>
                  <a:pt x="1920" y="104"/>
                  <a:pt x="1919" y="103"/>
                  <a:pt x="1919" y="103"/>
                </a:cubicBezTo>
                <a:cubicBezTo>
                  <a:pt x="1918" y="103"/>
                  <a:pt x="1917" y="104"/>
                  <a:pt x="1917" y="103"/>
                </a:cubicBezTo>
                <a:cubicBezTo>
                  <a:pt x="1916" y="103"/>
                  <a:pt x="1916" y="103"/>
                  <a:pt x="1916" y="103"/>
                </a:cubicBezTo>
                <a:cubicBezTo>
                  <a:pt x="1915" y="103"/>
                  <a:pt x="1915" y="103"/>
                  <a:pt x="1914" y="103"/>
                </a:cubicBezTo>
                <a:cubicBezTo>
                  <a:pt x="1913" y="103"/>
                  <a:pt x="1913" y="104"/>
                  <a:pt x="1912" y="104"/>
                </a:cubicBezTo>
                <a:cubicBezTo>
                  <a:pt x="1911" y="104"/>
                  <a:pt x="1911" y="104"/>
                  <a:pt x="1911" y="104"/>
                </a:cubicBezTo>
                <a:cubicBezTo>
                  <a:pt x="1910" y="104"/>
                  <a:pt x="1909" y="104"/>
                  <a:pt x="1909" y="104"/>
                </a:cubicBezTo>
                <a:cubicBezTo>
                  <a:pt x="1908" y="104"/>
                  <a:pt x="1908" y="104"/>
                  <a:pt x="1908" y="105"/>
                </a:cubicBezTo>
                <a:cubicBezTo>
                  <a:pt x="1907" y="105"/>
                  <a:pt x="1907" y="105"/>
                  <a:pt x="1907" y="105"/>
                </a:cubicBezTo>
                <a:cubicBezTo>
                  <a:pt x="1906" y="106"/>
                  <a:pt x="1905" y="106"/>
                  <a:pt x="1904" y="106"/>
                </a:cubicBezTo>
                <a:cubicBezTo>
                  <a:pt x="1904" y="106"/>
                  <a:pt x="1903" y="106"/>
                  <a:pt x="1903" y="106"/>
                </a:cubicBezTo>
                <a:cubicBezTo>
                  <a:pt x="1902" y="106"/>
                  <a:pt x="1903" y="105"/>
                  <a:pt x="1902" y="105"/>
                </a:cubicBezTo>
                <a:cubicBezTo>
                  <a:pt x="1902" y="105"/>
                  <a:pt x="1902" y="105"/>
                  <a:pt x="1902" y="104"/>
                </a:cubicBezTo>
                <a:cubicBezTo>
                  <a:pt x="1902" y="104"/>
                  <a:pt x="1901" y="104"/>
                  <a:pt x="1901" y="104"/>
                </a:cubicBezTo>
                <a:cubicBezTo>
                  <a:pt x="1901" y="104"/>
                  <a:pt x="1901" y="104"/>
                  <a:pt x="1901" y="104"/>
                </a:cubicBezTo>
                <a:cubicBezTo>
                  <a:pt x="1901" y="104"/>
                  <a:pt x="1900" y="104"/>
                  <a:pt x="1900" y="104"/>
                </a:cubicBezTo>
                <a:cubicBezTo>
                  <a:pt x="1900" y="104"/>
                  <a:pt x="1899" y="105"/>
                  <a:pt x="1899" y="105"/>
                </a:cubicBezTo>
                <a:cubicBezTo>
                  <a:pt x="1899" y="105"/>
                  <a:pt x="1899" y="105"/>
                  <a:pt x="1898" y="105"/>
                </a:cubicBezTo>
                <a:cubicBezTo>
                  <a:pt x="1898" y="106"/>
                  <a:pt x="1899" y="107"/>
                  <a:pt x="1898" y="107"/>
                </a:cubicBezTo>
                <a:cubicBezTo>
                  <a:pt x="1898" y="108"/>
                  <a:pt x="1897" y="108"/>
                  <a:pt x="1897" y="107"/>
                </a:cubicBezTo>
                <a:cubicBezTo>
                  <a:pt x="1897" y="107"/>
                  <a:pt x="1897" y="107"/>
                  <a:pt x="1897" y="107"/>
                </a:cubicBezTo>
                <a:cubicBezTo>
                  <a:pt x="1897" y="106"/>
                  <a:pt x="1897" y="106"/>
                  <a:pt x="1896" y="106"/>
                </a:cubicBezTo>
                <a:cubicBezTo>
                  <a:pt x="1896" y="106"/>
                  <a:pt x="1896" y="105"/>
                  <a:pt x="1896" y="105"/>
                </a:cubicBezTo>
                <a:cubicBezTo>
                  <a:pt x="1896" y="104"/>
                  <a:pt x="1895" y="104"/>
                  <a:pt x="1895" y="104"/>
                </a:cubicBezTo>
                <a:cubicBezTo>
                  <a:pt x="1894" y="104"/>
                  <a:pt x="1894" y="104"/>
                  <a:pt x="1894" y="104"/>
                </a:cubicBezTo>
                <a:cubicBezTo>
                  <a:pt x="1893" y="104"/>
                  <a:pt x="1892" y="105"/>
                  <a:pt x="1892" y="105"/>
                </a:cubicBezTo>
                <a:cubicBezTo>
                  <a:pt x="1891" y="105"/>
                  <a:pt x="1891" y="105"/>
                  <a:pt x="1890" y="105"/>
                </a:cubicBezTo>
                <a:cubicBezTo>
                  <a:pt x="1890" y="105"/>
                  <a:pt x="1890" y="106"/>
                  <a:pt x="1889" y="106"/>
                </a:cubicBezTo>
                <a:cubicBezTo>
                  <a:pt x="1889" y="106"/>
                  <a:pt x="1888" y="106"/>
                  <a:pt x="1888" y="106"/>
                </a:cubicBezTo>
                <a:cubicBezTo>
                  <a:pt x="1888" y="107"/>
                  <a:pt x="1888" y="108"/>
                  <a:pt x="1888" y="108"/>
                </a:cubicBezTo>
                <a:cubicBezTo>
                  <a:pt x="1888" y="109"/>
                  <a:pt x="1887" y="109"/>
                  <a:pt x="1887" y="109"/>
                </a:cubicBezTo>
                <a:cubicBezTo>
                  <a:pt x="1886" y="109"/>
                  <a:pt x="1886" y="109"/>
                  <a:pt x="1886" y="109"/>
                </a:cubicBezTo>
                <a:cubicBezTo>
                  <a:pt x="1885" y="109"/>
                  <a:pt x="1885" y="109"/>
                  <a:pt x="1885" y="109"/>
                </a:cubicBezTo>
                <a:cubicBezTo>
                  <a:pt x="1884" y="109"/>
                  <a:pt x="1884" y="109"/>
                  <a:pt x="1884" y="110"/>
                </a:cubicBezTo>
                <a:cubicBezTo>
                  <a:pt x="1884" y="110"/>
                  <a:pt x="1885" y="110"/>
                  <a:pt x="1885" y="110"/>
                </a:cubicBezTo>
                <a:cubicBezTo>
                  <a:pt x="1885" y="110"/>
                  <a:pt x="1885" y="111"/>
                  <a:pt x="1884" y="111"/>
                </a:cubicBezTo>
                <a:cubicBezTo>
                  <a:pt x="1884" y="111"/>
                  <a:pt x="1883" y="110"/>
                  <a:pt x="1882" y="111"/>
                </a:cubicBezTo>
                <a:cubicBezTo>
                  <a:pt x="1881" y="111"/>
                  <a:pt x="1882" y="112"/>
                  <a:pt x="1882" y="113"/>
                </a:cubicBezTo>
                <a:cubicBezTo>
                  <a:pt x="1883" y="114"/>
                  <a:pt x="1883" y="114"/>
                  <a:pt x="1883" y="115"/>
                </a:cubicBezTo>
                <a:close/>
                <a:moveTo>
                  <a:pt x="1986" y="328"/>
                </a:moveTo>
                <a:cubicBezTo>
                  <a:pt x="1986" y="328"/>
                  <a:pt x="1987" y="328"/>
                  <a:pt x="1988" y="328"/>
                </a:cubicBezTo>
                <a:cubicBezTo>
                  <a:pt x="1988" y="328"/>
                  <a:pt x="1990" y="327"/>
                  <a:pt x="1989" y="326"/>
                </a:cubicBezTo>
                <a:cubicBezTo>
                  <a:pt x="1989" y="326"/>
                  <a:pt x="1988" y="326"/>
                  <a:pt x="1988" y="326"/>
                </a:cubicBezTo>
                <a:cubicBezTo>
                  <a:pt x="1988" y="326"/>
                  <a:pt x="1988" y="326"/>
                  <a:pt x="1988" y="326"/>
                </a:cubicBezTo>
                <a:cubicBezTo>
                  <a:pt x="1987" y="325"/>
                  <a:pt x="1987" y="325"/>
                  <a:pt x="1986" y="325"/>
                </a:cubicBezTo>
                <a:cubicBezTo>
                  <a:pt x="1986" y="325"/>
                  <a:pt x="1985" y="324"/>
                  <a:pt x="1985" y="324"/>
                </a:cubicBezTo>
                <a:cubicBezTo>
                  <a:pt x="1984" y="324"/>
                  <a:pt x="1983" y="323"/>
                  <a:pt x="1983" y="324"/>
                </a:cubicBezTo>
                <a:cubicBezTo>
                  <a:pt x="1983" y="325"/>
                  <a:pt x="1984" y="325"/>
                  <a:pt x="1984" y="326"/>
                </a:cubicBezTo>
                <a:cubicBezTo>
                  <a:pt x="1985" y="327"/>
                  <a:pt x="1985" y="328"/>
                  <a:pt x="1986" y="328"/>
                </a:cubicBezTo>
                <a:close/>
                <a:moveTo>
                  <a:pt x="1991" y="139"/>
                </a:moveTo>
                <a:cubicBezTo>
                  <a:pt x="1991" y="139"/>
                  <a:pt x="1992" y="140"/>
                  <a:pt x="1993" y="140"/>
                </a:cubicBezTo>
                <a:cubicBezTo>
                  <a:pt x="1994" y="140"/>
                  <a:pt x="1994" y="141"/>
                  <a:pt x="1995" y="141"/>
                </a:cubicBezTo>
                <a:cubicBezTo>
                  <a:pt x="1995" y="142"/>
                  <a:pt x="1995" y="142"/>
                  <a:pt x="1996" y="143"/>
                </a:cubicBezTo>
                <a:cubicBezTo>
                  <a:pt x="1996" y="143"/>
                  <a:pt x="1997" y="143"/>
                  <a:pt x="1996" y="144"/>
                </a:cubicBezTo>
                <a:cubicBezTo>
                  <a:pt x="1996" y="144"/>
                  <a:pt x="1996" y="144"/>
                  <a:pt x="1996" y="145"/>
                </a:cubicBezTo>
                <a:cubicBezTo>
                  <a:pt x="1996" y="145"/>
                  <a:pt x="1995" y="145"/>
                  <a:pt x="1995" y="146"/>
                </a:cubicBezTo>
                <a:cubicBezTo>
                  <a:pt x="1996" y="146"/>
                  <a:pt x="1996" y="145"/>
                  <a:pt x="1996" y="145"/>
                </a:cubicBezTo>
                <a:cubicBezTo>
                  <a:pt x="1997" y="145"/>
                  <a:pt x="1998" y="145"/>
                  <a:pt x="1999" y="145"/>
                </a:cubicBezTo>
                <a:cubicBezTo>
                  <a:pt x="1999" y="145"/>
                  <a:pt x="2000" y="145"/>
                  <a:pt x="2001" y="145"/>
                </a:cubicBezTo>
                <a:cubicBezTo>
                  <a:pt x="2002" y="145"/>
                  <a:pt x="2002" y="145"/>
                  <a:pt x="2002" y="145"/>
                </a:cubicBezTo>
                <a:cubicBezTo>
                  <a:pt x="2003" y="145"/>
                  <a:pt x="2003" y="144"/>
                  <a:pt x="2003" y="144"/>
                </a:cubicBezTo>
                <a:cubicBezTo>
                  <a:pt x="2004" y="144"/>
                  <a:pt x="2005" y="144"/>
                  <a:pt x="2006" y="144"/>
                </a:cubicBezTo>
                <a:cubicBezTo>
                  <a:pt x="2007" y="144"/>
                  <a:pt x="2008" y="144"/>
                  <a:pt x="2009" y="144"/>
                </a:cubicBezTo>
                <a:cubicBezTo>
                  <a:pt x="2010" y="144"/>
                  <a:pt x="2014" y="144"/>
                  <a:pt x="2014" y="142"/>
                </a:cubicBezTo>
                <a:cubicBezTo>
                  <a:pt x="2013" y="141"/>
                  <a:pt x="2013" y="141"/>
                  <a:pt x="2013" y="141"/>
                </a:cubicBezTo>
                <a:cubicBezTo>
                  <a:pt x="2013" y="140"/>
                  <a:pt x="2013" y="140"/>
                  <a:pt x="2013" y="139"/>
                </a:cubicBezTo>
                <a:cubicBezTo>
                  <a:pt x="2014" y="139"/>
                  <a:pt x="2013" y="138"/>
                  <a:pt x="2013" y="138"/>
                </a:cubicBezTo>
                <a:cubicBezTo>
                  <a:pt x="2013" y="138"/>
                  <a:pt x="2012" y="137"/>
                  <a:pt x="2012" y="137"/>
                </a:cubicBezTo>
                <a:cubicBezTo>
                  <a:pt x="2012" y="137"/>
                  <a:pt x="2012" y="136"/>
                  <a:pt x="2012" y="136"/>
                </a:cubicBezTo>
                <a:cubicBezTo>
                  <a:pt x="2011" y="135"/>
                  <a:pt x="2011" y="136"/>
                  <a:pt x="2010" y="137"/>
                </a:cubicBezTo>
                <a:cubicBezTo>
                  <a:pt x="2009" y="137"/>
                  <a:pt x="2009" y="136"/>
                  <a:pt x="2008" y="136"/>
                </a:cubicBezTo>
                <a:cubicBezTo>
                  <a:pt x="2008" y="135"/>
                  <a:pt x="2007" y="136"/>
                  <a:pt x="2006" y="136"/>
                </a:cubicBezTo>
                <a:cubicBezTo>
                  <a:pt x="2005" y="136"/>
                  <a:pt x="2005" y="136"/>
                  <a:pt x="2004" y="135"/>
                </a:cubicBezTo>
                <a:cubicBezTo>
                  <a:pt x="2003" y="135"/>
                  <a:pt x="2003" y="135"/>
                  <a:pt x="2002" y="135"/>
                </a:cubicBezTo>
                <a:cubicBezTo>
                  <a:pt x="2001" y="135"/>
                  <a:pt x="2001" y="135"/>
                  <a:pt x="2001" y="136"/>
                </a:cubicBezTo>
                <a:cubicBezTo>
                  <a:pt x="2001" y="136"/>
                  <a:pt x="2001" y="136"/>
                  <a:pt x="2000" y="137"/>
                </a:cubicBezTo>
                <a:cubicBezTo>
                  <a:pt x="2000" y="137"/>
                  <a:pt x="2000" y="137"/>
                  <a:pt x="1999" y="137"/>
                </a:cubicBezTo>
                <a:cubicBezTo>
                  <a:pt x="1998" y="137"/>
                  <a:pt x="1997" y="137"/>
                  <a:pt x="1996" y="137"/>
                </a:cubicBezTo>
                <a:cubicBezTo>
                  <a:pt x="1996" y="137"/>
                  <a:pt x="1995" y="138"/>
                  <a:pt x="1994" y="138"/>
                </a:cubicBezTo>
                <a:cubicBezTo>
                  <a:pt x="1993" y="138"/>
                  <a:pt x="1992" y="138"/>
                  <a:pt x="1991" y="138"/>
                </a:cubicBezTo>
                <a:cubicBezTo>
                  <a:pt x="1991" y="138"/>
                  <a:pt x="1990" y="138"/>
                  <a:pt x="1990" y="138"/>
                </a:cubicBezTo>
                <a:cubicBezTo>
                  <a:pt x="1990" y="138"/>
                  <a:pt x="1989" y="138"/>
                  <a:pt x="1989" y="138"/>
                </a:cubicBezTo>
                <a:cubicBezTo>
                  <a:pt x="1989" y="139"/>
                  <a:pt x="1989" y="139"/>
                  <a:pt x="1989" y="139"/>
                </a:cubicBezTo>
                <a:cubicBezTo>
                  <a:pt x="1990" y="139"/>
                  <a:pt x="1990" y="139"/>
                  <a:pt x="1991" y="139"/>
                </a:cubicBezTo>
                <a:close/>
                <a:moveTo>
                  <a:pt x="1976" y="332"/>
                </a:moveTo>
                <a:cubicBezTo>
                  <a:pt x="1976" y="332"/>
                  <a:pt x="1977" y="332"/>
                  <a:pt x="1977" y="332"/>
                </a:cubicBezTo>
                <a:cubicBezTo>
                  <a:pt x="1977" y="333"/>
                  <a:pt x="1977" y="333"/>
                  <a:pt x="1978" y="333"/>
                </a:cubicBezTo>
                <a:cubicBezTo>
                  <a:pt x="1978" y="333"/>
                  <a:pt x="1979" y="333"/>
                  <a:pt x="1979" y="333"/>
                </a:cubicBezTo>
                <a:cubicBezTo>
                  <a:pt x="1980" y="332"/>
                  <a:pt x="1981" y="333"/>
                  <a:pt x="1981" y="333"/>
                </a:cubicBezTo>
                <a:cubicBezTo>
                  <a:pt x="1982" y="332"/>
                  <a:pt x="1982" y="332"/>
                  <a:pt x="1983" y="331"/>
                </a:cubicBezTo>
                <a:cubicBezTo>
                  <a:pt x="1983" y="331"/>
                  <a:pt x="1984" y="330"/>
                  <a:pt x="1984" y="329"/>
                </a:cubicBezTo>
                <a:cubicBezTo>
                  <a:pt x="1984" y="329"/>
                  <a:pt x="1984" y="328"/>
                  <a:pt x="1983" y="328"/>
                </a:cubicBezTo>
                <a:cubicBezTo>
                  <a:pt x="1982" y="328"/>
                  <a:pt x="1981" y="327"/>
                  <a:pt x="1980" y="327"/>
                </a:cubicBezTo>
                <a:cubicBezTo>
                  <a:pt x="1980" y="327"/>
                  <a:pt x="1979" y="327"/>
                  <a:pt x="1978" y="327"/>
                </a:cubicBezTo>
                <a:cubicBezTo>
                  <a:pt x="1978" y="327"/>
                  <a:pt x="1978" y="328"/>
                  <a:pt x="1978" y="328"/>
                </a:cubicBezTo>
                <a:cubicBezTo>
                  <a:pt x="1977" y="328"/>
                  <a:pt x="1977" y="328"/>
                  <a:pt x="1976" y="328"/>
                </a:cubicBezTo>
                <a:cubicBezTo>
                  <a:pt x="1976" y="328"/>
                  <a:pt x="1976" y="329"/>
                  <a:pt x="1975" y="329"/>
                </a:cubicBezTo>
                <a:cubicBezTo>
                  <a:pt x="1975" y="329"/>
                  <a:pt x="1975" y="329"/>
                  <a:pt x="1975" y="329"/>
                </a:cubicBezTo>
                <a:cubicBezTo>
                  <a:pt x="1975" y="329"/>
                  <a:pt x="1975" y="329"/>
                  <a:pt x="1975" y="329"/>
                </a:cubicBezTo>
                <a:cubicBezTo>
                  <a:pt x="1974" y="330"/>
                  <a:pt x="1975" y="331"/>
                  <a:pt x="1974" y="331"/>
                </a:cubicBezTo>
                <a:cubicBezTo>
                  <a:pt x="1974" y="332"/>
                  <a:pt x="1973" y="331"/>
                  <a:pt x="1973" y="332"/>
                </a:cubicBezTo>
                <a:cubicBezTo>
                  <a:pt x="1973" y="332"/>
                  <a:pt x="1973" y="332"/>
                  <a:pt x="1973" y="332"/>
                </a:cubicBezTo>
                <a:cubicBezTo>
                  <a:pt x="1973" y="333"/>
                  <a:pt x="1973" y="333"/>
                  <a:pt x="1973" y="333"/>
                </a:cubicBezTo>
                <a:cubicBezTo>
                  <a:pt x="1972" y="333"/>
                  <a:pt x="1972" y="333"/>
                  <a:pt x="1972" y="333"/>
                </a:cubicBezTo>
                <a:cubicBezTo>
                  <a:pt x="1972" y="333"/>
                  <a:pt x="1972" y="333"/>
                  <a:pt x="1972" y="333"/>
                </a:cubicBezTo>
                <a:cubicBezTo>
                  <a:pt x="1971" y="334"/>
                  <a:pt x="1971" y="334"/>
                  <a:pt x="1971" y="334"/>
                </a:cubicBezTo>
                <a:cubicBezTo>
                  <a:pt x="1970" y="333"/>
                  <a:pt x="1970" y="333"/>
                  <a:pt x="1970" y="333"/>
                </a:cubicBezTo>
                <a:cubicBezTo>
                  <a:pt x="1969" y="333"/>
                  <a:pt x="1969" y="333"/>
                  <a:pt x="1969" y="334"/>
                </a:cubicBezTo>
                <a:cubicBezTo>
                  <a:pt x="1969" y="334"/>
                  <a:pt x="1969" y="335"/>
                  <a:pt x="1969" y="335"/>
                </a:cubicBezTo>
                <a:cubicBezTo>
                  <a:pt x="1968" y="335"/>
                  <a:pt x="1968" y="334"/>
                  <a:pt x="1968" y="335"/>
                </a:cubicBezTo>
                <a:cubicBezTo>
                  <a:pt x="1967" y="336"/>
                  <a:pt x="1969" y="336"/>
                  <a:pt x="1969" y="337"/>
                </a:cubicBezTo>
                <a:cubicBezTo>
                  <a:pt x="1968" y="337"/>
                  <a:pt x="1968" y="337"/>
                  <a:pt x="1967" y="337"/>
                </a:cubicBezTo>
                <a:cubicBezTo>
                  <a:pt x="1967" y="336"/>
                  <a:pt x="1967" y="336"/>
                  <a:pt x="1966" y="337"/>
                </a:cubicBezTo>
                <a:cubicBezTo>
                  <a:pt x="1966" y="337"/>
                  <a:pt x="1966" y="337"/>
                  <a:pt x="1966" y="337"/>
                </a:cubicBezTo>
                <a:cubicBezTo>
                  <a:pt x="1966" y="338"/>
                  <a:pt x="1967" y="338"/>
                  <a:pt x="1968" y="338"/>
                </a:cubicBezTo>
                <a:cubicBezTo>
                  <a:pt x="1968" y="338"/>
                  <a:pt x="1968" y="338"/>
                  <a:pt x="1968" y="338"/>
                </a:cubicBezTo>
                <a:cubicBezTo>
                  <a:pt x="1969" y="338"/>
                  <a:pt x="1970" y="338"/>
                  <a:pt x="1971" y="338"/>
                </a:cubicBezTo>
                <a:cubicBezTo>
                  <a:pt x="1972" y="338"/>
                  <a:pt x="1973" y="338"/>
                  <a:pt x="1974" y="338"/>
                </a:cubicBezTo>
                <a:cubicBezTo>
                  <a:pt x="1974" y="338"/>
                  <a:pt x="1974" y="338"/>
                  <a:pt x="1974" y="337"/>
                </a:cubicBezTo>
                <a:cubicBezTo>
                  <a:pt x="1975" y="337"/>
                  <a:pt x="1975" y="337"/>
                  <a:pt x="1975" y="336"/>
                </a:cubicBezTo>
                <a:cubicBezTo>
                  <a:pt x="1975" y="335"/>
                  <a:pt x="1976" y="336"/>
                  <a:pt x="1976" y="335"/>
                </a:cubicBezTo>
                <a:cubicBezTo>
                  <a:pt x="1977" y="335"/>
                  <a:pt x="1977" y="334"/>
                  <a:pt x="1977" y="334"/>
                </a:cubicBezTo>
                <a:cubicBezTo>
                  <a:pt x="1977" y="334"/>
                  <a:pt x="1978" y="334"/>
                  <a:pt x="1978" y="334"/>
                </a:cubicBezTo>
                <a:cubicBezTo>
                  <a:pt x="1978" y="333"/>
                  <a:pt x="1977" y="333"/>
                  <a:pt x="1976" y="333"/>
                </a:cubicBezTo>
                <a:cubicBezTo>
                  <a:pt x="1976" y="332"/>
                  <a:pt x="1976" y="332"/>
                  <a:pt x="1975" y="332"/>
                </a:cubicBezTo>
                <a:cubicBezTo>
                  <a:pt x="1975" y="332"/>
                  <a:pt x="1975" y="332"/>
                  <a:pt x="1975" y="332"/>
                </a:cubicBezTo>
                <a:cubicBezTo>
                  <a:pt x="1976" y="331"/>
                  <a:pt x="1976" y="332"/>
                  <a:pt x="1976" y="332"/>
                </a:cubicBezTo>
                <a:close/>
                <a:moveTo>
                  <a:pt x="1931" y="351"/>
                </a:moveTo>
                <a:cubicBezTo>
                  <a:pt x="1930" y="352"/>
                  <a:pt x="1930" y="353"/>
                  <a:pt x="1929" y="353"/>
                </a:cubicBezTo>
                <a:cubicBezTo>
                  <a:pt x="1929" y="354"/>
                  <a:pt x="1928" y="353"/>
                  <a:pt x="1927" y="354"/>
                </a:cubicBezTo>
                <a:cubicBezTo>
                  <a:pt x="1927" y="354"/>
                  <a:pt x="1926" y="355"/>
                  <a:pt x="1926" y="355"/>
                </a:cubicBezTo>
                <a:cubicBezTo>
                  <a:pt x="1925" y="355"/>
                  <a:pt x="1924" y="356"/>
                  <a:pt x="1925" y="356"/>
                </a:cubicBezTo>
                <a:cubicBezTo>
                  <a:pt x="1925" y="357"/>
                  <a:pt x="1925" y="357"/>
                  <a:pt x="1925" y="357"/>
                </a:cubicBezTo>
                <a:cubicBezTo>
                  <a:pt x="1925" y="357"/>
                  <a:pt x="1926" y="357"/>
                  <a:pt x="1926" y="357"/>
                </a:cubicBezTo>
                <a:cubicBezTo>
                  <a:pt x="1927" y="357"/>
                  <a:pt x="1927" y="356"/>
                  <a:pt x="1928" y="355"/>
                </a:cubicBezTo>
                <a:cubicBezTo>
                  <a:pt x="1928" y="355"/>
                  <a:pt x="1930" y="355"/>
                  <a:pt x="1930" y="355"/>
                </a:cubicBezTo>
                <a:cubicBezTo>
                  <a:pt x="1932" y="355"/>
                  <a:pt x="1931" y="356"/>
                  <a:pt x="1931" y="357"/>
                </a:cubicBezTo>
                <a:cubicBezTo>
                  <a:pt x="1930" y="357"/>
                  <a:pt x="1930" y="357"/>
                  <a:pt x="1931" y="358"/>
                </a:cubicBezTo>
                <a:cubicBezTo>
                  <a:pt x="1931" y="358"/>
                  <a:pt x="1931" y="358"/>
                  <a:pt x="1932" y="357"/>
                </a:cubicBezTo>
                <a:cubicBezTo>
                  <a:pt x="1932" y="357"/>
                  <a:pt x="1933" y="357"/>
                  <a:pt x="1933" y="357"/>
                </a:cubicBezTo>
                <a:cubicBezTo>
                  <a:pt x="1933" y="357"/>
                  <a:pt x="1934" y="357"/>
                  <a:pt x="1934" y="357"/>
                </a:cubicBezTo>
                <a:cubicBezTo>
                  <a:pt x="1934" y="356"/>
                  <a:pt x="1935" y="356"/>
                  <a:pt x="1935" y="356"/>
                </a:cubicBezTo>
                <a:cubicBezTo>
                  <a:pt x="1935" y="356"/>
                  <a:pt x="1935" y="356"/>
                  <a:pt x="1936" y="355"/>
                </a:cubicBezTo>
                <a:cubicBezTo>
                  <a:pt x="1936" y="354"/>
                  <a:pt x="1936" y="354"/>
                  <a:pt x="1936" y="353"/>
                </a:cubicBezTo>
                <a:cubicBezTo>
                  <a:pt x="1936" y="352"/>
                  <a:pt x="1935" y="352"/>
                  <a:pt x="1934" y="352"/>
                </a:cubicBezTo>
                <a:cubicBezTo>
                  <a:pt x="1934" y="351"/>
                  <a:pt x="1934" y="351"/>
                  <a:pt x="1934" y="351"/>
                </a:cubicBezTo>
                <a:cubicBezTo>
                  <a:pt x="1933" y="350"/>
                  <a:pt x="1933" y="350"/>
                  <a:pt x="1933" y="350"/>
                </a:cubicBezTo>
                <a:cubicBezTo>
                  <a:pt x="1933" y="349"/>
                  <a:pt x="1932" y="348"/>
                  <a:pt x="1931" y="349"/>
                </a:cubicBezTo>
                <a:cubicBezTo>
                  <a:pt x="1931" y="350"/>
                  <a:pt x="1932" y="351"/>
                  <a:pt x="1931" y="351"/>
                </a:cubicBezTo>
                <a:close/>
                <a:moveTo>
                  <a:pt x="2408" y="61"/>
                </a:moveTo>
                <a:cubicBezTo>
                  <a:pt x="2409" y="62"/>
                  <a:pt x="2409" y="61"/>
                  <a:pt x="2409" y="61"/>
                </a:cubicBezTo>
                <a:cubicBezTo>
                  <a:pt x="2410" y="61"/>
                  <a:pt x="2410" y="61"/>
                  <a:pt x="2411" y="61"/>
                </a:cubicBezTo>
                <a:cubicBezTo>
                  <a:pt x="2411" y="61"/>
                  <a:pt x="2411" y="61"/>
                  <a:pt x="2412" y="62"/>
                </a:cubicBezTo>
                <a:cubicBezTo>
                  <a:pt x="2412" y="62"/>
                  <a:pt x="2412" y="62"/>
                  <a:pt x="2413" y="62"/>
                </a:cubicBezTo>
                <a:cubicBezTo>
                  <a:pt x="2414" y="62"/>
                  <a:pt x="2415" y="62"/>
                  <a:pt x="2416" y="62"/>
                </a:cubicBezTo>
                <a:cubicBezTo>
                  <a:pt x="2417" y="63"/>
                  <a:pt x="2417" y="62"/>
                  <a:pt x="2418" y="62"/>
                </a:cubicBezTo>
                <a:cubicBezTo>
                  <a:pt x="2419" y="62"/>
                  <a:pt x="2419" y="63"/>
                  <a:pt x="2420" y="63"/>
                </a:cubicBezTo>
                <a:cubicBezTo>
                  <a:pt x="2420" y="63"/>
                  <a:pt x="2420" y="63"/>
                  <a:pt x="2421" y="63"/>
                </a:cubicBezTo>
                <a:cubicBezTo>
                  <a:pt x="2422" y="64"/>
                  <a:pt x="2423" y="64"/>
                  <a:pt x="2423" y="63"/>
                </a:cubicBezTo>
                <a:cubicBezTo>
                  <a:pt x="2424" y="62"/>
                  <a:pt x="2425" y="63"/>
                  <a:pt x="2426" y="63"/>
                </a:cubicBezTo>
                <a:cubicBezTo>
                  <a:pt x="2426" y="63"/>
                  <a:pt x="2427" y="63"/>
                  <a:pt x="2427" y="62"/>
                </a:cubicBezTo>
                <a:cubicBezTo>
                  <a:pt x="2427" y="62"/>
                  <a:pt x="2426" y="62"/>
                  <a:pt x="2426" y="62"/>
                </a:cubicBezTo>
                <a:cubicBezTo>
                  <a:pt x="2426" y="61"/>
                  <a:pt x="2425" y="61"/>
                  <a:pt x="2425" y="61"/>
                </a:cubicBezTo>
                <a:cubicBezTo>
                  <a:pt x="2424" y="61"/>
                  <a:pt x="2424" y="61"/>
                  <a:pt x="2424" y="61"/>
                </a:cubicBezTo>
                <a:cubicBezTo>
                  <a:pt x="2423" y="60"/>
                  <a:pt x="2422" y="61"/>
                  <a:pt x="2421" y="60"/>
                </a:cubicBezTo>
                <a:cubicBezTo>
                  <a:pt x="2420" y="60"/>
                  <a:pt x="2419" y="61"/>
                  <a:pt x="2419" y="59"/>
                </a:cubicBezTo>
                <a:cubicBezTo>
                  <a:pt x="2419" y="59"/>
                  <a:pt x="2419" y="59"/>
                  <a:pt x="2419" y="58"/>
                </a:cubicBezTo>
                <a:cubicBezTo>
                  <a:pt x="2419" y="58"/>
                  <a:pt x="2418" y="58"/>
                  <a:pt x="2417" y="58"/>
                </a:cubicBezTo>
                <a:cubicBezTo>
                  <a:pt x="2417" y="58"/>
                  <a:pt x="2417" y="58"/>
                  <a:pt x="2416" y="59"/>
                </a:cubicBezTo>
                <a:cubicBezTo>
                  <a:pt x="2416" y="59"/>
                  <a:pt x="2415" y="59"/>
                  <a:pt x="2415" y="59"/>
                </a:cubicBezTo>
                <a:cubicBezTo>
                  <a:pt x="2414" y="59"/>
                  <a:pt x="2414" y="59"/>
                  <a:pt x="2414" y="59"/>
                </a:cubicBezTo>
                <a:cubicBezTo>
                  <a:pt x="2413" y="59"/>
                  <a:pt x="2413" y="59"/>
                  <a:pt x="2412" y="59"/>
                </a:cubicBezTo>
                <a:cubicBezTo>
                  <a:pt x="2411" y="59"/>
                  <a:pt x="2410" y="59"/>
                  <a:pt x="2409" y="60"/>
                </a:cubicBezTo>
                <a:cubicBezTo>
                  <a:pt x="2409" y="60"/>
                  <a:pt x="2408" y="60"/>
                  <a:pt x="2408" y="60"/>
                </a:cubicBezTo>
                <a:cubicBezTo>
                  <a:pt x="2408" y="61"/>
                  <a:pt x="2407" y="60"/>
                  <a:pt x="2407" y="61"/>
                </a:cubicBezTo>
                <a:cubicBezTo>
                  <a:pt x="2407" y="61"/>
                  <a:pt x="2408" y="61"/>
                  <a:pt x="2408" y="61"/>
                </a:cubicBezTo>
                <a:close/>
                <a:moveTo>
                  <a:pt x="2383" y="73"/>
                </a:moveTo>
                <a:cubicBezTo>
                  <a:pt x="2383" y="73"/>
                  <a:pt x="2384" y="73"/>
                  <a:pt x="2385" y="73"/>
                </a:cubicBezTo>
                <a:cubicBezTo>
                  <a:pt x="2386" y="73"/>
                  <a:pt x="2386" y="74"/>
                  <a:pt x="2387" y="75"/>
                </a:cubicBezTo>
                <a:cubicBezTo>
                  <a:pt x="2387" y="75"/>
                  <a:pt x="2388" y="75"/>
                  <a:pt x="2388" y="75"/>
                </a:cubicBezTo>
                <a:cubicBezTo>
                  <a:pt x="2389" y="75"/>
                  <a:pt x="2389" y="75"/>
                  <a:pt x="2389" y="74"/>
                </a:cubicBezTo>
                <a:cubicBezTo>
                  <a:pt x="2390" y="74"/>
                  <a:pt x="2391" y="74"/>
                  <a:pt x="2392" y="74"/>
                </a:cubicBezTo>
                <a:cubicBezTo>
                  <a:pt x="2392" y="75"/>
                  <a:pt x="2392" y="76"/>
                  <a:pt x="2393" y="76"/>
                </a:cubicBezTo>
                <a:cubicBezTo>
                  <a:pt x="2394" y="77"/>
                  <a:pt x="2395" y="76"/>
                  <a:pt x="2395" y="77"/>
                </a:cubicBezTo>
                <a:cubicBezTo>
                  <a:pt x="2396" y="77"/>
                  <a:pt x="2396" y="77"/>
                  <a:pt x="2397" y="77"/>
                </a:cubicBezTo>
                <a:cubicBezTo>
                  <a:pt x="2397" y="77"/>
                  <a:pt x="2398" y="77"/>
                  <a:pt x="2399" y="77"/>
                </a:cubicBezTo>
                <a:cubicBezTo>
                  <a:pt x="2401" y="78"/>
                  <a:pt x="2403" y="78"/>
                  <a:pt x="2405" y="78"/>
                </a:cubicBezTo>
                <a:cubicBezTo>
                  <a:pt x="2406" y="79"/>
                  <a:pt x="2407" y="79"/>
                  <a:pt x="2408" y="79"/>
                </a:cubicBezTo>
                <a:cubicBezTo>
                  <a:pt x="2408" y="80"/>
                  <a:pt x="2409" y="81"/>
                  <a:pt x="2410" y="81"/>
                </a:cubicBezTo>
                <a:cubicBezTo>
                  <a:pt x="2411" y="81"/>
                  <a:pt x="2412" y="81"/>
                  <a:pt x="2413" y="81"/>
                </a:cubicBezTo>
                <a:cubicBezTo>
                  <a:pt x="2414" y="81"/>
                  <a:pt x="2414" y="81"/>
                  <a:pt x="2415" y="80"/>
                </a:cubicBezTo>
                <a:cubicBezTo>
                  <a:pt x="2415" y="80"/>
                  <a:pt x="2416" y="80"/>
                  <a:pt x="2416" y="80"/>
                </a:cubicBezTo>
                <a:cubicBezTo>
                  <a:pt x="2416" y="80"/>
                  <a:pt x="2417" y="80"/>
                  <a:pt x="2417" y="80"/>
                </a:cubicBezTo>
                <a:cubicBezTo>
                  <a:pt x="2418" y="79"/>
                  <a:pt x="2418" y="79"/>
                  <a:pt x="2417" y="79"/>
                </a:cubicBezTo>
                <a:cubicBezTo>
                  <a:pt x="2417" y="78"/>
                  <a:pt x="2416" y="78"/>
                  <a:pt x="2416" y="78"/>
                </a:cubicBezTo>
                <a:cubicBezTo>
                  <a:pt x="2416" y="78"/>
                  <a:pt x="2415" y="78"/>
                  <a:pt x="2415" y="78"/>
                </a:cubicBezTo>
                <a:cubicBezTo>
                  <a:pt x="2414" y="78"/>
                  <a:pt x="2413" y="77"/>
                  <a:pt x="2412" y="77"/>
                </a:cubicBezTo>
                <a:cubicBezTo>
                  <a:pt x="2411" y="77"/>
                  <a:pt x="2410" y="76"/>
                  <a:pt x="2409" y="76"/>
                </a:cubicBezTo>
                <a:cubicBezTo>
                  <a:pt x="2408" y="75"/>
                  <a:pt x="2406" y="75"/>
                  <a:pt x="2404" y="74"/>
                </a:cubicBezTo>
                <a:cubicBezTo>
                  <a:pt x="2403" y="74"/>
                  <a:pt x="2402" y="74"/>
                  <a:pt x="2401" y="73"/>
                </a:cubicBezTo>
                <a:cubicBezTo>
                  <a:pt x="2400" y="72"/>
                  <a:pt x="2400" y="72"/>
                  <a:pt x="2399" y="72"/>
                </a:cubicBezTo>
                <a:cubicBezTo>
                  <a:pt x="2397" y="72"/>
                  <a:pt x="2396" y="72"/>
                  <a:pt x="2395" y="72"/>
                </a:cubicBezTo>
                <a:cubicBezTo>
                  <a:pt x="2394" y="72"/>
                  <a:pt x="2393" y="72"/>
                  <a:pt x="2391" y="73"/>
                </a:cubicBezTo>
                <a:cubicBezTo>
                  <a:pt x="2390" y="73"/>
                  <a:pt x="2388" y="72"/>
                  <a:pt x="2387" y="72"/>
                </a:cubicBezTo>
                <a:cubicBezTo>
                  <a:pt x="2386" y="72"/>
                  <a:pt x="2385" y="72"/>
                  <a:pt x="2384" y="72"/>
                </a:cubicBezTo>
                <a:cubicBezTo>
                  <a:pt x="2383" y="72"/>
                  <a:pt x="2382" y="72"/>
                  <a:pt x="2381" y="72"/>
                </a:cubicBezTo>
                <a:cubicBezTo>
                  <a:pt x="2381" y="73"/>
                  <a:pt x="2382" y="73"/>
                  <a:pt x="2383" y="73"/>
                </a:cubicBezTo>
                <a:close/>
                <a:moveTo>
                  <a:pt x="826" y="464"/>
                </a:moveTo>
                <a:cubicBezTo>
                  <a:pt x="826" y="463"/>
                  <a:pt x="825" y="463"/>
                  <a:pt x="825" y="463"/>
                </a:cubicBezTo>
                <a:cubicBezTo>
                  <a:pt x="825" y="463"/>
                  <a:pt x="824" y="463"/>
                  <a:pt x="824" y="463"/>
                </a:cubicBezTo>
                <a:cubicBezTo>
                  <a:pt x="823" y="463"/>
                  <a:pt x="823" y="463"/>
                  <a:pt x="823" y="463"/>
                </a:cubicBezTo>
                <a:cubicBezTo>
                  <a:pt x="822" y="463"/>
                  <a:pt x="821" y="463"/>
                  <a:pt x="821" y="464"/>
                </a:cubicBezTo>
                <a:cubicBezTo>
                  <a:pt x="820" y="464"/>
                  <a:pt x="819" y="464"/>
                  <a:pt x="818" y="464"/>
                </a:cubicBezTo>
                <a:cubicBezTo>
                  <a:pt x="817" y="464"/>
                  <a:pt x="816" y="464"/>
                  <a:pt x="815" y="464"/>
                </a:cubicBezTo>
                <a:cubicBezTo>
                  <a:pt x="814" y="465"/>
                  <a:pt x="814" y="465"/>
                  <a:pt x="813" y="465"/>
                </a:cubicBezTo>
                <a:cubicBezTo>
                  <a:pt x="813" y="465"/>
                  <a:pt x="812" y="465"/>
                  <a:pt x="812" y="465"/>
                </a:cubicBezTo>
                <a:cubicBezTo>
                  <a:pt x="811" y="465"/>
                  <a:pt x="811" y="465"/>
                  <a:pt x="811" y="464"/>
                </a:cubicBezTo>
                <a:cubicBezTo>
                  <a:pt x="811" y="464"/>
                  <a:pt x="810" y="464"/>
                  <a:pt x="809" y="465"/>
                </a:cubicBezTo>
                <a:cubicBezTo>
                  <a:pt x="808" y="465"/>
                  <a:pt x="807" y="466"/>
                  <a:pt x="807" y="467"/>
                </a:cubicBezTo>
                <a:cubicBezTo>
                  <a:pt x="807" y="469"/>
                  <a:pt x="806" y="470"/>
                  <a:pt x="805" y="471"/>
                </a:cubicBezTo>
                <a:cubicBezTo>
                  <a:pt x="804" y="471"/>
                  <a:pt x="803" y="471"/>
                  <a:pt x="803" y="472"/>
                </a:cubicBezTo>
                <a:cubicBezTo>
                  <a:pt x="803" y="473"/>
                  <a:pt x="803" y="473"/>
                  <a:pt x="804" y="474"/>
                </a:cubicBezTo>
                <a:cubicBezTo>
                  <a:pt x="804" y="475"/>
                  <a:pt x="804" y="475"/>
                  <a:pt x="805" y="476"/>
                </a:cubicBezTo>
                <a:cubicBezTo>
                  <a:pt x="805" y="477"/>
                  <a:pt x="805" y="477"/>
                  <a:pt x="805" y="477"/>
                </a:cubicBezTo>
                <a:cubicBezTo>
                  <a:pt x="806" y="478"/>
                  <a:pt x="806" y="478"/>
                  <a:pt x="807" y="477"/>
                </a:cubicBezTo>
                <a:cubicBezTo>
                  <a:pt x="808" y="477"/>
                  <a:pt x="808" y="477"/>
                  <a:pt x="809" y="477"/>
                </a:cubicBezTo>
                <a:cubicBezTo>
                  <a:pt x="810" y="477"/>
                  <a:pt x="811" y="477"/>
                  <a:pt x="812" y="477"/>
                </a:cubicBezTo>
                <a:cubicBezTo>
                  <a:pt x="814" y="477"/>
                  <a:pt x="815" y="476"/>
                  <a:pt x="816" y="475"/>
                </a:cubicBezTo>
                <a:cubicBezTo>
                  <a:pt x="817" y="474"/>
                  <a:pt x="818" y="474"/>
                  <a:pt x="819" y="473"/>
                </a:cubicBezTo>
                <a:cubicBezTo>
                  <a:pt x="820" y="472"/>
                  <a:pt x="820" y="471"/>
                  <a:pt x="821" y="471"/>
                </a:cubicBezTo>
                <a:cubicBezTo>
                  <a:pt x="822" y="470"/>
                  <a:pt x="823" y="470"/>
                  <a:pt x="824" y="469"/>
                </a:cubicBezTo>
                <a:cubicBezTo>
                  <a:pt x="825" y="469"/>
                  <a:pt x="825" y="468"/>
                  <a:pt x="825" y="467"/>
                </a:cubicBezTo>
                <a:cubicBezTo>
                  <a:pt x="825" y="466"/>
                  <a:pt x="826" y="465"/>
                  <a:pt x="826" y="465"/>
                </a:cubicBezTo>
                <a:cubicBezTo>
                  <a:pt x="826" y="464"/>
                  <a:pt x="826" y="464"/>
                  <a:pt x="826" y="464"/>
                </a:cubicBezTo>
                <a:close/>
                <a:moveTo>
                  <a:pt x="2421" y="54"/>
                </a:moveTo>
                <a:cubicBezTo>
                  <a:pt x="2422" y="54"/>
                  <a:pt x="2421" y="55"/>
                  <a:pt x="2422" y="55"/>
                </a:cubicBezTo>
                <a:cubicBezTo>
                  <a:pt x="2422" y="55"/>
                  <a:pt x="2423" y="55"/>
                  <a:pt x="2423" y="54"/>
                </a:cubicBezTo>
                <a:cubicBezTo>
                  <a:pt x="2424" y="54"/>
                  <a:pt x="2425" y="55"/>
                  <a:pt x="2426" y="54"/>
                </a:cubicBezTo>
                <a:cubicBezTo>
                  <a:pt x="2426" y="54"/>
                  <a:pt x="2427" y="54"/>
                  <a:pt x="2428" y="54"/>
                </a:cubicBezTo>
                <a:cubicBezTo>
                  <a:pt x="2430" y="54"/>
                  <a:pt x="2431" y="54"/>
                  <a:pt x="2432" y="54"/>
                </a:cubicBezTo>
                <a:cubicBezTo>
                  <a:pt x="2433" y="54"/>
                  <a:pt x="2435" y="54"/>
                  <a:pt x="2436" y="53"/>
                </a:cubicBezTo>
                <a:cubicBezTo>
                  <a:pt x="2436" y="53"/>
                  <a:pt x="2436" y="53"/>
                  <a:pt x="2436" y="53"/>
                </a:cubicBezTo>
                <a:cubicBezTo>
                  <a:pt x="2437" y="52"/>
                  <a:pt x="2437" y="52"/>
                  <a:pt x="2437" y="52"/>
                </a:cubicBezTo>
                <a:cubicBezTo>
                  <a:pt x="2437" y="51"/>
                  <a:pt x="2435" y="51"/>
                  <a:pt x="2435" y="51"/>
                </a:cubicBezTo>
                <a:cubicBezTo>
                  <a:pt x="2434" y="51"/>
                  <a:pt x="2433" y="51"/>
                  <a:pt x="2432" y="51"/>
                </a:cubicBezTo>
                <a:cubicBezTo>
                  <a:pt x="2431" y="51"/>
                  <a:pt x="2430" y="51"/>
                  <a:pt x="2429" y="51"/>
                </a:cubicBezTo>
                <a:cubicBezTo>
                  <a:pt x="2428" y="51"/>
                  <a:pt x="2427" y="51"/>
                  <a:pt x="2426" y="51"/>
                </a:cubicBezTo>
                <a:cubicBezTo>
                  <a:pt x="2425" y="51"/>
                  <a:pt x="2424" y="51"/>
                  <a:pt x="2423" y="51"/>
                </a:cubicBezTo>
                <a:cubicBezTo>
                  <a:pt x="2423" y="51"/>
                  <a:pt x="2422" y="52"/>
                  <a:pt x="2422" y="52"/>
                </a:cubicBezTo>
                <a:cubicBezTo>
                  <a:pt x="2422" y="52"/>
                  <a:pt x="2421" y="52"/>
                  <a:pt x="2421" y="53"/>
                </a:cubicBezTo>
                <a:cubicBezTo>
                  <a:pt x="2421" y="53"/>
                  <a:pt x="2421" y="53"/>
                  <a:pt x="2420" y="53"/>
                </a:cubicBezTo>
                <a:cubicBezTo>
                  <a:pt x="2420" y="53"/>
                  <a:pt x="2420" y="54"/>
                  <a:pt x="2420" y="54"/>
                </a:cubicBezTo>
                <a:cubicBezTo>
                  <a:pt x="2420" y="54"/>
                  <a:pt x="2421" y="54"/>
                  <a:pt x="2421" y="54"/>
                </a:cubicBezTo>
                <a:close/>
                <a:moveTo>
                  <a:pt x="2377" y="79"/>
                </a:moveTo>
                <a:cubicBezTo>
                  <a:pt x="2377" y="79"/>
                  <a:pt x="2377" y="79"/>
                  <a:pt x="2377" y="79"/>
                </a:cubicBezTo>
                <a:cubicBezTo>
                  <a:pt x="2378" y="80"/>
                  <a:pt x="2378" y="79"/>
                  <a:pt x="2379" y="79"/>
                </a:cubicBezTo>
                <a:cubicBezTo>
                  <a:pt x="2379" y="79"/>
                  <a:pt x="2380" y="79"/>
                  <a:pt x="2380" y="79"/>
                </a:cubicBezTo>
                <a:cubicBezTo>
                  <a:pt x="2380" y="79"/>
                  <a:pt x="2381" y="79"/>
                  <a:pt x="2381" y="79"/>
                </a:cubicBezTo>
                <a:cubicBezTo>
                  <a:pt x="2382" y="79"/>
                  <a:pt x="2382" y="79"/>
                  <a:pt x="2382" y="79"/>
                </a:cubicBezTo>
                <a:cubicBezTo>
                  <a:pt x="2383" y="79"/>
                  <a:pt x="2384" y="80"/>
                  <a:pt x="2384" y="80"/>
                </a:cubicBezTo>
                <a:cubicBezTo>
                  <a:pt x="2385" y="81"/>
                  <a:pt x="2386" y="81"/>
                  <a:pt x="2387" y="81"/>
                </a:cubicBezTo>
                <a:cubicBezTo>
                  <a:pt x="2387" y="80"/>
                  <a:pt x="2388" y="80"/>
                  <a:pt x="2389" y="80"/>
                </a:cubicBezTo>
                <a:cubicBezTo>
                  <a:pt x="2390" y="80"/>
                  <a:pt x="2391" y="81"/>
                  <a:pt x="2392" y="80"/>
                </a:cubicBezTo>
                <a:cubicBezTo>
                  <a:pt x="2393" y="79"/>
                  <a:pt x="2394" y="79"/>
                  <a:pt x="2395" y="79"/>
                </a:cubicBezTo>
                <a:cubicBezTo>
                  <a:pt x="2395" y="79"/>
                  <a:pt x="2397" y="80"/>
                  <a:pt x="2397" y="79"/>
                </a:cubicBezTo>
                <a:cubicBezTo>
                  <a:pt x="2396" y="78"/>
                  <a:pt x="2395" y="79"/>
                  <a:pt x="2394" y="79"/>
                </a:cubicBezTo>
                <a:cubicBezTo>
                  <a:pt x="2393" y="79"/>
                  <a:pt x="2392" y="79"/>
                  <a:pt x="2391" y="79"/>
                </a:cubicBezTo>
                <a:cubicBezTo>
                  <a:pt x="2389" y="78"/>
                  <a:pt x="2386" y="79"/>
                  <a:pt x="2384" y="78"/>
                </a:cubicBezTo>
                <a:cubicBezTo>
                  <a:pt x="2383" y="78"/>
                  <a:pt x="2382" y="78"/>
                  <a:pt x="2381" y="78"/>
                </a:cubicBezTo>
                <a:cubicBezTo>
                  <a:pt x="2380" y="78"/>
                  <a:pt x="2379" y="78"/>
                  <a:pt x="2378" y="78"/>
                </a:cubicBezTo>
                <a:cubicBezTo>
                  <a:pt x="2377" y="78"/>
                  <a:pt x="2377" y="78"/>
                  <a:pt x="2376" y="78"/>
                </a:cubicBezTo>
                <a:cubicBezTo>
                  <a:pt x="2376" y="78"/>
                  <a:pt x="2375" y="77"/>
                  <a:pt x="2376" y="78"/>
                </a:cubicBezTo>
                <a:cubicBezTo>
                  <a:pt x="2376" y="78"/>
                  <a:pt x="2376" y="78"/>
                  <a:pt x="2377" y="79"/>
                </a:cubicBezTo>
                <a:close/>
                <a:moveTo>
                  <a:pt x="2314" y="86"/>
                </a:moveTo>
                <a:cubicBezTo>
                  <a:pt x="2313" y="86"/>
                  <a:pt x="2313" y="85"/>
                  <a:pt x="2312" y="85"/>
                </a:cubicBezTo>
                <a:cubicBezTo>
                  <a:pt x="2312" y="85"/>
                  <a:pt x="2312" y="85"/>
                  <a:pt x="2312" y="85"/>
                </a:cubicBezTo>
                <a:cubicBezTo>
                  <a:pt x="2311" y="85"/>
                  <a:pt x="2311" y="85"/>
                  <a:pt x="2310" y="85"/>
                </a:cubicBezTo>
                <a:cubicBezTo>
                  <a:pt x="2310" y="86"/>
                  <a:pt x="2309" y="86"/>
                  <a:pt x="2308" y="86"/>
                </a:cubicBezTo>
                <a:cubicBezTo>
                  <a:pt x="2307" y="85"/>
                  <a:pt x="2306" y="86"/>
                  <a:pt x="2305" y="86"/>
                </a:cubicBezTo>
                <a:cubicBezTo>
                  <a:pt x="2305" y="86"/>
                  <a:pt x="2304" y="86"/>
                  <a:pt x="2304" y="86"/>
                </a:cubicBezTo>
                <a:cubicBezTo>
                  <a:pt x="2304" y="86"/>
                  <a:pt x="2303" y="86"/>
                  <a:pt x="2303" y="87"/>
                </a:cubicBezTo>
                <a:cubicBezTo>
                  <a:pt x="2302" y="87"/>
                  <a:pt x="2301" y="87"/>
                  <a:pt x="2301" y="88"/>
                </a:cubicBezTo>
                <a:cubicBezTo>
                  <a:pt x="2300" y="88"/>
                  <a:pt x="2304" y="88"/>
                  <a:pt x="2304" y="87"/>
                </a:cubicBezTo>
                <a:cubicBezTo>
                  <a:pt x="2305" y="87"/>
                  <a:pt x="2306" y="87"/>
                  <a:pt x="2307" y="87"/>
                </a:cubicBezTo>
                <a:cubicBezTo>
                  <a:pt x="2307" y="87"/>
                  <a:pt x="2307" y="87"/>
                  <a:pt x="2308" y="88"/>
                </a:cubicBezTo>
                <a:cubicBezTo>
                  <a:pt x="2308" y="88"/>
                  <a:pt x="2309" y="88"/>
                  <a:pt x="2309" y="88"/>
                </a:cubicBezTo>
                <a:cubicBezTo>
                  <a:pt x="2309" y="89"/>
                  <a:pt x="2307" y="89"/>
                  <a:pt x="2307" y="89"/>
                </a:cubicBezTo>
                <a:cubicBezTo>
                  <a:pt x="2306" y="88"/>
                  <a:pt x="2306" y="89"/>
                  <a:pt x="2305" y="89"/>
                </a:cubicBezTo>
                <a:cubicBezTo>
                  <a:pt x="2305" y="89"/>
                  <a:pt x="2304" y="89"/>
                  <a:pt x="2304" y="89"/>
                </a:cubicBezTo>
                <a:cubicBezTo>
                  <a:pt x="2304" y="89"/>
                  <a:pt x="2304" y="89"/>
                  <a:pt x="2304" y="89"/>
                </a:cubicBezTo>
                <a:cubicBezTo>
                  <a:pt x="2304" y="89"/>
                  <a:pt x="2303" y="89"/>
                  <a:pt x="2303" y="89"/>
                </a:cubicBezTo>
                <a:cubicBezTo>
                  <a:pt x="2303" y="89"/>
                  <a:pt x="2303" y="90"/>
                  <a:pt x="2303" y="90"/>
                </a:cubicBezTo>
                <a:cubicBezTo>
                  <a:pt x="2304" y="90"/>
                  <a:pt x="2305" y="90"/>
                  <a:pt x="2306" y="90"/>
                </a:cubicBezTo>
                <a:cubicBezTo>
                  <a:pt x="2306" y="91"/>
                  <a:pt x="2307" y="91"/>
                  <a:pt x="2308" y="91"/>
                </a:cubicBezTo>
                <a:cubicBezTo>
                  <a:pt x="2308" y="91"/>
                  <a:pt x="2308" y="91"/>
                  <a:pt x="2307" y="91"/>
                </a:cubicBezTo>
                <a:cubicBezTo>
                  <a:pt x="2307" y="91"/>
                  <a:pt x="2306" y="92"/>
                  <a:pt x="2306" y="92"/>
                </a:cubicBezTo>
                <a:cubicBezTo>
                  <a:pt x="2305" y="92"/>
                  <a:pt x="2304" y="92"/>
                  <a:pt x="2303" y="92"/>
                </a:cubicBezTo>
                <a:cubicBezTo>
                  <a:pt x="2302" y="91"/>
                  <a:pt x="2301" y="92"/>
                  <a:pt x="2300" y="91"/>
                </a:cubicBezTo>
                <a:cubicBezTo>
                  <a:pt x="2299" y="91"/>
                  <a:pt x="2298" y="90"/>
                  <a:pt x="2297" y="90"/>
                </a:cubicBezTo>
                <a:cubicBezTo>
                  <a:pt x="2297" y="90"/>
                  <a:pt x="2296" y="90"/>
                  <a:pt x="2296" y="90"/>
                </a:cubicBezTo>
                <a:cubicBezTo>
                  <a:pt x="2295" y="90"/>
                  <a:pt x="2295" y="91"/>
                  <a:pt x="2294" y="91"/>
                </a:cubicBezTo>
                <a:cubicBezTo>
                  <a:pt x="2294" y="91"/>
                  <a:pt x="2293" y="91"/>
                  <a:pt x="2293" y="91"/>
                </a:cubicBezTo>
                <a:cubicBezTo>
                  <a:pt x="2293" y="91"/>
                  <a:pt x="2293" y="92"/>
                  <a:pt x="2292" y="92"/>
                </a:cubicBezTo>
                <a:cubicBezTo>
                  <a:pt x="2292" y="92"/>
                  <a:pt x="2292" y="92"/>
                  <a:pt x="2292" y="92"/>
                </a:cubicBezTo>
                <a:cubicBezTo>
                  <a:pt x="2292" y="93"/>
                  <a:pt x="2293" y="93"/>
                  <a:pt x="2293" y="93"/>
                </a:cubicBezTo>
                <a:cubicBezTo>
                  <a:pt x="2294" y="93"/>
                  <a:pt x="2294" y="94"/>
                  <a:pt x="2295" y="95"/>
                </a:cubicBezTo>
                <a:cubicBezTo>
                  <a:pt x="2295" y="95"/>
                  <a:pt x="2296" y="96"/>
                  <a:pt x="2297" y="95"/>
                </a:cubicBezTo>
                <a:cubicBezTo>
                  <a:pt x="2297" y="95"/>
                  <a:pt x="2297" y="95"/>
                  <a:pt x="2298" y="95"/>
                </a:cubicBezTo>
                <a:cubicBezTo>
                  <a:pt x="2298" y="95"/>
                  <a:pt x="2299" y="95"/>
                  <a:pt x="2299" y="95"/>
                </a:cubicBezTo>
                <a:cubicBezTo>
                  <a:pt x="2300" y="95"/>
                  <a:pt x="2300" y="94"/>
                  <a:pt x="2300" y="94"/>
                </a:cubicBezTo>
                <a:cubicBezTo>
                  <a:pt x="2301" y="94"/>
                  <a:pt x="2301" y="94"/>
                  <a:pt x="2301" y="94"/>
                </a:cubicBezTo>
                <a:cubicBezTo>
                  <a:pt x="2302" y="93"/>
                  <a:pt x="2303" y="93"/>
                  <a:pt x="2304" y="93"/>
                </a:cubicBezTo>
                <a:cubicBezTo>
                  <a:pt x="2305" y="93"/>
                  <a:pt x="2306" y="94"/>
                  <a:pt x="2306" y="94"/>
                </a:cubicBezTo>
                <a:cubicBezTo>
                  <a:pt x="2307" y="94"/>
                  <a:pt x="2307" y="94"/>
                  <a:pt x="2307" y="94"/>
                </a:cubicBezTo>
                <a:cubicBezTo>
                  <a:pt x="2308" y="95"/>
                  <a:pt x="2307" y="95"/>
                  <a:pt x="2307" y="95"/>
                </a:cubicBezTo>
                <a:cubicBezTo>
                  <a:pt x="2306" y="95"/>
                  <a:pt x="2306" y="95"/>
                  <a:pt x="2305" y="95"/>
                </a:cubicBezTo>
                <a:cubicBezTo>
                  <a:pt x="2305" y="95"/>
                  <a:pt x="2305" y="96"/>
                  <a:pt x="2304" y="96"/>
                </a:cubicBezTo>
                <a:cubicBezTo>
                  <a:pt x="2304" y="96"/>
                  <a:pt x="2304" y="96"/>
                  <a:pt x="2303" y="96"/>
                </a:cubicBezTo>
                <a:cubicBezTo>
                  <a:pt x="2303" y="97"/>
                  <a:pt x="2303" y="97"/>
                  <a:pt x="2303" y="97"/>
                </a:cubicBezTo>
                <a:cubicBezTo>
                  <a:pt x="2304" y="97"/>
                  <a:pt x="2305" y="97"/>
                  <a:pt x="2306" y="96"/>
                </a:cubicBezTo>
                <a:cubicBezTo>
                  <a:pt x="2307" y="96"/>
                  <a:pt x="2307" y="97"/>
                  <a:pt x="2308" y="97"/>
                </a:cubicBezTo>
                <a:cubicBezTo>
                  <a:pt x="2310" y="96"/>
                  <a:pt x="2312" y="96"/>
                  <a:pt x="2314" y="96"/>
                </a:cubicBezTo>
                <a:cubicBezTo>
                  <a:pt x="2315" y="96"/>
                  <a:pt x="2316" y="96"/>
                  <a:pt x="2317" y="96"/>
                </a:cubicBezTo>
                <a:cubicBezTo>
                  <a:pt x="2318" y="96"/>
                  <a:pt x="2319" y="96"/>
                  <a:pt x="2320" y="96"/>
                </a:cubicBezTo>
                <a:cubicBezTo>
                  <a:pt x="2320" y="95"/>
                  <a:pt x="2319" y="95"/>
                  <a:pt x="2319" y="95"/>
                </a:cubicBezTo>
                <a:cubicBezTo>
                  <a:pt x="2319" y="95"/>
                  <a:pt x="2319" y="94"/>
                  <a:pt x="2319" y="94"/>
                </a:cubicBezTo>
                <a:cubicBezTo>
                  <a:pt x="2319" y="94"/>
                  <a:pt x="2318" y="93"/>
                  <a:pt x="2318" y="93"/>
                </a:cubicBezTo>
                <a:cubicBezTo>
                  <a:pt x="2318" y="93"/>
                  <a:pt x="2318" y="92"/>
                  <a:pt x="2318" y="92"/>
                </a:cubicBezTo>
                <a:cubicBezTo>
                  <a:pt x="2317" y="91"/>
                  <a:pt x="2316" y="91"/>
                  <a:pt x="2317" y="90"/>
                </a:cubicBezTo>
                <a:cubicBezTo>
                  <a:pt x="2317" y="89"/>
                  <a:pt x="2318" y="89"/>
                  <a:pt x="2319" y="89"/>
                </a:cubicBezTo>
                <a:cubicBezTo>
                  <a:pt x="2321" y="89"/>
                  <a:pt x="2323" y="88"/>
                  <a:pt x="2325" y="87"/>
                </a:cubicBezTo>
                <a:cubicBezTo>
                  <a:pt x="2326" y="87"/>
                  <a:pt x="2327" y="87"/>
                  <a:pt x="2327" y="87"/>
                </a:cubicBezTo>
                <a:cubicBezTo>
                  <a:pt x="2328" y="87"/>
                  <a:pt x="2328" y="87"/>
                  <a:pt x="2329" y="87"/>
                </a:cubicBezTo>
                <a:cubicBezTo>
                  <a:pt x="2330" y="86"/>
                  <a:pt x="2331" y="86"/>
                  <a:pt x="2332" y="85"/>
                </a:cubicBezTo>
                <a:cubicBezTo>
                  <a:pt x="2333" y="85"/>
                  <a:pt x="2334" y="85"/>
                  <a:pt x="2335" y="85"/>
                </a:cubicBezTo>
                <a:cubicBezTo>
                  <a:pt x="2336" y="85"/>
                  <a:pt x="2337" y="84"/>
                  <a:pt x="2338" y="84"/>
                </a:cubicBezTo>
                <a:cubicBezTo>
                  <a:pt x="2339" y="83"/>
                  <a:pt x="2340" y="83"/>
                  <a:pt x="2342" y="83"/>
                </a:cubicBezTo>
                <a:cubicBezTo>
                  <a:pt x="2343" y="83"/>
                  <a:pt x="2344" y="82"/>
                  <a:pt x="2345" y="82"/>
                </a:cubicBezTo>
                <a:cubicBezTo>
                  <a:pt x="2346" y="82"/>
                  <a:pt x="2346" y="82"/>
                  <a:pt x="2347" y="82"/>
                </a:cubicBezTo>
                <a:cubicBezTo>
                  <a:pt x="2348" y="82"/>
                  <a:pt x="2350" y="82"/>
                  <a:pt x="2350" y="81"/>
                </a:cubicBezTo>
                <a:cubicBezTo>
                  <a:pt x="2350" y="80"/>
                  <a:pt x="2348" y="81"/>
                  <a:pt x="2348" y="81"/>
                </a:cubicBezTo>
                <a:cubicBezTo>
                  <a:pt x="2347" y="81"/>
                  <a:pt x="2347" y="80"/>
                  <a:pt x="2346" y="80"/>
                </a:cubicBezTo>
                <a:cubicBezTo>
                  <a:pt x="2346" y="80"/>
                  <a:pt x="2346" y="80"/>
                  <a:pt x="2346" y="80"/>
                </a:cubicBezTo>
                <a:cubicBezTo>
                  <a:pt x="2345" y="80"/>
                  <a:pt x="2345" y="80"/>
                  <a:pt x="2345" y="79"/>
                </a:cubicBezTo>
                <a:cubicBezTo>
                  <a:pt x="2345" y="79"/>
                  <a:pt x="2345" y="79"/>
                  <a:pt x="2345" y="79"/>
                </a:cubicBezTo>
                <a:cubicBezTo>
                  <a:pt x="2344" y="79"/>
                  <a:pt x="2344" y="79"/>
                  <a:pt x="2344" y="79"/>
                </a:cubicBezTo>
                <a:cubicBezTo>
                  <a:pt x="2343" y="79"/>
                  <a:pt x="2343" y="80"/>
                  <a:pt x="2343" y="80"/>
                </a:cubicBezTo>
                <a:cubicBezTo>
                  <a:pt x="2342" y="80"/>
                  <a:pt x="2342" y="79"/>
                  <a:pt x="2342" y="79"/>
                </a:cubicBezTo>
                <a:cubicBezTo>
                  <a:pt x="2342" y="78"/>
                  <a:pt x="2341" y="78"/>
                  <a:pt x="2341" y="77"/>
                </a:cubicBezTo>
                <a:cubicBezTo>
                  <a:pt x="2341" y="77"/>
                  <a:pt x="2341" y="76"/>
                  <a:pt x="2341" y="76"/>
                </a:cubicBezTo>
                <a:cubicBezTo>
                  <a:pt x="2340" y="75"/>
                  <a:pt x="2340" y="75"/>
                  <a:pt x="2339" y="75"/>
                </a:cubicBezTo>
                <a:cubicBezTo>
                  <a:pt x="2339" y="76"/>
                  <a:pt x="2338" y="77"/>
                  <a:pt x="2337" y="77"/>
                </a:cubicBezTo>
                <a:cubicBezTo>
                  <a:pt x="2336" y="77"/>
                  <a:pt x="2336" y="76"/>
                  <a:pt x="2335" y="76"/>
                </a:cubicBezTo>
                <a:cubicBezTo>
                  <a:pt x="2334" y="76"/>
                  <a:pt x="2333" y="75"/>
                  <a:pt x="2332" y="75"/>
                </a:cubicBezTo>
                <a:cubicBezTo>
                  <a:pt x="2332" y="76"/>
                  <a:pt x="2331" y="76"/>
                  <a:pt x="2330" y="76"/>
                </a:cubicBezTo>
                <a:cubicBezTo>
                  <a:pt x="2329" y="76"/>
                  <a:pt x="2329" y="76"/>
                  <a:pt x="2328" y="76"/>
                </a:cubicBezTo>
                <a:cubicBezTo>
                  <a:pt x="2328" y="76"/>
                  <a:pt x="2327" y="77"/>
                  <a:pt x="2327" y="77"/>
                </a:cubicBezTo>
                <a:cubicBezTo>
                  <a:pt x="2326" y="77"/>
                  <a:pt x="2326" y="77"/>
                  <a:pt x="2325" y="77"/>
                </a:cubicBezTo>
                <a:cubicBezTo>
                  <a:pt x="2325" y="77"/>
                  <a:pt x="2325" y="78"/>
                  <a:pt x="2324" y="78"/>
                </a:cubicBezTo>
                <a:cubicBezTo>
                  <a:pt x="2324" y="78"/>
                  <a:pt x="2323" y="78"/>
                  <a:pt x="2322" y="78"/>
                </a:cubicBezTo>
                <a:cubicBezTo>
                  <a:pt x="2321" y="78"/>
                  <a:pt x="2320" y="79"/>
                  <a:pt x="2320" y="79"/>
                </a:cubicBezTo>
                <a:cubicBezTo>
                  <a:pt x="2319" y="80"/>
                  <a:pt x="2319" y="79"/>
                  <a:pt x="2318" y="80"/>
                </a:cubicBezTo>
                <a:cubicBezTo>
                  <a:pt x="2318" y="80"/>
                  <a:pt x="2318" y="80"/>
                  <a:pt x="2318" y="81"/>
                </a:cubicBezTo>
                <a:cubicBezTo>
                  <a:pt x="2319" y="81"/>
                  <a:pt x="2320" y="80"/>
                  <a:pt x="2321" y="80"/>
                </a:cubicBezTo>
                <a:cubicBezTo>
                  <a:pt x="2322" y="81"/>
                  <a:pt x="2321" y="81"/>
                  <a:pt x="2321" y="81"/>
                </a:cubicBezTo>
                <a:cubicBezTo>
                  <a:pt x="2321" y="82"/>
                  <a:pt x="2322" y="82"/>
                  <a:pt x="2322" y="82"/>
                </a:cubicBezTo>
                <a:cubicBezTo>
                  <a:pt x="2323" y="81"/>
                  <a:pt x="2323" y="81"/>
                  <a:pt x="2323" y="81"/>
                </a:cubicBezTo>
                <a:cubicBezTo>
                  <a:pt x="2324" y="81"/>
                  <a:pt x="2324" y="82"/>
                  <a:pt x="2325" y="81"/>
                </a:cubicBezTo>
                <a:cubicBezTo>
                  <a:pt x="2325" y="81"/>
                  <a:pt x="2326" y="81"/>
                  <a:pt x="2326" y="81"/>
                </a:cubicBezTo>
                <a:cubicBezTo>
                  <a:pt x="2326" y="82"/>
                  <a:pt x="2326" y="82"/>
                  <a:pt x="2326" y="82"/>
                </a:cubicBezTo>
                <a:cubicBezTo>
                  <a:pt x="2326" y="83"/>
                  <a:pt x="2326" y="83"/>
                  <a:pt x="2325" y="83"/>
                </a:cubicBezTo>
                <a:cubicBezTo>
                  <a:pt x="2325" y="83"/>
                  <a:pt x="2325" y="83"/>
                  <a:pt x="2324" y="83"/>
                </a:cubicBezTo>
                <a:cubicBezTo>
                  <a:pt x="2323" y="83"/>
                  <a:pt x="2323" y="84"/>
                  <a:pt x="2323" y="84"/>
                </a:cubicBezTo>
                <a:cubicBezTo>
                  <a:pt x="2322" y="85"/>
                  <a:pt x="2321" y="85"/>
                  <a:pt x="2321" y="85"/>
                </a:cubicBezTo>
                <a:cubicBezTo>
                  <a:pt x="2321" y="86"/>
                  <a:pt x="2321" y="86"/>
                  <a:pt x="2320" y="86"/>
                </a:cubicBezTo>
                <a:cubicBezTo>
                  <a:pt x="2319" y="87"/>
                  <a:pt x="2318" y="86"/>
                  <a:pt x="2317" y="86"/>
                </a:cubicBezTo>
                <a:cubicBezTo>
                  <a:pt x="2317" y="86"/>
                  <a:pt x="2317" y="87"/>
                  <a:pt x="2316" y="87"/>
                </a:cubicBezTo>
                <a:cubicBezTo>
                  <a:pt x="2316" y="87"/>
                  <a:pt x="2315" y="87"/>
                  <a:pt x="2315" y="87"/>
                </a:cubicBezTo>
                <a:cubicBezTo>
                  <a:pt x="2314" y="86"/>
                  <a:pt x="2314" y="86"/>
                  <a:pt x="2314" y="86"/>
                </a:cubicBezTo>
                <a:close/>
                <a:moveTo>
                  <a:pt x="2441" y="335"/>
                </a:moveTo>
                <a:cubicBezTo>
                  <a:pt x="2442" y="335"/>
                  <a:pt x="2442" y="336"/>
                  <a:pt x="2442" y="336"/>
                </a:cubicBezTo>
                <a:cubicBezTo>
                  <a:pt x="2443" y="336"/>
                  <a:pt x="2444" y="335"/>
                  <a:pt x="2444" y="335"/>
                </a:cubicBezTo>
                <a:cubicBezTo>
                  <a:pt x="2446" y="335"/>
                  <a:pt x="2448" y="336"/>
                  <a:pt x="2449" y="335"/>
                </a:cubicBezTo>
                <a:cubicBezTo>
                  <a:pt x="2450" y="334"/>
                  <a:pt x="2449" y="333"/>
                  <a:pt x="2449" y="333"/>
                </a:cubicBezTo>
                <a:cubicBezTo>
                  <a:pt x="2449" y="332"/>
                  <a:pt x="2449" y="331"/>
                  <a:pt x="2449" y="330"/>
                </a:cubicBezTo>
                <a:cubicBezTo>
                  <a:pt x="2449" y="330"/>
                  <a:pt x="2448" y="329"/>
                  <a:pt x="2447" y="329"/>
                </a:cubicBezTo>
                <a:cubicBezTo>
                  <a:pt x="2447" y="329"/>
                  <a:pt x="2446" y="329"/>
                  <a:pt x="2445" y="328"/>
                </a:cubicBezTo>
                <a:cubicBezTo>
                  <a:pt x="2445" y="328"/>
                  <a:pt x="2444" y="328"/>
                  <a:pt x="2444" y="327"/>
                </a:cubicBezTo>
                <a:cubicBezTo>
                  <a:pt x="2444" y="327"/>
                  <a:pt x="2443" y="326"/>
                  <a:pt x="2443" y="326"/>
                </a:cubicBezTo>
                <a:cubicBezTo>
                  <a:pt x="2442" y="326"/>
                  <a:pt x="2441" y="326"/>
                  <a:pt x="2441" y="325"/>
                </a:cubicBezTo>
                <a:cubicBezTo>
                  <a:pt x="2441" y="325"/>
                  <a:pt x="2441" y="325"/>
                  <a:pt x="2440" y="325"/>
                </a:cubicBezTo>
                <a:cubicBezTo>
                  <a:pt x="2439" y="324"/>
                  <a:pt x="2438" y="323"/>
                  <a:pt x="2438" y="322"/>
                </a:cubicBezTo>
                <a:cubicBezTo>
                  <a:pt x="2437" y="322"/>
                  <a:pt x="2437" y="322"/>
                  <a:pt x="2437" y="322"/>
                </a:cubicBezTo>
                <a:cubicBezTo>
                  <a:pt x="2436" y="321"/>
                  <a:pt x="2436" y="321"/>
                  <a:pt x="2436" y="321"/>
                </a:cubicBezTo>
                <a:cubicBezTo>
                  <a:pt x="2435" y="320"/>
                  <a:pt x="2433" y="319"/>
                  <a:pt x="2432" y="320"/>
                </a:cubicBezTo>
                <a:cubicBezTo>
                  <a:pt x="2431" y="320"/>
                  <a:pt x="2431" y="320"/>
                  <a:pt x="2431" y="320"/>
                </a:cubicBezTo>
                <a:cubicBezTo>
                  <a:pt x="2430" y="320"/>
                  <a:pt x="2430" y="320"/>
                  <a:pt x="2430" y="320"/>
                </a:cubicBezTo>
                <a:cubicBezTo>
                  <a:pt x="2429" y="321"/>
                  <a:pt x="2429" y="322"/>
                  <a:pt x="2428" y="322"/>
                </a:cubicBezTo>
                <a:cubicBezTo>
                  <a:pt x="2428" y="322"/>
                  <a:pt x="2427" y="322"/>
                  <a:pt x="2427" y="322"/>
                </a:cubicBezTo>
                <a:cubicBezTo>
                  <a:pt x="2427" y="322"/>
                  <a:pt x="2427" y="323"/>
                  <a:pt x="2427" y="323"/>
                </a:cubicBezTo>
                <a:cubicBezTo>
                  <a:pt x="2428" y="323"/>
                  <a:pt x="2428" y="323"/>
                  <a:pt x="2428" y="323"/>
                </a:cubicBezTo>
                <a:cubicBezTo>
                  <a:pt x="2429" y="323"/>
                  <a:pt x="2429" y="323"/>
                  <a:pt x="2429" y="324"/>
                </a:cubicBezTo>
                <a:cubicBezTo>
                  <a:pt x="2429" y="324"/>
                  <a:pt x="2427" y="324"/>
                  <a:pt x="2427" y="324"/>
                </a:cubicBezTo>
                <a:cubicBezTo>
                  <a:pt x="2427" y="325"/>
                  <a:pt x="2427" y="326"/>
                  <a:pt x="2427" y="327"/>
                </a:cubicBezTo>
                <a:cubicBezTo>
                  <a:pt x="2427" y="328"/>
                  <a:pt x="2428" y="328"/>
                  <a:pt x="2429" y="328"/>
                </a:cubicBezTo>
                <a:cubicBezTo>
                  <a:pt x="2429" y="329"/>
                  <a:pt x="2429" y="329"/>
                  <a:pt x="2429" y="329"/>
                </a:cubicBezTo>
                <a:cubicBezTo>
                  <a:pt x="2430" y="330"/>
                  <a:pt x="2430" y="330"/>
                  <a:pt x="2431" y="331"/>
                </a:cubicBezTo>
                <a:cubicBezTo>
                  <a:pt x="2431" y="331"/>
                  <a:pt x="2432" y="331"/>
                  <a:pt x="2432" y="331"/>
                </a:cubicBezTo>
                <a:cubicBezTo>
                  <a:pt x="2432" y="331"/>
                  <a:pt x="2433" y="332"/>
                  <a:pt x="2433" y="332"/>
                </a:cubicBezTo>
                <a:cubicBezTo>
                  <a:pt x="2433" y="331"/>
                  <a:pt x="2433" y="331"/>
                  <a:pt x="2433" y="331"/>
                </a:cubicBezTo>
                <a:cubicBezTo>
                  <a:pt x="2432" y="330"/>
                  <a:pt x="2432" y="330"/>
                  <a:pt x="2433" y="330"/>
                </a:cubicBezTo>
                <a:cubicBezTo>
                  <a:pt x="2433" y="331"/>
                  <a:pt x="2434" y="331"/>
                  <a:pt x="2434" y="331"/>
                </a:cubicBezTo>
                <a:cubicBezTo>
                  <a:pt x="2434" y="331"/>
                  <a:pt x="2435" y="331"/>
                  <a:pt x="2435" y="331"/>
                </a:cubicBezTo>
                <a:cubicBezTo>
                  <a:pt x="2436" y="332"/>
                  <a:pt x="2437" y="332"/>
                  <a:pt x="2438" y="332"/>
                </a:cubicBezTo>
                <a:cubicBezTo>
                  <a:pt x="2438" y="332"/>
                  <a:pt x="2438" y="333"/>
                  <a:pt x="2438" y="333"/>
                </a:cubicBezTo>
                <a:cubicBezTo>
                  <a:pt x="2439" y="333"/>
                  <a:pt x="2439" y="333"/>
                  <a:pt x="2439" y="333"/>
                </a:cubicBezTo>
                <a:cubicBezTo>
                  <a:pt x="2440" y="334"/>
                  <a:pt x="2439" y="334"/>
                  <a:pt x="2439" y="335"/>
                </a:cubicBezTo>
                <a:cubicBezTo>
                  <a:pt x="2439" y="336"/>
                  <a:pt x="2441" y="335"/>
                  <a:pt x="2441" y="335"/>
                </a:cubicBezTo>
                <a:close/>
                <a:moveTo>
                  <a:pt x="2366" y="307"/>
                </a:moveTo>
                <a:cubicBezTo>
                  <a:pt x="2366" y="307"/>
                  <a:pt x="2366" y="307"/>
                  <a:pt x="2366" y="306"/>
                </a:cubicBezTo>
                <a:cubicBezTo>
                  <a:pt x="2366" y="306"/>
                  <a:pt x="2366" y="305"/>
                  <a:pt x="2366" y="305"/>
                </a:cubicBezTo>
                <a:cubicBezTo>
                  <a:pt x="2367" y="305"/>
                  <a:pt x="2367" y="304"/>
                  <a:pt x="2367" y="304"/>
                </a:cubicBezTo>
                <a:cubicBezTo>
                  <a:pt x="2366" y="303"/>
                  <a:pt x="2365" y="304"/>
                  <a:pt x="2365" y="303"/>
                </a:cubicBezTo>
                <a:cubicBezTo>
                  <a:pt x="2364" y="303"/>
                  <a:pt x="2364" y="303"/>
                  <a:pt x="2364" y="302"/>
                </a:cubicBezTo>
                <a:cubicBezTo>
                  <a:pt x="2364" y="302"/>
                  <a:pt x="2363" y="302"/>
                  <a:pt x="2363" y="301"/>
                </a:cubicBezTo>
                <a:cubicBezTo>
                  <a:pt x="2363" y="301"/>
                  <a:pt x="2363" y="301"/>
                  <a:pt x="2363" y="300"/>
                </a:cubicBezTo>
                <a:cubicBezTo>
                  <a:pt x="2362" y="300"/>
                  <a:pt x="2362" y="301"/>
                  <a:pt x="2363" y="301"/>
                </a:cubicBezTo>
                <a:cubicBezTo>
                  <a:pt x="2363" y="302"/>
                  <a:pt x="2363" y="302"/>
                  <a:pt x="2363" y="302"/>
                </a:cubicBezTo>
                <a:cubicBezTo>
                  <a:pt x="2363" y="302"/>
                  <a:pt x="2362" y="302"/>
                  <a:pt x="2362" y="302"/>
                </a:cubicBezTo>
                <a:cubicBezTo>
                  <a:pt x="2362" y="302"/>
                  <a:pt x="2362" y="301"/>
                  <a:pt x="2362" y="301"/>
                </a:cubicBezTo>
                <a:cubicBezTo>
                  <a:pt x="2362" y="300"/>
                  <a:pt x="2360" y="300"/>
                  <a:pt x="2359" y="300"/>
                </a:cubicBezTo>
                <a:cubicBezTo>
                  <a:pt x="2359" y="300"/>
                  <a:pt x="2358" y="300"/>
                  <a:pt x="2358" y="301"/>
                </a:cubicBezTo>
                <a:cubicBezTo>
                  <a:pt x="2357" y="301"/>
                  <a:pt x="2357" y="301"/>
                  <a:pt x="2357" y="301"/>
                </a:cubicBezTo>
                <a:cubicBezTo>
                  <a:pt x="2356" y="301"/>
                  <a:pt x="2355" y="301"/>
                  <a:pt x="2355" y="302"/>
                </a:cubicBezTo>
                <a:cubicBezTo>
                  <a:pt x="2355" y="302"/>
                  <a:pt x="2356" y="302"/>
                  <a:pt x="2357" y="303"/>
                </a:cubicBezTo>
                <a:cubicBezTo>
                  <a:pt x="2357" y="303"/>
                  <a:pt x="2358" y="304"/>
                  <a:pt x="2358" y="304"/>
                </a:cubicBezTo>
                <a:cubicBezTo>
                  <a:pt x="2359" y="305"/>
                  <a:pt x="2360" y="305"/>
                  <a:pt x="2361" y="306"/>
                </a:cubicBezTo>
                <a:cubicBezTo>
                  <a:pt x="2362" y="307"/>
                  <a:pt x="2361" y="308"/>
                  <a:pt x="2363" y="308"/>
                </a:cubicBezTo>
                <a:cubicBezTo>
                  <a:pt x="2363" y="308"/>
                  <a:pt x="2363" y="308"/>
                  <a:pt x="2364" y="308"/>
                </a:cubicBezTo>
                <a:cubicBezTo>
                  <a:pt x="2364" y="309"/>
                  <a:pt x="2364" y="309"/>
                  <a:pt x="2365" y="309"/>
                </a:cubicBezTo>
                <a:cubicBezTo>
                  <a:pt x="2366" y="310"/>
                  <a:pt x="2365" y="308"/>
                  <a:pt x="2365" y="308"/>
                </a:cubicBezTo>
                <a:cubicBezTo>
                  <a:pt x="2365" y="307"/>
                  <a:pt x="2365" y="307"/>
                  <a:pt x="2366" y="307"/>
                </a:cubicBezTo>
                <a:close/>
                <a:moveTo>
                  <a:pt x="2357" y="94"/>
                </a:moveTo>
                <a:cubicBezTo>
                  <a:pt x="2358" y="95"/>
                  <a:pt x="2358" y="94"/>
                  <a:pt x="2359" y="95"/>
                </a:cubicBezTo>
                <a:cubicBezTo>
                  <a:pt x="2359" y="95"/>
                  <a:pt x="2360" y="95"/>
                  <a:pt x="2360" y="96"/>
                </a:cubicBezTo>
                <a:cubicBezTo>
                  <a:pt x="2361" y="96"/>
                  <a:pt x="2362" y="95"/>
                  <a:pt x="2362" y="95"/>
                </a:cubicBezTo>
                <a:cubicBezTo>
                  <a:pt x="2363" y="95"/>
                  <a:pt x="2364" y="95"/>
                  <a:pt x="2365" y="95"/>
                </a:cubicBezTo>
                <a:cubicBezTo>
                  <a:pt x="2366" y="95"/>
                  <a:pt x="2367" y="95"/>
                  <a:pt x="2368" y="95"/>
                </a:cubicBezTo>
                <a:cubicBezTo>
                  <a:pt x="2368" y="95"/>
                  <a:pt x="2368" y="96"/>
                  <a:pt x="2369" y="96"/>
                </a:cubicBezTo>
                <a:cubicBezTo>
                  <a:pt x="2369" y="96"/>
                  <a:pt x="2370" y="95"/>
                  <a:pt x="2370" y="95"/>
                </a:cubicBezTo>
                <a:cubicBezTo>
                  <a:pt x="2370" y="95"/>
                  <a:pt x="2370" y="94"/>
                  <a:pt x="2370" y="94"/>
                </a:cubicBezTo>
                <a:cubicBezTo>
                  <a:pt x="2371" y="94"/>
                  <a:pt x="2371" y="94"/>
                  <a:pt x="2372" y="94"/>
                </a:cubicBezTo>
                <a:cubicBezTo>
                  <a:pt x="2372" y="94"/>
                  <a:pt x="2373" y="94"/>
                  <a:pt x="2373" y="94"/>
                </a:cubicBezTo>
                <a:cubicBezTo>
                  <a:pt x="2373" y="94"/>
                  <a:pt x="2374" y="94"/>
                  <a:pt x="2374" y="93"/>
                </a:cubicBezTo>
                <a:cubicBezTo>
                  <a:pt x="2374" y="92"/>
                  <a:pt x="2372" y="92"/>
                  <a:pt x="2372" y="92"/>
                </a:cubicBezTo>
                <a:cubicBezTo>
                  <a:pt x="2371" y="92"/>
                  <a:pt x="2371" y="92"/>
                  <a:pt x="2370" y="91"/>
                </a:cubicBezTo>
                <a:cubicBezTo>
                  <a:pt x="2370" y="91"/>
                  <a:pt x="2370" y="91"/>
                  <a:pt x="2369" y="91"/>
                </a:cubicBezTo>
                <a:cubicBezTo>
                  <a:pt x="2368" y="91"/>
                  <a:pt x="2368" y="90"/>
                  <a:pt x="2368" y="90"/>
                </a:cubicBezTo>
                <a:cubicBezTo>
                  <a:pt x="2367" y="89"/>
                  <a:pt x="2366" y="89"/>
                  <a:pt x="2365" y="89"/>
                </a:cubicBezTo>
                <a:cubicBezTo>
                  <a:pt x="2365" y="89"/>
                  <a:pt x="2365" y="89"/>
                  <a:pt x="2364" y="89"/>
                </a:cubicBezTo>
                <a:cubicBezTo>
                  <a:pt x="2364" y="89"/>
                  <a:pt x="2363" y="89"/>
                  <a:pt x="2363" y="90"/>
                </a:cubicBezTo>
                <a:cubicBezTo>
                  <a:pt x="2362" y="90"/>
                  <a:pt x="2361" y="90"/>
                  <a:pt x="2361" y="91"/>
                </a:cubicBezTo>
                <a:cubicBezTo>
                  <a:pt x="2360" y="91"/>
                  <a:pt x="2360" y="92"/>
                  <a:pt x="2360" y="92"/>
                </a:cubicBezTo>
                <a:cubicBezTo>
                  <a:pt x="2359" y="92"/>
                  <a:pt x="2359" y="93"/>
                  <a:pt x="2359" y="93"/>
                </a:cubicBezTo>
                <a:cubicBezTo>
                  <a:pt x="2358" y="93"/>
                  <a:pt x="2358" y="93"/>
                  <a:pt x="2358" y="93"/>
                </a:cubicBezTo>
                <a:cubicBezTo>
                  <a:pt x="2358" y="93"/>
                  <a:pt x="2356" y="94"/>
                  <a:pt x="2357" y="94"/>
                </a:cubicBezTo>
                <a:close/>
                <a:moveTo>
                  <a:pt x="2348" y="287"/>
                </a:moveTo>
                <a:cubicBezTo>
                  <a:pt x="2347" y="287"/>
                  <a:pt x="2346" y="288"/>
                  <a:pt x="2346" y="288"/>
                </a:cubicBezTo>
                <a:cubicBezTo>
                  <a:pt x="2346" y="289"/>
                  <a:pt x="2346" y="291"/>
                  <a:pt x="2346" y="291"/>
                </a:cubicBezTo>
                <a:cubicBezTo>
                  <a:pt x="2346" y="292"/>
                  <a:pt x="2346" y="293"/>
                  <a:pt x="2347" y="294"/>
                </a:cubicBezTo>
                <a:cubicBezTo>
                  <a:pt x="2347" y="294"/>
                  <a:pt x="2348" y="294"/>
                  <a:pt x="2348" y="294"/>
                </a:cubicBezTo>
                <a:cubicBezTo>
                  <a:pt x="2348" y="295"/>
                  <a:pt x="2348" y="295"/>
                  <a:pt x="2348" y="296"/>
                </a:cubicBezTo>
                <a:cubicBezTo>
                  <a:pt x="2348" y="297"/>
                  <a:pt x="2349" y="296"/>
                  <a:pt x="2350" y="297"/>
                </a:cubicBezTo>
                <a:cubicBezTo>
                  <a:pt x="2350" y="297"/>
                  <a:pt x="2351" y="297"/>
                  <a:pt x="2351" y="297"/>
                </a:cubicBezTo>
                <a:cubicBezTo>
                  <a:pt x="2352" y="297"/>
                  <a:pt x="2352" y="297"/>
                  <a:pt x="2352" y="297"/>
                </a:cubicBezTo>
                <a:cubicBezTo>
                  <a:pt x="2353" y="297"/>
                  <a:pt x="2354" y="297"/>
                  <a:pt x="2355" y="296"/>
                </a:cubicBezTo>
                <a:cubicBezTo>
                  <a:pt x="2356" y="296"/>
                  <a:pt x="2357" y="297"/>
                  <a:pt x="2357" y="297"/>
                </a:cubicBezTo>
                <a:cubicBezTo>
                  <a:pt x="2357" y="297"/>
                  <a:pt x="2358" y="297"/>
                  <a:pt x="2358" y="297"/>
                </a:cubicBezTo>
                <a:cubicBezTo>
                  <a:pt x="2358" y="296"/>
                  <a:pt x="2358" y="296"/>
                  <a:pt x="2358" y="296"/>
                </a:cubicBezTo>
                <a:cubicBezTo>
                  <a:pt x="2358" y="296"/>
                  <a:pt x="2359" y="296"/>
                  <a:pt x="2359" y="296"/>
                </a:cubicBezTo>
                <a:cubicBezTo>
                  <a:pt x="2359" y="296"/>
                  <a:pt x="2359" y="297"/>
                  <a:pt x="2359" y="297"/>
                </a:cubicBezTo>
                <a:cubicBezTo>
                  <a:pt x="2359" y="298"/>
                  <a:pt x="2359" y="298"/>
                  <a:pt x="2359" y="298"/>
                </a:cubicBezTo>
                <a:cubicBezTo>
                  <a:pt x="2359" y="299"/>
                  <a:pt x="2360" y="299"/>
                  <a:pt x="2360" y="299"/>
                </a:cubicBezTo>
                <a:cubicBezTo>
                  <a:pt x="2360" y="299"/>
                  <a:pt x="2360" y="299"/>
                  <a:pt x="2361" y="300"/>
                </a:cubicBezTo>
                <a:cubicBezTo>
                  <a:pt x="2361" y="300"/>
                  <a:pt x="2362" y="300"/>
                  <a:pt x="2362" y="300"/>
                </a:cubicBezTo>
                <a:cubicBezTo>
                  <a:pt x="2363" y="300"/>
                  <a:pt x="2364" y="300"/>
                  <a:pt x="2364" y="299"/>
                </a:cubicBezTo>
                <a:cubicBezTo>
                  <a:pt x="2364" y="299"/>
                  <a:pt x="2364" y="299"/>
                  <a:pt x="2365" y="298"/>
                </a:cubicBezTo>
                <a:cubicBezTo>
                  <a:pt x="2365" y="298"/>
                  <a:pt x="2365" y="299"/>
                  <a:pt x="2366" y="298"/>
                </a:cubicBezTo>
                <a:cubicBezTo>
                  <a:pt x="2366" y="298"/>
                  <a:pt x="2367" y="298"/>
                  <a:pt x="2367" y="298"/>
                </a:cubicBezTo>
                <a:cubicBezTo>
                  <a:pt x="2367" y="297"/>
                  <a:pt x="2367" y="297"/>
                  <a:pt x="2368" y="297"/>
                </a:cubicBezTo>
                <a:cubicBezTo>
                  <a:pt x="2368" y="297"/>
                  <a:pt x="2368" y="298"/>
                  <a:pt x="2368" y="298"/>
                </a:cubicBezTo>
                <a:cubicBezTo>
                  <a:pt x="2368" y="299"/>
                  <a:pt x="2367" y="298"/>
                  <a:pt x="2367" y="299"/>
                </a:cubicBezTo>
                <a:cubicBezTo>
                  <a:pt x="2367" y="299"/>
                  <a:pt x="2367" y="300"/>
                  <a:pt x="2367" y="300"/>
                </a:cubicBezTo>
                <a:cubicBezTo>
                  <a:pt x="2368" y="301"/>
                  <a:pt x="2368" y="301"/>
                  <a:pt x="2368" y="301"/>
                </a:cubicBezTo>
                <a:cubicBezTo>
                  <a:pt x="2368" y="301"/>
                  <a:pt x="2368" y="302"/>
                  <a:pt x="2369" y="302"/>
                </a:cubicBezTo>
                <a:cubicBezTo>
                  <a:pt x="2369" y="302"/>
                  <a:pt x="2370" y="301"/>
                  <a:pt x="2371" y="301"/>
                </a:cubicBezTo>
                <a:cubicBezTo>
                  <a:pt x="2371" y="301"/>
                  <a:pt x="2371" y="300"/>
                  <a:pt x="2372" y="300"/>
                </a:cubicBezTo>
                <a:cubicBezTo>
                  <a:pt x="2372" y="300"/>
                  <a:pt x="2372" y="301"/>
                  <a:pt x="2372" y="301"/>
                </a:cubicBezTo>
                <a:cubicBezTo>
                  <a:pt x="2371" y="301"/>
                  <a:pt x="2371" y="302"/>
                  <a:pt x="2371" y="302"/>
                </a:cubicBezTo>
                <a:cubicBezTo>
                  <a:pt x="2370" y="302"/>
                  <a:pt x="2370" y="302"/>
                  <a:pt x="2370" y="303"/>
                </a:cubicBezTo>
                <a:cubicBezTo>
                  <a:pt x="2369" y="303"/>
                  <a:pt x="2370" y="304"/>
                  <a:pt x="2371" y="304"/>
                </a:cubicBezTo>
                <a:cubicBezTo>
                  <a:pt x="2371" y="305"/>
                  <a:pt x="2372" y="305"/>
                  <a:pt x="2373" y="305"/>
                </a:cubicBezTo>
                <a:cubicBezTo>
                  <a:pt x="2373" y="306"/>
                  <a:pt x="2374" y="306"/>
                  <a:pt x="2374" y="306"/>
                </a:cubicBezTo>
                <a:cubicBezTo>
                  <a:pt x="2374" y="307"/>
                  <a:pt x="2374" y="307"/>
                  <a:pt x="2375" y="307"/>
                </a:cubicBezTo>
                <a:cubicBezTo>
                  <a:pt x="2375" y="307"/>
                  <a:pt x="2375" y="308"/>
                  <a:pt x="2374" y="308"/>
                </a:cubicBezTo>
                <a:cubicBezTo>
                  <a:pt x="2374" y="307"/>
                  <a:pt x="2374" y="307"/>
                  <a:pt x="2373" y="307"/>
                </a:cubicBezTo>
                <a:cubicBezTo>
                  <a:pt x="2373" y="307"/>
                  <a:pt x="2372" y="307"/>
                  <a:pt x="2372" y="307"/>
                </a:cubicBezTo>
                <a:cubicBezTo>
                  <a:pt x="2371" y="307"/>
                  <a:pt x="2371" y="307"/>
                  <a:pt x="2371" y="307"/>
                </a:cubicBezTo>
                <a:cubicBezTo>
                  <a:pt x="2370" y="307"/>
                  <a:pt x="2370" y="307"/>
                  <a:pt x="2370" y="307"/>
                </a:cubicBezTo>
                <a:cubicBezTo>
                  <a:pt x="2370" y="308"/>
                  <a:pt x="2371" y="308"/>
                  <a:pt x="2371" y="308"/>
                </a:cubicBezTo>
                <a:cubicBezTo>
                  <a:pt x="2372" y="308"/>
                  <a:pt x="2372" y="308"/>
                  <a:pt x="2373" y="309"/>
                </a:cubicBezTo>
                <a:cubicBezTo>
                  <a:pt x="2373" y="310"/>
                  <a:pt x="2373" y="310"/>
                  <a:pt x="2372" y="310"/>
                </a:cubicBezTo>
                <a:cubicBezTo>
                  <a:pt x="2372" y="310"/>
                  <a:pt x="2372" y="311"/>
                  <a:pt x="2372" y="311"/>
                </a:cubicBezTo>
                <a:cubicBezTo>
                  <a:pt x="2372" y="312"/>
                  <a:pt x="2372" y="312"/>
                  <a:pt x="2371" y="312"/>
                </a:cubicBezTo>
                <a:cubicBezTo>
                  <a:pt x="2371" y="312"/>
                  <a:pt x="2371" y="312"/>
                  <a:pt x="2370" y="311"/>
                </a:cubicBezTo>
                <a:cubicBezTo>
                  <a:pt x="2370" y="311"/>
                  <a:pt x="2368" y="311"/>
                  <a:pt x="2368" y="311"/>
                </a:cubicBezTo>
                <a:cubicBezTo>
                  <a:pt x="2368" y="312"/>
                  <a:pt x="2369" y="312"/>
                  <a:pt x="2369" y="312"/>
                </a:cubicBezTo>
                <a:cubicBezTo>
                  <a:pt x="2369" y="312"/>
                  <a:pt x="2369" y="312"/>
                  <a:pt x="2370" y="312"/>
                </a:cubicBezTo>
                <a:cubicBezTo>
                  <a:pt x="2371" y="313"/>
                  <a:pt x="2373" y="313"/>
                  <a:pt x="2374" y="313"/>
                </a:cubicBezTo>
                <a:cubicBezTo>
                  <a:pt x="2375" y="314"/>
                  <a:pt x="2376" y="314"/>
                  <a:pt x="2377" y="314"/>
                </a:cubicBezTo>
                <a:cubicBezTo>
                  <a:pt x="2377" y="314"/>
                  <a:pt x="2378" y="314"/>
                  <a:pt x="2378" y="314"/>
                </a:cubicBezTo>
                <a:cubicBezTo>
                  <a:pt x="2379" y="315"/>
                  <a:pt x="2380" y="315"/>
                  <a:pt x="2380" y="315"/>
                </a:cubicBezTo>
                <a:cubicBezTo>
                  <a:pt x="2381" y="315"/>
                  <a:pt x="2381" y="315"/>
                  <a:pt x="2382" y="315"/>
                </a:cubicBezTo>
                <a:cubicBezTo>
                  <a:pt x="2382" y="316"/>
                  <a:pt x="2383" y="316"/>
                  <a:pt x="2383" y="316"/>
                </a:cubicBezTo>
                <a:cubicBezTo>
                  <a:pt x="2383" y="315"/>
                  <a:pt x="2382" y="314"/>
                  <a:pt x="2381" y="314"/>
                </a:cubicBezTo>
                <a:cubicBezTo>
                  <a:pt x="2381" y="313"/>
                  <a:pt x="2383" y="314"/>
                  <a:pt x="2383" y="314"/>
                </a:cubicBezTo>
                <a:cubicBezTo>
                  <a:pt x="2383" y="314"/>
                  <a:pt x="2383" y="315"/>
                  <a:pt x="2384" y="315"/>
                </a:cubicBezTo>
                <a:cubicBezTo>
                  <a:pt x="2384" y="315"/>
                  <a:pt x="2384" y="315"/>
                  <a:pt x="2385" y="315"/>
                </a:cubicBezTo>
                <a:cubicBezTo>
                  <a:pt x="2386" y="315"/>
                  <a:pt x="2387" y="316"/>
                  <a:pt x="2387" y="316"/>
                </a:cubicBezTo>
                <a:cubicBezTo>
                  <a:pt x="2387" y="317"/>
                  <a:pt x="2387" y="317"/>
                  <a:pt x="2388" y="317"/>
                </a:cubicBezTo>
                <a:cubicBezTo>
                  <a:pt x="2388" y="317"/>
                  <a:pt x="2388" y="317"/>
                  <a:pt x="2389" y="317"/>
                </a:cubicBezTo>
                <a:cubicBezTo>
                  <a:pt x="2390" y="317"/>
                  <a:pt x="2389" y="316"/>
                  <a:pt x="2390" y="315"/>
                </a:cubicBezTo>
                <a:cubicBezTo>
                  <a:pt x="2390" y="314"/>
                  <a:pt x="2391" y="314"/>
                  <a:pt x="2392" y="314"/>
                </a:cubicBezTo>
                <a:cubicBezTo>
                  <a:pt x="2393" y="315"/>
                  <a:pt x="2394" y="314"/>
                  <a:pt x="2395" y="315"/>
                </a:cubicBezTo>
                <a:cubicBezTo>
                  <a:pt x="2395" y="315"/>
                  <a:pt x="2395" y="315"/>
                  <a:pt x="2395" y="316"/>
                </a:cubicBezTo>
                <a:cubicBezTo>
                  <a:pt x="2395" y="316"/>
                  <a:pt x="2395" y="316"/>
                  <a:pt x="2395" y="316"/>
                </a:cubicBezTo>
                <a:cubicBezTo>
                  <a:pt x="2394" y="316"/>
                  <a:pt x="2395" y="317"/>
                  <a:pt x="2395" y="317"/>
                </a:cubicBezTo>
                <a:cubicBezTo>
                  <a:pt x="2396" y="317"/>
                  <a:pt x="2396" y="316"/>
                  <a:pt x="2397" y="317"/>
                </a:cubicBezTo>
                <a:cubicBezTo>
                  <a:pt x="2397" y="317"/>
                  <a:pt x="2398" y="317"/>
                  <a:pt x="2398" y="317"/>
                </a:cubicBezTo>
                <a:cubicBezTo>
                  <a:pt x="2399" y="317"/>
                  <a:pt x="2399" y="317"/>
                  <a:pt x="2398" y="317"/>
                </a:cubicBezTo>
                <a:cubicBezTo>
                  <a:pt x="2398" y="316"/>
                  <a:pt x="2398" y="316"/>
                  <a:pt x="2397" y="316"/>
                </a:cubicBezTo>
                <a:cubicBezTo>
                  <a:pt x="2397" y="316"/>
                  <a:pt x="2397" y="316"/>
                  <a:pt x="2397" y="315"/>
                </a:cubicBezTo>
                <a:cubicBezTo>
                  <a:pt x="2398" y="315"/>
                  <a:pt x="2399" y="316"/>
                  <a:pt x="2399" y="317"/>
                </a:cubicBezTo>
                <a:cubicBezTo>
                  <a:pt x="2400" y="317"/>
                  <a:pt x="2400" y="317"/>
                  <a:pt x="2401" y="317"/>
                </a:cubicBezTo>
                <a:cubicBezTo>
                  <a:pt x="2402" y="317"/>
                  <a:pt x="2402" y="317"/>
                  <a:pt x="2403" y="317"/>
                </a:cubicBezTo>
                <a:cubicBezTo>
                  <a:pt x="2403" y="317"/>
                  <a:pt x="2403" y="318"/>
                  <a:pt x="2404" y="318"/>
                </a:cubicBezTo>
                <a:cubicBezTo>
                  <a:pt x="2405" y="318"/>
                  <a:pt x="2403" y="316"/>
                  <a:pt x="2403" y="316"/>
                </a:cubicBezTo>
                <a:cubicBezTo>
                  <a:pt x="2403" y="315"/>
                  <a:pt x="2403" y="315"/>
                  <a:pt x="2402" y="315"/>
                </a:cubicBezTo>
                <a:cubicBezTo>
                  <a:pt x="2402" y="315"/>
                  <a:pt x="2401" y="315"/>
                  <a:pt x="2401" y="315"/>
                </a:cubicBezTo>
                <a:cubicBezTo>
                  <a:pt x="2402" y="314"/>
                  <a:pt x="2403" y="315"/>
                  <a:pt x="2404" y="315"/>
                </a:cubicBezTo>
                <a:cubicBezTo>
                  <a:pt x="2405" y="316"/>
                  <a:pt x="2406" y="315"/>
                  <a:pt x="2407" y="316"/>
                </a:cubicBezTo>
                <a:cubicBezTo>
                  <a:pt x="2408" y="316"/>
                  <a:pt x="2408" y="317"/>
                  <a:pt x="2408" y="317"/>
                </a:cubicBezTo>
                <a:cubicBezTo>
                  <a:pt x="2408" y="317"/>
                  <a:pt x="2409" y="317"/>
                  <a:pt x="2409" y="317"/>
                </a:cubicBezTo>
                <a:cubicBezTo>
                  <a:pt x="2410" y="317"/>
                  <a:pt x="2410" y="317"/>
                  <a:pt x="2411" y="317"/>
                </a:cubicBezTo>
                <a:cubicBezTo>
                  <a:pt x="2411" y="318"/>
                  <a:pt x="2413" y="318"/>
                  <a:pt x="2412" y="317"/>
                </a:cubicBezTo>
                <a:cubicBezTo>
                  <a:pt x="2412" y="317"/>
                  <a:pt x="2411" y="316"/>
                  <a:pt x="2411" y="316"/>
                </a:cubicBezTo>
                <a:cubicBezTo>
                  <a:pt x="2410" y="316"/>
                  <a:pt x="2409" y="316"/>
                  <a:pt x="2408" y="316"/>
                </a:cubicBezTo>
                <a:cubicBezTo>
                  <a:pt x="2408" y="315"/>
                  <a:pt x="2408" y="315"/>
                  <a:pt x="2409" y="316"/>
                </a:cubicBezTo>
                <a:cubicBezTo>
                  <a:pt x="2409" y="316"/>
                  <a:pt x="2409" y="316"/>
                  <a:pt x="2410" y="316"/>
                </a:cubicBezTo>
                <a:cubicBezTo>
                  <a:pt x="2411" y="316"/>
                  <a:pt x="2411" y="316"/>
                  <a:pt x="2412" y="316"/>
                </a:cubicBezTo>
                <a:cubicBezTo>
                  <a:pt x="2412" y="316"/>
                  <a:pt x="2412" y="316"/>
                  <a:pt x="2413" y="316"/>
                </a:cubicBezTo>
                <a:cubicBezTo>
                  <a:pt x="2413" y="317"/>
                  <a:pt x="2413" y="317"/>
                  <a:pt x="2413" y="317"/>
                </a:cubicBezTo>
                <a:cubicBezTo>
                  <a:pt x="2415" y="317"/>
                  <a:pt x="2414" y="316"/>
                  <a:pt x="2415" y="315"/>
                </a:cubicBezTo>
                <a:cubicBezTo>
                  <a:pt x="2415" y="314"/>
                  <a:pt x="2416" y="314"/>
                  <a:pt x="2416" y="314"/>
                </a:cubicBezTo>
                <a:cubicBezTo>
                  <a:pt x="2416" y="315"/>
                  <a:pt x="2417" y="315"/>
                  <a:pt x="2417" y="314"/>
                </a:cubicBezTo>
                <a:cubicBezTo>
                  <a:pt x="2417" y="313"/>
                  <a:pt x="2416" y="313"/>
                  <a:pt x="2415" y="313"/>
                </a:cubicBezTo>
                <a:cubicBezTo>
                  <a:pt x="2414" y="313"/>
                  <a:pt x="2414" y="313"/>
                  <a:pt x="2413" y="313"/>
                </a:cubicBezTo>
                <a:cubicBezTo>
                  <a:pt x="2412" y="312"/>
                  <a:pt x="2411" y="312"/>
                  <a:pt x="2410" y="311"/>
                </a:cubicBezTo>
                <a:cubicBezTo>
                  <a:pt x="2409" y="311"/>
                  <a:pt x="2408" y="310"/>
                  <a:pt x="2407" y="310"/>
                </a:cubicBezTo>
                <a:cubicBezTo>
                  <a:pt x="2406" y="309"/>
                  <a:pt x="2405" y="309"/>
                  <a:pt x="2405" y="308"/>
                </a:cubicBezTo>
                <a:cubicBezTo>
                  <a:pt x="2404" y="307"/>
                  <a:pt x="2403" y="306"/>
                  <a:pt x="2402" y="306"/>
                </a:cubicBezTo>
                <a:cubicBezTo>
                  <a:pt x="2401" y="305"/>
                  <a:pt x="2400" y="304"/>
                  <a:pt x="2400" y="303"/>
                </a:cubicBezTo>
                <a:cubicBezTo>
                  <a:pt x="2399" y="302"/>
                  <a:pt x="2399" y="301"/>
                  <a:pt x="2398" y="300"/>
                </a:cubicBezTo>
                <a:cubicBezTo>
                  <a:pt x="2398" y="300"/>
                  <a:pt x="2397" y="299"/>
                  <a:pt x="2396" y="298"/>
                </a:cubicBezTo>
                <a:cubicBezTo>
                  <a:pt x="2396" y="297"/>
                  <a:pt x="2395" y="296"/>
                  <a:pt x="2395" y="295"/>
                </a:cubicBezTo>
                <a:cubicBezTo>
                  <a:pt x="2394" y="295"/>
                  <a:pt x="2394" y="295"/>
                  <a:pt x="2394" y="294"/>
                </a:cubicBezTo>
                <a:cubicBezTo>
                  <a:pt x="2393" y="294"/>
                  <a:pt x="2393" y="293"/>
                  <a:pt x="2393" y="292"/>
                </a:cubicBezTo>
                <a:cubicBezTo>
                  <a:pt x="2393" y="291"/>
                  <a:pt x="2392" y="290"/>
                  <a:pt x="2391" y="290"/>
                </a:cubicBezTo>
                <a:cubicBezTo>
                  <a:pt x="2391" y="289"/>
                  <a:pt x="2391" y="289"/>
                  <a:pt x="2391" y="288"/>
                </a:cubicBezTo>
                <a:cubicBezTo>
                  <a:pt x="2392" y="288"/>
                  <a:pt x="2392" y="287"/>
                  <a:pt x="2392" y="287"/>
                </a:cubicBezTo>
                <a:cubicBezTo>
                  <a:pt x="2392" y="286"/>
                  <a:pt x="2392" y="286"/>
                  <a:pt x="2392" y="286"/>
                </a:cubicBezTo>
                <a:cubicBezTo>
                  <a:pt x="2392" y="286"/>
                  <a:pt x="2392" y="285"/>
                  <a:pt x="2392" y="285"/>
                </a:cubicBezTo>
                <a:cubicBezTo>
                  <a:pt x="2392" y="284"/>
                  <a:pt x="2394" y="284"/>
                  <a:pt x="2393" y="283"/>
                </a:cubicBezTo>
                <a:cubicBezTo>
                  <a:pt x="2393" y="283"/>
                  <a:pt x="2393" y="283"/>
                  <a:pt x="2393" y="283"/>
                </a:cubicBezTo>
                <a:cubicBezTo>
                  <a:pt x="2393" y="283"/>
                  <a:pt x="2393" y="282"/>
                  <a:pt x="2393" y="282"/>
                </a:cubicBezTo>
                <a:cubicBezTo>
                  <a:pt x="2392" y="282"/>
                  <a:pt x="2392" y="282"/>
                  <a:pt x="2392" y="281"/>
                </a:cubicBezTo>
                <a:cubicBezTo>
                  <a:pt x="2391" y="281"/>
                  <a:pt x="2393" y="281"/>
                  <a:pt x="2392" y="280"/>
                </a:cubicBezTo>
                <a:cubicBezTo>
                  <a:pt x="2392" y="279"/>
                  <a:pt x="2392" y="279"/>
                  <a:pt x="2392" y="279"/>
                </a:cubicBezTo>
                <a:cubicBezTo>
                  <a:pt x="2392" y="279"/>
                  <a:pt x="2392" y="279"/>
                  <a:pt x="2392" y="279"/>
                </a:cubicBezTo>
                <a:cubicBezTo>
                  <a:pt x="2391" y="278"/>
                  <a:pt x="2391" y="278"/>
                  <a:pt x="2391" y="278"/>
                </a:cubicBezTo>
                <a:cubicBezTo>
                  <a:pt x="2391" y="278"/>
                  <a:pt x="2391" y="277"/>
                  <a:pt x="2391" y="277"/>
                </a:cubicBezTo>
                <a:cubicBezTo>
                  <a:pt x="2392" y="277"/>
                  <a:pt x="2392" y="278"/>
                  <a:pt x="2393" y="278"/>
                </a:cubicBezTo>
                <a:cubicBezTo>
                  <a:pt x="2393" y="278"/>
                  <a:pt x="2393" y="277"/>
                  <a:pt x="2393" y="277"/>
                </a:cubicBezTo>
                <a:cubicBezTo>
                  <a:pt x="2393" y="276"/>
                  <a:pt x="2393" y="276"/>
                  <a:pt x="2392" y="276"/>
                </a:cubicBezTo>
                <a:cubicBezTo>
                  <a:pt x="2392" y="276"/>
                  <a:pt x="2393" y="276"/>
                  <a:pt x="2394" y="276"/>
                </a:cubicBezTo>
                <a:cubicBezTo>
                  <a:pt x="2394" y="276"/>
                  <a:pt x="2395" y="275"/>
                  <a:pt x="2395" y="274"/>
                </a:cubicBezTo>
                <a:cubicBezTo>
                  <a:pt x="2395" y="274"/>
                  <a:pt x="2395" y="273"/>
                  <a:pt x="2396" y="273"/>
                </a:cubicBezTo>
                <a:cubicBezTo>
                  <a:pt x="2396" y="273"/>
                  <a:pt x="2397" y="273"/>
                  <a:pt x="2397" y="273"/>
                </a:cubicBezTo>
                <a:cubicBezTo>
                  <a:pt x="2397" y="273"/>
                  <a:pt x="2397" y="272"/>
                  <a:pt x="2397" y="272"/>
                </a:cubicBezTo>
                <a:cubicBezTo>
                  <a:pt x="2397" y="271"/>
                  <a:pt x="2397" y="271"/>
                  <a:pt x="2396" y="271"/>
                </a:cubicBezTo>
                <a:cubicBezTo>
                  <a:pt x="2396" y="271"/>
                  <a:pt x="2395" y="271"/>
                  <a:pt x="2395" y="271"/>
                </a:cubicBezTo>
                <a:cubicBezTo>
                  <a:pt x="2395" y="271"/>
                  <a:pt x="2396" y="270"/>
                  <a:pt x="2396" y="270"/>
                </a:cubicBezTo>
                <a:cubicBezTo>
                  <a:pt x="2396" y="270"/>
                  <a:pt x="2397" y="270"/>
                  <a:pt x="2397" y="270"/>
                </a:cubicBezTo>
                <a:cubicBezTo>
                  <a:pt x="2398" y="271"/>
                  <a:pt x="2399" y="271"/>
                  <a:pt x="2400" y="271"/>
                </a:cubicBezTo>
                <a:cubicBezTo>
                  <a:pt x="2400" y="271"/>
                  <a:pt x="2400" y="270"/>
                  <a:pt x="2401" y="270"/>
                </a:cubicBezTo>
                <a:cubicBezTo>
                  <a:pt x="2401" y="270"/>
                  <a:pt x="2401" y="269"/>
                  <a:pt x="2401" y="269"/>
                </a:cubicBezTo>
                <a:cubicBezTo>
                  <a:pt x="2401" y="268"/>
                  <a:pt x="2402" y="268"/>
                  <a:pt x="2402" y="268"/>
                </a:cubicBezTo>
                <a:cubicBezTo>
                  <a:pt x="2402" y="267"/>
                  <a:pt x="2401" y="267"/>
                  <a:pt x="2401" y="267"/>
                </a:cubicBezTo>
                <a:cubicBezTo>
                  <a:pt x="2400" y="267"/>
                  <a:pt x="2400" y="268"/>
                  <a:pt x="2400" y="267"/>
                </a:cubicBezTo>
                <a:cubicBezTo>
                  <a:pt x="2399" y="267"/>
                  <a:pt x="2399" y="267"/>
                  <a:pt x="2398" y="267"/>
                </a:cubicBezTo>
                <a:cubicBezTo>
                  <a:pt x="2397" y="267"/>
                  <a:pt x="2396" y="267"/>
                  <a:pt x="2396" y="267"/>
                </a:cubicBezTo>
                <a:cubicBezTo>
                  <a:pt x="2395" y="267"/>
                  <a:pt x="2396" y="267"/>
                  <a:pt x="2397" y="266"/>
                </a:cubicBezTo>
                <a:cubicBezTo>
                  <a:pt x="2397" y="266"/>
                  <a:pt x="2397" y="266"/>
                  <a:pt x="2398" y="266"/>
                </a:cubicBezTo>
                <a:cubicBezTo>
                  <a:pt x="2399" y="266"/>
                  <a:pt x="2400" y="266"/>
                  <a:pt x="2400" y="266"/>
                </a:cubicBezTo>
                <a:cubicBezTo>
                  <a:pt x="2401" y="266"/>
                  <a:pt x="2401" y="266"/>
                  <a:pt x="2402" y="266"/>
                </a:cubicBezTo>
                <a:cubicBezTo>
                  <a:pt x="2402" y="266"/>
                  <a:pt x="2403" y="266"/>
                  <a:pt x="2403" y="265"/>
                </a:cubicBezTo>
                <a:cubicBezTo>
                  <a:pt x="2404" y="265"/>
                  <a:pt x="2401" y="265"/>
                  <a:pt x="2401" y="265"/>
                </a:cubicBezTo>
                <a:cubicBezTo>
                  <a:pt x="2401" y="264"/>
                  <a:pt x="2401" y="264"/>
                  <a:pt x="2402" y="264"/>
                </a:cubicBezTo>
                <a:cubicBezTo>
                  <a:pt x="2402" y="264"/>
                  <a:pt x="2403" y="264"/>
                  <a:pt x="2403" y="264"/>
                </a:cubicBezTo>
                <a:cubicBezTo>
                  <a:pt x="2404" y="263"/>
                  <a:pt x="2404" y="263"/>
                  <a:pt x="2404" y="263"/>
                </a:cubicBezTo>
                <a:cubicBezTo>
                  <a:pt x="2405" y="263"/>
                  <a:pt x="2405" y="264"/>
                  <a:pt x="2405" y="263"/>
                </a:cubicBezTo>
                <a:cubicBezTo>
                  <a:pt x="2405" y="263"/>
                  <a:pt x="2404" y="262"/>
                  <a:pt x="2403" y="262"/>
                </a:cubicBezTo>
                <a:cubicBezTo>
                  <a:pt x="2403" y="262"/>
                  <a:pt x="2402" y="262"/>
                  <a:pt x="2401" y="262"/>
                </a:cubicBezTo>
                <a:cubicBezTo>
                  <a:pt x="2400" y="261"/>
                  <a:pt x="2399" y="261"/>
                  <a:pt x="2398" y="261"/>
                </a:cubicBezTo>
                <a:cubicBezTo>
                  <a:pt x="2398" y="261"/>
                  <a:pt x="2397" y="260"/>
                  <a:pt x="2396" y="260"/>
                </a:cubicBezTo>
                <a:cubicBezTo>
                  <a:pt x="2396" y="260"/>
                  <a:pt x="2395" y="260"/>
                  <a:pt x="2395" y="260"/>
                </a:cubicBezTo>
                <a:cubicBezTo>
                  <a:pt x="2395" y="260"/>
                  <a:pt x="2394" y="259"/>
                  <a:pt x="2394" y="259"/>
                </a:cubicBezTo>
                <a:cubicBezTo>
                  <a:pt x="2394" y="259"/>
                  <a:pt x="2393" y="259"/>
                  <a:pt x="2393" y="259"/>
                </a:cubicBezTo>
                <a:cubicBezTo>
                  <a:pt x="2393" y="259"/>
                  <a:pt x="2393" y="259"/>
                  <a:pt x="2394" y="259"/>
                </a:cubicBezTo>
                <a:cubicBezTo>
                  <a:pt x="2394" y="259"/>
                  <a:pt x="2395" y="258"/>
                  <a:pt x="2396" y="259"/>
                </a:cubicBezTo>
                <a:cubicBezTo>
                  <a:pt x="2396" y="259"/>
                  <a:pt x="2397" y="260"/>
                  <a:pt x="2397" y="260"/>
                </a:cubicBezTo>
                <a:cubicBezTo>
                  <a:pt x="2397" y="259"/>
                  <a:pt x="2397" y="259"/>
                  <a:pt x="2397" y="258"/>
                </a:cubicBezTo>
                <a:cubicBezTo>
                  <a:pt x="2397" y="258"/>
                  <a:pt x="2397" y="257"/>
                  <a:pt x="2397" y="257"/>
                </a:cubicBezTo>
                <a:cubicBezTo>
                  <a:pt x="2398" y="257"/>
                  <a:pt x="2398" y="258"/>
                  <a:pt x="2398" y="258"/>
                </a:cubicBezTo>
                <a:cubicBezTo>
                  <a:pt x="2399" y="258"/>
                  <a:pt x="2399" y="259"/>
                  <a:pt x="2399" y="259"/>
                </a:cubicBezTo>
                <a:cubicBezTo>
                  <a:pt x="2399" y="259"/>
                  <a:pt x="2400" y="259"/>
                  <a:pt x="2400" y="260"/>
                </a:cubicBezTo>
                <a:cubicBezTo>
                  <a:pt x="2401" y="260"/>
                  <a:pt x="2402" y="260"/>
                  <a:pt x="2403" y="260"/>
                </a:cubicBezTo>
                <a:cubicBezTo>
                  <a:pt x="2403" y="260"/>
                  <a:pt x="2403" y="260"/>
                  <a:pt x="2404" y="260"/>
                </a:cubicBezTo>
                <a:cubicBezTo>
                  <a:pt x="2404" y="260"/>
                  <a:pt x="2404" y="260"/>
                  <a:pt x="2405" y="260"/>
                </a:cubicBezTo>
                <a:cubicBezTo>
                  <a:pt x="2405" y="261"/>
                  <a:pt x="2406" y="261"/>
                  <a:pt x="2407" y="260"/>
                </a:cubicBezTo>
                <a:cubicBezTo>
                  <a:pt x="2407" y="260"/>
                  <a:pt x="2407" y="259"/>
                  <a:pt x="2407" y="259"/>
                </a:cubicBezTo>
                <a:cubicBezTo>
                  <a:pt x="2407" y="259"/>
                  <a:pt x="2408" y="258"/>
                  <a:pt x="2408" y="258"/>
                </a:cubicBezTo>
                <a:cubicBezTo>
                  <a:pt x="2408" y="258"/>
                  <a:pt x="2408" y="257"/>
                  <a:pt x="2408" y="257"/>
                </a:cubicBezTo>
                <a:cubicBezTo>
                  <a:pt x="2409" y="257"/>
                  <a:pt x="2409" y="257"/>
                  <a:pt x="2410" y="257"/>
                </a:cubicBezTo>
                <a:cubicBezTo>
                  <a:pt x="2410" y="257"/>
                  <a:pt x="2410" y="256"/>
                  <a:pt x="2411" y="256"/>
                </a:cubicBezTo>
                <a:cubicBezTo>
                  <a:pt x="2411" y="255"/>
                  <a:pt x="2412" y="255"/>
                  <a:pt x="2412" y="255"/>
                </a:cubicBezTo>
                <a:cubicBezTo>
                  <a:pt x="2412" y="254"/>
                  <a:pt x="2411" y="254"/>
                  <a:pt x="2411" y="254"/>
                </a:cubicBezTo>
                <a:cubicBezTo>
                  <a:pt x="2411" y="254"/>
                  <a:pt x="2410" y="253"/>
                  <a:pt x="2410" y="253"/>
                </a:cubicBezTo>
                <a:cubicBezTo>
                  <a:pt x="2409" y="253"/>
                  <a:pt x="2409" y="253"/>
                  <a:pt x="2409" y="253"/>
                </a:cubicBezTo>
                <a:cubicBezTo>
                  <a:pt x="2408" y="252"/>
                  <a:pt x="2408" y="252"/>
                  <a:pt x="2407" y="252"/>
                </a:cubicBezTo>
                <a:cubicBezTo>
                  <a:pt x="2408" y="251"/>
                  <a:pt x="2408" y="252"/>
                  <a:pt x="2409" y="252"/>
                </a:cubicBezTo>
                <a:cubicBezTo>
                  <a:pt x="2409" y="252"/>
                  <a:pt x="2409" y="252"/>
                  <a:pt x="2410" y="252"/>
                </a:cubicBezTo>
                <a:cubicBezTo>
                  <a:pt x="2410" y="253"/>
                  <a:pt x="2411" y="254"/>
                  <a:pt x="2412" y="254"/>
                </a:cubicBezTo>
                <a:cubicBezTo>
                  <a:pt x="2412" y="254"/>
                  <a:pt x="2413" y="254"/>
                  <a:pt x="2414" y="253"/>
                </a:cubicBezTo>
                <a:cubicBezTo>
                  <a:pt x="2414" y="253"/>
                  <a:pt x="2414" y="253"/>
                  <a:pt x="2414" y="252"/>
                </a:cubicBezTo>
                <a:cubicBezTo>
                  <a:pt x="2415" y="252"/>
                  <a:pt x="2415" y="252"/>
                  <a:pt x="2415" y="251"/>
                </a:cubicBezTo>
                <a:cubicBezTo>
                  <a:pt x="2416" y="251"/>
                  <a:pt x="2416" y="250"/>
                  <a:pt x="2415" y="249"/>
                </a:cubicBezTo>
                <a:cubicBezTo>
                  <a:pt x="2414" y="249"/>
                  <a:pt x="2414" y="248"/>
                  <a:pt x="2413" y="248"/>
                </a:cubicBezTo>
                <a:cubicBezTo>
                  <a:pt x="2412" y="248"/>
                  <a:pt x="2412" y="248"/>
                  <a:pt x="2411" y="247"/>
                </a:cubicBezTo>
                <a:cubicBezTo>
                  <a:pt x="2410" y="247"/>
                  <a:pt x="2409" y="247"/>
                  <a:pt x="2408" y="247"/>
                </a:cubicBezTo>
                <a:cubicBezTo>
                  <a:pt x="2409" y="247"/>
                  <a:pt x="2411" y="247"/>
                  <a:pt x="2411" y="247"/>
                </a:cubicBezTo>
                <a:cubicBezTo>
                  <a:pt x="2412" y="247"/>
                  <a:pt x="2412" y="247"/>
                  <a:pt x="2413" y="247"/>
                </a:cubicBezTo>
                <a:cubicBezTo>
                  <a:pt x="2414" y="247"/>
                  <a:pt x="2415" y="247"/>
                  <a:pt x="2415" y="248"/>
                </a:cubicBezTo>
                <a:cubicBezTo>
                  <a:pt x="2416" y="249"/>
                  <a:pt x="2416" y="249"/>
                  <a:pt x="2417" y="250"/>
                </a:cubicBezTo>
                <a:cubicBezTo>
                  <a:pt x="2417" y="250"/>
                  <a:pt x="2417" y="251"/>
                  <a:pt x="2418" y="251"/>
                </a:cubicBezTo>
                <a:cubicBezTo>
                  <a:pt x="2418" y="250"/>
                  <a:pt x="2418" y="250"/>
                  <a:pt x="2418" y="250"/>
                </a:cubicBezTo>
                <a:cubicBezTo>
                  <a:pt x="2419" y="249"/>
                  <a:pt x="2419" y="249"/>
                  <a:pt x="2419" y="249"/>
                </a:cubicBezTo>
                <a:cubicBezTo>
                  <a:pt x="2419" y="249"/>
                  <a:pt x="2419" y="248"/>
                  <a:pt x="2419" y="248"/>
                </a:cubicBezTo>
                <a:cubicBezTo>
                  <a:pt x="2419" y="247"/>
                  <a:pt x="2420" y="246"/>
                  <a:pt x="2419" y="245"/>
                </a:cubicBezTo>
                <a:cubicBezTo>
                  <a:pt x="2419" y="245"/>
                  <a:pt x="2419" y="245"/>
                  <a:pt x="2418" y="245"/>
                </a:cubicBezTo>
                <a:cubicBezTo>
                  <a:pt x="2418" y="245"/>
                  <a:pt x="2418" y="244"/>
                  <a:pt x="2418" y="244"/>
                </a:cubicBezTo>
                <a:cubicBezTo>
                  <a:pt x="2417" y="244"/>
                  <a:pt x="2417" y="244"/>
                  <a:pt x="2417" y="243"/>
                </a:cubicBezTo>
                <a:cubicBezTo>
                  <a:pt x="2416" y="243"/>
                  <a:pt x="2416" y="243"/>
                  <a:pt x="2416" y="243"/>
                </a:cubicBezTo>
                <a:cubicBezTo>
                  <a:pt x="2416" y="242"/>
                  <a:pt x="2414" y="243"/>
                  <a:pt x="2414" y="242"/>
                </a:cubicBezTo>
                <a:cubicBezTo>
                  <a:pt x="2414" y="242"/>
                  <a:pt x="2415" y="242"/>
                  <a:pt x="2415" y="241"/>
                </a:cubicBezTo>
                <a:cubicBezTo>
                  <a:pt x="2415" y="241"/>
                  <a:pt x="2415" y="240"/>
                  <a:pt x="2415" y="240"/>
                </a:cubicBezTo>
                <a:cubicBezTo>
                  <a:pt x="2416" y="240"/>
                  <a:pt x="2417" y="241"/>
                  <a:pt x="2417" y="242"/>
                </a:cubicBezTo>
                <a:cubicBezTo>
                  <a:pt x="2418" y="242"/>
                  <a:pt x="2418" y="243"/>
                  <a:pt x="2419" y="243"/>
                </a:cubicBezTo>
                <a:cubicBezTo>
                  <a:pt x="2419" y="244"/>
                  <a:pt x="2420" y="244"/>
                  <a:pt x="2421" y="244"/>
                </a:cubicBezTo>
                <a:cubicBezTo>
                  <a:pt x="2422" y="244"/>
                  <a:pt x="2422" y="245"/>
                  <a:pt x="2423" y="244"/>
                </a:cubicBezTo>
                <a:cubicBezTo>
                  <a:pt x="2423" y="243"/>
                  <a:pt x="2423" y="243"/>
                  <a:pt x="2423" y="242"/>
                </a:cubicBezTo>
                <a:cubicBezTo>
                  <a:pt x="2423" y="241"/>
                  <a:pt x="2423" y="241"/>
                  <a:pt x="2424" y="241"/>
                </a:cubicBezTo>
                <a:cubicBezTo>
                  <a:pt x="2424" y="240"/>
                  <a:pt x="2424" y="239"/>
                  <a:pt x="2425" y="239"/>
                </a:cubicBezTo>
                <a:cubicBezTo>
                  <a:pt x="2426" y="239"/>
                  <a:pt x="2426" y="240"/>
                  <a:pt x="2426" y="240"/>
                </a:cubicBezTo>
                <a:cubicBezTo>
                  <a:pt x="2426" y="240"/>
                  <a:pt x="2427" y="240"/>
                  <a:pt x="2427" y="240"/>
                </a:cubicBezTo>
                <a:cubicBezTo>
                  <a:pt x="2427" y="240"/>
                  <a:pt x="2428" y="240"/>
                  <a:pt x="2428" y="239"/>
                </a:cubicBezTo>
                <a:cubicBezTo>
                  <a:pt x="2428" y="239"/>
                  <a:pt x="2428" y="239"/>
                  <a:pt x="2429" y="238"/>
                </a:cubicBezTo>
                <a:cubicBezTo>
                  <a:pt x="2429" y="238"/>
                  <a:pt x="2429" y="237"/>
                  <a:pt x="2429" y="237"/>
                </a:cubicBezTo>
                <a:cubicBezTo>
                  <a:pt x="2429" y="236"/>
                  <a:pt x="2428" y="236"/>
                  <a:pt x="2428" y="236"/>
                </a:cubicBezTo>
                <a:cubicBezTo>
                  <a:pt x="2428" y="235"/>
                  <a:pt x="2428" y="235"/>
                  <a:pt x="2428" y="234"/>
                </a:cubicBezTo>
                <a:cubicBezTo>
                  <a:pt x="2428" y="234"/>
                  <a:pt x="2427" y="234"/>
                  <a:pt x="2427" y="234"/>
                </a:cubicBezTo>
                <a:cubicBezTo>
                  <a:pt x="2427" y="233"/>
                  <a:pt x="2427" y="233"/>
                  <a:pt x="2426" y="233"/>
                </a:cubicBezTo>
                <a:cubicBezTo>
                  <a:pt x="2426" y="232"/>
                  <a:pt x="2425" y="232"/>
                  <a:pt x="2425" y="232"/>
                </a:cubicBezTo>
                <a:cubicBezTo>
                  <a:pt x="2425" y="232"/>
                  <a:pt x="2424" y="232"/>
                  <a:pt x="2424" y="232"/>
                </a:cubicBezTo>
                <a:cubicBezTo>
                  <a:pt x="2423" y="231"/>
                  <a:pt x="2424" y="232"/>
                  <a:pt x="2425" y="232"/>
                </a:cubicBezTo>
                <a:cubicBezTo>
                  <a:pt x="2425" y="232"/>
                  <a:pt x="2425" y="232"/>
                  <a:pt x="2426" y="232"/>
                </a:cubicBezTo>
                <a:cubicBezTo>
                  <a:pt x="2426" y="232"/>
                  <a:pt x="2427" y="232"/>
                  <a:pt x="2427" y="232"/>
                </a:cubicBezTo>
                <a:cubicBezTo>
                  <a:pt x="2427" y="232"/>
                  <a:pt x="2428" y="232"/>
                  <a:pt x="2428" y="233"/>
                </a:cubicBezTo>
                <a:cubicBezTo>
                  <a:pt x="2429" y="233"/>
                  <a:pt x="2429" y="233"/>
                  <a:pt x="2430" y="233"/>
                </a:cubicBezTo>
                <a:cubicBezTo>
                  <a:pt x="2431" y="234"/>
                  <a:pt x="2431" y="234"/>
                  <a:pt x="2432" y="234"/>
                </a:cubicBezTo>
                <a:cubicBezTo>
                  <a:pt x="2432" y="234"/>
                  <a:pt x="2433" y="234"/>
                  <a:pt x="2433" y="234"/>
                </a:cubicBezTo>
                <a:cubicBezTo>
                  <a:pt x="2434" y="234"/>
                  <a:pt x="2434" y="232"/>
                  <a:pt x="2434" y="232"/>
                </a:cubicBezTo>
                <a:cubicBezTo>
                  <a:pt x="2434" y="231"/>
                  <a:pt x="2435" y="231"/>
                  <a:pt x="2435" y="231"/>
                </a:cubicBezTo>
                <a:cubicBezTo>
                  <a:pt x="2435" y="230"/>
                  <a:pt x="2435" y="230"/>
                  <a:pt x="2435" y="230"/>
                </a:cubicBezTo>
                <a:cubicBezTo>
                  <a:pt x="2435" y="230"/>
                  <a:pt x="2435" y="230"/>
                  <a:pt x="2435" y="230"/>
                </a:cubicBezTo>
                <a:cubicBezTo>
                  <a:pt x="2434" y="229"/>
                  <a:pt x="2435" y="229"/>
                  <a:pt x="2435" y="229"/>
                </a:cubicBezTo>
                <a:cubicBezTo>
                  <a:pt x="2435" y="228"/>
                  <a:pt x="2435" y="228"/>
                  <a:pt x="2435" y="228"/>
                </a:cubicBezTo>
                <a:cubicBezTo>
                  <a:pt x="2435" y="228"/>
                  <a:pt x="2436" y="228"/>
                  <a:pt x="2436" y="228"/>
                </a:cubicBezTo>
                <a:cubicBezTo>
                  <a:pt x="2436" y="229"/>
                  <a:pt x="2437" y="229"/>
                  <a:pt x="2437" y="229"/>
                </a:cubicBezTo>
                <a:cubicBezTo>
                  <a:pt x="2437" y="229"/>
                  <a:pt x="2437" y="230"/>
                  <a:pt x="2438" y="230"/>
                </a:cubicBezTo>
                <a:cubicBezTo>
                  <a:pt x="2438" y="230"/>
                  <a:pt x="2439" y="230"/>
                  <a:pt x="2439" y="230"/>
                </a:cubicBezTo>
                <a:cubicBezTo>
                  <a:pt x="2439" y="230"/>
                  <a:pt x="2439" y="231"/>
                  <a:pt x="2440" y="231"/>
                </a:cubicBezTo>
                <a:cubicBezTo>
                  <a:pt x="2441" y="231"/>
                  <a:pt x="2441" y="230"/>
                  <a:pt x="2441" y="230"/>
                </a:cubicBezTo>
                <a:cubicBezTo>
                  <a:pt x="2442" y="229"/>
                  <a:pt x="2442" y="229"/>
                  <a:pt x="2442" y="229"/>
                </a:cubicBezTo>
                <a:cubicBezTo>
                  <a:pt x="2442" y="228"/>
                  <a:pt x="2441" y="228"/>
                  <a:pt x="2441" y="228"/>
                </a:cubicBezTo>
                <a:cubicBezTo>
                  <a:pt x="2440" y="228"/>
                  <a:pt x="2440" y="227"/>
                  <a:pt x="2440" y="227"/>
                </a:cubicBezTo>
                <a:cubicBezTo>
                  <a:pt x="2440" y="227"/>
                  <a:pt x="2439" y="227"/>
                  <a:pt x="2439" y="227"/>
                </a:cubicBezTo>
                <a:cubicBezTo>
                  <a:pt x="2440" y="227"/>
                  <a:pt x="2440" y="227"/>
                  <a:pt x="2441" y="227"/>
                </a:cubicBezTo>
                <a:cubicBezTo>
                  <a:pt x="2442" y="227"/>
                  <a:pt x="2443" y="227"/>
                  <a:pt x="2443" y="228"/>
                </a:cubicBezTo>
                <a:cubicBezTo>
                  <a:pt x="2444" y="228"/>
                  <a:pt x="2444" y="228"/>
                  <a:pt x="2445" y="228"/>
                </a:cubicBezTo>
                <a:cubicBezTo>
                  <a:pt x="2445" y="228"/>
                  <a:pt x="2446" y="228"/>
                  <a:pt x="2446" y="228"/>
                </a:cubicBezTo>
                <a:cubicBezTo>
                  <a:pt x="2447" y="227"/>
                  <a:pt x="2446" y="226"/>
                  <a:pt x="2446" y="225"/>
                </a:cubicBezTo>
                <a:cubicBezTo>
                  <a:pt x="2447" y="224"/>
                  <a:pt x="2448" y="225"/>
                  <a:pt x="2448" y="224"/>
                </a:cubicBezTo>
                <a:cubicBezTo>
                  <a:pt x="2449" y="224"/>
                  <a:pt x="2449" y="223"/>
                  <a:pt x="2449" y="223"/>
                </a:cubicBezTo>
                <a:cubicBezTo>
                  <a:pt x="2450" y="223"/>
                  <a:pt x="2450" y="223"/>
                  <a:pt x="2450" y="223"/>
                </a:cubicBezTo>
                <a:cubicBezTo>
                  <a:pt x="2450" y="222"/>
                  <a:pt x="2450" y="222"/>
                  <a:pt x="2449" y="222"/>
                </a:cubicBezTo>
                <a:cubicBezTo>
                  <a:pt x="2449" y="222"/>
                  <a:pt x="2448" y="222"/>
                  <a:pt x="2448" y="222"/>
                </a:cubicBezTo>
                <a:cubicBezTo>
                  <a:pt x="2447" y="222"/>
                  <a:pt x="2447" y="222"/>
                  <a:pt x="2447" y="222"/>
                </a:cubicBezTo>
                <a:cubicBezTo>
                  <a:pt x="2447" y="222"/>
                  <a:pt x="2446" y="222"/>
                  <a:pt x="2446" y="222"/>
                </a:cubicBezTo>
                <a:cubicBezTo>
                  <a:pt x="2446" y="221"/>
                  <a:pt x="2445" y="222"/>
                  <a:pt x="2445" y="221"/>
                </a:cubicBezTo>
                <a:cubicBezTo>
                  <a:pt x="2446" y="221"/>
                  <a:pt x="2447" y="221"/>
                  <a:pt x="2449" y="221"/>
                </a:cubicBezTo>
                <a:cubicBezTo>
                  <a:pt x="2449" y="221"/>
                  <a:pt x="2450" y="221"/>
                  <a:pt x="2451" y="221"/>
                </a:cubicBezTo>
                <a:cubicBezTo>
                  <a:pt x="2452" y="221"/>
                  <a:pt x="2452" y="221"/>
                  <a:pt x="2452" y="220"/>
                </a:cubicBezTo>
                <a:cubicBezTo>
                  <a:pt x="2452" y="220"/>
                  <a:pt x="2453" y="219"/>
                  <a:pt x="2453" y="219"/>
                </a:cubicBezTo>
                <a:cubicBezTo>
                  <a:pt x="2453" y="219"/>
                  <a:pt x="2454" y="218"/>
                  <a:pt x="2454" y="218"/>
                </a:cubicBezTo>
                <a:cubicBezTo>
                  <a:pt x="2454" y="218"/>
                  <a:pt x="2455" y="217"/>
                  <a:pt x="2455" y="217"/>
                </a:cubicBezTo>
                <a:cubicBezTo>
                  <a:pt x="2456" y="217"/>
                  <a:pt x="2457" y="217"/>
                  <a:pt x="2457" y="216"/>
                </a:cubicBezTo>
                <a:cubicBezTo>
                  <a:pt x="2458" y="216"/>
                  <a:pt x="2458" y="215"/>
                  <a:pt x="2459" y="215"/>
                </a:cubicBezTo>
                <a:cubicBezTo>
                  <a:pt x="2459" y="215"/>
                  <a:pt x="2459" y="215"/>
                  <a:pt x="2459" y="215"/>
                </a:cubicBezTo>
                <a:cubicBezTo>
                  <a:pt x="2460" y="216"/>
                  <a:pt x="2460" y="216"/>
                  <a:pt x="2460" y="216"/>
                </a:cubicBezTo>
                <a:cubicBezTo>
                  <a:pt x="2460" y="216"/>
                  <a:pt x="2461" y="216"/>
                  <a:pt x="2461" y="217"/>
                </a:cubicBezTo>
                <a:cubicBezTo>
                  <a:pt x="2461" y="217"/>
                  <a:pt x="2461" y="216"/>
                  <a:pt x="2462" y="215"/>
                </a:cubicBezTo>
                <a:cubicBezTo>
                  <a:pt x="2462" y="215"/>
                  <a:pt x="2462" y="214"/>
                  <a:pt x="2463" y="213"/>
                </a:cubicBezTo>
                <a:cubicBezTo>
                  <a:pt x="2463" y="213"/>
                  <a:pt x="2464" y="213"/>
                  <a:pt x="2464" y="212"/>
                </a:cubicBezTo>
                <a:cubicBezTo>
                  <a:pt x="2465" y="212"/>
                  <a:pt x="2466" y="212"/>
                  <a:pt x="2467" y="211"/>
                </a:cubicBezTo>
                <a:cubicBezTo>
                  <a:pt x="2468" y="211"/>
                  <a:pt x="2468" y="211"/>
                  <a:pt x="2469" y="210"/>
                </a:cubicBezTo>
                <a:cubicBezTo>
                  <a:pt x="2470" y="210"/>
                  <a:pt x="2471" y="210"/>
                  <a:pt x="2473" y="210"/>
                </a:cubicBezTo>
                <a:cubicBezTo>
                  <a:pt x="2474" y="210"/>
                  <a:pt x="2475" y="210"/>
                  <a:pt x="2477" y="209"/>
                </a:cubicBezTo>
                <a:cubicBezTo>
                  <a:pt x="2478" y="208"/>
                  <a:pt x="2479" y="208"/>
                  <a:pt x="2480" y="208"/>
                </a:cubicBezTo>
                <a:cubicBezTo>
                  <a:pt x="2481" y="208"/>
                  <a:pt x="2482" y="208"/>
                  <a:pt x="2482" y="208"/>
                </a:cubicBezTo>
                <a:cubicBezTo>
                  <a:pt x="2483" y="208"/>
                  <a:pt x="2484" y="207"/>
                  <a:pt x="2484" y="207"/>
                </a:cubicBezTo>
                <a:cubicBezTo>
                  <a:pt x="2486" y="207"/>
                  <a:pt x="2487" y="207"/>
                  <a:pt x="2489" y="206"/>
                </a:cubicBezTo>
                <a:cubicBezTo>
                  <a:pt x="2489" y="206"/>
                  <a:pt x="2490" y="206"/>
                  <a:pt x="2491" y="205"/>
                </a:cubicBezTo>
                <a:cubicBezTo>
                  <a:pt x="2492" y="205"/>
                  <a:pt x="2492" y="205"/>
                  <a:pt x="2493" y="205"/>
                </a:cubicBezTo>
                <a:cubicBezTo>
                  <a:pt x="2494" y="204"/>
                  <a:pt x="2495" y="204"/>
                  <a:pt x="2497" y="204"/>
                </a:cubicBezTo>
                <a:cubicBezTo>
                  <a:pt x="2500" y="202"/>
                  <a:pt x="2503" y="203"/>
                  <a:pt x="2506" y="202"/>
                </a:cubicBezTo>
                <a:cubicBezTo>
                  <a:pt x="2507" y="201"/>
                  <a:pt x="2508" y="201"/>
                  <a:pt x="2509" y="200"/>
                </a:cubicBezTo>
                <a:cubicBezTo>
                  <a:pt x="2510" y="200"/>
                  <a:pt x="2511" y="200"/>
                  <a:pt x="2512" y="200"/>
                </a:cubicBezTo>
                <a:cubicBezTo>
                  <a:pt x="2513" y="199"/>
                  <a:pt x="2514" y="199"/>
                  <a:pt x="2515" y="199"/>
                </a:cubicBezTo>
                <a:cubicBezTo>
                  <a:pt x="2516" y="199"/>
                  <a:pt x="2518" y="198"/>
                  <a:pt x="2519" y="197"/>
                </a:cubicBezTo>
                <a:cubicBezTo>
                  <a:pt x="2520" y="197"/>
                  <a:pt x="2521" y="197"/>
                  <a:pt x="2523" y="197"/>
                </a:cubicBezTo>
                <a:cubicBezTo>
                  <a:pt x="2524" y="197"/>
                  <a:pt x="2525" y="196"/>
                  <a:pt x="2526" y="195"/>
                </a:cubicBezTo>
                <a:cubicBezTo>
                  <a:pt x="2527" y="195"/>
                  <a:pt x="2529" y="195"/>
                  <a:pt x="2530" y="194"/>
                </a:cubicBezTo>
                <a:cubicBezTo>
                  <a:pt x="2530" y="194"/>
                  <a:pt x="2531" y="194"/>
                  <a:pt x="2532" y="193"/>
                </a:cubicBezTo>
                <a:cubicBezTo>
                  <a:pt x="2532" y="193"/>
                  <a:pt x="2533" y="193"/>
                  <a:pt x="2534" y="192"/>
                </a:cubicBezTo>
                <a:cubicBezTo>
                  <a:pt x="2535" y="192"/>
                  <a:pt x="2535" y="192"/>
                  <a:pt x="2536" y="192"/>
                </a:cubicBezTo>
                <a:cubicBezTo>
                  <a:pt x="2537" y="192"/>
                  <a:pt x="2537" y="192"/>
                  <a:pt x="2538" y="192"/>
                </a:cubicBezTo>
                <a:cubicBezTo>
                  <a:pt x="2538" y="192"/>
                  <a:pt x="2538" y="191"/>
                  <a:pt x="2538" y="191"/>
                </a:cubicBezTo>
                <a:cubicBezTo>
                  <a:pt x="2538" y="190"/>
                  <a:pt x="2539" y="190"/>
                  <a:pt x="2539" y="190"/>
                </a:cubicBezTo>
                <a:cubicBezTo>
                  <a:pt x="2540" y="189"/>
                  <a:pt x="2541" y="189"/>
                  <a:pt x="2542" y="188"/>
                </a:cubicBezTo>
                <a:cubicBezTo>
                  <a:pt x="2543" y="188"/>
                  <a:pt x="2543" y="187"/>
                  <a:pt x="2544" y="187"/>
                </a:cubicBezTo>
                <a:cubicBezTo>
                  <a:pt x="2545" y="186"/>
                  <a:pt x="2545" y="185"/>
                  <a:pt x="2545" y="184"/>
                </a:cubicBezTo>
                <a:cubicBezTo>
                  <a:pt x="2545" y="184"/>
                  <a:pt x="2545" y="183"/>
                  <a:pt x="2545" y="183"/>
                </a:cubicBezTo>
                <a:cubicBezTo>
                  <a:pt x="2545" y="183"/>
                  <a:pt x="2546" y="183"/>
                  <a:pt x="2546" y="182"/>
                </a:cubicBezTo>
                <a:cubicBezTo>
                  <a:pt x="2547" y="181"/>
                  <a:pt x="2546" y="181"/>
                  <a:pt x="2546" y="180"/>
                </a:cubicBezTo>
                <a:cubicBezTo>
                  <a:pt x="2545" y="180"/>
                  <a:pt x="2544" y="180"/>
                  <a:pt x="2544" y="179"/>
                </a:cubicBezTo>
                <a:cubicBezTo>
                  <a:pt x="2544" y="179"/>
                  <a:pt x="2544" y="178"/>
                  <a:pt x="2544" y="177"/>
                </a:cubicBezTo>
                <a:cubicBezTo>
                  <a:pt x="2543" y="177"/>
                  <a:pt x="2543" y="177"/>
                  <a:pt x="2542" y="177"/>
                </a:cubicBezTo>
                <a:cubicBezTo>
                  <a:pt x="2542" y="177"/>
                  <a:pt x="2542" y="177"/>
                  <a:pt x="2541" y="176"/>
                </a:cubicBezTo>
                <a:cubicBezTo>
                  <a:pt x="2541" y="176"/>
                  <a:pt x="2541" y="176"/>
                  <a:pt x="2540" y="176"/>
                </a:cubicBezTo>
                <a:cubicBezTo>
                  <a:pt x="2540" y="176"/>
                  <a:pt x="2539" y="176"/>
                  <a:pt x="2538" y="176"/>
                </a:cubicBezTo>
                <a:cubicBezTo>
                  <a:pt x="2537" y="176"/>
                  <a:pt x="2537" y="175"/>
                  <a:pt x="2537" y="175"/>
                </a:cubicBezTo>
                <a:cubicBezTo>
                  <a:pt x="2536" y="175"/>
                  <a:pt x="2536" y="175"/>
                  <a:pt x="2536" y="174"/>
                </a:cubicBezTo>
                <a:cubicBezTo>
                  <a:pt x="2535" y="174"/>
                  <a:pt x="2535" y="174"/>
                  <a:pt x="2535" y="174"/>
                </a:cubicBezTo>
                <a:cubicBezTo>
                  <a:pt x="2534" y="174"/>
                  <a:pt x="2532" y="174"/>
                  <a:pt x="2531" y="174"/>
                </a:cubicBezTo>
                <a:cubicBezTo>
                  <a:pt x="2530" y="174"/>
                  <a:pt x="2530" y="175"/>
                  <a:pt x="2529" y="175"/>
                </a:cubicBezTo>
                <a:cubicBezTo>
                  <a:pt x="2528" y="175"/>
                  <a:pt x="2527" y="175"/>
                  <a:pt x="2526" y="176"/>
                </a:cubicBezTo>
                <a:cubicBezTo>
                  <a:pt x="2526" y="176"/>
                  <a:pt x="2525" y="176"/>
                  <a:pt x="2524" y="176"/>
                </a:cubicBezTo>
                <a:cubicBezTo>
                  <a:pt x="2522" y="176"/>
                  <a:pt x="2520" y="178"/>
                  <a:pt x="2518" y="178"/>
                </a:cubicBezTo>
                <a:cubicBezTo>
                  <a:pt x="2517" y="178"/>
                  <a:pt x="2517" y="178"/>
                  <a:pt x="2516" y="178"/>
                </a:cubicBezTo>
                <a:cubicBezTo>
                  <a:pt x="2515" y="179"/>
                  <a:pt x="2515" y="179"/>
                  <a:pt x="2515" y="179"/>
                </a:cubicBezTo>
                <a:cubicBezTo>
                  <a:pt x="2514" y="179"/>
                  <a:pt x="2512" y="180"/>
                  <a:pt x="2512" y="181"/>
                </a:cubicBezTo>
                <a:cubicBezTo>
                  <a:pt x="2511" y="181"/>
                  <a:pt x="2511" y="182"/>
                  <a:pt x="2511" y="183"/>
                </a:cubicBezTo>
                <a:cubicBezTo>
                  <a:pt x="2511" y="183"/>
                  <a:pt x="2511" y="183"/>
                  <a:pt x="2511" y="184"/>
                </a:cubicBezTo>
                <a:cubicBezTo>
                  <a:pt x="2511" y="184"/>
                  <a:pt x="2512" y="184"/>
                  <a:pt x="2512" y="185"/>
                </a:cubicBezTo>
                <a:cubicBezTo>
                  <a:pt x="2512" y="186"/>
                  <a:pt x="2511" y="185"/>
                  <a:pt x="2510" y="185"/>
                </a:cubicBezTo>
                <a:cubicBezTo>
                  <a:pt x="2509" y="185"/>
                  <a:pt x="2508" y="185"/>
                  <a:pt x="2508" y="185"/>
                </a:cubicBezTo>
                <a:cubicBezTo>
                  <a:pt x="2507" y="185"/>
                  <a:pt x="2506" y="185"/>
                  <a:pt x="2506" y="185"/>
                </a:cubicBezTo>
                <a:cubicBezTo>
                  <a:pt x="2505" y="185"/>
                  <a:pt x="2505" y="186"/>
                  <a:pt x="2504" y="186"/>
                </a:cubicBezTo>
                <a:cubicBezTo>
                  <a:pt x="2504" y="186"/>
                  <a:pt x="2503" y="186"/>
                  <a:pt x="2503" y="187"/>
                </a:cubicBezTo>
                <a:cubicBezTo>
                  <a:pt x="2502" y="187"/>
                  <a:pt x="2501" y="187"/>
                  <a:pt x="2500" y="187"/>
                </a:cubicBezTo>
                <a:cubicBezTo>
                  <a:pt x="2499" y="187"/>
                  <a:pt x="2499" y="187"/>
                  <a:pt x="2498" y="188"/>
                </a:cubicBezTo>
                <a:cubicBezTo>
                  <a:pt x="2497" y="188"/>
                  <a:pt x="2496" y="188"/>
                  <a:pt x="2495" y="189"/>
                </a:cubicBezTo>
                <a:cubicBezTo>
                  <a:pt x="2494" y="189"/>
                  <a:pt x="2494" y="190"/>
                  <a:pt x="2493" y="190"/>
                </a:cubicBezTo>
                <a:cubicBezTo>
                  <a:pt x="2492" y="191"/>
                  <a:pt x="2492" y="191"/>
                  <a:pt x="2491" y="191"/>
                </a:cubicBezTo>
                <a:cubicBezTo>
                  <a:pt x="2490" y="191"/>
                  <a:pt x="2490" y="191"/>
                  <a:pt x="2489" y="190"/>
                </a:cubicBezTo>
                <a:cubicBezTo>
                  <a:pt x="2489" y="190"/>
                  <a:pt x="2488" y="190"/>
                  <a:pt x="2488" y="190"/>
                </a:cubicBezTo>
                <a:cubicBezTo>
                  <a:pt x="2487" y="190"/>
                  <a:pt x="2486" y="190"/>
                  <a:pt x="2485" y="191"/>
                </a:cubicBezTo>
                <a:cubicBezTo>
                  <a:pt x="2484" y="191"/>
                  <a:pt x="2483" y="191"/>
                  <a:pt x="2482" y="192"/>
                </a:cubicBezTo>
                <a:cubicBezTo>
                  <a:pt x="2481" y="192"/>
                  <a:pt x="2480" y="193"/>
                  <a:pt x="2479" y="193"/>
                </a:cubicBezTo>
                <a:cubicBezTo>
                  <a:pt x="2479" y="193"/>
                  <a:pt x="2477" y="194"/>
                  <a:pt x="2477" y="193"/>
                </a:cubicBezTo>
                <a:cubicBezTo>
                  <a:pt x="2477" y="193"/>
                  <a:pt x="2477" y="193"/>
                  <a:pt x="2477" y="192"/>
                </a:cubicBezTo>
                <a:cubicBezTo>
                  <a:pt x="2477" y="192"/>
                  <a:pt x="2476" y="192"/>
                  <a:pt x="2476" y="192"/>
                </a:cubicBezTo>
                <a:cubicBezTo>
                  <a:pt x="2475" y="192"/>
                  <a:pt x="2475" y="192"/>
                  <a:pt x="2475" y="192"/>
                </a:cubicBezTo>
                <a:cubicBezTo>
                  <a:pt x="2474" y="193"/>
                  <a:pt x="2474" y="193"/>
                  <a:pt x="2474" y="193"/>
                </a:cubicBezTo>
                <a:cubicBezTo>
                  <a:pt x="2473" y="193"/>
                  <a:pt x="2472" y="194"/>
                  <a:pt x="2471" y="194"/>
                </a:cubicBezTo>
                <a:cubicBezTo>
                  <a:pt x="2471" y="193"/>
                  <a:pt x="2473" y="192"/>
                  <a:pt x="2471" y="192"/>
                </a:cubicBezTo>
                <a:cubicBezTo>
                  <a:pt x="2470" y="192"/>
                  <a:pt x="2468" y="193"/>
                  <a:pt x="2467" y="192"/>
                </a:cubicBezTo>
                <a:cubicBezTo>
                  <a:pt x="2467" y="192"/>
                  <a:pt x="2467" y="192"/>
                  <a:pt x="2467" y="192"/>
                </a:cubicBezTo>
                <a:cubicBezTo>
                  <a:pt x="2467" y="191"/>
                  <a:pt x="2466" y="191"/>
                  <a:pt x="2466" y="191"/>
                </a:cubicBezTo>
                <a:cubicBezTo>
                  <a:pt x="2466" y="192"/>
                  <a:pt x="2464" y="192"/>
                  <a:pt x="2464" y="191"/>
                </a:cubicBezTo>
                <a:cubicBezTo>
                  <a:pt x="2463" y="191"/>
                  <a:pt x="2462" y="191"/>
                  <a:pt x="2461" y="191"/>
                </a:cubicBezTo>
                <a:cubicBezTo>
                  <a:pt x="2461" y="192"/>
                  <a:pt x="2460" y="192"/>
                  <a:pt x="2459" y="192"/>
                </a:cubicBezTo>
                <a:cubicBezTo>
                  <a:pt x="2459" y="192"/>
                  <a:pt x="2458" y="192"/>
                  <a:pt x="2458" y="192"/>
                </a:cubicBezTo>
                <a:cubicBezTo>
                  <a:pt x="2457" y="192"/>
                  <a:pt x="2457" y="192"/>
                  <a:pt x="2456" y="192"/>
                </a:cubicBezTo>
                <a:cubicBezTo>
                  <a:pt x="2456" y="192"/>
                  <a:pt x="2456" y="192"/>
                  <a:pt x="2455" y="192"/>
                </a:cubicBezTo>
                <a:cubicBezTo>
                  <a:pt x="2455" y="193"/>
                  <a:pt x="2455" y="193"/>
                  <a:pt x="2456" y="194"/>
                </a:cubicBezTo>
                <a:cubicBezTo>
                  <a:pt x="2456" y="194"/>
                  <a:pt x="2456" y="194"/>
                  <a:pt x="2456" y="195"/>
                </a:cubicBezTo>
                <a:cubicBezTo>
                  <a:pt x="2456" y="195"/>
                  <a:pt x="2457" y="195"/>
                  <a:pt x="2457" y="195"/>
                </a:cubicBezTo>
                <a:cubicBezTo>
                  <a:pt x="2457" y="196"/>
                  <a:pt x="2455" y="197"/>
                  <a:pt x="2454" y="197"/>
                </a:cubicBezTo>
                <a:cubicBezTo>
                  <a:pt x="2454" y="197"/>
                  <a:pt x="2453" y="197"/>
                  <a:pt x="2453" y="197"/>
                </a:cubicBezTo>
                <a:cubicBezTo>
                  <a:pt x="2452" y="198"/>
                  <a:pt x="2451" y="199"/>
                  <a:pt x="2450" y="198"/>
                </a:cubicBezTo>
                <a:cubicBezTo>
                  <a:pt x="2450" y="198"/>
                  <a:pt x="2450" y="198"/>
                  <a:pt x="2450" y="198"/>
                </a:cubicBezTo>
                <a:cubicBezTo>
                  <a:pt x="2450" y="197"/>
                  <a:pt x="2450" y="197"/>
                  <a:pt x="2450" y="197"/>
                </a:cubicBezTo>
                <a:cubicBezTo>
                  <a:pt x="2450" y="196"/>
                  <a:pt x="2452" y="196"/>
                  <a:pt x="2451" y="196"/>
                </a:cubicBezTo>
                <a:cubicBezTo>
                  <a:pt x="2451" y="195"/>
                  <a:pt x="2449" y="195"/>
                  <a:pt x="2449" y="195"/>
                </a:cubicBezTo>
                <a:cubicBezTo>
                  <a:pt x="2448" y="196"/>
                  <a:pt x="2448" y="196"/>
                  <a:pt x="2448" y="196"/>
                </a:cubicBezTo>
                <a:cubicBezTo>
                  <a:pt x="2447" y="196"/>
                  <a:pt x="2447" y="196"/>
                  <a:pt x="2446" y="196"/>
                </a:cubicBezTo>
                <a:cubicBezTo>
                  <a:pt x="2446" y="196"/>
                  <a:pt x="2446" y="197"/>
                  <a:pt x="2447" y="197"/>
                </a:cubicBezTo>
                <a:cubicBezTo>
                  <a:pt x="2447" y="197"/>
                  <a:pt x="2447" y="197"/>
                  <a:pt x="2447" y="197"/>
                </a:cubicBezTo>
                <a:cubicBezTo>
                  <a:pt x="2447" y="198"/>
                  <a:pt x="2447" y="198"/>
                  <a:pt x="2447" y="198"/>
                </a:cubicBezTo>
                <a:cubicBezTo>
                  <a:pt x="2448" y="199"/>
                  <a:pt x="2446" y="199"/>
                  <a:pt x="2445" y="199"/>
                </a:cubicBezTo>
                <a:cubicBezTo>
                  <a:pt x="2444" y="199"/>
                  <a:pt x="2444" y="199"/>
                  <a:pt x="2443" y="199"/>
                </a:cubicBezTo>
                <a:cubicBezTo>
                  <a:pt x="2441" y="200"/>
                  <a:pt x="2439" y="200"/>
                  <a:pt x="2437" y="200"/>
                </a:cubicBezTo>
                <a:cubicBezTo>
                  <a:pt x="2436" y="200"/>
                  <a:pt x="2435" y="200"/>
                  <a:pt x="2435" y="201"/>
                </a:cubicBezTo>
                <a:cubicBezTo>
                  <a:pt x="2434" y="201"/>
                  <a:pt x="2433" y="202"/>
                  <a:pt x="2432" y="202"/>
                </a:cubicBezTo>
                <a:cubicBezTo>
                  <a:pt x="2431" y="202"/>
                  <a:pt x="2430" y="202"/>
                  <a:pt x="2429" y="202"/>
                </a:cubicBezTo>
                <a:cubicBezTo>
                  <a:pt x="2429" y="203"/>
                  <a:pt x="2428" y="203"/>
                  <a:pt x="2427" y="204"/>
                </a:cubicBezTo>
                <a:cubicBezTo>
                  <a:pt x="2426" y="205"/>
                  <a:pt x="2425" y="205"/>
                  <a:pt x="2425" y="205"/>
                </a:cubicBezTo>
                <a:cubicBezTo>
                  <a:pt x="2424" y="205"/>
                  <a:pt x="2423" y="206"/>
                  <a:pt x="2423" y="206"/>
                </a:cubicBezTo>
                <a:cubicBezTo>
                  <a:pt x="2422" y="205"/>
                  <a:pt x="2422" y="205"/>
                  <a:pt x="2422" y="205"/>
                </a:cubicBezTo>
                <a:cubicBezTo>
                  <a:pt x="2421" y="205"/>
                  <a:pt x="2421" y="205"/>
                  <a:pt x="2421" y="206"/>
                </a:cubicBezTo>
                <a:cubicBezTo>
                  <a:pt x="2421" y="206"/>
                  <a:pt x="2422" y="206"/>
                  <a:pt x="2422" y="206"/>
                </a:cubicBezTo>
                <a:cubicBezTo>
                  <a:pt x="2422" y="206"/>
                  <a:pt x="2422" y="206"/>
                  <a:pt x="2422" y="207"/>
                </a:cubicBezTo>
                <a:cubicBezTo>
                  <a:pt x="2422" y="207"/>
                  <a:pt x="2422" y="207"/>
                  <a:pt x="2422" y="207"/>
                </a:cubicBezTo>
                <a:cubicBezTo>
                  <a:pt x="2423" y="207"/>
                  <a:pt x="2423" y="207"/>
                  <a:pt x="2423" y="208"/>
                </a:cubicBezTo>
                <a:cubicBezTo>
                  <a:pt x="2423" y="208"/>
                  <a:pt x="2422" y="208"/>
                  <a:pt x="2422" y="208"/>
                </a:cubicBezTo>
                <a:cubicBezTo>
                  <a:pt x="2421" y="208"/>
                  <a:pt x="2420" y="208"/>
                  <a:pt x="2419" y="209"/>
                </a:cubicBezTo>
                <a:cubicBezTo>
                  <a:pt x="2419" y="209"/>
                  <a:pt x="2419" y="209"/>
                  <a:pt x="2418" y="209"/>
                </a:cubicBezTo>
                <a:cubicBezTo>
                  <a:pt x="2418" y="209"/>
                  <a:pt x="2417" y="209"/>
                  <a:pt x="2417" y="209"/>
                </a:cubicBezTo>
                <a:cubicBezTo>
                  <a:pt x="2416" y="209"/>
                  <a:pt x="2416" y="210"/>
                  <a:pt x="2416" y="210"/>
                </a:cubicBezTo>
                <a:cubicBezTo>
                  <a:pt x="2416" y="211"/>
                  <a:pt x="2417" y="211"/>
                  <a:pt x="2417" y="211"/>
                </a:cubicBezTo>
                <a:cubicBezTo>
                  <a:pt x="2417" y="212"/>
                  <a:pt x="2417" y="212"/>
                  <a:pt x="2417" y="213"/>
                </a:cubicBezTo>
                <a:cubicBezTo>
                  <a:pt x="2418" y="213"/>
                  <a:pt x="2418" y="213"/>
                  <a:pt x="2418" y="214"/>
                </a:cubicBezTo>
                <a:cubicBezTo>
                  <a:pt x="2418" y="214"/>
                  <a:pt x="2416" y="214"/>
                  <a:pt x="2416" y="214"/>
                </a:cubicBezTo>
                <a:cubicBezTo>
                  <a:pt x="2415" y="214"/>
                  <a:pt x="2414" y="213"/>
                  <a:pt x="2413" y="213"/>
                </a:cubicBezTo>
                <a:cubicBezTo>
                  <a:pt x="2412" y="213"/>
                  <a:pt x="2412" y="213"/>
                  <a:pt x="2411" y="213"/>
                </a:cubicBezTo>
                <a:cubicBezTo>
                  <a:pt x="2410" y="213"/>
                  <a:pt x="2409" y="213"/>
                  <a:pt x="2409" y="213"/>
                </a:cubicBezTo>
                <a:cubicBezTo>
                  <a:pt x="2408" y="213"/>
                  <a:pt x="2408" y="213"/>
                  <a:pt x="2408" y="213"/>
                </a:cubicBezTo>
                <a:cubicBezTo>
                  <a:pt x="2408" y="213"/>
                  <a:pt x="2407" y="214"/>
                  <a:pt x="2407" y="214"/>
                </a:cubicBezTo>
                <a:cubicBezTo>
                  <a:pt x="2406" y="215"/>
                  <a:pt x="2408" y="214"/>
                  <a:pt x="2409" y="215"/>
                </a:cubicBezTo>
                <a:cubicBezTo>
                  <a:pt x="2409" y="215"/>
                  <a:pt x="2408" y="217"/>
                  <a:pt x="2408" y="217"/>
                </a:cubicBezTo>
                <a:cubicBezTo>
                  <a:pt x="2407" y="217"/>
                  <a:pt x="2406" y="217"/>
                  <a:pt x="2406" y="218"/>
                </a:cubicBezTo>
                <a:cubicBezTo>
                  <a:pt x="2406" y="219"/>
                  <a:pt x="2405" y="221"/>
                  <a:pt x="2404" y="220"/>
                </a:cubicBezTo>
                <a:cubicBezTo>
                  <a:pt x="2404" y="220"/>
                  <a:pt x="2404" y="219"/>
                  <a:pt x="2404" y="219"/>
                </a:cubicBezTo>
                <a:cubicBezTo>
                  <a:pt x="2403" y="218"/>
                  <a:pt x="2403" y="218"/>
                  <a:pt x="2403" y="218"/>
                </a:cubicBezTo>
                <a:cubicBezTo>
                  <a:pt x="2403" y="217"/>
                  <a:pt x="2403" y="217"/>
                  <a:pt x="2402" y="217"/>
                </a:cubicBezTo>
                <a:cubicBezTo>
                  <a:pt x="2402" y="217"/>
                  <a:pt x="2402" y="218"/>
                  <a:pt x="2401" y="218"/>
                </a:cubicBezTo>
                <a:cubicBezTo>
                  <a:pt x="2401" y="218"/>
                  <a:pt x="2401" y="218"/>
                  <a:pt x="2400" y="218"/>
                </a:cubicBezTo>
                <a:cubicBezTo>
                  <a:pt x="2400" y="218"/>
                  <a:pt x="2400" y="218"/>
                  <a:pt x="2400" y="217"/>
                </a:cubicBezTo>
                <a:cubicBezTo>
                  <a:pt x="2400" y="217"/>
                  <a:pt x="2400" y="216"/>
                  <a:pt x="2399" y="216"/>
                </a:cubicBezTo>
                <a:cubicBezTo>
                  <a:pt x="2399" y="216"/>
                  <a:pt x="2399" y="217"/>
                  <a:pt x="2398" y="217"/>
                </a:cubicBezTo>
                <a:cubicBezTo>
                  <a:pt x="2398" y="217"/>
                  <a:pt x="2397" y="217"/>
                  <a:pt x="2397" y="217"/>
                </a:cubicBezTo>
                <a:cubicBezTo>
                  <a:pt x="2396" y="217"/>
                  <a:pt x="2397" y="218"/>
                  <a:pt x="2396" y="218"/>
                </a:cubicBezTo>
                <a:cubicBezTo>
                  <a:pt x="2396" y="218"/>
                  <a:pt x="2394" y="219"/>
                  <a:pt x="2395" y="220"/>
                </a:cubicBezTo>
                <a:cubicBezTo>
                  <a:pt x="2396" y="220"/>
                  <a:pt x="2397" y="219"/>
                  <a:pt x="2398" y="219"/>
                </a:cubicBezTo>
                <a:cubicBezTo>
                  <a:pt x="2398" y="220"/>
                  <a:pt x="2398" y="220"/>
                  <a:pt x="2398" y="221"/>
                </a:cubicBezTo>
                <a:cubicBezTo>
                  <a:pt x="2397" y="222"/>
                  <a:pt x="2398" y="222"/>
                  <a:pt x="2399" y="222"/>
                </a:cubicBezTo>
                <a:cubicBezTo>
                  <a:pt x="2399" y="222"/>
                  <a:pt x="2399" y="221"/>
                  <a:pt x="2400" y="221"/>
                </a:cubicBezTo>
                <a:cubicBezTo>
                  <a:pt x="2400" y="221"/>
                  <a:pt x="2400" y="221"/>
                  <a:pt x="2401" y="221"/>
                </a:cubicBezTo>
                <a:cubicBezTo>
                  <a:pt x="2402" y="221"/>
                  <a:pt x="2402" y="220"/>
                  <a:pt x="2403" y="221"/>
                </a:cubicBezTo>
                <a:cubicBezTo>
                  <a:pt x="2404" y="221"/>
                  <a:pt x="2402" y="222"/>
                  <a:pt x="2402" y="222"/>
                </a:cubicBezTo>
                <a:cubicBezTo>
                  <a:pt x="2401" y="222"/>
                  <a:pt x="2401" y="222"/>
                  <a:pt x="2402" y="222"/>
                </a:cubicBezTo>
                <a:cubicBezTo>
                  <a:pt x="2402" y="222"/>
                  <a:pt x="2403" y="222"/>
                  <a:pt x="2403" y="222"/>
                </a:cubicBezTo>
                <a:cubicBezTo>
                  <a:pt x="2403" y="222"/>
                  <a:pt x="2404" y="223"/>
                  <a:pt x="2404" y="223"/>
                </a:cubicBezTo>
                <a:cubicBezTo>
                  <a:pt x="2405" y="222"/>
                  <a:pt x="2405" y="222"/>
                  <a:pt x="2405" y="222"/>
                </a:cubicBezTo>
                <a:cubicBezTo>
                  <a:pt x="2406" y="222"/>
                  <a:pt x="2406" y="222"/>
                  <a:pt x="2406" y="223"/>
                </a:cubicBezTo>
                <a:cubicBezTo>
                  <a:pt x="2405" y="223"/>
                  <a:pt x="2405" y="223"/>
                  <a:pt x="2405" y="223"/>
                </a:cubicBezTo>
                <a:cubicBezTo>
                  <a:pt x="2404" y="224"/>
                  <a:pt x="2404" y="223"/>
                  <a:pt x="2404" y="223"/>
                </a:cubicBezTo>
                <a:cubicBezTo>
                  <a:pt x="2403" y="223"/>
                  <a:pt x="2403" y="223"/>
                  <a:pt x="2402" y="224"/>
                </a:cubicBezTo>
                <a:cubicBezTo>
                  <a:pt x="2402" y="224"/>
                  <a:pt x="2401" y="224"/>
                  <a:pt x="2400" y="224"/>
                </a:cubicBezTo>
                <a:cubicBezTo>
                  <a:pt x="2399" y="224"/>
                  <a:pt x="2399" y="225"/>
                  <a:pt x="2398" y="225"/>
                </a:cubicBezTo>
                <a:cubicBezTo>
                  <a:pt x="2397" y="225"/>
                  <a:pt x="2397" y="225"/>
                  <a:pt x="2396" y="225"/>
                </a:cubicBezTo>
                <a:cubicBezTo>
                  <a:pt x="2396" y="225"/>
                  <a:pt x="2396" y="226"/>
                  <a:pt x="2396" y="226"/>
                </a:cubicBezTo>
                <a:cubicBezTo>
                  <a:pt x="2397" y="226"/>
                  <a:pt x="2397" y="226"/>
                  <a:pt x="2397" y="226"/>
                </a:cubicBezTo>
                <a:cubicBezTo>
                  <a:pt x="2398" y="226"/>
                  <a:pt x="2398" y="227"/>
                  <a:pt x="2398" y="227"/>
                </a:cubicBezTo>
                <a:cubicBezTo>
                  <a:pt x="2399" y="227"/>
                  <a:pt x="2399" y="225"/>
                  <a:pt x="2400" y="225"/>
                </a:cubicBezTo>
                <a:cubicBezTo>
                  <a:pt x="2401" y="225"/>
                  <a:pt x="2401" y="226"/>
                  <a:pt x="2402" y="226"/>
                </a:cubicBezTo>
                <a:cubicBezTo>
                  <a:pt x="2402" y="226"/>
                  <a:pt x="2404" y="225"/>
                  <a:pt x="2404" y="226"/>
                </a:cubicBezTo>
                <a:cubicBezTo>
                  <a:pt x="2404" y="226"/>
                  <a:pt x="2404" y="227"/>
                  <a:pt x="2404" y="227"/>
                </a:cubicBezTo>
                <a:cubicBezTo>
                  <a:pt x="2405" y="228"/>
                  <a:pt x="2405" y="228"/>
                  <a:pt x="2406" y="228"/>
                </a:cubicBezTo>
                <a:cubicBezTo>
                  <a:pt x="2406" y="228"/>
                  <a:pt x="2407" y="228"/>
                  <a:pt x="2407" y="228"/>
                </a:cubicBezTo>
                <a:cubicBezTo>
                  <a:pt x="2407" y="228"/>
                  <a:pt x="2408" y="228"/>
                  <a:pt x="2408" y="228"/>
                </a:cubicBezTo>
                <a:cubicBezTo>
                  <a:pt x="2409" y="228"/>
                  <a:pt x="2408" y="229"/>
                  <a:pt x="2407" y="229"/>
                </a:cubicBezTo>
                <a:cubicBezTo>
                  <a:pt x="2407" y="229"/>
                  <a:pt x="2406" y="228"/>
                  <a:pt x="2406" y="228"/>
                </a:cubicBezTo>
                <a:cubicBezTo>
                  <a:pt x="2406" y="228"/>
                  <a:pt x="2405" y="228"/>
                  <a:pt x="2405" y="228"/>
                </a:cubicBezTo>
                <a:cubicBezTo>
                  <a:pt x="2404" y="229"/>
                  <a:pt x="2404" y="228"/>
                  <a:pt x="2403" y="228"/>
                </a:cubicBezTo>
                <a:cubicBezTo>
                  <a:pt x="2402" y="228"/>
                  <a:pt x="2401" y="228"/>
                  <a:pt x="2400" y="228"/>
                </a:cubicBezTo>
                <a:cubicBezTo>
                  <a:pt x="2400" y="229"/>
                  <a:pt x="2400" y="228"/>
                  <a:pt x="2399" y="229"/>
                </a:cubicBezTo>
                <a:cubicBezTo>
                  <a:pt x="2399" y="229"/>
                  <a:pt x="2398" y="229"/>
                  <a:pt x="2398" y="229"/>
                </a:cubicBezTo>
                <a:cubicBezTo>
                  <a:pt x="2397" y="229"/>
                  <a:pt x="2397" y="228"/>
                  <a:pt x="2396" y="228"/>
                </a:cubicBezTo>
                <a:cubicBezTo>
                  <a:pt x="2395" y="228"/>
                  <a:pt x="2395" y="229"/>
                  <a:pt x="2395" y="229"/>
                </a:cubicBezTo>
                <a:cubicBezTo>
                  <a:pt x="2394" y="229"/>
                  <a:pt x="2394" y="229"/>
                  <a:pt x="2394" y="229"/>
                </a:cubicBezTo>
                <a:cubicBezTo>
                  <a:pt x="2393" y="229"/>
                  <a:pt x="2393" y="230"/>
                  <a:pt x="2393" y="230"/>
                </a:cubicBezTo>
                <a:cubicBezTo>
                  <a:pt x="2393" y="231"/>
                  <a:pt x="2393" y="231"/>
                  <a:pt x="2394" y="231"/>
                </a:cubicBezTo>
                <a:cubicBezTo>
                  <a:pt x="2394" y="231"/>
                  <a:pt x="2395" y="231"/>
                  <a:pt x="2395" y="231"/>
                </a:cubicBezTo>
                <a:cubicBezTo>
                  <a:pt x="2396" y="232"/>
                  <a:pt x="2395" y="232"/>
                  <a:pt x="2396" y="232"/>
                </a:cubicBezTo>
                <a:cubicBezTo>
                  <a:pt x="2397" y="232"/>
                  <a:pt x="2397" y="232"/>
                  <a:pt x="2397" y="231"/>
                </a:cubicBezTo>
                <a:cubicBezTo>
                  <a:pt x="2397" y="231"/>
                  <a:pt x="2398" y="232"/>
                  <a:pt x="2398" y="232"/>
                </a:cubicBezTo>
                <a:cubicBezTo>
                  <a:pt x="2399" y="232"/>
                  <a:pt x="2399" y="232"/>
                  <a:pt x="2399" y="232"/>
                </a:cubicBezTo>
                <a:cubicBezTo>
                  <a:pt x="2400" y="232"/>
                  <a:pt x="2400" y="233"/>
                  <a:pt x="2400" y="233"/>
                </a:cubicBezTo>
                <a:cubicBezTo>
                  <a:pt x="2400" y="234"/>
                  <a:pt x="2398" y="233"/>
                  <a:pt x="2398" y="233"/>
                </a:cubicBezTo>
                <a:cubicBezTo>
                  <a:pt x="2397" y="234"/>
                  <a:pt x="2397" y="234"/>
                  <a:pt x="2396" y="234"/>
                </a:cubicBezTo>
                <a:cubicBezTo>
                  <a:pt x="2395" y="234"/>
                  <a:pt x="2395" y="234"/>
                  <a:pt x="2394" y="234"/>
                </a:cubicBezTo>
                <a:cubicBezTo>
                  <a:pt x="2393" y="234"/>
                  <a:pt x="2392" y="234"/>
                  <a:pt x="2392" y="235"/>
                </a:cubicBezTo>
                <a:cubicBezTo>
                  <a:pt x="2391" y="235"/>
                  <a:pt x="2391" y="235"/>
                  <a:pt x="2390" y="235"/>
                </a:cubicBezTo>
                <a:cubicBezTo>
                  <a:pt x="2390" y="236"/>
                  <a:pt x="2391" y="236"/>
                  <a:pt x="2391" y="236"/>
                </a:cubicBezTo>
                <a:cubicBezTo>
                  <a:pt x="2391" y="236"/>
                  <a:pt x="2392" y="236"/>
                  <a:pt x="2392" y="236"/>
                </a:cubicBezTo>
                <a:cubicBezTo>
                  <a:pt x="2392" y="237"/>
                  <a:pt x="2393" y="237"/>
                  <a:pt x="2393" y="237"/>
                </a:cubicBezTo>
                <a:cubicBezTo>
                  <a:pt x="2394" y="237"/>
                  <a:pt x="2394" y="236"/>
                  <a:pt x="2395" y="237"/>
                </a:cubicBezTo>
                <a:cubicBezTo>
                  <a:pt x="2395" y="237"/>
                  <a:pt x="2395" y="237"/>
                  <a:pt x="2394" y="238"/>
                </a:cubicBezTo>
                <a:cubicBezTo>
                  <a:pt x="2394" y="238"/>
                  <a:pt x="2394" y="238"/>
                  <a:pt x="2393" y="238"/>
                </a:cubicBezTo>
                <a:cubicBezTo>
                  <a:pt x="2393" y="237"/>
                  <a:pt x="2392" y="237"/>
                  <a:pt x="2392" y="238"/>
                </a:cubicBezTo>
                <a:cubicBezTo>
                  <a:pt x="2391" y="238"/>
                  <a:pt x="2391" y="238"/>
                  <a:pt x="2391" y="238"/>
                </a:cubicBezTo>
                <a:cubicBezTo>
                  <a:pt x="2390" y="238"/>
                  <a:pt x="2390" y="237"/>
                  <a:pt x="2389" y="237"/>
                </a:cubicBezTo>
                <a:cubicBezTo>
                  <a:pt x="2389" y="237"/>
                  <a:pt x="2388" y="238"/>
                  <a:pt x="2389" y="238"/>
                </a:cubicBezTo>
                <a:cubicBezTo>
                  <a:pt x="2389" y="238"/>
                  <a:pt x="2389" y="238"/>
                  <a:pt x="2390" y="238"/>
                </a:cubicBezTo>
                <a:cubicBezTo>
                  <a:pt x="2391" y="239"/>
                  <a:pt x="2392" y="239"/>
                  <a:pt x="2393" y="239"/>
                </a:cubicBezTo>
                <a:cubicBezTo>
                  <a:pt x="2394" y="240"/>
                  <a:pt x="2394" y="241"/>
                  <a:pt x="2395" y="241"/>
                </a:cubicBezTo>
                <a:cubicBezTo>
                  <a:pt x="2395" y="241"/>
                  <a:pt x="2396" y="240"/>
                  <a:pt x="2396" y="241"/>
                </a:cubicBezTo>
                <a:cubicBezTo>
                  <a:pt x="2396" y="242"/>
                  <a:pt x="2394" y="241"/>
                  <a:pt x="2393" y="241"/>
                </a:cubicBezTo>
                <a:cubicBezTo>
                  <a:pt x="2393" y="241"/>
                  <a:pt x="2393" y="241"/>
                  <a:pt x="2392" y="241"/>
                </a:cubicBezTo>
                <a:cubicBezTo>
                  <a:pt x="2392" y="241"/>
                  <a:pt x="2391" y="241"/>
                  <a:pt x="2391" y="241"/>
                </a:cubicBezTo>
                <a:cubicBezTo>
                  <a:pt x="2390" y="241"/>
                  <a:pt x="2389" y="240"/>
                  <a:pt x="2388" y="240"/>
                </a:cubicBezTo>
                <a:cubicBezTo>
                  <a:pt x="2387" y="240"/>
                  <a:pt x="2386" y="240"/>
                  <a:pt x="2386" y="241"/>
                </a:cubicBezTo>
                <a:cubicBezTo>
                  <a:pt x="2385" y="241"/>
                  <a:pt x="2385" y="242"/>
                  <a:pt x="2385" y="242"/>
                </a:cubicBezTo>
                <a:cubicBezTo>
                  <a:pt x="2384" y="242"/>
                  <a:pt x="2384" y="242"/>
                  <a:pt x="2383" y="242"/>
                </a:cubicBezTo>
                <a:cubicBezTo>
                  <a:pt x="2383" y="243"/>
                  <a:pt x="2383" y="243"/>
                  <a:pt x="2383" y="243"/>
                </a:cubicBezTo>
                <a:cubicBezTo>
                  <a:pt x="2383" y="244"/>
                  <a:pt x="2383" y="244"/>
                  <a:pt x="2383" y="244"/>
                </a:cubicBezTo>
                <a:cubicBezTo>
                  <a:pt x="2385" y="244"/>
                  <a:pt x="2384" y="245"/>
                  <a:pt x="2383" y="245"/>
                </a:cubicBezTo>
                <a:cubicBezTo>
                  <a:pt x="2382" y="245"/>
                  <a:pt x="2381" y="245"/>
                  <a:pt x="2380" y="245"/>
                </a:cubicBezTo>
                <a:cubicBezTo>
                  <a:pt x="2379" y="246"/>
                  <a:pt x="2378" y="246"/>
                  <a:pt x="2378" y="246"/>
                </a:cubicBezTo>
                <a:cubicBezTo>
                  <a:pt x="2376" y="247"/>
                  <a:pt x="2375" y="249"/>
                  <a:pt x="2373" y="248"/>
                </a:cubicBezTo>
                <a:cubicBezTo>
                  <a:pt x="2372" y="248"/>
                  <a:pt x="2372" y="249"/>
                  <a:pt x="2372" y="249"/>
                </a:cubicBezTo>
                <a:cubicBezTo>
                  <a:pt x="2373" y="250"/>
                  <a:pt x="2374" y="250"/>
                  <a:pt x="2374" y="250"/>
                </a:cubicBezTo>
                <a:cubicBezTo>
                  <a:pt x="2375" y="250"/>
                  <a:pt x="2376" y="251"/>
                  <a:pt x="2377" y="251"/>
                </a:cubicBezTo>
                <a:cubicBezTo>
                  <a:pt x="2378" y="250"/>
                  <a:pt x="2379" y="250"/>
                  <a:pt x="2380" y="250"/>
                </a:cubicBezTo>
                <a:cubicBezTo>
                  <a:pt x="2380" y="251"/>
                  <a:pt x="2380" y="251"/>
                  <a:pt x="2381" y="251"/>
                </a:cubicBezTo>
                <a:cubicBezTo>
                  <a:pt x="2381" y="251"/>
                  <a:pt x="2382" y="251"/>
                  <a:pt x="2382" y="251"/>
                </a:cubicBezTo>
                <a:cubicBezTo>
                  <a:pt x="2383" y="250"/>
                  <a:pt x="2383" y="250"/>
                  <a:pt x="2384" y="250"/>
                </a:cubicBezTo>
                <a:cubicBezTo>
                  <a:pt x="2384" y="250"/>
                  <a:pt x="2385" y="250"/>
                  <a:pt x="2386" y="250"/>
                </a:cubicBezTo>
                <a:cubicBezTo>
                  <a:pt x="2386" y="250"/>
                  <a:pt x="2387" y="251"/>
                  <a:pt x="2388" y="250"/>
                </a:cubicBezTo>
                <a:cubicBezTo>
                  <a:pt x="2388" y="250"/>
                  <a:pt x="2389" y="250"/>
                  <a:pt x="2389" y="250"/>
                </a:cubicBezTo>
                <a:cubicBezTo>
                  <a:pt x="2389" y="250"/>
                  <a:pt x="2389" y="250"/>
                  <a:pt x="2389" y="250"/>
                </a:cubicBezTo>
                <a:cubicBezTo>
                  <a:pt x="2389" y="251"/>
                  <a:pt x="2388" y="251"/>
                  <a:pt x="2388" y="251"/>
                </a:cubicBezTo>
                <a:cubicBezTo>
                  <a:pt x="2388" y="251"/>
                  <a:pt x="2387" y="251"/>
                  <a:pt x="2387" y="251"/>
                </a:cubicBezTo>
                <a:cubicBezTo>
                  <a:pt x="2386" y="251"/>
                  <a:pt x="2385" y="251"/>
                  <a:pt x="2384" y="251"/>
                </a:cubicBezTo>
                <a:cubicBezTo>
                  <a:pt x="2384" y="252"/>
                  <a:pt x="2384" y="252"/>
                  <a:pt x="2383" y="252"/>
                </a:cubicBezTo>
                <a:cubicBezTo>
                  <a:pt x="2383" y="252"/>
                  <a:pt x="2383" y="252"/>
                  <a:pt x="2382" y="252"/>
                </a:cubicBezTo>
                <a:cubicBezTo>
                  <a:pt x="2381" y="253"/>
                  <a:pt x="2380" y="253"/>
                  <a:pt x="2380" y="254"/>
                </a:cubicBezTo>
                <a:cubicBezTo>
                  <a:pt x="2379" y="254"/>
                  <a:pt x="2378" y="254"/>
                  <a:pt x="2378" y="255"/>
                </a:cubicBezTo>
                <a:cubicBezTo>
                  <a:pt x="2378" y="256"/>
                  <a:pt x="2378" y="257"/>
                  <a:pt x="2376" y="257"/>
                </a:cubicBezTo>
                <a:cubicBezTo>
                  <a:pt x="2376" y="257"/>
                  <a:pt x="2375" y="257"/>
                  <a:pt x="2376" y="258"/>
                </a:cubicBezTo>
                <a:cubicBezTo>
                  <a:pt x="2376" y="258"/>
                  <a:pt x="2377" y="258"/>
                  <a:pt x="2377" y="258"/>
                </a:cubicBezTo>
                <a:cubicBezTo>
                  <a:pt x="2378" y="258"/>
                  <a:pt x="2379" y="258"/>
                  <a:pt x="2379" y="258"/>
                </a:cubicBezTo>
                <a:cubicBezTo>
                  <a:pt x="2380" y="258"/>
                  <a:pt x="2381" y="258"/>
                  <a:pt x="2382" y="258"/>
                </a:cubicBezTo>
                <a:cubicBezTo>
                  <a:pt x="2383" y="257"/>
                  <a:pt x="2383" y="257"/>
                  <a:pt x="2384" y="257"/>
                </a:cubicBezTo>
                <a:cubicBezTo>
                  <a:pt x="2385" y="256"/>
                  <a:pt x="2386" y="256"/>
                  <a:pt x="2387" y="257"/>
                </a:cubicBezTo>
                <a:cubicBezTo>
                  <a:pt x="2387" y="257"/>
                  <a:pt x="2387" y="257"/>
                  <a:pt x="2388" y="258"/>
                </a:cubicBezTo>
                <a:cubicBezTo>
                  <a:pt x="2388" y="258"/>
                  <a:pt x="2389" y="258"/>
                  <a:pt x="2389" y="258"/>
                </a:cubicBezTo>
                <a:cubicBezTo>
                  <a:pt x="2389" y="258"/>
                  <a:pt x="2389" y="259"/>
                  <a:pt x="2389" y="259"/>
                </a:cubicBezTo>
                <a:cubicBezTo>
                  <a:pt x="2388" y="259"/>
                  <a:pt x="2388" y="258"/>
                  <a:pt x="2388" y="258"/>
                </a:cubicBezTo>
                <a:cubicBezTo>
                  <a:pt x="2387" y="258"/>
                  <a:pt x="2386" y="258"/>
                  <a:pt x="2385" y="258"/>
                </a:cubicBezTo>
                <a:cubicBezTo>
                  <a:pt x="2385" y="258"/>
                  <a:pt x="2384" y="258"/>
                  <a:pt x="2383" y="258"/>
                </a:cubicBezTo>
                <a:cubicBezTo>
                  <a:pt x="2382" y="258"/>
                  <a:pt x="2381" y="258"/>
                  <a:pt x="2380" y="258"/>
                </a:cubicBezTo>
                <a:cubicBezTo>
                  <a:pt x="2379" y="259"/>
                  <a:pt x="2378" y="259"/>
                  <a:pt x="2377" y="259"/>
                </a:cubicBezTo>
                <a:cubicBezTo>
                  <a:pt x="2376" y="259"/>
                  <a:pt x="2375" y="259"/>
                  <a:pt x="2374" y="259"/>
                </a:cubicBezTo>
                <a:cubicBezTo>
                  <a:pt x="2373" y="260"/>
                  <a:pt x="2372" y="260"/>
                  <a:pt x="2371" y="261"/>
                </a:cubicBezTo>
                <a:cubicBezTo>
                  <a:pt x="2369" y="261"/>
                  <a:pt x="2366" y="261"/>
                  <a:pt x="2366" y="263"/>
                </a:cubicBezTo>
                <a:cubicBezTo>
                  <a:pt x="2366" y="264"/>
                  <a:pt x="2365" y="264"/>
                  <a:pt x="2366" y="264"/>
                </a:cubicBezTo>
                <a:cubicBezTo>
                  <a:pt x="2366" y="265"/>
                  <a:pt x="2366" y="265"/>
                  <a:pt x="2366" y="265"/>
                </a:cubicBezTo>
                <a:cubicBezTo>
                  <a:pt x="2366" y="266"/>
                  <a:pt x="2366" y="265"/>
                  <a:pt x="2365" y="266"/>
                </a:cubicBezTo>
                <a:cubicBezTo>
                  <a:pt x="2365" y="266"/>
                  <a:pt x="2365" y="266"/>
                  <a:pt x="2366" y="267"/>
                </a:cubicBezTo>
                <a:cubicBezTo>
                  <a:pt x="2366" y="267"/>
                  <a:pt x="2366" y="267"/>
                  <a:pt x="2366" y="267"/>
                </a:cubicBezTo>
                <a:cubicBezTo>
                  <a:pt x="2366" y="267"/>
                  <a:pt x="2367" y="267"/>
                  <a:pt x="2367" y="268"/>
                </a:cubicBezTo>
                <a:cubicBezTo>
                  <a:pt x="2367" y="268"/>
                  <a:pt x="2367" y="268"/>
                  <a:pt x="2366" y="268"/>
                </a:cubicBezTo>
                <a:cubicBezTo>
                  <a:pt x="2366" y="268"/>
                  <a:pt x="2366" y="268"/>
                  <a:pt x="2365" y="268"/>
                </a:cubicBezTo>
                <a:cubicBezTo>
                  <a:pt x="2365" y="268"/>
                  <a:pt x="2364" y="268"/>
                  <a:pt x="2363" y="268"/>
                </a:cubicBezTo>
                <a:cubicBezTo>
                  <a:pt x="2362" y="268"/>
                  <a:pt x="2361" y="269"/>
                  <a:pt x="2360" y="269"/>
                </a:cubicBezTo>
                <a:cubicBezTo>
                  <a:pt x="2360" y="269"/>
                  <a:pt x="2360" y="269"/>
                  <a:pt x="2359" y="270"/>
                </a:cubicBezTo>
                <a:cubicBezTo>
                  <a:pt x="2359" y="270"/>
                  <a:pt x="2359" y="270"/>
                  <a:pt x="2359" y="270"/>
                </a:cubicBezTo>
                <a:cubicBezTo>
                  <a:pt x="2358" y="271"/>
                  <a:pt x="2358" y="271"/>
                  <a:pt x="2357" y="271"/>
                </a:cubicBezTo>
                <a:cubicBezTo>
                  <a:pt x="2357" y="272"/>
                  <a:pt x="2358" y="273"/>
                  <a:pt x="2359" y="273"/>
                </a:cubicBezTo>
                <a:cubicBezTo>
                  <a:pt x="2359" y="272"/>
                  <a:pt x="2359" y="272"/>
                  <a:pt x="2360" y="272"/>
                </a:cubicBezTo>
                <a:cubicBezTo>
                  <a:pt x="2360" y="272"/>
                  <a:pt x="2361" y="273"/>
                  <a:pt x="2361" y="273"/>
                </a:cubicBezTo>
                <a:cubicBezTo>
                  <a:pt x="2362" y="273"/>
                  <a:pt x="2363" y="272"/>
                  <a:pt x="2364" y="272"/>
                </a:cubicBezTo>
                <a:cubicBezTo>
                  <a:pt x="2364" y="273"/>
                  <a:pt x="2364" y="273"/>
                  <a:pt x="2364" y="273"/>
                </a:cubicBezTo>
                <a:cubicBezTo>
                  <a:pt x="2364" y="273"/>
                  <a:pt x="2363" y="273"/>
                  <a:pt x="2363" y="273"/>
                </a:cubicBezTo>
                <a:cubicBezTo>
                  <a:pt x="2363" y="273"/>
                  <a:pt x="2362" y="273"/>
                  <a:pt x="2362" y="274"/>
                </a:cubicBezTo>
                <a:cubicBezTo>
                  <a:pt x="2362" y="274"/>
                  <a:pt x="2361" y="274"/>
                  <a:pt x="2361" y="274"/>
                </a:cubicBezTo>
                <a:cubicBezTo>
                  <a:pt x="2361" y="274"/>
                  <a:pt x="2361" y="275"/>
                  <a:pt x="2361" y="275"/>
                </a:cubicBezTo>
                <a:cubicBezTo>
                  <a:pt x="2361" y="275"/>
                  <a:pt x="2362" y="275"/>
                  <a:pt x="2362" y="275"/>
                </a:cubicBezTo>
                <a:cubicBezTo>
                  <a:pt x="2363" y="275"/>
                  <a:pt x="2363" y="275"/>
                  <a:pt x="2363" y="275"/>
                </a:cubicBezTo>
                <a:cubicBezTo>
                  <a:pt x="2364" y="275"/>
                  <a:pt x="2364" y="274"/>
                  <a:pt x="2364" y="274"/>
                </a:cubicBezTo>
                <a:cubicBezTo>
                  <a:pt x="2365" y="275"/>
                  <a:pt x="2364" y="275"/>
                  <a:pt x="2364" y="276"/>
                </a:cubicBezTo>
                <a:cubicBezTo>
                  <a:pt x="2363" y="276"/>
                  <a:pt x="2362" y="276"/>
                  <a:pt x="2362" y="276"/>
                </a:cubicBezTo>
                <a:cubicBezTo>
                  <a:pt x="2361" y="277"/>
                  <a:pt x="2361" y="277"/>
                  <a:pt x="2361" y="277"/>
                </a:cubicBezTo>
                <a:cubicBezTo>
                  <a:pt x="2360" y="277"/>
                  <a:pt x="2360" y="277"/>
                  <a:pt x="2360" y="278"/>
                </a:cubicBezTo>
                <a:cubicBezTo>
                  <a:pt x="2360" y="278"/>
                  <a:pt x="2361" y="278"/>
                  <a:pt x="2361" y="279"/>
                </a:cubicBezTo>
                <a:cubicBezTo>
                  <a:pt x="2361" y="279"/>
                  <a:pt x="2361" y="280"/>
                  <a:pt x="2360" y="280"/>
                </a:cubicBezTo>
                <a:cubicBezTo>
                  <a:pt x="2360" y="280"/>
                  <a:pt x="2360" y="279"/>
                  <a:pt x="2360" y="280"/>
                </a:cubicBezTo>
                <a:cubicBezTo>
                  <a:pt x="2360" y="280"/>
                  <a:pt x="2360" y="280"/>
                  <a:pt x="2360" y="280"/>
                </a:cubicBezTo>
                <a:cubicBezTo>
                  <a:pt x="2360" y="281"/>
                  <a:pt x="2360" y="281"/>
                  <a:pt x="2360" y="281"/>
                </a:cubicBezTo>
                <a:cubicBezTo>
                  <a:pt x="2360" y="281"/>
                  <a:pt x="2359" y="282"/>
                  <a:pt x="2359" y="282"/>
                </a:cubicBezTo>
                <a:cubicBezTo>
                  <a:pt x="2359" y="282"/>
                  <a:pt x="2359" y="282"/>
                  <a:pt x="2359" y="282"/>
                </a:cubicBezTo>
                <a:cubicBezTo>
                  <a:pt x="2358" y="282"/>
                  <a:pt x="2358" y="282"/>
                  <a:pt x="2358" y="281"/>
                </a:cubicBezTo>
                <a:cubicBezTo>
                  <a:pt x="2358" y="281"/>
                  <a:pt x="2358" y="281"/>
                  <a:pt x="2358" y="282"/>
                </a:cubicBezTo>
                <a:cubicBezTo>
                  <a:pt x="2358" y="282"/>
                  <a:pt x="2358" y="282"/>
                  <a:pt x="2358" y="283"/>
                </a:cubicBezTo>
                <a:cubicBezTo>
                  <a:pt x="2358" y="283"/>
                  <a:pt x="2357" y="283"/>
                  <a:pt x="2357" y="284"/>
                </a:cubicBezTo>
                <a:cubicBezTo>
                  <a:pt x="2358" y="285"/>
                  <a:pt x="2358" y="286"/>
                  <a:pt x="2357" y="286"/>
                </a:cubicBezTo>
                <a:cubicBezTo>
                  <a:pt x="2357" y="286"/>
                  <a:pt x="2356" y="286"/>
                  <a:pt x="2356" y="286"/>
                </a:cubicBezTo>
                <a:cubicBezTo>
                  <a:pt x="2355" y="286"/>
                  <a:pt x="2355" y="286"/>
                  <a:pt x="2355" y="286"/>
                </a:cubicBezTo>
                <a:cubicBezTo>
                  <a:pt x="2354" y="285"/>
                  <a:pt x="2353" y="286"/>
                  <a:pt x="2352" y="285"/>
                </a:cubicBezTo>
                <a:cubicBezTo>
                  <a:pt x="2352" y="285"/>
                  <a:pt x="2352" y="285"/>
                  <a:pt x="2352" y="285"/>
                </a:cubicBezTo>
                <a:cubicBezTo>
                  <a:pt x="2351" y="284"/>
                  <a:pt x="2351" y="284"/>
                  <a:pt x="2350" y="284"/>
                </a:cubicBezTo>
                <a:cubicBezTo>
                  <a:pt x="2349" y="284"/>
                  <a:pt x="2348" y="286"/>
                  <a:pt x="2348" y="287"/>
                </a:cubicBezTo>
                <a:close/>
                <a:moveTo>
                  <a:pt x="1852" y="456"/>
                </a:moveTo>
                <a:cubicBezTo>
                  <a:pt x="1852" y="456"/>
                  <a:pt x="1852" y="456"/>
                  <a:pt x="1852" y="456"/>
                </a:cubicBezTo>
                <a:cubicBezTo>
                  <a:pt x="1853" y="457"/>
                  <a:pt x="1853" y="457"/>
                  <a:pt x="1853" y="456"/>
                </a:cubicBezTo>
                <a:cubicBezTo>
                  <a:pt x="1853" y="456"/>
                  <a:pt x="1853" y="455"/>
                  <a:pt x="1853" y="455"/>
                </a:cubicBezTo>
                <a:cubicBezTo>
                  <a:pt x="1853" y="455"/>
                  <a:pt x="1853" y="454"/>
                  <a:pt x="1852" y="454"/>
                </a:cubicBezTo>
                <a:cubicBezTo>
                  <a:pt x="1852" y="454"/>
                  <a:pt x="1851" y="454"/>
                  <a:pt x="1851" y="455"/>
                </a:cubicBezTo>
                <a:cubicBezTo>
                  <a:pt x="1851" y="455"/>
                  <a:pt x="1850" y="455"/>
                  <a:pt x="1850" y="455"/>
                </a:cubicBezTo>
                <a:cubicBezTo>
                  <a:pt x="1849" y="455"/>
                  <a:pt x="1849" y="455"/>
                  <a:pt x="1850" y="456"/>
                </a:cubicBezTo>
                <a:cubicBezTo>
                  <a:pt x="1850" y="456"/>
                  <a:pt x="1851" y="456"/>
                  <a:pt x="1852" y="456"/>
                </a:cubicBezTo>
                <a:close/>
                <a:moveTo>
                  <a:pt x="83" y="509"/>
                </a:moveTo>
                <a:cubicBezTo>
                  <a:pt x="83" y="509"/>
                  <a:pt x="83" y="508"/>
                  <a:pt x="82" y="508"/>
                </a:cubicBezTo>
                <a:cubicBezTo>
                  <a:pt x="82" y="508"/>
                  <a:pt x="82" y="509"/>
                  <a:pt x="81" y="509"/>
                </a:cubicBezTo>
                <a:cubicBezTo>
                  <a:pt x="81" y="510"/>
                  <a:pt x="81" y="510"/>
                  <a:pt x="80" y="510"/>
                </a:cubicBezTo>
                <a:cubicBezTo>
                  <a:pt x="80" y="511"/>
                  <a:pt x="80" y="511"/>
                  <a:pt x="79" y="512"/>
                </a:cubicBezTo>
                <a:cubicBezTo>
                  <a:pt x="79" y="513"/>
                  <a:pt x="78" y="513"/>
                  <a:pt x="77" y="514"/>
                </a:cubicBezTo>
                <a:cubicBezTo>
                  <a:pt x="76" y="515"/>
                  <a:pt x="74" y="516"/>
                  <a:pt x="74" y="517"/>
                </a:cubicBezTo>
                <a:cubicBezTo>
                  <a:pt x="74" y="518"/>
                  <a:pt x="73" y="518"/>
                  <a:pt x="73" y="518"/>
                </a:cubicBezTo>
                <a:cubicBezTo>
                  <a:pt x="74" y="518"/>
                  <a:pt x="75" y="517"/>
                  <a:pt x="76" y="517"/>
                </a:cubicBezTo>
                <a:cubicBezTo>
                  <a:pt x="77" y="516"/>
                  <a:pt x="78" y="516"/>
                  <a:pt x="79" y="515"/>
                </a:cubicBezTo>
                <a:cubicBezTo>
                  <a:pt x="80" y="515"/>
                  <a:pt x="80" y="514"/>
                  <a:pt x="81" y="513"/>
                </a:cubicBezTo>
                <a:cubicBezTo>
                  <a:pt x="81" y="512"/>
                  <a:pt x="82" y="512"/>
                  <a:pt x="83" y="511"/>
                </a:cubicBezTo>
                <a:cubicBezTo>
                  <a:pt x="84" y="511"/>
                  <a:pt x="85" y="511"/>
                  <a:pt x="84" y="510"/>
                </a:cubicBezTo>
                <a:cubicBezTo>
                  <a:pt x="84" y="509"/>
                  <a:pt x="83" y="510"/>
                  <a:pt x="83" y="509"/>
                </a:cubicBezTo>
                <a:close/>
                <a:moveTo>
                  <a:pt x="213" y="561"/>
                </a:moveTo>
                <a:cubicBezTo>
                  <a:pt x="213" y="560"/>
                  <a:pt x="213" y="560"/>
                  <a:pt x="212" y="560"/>
                </a:cubicBezTo>
                <a:cubicBezTo>
                  <a:pt x="211" y="559"/>
                  <a:pt x="210" y="560"/>
                  <a:pt x="211" y="561"/>
                </a:cubicBezTo>
                <a:cubicBezTo>
                  <a:pt x="211" y="562"/>
                  <a:pt x="211" y="562"/>
                  <a:pt x="212" y="562"/>
                </a:cubicBezTo>
                <a:cubicBezTo>
                  <a:pt x="212" y="562"/>
                  <a:pt x="212" y="563"/>
                  <a:pt x="212" y="563"/>
                </a:cubicBezTo>
                <a:cubicBezTo>
                  <a:pt x="212" y="563"/>
                  <a:pt x="211" y="563"/>
                  <a:pt x="211" y="563"/>
                </a:cubicBezTo>
                <a:cubicBezTo>
                  <a:pt x="211" y="564"/>
                  <a:pt x="211" y="564"/>
                  <a:pt x="211" y="564"/>
                </a:cubicBezTo>
                <a:cubicBezTo>
                  <a:pt x="211" y="565"/>
                  <a:pt x="212" y="566"/>
                  <a:pt x="213" y="565"/>
                </a:cubicBezTo>
                <a:cubicBezTo>
                  <a:pt x="214" y="565"/>
                  <a:pt x="214" y="563"/>
                  <a:pt x="214" y="562"/>
                </a:cubicBezTo>
                <a:cubicBezTo>
                  <a:pt x="213" y="562"/>
                  <a:pt x="213" y="561"/>
                  <a:pt x="213" y="561"/>
                </a:cubicBezTo>
                <a:close/>
                <a:moveTo>
                  <a:pt x="224" y="568"/>
                </a:moveTo>
                <a:cubicBezTo>
                  <a:pt x="224" y="566"/>
                  <a:pt x="224" y="564"/>
                  <a:pt x="223" y="563"/>
                </a:cubicBezTo>
                <a:cubicBezTo>
                  <a:pt x="223" y="562"/>
                  <a:pt x="223" y="561"/>
                  <a:pt x="222" y="560"/>
                </a:cubicBezTo>
                <a:cubicBezTo>
                  <a:pt x="222" y="559"/>
                  <a:pt x="221" y="559"/>
                  <a:pt x="220" y="558"/>
                </a:cubicBezTo>
                <a:cubicBezTo>
                  <a:pt x="220" y="558"/>
                  <a:pt x="219" y="557"/>
                  <a:pt x="219" y="557"/>
                </a:cubicBezTo>
                <a:cubicBezTo>
                  <a:pt x="218" y="557"/>
                  <a:pt x="218" y="557"/>
                  <a:pt x="217" y="557"/>
                </a:cubicBezTo>
                <a:cubicBezTo>
                  <a:pt x="217" y="557"/>
                  <a:pt x="217" y="556"/>
                  <a:pt x="217" y="556"/>
                </a:cubicBezTo>
                <a:cubicBezTo>
                  <a:pt x="216" y="555"/>
                  <a:pt x="215" y="557"/>
                  <a:pt x="214" y="556"/>
                </a:cubicBezTo>
                <a:cubicBezTo>
                  <a:pt x="214" y="556"/>
                  <a:pt x="214" y="556"/>
                  <a:pt x="214" y="555"/>
                </a:cubicBezTo>
                <a:cubicBezTo>
                  <a:pt x="214" y="555"/>
                  <a:pt x="213" y="555"/>
                  <a:pt x="213" y="554"/>
                </a:cubicBezTo>
                <a:cubicBezTo>
                  <a:pt x="213" y="554"/>
                  <a:pt x="211" y="554"/>
                  <a:pt x="212" y="553"/>
                </a:cubicBezTo>
                <a:cubicBezTo>
                  <a:pt x="213" y="553"/>
                  <a:pt x="214" y="555"/>
                  <a:pt x="216" y="555"/>
                </a:cubicBezTo>
                <a:cubicBezTo>
                  <a:pt x="216" y="555"/>
                  <a:pt x="216" y="555"/>
                  <a:pt x="217" y="555"/>
                </a:cubicBezTo>
                <a:cubicBezTo>
                  <a:pt x="217" y="556"/>
                  <a:pt x="217" y="556"/>
                  <a:pt x="218" y="556"/>
                </a:cubicBezTo>
                <a:cubicBezTo>
                  <a:pt x="219" y="556"/>
                  <a:pt x="219" y="556"/>
                  <a:pt x="220" y="556"/>
                </a:cubicBezTo>
                <a:cubicBezTo>
                  <a:pt x="221" y="556"/>
                  <a:pt x="221" y="556"/>
                  <a:pt x="222" y="557"/>
                </a:cubicBezTo>
                <a:cubicBezTo>
                  <a:pt x="222" y="557"/>
                  <a:pt x="222" y="557"/>
                  <a:pt x="222" y="557"/>
                </a:cubicBezTo>
                <a:cubicBezTo>
                  <a:pt x="222" y="557"/>
                  <a:pt x="223" y="557"/>
                  <a:pt x="223" y="557"/>
                </a:cubicBezTo>
                <a:cubicBezTo>
                  <a:pt x="223" y="557"/>
                  <a:pt x="222" y="556"/>
                  <a:pt x="222" y="556"/>
                </a:cubicBezTo>
                <a:cubicBezTo>
                  <a:pt x="222" y="556"/>
                  <a:pt x="222" y="555"/>
                  <a:pt x="222" y="555"/>
                </a:cubicBezTo>
                <a:cubicBezTo>
                  <a:pt x="222" y="554"/>
                  <a:pt x="221" y="554"/>
                  <a:pt x="221" y="553"/>
                </a:cubicBezTo>
                <a:cubicBezTo>
                  <a:pt x="221" y="553"/>
                  <a:pt x="221" y="552"/>
                  <a:pt x="220" y="552"/>
                </a:cubicBezTo>
                <a:cubicBezTo>
                  <a:pt x="220" y="552"/>
                  <a:pt x="220" y="553"/>
                  <a:pt x="219" y="553"/>
                </a:cubicBezTo>
                <a:cubicBezTo>
                  <a:pt x="219" y="553"/>
                  <a:pt x="218" y="553"/>
                  <a:pt x="218" y="553"/>
                </a:cubicBezTo>
                <a:cubicBezTo>
                  <a:pt x="218" y="553"/>
                  <a:pt x="218" y="552"/>
                  <a:pt x="217" y="552"/>
                </a:cubicBezTo>
                <a:cubicBezTo>
                  <a:pt x="217" y="552"/>
                  <a:pt x="216" y="552"/>
                  <a:pt x="216" y="552"/>
                </a:cubicBezTo>
                <a:cubicBezTo>
                  <a:pt x="215" y="552"/>
                  <a:pt x="215" y="551"/>
                  <a:pt x="216" y="551"/>
                </a:cubicBezTo>
                <a:cubicBezTo>
                  <a:pt x="216" y="551"/>
                  <a:pt x="217" y="551"/>
                  <a:pt x="217" y="551"/>
                </a:cubicBezTo>
                <a:cubicBezTo>
                  <a:pt x="218" y="552"/>
                  <a:pt x="218" y="552"/>
                  <a:pt x="219" y="552"/>
                </a:cubicBezTo>
                <a:cubicBezTo>
                  <a:pt x="220" y="552"/>
                  <a:pt x="220" y="552"/>
                  <a:pt x="220" y="552"/>
                </a:cubicBezTo>
                <a:cubicBezTo>
                  <a:pt x="220" y="551"/>
                  <a:pt x="220" y="551"/>
                  <a:pt x="220" y="551"/>
                </a:cubicBezTo>
                <a:cubicBezTo>
                  <a:pt x="220" y="550"/>
                  <a:pt x="221" y="551"/>
                  <a:pt x="221" y="550"/>
                </a:cubicBezTo>
                <a:cubicBezTo>
                  <a:pt x="221" y="550"/>
                  <a:pt x="221" y="549"/>
                  <a:pt x="221" y="549"/>
                </a:cubicBezTo>
                <a:cubicBezTo>
                  <a:pt x="221" y="547"/>
                  <a:pt x="218" y="548"/>
                  <a:pt x="217" y="547"/>
                </a:cubicBezTo>
                <a:cubicBezTo>
                  <a:pt x="217" y="546"/>
                  <a:pt x="217" y="546"/>
                  <a:pt x="216" y="546"/>
                </a:cubicBezTo>
                <a:cubicBezTo>
                  <a:pt x="216" y="546"/>
                  <a:pt x="216" y="547"/>
                  <a:pt x="215" y="547"/>
                </a:cubicBezTo>
                <a:cubicBezTo>
                  <a:pt x="215" y="548"/>
                  <a:pt x="215" y="548"/>
                  <a:pt x="215" y="548"/>
                </a:cubicBezTo>
                <a:cubicBezTo>
                  <a:pt x="214" y="548"/>
                  <a:pt x="214" y="549"/>
                  <a:pt x="214" y="549"/>
                </a:cubicBezTo>
                <a:cubicBezTo>
                  <a:pt x="213" y="549"/>
                  <a:pt x="213" y="549"/>
                  <a:pt x="213" y="549"/>
                </a:cubicBezTo>
                <a:cubicBezTo>
                  <a:pt x="213" y="548"/>
                  <a:pt x="213" y="548"/>
                  <a:pt x="213" y="548"/>
                </a:cubicBezTo>
                <a:cubicBezTo>
                  <a:pt x="213" y="548"/>
                  <a:pt x="213" y="548"/>
                  <a:pt x="212" y="548"/>
                </a:cubicBezTo>
                <a:cubicBezTo>
                  <a:pt x="212" y="547"/>
                  <a:pt x="214" y="547"/>
                  <a:pt x="214" y="547"/>
                </a:cubicBezTo>
                <a:cubicBezTo>
                  <a:pt x="215" y="546"/>
                  <a:pt x="214" y="545"/>
                  <a:pt x="213" y="545"/>
                </a:cubicBezTo>
                <a:cubicBezTo>
                  <a:pt x="213" y="545"/>
                  <a:pt x="213" y="545"/>
                  <a:pt x="212" y="545"/>
                </a:cubicBezTo>
                <a:cubicBezTo>
                  <a:pt x="212" y="544"/>
                  <a:pt x="212" y="544"/>
                  <a:pt x="211" y="544"/>
                </a:cubicBezTo>
                <a:cubicBezTo>
                  <a:pt x="211" y="544"/>
                  <a:pt x="210" y="545"/>
                  <a:pt x="210" y="545"/>
                </a:cubicBezTo>
                <a:cubicBezTo>
                  <a:pt x="209" y="546"/>
                  <a:pt x="208" y="545"/>
                  <a:pt x="207" y="545"/>
                </a:cubicBezTo>
                <a:cubicBezTo>
                  <a:pt x="207" y="546"/>
                  <a:pt x="207" y="546"/>
                  <a:pt x="207" y="546"/>
                </a:cubicBezTo>
                <a:cubicBezTo>
                  <a:pt x="206" y="546"/>
                  <a:pt x="206" y="545"/>
                  <a:pt x="206" y="545"/>
                </a:cubicBezTo>
                <a:cubicBezTo>
                  <a:pt x="205" y="545"/>
                  <a:pt x="205" y="545"/>
                  <a:pt x="205" y="546"/>
                </a:cubicBezTo>
                <a:cubicBezTo>
                  <a:pt x="205" y="546"/>
                  <a:pt x="205" y="546"/>
                  <a:pt x="205" y="547"/>
                </a:cubicBezTo>
                <a:cubicBezTo>
                  <a:pt x="205" y="547"/>
                  <a:pt x="205" y="548"/>
                  <a:pt x="205" y="548"/>
                </a:cubicBezTo>
                <a:cubicBezTo>
                  <a:pt x="204" y="548"/>
                  <a:pt x="204" y="547"/>
                  <a:pt x="204" y="547"/>
                </a:cubicBezTo>
                <a:cubicBezTo>
                  <a:pt x="203" y="547"/>
                  <a:pt x="203" y="549"/>
                  <a:pt x="203" y="550"/>
                </a:cubicBezTo>
                <a:cubicBezTo>
                  <a:pt x="203" y="550"/>
                  <a:pt x="204" y="551"/>
                  <a:pt x="204" y="551"/>
                </a:cubicBezTo>
                <a:cubicBezTo>
                  <a:pt x="204" y="551"/>
                  <a:pt x="205" y="551"/>
                  <a:pt x="205" y="552"/>
                </a:cubicBezTo>
                <a:cubicBezTo>
                  <a:pt x="206" y="552"/>
                  <a:pt x="206" y="552"/>
                  <a:pt x="206" y="552"/>
                </a:cubicBezTo>
                <a:cubicBezTo>
                  <a:pt x="206" y="552"/>
                  <a:pt x="207" y="553"/>
                  <a:pt x="207" y="553"/>
                </a:cubicBezTo>
                <a:cubicBezTo>
                  <a:pt x="207" y="553"/>
                  <a:pt x="207" y="554"/>
                  <a:pt x="207" y="554"/>
                </a:cubicBezTo>
                <a:cubicBezTo>
                  <a:pt x="207" y="554"/>
                  <a:pt x="208" y="555"/>
                  <a:pt x="208" y="555"/>
                </a:cubicBezTo>
                <a:cubicBezTo>
                  <a:pt x="208" y="556"/>
                  <a:pt x="209" y="556"/>
                  <a:pt x="210" y="557"/>
                </a:cubicBezTo>
                <a:cubicBezTo>
                  <a:pt x="210" y="557"/>
                  <a:pt x="211" y="557"/>
                  <a:pt x="212" y="557"/>
                </a:cubicBezTo>
                <a:cubicBezTo>
                  <a:pt x="212" y="557"/>
                  <a:pt x="213" y="557"/>
                  <a:pt x="213" y="557"/>
                </a:cubicBezTo>
                <a:cubicBezTo>
                  <a:pt x="214" y="557"/>
                  <a:pt x="214" y="557"/>
                  <a:pt x="215" y="557"/>
                </a:cubicBezTo>
                <a:cubicBezTo>
                  <a:pt x="215" y="558"/>
                  <a:pt x="214" y="558"/>
                  <a:pt x="214" y="558"/>
                </a:cubicBezTo>
                <a:cubicBezTo>
                  <a:pt x="214" y="559"/>
                  <a:pt x="214" y="559"/>
                  <a:pt x="214" y="559"/>
                </a:cubicBezTo>
                <a:cubicBezTo>
                  <a:pt x="213" y="559"/>
                  <a:pt x="213" y="559"/>
                  <a:pt x="213" y="559"/>
                </a:cubicBezTo>
                <a:cubicBezTo>
                  <a:pt x="212" y="559"/>
                  <a:pt x="213" y="560"/>
                  <a:pt x="213" y="560"/>
                </a:cubicBezTo>
                <a:cubicBezTo>
                  <a:pt x="214" y="560"/>
                  <a:pt x="214" y="560"/>
                  <a:pt x="214" y="561"/>
                </a:cubicBezTo>
                <a:cubicBezTo>
                  <a:pt x="215" y="561"/>
                  <a:pt x="215" y="561"/>
                  <a:pt x="215" y="561"/>
                </a:cubicBezTo>
                <a:cubicBezTo>
                  <a:pt x="216" y="561"/>
                  <a:pt x="216" y="561"/>
                  <a:pt x="216" y="561"/>
                </a:cubicBezTo>
                <a:cubicBezTo>
                  <a:pt x="216" y="562"/>
                  <a:pt x="216" y="562"/>
                  <a:pt x="215" y="562"/>
                </a:cubicBezTo>
                <a:cubicBezTo>
                  <a:pt x="215" y="562"/>
                  <a:pt x="217" y="564"/>
                  <a:pt x="217" y="564"/>
                </a:cubicBezTo>
                <a:cubicBezTo>
                  <a:pt x="217" y="564"/>
                  <a:pt x="217" y="565"/>
                  <a:pt x="217" y="565"/>
                </a:cubicBezTo>
                <a:cubicBezTo>
                  <a:pt x="216" y="566"/>
                  <a:pt x="216" y="566"/>
                  <a:pt x="216" y="566"/>
                </a:cubicBezTo>
                <a:cubicBezTo>
                  <a:pt x="217" y="567"/>
                  <a:pt x="216" y="567"/>
                  <a:pt x="217" y="568"/>
                </a:cubicBezTo>
                <a:cubicBezTo>
                  <a:pt x="217" y="568"/>
                  <a:pt x="218" y="568"/>
                  <a:pt x="218" y="568"/>
                </a:cubicBezTo>
                <a:cubicBezTo>
                  <a:pt x="218" y="569"/>
                  <a:pt x="218" y="569"/>
                  <a:pt x="218" y="569"/>
                </a:cubicBezTo>
                <a:cubicBezTo>
                  <a:pt x="218" y="570"/>
                  <a:pt x="218" y="570"/>
                  <a:pt x="219" y="570"/>
                </a:cubicBezTo>
                <a:cubicBezTo>
                  <a:pt x="219" y="570"/>
                  <a:pt x="219" y="570"/>
                  <a:pt x="220" y="571"/>
                </a:cubicBezTo>
                <a:cubicBezTo>
                  <a:pt x="220" y="571"/>
                  <a:pt x="220" y="572"/>
                  <a:pt x="220" y="571"/>
                </a:cubicBezTo>
                <a:cubicBezTo>
                  <a:pt x="221" y="571"/>
                  <a:pt x="221" y="570"/>
                  <a:pt x="221" y="571"/>
                </a:cubicBezTo>
                <a:cubicBezTo>
                  <a:pt x="221" y="571"/>
                  <a:pt x="221" y="572"/>
                  <a:pt x="221" y="572"/>
                </a:cubicBezTo>
                <a:cubicBezTo>
                  <a:pt x="221" y="573"/>
                  <a:pt x="222" y="574"/>
                  <a:pt x="222" y="575"/>
                </a:cubicBezTo>
                <a:cubicBezTo>
                  <a:pt x="222" y="576"/>
                  <a:pt x="223" y="576"/>
                  <a:pt x="223" y="577"/>
                </a:cubicBezTo>
                <a:cubicBezTo>
                  <a:pt x="223" y="577"/>
                  <a:pt x="224" y="579"/>
                  <a:pt x="224" y="578"/>
                </a:cubicBezTo>
                <a:cubicBezTo>
                  <a:pt x="225" y="577"/>
                  <a:pt x="224" y="576"/>
                  <a:pt x="224" y="575"/>
                </a:cubicBezTo>
                <a:cubicBezTo>
                  <a:pt x="225" y="573"/>
                  <a:pt x="225" y="570"/>
                  <a:pt x="224" y="568"/>
                </a:cubicBezTo>
                <a:close/>
                <a:moveTo>
                  <a:pt x="22" y="538"/>
                </a:moveTo>
                <a:cubicBezTo>
                  <a:pt x="22" y="538"/>
                  <a:pt x="21" y="538"/>
                  <a:pt x="21" y="538"/>
                </a:cubicBezTo>
                <a:cubicBezTo>
                  <a:pt x="21" y="538"/>
                  <a:pt x="20" y="539"/>
                  <a:pt x="20" y="539"/>
                </a:cubicBezTo>
                <a:cubicBezTo>
                  <a:pt x="20" y="540"/>
                  <a:pt x="22" y="539"/>
                  <a:pt x="22" y="539"/>
                </a:cubicBezTo>
                <a:cubicBezTo>
                  <a:pt x="22" y="539"/>
                  <a:pt x="23" y="539"/>
                  <a:pt x="22" y="538"/>
                </a:cubicBezTo>
                <a:close/>
                <a:moveTo>
                  <a:pt x="26" y="543"/>
                </a:moveTo>
                <a:cubicBezTo>
                  <a:pt x="25" y="544"/>
                  <a:pt x="26" y="542"/>
                  <a:pt x="25" y="542"/>
                </a:cubicBezTo>
                <a:cubicBezTo>
                  <a:pt x="25" y="542"/>
                  <a:pt x="25" y="542"/>
                  <a:pt x="24" y="542"/>
                </a:cubicBezTo>
                <a:cubicBezTo>
                  <a:pt x="24" y="542"/>
                  <a:pt x="24" y="542"/>
                  <a:pt x="23" y="542"/>
                </a:cubicBezTo>
                <a:cubicBezTo>
                  <a:pt x="23" y="541"/>
                  <a:pt x="23" y="541"/>
                  <a:pt x="23" y="542"/>
                </a:cubicBezTo>
                <a:cubicBezTo>
                  <a:pt x="22" y="542"/>
                  <a:pt x="23" y="542"/>
                  <a:pt x="22" y="542"/>
                </a:cubicBezTo>
                <a:cubicBezTo>
                  <a:pt x="21" y="542"/>
                  <a:pt x="21" y="542"/>
                  <a:pt x="20" y="541"/>
                </a:cubicBezTo>
                <a:cubicBezTo>
                  <a:pt x="20" y="540"/>
                  <a:pt x="19" y="540"/>
                  <a:pt x="18" y="541"/>
                </a:cubicBezTo>
                <a:cubicBezTo>
                  <a:pt x="18" y="541"/>
                  <a:pt x="18" y="542"/>
                  <a:pt x="18" y="542"/>
                </a:cubicBezTo>
                <a:cubicBezTo>
                  <a:pt x="17" y="542"/>
                  <a:pt x="16" y="542"/>
                  <a:pt x="17" y="542"/>
                </a:cubicBezTo>
                <a:cubicBezTo>
                  <a:pt x="17" y="543"/>
                  <a:pt x="17" y="542"/>
                  <a:pt x="18" y="543"/>
                </a:cubicBezTo>
                <a:cubicBezTo>
                  <a:pt x="18" y="543"/>
                  <a:pt x="18" y="543"/>
                  <a:pt x="18" y="544"/>
                </a:cubicBezTo>
                <a:cubicBezTo>
                  <a:pt x="17" y="544"/>
                  <a:pt x="16" y="543"/>
                  <a:pt x="15" y="543"/>
                </a:cubicBezTo>
                <a:cubicBezTo>
                  <a:pt x="15" y="543"/>
                  <a:pt x="15" y="544"/>
                  <a:pt x="14" y="544"/>
                </a:cubicBezTo>
                <a:cubicBezTo>
                  <a:pt x="14" y="544"/>
                  <a:pt x="14" y="544"/>
                  <a:pt x="14" y="544"/>
                </a:cubicBezTo>
                <a:cubicBezTo>
                  <a:pt x="14" y="544"/>
                  <a:pt x="15" y="544"/>
                  <a:pt x="15" y="544"/>
                </a:cubicBezTo>
                <a:cubicBezTo>
                  <a:pt x="15" y="545"/>
                  <a:pt x="15" y="545"/>
                  <a:pt x="15" y="545"/>
                </a:cubicBezTo>
                <a:cubicBezTo>
                  <a:pt x="14" y="545"/>
                  <a:pt x="14" y="545"/>
                  <a:pt x="13" y="545"/>
                </a:cubicBezTo>
                <a:cubicBezTo>
                  <a:pt x="13" y="545"/>
                  <a:pt x="12" y="546"/>
                  <a:pt x="13" y="546"/>
                </a:cubicBezTo>
                <a:cubicBezTo>
                  <a:pt x="13" y="546"/>
                  <a:pt x="14" y="546"/>
                  <a:pt x="14" y="547"/>
                </a:cubicBezTo>
                <a:cubicBezTo>
                  <a:pt x="14" y="547"/>
                  <a:pt x="14" y="547"/>
                  <a:pt x="15" y="547"/>
                </a:cubicBezTo>
                <a:cubicBezTo>
                  <a:pt x="15" y="547"/>
                  <a:pt x="15" y="547"/>
                  <a:pt x="16" y="548"/>
                </a:cubicBezTo>
                <a:cubicBezTo>
                  <a:pt x="16" y="548"/>
                  <a:pt x="16" y="549"/>
                  <a:pt x="17" y="549"/>
                </a:cubicBezTo>
                <a:cubicBezTo>
                  <a:pt x="17" y="549"/>
                  <a:pt x="18" y="548"/>
                  <a:pt x="18" y="547"/>
                </a:cubicBezTo>
                <a:cubicBezTo>
                  <a:pt x="18" y="547"/>
                  <a:pt x="18" y="547"/>
                  <a:pt x="19" y="547"/>
                </a:cubicBezTo>
                <a:cubicBezTo>
                  <a:pt x="19" y="546"/>
                  <a:pt x="19" y="546"/>
                  <a:pt x="20" y="545"/>
                </a:cubicBezTo>
                <a:cubicBezTo>
                  <a:pt x="20" y="545"/>
                  <a:pt x="20" y="545"/>
                  <a:pt x="21" y="546"/>
                </a:cubicBezTo>
                <a:cubicBezTo>
                  <a:pt x="21" y="546"/>
                  <a:pt x="21" y="546"/>
                  <a:pt x="21" y="546"/>
                </a:cubicBezTo>
                <a:cubicBezTo>
                  <a:pt x="22" y="546"/>
                  <a:pt x="22" y="547"/>
                  <a:pt x="23" y="547"/>
                </a:cubicBezTo>
                <a:cubicBezTo>
                  <a:pt x="24" y="546"/>
                  <a:pt x="23" y="545"/>
                  <a:pt x="23" y="545"/>
                </a:cubicBezTo>
                <a:cubicBezTo>
                  <a:pt x="23" y="544"/>
                  <a:pt x="24" y="544"/>
                  <a:pt x="24" y="544"/>
                </a:cubicBezTo>
                <a:cubicBezTo>
                  <a:pt x="24" y="545"/>
                  <a:pt x="24" y="545"/>
                  <a:pt x="24" y="546"/>
                </a:cubicBezTo>
                <a:cubicBezTo>
                  <a:pt x="24" y="546"/>
                  <a:pt x="25" y="546"/>
                  <a:pt x="26" y="546"/>
                </a:cubicBezTo>
                <a:cubicBezTo>
                  <a:pt x="26" y="546"/>
                  <a:pt x="26" y="545"/>
                  <a:pt x="26" y="545"/>
                </a:cubicBezTo>
                <a:cubicBezTo>
                  <a:pt x="26" y="545"/>
                  <a:pt x="26" y="544"/>
                  <a:pt x="27" y="544"/>
                </a:cubicBezTo>
                <a:cubicBezTo>
                  <a:pt x="27" y="544"/>
                  <a:pt x="27" y="543"/>
                  <a:pt x="27" y="543"/>
                </a:cubicBezTo>
                <a:cubicBezTo>
                  <a:pt x="26" y="543"/>
                  <a:pt x="26" y="543"/>
                  <a:pt x="26" y="543"/>
                </a:cubicBezTo>
                <a:close/>
                <a:moveTo>
                  <a:pt x="633" y="182"/>
                </a:moveTo>
                <a:cubicBezTo>
                  <a:pt x="633" y="182"/>
                  <a:pt x="632" y="183"/>
                  <a:pt x="632" y="183"/>
                </a:cubicBezTo>
                <a:cubicBezTo>
                  <a:pt x="633" y="183"/>
                  <a:pt x="633" y="183"/>
                  <a:pt x="634" y="183"/>
                </a:cubicBezTo>
                <a:cubicBezTo>
                  <a:pt x="634" y="183"/>
                  <a:pt x="636" y="183"/>
                  <a:pt x="636" y="183"/>
                </a:cubicBezTo>
                <a:cubicBezTo>
                  <a:pt x="636" y="183"/>
                  <a:pt x="636" y="184"/>
                  <a:pt x="636" y="184"/>
                </a:cubicBezTo>
                <a:cubicBezTo>
                  <a:pt x="636" y="184"/>
                  <a:pt x="635" y="184"/>
                  <a:pt x="635" y="184"/>
                </a:cubicBezTo>
                <a:cubicBezTo>
                  <a:pt x="634" y="184"/>
                  <a:pt x="633" y="184"/>
                  <a:pt x="631" y="184"/>
                </a:cubicBezTo>
                <a:cubicBezTo>
                  <a:pt x="630" y="184"/>
                  <a:pt x="630" y="185"/>
                  <a:pt x="631" y="185"/>
                </a:cubicBezTo>
                <a:cubicBezTo>
                  <a:pt x="631" y="186"/>
                  <a:pt x="632" y="186"/>
                  <a:pt x="632" y="187"/>
                </a:cubicBezTo>
                <a:cubicBezTo>
                  <a:pt x="632" y="188"/>
                  <a:pt x="631" y="187"/>
                  <a:pt x="630" y="188"/>
                </a:cubicBezTo>
                <a:cubicBezTo>
                  <a:pt x="630" y="188"/>
                  <a:pt x="631" y="189"/>
                  <a:pt x="630" y="189"/>
                </a:cubicBezTo>
                <a:cubicBezTo>
                  <a:pt x="629" y="189"/>
                  <a:pt x="629" y="188"/>
                  <a:pt x="629" y="188"/>
                </a:cubicBezTo>
                <a:cubicBezTo>
                  <a:pt x="629" y="188"/>
                  <a:pt x="629" y="188"/>
                  <a:pt x="629" y="188"/>
                </a:cubicBezTo>
                <a:cubicBezTo>
                  <a:pt x="629" y="188"/>
                  <a:pt x="629" y="188"/>
                  <a:pt x="629" y="187"/>
                </a:cubicBezTo>
                <a:cubicBezTo>
                  <a:pt x="629" y="187"/>
                  <a:pt x="629" y="187"/>
                  <a:pt x="629" y="186"/>
                </a:cubicBezTo>
                <a:cubicBezTo>
                  <a:pt x="629" y="186"/>
                  <a:pt x="628" y="186"/>
                  <a:pt x="628" y="186"/>
                </a:cubicBezTo>
                <a:cubicBezTo>
                  <a:pt x="627" y="186"/>
                  <a:pt x="627" y="186"/>
                  <a:pt x="627" y="186"/>
                </a:cubicBezTo>
                <a:cubicBezTo>
                  <a:pt x="625" y="185"/>
                  <a:pt x="624" y="183"/>
                  <a:pt x="623" y="183"/>
                </a:cubicBezTo>
                <a:cubicBezTo>
                  <a:pt x="622" y="183"/>
                  <a:pt x="621" y="184"/>
                  <a:pt x="620" y="184"/>
                </a:cubicBezTo>
                <a:cubicBezTo>
                  <a:pt x="619" y="184"/>
                  <a:pt x="619" y="183"/>
                  <a:pt x="618" y="183"/>
                </a:cubicBezTo>
                <a:cubicBezTo>
                  <a:pt x="616" y="183"/>
                  <a:pt x="614" y="184"/>
                  <a:pt x="613" y="184"/>
                </a:cubicBezTo>
                <a:cubicBezTo>
                  <a:pt x="612" y="185"/>
                  <a:pt x="612" y="186"/>
                  <a:pt x="611" y="186"/>
                </a:cubicBezTo>
                <a:cubicBezTo>
                  <a:pt x="610" y="186"/>
                  <a:pt x="609" y="186"/>
                  <a:pt x="609" y="186"/>
                </a:cubicBezTo>
                <a:cubicBezTo>
                  <a:pt x="608" y="187"/>
                  <a:pt x="609" y="188"/>
                  <a:pt x="610" y="188"/>
                </a:cubicBezTo>
                <a:cubicBezTo>
                  <a:pt x="610" y="189"/>
                  <a:pt x="611" y="189"/>
                  <a:pt x="612" y="189"/>
                </a:cubicBezTo>
                <a:cubicBezTo>
                  <a:pt x="612" y="189"/>
                  <a:pt x="612" y="190"/>
                  <a:pt x="612" y="190"/>
                </a:cubicBezTo>
                <a:cubicBezTo>
                  <a:pt x="613" y="190"/>
                  <a:pt x="613" y="190"/>
                  <a:pt x="613" y="190"/>
                </a:cubicBezTo>
                <a:cubicBezTo>
                  <a:pt x="614" y="189"/>
                  <a:pt x="615" y="189"/>
                  <a:pt x="616" y="189"/>
                </a:cubicBezTo>
                <a:cubicBezTo>
                  <a:pt x="617" y="189"/>
                  <a:pt x="617" y="189"/>
                  <a:pt x="618" y="190"/>
                </a:cubicBezTo>
                <a:cubicBezTo>
                  <a:pt x="619" y="191"/>
                  <a:pt x="619" y="191"/>
                  <a:pt x="620" y="191"/>
                </a:cubicBezTo>
                <a:cubicBezTo>
                  <a:pt x="620" y="191"/>
                  <a:pt x="619" y="192"/>
                  <a:pt x="619" y="191"/>
                </a:cubicBezTo>
                <a:cubicBezTo>
                  <a:pt x="618" y="191"/>
                  <a:pt x="618" y="191"/>
                  <a:pt x="618" y="191"/>
                </a:cubicBezTo>
                <a:cubicBezTo>
                  <a:pt x="617" y="191"/>
                  <a:pt x="617" y="192"/>
                  <a:pt x="617" y="192"/>
                </a:cubicBezTo>
                <a:cubicBezTo>
                  <a:pt x="616" y="192"/>
                  <a:pt x="615" y="192"/>
                  <a:pt x="614" y="192"/>
                </a:cubicBezTo>
                <a:cubicBezTo>
                  <a:pt x="614" y="192"/>
                  <a:pt x="614" y="192"/>
                  <a:pt x="614" y="192"/>
                </a:cubicBezTo>
                <a:cubicBezTo>
                  <a:pt x="614" y="193"/>
                  <a:pt x="614" y="193"/>
                  <a:pt x="615" y="193"/>
                </a:cubicBezTo>
                <a:cubicBezTo>
                  <a:pt x="615" y="193"/>
                  <a:pt x="616" y="193"/>
                  <a:pt x="617" y="194"/>
                </a:cubicBezTo>
                <a:cubicBezTo>
                  <a:pt x="617" y="194"/>
                  <a:pt x="618" y="194"/>
                  <a:pt x="619" y="194"/>
                </a:cubicBezTo>
                <a:cubicBezTo>
                  <a:pt x="619" y="194"/>
                  <a:pt x="620" y="194"/>
                  <a:pt x="620" y="194"/>
                </a:cubicBezTo>
                <a:cubicBezTo>
                  <a:pt x="621" y="195"/>
                  <a:pt x="621" y="195"/>
                  <a:pt x="622" y="195"/>
                </a:cubicBezTo>
                <a:cubicBezTo>
                  <a:pt x="623" y="195"/>
                  <a:pt x="624" y="194"/>
                  <a:pt x="624" y="195"/>
                </a:cubicBezTo>
                <a:cubicBezTo>
                  <a:pt x="623" y="196"/>
                  <a:pt x="622" y="196"/>
                  <a:pt x="622" y="195"/>
                </a:cubicBezTo>
                <a:cubicBezTo>
                  <a:pt x="621" y="195"/>
                  <a:pt x="621" y="195"/>
                  <a:pt x="621" y="195"/>
                </a:cubicBezTo>
                <a:cubicBezTo>
                  <a:pt x="620" y="195"/>
                  <a:pt x="620" y="195"/>
                  <a:pt x="619" y="195"/>
                </a:cubicBezTo>
                <a:cubicBezTo>
                  <a:pt x="619" y="195"/>
                  <a:pt x="619" y="195"/>
                  <a:pt x="618" y="195"/>
                </a:cubicBezTo>
                <a:cubicBezTo>
                  <a:pt x="618" y="195"/>
                  <a:pt x="617" y="195"/>
                  <a:pt x="617" y="195"/>
                </a:cubicBezTo>
                <a:cubicBezTo>
                  <a:pt x="617" y="196"/>
                  <a:pt x="618" y="196"/>
                  <a:pt x="618" y="197"/>
                </a:cubicBezTo>
                <a:cubicBezTo>
                  <a:pt x="619" y="198"/>
                  <a:pt x="619" y="198"/>
                  <a:pt x="620" y="199"/>
                </a:cubicBezTo>
                <a:cubicBezTo>
                  <a:pt x="621" y="200"/>
                  <a:pt x="621" y="200"/>
                  <a:pt x="622" y="200"/>
                </a:cubicBezTo>
                <a:cubicBezTo>
                  <a:pt x="623" y="199"/>
                  <a:pt x="623" y="199"/>
                  <a:pt x="623" y="199"/>
                </a:cubicBezTo>
                <a:cubicBezTo>
                  <a:pt x="624" y="199"/>
                  <a:pt x="624" y="199"/>
                  <a:pt x="624" y="199"/>
                </a:cubicBezTo>
                <a:cubicBezTo>
                  <a:pt x="624" y="200"/>
                  <a:pt x="622" y="200"/>
                  <a:pt x="622" y="201"/>
                </a:cubicBezTo>
                <a:cubicBezTo>
                  <a:pt x="621" y="201"/>
                  <a:pt x="620" y="200"/>
                  <a:pt x="619" y="200"/>
                </a:cubicBezTo>
                <a:cubicBezTo>
                  <a:pt x="618" y="199"/>
                  <a:pt x="618" y="198"/>
                  <a:pt x="617" y="198"/>
                </a:cubicBezTo>
                <a:cubicBezTo>
                  <a:pt x="616" y="197"/>
                  <a:pt x="615" y="197"/>
                  <a:pt x="614" y="197"/>
                </a:cubicBezTo>
                <a:cubicBezTo>
                  <a:pt x="614" y="197"/>
                  <a:pt x="614" y="196"/>
                  <a:pt x="614" y="196"/>
                </a:cubicBezTo>
                <a:cubicBezTo>
                  <a:pt x="614" y="196"/>
                  <a:pt x="615" y="196"/>
                  <a:pt x="615" y="196"/>
                </a:cubicBezTo>
                <a:cubicBezTo>
                  <a:pt x="615" y="196"/>
                  <a:pt x="614" y="196"/>
                  <a:pt x="614" y="196"/>
                </a:cubicBezTo>
                <a:cubicBezTo>
                  <a:pt x="614" y="195"/>
                  <a:pt x="613" y="196"/>
                  <a:pt x="612" y="196"/>
                </a:cubicBezTo>
                <a:cubicBezTo>
                  <a:pt x="612" y="195"/>
                  <a:pt x="612" y="194"/>
                  <a:pt x="611" y="194"/>
                </a:cubicBezTo>
                <a:cubicBezTo>
                  <a:pt x="610" y="194"/>
                  <a:pt x="610" y="194"/>
                  <a:pt x="610" y="193"/>
                </a:cubicBezTo>
                <a:cubicBezTo>
                  <a:pt x="609" y="193"/>
                  <a:pt x="609" y="193"/>
                  <a:pt x="609" y="193"/>
                </a:cubicBezTo>
                <a:cubicBezTo>
                  <a:pt x="608" y="192"/>
                  <a:pt x="607" y="191"/>
                  <a:pt x="607" y="191"/>
                </a:cubicBezTo>
                <a:cubicBezTo>
                  <a:pt x="606" y="190"/>
                  <a:pt x="605" y="190"/>
                  <a:pt x="605" y="189"/>
                </a:cubicBezTo>
                <a:cubicBezTo>
                  <a:pt x="604" y="188"/>
                  <a:pt x="604" y="188"/>
                  <a:pt x="603" y="188"/>
                </a:cubicBezTo>
                <a:cubicBezTo>
                  <a:pt x="602" y="188"/>
                  <a:pt x="602" y="188"/>
                  <a:pt x="601" y="188"/>
                </a:cubicBezTo>
                <a:cubicBezTo>
                  <a:pt x="600" y="188"/>
                  <a:pt x="599" y="188"/>
                  <a:pt x="598" y="188"/>
                </a:cubicBezTo>
                <a:cubicBezTo>
                  <a:pt x="597" y="188"/>
                  <a:pt x="597" y="189"/>
                  <a:pt x="597" y="190"/>
                </a:cubicBezTo>
                <a:cubicBezTo>
                  <a:pt x="597" y="190"/>
                  <a:pt x="596" y="190"/>
                  <a:pt x="596" y="191"/>
                </a:cubicBezTo>
                <a:cubicBezTo>
                  <a:pt x="596" y="191"/>
                  <a:pt x="595" y="191"/>
                  <a:pt x="595" y="192"/>
                </a:cubicBezTo>
                <a:cubicBezTo>
                  <a:pt x="595" y="192"/>
                  <a:pt x="594" y="193"/>
                  <a:pt x="595" y="193"/>
                </a:cubicBezTo>
                <a:cubicBezTo>
                  <a:pt x="596" y="194"/>
                  <a:pt x="597" y="193"/>
                  <a:pt x="598" y="193"/>
                </a:cubicBezTo>
                <a:cubicBezTo>
                  <a:pt x="599" y="193"/>
                  <a:pt x="599" y="193"/>
                  <a:pt x="600" y="193"/>
                </a:cubicBezTo>
                <a:cubicBezTo>
                  <a:pt x="601" y="193"/>
                  <a:pt x="601" y="193"/>
                  <a:pt x="602" y="193"/>
                </a:cubicBezTo>
                <a:cubicBezTo>
                  <a:pt x="602" y="193"/>
                  <a:pt x="602" y="193"/>
                  <a:pt x="601" y="194"/>
                </a:cubicBezTo>
                <a:cubicBezTo>
                  <a:pt x="601" y="194"/>
                  <a:pt x="600" y="194"/>
                  <a:pt x="599" y="194"/>
                </a:cubicBezTo>
                <a:cubicBezTo>
                  <a:pt x="598" y="195"/>
                  <a:pt x="598" y="197"/>
                  <a:pt x="599" y="198"/>
                </a:cubicBezTo>
                <a:cubicBezTo>
                  <a:pt x="599" y="198"/>
                  <a:pt x="600" y="198"/>
                  <a:pt x="601" y="199"/>
                </a:cubicBezTo>
                <a:cubicBezTo>
                  <a:pt x="601" y="199"/>
                  <a:pt x="602" y="199"/>
                  <a:pt x="602" y="199"/>
                </a:cubicBezTo>
                <a:cubicBezTo>
                  <a:pt x="602" y="199"/>
                  <a:pt x="603" y="198"/>
                  <a:pt x="603" y="198"/>
                </a:cubicBezTo>
                <a:cubicBezTo>
                  <a:pt x="603" y="198"/>
                  <a:pt x="604" y="198"/>
                  <a:pt x="604" y="198"/>
                </a:cubicBezTo>
                <a:cubicBezTo>
                  <a:pt x="604" y="199"/>
                  <a:pt x="603" y="199"/>
                  <a:pt x="603" y="199"/>
                </a:cubicBezTo>
                <a:cubicBezTo>
                  <a:pt x="602" y="200"/>
                  <a:pt x="601" y="200"/>
                  <a:pt x="602" y="201"/>
                </a:cubicBezTo>
                <a:cubicBezTo>
                  <a:pt x="602" y="201"/>
                  <a:pt x="603" y="201"/>
                  <a:pt x="603" y="202"/>
                </a:cubicBezTo>
                <a:cubicBezTo>
                  <a:pt x="602" y="202"/>
                  <a:pt x="602" y="202"/>
                  <a:pt x="602" y="202"/>
                </a:cubicBezTo>
                <a:cubicBezTo>
                  <a:pt x="601" y="202"/>
                  <a:pt x="600" y="201"/>
                  <a:pt x="599" y="201"/>
                </a:cubicBezTo>
                <a:cubicBezTo>
                  <a:pt x="599" y="201"/>
                  <a:pt x="599" y="201"/>
                  <a:pt x="598" y="201"/>
                </a:cubicBezTo>
                <a:cubicBezTo>
                  <a:pt x="598" y="200"/>
                  <a:pt x="598" y="201"/>
                  <a:pt x="597" y="201"/>
                </a:cubicBezTo>
                <a:cubicBezTo>
                  <a:pt x="596" y="201"/>
                  <a:pt x="595" y="201"/>
                  <a:pt x="595" y="201"/>
                </a:cubicBezTo>
                <a:cubicBezTo>
                  <a:pt x="594" y="201"/>
                  <a:pt x="592" y="202"/>
                  <a:pt x="594" y="202"/>
                </a:cubicBezTo>
                <a:cubicBezTo>
                  <a:pt x="594" y="203"/>
                  <a:pt x="594" y="202"/>
                  <a:pt x="595" y="202"/>
                </a:cubicBezTo>
                <a:cubicBezTo>
                  <a:pt x="595" y="203"/>
                  <a:pt x="595" y="203"/>
                  <a:pt x="595" y="203"/>
                </a:cubicBezTo>
                <a:cubicBezTo>
                  <a:pt x="594" y="203"/>
                  <a:pt x="594" y="204"/>
                  <a:pt x="594" y="204"/>
                </a:cubicBezTo>
                <a:cubicBezTo>
                  <a:pt x="595" y="204"/>
                  <a:pt x="595" y="204"/>
                  <a:pt x="596" y="204"/>
                </a:cubicBezTo>
                <a:cubicBezTo>
                  <a:pt x="596" y="204"/>
                  <a:pt x="596" y="205"/>
                  <a:pt x="596" y="205"/>
                </a:cubicBezTo>
                <a:cubicBezTo>
                  <a:pt x="595" y="205"/>
                  <a:pt x="595" y="205"/>
                  <a:pt x="595" y="205"/>
                </a:cubicBezTo>
                <a:cubicBezTo>
                  <a:pt x="594" y="205"/>
                  <a:pt x="593" y="204"/>
                  <a:pt x="592" y="204"/>
                </a:cubicBezTo>
                <a:cubicBezTo>
                  <a:pt x="591" y="204"/>
                  <a:pt x="591" y="205"/>
                  <a:pt x="590" y="206"/>
                </a:cubicBezTo>
                <a:cubicBezTo>
                  <a:pt x="589" y="206"/>
                  <a:pt x="588" y="206"/>
                  <a:pt x="587" y="207"/>
                </a:cubicBezTo>
                <a:cubicBezTo>
                  <a:pt x="586" y="207"/>
                  <a:pt x="587" y="208"/>
                  <a:pt x="588" y="208"/>
                </a:cubicBezTo>
                <a:cubicBezTo>
                  <a:pt x="589" y="209"/>
                  <a:pt x="588" y="210"/>
                  <a:pt x="590" y="210"/>
                </a:cubicBezTo>
                <a:cubicBezTo>
                  <a:pt x="591" y="210"/>
                  <a:pt x="592" y="209"/>
                  <a:pt x="593" y="209"/>
                </a:cubicBezTo>
                <a:cubicBezTo>
                  <a:pt x="594" y="209"/>
                  <a:pt x="595" y="209"/>
                  <a:pt x="596" y="209"/>
                </a:cubicBezTo>
                <a:cubicBezTo>
                  <a:pt x="597" y="209"/>
                  <a:pt x="598" y="209"/>
                  <a:pt x="599" y="208"/>
                </a:cubicBezTo>
                <a:cubicBezTo>
                  <a:pt x="600" y="208"/>
                  <a:pt x="600" y="208"/>
                  <a:pt x="601" y="208"/>
                </a:cubicBezTo>
                <a:cubicBezTo>
                  <a:pt x="602" y="208"/>
                  <a:pt x="603" y="208"/>
                  <a:pt x="604" y="208"/>
                </a:cubicBezTo>
                <a:cubicBezTo>
                  <a:pt x="605" y="208"/>
                  <a:pt x="606" y="208"/>
                  <a:pt x="606" y="208"/>
                </a:cubicBezTo>
                <a:cubicBezTo>
                  <a:pt x="607" y="207"/>
                  <a:pt x="608" y="207"/>
                  <a:pt x="609" y="207"/>
                </a:cubicBezTo>
                <a:cubicBezTo>
                  <a:pt x="610" y="207"/>
                  <a:pt x="611" y="207"/>
                  <a:pt x="612" y="207"/>
                </a:cubicBezTo>
                <a:cubicBezTo>
                  <a:pt x="613" y="207"/>
                  <a:pt x="614" y="207"/>
                  <a:pt x="615" y="207"/>
                </a:cubicBezTo>
                <a:cubicBezTo>
                  <a:pt x="616" y="206"/>
                  <a:pt x="617" y="206"/>
                  <a:pt x="618" y="206"/>
                </a:cubicBezTo>
                <a:cubicBezTo>
                  <a:pt x="619" y="206"/>
                  <a:pt x="619" y="206"/>
                  <a:pt x="620" y="206"/>
                </a:cubicBezTo>
                <a:cubicBezTo>
                  <a:pt x="621" y="206"/>
                  <a:pt x="621" y="206"/>
                  <a:pt x="622" y="206"/>
                </a:cubicBezTo>
                <a:cubicBezTo>
                  <a:pt x="623" y="205"/>
                  <a:pt x="624" y="205"/>
                  <a:pt x="623" y="206"/>
                </a:cubicBezTo>
                <a:cubicBezTo>
                  <a:pt x="623" y="207"/>
                  <a:pt x="622" y="206"/>
                  <a:pt x="622" y="206"/>
                </a:cubicBezTo>
                <a:cubicBezTo>
                  <a:pt x="621" y="207"/>
                  <a:pt x="623" y="207"/>
                  <a:pt x="623" y="208"/>
                </a:cubicBezTo>
                <a:cubicBezTo>
                  <a:pt x="622" y="208"/>
                  <a:pt x="620" y="208"/>
                  <a:pt x="620" y="208"/>
                </a:cubicBezTo>
                <a:cubicBezTo>
                  <a:pt x="619" y="209"/>
                  <a:pt x="619" y="209"/>
                  <a:pt x="619" y="209"/>
                </a:cubicBezTo>
                <a:cubicBezTo>
                  <a:pt x="619" y="209"/>
                  <a:pt x="618" y="209"/>
                  <a:pt x="618" y="209"/>
                </a:cubicBezTo>
                <a:cubicBezTo>
                  <a:pt x="617" y="210"/>
                  <a:pt x="618" y="211"/>
                  <a:pt x="618" y="211"/>
                </a:cubicBezTo>
                <a:cubicBezTo>
                  <a:pt x="617" y="211"/>
                  <a:pt x="616" y="211"/>
                  <a:pt x="615" y="211"/>
                </a:cubicBezTo>
                <a:cubicBezTo>
                  <a:pt x="615" y="211"/>
                  <a:pt x="613" y="211"/>
                  <a:pt x="613" y="212"/>
                </a:cubicBezTo>
                <a:cubicBezTo>
                  <a:pt x="613" y="212"/>
                  <a:pt x="615" y="213"/>
                  <a:pt x="614" y="213"/>
                </a:cubicBezTo>
                <a:cubicBezTo>
                  <a:pt x="613" y="213"/>
                  <a:pt x="612" y="213"/>
                  <a:pt x="611" y="213"/>
                </a:cubicBezTo>
                <a:cubicBezTo>
                  <a:pt x="611" y="214"/>
                  <a:pt x="611" y="214"/>
                  <a:pt x="612" y="214"/>
                </a:cubicBezTo>
                <a:cubicBezTo>
                  <a:pt x="612" y="214"/>
                  <a:pt x="612" y="214"/>
                  <a:pt x="613" y="214"/>
                </a:cubicBezTo>
                <a:cubicBezTo>
                  <a:pt x="613" y="215"/>
                  <a:pt x="614" y="215"/>
                  <a:pt x="615" y="215"/>
                </a:cubicBezTo>
                <a:cubicBezTo>
                  <a:pt x="615" y="215"/>
                  <a:pt x="615" y="215"/>
                  <a:pt x="616" y="216"/>
                </a:cubicBezTo>
                <a:cubicBezTo>
                  <a:pt x="616" y="216"/>
                  <a:pt x="617" y="216"/>
                  <a:pt x="617" y="216"/>
                </a:cubicBezTo>
                <a:cubicBezTo>
                  <a:pt x="617" y="216"/>
                  <a:pt x="618" y="216"/>
                  <a:pt x="618" y="216"/>
                </a:cubicBezTo>
                <a:cubicBezTo>
                  <a:pt x="618" y="216"/>
                  <a:pt x="617" y="216"/>
                  <a:pt x="617" y="216"/>
                </a:cubicBezTo>
                <a:cubicBezTo>
                  <a:pt x="616" y="216"/>
                  <a:pt x="615" y="216"/>
                  <a:pt x="614" y="217"/>
                </a:cubicBezTo>
                <a:cubicBezTo>
                  <a:pt x="614" y="217"/>
                  <a:pt x="614" y="217"/>
                  <a:pt x="614" y="218"/>
                </a:cubicBezTo>
                <a:cubicBezTo>
                  <a:pt x="615" y="218"/>
                  <a:pt x="615" y="218"/>
                  <a:pt x="615" y="219"/>
                </a:cubicBezTo>
                <a:cubicBezTo>
                  <a:pt x="615" y="220"/>
                  <a:pt x="615" y="220"/>
                  <a:pt x="615" y="221"/>
                </a:cubicBezTo>
                <a:cubicBezTo>
                  <a:pt x="616" y="222"/>
                  <a:pt x="617" y="221"/>
                  <a:pt x="618" y="221"/>
                </a:cubicBezTo>
                <a:cubicBezTo>
                  <a:pt x="619" y="221"/>
                  <a:pt x="621" y="222"/>
                  <a:pt x="623" y="222"/>
                </a:cubicBezTo>
                <a:cubicBezTo>
                  <a:pt x="624" y="222"/>
                  <a:pt x="624" y="222"/>
                  <a:pt x="625" y="221"/>
                </a:cubicBezTo>
                <a:cubicBezTo>
                  <a:pt x="626" y="221"/>
                  <a:pt x="626" y="220"/>
                  <a:pt x="627" y="220"/>
                </a:cubicBezTo>
                <a:cubicBezTo>
                  <a:pt x="629" y="219"/>
                  <a:pt x="631" y="220"/>
                  <a:pt x="632" y="220"/>
                </a:cubicBezTo>
                <a:cubicBezTo>
                  <a:pt x="633" y="220"/>
                  <a:pt x="634" y="220"/>
                  <a:pt x="635" y="220"/>
                </a:cubicBezTo>
                <a:cubicBezTo>
                  <a:pt x="636" y="220"/>
                  <a:pt x="637" y="220"/>
                  <a:pt x="638" y="221"/>
                </a:cubicBezTo>
                <a:cubicBezTo>
                  <a:pt x="639" y="221"/>
                  <a:pt x="640" y="221"/>
                  <a:pt x="640" y="221"/>
                </a:cubicBezTo>
                <a:cubicBezTo>
                  <a:pt x="641" y="221"/>
                  <a:pt x="641" y="221"/>
                  <a:pt x="642" y="221"/>
                </a:cubicBezTo>
                <a:cubicBezTo>
                  <a:pt x="642" y="221"/>
                  <a:pt x="643" y="220"/>
                  <a:pt x="643" y="220"/>
                </a:cubicBezTo>
                <a:cubicBezTo>
                  <a:pt x="643" y="219"/>
                  <a:pt x="642" y="218"/>
                  <a:pt x="642" y="218"/>
                </a:cubicBezTo>
                <a:cubicBezTo>
                  <a:pt x="641" y="217"/>
                  <a:pt x="641" y="216"/>
                  <a:pt x="642" y="216"/>
                </a:cubicBezTo>
                <a:cubicBezTo>
                  <a:pt x="642" y="216"/>
                  <a:pt x="643" y="217"/>
                  <a:pt x="643" y="217"/>
                </a:cubicBezTo>
                <a:cubicBezTo>
                  <a:pt x="643" y="217"/>
                  <a:pt x="644" y="217"/>
                  <a:pt x="644" y="217"/>
                </a:cubicBezTo>
                <a:cubicBezTo>
                  <a:pt x="645" y="218"/>
                  <a:pt x="645" y="219"/>
                  <a:pt x="646" y="219"/>
                </a:cubicBezTo>
                <a:cubicBezTo>
                  <a:pt x="647" y="218"/>
                  <a:pt x="646" y="217"/>
                  <a:pt x="646" y="217"/>
                </a:cubicBezTo>
                <a:cubicBezTo>
                  <a:pt x="645" y="217"/>
                  <a:pt x="645" y="216"/>
                  <a:pt x="644" y="215"/>
                </a:cubicBezTo>
                <a:cubicBezTo>
                  <a:pt x="644" y="215"/>
                  <a:pt x="642" y="215"/>
                  <a:pt x="643" y="214"/>
                </a:cubicBezTo>
                <a:cubicBezTo>
                  <a:pt x="643" y="214"/>
                  <a:pt x="643" y="214"/>
                  <a:pt x="643" y="213"/>
                </a:cubicBezTo>
                <a:cubicBezTo>
                  <a:pt x="644" y="213"/>
                  <a:pt x="644" y="213"/>
                  <a:pt x="644" y="212"/>
                </a:cubicBezTo>
                <a:cubicBezTo>
                  <a:pt x="645" y="212"/>
                  <a:pt x="645" y="211"/>
                  <a:pt x="645" y="210"/>
                </a:cubicBezTo>
                <a:cubicBezTo>
                  <a:pt x="645" y="209"/>
                  <a:pt x="646" y="209"/>
                  <a:pt x="647" y="209"/>
                </a:cubicBezTo>
                <a:cubicBezTo>
                  <a:pt x="647" y="210"/>
                  <a:pt x="648" y="210"/>
                  <a:pt x="648" y="211"/>
                </a:cubicBezTo>
                <a:cubicBezTo>
                  <a:pt x="649" y="211"/>
                  <a:pt x="649" y="211"/>
                  <a:pt x="649" y="211"/>
                </a:cubicBezTo>
                <a:cubicBezTo>
                  <a:pt x="649" y="212"/>
                  <a:pt x="649" y="212"/>
                  <a:pt x="650" y="213"/>
                </a:cubicBezTo>
                <a:cubicBezTo>
                  <a:pt x="650" y="213"/>
                  <a:pt x="650" y="212"/>
                  <a:pt x="650" y="212"/>
                </a:cubicBezTo>
                <a:cubicBezTo>
                  <a:pt x="650" y="212"/>
                  <a:pt x="649" y="211"/>
                  <a:pt x="649" y="211"/>
                </a:cubicBezTo>
                <a:cubicBezTo>
                  <a:pt x="649" y="210"/>
                  <a:pt x="649" y="209"/>
                  <a:pt x="649" y="208"/>
                </a:cubicBezTo>
                <a:cubicBezTo>
                  <a:pt x="649" y="208"/>
                  <a:pt x="650" y="206"/>
                  <a:pt x="649" y="206"/>
                </a:cubicBezTo>
                <a:cubicBezTo>
                  <a:pt x="649" y="205"/>
                  <a:pt x="648" y="205"/>
                  <a:pt x="648" y="205"/>
                </a:cubicBezTo>
                <a:cubicBezTo>
                  <a:pt x="647" y="205"/>
                  <a:pt x="647" y="204"/>
                  <a:pt x="647" y="203"/>
                </a:cubicBezTo>
                <a:cubicBezTo>
                  <a:pt x="647" y="202"/>
                  <a:pt x="647" y="201"/>
                  <a:pt x="647" y="201"/>
                </a:cubicBezTo>
                <a:cubicBezTo>
                  <a:pt x="646" y="200"/>
                  <a:pt x="646" y="199"/>
                  <a:pt x="647" y="198"/>
                </a:cubicBezTo>
                <a:cubicBezTo>
                  <a:pt x="647" y="198"/>
                  <a:pt x="647" y="198"/>
                  <a:pt x="648" y="197"/>
                </a:cubicBezTo>
                <a:cubicBezTo>
                  <a:pt x="648" y="197"/>
                  <a:pt x="648" y="196"/>
                  <a:pt x="648" y="196"/>
                </a:cubicBezTo>
                <a:cubicBezTo>
                  <a:pt x="648" y="195"/>
                  <a:pt x="648" y="194"/>
                  <a:pt x="648" y="193"/>
                </a:cubicBezTo>
                <a:cubicBezTo>
                  <a:pt x="647" y="193"/>
                  <a:pt x="646" y="193"/>
                  <a:pt x="646" y="192"/>
                </a:cubicBezTo>
                <a:cubicBezTo>
                  <a:pt x="645" y="190"/>
                  <a:pt x="646" y="189"/>
                  <a:pt x="646" y="187"/>
                </a:cubicBezTo>
                <a:cubicBezTo>
                  <a:pt x="645" y="186"/>
                  <a:pt x="643" y="186"/>
                  <a:pt x="642" y="186"/>
                </a:cubicBezTo>
                <a:cubicBezTo>
                  <a:pt x="641" y="185"/>
                  <a:pt x="640" y="185"/>
                  <a:pt x="640" y="185"/>
                </a:cubicBezTo>
                <a:cubicBezTo>
                  <a:pt x="639" y="184"/>
                  <a:pt x="639" y="183"/>
                  <a:pt x="638" y="183"/>
                </a:cubicBezTo>
                <a:cubicBezTo>
                  <a:pt x="637" y="182"/>
                  <a:pt x="636" y="182"/>
                  <a:pt x="635" y="182"/>
                </a:cubicBezTo>
                <a:cubicBezTo>
                  <a:pt x="635" y="182"/>
                  <a:pt x="635" y="182"/>
                  <a:pt x="634" y="182"/>
                </a:cubicBezTo>
                <a:cubicBezTo>
                  <a:pt x="634" y="182"/>
                  <a:pt x="633" y="182"/>
                  <a:pt x="633" y="182"/>
                </a:cubicBezTo>
                <a:close/>
                <a:moveTo>
                  <a:pt x="243" y="576"/>
                </a:moveTo>
                <a:cubicBezTo>
                  <a:pt x="244" y="576"/>
                  <a:pt x="244" y="576"/>
                  <a:pt x="244" y="577"/>
                </a:cubicBezTo>
                <a:cubicBezTo>
                  <a:pt x="245" y="577"/>
                  <a:pt x="245" y="577"/>
                  <a:pt x="245" y="577"/>
                </a:cubicBezTo>
                <a:cubicBezTo>
                  <a:pt x="246" y="577"/>
                  <a:pt x="246" y="576"/>
                  <a:pt x="246" y="576"/>
                </a:cubicBezTo>
                <a:cubicBezTo>
                  <a:pt x="247" y="575"/>
                  <a:pt x="247" y="574"/>
                  <a:pt x="246" y="574"/>
                </a:cubicBezTo>
                <a:cubicBezTo>
                  <a:pt x="245" y="573"/>
                  <a:pt x="241" y="575"/>
                  <a:pt x="243" y="576"/>
                </a:cubicBezTo>
                <a:close/>
                <a:moveTo>
                  <a:pt x="229" y="562"/>
                </a:moveTo>
                <a:cubicBezTo>
                  <a:pt x="230" y="562"/>
                  <a:pt x="230" y="562"/>
                  <a:pt x="230" y="561"/>
                </a:cubicBezTo>
                <a:cubicBezTo>
                  <a:pt x="231" y="561"/>
                  <a:pt x="231" y="560"/>
                  <a:pt x="232" y="560"/>
                </a:cubicBezTo>
                <a:cubicBezTo>
                  <a:pt x="233" y="559"/>
                  <a:pt x="233" y="559"/>
                  <a:pt x="233" y="558"/>
                </a:cubicBezTo>
                <a:cubicBezTo>
                  <a:pt x="233" y="557"/>
                  <a:pt x="233" y="557"/>
                  <a:pt x="233" y="556"/>
                </a:cubicBezTo>
                <a:cubicBezTo>
                  <a:pt x="233" y="556"/>
                  <a:pt x="232" y="556"/>
                  <a:pt x="232" y="555"/>
                </a:cubicBezTo>
                <a:cubicBezTo>
                  <a:pt x="232" y="555"/>
                  <a:pt x="232" y="554"/>
                  <a:pt x="232" y="554"/>
                </a:cubicBezTo>
                <a:cubicBezTo>
                  <a:pt x="232" y="554"/>
                  <a:pt x="231" y="553"/>
                  <a:pt x="231" y="553"/>
                </a:cubicBezTo>
                <a:cubicBezTo>
                  <a:pt x="230" y="553"/>
                  <a:pt x="230" y="553"/>
                  <a:pt x="230" y="552"/>
                </a:cubicBezTo>
                <a:cubicBezTo>
                  <a:pt x="230" y="552"/>
                  <a:pt x="230" y="552"/>
                  <a:pt x="229" y="551"/>
                </a:cubicBezTo>
                <a:cubicBezTo>
                  <a:pt x="229" y="551"/>
                  <a:pt x="229" y="550"/>
                  <a:pt x="229" y="549"/>
                </a:cubicBezTo>
                <a:cubicBezTo>
                  <a:pt x="229" y="549"/>
                  <a:pt x="229" y="548"/>
                  <a:pt x="229" y="548"/>
                </a:cubicBezTo>
                <a:cubicBezTo>
                  <a:pt x="229" y="547"/>
                  <a:pt x="230" y="548"/>
                  <a:pt x="230" y="548"/>
                </a:cubicBezTo>
                <a:cubicBezTo>
                  <a:pt x="230" y="549"/>
                  <a:pt x="230" y="550"/>
                  <a:pt x="231" y="551"/>
                </a:cubicBezTo>
                <a:cubicBezTo>
                  <a:pt x="231" y="551"/>
                  <a:pt x="232" y="552"/>
                  <a:pt x="232" y="552"/>
                </a:cubicBezTo>
                <a:cubicBezTo>
                  <a:pt x="232" y="553"/>
                  <a:pt x="232" y="553"/>
                  <a:pt x="233" y="554"/>
                </a:cubicBezTo>
                <a:cubicBezTo>
                  <a:pt x="233" y="554"/>
                  <a:pt x="234" y="555"/>
                  <a:pt x="234" y="555"/>
                </a:cubicBezTo>
                <a:cubicBezTo>
                  <a:pt x="234" y="555"/>
                  <a:pt x="234" y="554"/>
                  <a:pt x="234" y="554"/>
                </a:cubicBezTo>
                <a:cubicBezTo>
                  <a:pt x="233" y="553"/>
                  <a:pt x="233" y="553"/>
                  <a:pt x="233" y="553"/>
                </a:cubicBezTo>
                <a:cubicBezTo>
                  <a:pt x="233" y="552"/>
                  <a:pt x="233" y="551"/>
                  <a:pt x="232" y="551"/>
                </a:cubicBezTo>
                <a:cubicBezTo>
                  <a:pt x="231" y="550"/>
                  <a:pt x="232" y="549"/>
                  <a:pt x="231" y="549"/>
                </a:cubicBezTo>
                <a:cubicBezTo>
                  <a:pt x="231" y="548"/>
                  <a:pt x="230" y="547"/>
                  <a:pt x="230" y="546"/>
                </a:cubicBezTo>
                <a:cubicBezTo>
                  <a:pt x="230" y="546"/>
                  <a:pt x="229" y="546"/>
                  <a:pt x="229" y="546"/>
                </a:cubicBezTo>
                <a:cubicBezTo>
                  <a:pt x="228" y="546"/>
                  <a:pt x="227" y="546"/>
                  <a:pt x="226" y="546"/>
                </a:cubicBezTo>
                <a:cubicBezTo>
                  <a:pt x="226" y="545"/>
                  <a:pt x="225" y="545"/>
                  <a:pt x="224" y="545"/>
                </a:cubicBezTo>
                <a:cubicBezTo>
                  <a:pt x="224" y="545"/>
                  <a:pt x="223" y="544"/>
                  <a:pt x="223" y="543"/>
                </a:cubicBezTo>
                <a:cubicBezTo>
                  <a:pt x="222" y="543"/>
                  <a:pt x="222" y="542"/>
                  <a:pt x="221" y="542"/>
                </a:cubicBezTo>
                <a:cubicBezTo>
                  <a:pt x="221" y="542"/>
                  <a:pt x="221" y="543"/>
                  <a:pt x="221" y="543"/>
                </a:cubicBezTo>
                <a:cubicBezTo>
                  <a:pt x="221" y="544"/>
                  <a:pt x="221" y="545"/>
                  <a:pt x="221" y="545"/>
                </a:cubicBezTo>
                <a:cubicBezTo>
                  <a:pt x="222" y="545"/>
                  <a:pt x="222" y="546"/>
                  <a:pt x="222" y="546"/>
                </a:cubicBezTo>
                <a:cubicBezTo>
                  <a:pt x="222" y="546"/>
                  <a:pt x="223" y="546"/>
                  <a:pt x="223" y="546"/>
                </a:cubicBezTo>
                <a:cubicBezTo>
                  <a:pt x="224" y="546"/>
                  <a:pt x="223" y="547"/>
                  <a:pt x="223" y="547"/>
                </a:cubicBezTo>
                <a:cubicBezTo>
                  <a:pt x="223" y="548"/>
                  <a:pt x="223" y="549"/>
                  <a:pt x="223" y="549"/>
                </a:cubicBezTo>
                <a:cubicBezTo>
                  <a:pt x="224" y="550"/>
                  <a:pt x="224" y="551"/>
                  <a:pt x="224" y="552"/>
                </a:cubicBezTo>
                <a:cubicBezTo>
                  <a:pt x="224" y="553"/>
                  <a:pt x="224" y="554"/>
                  <a:pt x="224" y="555"/>
                </a:cubicBezTo>
                <a:cubicBezTo>
                  <a:pt x="224" y="555"/>
                  <a:pt x="225" y="555"/>
                  <a:pt x="225" y="556"/>
                </a:cubicBezTo>
                <a:cubicBezTo>
                  <a:pt x="225" y="556"/>
                  <a:pt x="225" y="556"/>
                  <a:pt x="225" y="557"/>
                </a:cubicBezTo>
                <a:cubicBezTo>
                  <a:pt x="226" y="557"/>
                  <a:pt x="226" y="556"/>
                  <a:pt x="227" y="556"/>
                </a:cubicBezTo>
                <a:cubicBezTo>
                  <a:pt x="228" y="556"/>
                  <a:pt x="227" y="557"/>
                  <a:pt x="228" y="557"/>
                </a:cubicBezTo>
                <a:cubicBezTo>
                  <a:pt x="228" y="558"/>
                  <a:pt x="228" y="558"/>
                  <a:pt x="228" y="558"/>
                </a:cubicBezTo>
                <a:cubicBezTo>
                  <a:pt x="228" y="558"/>
                  <a:pt x="228" y="559"/>
                  <a:pt x="228" y="559"/>
                </a:cubicBezTo>
                <a:cubicBezTo>
                  <a:pt x="228" y="559"/>
                  <a:pt x="227" y="559"/>
                  <a:pt x="227" y="559"/>
                </a:cubicBezTo>
                <a:cubicBezTo>
                  <a:pt x="227" y="559"/>
                  <a:pt x="227" y="560"/>
                  <a:pt x="227" y="561"/>
                </a:cubicBezTo>
                <a:cubicBezTo>
                  <a:pt x="226" y="561"/>
                  <a:pt x="226" y="562"/>
                  <a:pt x="226" y="563"/>
                </a:cubicBezTo>
                <a:cubicBezTo>
                  <a:pt x="226" y="563"/>
                  <a:pt x="225" y="563"/>
                  <a:pt x="225" y="564"/>
                </a:cubicBezTo>
                <a:cubicBezTo>
                  <a:pt x="225" y="564"/>
                  <a:pt x="225" y="564"/>
                  <a:pt x="225" y="564"/>
                </a:cubicBezTo>
                <a:cubicBezTo>
                  <a:pt x="225" y="565"/>
                  <a:pt x="226" y="565"/>
                  <a:pt x="226" y="564"/>
                </a:cubicBezTo>
                <a:cubicBezTo>
                  <a:pt x="227" y="564"/>
                  <a:pt x="227" y="564"/>
                  <a:pt x="227" y="564"/>
                </a:cubicBezTo>
                <a:cubicBezTo>
                  <a:pt x="228" y="563"/>
                  <a:pt x="228" y="563"/>
                  <a:pt x="229" y="562"/>
                </a:cubicBezTo>
                <a:close/>
                <a:moveTo>
                  <a:pt x="244" y="600"/>
                </a:moveTo>
                <a:cubicBezTo>
                  <a:pt x="244" y="601"/>
                  <a:pt x="244" y="601"/>
                  <a:pt x="245" y="601"/>
                </a:cubicBezTo>
                <a:cubicBezTo>
                  <a:pt x="246" y="602"/>
                  <a:pt x="246" y="602"/>
                  <a:pt x="246" y="602"/>
                </a:cubicBezTo>
                <a:cubicBezTo>
                  <a:pt x="246" y="602"/>
                  <a:pt x="247" y="603"/>
                  <a:pt x="247" y="602"/>
                </a:cubicBezTo>
                <a:cubicBezTo>
                  <a:pt x="247" y="602"/>
                  <a:pt x="247" y="602"/>
                  <a:pt x="246" y="601"/>
                </a:cubicBezTo>
                <a:cubicBezTo>
                  <a:pt x="246" y="601"/>
                  <a:pt x="246" y="600"/>
                  <a:pt x="246" y="600"/>
                </a:cubicBezTo>
                <a:cubicBezTo>
                  <a:pt x="246" y="599"/>
                  <a:pt x="245" y="599"/>
                  <a:pt x="245" y="599"/>
                </a:cubicBezTo>
                <a:cubicBezTo>
                  <a:pt x="245" y="598"/>
                  <a:pt x="244" y="598"/>
                  <a:pt x="244" y="597"/>
                </a:cubicBezTo>
                <a:cubicBezTo>
                  <a:pt x="244" y="596"/>
                  <a:pt x="244" y="595"/>
                  <a:pt x="243" y="595"/>
                </a:cubicBezTo>
                <a:cubicBezTo>
                  <a:pt x="242" y="594"/>
                  <a:pt x="242" y="594"/>
                  <a:pt x="242" y="594"/>
                </a:cubicBezTo>
                <a:cubicBezTo>
                  <a:pt x="242" y="593"/>
                  <a:pt x="242" y="592"/>
                  <a:pt x="243" y="593"/>
                </a:cubicBezTo>
                <a:cubicBezTo>
                  <a:pt x="243" y="593"/>
                  <a:pt x="243" y="593"/>
                  <a:pt x="243" y="594"/>
                </a:cubicBezTo>
                <a:cubicBezTo>
                  <a:pt x="244" y="594"/>
                  <a:pt x="244" y="594"/>
                  <a:pt x="244" y="594"/>
                </a:cubicBezTo>
                <a:cubicBezTo>
                  <a:pt x="244" y="593"/>
                  <a:pt x="244" y="593"/>
                  <a:pt x="245" y="593"/>
                </a:cubicBezTo>
                <a:cubicBezTo>
                  <a:pt x="245" y="593"/>
                  <a:pt x="245" y="593"/>
                  <a:pt x="245" y="593"/>
                </a:cubicBezTo>
                <a:cubicBezTo>
                  <a:pt x="245" y="594"/>
                  <a:pt x="245" y="594"/>
                  <a:pt x="246" y="594"/>
                </a:cubicBezTo>
                <a:cubicBezTo>
                  <a:pt x="246" y="594"/>
                  <a:pt x="246" y="594"/>
                  <a:pt x="247" y="594"/>
                </a:cubicBezTo>
                <a:cubicBezTo>
                  <a:pt x="247" y="594"/>
                  <a:pt x="247" y="593"/>
                  <a:pt x="247" y="593"/>
                </a:cubicBezTo>
                <a:cubicBezTo>
                  <a:pt x="248" y="593"/>
                  <a:pt x="248" y="595"/>
                  <a:pt x="248" y="595"/>
                </a:cubicBezTo>
                <a:cubicBezTo>
                  <a:pt x="248" y="596"/>
                  <a:pt x="249" y="596"/>
                  <a:pt x="249" y="596"/>
                </a:cubicBezTo>
                <a:cubicBezTo>
                  <a:pt x="249" y="597"/>
                  <a:pt x="248" y="597"/>
                  <a:pt x="248" y="598"/>
                </a:cubicBezTo>
                <a:cubicBezTo>
                  <a:pt x="249" y="598"/>
                  <a:pt x="250" y="599"/>
                  <a:pt x="250" y="599"/>
                </a:cubicBezTo>
                <a:cubicBezTo>
                  <a:pt x="250" y="599"/>
                  <a:pt x="250" y="600"/>
                  <a:pt x="251" y="600"/>
                </a:cubicBezTo>
                <a:cubicBezTo>
                  <a:pt x="251" y="600"/>
                  <a:pt x="252" y="600"/>
                  <a:pt x="252" y="600"/>
                </a:cubicBezTo>
                <a:cubicBezTo>
                  <a:pt x="252" y="601"/>
                  <a:pt x="252" y="601"/>
                  <a:pt x="252" y="601"/>
                </a:cubicBezTo>
                <a:cubicBezTo>
                  <a:pt x="252" y="602"/>
                  <a:pt x="253" y="601"/>
                  <a:pt x="253" y="601"/>
                </a:cubicBezTo>
                <a:cubicBezTo>
                  <a:pt x="253" y="601"/>
                  <a:pt x="254" y="602"/>
                  <a:pt x="254" y="602"/>
                </a:cubicBezTo>
                <a:cubicBezTo>
                  <a:pt x="254" y="602"/>
                  <a:pt x="255" y="601"/>
                  <a:pt x="255" y="601"/>
                </a:cubicBezTo>
                <a:cubicBezTo>
                  <a:pt x="255" y="600"/>
                  <a:pt x="256" y="597"/>
                  <a:pt x="254" y="597"/>
                </a:cubicBezTo>
                <a:cubicBezTo>
                  <a:pt x="254" y="597"/>
                  <a:pt x="253" y="598"/>
                  <a:pt x="253" y="597"/>
                </a:cubicBezTo>
                <a:cubicBezTo>
                  <a:pt x="253" y="597"/>
                  <a:pt x="253" y="596"/>
                  <a:pt x="254" y="596"/>
                </a:cubicBezTo>
                <a:cubicBezTo>
                  <a:pt x="254" y="596"/>
                  <a:pt x="255" y="595"/>
                  <a:pt x="255" y="595"/>
                </a:cubicBezTo>
                <a:cubicBezTo>
                  <a:pt x="255" y="594"/>
                  <a:pt x="255" y="593"/>
                  <a:pt x="254" y="593"/>
                </a:cubicBezTo>
                <a:cubicBezTo>
                  <a:pt x="254" y="593"/>
                  <a:pt x="254" y="593"/>
                  <a:pt x="254" y="593"/>
                </a:cubicBezTo>
                <a:cubicBezTo>
                  <a:pt x="253" y="593"/>
                  <a:pt x="253" y="592"/>
                  <a:pt x="253" y="592"/>
                </a:cubicBezTo>
                <a:cubicBezTo>
                  <a:pt x="253" y="590"/>
                  <a:pt x="252" y="591"/>
                  <a:pt x="251" y="591"/>
                </a:cubicBezTo>
                <a:cubicBezTo>
                  <a:pt x="251" y="590"/>
                  <a:pt x="252" y="590"/>
                  <a:pt x="251" y="590"/>
                </a:cubicBezTo>
                <a:cubicBezTo>
                  <a:pt x="251" y="590"/>
                  <a:pt x="251" y="590"/>
                  <a:pt x="251" y="590"/>
                </a:cubicBezTo>
                <a:cubicBezTo>
                  <a:pt x="251" y="590"/>
                  <a:pt x="251" y="589"/>
                  <a:pt x="250" y="589"/>
                </a:cubicBezTo>
                <a:cubicBezTo>
                  <a:pt x="249" y="589"/>
                  <a:pt x="249" y="590"/>
                  <a:pt x="248" y="589"/>
                </a:cubicBezTo>
                <a:cubicBezTo>
                  <a:pt x="248" y="589"/>
                  <a:pt x="248" y="588"/>
                  <a:pt x="248" y="588"/>
                </a:cubicBezTo>
                <a:cubicBezTo>
                  <a:pt x="249" y="587"/>
                  <a:pt x="249" y="588"/>
                  <a:pt x="250" y="588"/>
                </a:cubicBezTo>
                <a:cubicBezTo>
                  <a:pt x="250" y="589"/>
                  <a:pt x="250" y="589"/>
                  <a:pt x="251" y="589"/>
                </a:cubicBezTo>
                <a:cubicBezTo>
                  <a:pt x="251" y="589"/>
                  <a:pt x="252" y="589"/>
                  <a:pt x="253" y="589"/>
                </a:cubicBezTo>
                <a:cubicBezTo>
                  <a:pt x="253" y="588"/>
                  <a:pt x="252" y="588"/>
                  <a:pt x="252" y="588"/>
                </a:cubicBezTo>
                <a:cubicBezTo>
                  <a:pt x="251" y="588"/>
                  <a:pt x="251" y="588"/>
                  <a:pt x="251" y="587"/>
                </a:cubicBezTo>
                <a:cubicBezTo>
                  <a:pt x="250" y="586"/>
                  <a:pt x="249" y="585"/>
                  <a:pt x="248" y="583"/>
                </a:cubicBezTo>
                <a:cubicBezTo>
                  <a:pt x="248" y="582"/>
                  <a:pt x="246" y="580"/>
                  <a:pt x="245" y="580"/>
                </a:cubicBezTo>
                <a:cubicBezTo>
                  <a:pt x="244" y="580"/>
                  <a:pt x="243" y="580"/>
                  <a:pt x="242" y="580"/>
                </a:cubicBezTo>
                <a:cubicBezTo>
                  <a:pt x="242" y="579"/>
                  <a:pt x="242" y="578"/>
                  <a:pt x="242" y="577"/>
                </a:cubicBezTo>
                <a:cubicBezTo>
                  <a:pt x="242" y="577"/>
                  <a:pt x="242" y="576"/>
                  <a:pt x="241" y="576"/>
                </a:cubicBezTo>
                <a:cubicBezTo>
                  <a:pt x="240" y="576"/>
                  <a:pt x="239" y="576"/>
                  <a:pt x="238" y="576"/>
                </a:cubicBezTo>
                <a:cubicBezTo>
                  <a:pt x="238" y="576"/>
                  <a:pt x="238" y="576"/>
                  <a:pt x="237" y="576"/>
                </a:cubicBezTo>
                <a:cubicBezTo>
                  <a:pt x="237" y="576"/>
                  <a:pt x="237" y="575"/>
                  <a:pt x="236" y="576"/>
                </a:cubicBezTo>
                <a:cubicBezTo>
                  <a:pt x="236" y="576"/>
                  <a:pt x="236" y="577"/>
                  <a:pt x="236" y="578"/>
                </a:cubicBezTo>
                <a:cubicBezTo>
                  <a:pt x="237" y="578"/>
                  <a:pt x="238" y="578"/>
                  <a:pt x="237" y="579"/>
                </a:cubicBezTo>
                <a:cubicBezTo>
                  <a:pt x="237" y="579"/>
                  <a:pt x="236" y="580"/>
                  <a:pt x="236" y="580"/>
                </a:cubicBezTo>
                <a:cubicBezTo>
                  <a:pt x="235" y="580"/>
                  <a:pt x="235" y="580"/>
                  <a:pt x="235" y="581"/>
                </a:cubicBezTo>
                <a:cubicBezTo>
                  <a:pt x="234" y="581"/>
                  <a:pt x="234" y="582"/>
                  <a:pt x="234" y="582"/>
                </a:cubicBezTo>
                <a:cubicBezTo>
                  <a:pt x="234" y="582"/>
                  <a:pt x="235" y="582"/>
                  <a:pt x="235" y="582"/>
                </a:cubicBezTo>
                <a:cubicBezTo>
                  <a:pt x="235" y="582"/>
                  <a:pt x="236" y="582"/>
                  <a:pt x="236" y="582"/>
                </a:cubicBezTo>
                <a:cubicBezTo>
                  <a:pt x="237" y="582"/>
                  <a:pt x="237" y="581"/>
                  <a:pt x="238" y="581"/>
                </a:cubicBezTo>
                <a:cubicBezTo>
                  <a:pt x="238" y="581"/>
                  <a:pt x="239" y="581"/>
                  <a:pt x="239" y="581"/>
                </a:cubicBezTo>
                <a:cubicBezTo>
                  <a:pt x="240" y="581"/>
                  <a:pt x="240" y="580"/>
                  <a:pt x="240" y="581"/>
                </a:cubicBezTo>
                <a:cubicBezTo>
                  <a:pt x="240" y="581"/>
                  <a:pt x="240" y="581"/>
                  <a:pt x="240" y="582"/>
                </a:cubicBezTo>
                <a:cubicBezTo>
                  <a:pt x="240" y="582"/>
                  <a:pt x="240" y="583"/>
                  <a:pt x="240" y="583"/>
                </a:cubicBezTo>
                <a:cubicBezTo>
                  <a:pt x="241" y="583"/>
                  <a:pt x="241" y="583"/>
                  <a:pt x="241" y="584"/>
                </a:cubicBezTo>
                <a:cubicBezTo>
                  <a:pt x="242" y="584"/>
                  <a:pt x="241" y="584"/>
                  <a:pt x="241" y="585"/>
                </a:cubicBezTo>
                <a:cubicBezTo>
                  <a:pt x="240" y="585"/>
                  <a:pt x="240" y="585"/>
                  <a:pt x="240" y="585"/>
                </a:cubicBezTo>
                <a:cubicBezTo>
                  <a:pt x="240" y="586"/>
                  <a:pt x="239" y="586"/>
                  <a:pt x="239" y="586"/>
                </a:cubicBezTo>
                <a:cubicBezTo>
                  <a:pt x="239" y="586"/>
                  <a:pt x="238" y="586"/>
                  <a:pt x="239" y="587"/>
                </a:cubicBezTo>
                <a:cubicBezTo>
                  <a:pt x="239" y="587"/>
                  <a:pt x="239" y="587"/>
                  <a:pt x="240" y="587"/>
                </a:cubicBezTo>
                <a:cubicBezTo>
                  <a:pt x="240" y="588"/>
                  <a:pt x="240" y="588"/>
                  <a:pt x="240" y="588"/>
                </a:cubicBezTo>
                <a:cubicBezTo>
                  <a:pt x="241" y="588"/>
                  <a:pt x="241" y="587"/>
                  <a:pt x="242" y="588"/>
                </a:cubicBezTo>
                <a:cubicBezTo>
                  <a:pt x="242" y="588"/>
                  <a:pt x="242" y="589"/>
                  <a:pt x="242" y="589"/>
                </a:cubicBezTo>
                <a:cubicBezTo>
                  <a:pt x="242" y="590"/>
                  <a:pt x="243" y="590"/>
                  <a:pt x="243" y="591"/>
                </a:cubicBezTo>
                <a:cubicBezTo>
                  <a:pt x="245" y="591"/>
                  <a:pt x="243" y="591"/>
                  <a:pt x="243" y="591"/>
                </a:cubicBezTo>
                <a:cubicBezTo>
                  <a:pt x="242" y="591"/>
                  <a:pt x="241" y="591"/>
                  <a:pt x="240" y="592"/>
                </a:cubicBezTo>
                <a:cubicBezTo>
                  <a:pt x="240" y="592"/>
                  <a:pt x="240" y="592"/>
                  <a:pt x="239" y="592"/>
                </a:cubicBezTo>
                <a:cubicBezTo>
                  <a:pt x="239" y="592"/>
                  <a:pt x="238" y="592"/>
                  <a:pt x="238" y="593"/>
                </a:cubicBezTo>
                <a:cubicBezTo>
                  <a:pt x="238" y="593"/>
                  <a:pt x="238" y="593"/>
                  <a:pt x="238" y="594"/>
                </a:cubicBezTo>
                <a:cubicBezTo>
                  <a:pt x="238" y="594"/>
                  <a:pt x="238" y="594"/>
                  <a:pt x="239" y="594"/>
                </a:cubicBezTo>
                <a:cubicBezTo>
                  <a:pt x="239" y="594"/>
                  <a:pt x="240" y="594"/>
                  <a:pt x="240" y="594"/>
                </a:cubicBezTo>
                <a:cubicBezTo>
                  <a:pt x="240" y="594"/>
                  <a:pt x="240" y="593"/>
                  <a:pt x="240" y="593"/>
                </a:cubicBezTo>
                <a:cubicBezTo>
                  <a:pt x="241" y="593"/>
                  <a:pt x="241" y="592"/>
                  <a:pt x="242" y="593"/>
                </a:cubicBezTo>
                <a:cubicBezTo>
                  <a:pt x="242" y="593"/>
                  <a:pt x="241" y="594"/>
                  <a:pt x="241" y="594"/>
                </a:cubicBezTo>
                <a:cubicBezTo>
                  <a:pt x="241" y="594"/>
                  <a:pt x="241" y="594"/>
                  <a:pt x="241" y="595"/>
                </a:cubicBezTo>
                <a:cubicBezTo>
                  <a:pt x="241" y="595"/>
                  <a:pt x="241" y="595"/>
                  <a:pt x="241" y="596"/>
                </a:cubicBezTo>
                <a:cubicBezTo>
                  <a:pt x="241" y="596"/>
                  <a:pt x="241" y="597"/>
                  <a:pt x="241" y="597"/>
                </a:cubicBezTo>
                <a:cubicBezTo>
                  <a:pt x="241" y="597"/>
                  <a:pt x="242" y="598"/>
                  <a:pt x="242" y="598"/>
                </a:cubicBezTo>
                <a:cubicBezTo>
                  <a:pt x="243" y="599"/>
                  <a:pt x="243" y="599"/>
                  <a:pt x="244" y="600"/>
                </a:cubicBezTo>
                <a:close/>
                <a:moveTo>
                  <a:pt x="2" y="565"/>
                </a:moveTo>
                <a:cubicBezTo>
                  <a:pt x="2" y="565"/>
                  <a:pt x="1" y="564"/>
                  <a:pt x="0" y="564"/>
                </a:cubicBezTo>
                <a:cubicBezTo>
                  <a:pt x="0" y="567"/>
                  <a:pt x="0" y="567"/>
                  <a:pt x="0" y="567"/>
                </a:cubicBezTo>
                <a:cubicBezTo>
                  <a:pt x="1" y="567"/>
                  <a:pt x="1" y="566"/>
                  <a:pt x="1" y="566"/>
                </a:cubicBezTo>
                <a:cubicBezTo>
                  <a:pt x="2" y="566"/>
                  <a:pt x="2" y="566"/>
                  <a:pt x="2" y="565"/>
                </a:cubicBezTo>
                <a:close/>
                <a:moveTo>
                  <a:pt x="250" y="576"/>
                </a:moveTo>
                <a:cubicBezTo>
                  <a:pt x="250" y="576"/>
                  <a:pt x="249" y="575"/>
                  <a:pt x="249" y="576"/>
                </a:cubicBezTo>
                <a:cubicBezTo>
                  <a:pt x="249" y="576"/>
                  <a:pt x="249" y="576"/>
                  <a:pt x="249" y="576"/>
                </a:cubicBezTo>
                <a:cubicBezTo>
                  <a:pt x="248" y="577"/>
                  <a:pt x="248" y="577"/>
                  <a:pt x="248" y="577"/>
                </a:cubicBezTo>
                <a:cubicBezTo>
                  <a:pt x="247" y="578"/>
                  <a:pt x="246" y="578"/>
                  <a:pt x="247" y="579"/>
                </a:cubicBezTo>
                <a:cubicBezTo>
                  <a:pt x="247" y="580"/>
                  <a:pt x="248" y="580"/>
                  <a:pt x="249" y="580"/>
                </a:cubicBezTo>
                <a:cubicBezTo>
                  <a:pt x="249" y="580"/>
                  <a:pt x="250" y="581"/>
                  <a:pt x="250" y="582"/>
                </a:cubicBezTo>
                <a:cubicBezTo>
                  <a:pt x="250" y="582"/>
                  <a:pt x="250" y="582"/>
                  <a:pt x="250" y="583"/>
                </a:cubicBezTo>
                <a:cubicBezTo>
                  <a:pt x="251" y="583"/>
                  <a:pt x="251" y="582"/>
                  <a:pt x="252" y="582"/>
                </a:cubicBezTo>
                <a:cubicBezTo>
                  <a:pt x="253" y="582"/>
                  <a:pt x="253" y="582"/>
                  <a:pt x="253" y="581"/>
                </a:cubicBezTo>
                <a:cubicBezTo>
                  <a:pt x="253" y="581"/>
                  <a:pt x="254" y="579"/>
                  <a:pt x="253" y="579"/>
                </a:cubicBezTo>
                <a:cubicBezTo>
                  <a:pt x="253" y="579"/>
                  <a:pt x="252" y="579"/>
                  <a:pt x="252" y="579"/>
                </a:cubicBezTo>
                <a:cubicBezTo>
                  <a:pt x="251" y="578"/>
                  <a:pt x="251" y="578"/>
                  <a:pt x="251" y="578"/>
                </a:cubicBezTo>
                <a:cubicBezTo>
                  <a:pt x="250" y="578"/>
                  <a:pt x="250" y="578"/>
                  <a:pt x="250" y="578"/>
                </a:cubicBezTo>
                <a:cubicBezTo>
                  <a:pt x="249" y="578"/>
                  <a:pt x="250" y="577"/>
                  <a:pt x="250" y="577"/>
                </a:cubicBezTo>
                <a:cubicBezTo>
                  <a:pt x="250" y="576"/>
                  <a:pt x="250" y="576"/>
                  <a:pt x="250" y="576"/>
                </a:cubicBezTo>
                <a:close/>
                <a:moveTo>
                  <a:pt x="234" y="572"/>
                </a:moveTo>
                <a:cubicBezTo>
                  <a:pt x="235" y="572"/>
                  <a:pt x="235" y="571"/>
                  <a:pt x="235" y="571"/>
                </a:cubicBezTo>
                <a:cubicBezTo>
                  <a:pt x="235" y="570"/>
                  <a:pt x="236" y="570"/>
                  <a:pt x="236" y="571"/>
                </a:cubicBezTo>
                <a:cubicBezTo>
                  <a:pt x="236" y="572"/>
                  <a:pt x="235" y="573"/>
                  <a:pt x="236" y="573"/>
                </a:cubicBezTo>
                <a:cubicBezTo>
                  <a:pt x="237" y="574"/>
                  <a:pt x="237" y="574"/>
                  <a:pt x="238" y="574"/>
                </a:cubicBezTo>
                <a:cubicBezTo>
                  <a:pt x="239" y="574"/>
                  <a:pt x="239" y="573"/>
                  <a:pt x="240" y="573"/>
                </a:cubicBezTo>
                <a:cubicBezTo>
                  <a:pt x="241" y="573"/>
                  <a:pt x="241" y="573"/>
                  <a:pt x="241" y="573"/>
                </a:cubicBezTo>
                <a:cubicBezTo>
                  <a:pt x="242" y="573"/>
                  <a:pt x="242" y="572"/>
                  <a:pt x="242" y="571"/>
                </a:cubicBezTo>
                <a:cubicBezTo>
                  <a:pt x="242" y="571"/>
                  <a:pt x="242" y="571"/>
                  <a:pt x="242" y="571"/>
                </a:cubicBezTo>
                <a:cubicBezTo>
                  <a:pt x="241" y="570"/>
                  <a:pt x="241" y="570"/>
                  <a:pt x="241" y="570"/>
                </a:cubicBezTo>
                <a:cubicBezTo>
                  <a:pt x="241" y="569"/>
                  <a:pt x="241" y="569"/>
                  <a:pt x="240" y="569"/>
                </a:cubicBezTo>
                <a:cubicBezTo>
                  <a:pt x="240" y="568"/>
                  <a:pt x="240" y="568"/>
                  <a:pt x="241" y="568"/>
                </a:cubicBezTo>
                <a:cubicBezTo>
                  <a:pt x="241" y="569"/>
                  <a:pt x="241" y="570"/>
                  <a:pt x="242" y="570"/>
                </a:cubicBezTo>
                <a:cubicBezTo>
                  <a:pt x="242" y="570"/>
                  <a:pt x="242" y="570"/>
                  <a:pt x="242" y="570"/>
                </a:cubicBezTo>
                <a:cubicBezTo>
                  <a:pt x="243" y="571"/>
                  <a:pt x="243" y="571"/>
                  <a:pt x="244" y="571"/>
                </a:cubicBezTo>
                <a:cubicBezTo>
                  <a:pt x="244" y="571"/>
                  <a:pt x="243" y="569"/>
                  <a:pt x="244" y="569"/>
                </a:cubicBezTo>
                <a:cubicBezTo>
                  <a:pt x="244" y="569"/>
                  <a:pt x="244" y="570"/>
                  <a:pt x="244" y="570"/>
                </a:cubicBezTo>
                <a:cubicBezTo>
                  <a:pt x="245" y="570"/>
                  <a:pt x="244" y="570"/>
                  <a:pt x="244" y="571"/>
                </a:cubicBezTo>
                <a:cubicBezTo>
                  <a:pt x="244" y="571"/>
                  <a:pt x="244" y="571"/>
                  <a:pt x="244" y="571"/>
                </a:cubicBezTo>
                <a:cubicBezTo>
                  <a:pt x="244" y="572"/>
                  <a:pt x="244" y="572"/>
                  <a:pt x="244" y="572"/>
                </a:cubicBezTo>
                <a:cubicBezTo>
                  <a:pt x="243" y="572"/>
                  <a:pt x="243" y="572"/>
                  <a:pt x="244" y="573"/>
                </a:cubicBezTo>
                <a:cubicBezTo>
                  <a:pt x="244" y="573"/>
                  <a:pt x="244" y="573"/>
                  <a:pt x="245" y="573"/>
                </a:cubicBezTo>
                <a:cubicBezTo>
                  <a:pt x="245" y="573"/>
                  <a:pt x="246" y="573"/>
                  <a:pt x="246" y="573"/>
                </a:cubicBezTo>
                <a:cubicBezTo>
                  <a:pt x="247" y="573"/>
                  <a:pt x="247" y="573"/>
                  <a:pt x="247" y="572"/>
                </a:cubicBezTo>
                <a:cubicBezTo>
                  <a:pt x="248" y="572"/>
                  <a:pt x="248" y="572"/>
                  <a:pt x="248" y="572"/>
                </a:cubicBezTo>
                <a:cubicBezTo>
                  <a:pt x="248" y="571"/>
                  <a:pt x="247" y="571"/>
                  <a:pt x="247" y="570"/>
                </a:cubicBezTo>
                <a:cubicBezTo>
                  <a:pt x="246" y="570"/>
                  <a:pt x="246" y="569"/>
                  <a:pt x="245" y="568"/>
                </a:cubicBezTo>
                <a:cubicBezTo>
                  <a:pt x="245" y="568"/>
                  <a:pt x="245" y="568"/>
                  <a:pt x="244" y="568"/>
                </a:cubicBezTo>
                <a:cubicBezTo>
                  <a:pt x="244" y="568"/>
                  <a:pt x="244" y="567"/>
                  <a:pt x="244" y="567"/>
                </a:cubicBezTo>
                <a:cubicBezTo>
                  <a:pt x="243" y="566"/>
                  <a:pt x="242" y="564"/>
                  <a:pt x="240" y="565"/>
                </a:cubicBezTo>
                <a:cubicBezTo>
                  <a:pt x="240" y="566"/>
                  <a:pt x="240" y="566"/>
                  <a:pt x="239" y="566"/>
                </a:cubicBezTo>
                <a:cubicBezTo>
                  <a:pt x="239" y="565"/>
                  <a:pt x="238" y="565"/>
                  <a:pt x="238" y="564"/>
                </a:cubicBezTo>
                <a:cubicBezTo>
                  <a:pt x="237" y="564"/>
                  <a:pt x="236" y="564"/>
                  <a:pt x="235" y="564"/>
                </a:cubicBezTo>
                <a:cubicBezTo>
                  <a:pt x="235" y="564"/>
                  <a:pt x="235" y="564"/>
                  <a:pt x="234" y="564"/>
                </a:cubicBezTo>
                <a:cubicBezTo>
                  <a:pt x="234" y="564"/>
                  <a:pt x="233" y="564"/>
                  <a:pt x="233" y="564"/>
                </a:cubicBezTo>
                <a:cubicBezTo>
                  <a:pt x="232" y="564"/>
                  <a:pt x="231" y="565"/>
                  <a:pt x="232" y="565"/>
                </a:cubicBezTo>
                <a:cubicBezTo>
                  <a:pt x="232" y="566"/>
                  <a:pt x="233" y="566"/>
                  <a:pt x="233" y="566"/>
                </a:cubicBezTo>
                <a:cubicBezTo>
                  <a:pt x="234" y="566"/>
                  <a:pt x="233" y="567"/>
                  <a:pt x="233" y="567"/>
                </a:cubicBezTo>
                <a:cubicBezTo>
                  <a:pt x="234" y="568"/>
                  <a:pt x="235" y="567"/>
                  <a:pt x="235" y="568"/>
                </a:cubicBezTo>
                <a:cubicBezTo>
                  <a:pt x="235" y="569"/>
                  <a:pt x="235" y="569"/>
                  <a:pt x="235" y="569"/>
                </a:cubicBezTo>
                <a:cubicBezTo>
                  <a:pt x="234" y="569"/>
                  <a:pt x="234" y="568"/>
                  <a:pt x="234" y="568"/>
                </a:cubicBezTo>
                <a:cubicBezTo>
                  <a:pt x="233" y="569"/>
                  <a:pt x="234" y="569"/>
                  <a:pt x="233" y="569"/>
                </a:cubicBezTo>
                <a:cubicBezTo>
                  <a:pt x="233" y="570"/>
                  <a:pt x="233" y="569"/>
                  <a:pt x="233" y="569"/>
                </a:cubicBezTo>
                <a:cubicBezTo>
                  <a:pt x="232" y="568"/>
                  <a:pt x="232" y="567"/>
                  <a:pt x="231" y="567"/>
                </a:cubicBezTo>
                <a:cubicBezTo>
                  <a:pt x="231" y="567"/>
                  <a:pt x="230" y="566"/>
                  <a:pt x="230" y="566"/>
                </a:cubicBezTo>
                <a:cubicBezTo>
                  <a:pt x="229" y="566"/>
                  <a:pt x="229" y="567"/>
                  <a:pt x="229" y="567"/>
                </a:cubicBezTo>
                <a:cubicBezTo>
                  <a:pt x="229" y="567"/>
                  <a:pt x="228" y="567"/>
                  <a:pt x="228" y="567"/>
                </a:cubicBezTo>
                <a:cubicBezTo>
                  <a:pt x="228" y="567"/>
                  <a:pt x="227" y="567"/>
                  <a:pt x="227" y="567"/>
                </a:cubicBezTo>
                <a:cubicBezTo>
                  <a:pt x="227" y="568"/>
                  <a:pt x="227" y="568"/>
                  <a:pt x="227" y="568"/>
                </a:cubicBezTo>
                <a:cubicBezTo>
                  <a:pt x="227" y="569"/>
                  <a:pt x="227" y="569"/>
                  <a:pt x="228" y="570"/>
                </a:cubicBezTo>
                <a:cubicBezTo>
                  <a:pt x="229" y="570"/>
                  <a:pt x="228" y="571"/>
                  <a:pt x="229" y="571"/>
                </a:cubicBezTo>
                <a:cubicBezTo>
                  <a:pt x="229" y="572"/>
                  <a:pt x="230" y="572"/>
                  <a:pt x="231" y="573"/>
                </a:cubicBezTo>
                <a:cubicBezTo>
                  <a:pt x="231" y="573"/>
                  <a:pt x="232" y="575"/>
                  <a:pt x="231" y="575"/>
                </a:cubicBezTo>
                <a:cubicBezTo>
                  <a:pt x="230" y="575"/>
                  <a:pt x="230" y="575"/>
                  <a:pt x="230" y="575"/>
                </a:cubicBezTo>
                <a:cubicBezTo>
                  <a:pt x="230" y="574"/>
                  <a:pt x="230" y="575"/>
                  <a:pt x="229" y="575"/>
                </a:cubicBezTo>
                <a:cubicBezTo>
                  <a:pt x="229" y="575"/>
                  <a:pt x="229" y="575"/>
                  <a:pt x="229" y="576"/>
                </a:cubicBezTo>
                <a:cubicBezTo>
                  <a:pt x="229" y="576"/>
                  <a:pt x="229" y="577"/>
                  <a:pt x="229" y="577"/>
                </a:cubicBezTo>
                <a:cubicBezTo>
                  <a:pt x="229" y="577"/>
                  <a:pt x="229" y="578"/>
                  <a:pt x="229" y="578"/>
                </a:cubicBezTo>
                <a:cubicBezTo>
                  <a:pt x="229" y="579"/>
                  <a:pt x="229" y="579"/>
                  <a:pt x="229" y="579"/>
                </a:cubicBezTo>
                <a:cubicBezTo>
                  <a:pt x="229" y="580"/>
                  <a:pt x="230" y="580"/>
                  <a:pt x="230" y="581"/>
                </a:cubicBezTo>
                <a:cubicBezTo>
                  <a:pt x="230" y="581"/>
                  <a:pt x="230" y="582"/>
                  <a:pt x="230" y="582"/>
                </a:cubicBezTo>
                <a:cubicBezTo>
                  <a:pt x="230" y="582"/>
                  <a:pt x="231" y="580"/>
                  <a:pt x="231" y="579"/>
                </a:cubicBezTo>
                <a:cubicBezTo>
                  <a:pt x="231" y="579"/>
                  <a:pt x="230" y="577"/>
                  <a:pt x="231" y="577"/>
                </a:cubicBezTo>
                <a:cubicBezTo>
                  <a:pt x="231" y="577"/>
                  <a:pt x="232" y="577"/>
                  <a:pt x="232" y="578"/>
                </a:cubicBezTo>
                <a:cubicBezTo>
                  <a:pt x="232" y="578"/>
                  <a:pt x="232" y="579"/>
                  <a:pt x="233" y="579"/>
                </a:cubicBezTo>
                <a:cubicBezTo>
                  <a:pt x="234" y="578"/>
                  <a:pt x="232" y="577"/>
                  <a:pt x="233" y="576"/>
                </a:cubicBezTo>
                <a:cubicBezTo>
                  <a:pt x="233" y="576"/>
                  <a:pt x="233" y="576"/>
                  <a:pt x="233" y="576"/>
                </a:cubicBezTo>
                <a:cubicBezTo>
                  <a:pt x="233" y="576"/>
                  <a:pt x="234" y="575"/>
                  <a:pt x="234" y="575"/>
                </a:cubicBezTo>
                <a:cubicBezTo>
                  <a:pt x="234" y="575"/>
                  <a:pt x="234" y="574"/>
                  <a:pt x="233" y="574"/>
                </a:cubicBezTo>
                <a:cubicBezTo>
                  <a:pt x="233" y="573"/>
                  <a:pt x="233" y="573"/>
                  <a:pt x="233" y="573"/>
                </a:cubicBezTo>
                <a:cubicBezTo>
                  <a:pt x="233" y="572"/>
                  <a:pt x="233" y="572"/>
                  <a:pt x="233" y="572"/>
                </a:cubicBezTo>
                <a:cubicBezTo>
                  <a:pt x="233" y="571"/>
                  <a:pt x="234" y="572"/>
                  <a:pt x="234" y="572"/>
                </a:cubicBezTo>
                <a:close/>
                <a:moveTo>
                  <a:pt x="468" y="143"/>
                </a:moveTo>
                <a:cubicBezTo>
                  <a:pt x="469" y="143"/>
                  <a:pt x="470" y="143"/>
                  <a:pt x="471" y="143"/>
                </a:cubicBezTo>
                <a:cubicBezTo>
                  <a:pt x="472" y="143"/>
                  <a:pt x="473" y="143"/>
                  <a:pt x="474" y="143"/>
                </a:cubicBezTo>
                <a:cubicBezTo>
                  <a:pt x="475" y="142"/>
                  <a:pt x="476" y="142"/>
                  <a:pt x="477" y="142"/>
                </a:cubicBezTo>
                <a:cubicBezTo>
                  <a:pt x="479" y="141"/>
                  <a:pt x="481" y="141"/>
                  <a:pt x="483" y="142"/>
                </a:cubicBezTo>
                <a:cubicBezTo>
                  <a:pt x="483" y="142"/>
                  <a:pt x="484" y="143"/>
                  <a:pt x="485" y="143"/>
                </a:cubicBezTo>
                <a:cubicBezTo>
                  <a:pt x="485" y="143"/>
                  <a:pt x="486" y="144"/>
                  <a:pt x="487" y="144"/>
                </a:cubicBezTo>
                <a:cubicBezTo>
                  <a:pt x="488" y="144"/>
                  <a:pt x="489" y="144"/>
                  <a:pt x="489" y="143"/>
                </a:cubicBezTo>
                <a:cubicBezTo>
                  <a:pt x="490" y="143"/>
                  <a:pt x="490" y="142"/>
                  <a:pt x="491" y="142"/>
                </a:cubicBezTo>
                <a:cubicBezTo>
                  <a:pt x="492" y="141"/>
                  <a:pt x="492" y="141"/>
                  <a:pt x="493" y="141"/>
                </a:cubicBezTo>
                <a:cubicBezTo>
                  <a:pt x="494" y="141"/>
                  <a:pt x="495" y="141"/>
                  <a:pt x="495" y="141"/>
                </a:cubicBezTo>
                <a:cubicBezTo>
                  <a:pt x="497" y="141"/>
                  <a:pt x="499" y="142"/>
                  <a:pt x="501" y="142"/>
                </a:cubicBezTo>
                <a:cubicBezTo>
                  <a:pt x="503" y="142"/>
                  <a:pt x="504" y="142"/>
                  <a:pt x="505" y="142"/>
                </a:cubicBezTo>
                <a:cubicBezTo>
                  <a:pt x="506" y="142"/>
                  <a:pt x="507" y="142"/>
                  <a:pt x="507" y="142"/>
                </a:cubicBezTo>
                <a:cubicBezTo>
                  <a:pt x="508" y="143"/>
                  <a:pt x="508" y="143"/>
                  <a:pt x="509" y="143"/>
                </a:cubicBezTo>
                <a:cubicBezTo>
                  <a:pt x="510" y="143"/>
                  <a:pt x="512" y="143"/>
                  <a:pt x="513" y="141"/>
                </a:cubicBezTo>
                <a:cubicBezTo>
                  <a:pt x="513" y="140"/>
                  <a:pt x="514" y="139"/>
                  <a:pt x="513" y="138"/>
                </a:cubicBezTo>
                <a:cubicBezTo>
                  <a:pt x="513" y="138"/>
                  <a:pt x="512" y="137"/>
                  <a:pt x="512" y="137"/>
                </a:cubicBezTo>
                <a:cubicBezTo>
                  <a:pt x="511" y="136"/>
                  <a:pt x="510" y="136"/>
                  <a:pt x="510" y="136"/>
                </a:cubicBezTo>
                <a:cubicBezTo>
                  <a:pt x="509" y="135"/>
                  <a:pt x="508" y="135"/>
                  <a:pt x="507" y="134"/>
                </a:cubicBezTo>
                <a:cubicBezTo>
                  <a:pt x="507" y="134"/>
                  <a:pt x="506" y="133"/>
                  <a:pt x="505" y="133"/>
                </a:cubicBezTo>
                <a:cubicBezTo>
                  <a:pt x="504" y="133"/>
                  <a:pt x="503" y="133"/>
                  <a:pt x="502" y="132"/>
                </a:cubicBezTo>
                <a:cubicBezTo>
                  <a:pt x="500" y="132"/>
                  <a:pt x="497" y="132"/>
                  <a:pt x="495" y="132"/>
                </a:cubicBezTo>
                <a:cubicBezTo>
                  <a:pt x="492" y="133"/>
                  <a:pt x="489" y="134"/>
                  <a:pt x="487" y="135"/>
                </a:cubicBezTo>
                <a:cubicBezTo>
                  <a:pt x="485" y="136"/>
                  <a:pt x="484" y="136"/>
                  <a:pt x="483" y="136"/>
                </a:cubicBezTo>
                <a:cubicBezTo>
                  <a:pt x="481" y="136"/>
                  <a:pt x="480" y="137"/>
                  <a:pt x="479" y="137"/>
                </a:cubicBezTo>
                <a:cubicBezTo>
                  <a:pt x="477" y="138"/>
                  <a:pt x="475" y="139"/>
                  <a:pt x="473" y="139"/>
                </a:cubicBezTo>
                <a:cubicBezTo>
                  <a:pt x="472" y="140"/>
                  <a:pt x="472" y="140"/>
                  <a:pt x="471" y="140"/>
                </a:cubicBezTo>
                <a:cubicBezTo>
                  <a:pt x="470" y="140"/>
                  <a:pt x="469" y="140"/>
                  <a:pt x="469" y="141"/>
                </a:cubicBezTo>
                <a:cubicBezTo>
                  <a:pt x="468" y="141"/>
                  <a:pt x="468" y="141"/>
                  <a:pt x="468" y="141"/>
                </a:cubicBezTo>
                <a:cubicBezTo>
                  <a:pt x="467" y="142"/>
                  <a:pt x="468" y="143"/>
                  <a:pt x="468" y="143"/>
                </a:cubicBezTo>
                <a:close/>
                <a:moveTo>
                  <a:pt x="551" y="158"/>
                </a:moveTo>
                <a:cubicBezTo>
                  <a:pt x="551" y="159"/>
                  <a:pt x="552" y="159"/>
                  <a:pt x="552" y="159"/>
                </a:cubicBezTo>
                <a:cubicBezTo>
                  <a:pt x="552" y="160"/>
                  <a:pt x="553" y="160"/>
                  <a:pt x="553" y="161"/>
                </a:cubicBezTo>
                <a:cubicBezTo>
                  <a:pt x="554" y="163"/>
                  <a:pt x="555" y="165"/>
                  <a:pt x="556" y="166"/>
                </a:cubicBezTo>
                <a:cubicBezTo>
                  <a:pt x="557" y="167"/>
                  <a:pt x="557" y="168"/>
                  <a:pt x="558" y="169"/>
                </a:cubicBezTo>
                <a:cubicBezTo>
                  <a:pt x="558" y="170"/>
                  <a:pt x="558" y="170"/>
                  <a:pt x="559" y="171"/>
                </a:cubicBezTo>
                <a:cubicBezTo>
                  <a:pt x="560" y="171"/>
                  <a:pt x="560" y="171"/>
                  <a:pt x="561" y="171"/>
                </a:cubicBezTo>
                <a:cubicBezTo>
                  <a:pt x="561" y="170"/>
                  <a:pt x="561" y="170"/>
                  <a:pt x="562" y="170"/>
                </a:cubicBezTo>
                <a:cubicBezTo>
                  <a:pt x="563" y="170"/>
                  <a:pt x="563" y="171"/>
                  <a:pt x="564" y="171"/>
                </a:cubicBezTo>
                <a:cubicBezTo>
                  <a:pt x="565" y="172"/>
                  <a:pt x="565" y="172"/>
                  <a:pt x="566" y="172"/>
                </a:cubicBezTo>
                <a:cubicBezTo>
                  <a:pt x="566" y="172"/>
                  <a:pt x="567" y="171"/>
                  <a:pt x="567" y="171"/>
                </a:cubicBezTo>
                <a:cubicBezTo>
                  <a:pt x="567" y="171"/>
                  <a:pt x="568" y="171"/>
                  <a:pt x="568" y="171"/>
                </a:cubicBezTo>
                <a:cubicBezTo>
                  <a:pt x="569" y="171"/>
                  <a:pt x="569" y="170"/>
                  <a:pt x="569" y="169"/>
                </a:cubicBezTo>
                <a:cubicBezTo>
                  <a:pt x="570" y="168"/>
                  <a:pt x="569" y="168"/>
                  <a:pt x="569" y="167"/>
                </a:cubicBezTo>
                <a:cubicBezTo>
                  <a:pt x="568" y="166"/>
                  <a:pt x="567" y="166"/>
                  <a:pt x="566" y="166"/>
                </a:cubicBezTo>
                <a:cubicBezTo>
                  <a:pt x="566" y="166"/>
                  <a:pt x="566" y="165"/>
                  <a:pt x="566" y="165"/>
                </a:cubicBezTo>
                <a:cubicBezTo>
                  <a:pt x="566" y="165"/>
                  <a:pt x="565" y="165"/>
                  <a:pt x="565" y="165"/>
                </a:cubicBezTo>
                <a:cubicBezTo>
                  <a:pt x="564" y="165"/>
                  <a:pt x="563" y="165"/>
                  <a:pt x="563" y="164"/>
                </a:cubicBezTo>
                <a:cubicBezTo>
                  <a:pt x="563" y="163"/>
                  <a:pt x="563" y="162"/>
                  <a:pt x="562" y="161"/>
                </a:cubicBezTo>
                <a:cubicBezTo>
                  <a:pt x="562" y="161"/>
                  <a:pt x="561" y="160"/>
                  <a:pt x="560" y="160"/>
                </a:cubicBezTo>
                <a:cubicBezTo>
                  <a:pt x="560" y="159"/>
                  <a:pt x="559" y="159"/>
                  <a:pt x="559" y="159"/>
                </a:cubicBezTo>
                <a:cubicBezTo>
                  <a:pt x="559" y="158"/>
                  <a:pt x="558" y="158"/>
                  <a:pt x="558" y="158"/>
                </a:cubicBezTo>
                <a:cubicBezTo>
                  <a:pt x="557" y="157"/>
                  <a:pt x="556" y="157"/>
                  <a:pt x="556" y="156"/>
                </a:cubicBezTo>
                <a:cubicBezTo>
                  <a:pt x="555" y="156"/>
                  <a:pt x="549" y="157"/>
                  <a:pt x="550" y="158"/>
                </a:cubicBezTo>
                <a:cubicBezTo>
                  <a:pt x="550" y="158"/>
                  <a:pt x="551" y="158"/>
                  <a:pt x="551" y="158"/>
                </a:cubicBezTo>
                <a:close/>
                <a:moveTo>
                  <a:pt x="263" y="638"/>
                </a:moveTo>
                <a:cubicBezTo>
                  <a:pt x="263" y="638"/>
                  <a:pt x="263" y="637"/>
                  <a:pt x="263" y="637"/>
                </a:cubicBezTo>
                <a:cubicBezTo>
                  <a:pt x="263" y="637"/>
                  <a:pt x="262" y="638"/>
                  <a:pt x="261" y="637"/>
                </a:cubicBezTo>
                <a:cubicBezTo>
                  <a:pt x="261" y="637"/>
                  <a:pt x="261" y="636"/>
                  <a:pt x="261" y="636"/>
                </a:cubicBezTo>
                <a:cubicBezTo>
                  <a:pt x="260" y="636"/>
                  <a:pt x="260" y="635"/>
                  <a:pt x="260" y="635"/>
                </a:cubicBezTo>
                <a:cubicBezTo>
                  <a:pt x="259" y="635"/>
                  <a:pt x="259" y="634"/>
                  <a:pt x="258" y="634"/>
                </a:cubicBezTo>
                <a:cubicBezTo>
                  <a:pt x="258" y="634"/>
                  <a:pt x="256" y="633"/>
                  <a:pt x="257" y="632"/>
                </a:cubicBezTo>
                <a:cubicBezTo>
                  <a:pt x="257" y="632"/>
                  <a:pt x="258" y="632"/>
                  <a:pt x="258" y="632"/>
                </a:cubicBezTo>
                <a:cubicBezTo>
                  <a:pt x="258" y="631"/>
                  <a:pt x="258" y="631"/>
                  <a:pt x="257" y="631"/>
                </a:cubicBezTo>
                <a:cubicBezTo>
                  <a:pt x="257" y="631"/>
                  <a:pt x="255" y="631"/>
                  <a:pt x="255" y="630"/>
                </a:cubicBezTo>
                <a:cubicBezTo>
                  <a:pt x="255" y="630"/>
                  <a:pt x="255" y="628"/>
                  <a:pt x="255" y="628"/>
                </a:cubicBezTo>
                <a:cubicBezTo>
                  <a:pt x="256" y="627"/>
                  <a:pt x="256" y="629"/>
                  <a:pt x="256" y="629"/>
                </a:cubicBezTo>
                <a:cubicBezTo>
                  <a:pt x="257" y="630"/>
                  <a:pt x="257" y="629"/>
                  <a:pt x="257" y="629"/>
                </a:cubicBezTo>
                <a:cubicBezTo>
                  <a:pt x="258" y="629"/>
                  <a:pt x="258" y="629"/>
                  <a:pt x="258" y="629"/>
                </a:cubicBezTo>
                <a:cubicBezTo>
                  <a:pt x="259" y="629"/>
                  <a:pt x="259" y="629"/>
                  <a:pt x="259" y="629"/>
                </a:cubicBezTo>
                <a:cubicBezTo>
                  <a:pt x="259" y="628"/>
                  <a:pt x="259" y="628"/>
                  <a:pt x="259" y="628"/>
                </a:cubicBezTo>
                <a:cubicBezTo>
                  <a:pt x="258" y="628"/>
                  <a:pt x="258" y="628"/>
                  <a:pt x="257" y="628"/>
                </a:cubicBezTo>
                <a:cubicBezTo>
                  <a:pt x="257" y="628"/>
                  <a:pt x="257" y="628"/>
                  <a:pt x="256" y="628"/>
                </a:cubicBezTo>
                <a:cubicBezTo>
                  <a:pt x="256" y="628"/>
                  <a:pt x="256" y="628"/>
                  <a:pt x="256" y="628"/>
                </a:cubicBezTo>
                <a:cubicBezTo>
                  <a:pt x="256" y="627"/>
                  <a:pt x="257" y="627"/>
                  <a:pt x="257" y="627"/>
                </a:cubicBezTo>
                <a:cubicBezTo>
                  <a:pt x="257" y="626"/>
                  <a:pt x="257" y="626"/>
                  <a:pt x="257" y="626"/>
                </a:cubicBezTo>
                <a:cubicBezTo>
                  <a:pt x="257" y="625"/>
                  <a:pt x="257" y="625"/>
                  <a:pt x="257" y="624"/>
                </a:cubicBezTo>
                <a:cubicBezTo>
                  <a:pt x="256" y="624"/>
                  <a:pt x="256" y="624"/>
                  <a:pt x="256" y="625"/>
                </a:cubicBezTo>
                <a:cubicBezTo>
                  <a:pt x="256" y="625"/>
                  <a:pt x="256" y="625"/>
                  <a:pt x="255" y="625"/>
                </a:cubicBezTo>
                <a:cubicBezTo>
                  <a:pt x="255" y="625"/>
                  <a:pt x="254" y="625"/>
                  <a:pt x="254" y="626"/>
                </a:cubicBezTo>
                <a:cubicBezTo>
                  <a:pt x="254" y="626"/>
                  <a:pt x="252" y="627"/>
                  <a:pt x="252" y="626"/>
                </a:cubicBezTo>
                <a:cubicBezTo>
                  <a:pt x="253" y="625"/>
                  <a:pt x="253" y="625"/>
                  <a:pt x="254" y="625"/>
                </a:cubicBezTo>
                <a:cubicBezTo>
                  <a:pt x="254" y="625"/>
                  <a:pt x="254" y="624"/>
                  <a:pt x="254" y="624"/>
                </a:cubicBezTo>
                <a:cubicBezTo>
                  <a:pt x="254" y="624"/>
                  <a:pt x="255" y="624"/>
                  <a:pt x="255" y="624"/>
                </a:cubicBezTo>
                <a:cubicBezTo>
                  <a:pt x="256" y="623"/>
                  <a:pt x="256" y="623"/>
                  <a:pt x="256" y="622"/>
                </a:cubicBezTo>
                <a:cubicBezTo>
                  <a:pt x="256" y="622"/>
                  <a:pt x="256" y="622"/>
                  <a:pt x="256" y="621"/>
                </a:cubicBezTo>
                <a:cubicBezTo>
                  <a:pt x="256" y="621"/>
                  <a:pt x="255" y="621"/>
                  <a:pt x="255" y="620"/>
                </a:cubicBezTo>
                <a:cubicBezTo>
                  <a:pt x="255" y="619"/>
                  <a:pt x="255" y="618"/>
                  <a:pt x="256" y="618"/>
                </a:cubicBezTo>
                <a:cubicBezTo>
                  <a:pt x="256" y="617"/>
                  <a:pt x="256" y="616"/>
                  <a:pt x="257" y="615"/>
                </a:cubicBezTo>
                <a:cubicBezTo>
                  <a:pt x="257" y="614"/>
                  <a:pt x="257" y="614"/>
                  <a:pt x="258" y="613"/>
                </a:cubicBezTo>
                <a:cubicBezTo>
                  <a:pt x="258" y="613"/>
                  <a:pt x="258" y="613"/>
                  <a:pt x="258" y="612"/>
                </a:cubicBezTo>
                <a:cubicBezTo>
                  <a:pt x="259" y="612"/>
                  <a:pt x="259" y="610"/>
                  <a:pt x="258" y="610"/>
                </a:cubicBezTo>
                <a:cubicBezTo>
                  <a:pt x="258" y="610"/>
                  <a:pt x="258" y="611"/>
                  <a:pt x="257" y="611"/>
                </a:cubicBezTo>
                <a:cubicBezTo>
                  <a:pt x="257" y="612"/>
                  <a:pt x="256" y="612"/>
                  <a:pt x="256" y="612"/>
                </a:cubicBezTo>
                <a:cubicBezTo>
                  <a:pt x="255" y="612"/>
                  <a:pt x="255" y="612"/>
                  <a:pt x="254" y="612"/>
                </a:cubicBezTo>
                <a:cubicBezTo>
                  <a:pt x="254" y="612"/>
                  <a:pt x="253" y="612"/>
                  <a:pt x="253" y="612"/>
                </a:cubicBezTo>
                <a:cubicBezTo>
                  <a:pt x="252" y="612"/>
                  <a:pt x="252" y="612"/>
                  <a:pt x="252" y="612"/>
                </a:cubicBezTo>
                <a:cubicBezTo>
                  <a:pt x="251" y="611"/>
                  <a:pt x="251" y="611"/>
                  <a:pt x="250" y="611"/>
                </a:cubicBezTo>
                <a:cubicBezTo>
                  <a:pt x="249" y="612"/>
                  <a:pt x="249" y="612"/>
                  <a:pt x="248" y="611"/>
                </a:cubicBezTo>
                <a:cubicBezTo>
                  <a:pt x="248" y="611"/>
                  <a:pt x="248" y="611"/>
                  <a:pt x="248" y="611"/>
                </a:cubicBezTo>
                <a:cubicBezTo>
                  <a:pt x="247" y="610"/>
                  <a:pt x="247" y="611"/>
                  <a:pt x="246" y="611"/>
                </a:cubicBezTo>
                <a:cubicBezTo>
                  <a:pt x="245" y="611"/>
                  <a:pt x="244" y="610"/>
                  <a:pt x="244" y="610"/>
                </a:cubicBezTo>
                <a:cubicBezTo>
                  <a:pt x="243" y="610"/>
                  <a:pt x="243" y="610"/>
                  <a:pt x="243" y="610"/>
                </a:cubicBezTo>
                <a:cubicBezTo>
                  <a:pt x="242" y="610"/>
                  <a:pt x="242" y="611"/>
                  <a:pt x="243" y="611"/>
                </a:cubicBezTo>
                <a:cubicBezTo>
                  <a:pt x="243" y="612"/>
                  <a:pt x="242" y="613"/>
                  <a:pt x="242" y="614"/>
                </a:cubicBezTo>
                <a:cubicBezTo>
                  <a:pt x="242" y="615"/>
                  <a:pt x="242" y="616"/>
                  <a:pt x="243" y="616"/>
                </a:cubicBezTo>
                <a:cubicBezTo>
                  <a:pt x="244" y="617"/>
                  <a:pt x="243" y="618"/>
                  <a:pt x="244" y="619"/>
                </a:cubicBezTo>
                <a:cubicBezTo>
                  <a:pt x="244" y="619"/>
                  <a:pt x="244" y="619"/>
                  <a:pt x="244" y="619"/>
                </a:cubicBezTo>
                <a:cubicBezTo>
                  <a:pt x="244" y="620"/>
                  <a:pt x="244" y="620"/>
                  <a:pt x="244" y="620"/>
                </a:cubicBezTo>
                <a:cubicBezTo>
                  <a:pt x="244" y="621"/>
                  <a:pt x="245" y="621"/>
                  <a:pt x="246" y="621"/>
                </a:cubicBezTo>
                <a:cubicBezTo>
                  <a:pt x="247" y="622"/>
                  <a:pt x="248" y="622"/>
                  <a:pt x="247" y="623"/>
                </a:cubicBezTo>
                <a:cubicBezTo>
                  <a:pt x="246" y="623"/>
                  <a:pt x="247" y="624"/>
                  <a:pt x="247" y="625"/>
                </a:cubicBezTo>
                <a:cubicBezTo>
                  <a:pt x="248" y="625"/>
                  <a:pt x="249" y="626"/>
                  <a:pt x="249" y="626"/>
                </a:cubicBezTo>
                <a:cubicBezTo>
                  <a:pt x="249" y="627"/>
                  <a:pt x="248" y="626"/>
                  <a:pt x="248" y="627"/>
                </a:cubicBezTo>
                <a:cubicBezTo>
                  <a:pt x="249" y="627"/>
                  <a:pt x="249" y="627"/>
                  <a:pt x="249" y="628"/>
                </a:cubicBezTo>
                <a:cubicBezTo>
                  <a:pt x="250" y="628"/>
                  <a:pt x="250" y="628"/>
                  <a:pt x="250" y="628"/>
                </a:cubicBezTo>
                <a:cubicBezTo>
                  <a:pt x="251" y="628"/>
                  <a:pt x="251" y="628"/>
                  <a:pt x="251" y="628"/>
                </a:cubicBezTo>
                <a:cubicBezTo>
                  <a:pt x="252" y="628"/>
                  <a:pt x="252" y="628"/>
                  <a:pt x="253" y="629"/>
                </a:cubicBezTo>
                <a:cubicBezTo>
                  <a:pt x="253" y="629"/>
                  <a:pt x="253" y="629"/>
                  <a:pt x="252" y="629"/>
                </a:cubicBezTo>
                <a:cubicBezTo>
                  <a:pt x="252" y="630"/>
                  <a:pt x="252" y="629"/>
                  <a:pt x="251" y="630"/>
                </a:cubicBezTo>
                <a:cubicBezTo>
                  <a:pt x="251" y="630"/>
                  <a:pt x="251" y="630"/>
                  <a:pt x="251" y="630"/>
                </a:cubicBezTo>
                <a:cubicBezTo>
                  <a:pt x="251" y="631"/>
                  <a:pt x="252" y="631"/>
                  <a:pt x="252" y="631"/>
                </a:cubicBezTo>
                <a:cubicBezTo>
                  <a:pt x="252" y="631"/>
                  <a:pt x="252" y="632"/>
                  <a:pt x="253" y="632"/>
                </a:cubicBezTo>
                <a:cubicBezTo>
                  <a:pt x="253" y="632"/>
                  <a:pt x="254" y="631"/>
                  <a:pt x="254" y="631"/>
                </a:cubicBezTo>
                <a:cubicBezTo>
                  <a:pt x="255" y="632"/>
                  <a:pt x="254" y="632"/>
                  <a:pt x="254" y="632"/>
                </a:cubicBezTo>
                <a:cubicBezTo>
                  <a:pt x="254" y="633"/>
                  <a:pt x="255" y="633"/>
                  <a:pt x="255" y="634"/>
                </a:cubicBezTo>
                <a:cubicBezTo>
                  <a:pt x="256" y="634"/>
                  <a:pt x="256" y="634"/>
                  <a:pt x="256" y="635"/>
                </a:cubicBezTo>
                <a:cubicBezTo>
                  <a:pt x="256" y="636"/>
                  <a:pt x="257" y="636"/>
                  <a:pt x="258" y="636"/>
                </a:cubicBezTo>
                <a:cubicBezTo>
                  <a:pt x="259" y="637"/>
                  <a:pt x="259" y="637"/>
                  <a:pt x="259" y="638"/>
                </a:cubicBezTo>
                <a:cubicBezTo>
                  <a:pt x="260" y="639"/>
                  <a:pt x="260" y="639"/>
                  <a:pt x="261" y="640"/>
                </a:cubicBezTo>
                <a:cubicBezTo>
                  <a:pt x="261" y="641"/>
                  <a:pt x="262" y="642"/>
                  <a:pt x="263" y="641"/>
                </a:cubicBezTo>
                <a:cubicBezTo>
                  <a:pt x="263" y="641"/>
                  <a:pt x="263" y="641"/>
                  <a:pt x="264" y="641"/>
                </a:cubicBezTo>
                <a:cubicBezTo>
                  <a:pt x="264" y="641"/>
                  <a:pt x="264" y="642"/>
                  <a:pt x="265" y="642"/>
                </a:cubicBezTo>
                <a:cubicBezTo>
                  <a:pt x="266" y="641"/>
                  <a:pt x="265" y="640"/>
                  <a:pt x="264" y="639"/>
                </a:cubicBezTo>
                <a:cubicBezTo>
                  <a:pt x="264" y="639"/>
                  <a:pt x="263" y="639"/>
                  <a:pt x="263" y="638"/>
                </a:cubicBezTo>
                <a:close/>
                <a:moveTo>
                  <a:pt x="252" y="618"/>
                </a:moveTo>
                <a:cubicBezTo>
                  <a:pt x="252" y="618"/>
                  <a:pt x="251" y="618"/>
                  <a:pt x="251" y="619"/>
                </a:cubicBezTo>
                <a:cubicBezTo>
                  <a:pt x="251" y="619"/>
                  <a:pt x="251" y="619"/>
                  <a:pt x="250" y="619"/>
                </a:cubicBezTo>
                <a:cubicBezTo>
                  <a:pt x="250" y="619"/>
                  <a:pt x="250" y="619"/>
                  <a:pt x="250" y="619"/>
                </a:cubicBezTo>
                <a:cubicBezTo>
                  <a:pt x="251" y="618"/>
                  <a:pt x="251" y="617"/>
                  <a:pt x="251" y="617"/>
                </a:cubicBezTo>
                <a:cubicBezTo>
                  <a:pt x="253" y="616"/>
                  <a:pt x="252" y="617"/>
                  <a:pt x="252" y="618"/>
                </a:cubicBezTo>
                <a:close/>
                <a:moveTo>
                  <a:pt x="619" y="103"/>
                </a:moveTo>
                <a:cubicBezTo>
                  <a:pt x="620" y="103"/>
                  <a:pt x="621" y="104"/>
                  <a:pt x="622" y="104"/>
                </a:cubicBezTo>
                <a:cubicBezTo>
                  <a:pt x="622" y="104"/>
                  <a:pt x="623" y="105"/>
                  <a:pt x="623" y="105"/>
                </a:cubicBezTo>
                <a:cubicBezTo>
                  <a:pt x="623" y="105"/>
                  <a:pt x="624" y="105"/>
                  <a:pt x="624" y="105"/>
                </a:cubicBezTo>
                <a:cubicBezTo>
                  <a:pt x="625" y="105"/>
                  <a:pt x="626" y="105"/>
                  <a:pt x="627" y="106"/>
                </a:cubicBezTo>
                <a:cubicBezTo>
                  <a:pt x="628" y="106"/>
                  <a:pt x="629" y="106"/>
                  <a:pt x="629" y="107"/>
                </a:cubicBezTo>
                <a:cubicBezTo>
                  <a:pt x="630" y="107"/>
                  <a:pt x="630" y="107"/>
                  <a:pt x="630" y="108"/>
                </a:cubicBezTo>
                <a:cubicBezTo>
                  <a:pt x="631" y="108"/>
                  <a:pt x="632" y="109"/>
                  <a:pt x="632" y="108"/>
                </a:cubicBezTo>
                <a:cubicBezTo>
                  <a:pt x="633" y="108"/>
                  <a:pt x="634" y="107"/>
                  <a:pt x="634" y="107"/>
                </a:cubicBezTo>
                <a:cubicBezTo>
                  <a:pt x="635" y="106"/>
                  <a:pt x="635" y="105"/>
                  <a:pt x="635" y="104"/>
                </a:cubicBezTo>
                <a:cubicBezTo>
                  <a:pt x="634" y="103"/>
                  <a:pt x="633" y="103"/>
                  <a:pt x="633" y="102"/>
                </a:cubicBezTo>
                <a:cubicBezTo>
                  <a:pt x="633" y="101"/>
                  <a:pt x="634" y="101"/>
                  <a:pt x="634" y="101"/>
                </a:cubicBezTo>
                <a:cubicBezTo>
                  <a:pt x="634" y="100"/>
                  <a:pt x="634" y="100"/>
                  <a:pt x="633" y="100"/>
                </a:cubicBezTo>
                <a:cubicBezTo>
                  <a:pt x="633" y="99"/>
                  <a:pt x="632" y="98"/>
                  <a:pt x="632" y="98"/>
                </a:cubicBezTo>
                <a:cubicBezTo>
                  <a:pt x="631" y="97"/>
                  <a:pt x="630" y="96"/>
                  <a:pt x="629" y="96"/>
                </a:cubicBezTo>
                <a:cubicBezTo>
                  <a:pt x="629" y="96"/>
                  <a:pt x="629" y="96"/>
                  <a:pt x="628" y="96"/>
                </a:cubicBezTo>
                <a:cubicBezTo>
                  <a:pt x="628" y="96"/>
                  <a:pt x="628" y="97"/>
                  <a:pt x="627" y="97"/>
                </a:cubicBezTo>
                <a:cubicBezTo>
                  <a:pt x="627" y="97"/>
                  <a:pt x="626" y="97"/>
                  <a:pt x="625" y="96"/>
                </a:cubicBezTo>
                <a:cubicBezTo>
                  <a:pt x="624" y="96"/>
                  <a:pt x="623" y="96"/>
                  <a:pt x="623" y="96"/>
                </a:cubicBezTo>
                <a:cubicBezTo>
                  <a:pt x="622" y="96"/>
                  <a:pt x="621" y="96"/>
                  <a:pt x="620" y="97"/>
                </a:cubicBezTo>
                <a:cubicBezTo>
                  <a:pt x="620" y="97"/>
                  <a:pt x="620" y="97"/>
                  <a:pt x="619" y="97"/>
                </a:cubicBezTo>
                <a:cubicBezTo>
                  <a:pt x="619" y="97"/>
                  <a:pt x="619" y="98"/>
                  <a:pt x="618" y="98"/>
                </a:cubicBezTo>
                <a:cubicBezTo>
                  <a:pt x="618" y="99"/>
                  <a:pt x="618" y="99"/>
                  <a:pt x="618" y="99"/>
                </a:cubicBezTo>
                <a:cubicBezTo>
                  <a:pt x="618" y="99"/>
                  <a:pt x="617" y="100"/>
                  <a:pt x="617" y="100"/>
                </a:cubicBezTo>
                <a:cubicBezTo>
                  <a:pt x="617" y="101"/>
                  <a:pt x="617" y="101"/>
                  <a:pt x="617" y="102"/>
                </a:cubicBezTo>
                <a:cubicBezTo>
                  <a:pt x="618" y="103"/>
                  <a:pt x="618" y="103"/>
                  <a:pt x="619" y="103"/>
                </a:cubicBezTo>
                <a:close/>
                <a:moveTo>
                  <a:pt x="556" y="125"/>
                </a:moveTo>
                <a:cubicBezTo>
                  <a:pt x="556" y="125"/>
                  <a:pt x="558" y="125"/>
                  <a:pt x="558" y="125"/>
                </a:cubicBezTo>
                <a:cubicBezTo>
                  <a:pt x="560" y="125"/>
                  <a:pt x="562" y="125"/>
                  <a:pt x="563" y="124"/>
                </a:cubicBezTo>
                <a:cubicBezTo>
                  <a:pt x="564" y="124"/>
                  <a:pt x="565" y="124"/>
                  <a:pt x="566" y="125"/>
                </a:cubicBezTo>
                <a:cubicBezTo>
                  <a:pt x="566" y="126"/>
                  <a:pt x="565" y="126"/>
                  <a:pt x="565" y="127"/>
                </a:cubicBezTo>
                <a:cubicBezTo>
                  <a:pt x="564" y="127"/>
                  <a:pt x="564" y="128"/>
                  <a:pt x="563" y="129"/>
                </a:cubicBezTo>
                <a:cubicBezTo>
                  <a:pt x="563" y="129"/>
                  <a:pt x="561" y="130"/>
                  <a:pt x="562" y="131"/>
                </a:cubicBezTo>
                <a:cubicBezTo>
                  <a:pt x="563" y="131"/>
                  <a:pt x="563" y="131"/>
                  <a:pt x="564" y="131"/>
                </a:cubicBezTo>
                <a:cubicBezTo>
                  <a:pt x="564" y="130"/>
                  <a:pt x="565" y="130"/>
                  <a:pt x="565" y="130"/>
                </a:cubicBezTo>
                <a:cubicBezTo>
                  <a:pt x="566" y="130"/>
                  <a:pt x="566" y="129"/>
                  <a:pt x="566" y="129"/>
                </a:cubicBezTo>
                <a:cubicBezTo>
                  <a:pt x="567" y="129"/>
                  <a:pt x="567" y="129"/>
                  <a:pt x="568" y="129"/>
                </a:cubicBezTo>
                <a:cubicBezTo>
                  <a:pt x="569" y="129"/>
                  <a:pt x="568" y="128"/>
                  <a:pt x="569" y="127"/>
                </a:cubicBezTo>
                <a:cubicBezTo>
                  <a:pt x="570" y="126"/>
                  <a:pt x="571" y="126"/>
                  <a:pt x="572" y="126"/>
                </a:cubicBezTo>
                <a:cubicBezTo>
                  <a:pt x="573" y="126"/>
                  <a:pt x="573" y="127"/>
                  <a:pt x="574" y="127"/>
                </a:cubicBezTo>
                <a:cubicBezTo>
                  <a:pt x="574" y="127"/>
                  <a:pt x="574" y="127"/>
                  <a:pt x="575" y="127"/>
                </a:cubicBezTo>
                <a:cubicBezTo>
                  <a:pt x="575" y="127"/>
                  <a:pt x="576" y="127"/>
                  <a:pt x="576" y="127"/>
                </a:cubicBezTo>
                <a:cubicBezTo>
                  <a:pt x="576" y="128"/>
                  <a:pt x="576" y="128"/>
                  <a:pt x="576" y="128"/>
                </a:cubicBezTo>
                <a:cubicBezTo>
                  <a:pt x="575" y="129"/>
                  <a:pt x="574" y="129"/>
                  <a:pt x="573" y="129"/>
                </a:cubicBezTo>
                <a:cubicBezTo>
                  <a:pt x="573" y="129"/>
                  <a:pt x="573" y="130"/>
                  <a:pt x="573" y="130"/>
                </a:cubicBezTo>
                <a:cubicBezTo>
                  <a:pt x="572" y="130"/>
                  <a:pt x="572" y="131"/>
                  <a:pt x="572" y="131"/>
                </a:cubicBezTo>
                <a:cubicBezTo>
                  <a:pt x="572" y="132"/>
                  <a:pt x="573" y="131"/>
                  <a:pt x="574" y="132"/>
                </a:cubicBezTo>
                <a:cubicBezTo>
                  <a:pt x="575" y="132"/>
                  <a:pt x="575" y="132"/>
                  <a:pt x="576" y="132"/>
                </a:cubicBezTo>
                <a:cubicBezTo>
                  <a:pt x="577" y="132"/>
                  <a:pt x="578" y="131"/>
                  <a:pt x="579" y="131"/>
                </a:cubicBezTo>
                <a:cubicBezTo>
                  <a:pt x="579" y="131"/>
                  <a:pt x="581" y="131"/>
                  <a:pt x="581" y="131"/>
                </a:cubicBezTo>
                <a:cubicBezTo>
                  <a:pt x="582" y="132"/>
                  <a:pt x="580" y="132"/>
                  <a:pt x="580" y="132"/>
                </a:cubicBezTo>
                <a:cubicBezTo>
                  <a:pt x="579" y="133"/>
                  <a:pt x="579" y="134"/>
                  <a:pt x="578" y="134"/>
                </a:cubicBezTo>
                <a:cubicBezTo>
                  <a:pt x="578" y="134"/>
                  <a:pt x="578" y="133"/>
                  <a:pt x="577" y="133"/>
                </a:cubicBezTo>
                <a:cubicBezTo>
                  <a:pt x="577" y="134"/>
                  <a:pt x="577" y="134"/>
                  <a:pt x="576" y="134"/>
                </a:cubicBezTo>
                <a:cubicBezTo>
                  <a:pt x="576" y="134"/>
                  <a:pt x="574" y="134"/>
                  <a:pt x="574" y="135"/>
                </a:cubicBezTo>
                <a:cubicBezTo>
                  <a:pt x="576" y="135"/>
                  <a:pt x="578" y="134"/>
                  <a:pt x="579" y="135"/>
                </a:cubicBezTo>
                <a:cubicBezTo>
                  <a:pt x="580" y="135"/>
                  <a:pt x="581" y="135"/>
                  <a:pt x="580" y="136"/>
                </a:cubicBezTo>
                <a:cubicBezTo>
                  <a:pt x="580" y="136"/>
                  <a:pt x="580" y="136"/>
                  <a:pt x="580" y="136"/>
                </a:cubicBezTo>
                <a:cubicBezTo>
                  <a:pt x="580" y="137"/>
                  <a:pt x="580" y="137"/>
                  <a:pt x="580" y="138"/>
                </a:cubicBezTo>
                <a:cubicBezTo>
                  <a:pt x="579" y="138"/>
                  <a:pt x="578" y="138"/>
                  <a:pt x="578" y="138"/>
                </a:cubicBezTo>
                <a:cubicBezTo>
                  <a:pt x="577" y="138"/>
                  <a:pt x="576" y="138"/>
                  <a:pt x="575" y="137"/>
                </a:cubicBezTo>
                <a:cubicBezTo>
                  <a:pt x="573" y="137"/>
                  <a:pt x="571" y="136"/>
                  <a:pt x="569" y="136"/>
                </a:cubicBezTo>
                <a:cubicBezTo>
                  <a:pt x="568" y="136"/>
                  <a:pt x="567" y="136"/>
                  <a:pt x="566" y="136"/>
                </a:cubicBezTo>
                <a:cubicBezTo>
                  <a:pt x="565" y="137"/>
                  <a:pt x="564" y="137"/>
                  <a:pt x="563" y="137"/>
                </a:cubicBezTo>
                <a:cubicBezTo>
                  <a:pt x="563" y="137"/>
                  <a:pt x="562" y="137"/>
                  <a:pt x="562" y="138"/>
                </a:cubicBezTo>
                <a:cubicBezTo>
                  <a:pt x="562" y="139"/>
                  <a:pt x="562" y="140"/>
                  <a:pt x="563" y="140"/>
                </a:cubicBezTo>
                <a:cubicBezTo>
                  <a:pt x="564" y="141"/>
                  <a:pt x="564" y="141"/>
                  <a:pt x="565" y="141"/>
                </a:cubicBezTo>
                <a:cubicBezTo>
                  <a:pt x="565" y="142"/>
                  <a:pt x="566" y="142"/>
                  <a:pt x="566" y="142"/>
                </a:cubicBezTo>
                <a:cubicBezTo>
                  <a:pt x="566" y="142"/>
                  <a:pt x="567" y="143"/>
                  <a:pt x="567" y="143"/>
                </a:cubicBezTo>
                <a:cubicBezTo>
                  <a:pt x="568" y="143"/>
                  <a:pt x="568" y="144"/>
                  <a:pt x="569" y="144"/>
                </a:cubicBezTo>
                <a:cubicBezTo>
                  <a:pt x="570" y="144"/>
                  <a:pt x="571" y="144"/>
                  <a:pt x="572" y="144"/>
                </a:cubicBezTo>
                <a:cubicBezTo>
                  <a:pt x="573" y="144"/>
                  <a:pt x="573" y="145"/>
                  <a:pt x="574" y="145"/>
                </a:cubicBezTo>
                <a:cubicBezTo>
                  <a:pt x="575" y="145"/>
                  <a:pt x="576" y="144"/>
                  <a:pt x="576" y="143"/>
                </a:cubicBezTo>
                <a:cubicBezTo>
                  <a:pt x="577" y="143"/>
                  <a:pt x="578" y="142"/>
                  <a:pt x="579" y="142"/>
                </a:cubicBezTo>
                <a:cubicBezTo>
                  <a:pt x="579" y="142"/>
                  <a:pt x="580" y="142"/>
                  <a:pt x="580" y="142"/>
                </a:cubicBezTo>
                <a:cubicBezTo>
                  <a:pt x="581" y="142"/>
                  <a:pt x="581" y="142"/>
                  <a:pt x="582" y="142"/>
                </a:cubicBezTo>
                <a:cubicBezTo>
                  <a:pt x="582" y="142"/>
                  <a:pt x="583" y="142"/>
                  <a:pt x="583" y="141"/>
                </a:cubicBezTo>
                <a:cubicBezTo>
                  <a:pt x="584" y="141"/>
                  <a:pt x="585" y="141"/>
                  <a:pt x="586" y="141"/>
                </a:cubicBezTo>
                <a:cubicBezTo>
                  <a:pt x="587" y="141"/>
                  <a:pt x="587" y="142"/>
                  <a:pt x="588" y="142"/>
                </a:cubicBezTo>
                <a:cubicBezTo>
                  <a:pt x="588" y="143"/>
                  <a:pt x="588" y="144"/>
                  <a:pt x="589" y="144"/>
                </a:cubicBezTo>
                <a:cubicBezTo>
                  <a:pt x="590" y="144"/>
                  <a:pt x="591" y="144"/>
                  <a:pt x="592" y="144"/>
                </a:cubicBezTo>
                <a:cubicBezTo>
                  <a:pt x="594" y="143"/>
                  <a:pt x="596" y="143"/>
                  <a:pt x="598" y="144"/>
                </a:cubicBezTo>
                <a:cubicBezTo>
                  <a:pt x="599" y="144"/>
                  <a:pt x="599" y="144"/>
                  <a:pt x="601" y="144"/>
                </a:cubicBezTo>
                <a:cubicBezTo>
                  <a:pt x="602" y="144"/>
                  <a:pt x="602" y="145"/>
                  <a:pt x="603" y="145"/>
                </a:cubicBezTo>
                <a:cubicBezTo>
                  <a:pt x="604" y="146"/>
                  <a:pt x="605" y="146"/>
                  <a:pt x="606" y="146"/>
                </a:cubicBezTo>
                <a:cubicBezTo>
                  <a:pt x="607" y="146"/>
                  <a:pt x="607" y="146"/>
                  <a:pt x="608" y="147"/>
                </a:cubicBezTo>
                <a:cubicBezTo>
                  <a:pt x="608" y="147"/>
                  <a:pt x="609" y="147"/>
                  <a:pt x="610" y="148"/>
                </a:cubicBezTo>
                <a:cubicBezTo>
                  <a:pt x="610" y="148"/>
                  <a:pt x="610" y="149"/>
                  <a:pt x="610" y="150"/>
                </a:cubicBezTo>
                <a:cubicBezTo>
                  <a:pt x="610" y="151"/>
                  <a:pt x="611" y="151"/>
                  <a:pt x="612" y="152"/>
                </a:cubicBezTo>
                <a:cubicBezTo>
                  <a:pt x="612" y="152"/>
                  <a:pt x="612" y="153"/>
                  <a:pt x="613" y="154"/>
                </a:cubicBezTo>
                <a:cubicBezTo>
                  <a:pt x="613" y="154"/>
                  <a:pt x="614" y="154"/>
                  <a:pt x="615" y="155"/>
                </a:cubicBezTo>
                <a:cubicBezTo>
                  <a:pt x="616" y="155"/>
                  <a:pt x="617" y="155"/>
                  <a:pt x="618" y="155"/>
                </a:cubicBezTo>
                <a:cubicBezTo>
                  <a:pt x="618" y="155"/>
                  <a:pt x="619" y="155"/>
                  <a:pt x="620" y="155"/>
                </a:cubicBezTo>
                <a:cubicBezTo>
                  <a:pt x="621" y="155"/>
                  <a:pt x="622" y="155"/>
                  <a:pt x="623" y="155"/>
                </a:cubicBezTo>
                <a:cubicBezTo>
                  <a:pt x="624" y="155"/>
                  <a:pt x="625" y="155"/>
                  <a:pt x="625" y="154"/>
                </a:cubicBezTo>
                <a:cubicBezTo>
                  <a:pt x="626" y="154"/>
                  <a:pt x="627" y="154"/>
                  <a:pt x="627" y="154"/>
                </a:cubicBezTo>
                <a:cubicBezTo>
                  <a:pt x="628" y="154"/>
                  <a:pt x="628" y="154"/>
                  <a:pt x="629" y="154"/>
                </a:cubicBezTo>
                <a:cubicBezTo>
                  <a:pt x="630" y="154"/>
                  <a:pt x="630" y="153"/>
                  <a:pt x="630" y="151"/>
                </a:cubicBezTo>
                <a:cubicBezTo>
                  <a:pt x="630" y="151"/>
                  <a:pt x="631" y="150"/>
                  <a:pt x="631" y="150"/>
                </a:cubicBezTo>
                <a:cubicBezTo>
                  <a:pt x="631" y="149"/>
                  <a:pt x="631" y="149"/>
                  <a:pt x="631" y="149"/>
                </a:cubicBezTo>
                <a:cubicBezTo>
                  <a:pt x="630" y="148"/>
                  <a:pt x="630" y="148"/>
                  <a:pt x="630" y="148"/>
                </a:cubicBezTo>
                <a:cubicBezTo>
                  <a:pt x="630" y="148"/>
                  <a:pt x="629" y="147"/>
                  <a:pt x="629" y="147"/>
                </a:cubicBezTo>
                <a:cubicBezTo>
                  <a:pt x="628" y="147"/>
                  <a:pt x="628" y="146"/>
                  <a:pt x="627" y="146"/>
                </a:cubicBezTo>
                <a:cubicBezTo>
                  <a:pt x="627" y="145"/>
                  <a:pt x="626" y="145"/>
                  <a:pt x="626" y="145"/>
                </a:cubicBezTo>
                <a:cubicBezTo>
                  <a:pt x="626" y="144"/>
                  <a:pt x="626" y="144"/>
                  <a:pt x="625" y="144"/>
                </a:cubicBezTo>
                <a:cubicBezTo>
                  <a:pt x="625" y="143"/>
                  <a:pt x="625" y="143"/>
                  <a:pt x="624" y="143"/>
                </a:cubicBezTo>
                <a:cubicBezTo>
                  <a:pt x="623" y="143"/>
                  <a:pt x="623" y="142"/>
                  <a:pt x="623" y="141"/>
                </a:cubicBezTo>
                <a:cubicBezTo>
                  <a:pt x="623" y="141"/>
                  <a:pt x="622" y="141"/>
                  <a:pt x="622" y="140"/>
                </a:cubicBezTo>
                <a:cubicBezTo>
                  <a:pt x="622" y="140"/>
                  <a:pt x="622" y="140"/>
                  <a:pt x="622" y="140"/>
                </a:cubicBezTo>
                <a:cubicBezTo>
                  <a:pt x="621" y="138"/>
                  <a:pt x="624" y="137"/>
                  <a:pt x="624" y="137"/>
                </a:cubicBezTo>
                <a:cubicBezTo>
                  <a:pt x="625" y="136"/>
                  <a:pt x="625" y="136"/>
                  <a:pt x="625" y="136"/>
                </a:cubicBezTo>
                <a:cubicBezTo>
                  <a:pt x="624" y="135"/>
                  <a:pt x="624" y="135"/>
                  <a:pt x="624" y="135"/>
                </a:cubicBezTo>
                <a:cubicBezTo>
                  <a:pt x="623" y="135"/>
                  <a:pt x="623" y="135"/>
                  <a:pt x="623" y="135"/>
                </a:cubicBezTo>
                <a:cubicBezTo>
                  <a:pt x="622" y="135"/>
                  <a:pt x="622" y="135"/>
                  <a:pt x="621" y="135"/>
                </a:cubicBezTo>
                <a:cubicBezTo>
                  <a:pt x="621" y="135"/>
                  <a:pt x="619" y="135"/>
                  <a:pt x="620" y="134"/>
                </a:cubicBezTo>
                <a:cubicBezTo>
                  <a:pt x="620" y="134"/>
                  <a:pt x="620" y="134"/>
                  <a:pt x="620" y="134"/>
                </a:cubicBezTo>
                <a:cubicBezTo>
                  <a:pt x="621" y="133"/>
                  <a:pt x="621" y="133"/>
                  <a:pt x="621" y="132"/>
                </a:cubicBezTo>
                <a:cubicBezTo>
                  <a:pt x="620" y="132"/>
                  <a:pt x="619" y="132"/>
                  <a:pt x="618" y="132"/>
                </a:cubicBezTo>
                <a:cubicBezTo>
                  <a:pt x="617" y="132"/>
                  <a:pt x="617" y="131"/>
                  <a:pt x="616" y="131"/>
                </a:cubicBezTo>
                <a:cubicBezTo>
                  <a:pt x="615" y="130"/>
                  <a:pt x="615" y="130"/>
                  <a:pt x="614" y="130"/>
                </a:cubicBezTo>
                <a:cubicBezTo>
                  <a:pt x="613" y="130"/>
                  <a:pt x="612" y="130"/>
                  <a:pt x="611" y="131"/>
                </a:cubicBezTo>
                <a:cubicBezTo>
                  <a:pt x="611" y="131"/>
                  <a:pt x="610" y="131"/>
                  <a:pt x="609" y="131"/>
                </a:cubicBezTo>
                <a:cubicBezTo>
                  <a:pt x="608" y="131"/>
                  <a:pt x="608" y="131"/>
                  <a:pt x="608" y="130"/>
                </a:cubicBezTo>
                <a:cubicBezTo>
                  <a:pt x="608" y="130"/>
                  <a:pt x="607" y="130"/>
                  <a:pt x="607" y="130"/>
                </a:cubicBezTo>
                <a:cubicBezTo>
                  <a:pt x="606" y="130"/>
                  <a:pt x="607" y="129"/>
                  <a:pt x="607" y="128"/>
                </a:cubicBezTo>
                <a:cubicBezTo>
                  <a:pt x="607" y="128"/>
                  <a:pt x="608" y="127"/>
                  <a:pt x="607" y="126"/>
                </a:cubicBezTo>
                <a:cubicBezTo>
                  <a:pt x="607" y="126"/>
                  <a:pt x="605" y="126"/>
                  <a:pt x="605" y="126"/>
                </a:cubicBezTo>
                <a:cubicBezTo>
                  <a:pt x="604" y="126"/>
                  <a:pt x="603" y="125"/>
                  <a:pt x="602" y="125"/>
                </a:cubicBezTo>
                <a:cubicBezTo>
                  <a:pt x="602" y="124"/>
                  <a:pt x="601" y="123"/>
                  <a:pt x="600" y="123"/>
                </a:cubicBezTo>
                <a:cubicBezTo>
                  <a:pt x="599" y="123"/>
                  <a:pt x="598" y="123"/>
                  <a:pt x="597" y="123"/>
                </a:cubicBezTo>
                <a:cubicBezTo>
                  <a:pt x="597" y="124"/>
                  <a:pt x="596" y="124"/>
                  <a:pt x="596" y="124"/>
                </a:cubicBezTo>
                <a:cubicBezTo>
                  <a:pt x="595" y="124"/>
                  <a:pt x="595" y="124"/>
                  <a:pt x="595" y="125"/>
                </a:cubicBezTo>
                <a:cubicBezTo>
                  <a:pt x="594" y="125"/>
                  <a:pt x="594" y="125"/>
                  <a:pt x="594" y="125"/>
                </a:cubicBezTo>
                <a:cubicBezTo>
                  <a:pt x="593" y="125"/>
                  <a:pt x="592" y="125"/>
                  <a:pt x="592" y="125"/>
                </a:cubicBezTo>
                <a:cubicBezTo>
                  <a:pt x="592" y="126"/>
                  <a:pt x="592" y="126"/>
                  <a:pt x="592" y="126"/>
                </a:cubicBezTo>
                <a:cubicBezTo>
                  <a:pt x="593" y="128"/>
                  <a:pt x="590" y="128"/>
                  <a:pt x="589" y="127"/>
                </a:cubicBezTo>
                <a:cubicBezTo>
                  <a:pt x="589" y="127"/>
                  <a:pt x="589" y="126"/>
                  <a:pt x="589" y="126"/>
                </a:cubicBezTo>
                <a:cubicBezTo>
                  <a:pt x="589" y="126"/>
                  <a:pt x="589" y="125"/>
                  <a:pt x="589" y="125"/>
                </a:cubicBezTo>
                <a:cubicBezTo>
                  <a:pt x="589" y="124"/>
                  <a:pt x="588" y="123"/>
                  <a:pt x="588" y="123"/>
                </a:cubicBezTo>
                <a:cubicBezTo>
                  <a:pt x="588" y="122"/>
                  <a:pt x="587" y="121"/>
                  <a:pt x="587" y="121"/>
                </a:cubicBezTo>
                <a:cubicBezTo>
                  <a:pt x="586" y="120"/>
                  <a:pt x="586" y="120"/>
                  <a:pt x="585" y="119"/>
                </a:cubicBezTo>
                <a:cubicBezTo>
                  <a:pt x="584" y="119"/>
                  <a:pt x="584" y="118"/>
                  <a:pt x="583" y="118"/>
                </a:cubicBezTo>
                <a:cubicBezTo>
                  <a:pt x="582" y="118"/>
                  <a:pt x="581" y="118"/>
                  <a:pt x="580" y="117"/>
                </a:cubicBezTo>
                <a:cubicBezTo>
                  <a:pt x="580" y="117"/>
                  <a:pt x="579" y="117"/>
                  <a:pt x="579" y="117"/>
                </a:cubicBezTo>
                <a:cubicBezTo>
                  <a:pt x="579" y="117"/>
                  <a:pt x="578" y="116"/>
                  <a:pt x="578" y="116"/>
                </a:cubicBezTo>
                <a:cubicBezTo>
                  <a:pt x="577" y="116"/>
                  <a:pt x="576" y="116"/>
                  <a:pt x="575" y="116"/>
                </a:cubicBezTo>
                <a:cubicBezTo>
                  <a:pt x="574" y="116"/>
                  <a:pt x="573" y="116"/>
                  <a:pt x="571" y="116"/>
                </a:cubicBezTo>
                <a:cubicBezTo>
                  <a:pt x="570" y="117"/>
                  <a:pt x="569" y="117"/>
                  <a:pt x="568" y="117"/>
                </a:cubicBezTo>
                <a:cubicBezTo>
                  <a:pt x="567" y="117"/>
                  <a:pt x="565" y="117"/>
                  <a:pt x="564" y="117"/>
                </a:cubicBezTo>
                <a:cubicBezTo>
                  <a:pt x="564" y="118"/>
                  <a:pt x="563" y="118"/>
                  <a:pt x="562" y="118"/>
                </a:cubicBezTo>
                <a:cubicBezTo>
                  <a:pt x="562" y="118"/>
                  <a:pt x="561" y="117"/>
                  <a:pt x="561" y="117"/>
                </a:cubicBezTo>
                <a:cubicBezTo>
                  <a:pt x="560" y="117"/>
                  <a:pt x="560" y="117"/>
                  <a:pt x="559" y="117"/>
                </a:cubicBezTo>
                <a:cubicBezTo>
                  <a:pt x="559" y="117"/>
                  <a:pt x="559" y="117"/>
                  <a:pt x="558" y="117"/>
                </a:cubicBezTo>
                <a:cubicBezTo>
                  <a:pt x="558" y="117"/>
                  <a:pt x="557" y="117"/>
                  <a:pt x="557" y="117"/>
                </a:cubicBezTo>
                <a:cubicBezTo>
                  <a:pt x="557" y="117"/>
                  <a:pt x="557" y="118"/>
                  <a:pt x="557" y="118"/>
                </a:cubicBezTo>
                <a:cubicBezTo>
                  <a:pt x="557" y="119"/>
                  <a:pt x="556" y="119"/>
                  <a:pt x="556" y="120"/>
                </a:cubicBezTo>
                <a:cubicBezTo>
                  <a:pt x="555" y="121"/>
                  <a:pt x="555" y="121"/>
                  <a:pt x="556" y="122"/>
                </a:cubicBezTo>
                <a:cubicBezTo>
                  <a:pt x="556" y="123"/>
                  <a:pt x="556" y="124"/>
                  <a:pt x="556" y="125"/>
                </a:cubicBezTo>
                <a:close/>
                <a:moveTo>
                  <a:pt x="327" y="288"/>
                </a:moveTo>
                <a:cubicBezTo>
                  <a:pt x="328" y="288"/>
                  <a:pt x="329" y="288"/>
                  <a:pt x="329" y="288"/>
                </a:cubicBezTo>
                <a:cubicBezTo>
                  <a:pt x="330" y="288"/>
                  <a:pt x="331" y="288"/>
                  <a:pt x="332" y="288"/>
                </a:cubicBezTo>
                <a:cubicBezTo>
                  <a:pt x="333" y="288"/>
                  <a:pt x="333" y="288"/>
                  <a:pt x="333" y="288"/>
                </a:cubicBezTo>
                <a:cubicBezTo>
                  <a:pt x="334" y="288"/>
                  <a:pt x="334" y="289"/>
                  <a:pt x="333" y="289"/>
                </a:cubicBezTo>
                <a:cubicBezTo>
                  <a:pt x="333" y="289"/>
                  <a:pt x="332" y="288"/>
                  <a:pt x="333" y="289"/>
                </a:cubicBezTo>
                <a:cubicBezTo>
                  <a:pt x="333" y="289"/>
                  <a:pt x="333" y="290"/>
                  <a:pt x="333" y="290"/>
                </a:cubicBezTo>
                <a:cubicBezTo>
                  <a:pt x="334" y="290"/>
                  <a:pt x="335" y="290"/>
                  <a:pt x="336" y="291"/>
                </a:cubicBezTo>
                <a:cubicBezTo>
                  <a:pt x="336" y="291"/>
                  <a:pt x="337" y="291"/>
                  <a:pt x="338" y="291"/>
                </a:cubicBezTo>
                <a:cubicBezTo>
                  <a:pt x="339" y="292"/>
                  <a:pt x="340" y="292"/>
                  <a:pt x="341" y="293"/>
                </a:cubicBezTo>
                <a:cubicBezTo>
                  <a:pt x="342" y="293"/>
                  <a:pt x="343" y="293"/>
                  <a:pt x="344" y="293"/>
                </a:cubicBezTo>
                <a:cubicBezTo>
                  <a:pt x="345" y="293"/>
                  <a:pt x="345" y="294"/>
                  <a:pt x="346" y="294"/>
                </a:cubicBezTo>
                <a:cubicBezTo>
                  <a:pt x="346" y="295"/>
                  <a:pt x="347" y="296"/>
                  <a:pt x="347" y="296"/>
                </a:cubicBezTo>
                <a:cubicBezTo>
                  <a:pt x="348" y="297"/>
                  <a:pt x="348" y="298"/>
                  <a:pt x="349" y="298"/>
                </a:cubicBezTo>
                <a:cubicBezTo>
                  <a:pt x="350" y="299"/>
                  <a:pt x="350" y="300"/>
                  <a:pt x="351" y="300"/>
                </a:cubicBezTo>
                <a:cubicBezTo>
                  <a:pt x="351" y="302"/>
                  <a:pt x="352" y="302"/>
                  <a:pt x="353" y="303"/>
                </a:cubicBezTo>
                <a:cubicBezTo>
                  <a:pt x="354" y="304"/>
                  <a:pt x="354" y="304"/>
                  <a:pt x="355" y="305"/>
                </a:cubicBezTo>
                <a:cubicBezTo>
                  <a:pt x="355" y="305"/>
                  <a:pt x="356" y="306"/>
                  <a:pt x="356" y="306"/>
                </a:cubicBezTo>
                <a:cubicBezTo>
                  <a:pt x="356" y="307"/>
                  <a:pt x="357" y="307"/>
                  <a:pt x="358" y="307"/>
                </a:cubicBezTo>
                <a:cubicBezTo>
                  <a:pt x="359" y="307"/>
                  <a:pt x="361" y="306"/>
                  <a:pt x="362" y="305"/>
                </a:cubicBezTo>
                <a:cubicBezTo>
                  <a:pt x="363" y="304"/>
                  <a:pt x="364" y="304"/>
                  <a:pt x="364" y="304"/>
                </a:cubicBezTo>
                <a:cubicBezTo>
                  <a:pt x="365" y="304"/>
                  <a:pt x="366" y="304"/>
                  <a:pt x="367" y="303"/>
                </a:cubicBezTo>
                <a:cubicBezTo>
                  <a:pt x="368" y="303"/>
                  <a:pt x="369" y="301"/>
                  <a:pt x="370" y="300"/>
                </a:cubicBezTo>
                <a:cubicBezTo>
                  <a:pt x="371" y="300"/>
                  <a:pt x="372" y="299"/>
                  <a:pt x="373" y="299"/>
                </a:cubicBezTo>
                <a:cubicBezTo>
                  <a:pt x="374" y="299"/>
                  <a:pt x="374" y="299"/>
                  <a:pt x="374" y="300"/>
                </a:cubicBezTo>
                <a:cubicBezTo>
                  <a:pt x="375" y="302"/>
                  <a:pt x="378" y="300"/>
                  <a:pt x="379" y="300"/>
                </a:cubicBezTo>
                <a:cubicBezTo>
                  <a:pt x="379" y="300"/>
                  <a:pt x="380" y="300"/>
                  <a:pt x="381" y="300"/>
                </a:cubicBezTo>
                <a:cubicBezTo>
                  <a:pt x="382" y="300"/>
                  <a:pt x="383" y="299"/>
                  <a:pt x="384" y="299"/>
                </a:cubicBezTo>
                <a:cubicBezTo>
                  <a:pt x="385" y="299"/>
                  <a:pt x="385" y="298"/>
                  <a:pt x="386" y="297"/>
                </a:cubicBezTo>
                <a:cubicBezTo>
                  <a:pt x="386" y="296"/>
                  <a:pt x="386" y="296"/>
                  <a:pt x="387" y="295"/>
                </a:cubicBezTo>
                <a:cubicBezTo>
                  <a:pt x="387" y="293"/>
                  <a:pt x="387" y="292"/>
                  <a:pt x="387" y="291"/>
                </a:cubicBezTo>
                <a:cubicBezTo>
                  <a:pt x="387" y="290"/>
                  <a:pt x="387" y="289"/>
                  <a:pt x="388" y="288"/>
                </a:cubicBezTo>
                <a:cubicBezTo>
                  <a:pt x="388" y="287"/>
                  <a:pt x="389" y="287"/>
                  <a:pt x="389" y="286"/>
                </a:cubicBezTo>
                <a:cubicBezTo>
                  <a:pt x="390" y="285"/>
                  <a:pt x="390" y="285"/>
                  <a:pt x="390" y="284"/>
                </a:cubicBezTo>
                <a:cubicBezTo>
                  <a:pt x="389" y="283"/>
                  <a:pt x="389" y="283"/>
                  <a:pt x="389" y="282"/>
                </a:cubicBezTo>
                <a:cubicBezTo>
                  <a:pt x="389" y="281"/>
                  <a:pt x="390" y="283"/>
                  <a:pt x="391" y="283"/>
                </a:cubicBezTo>
                <a:cubicBezTo>
                  <a:pt x="391" y="283"/>
                  <a:pt x="393" y="283"/>
                  <a:pt x="393" y="283"/>
                </a:cubicBezTo>
                <a:cubicBezTo>
                  <a:pt x="395" y="282"/>
                  <a:pt x="396" y="282"/>
                  <a:pt x="398" y="281"/>
                </a:cubicBezTo>
                <a:cubicBezTo>
                  <a:pt x="399" y="280"/>
                  <a:pt x="400" y="278"/>
                  <a:pt x="400" y="277"/>
                </a:cubicBezTo>
                <a:cubicBezTo>
                  <a:pt x="401" y="276"/>
                  <a:pt x="401" y="275"/>
                  <a:pt x="402" y="274"/>
                </a:cubicBezTo>
                <a:cubicBezTo>
                  <a:pt x="402" y="274"/>
                  <a:pt x="403" y="274"/>
                  <a:pt x="403" y="273"/>
                </a:cubicBezTo>
                <a:cubicBezTo>
                  <a:pt x="403" y="273"/>
                  <a:pt x="403" y="273"/>
                  <a:pt x="403" y="273"/>
                </a:cubicBezTo>
                <a:cubicBezTo>
                  <a:pt x="404" y="273"/>
                  <a:pt x="404" y="272"/>
                  <a:pt x="404" y="272"/>
                </a:cubicBezTo>
                <a:cubicBezTo>
                  <a:pt x="404" y="272"/>
                  <a:pt x="405" y="272"/>
                  <a:pt x="405" y="272"/>
                </a:cubicBezTo>
                <a:cubicBezTo>
                  <a:pt x="406" y="272"/>
                  <a:pt x="406" y="272"/>
                  <a:pt x="407" y="271"/>
                </a:cubicBezTo>
                <a:cubicBezTo>
                  <a:pt x="408" y="271"/>
                  <a:pt x="410" y="270"/>
                  <a:pt x="411" y="270"/>
                </a:cubicBezTo>
                <a:cubicBezTo>
                  <a:pt x="413" y="269"/>
                  <a:pt x="414" y="268"/>
                  <a:pt x="416" y="267"/>
                </a:cubicBezTo>
                <a:cubicBezTo>
                  <a:pt x="418" y="266"/>
                  <a:pt x="419" y="265"/>
                  <a:pt x="421" y="265"/>
                </a:cubicBezTo>
                <a:cubicBezTo>
                  <a:pt x="422" y="265"/>
                  <a:pt x="423" y="265"/>
                  <a:pt x="423" y="265"/>
                </a:cubicBezTo>
                <a:cubicBezTo>
                  <a:pt x="425" y="264"/>
                  <a:pt x="426" y="264"/>
                  <a:pt x="427" y="263"/>
                </a:cubicBezTo>
                <a:cubicBezTo>
                  <a:pt x="428" y="262"/>
                  <a:pt x="429" y="262"/>
                  <a:pt x="430" y="261"/>
                </a:cubicBezTo>
                <a:cubicBezTo>
                  <a:pt x="431" y="261"/>
                  <a:pt x="432" y="261"/>
                  <a:pt x="433" y="260"/>
                </a:cubicBezTo>
                <a:cubicBezTo>
                  <a:pt x="435" y="259"/>
                  <a:pt x="437" y="259"/>
                  <a:pt x="439" y="259"/>
                </a:cubicBezTo>
                <a:cubicBezTo>
                  <a:pt x="440" y="258"/>
                  <a:pt x="441" y="258"/>
                  <a:pt x="442" y="257"/>
                </a:cubicBezTo>
                <a:cubicBezTo>
                  <a:pt x="443" y="257"/>
                  <a:pt x="444" y="256"/>
                  <a:pt x="444" y="256"/>
                </a:cubicBezTo>
                <a:cubicBezTo>
                  <a:pt x="445" y="254"/>
                  <a:pt x="443" y="252"/>
                  <a:pt x="442" y="252"/>
                </a:cubicBezTo>
                <a:cubicBezTo>
                  <a:pt x="441" y="251"/>
                  <a:pt x="441" y="251"/>
                  <a:pt x="440" y="251"/>
                </a:cubicBezTo>
                <a:cubicBezTo>
                  <a:pt x="439" y="250"/>
                  <a:pt x="439" y="250"/>
                  <a:pt x="438" y="249"/>
                </a:cubicBezTo>
                <a:cubicBezTo>
                  <a:pt x="437" y="249"/>
                  <a:pt x="436" y="249"/>
                  <a:pt x="436" y="248"/>
                </a:cubicBezTo>
                <a:cubicBezTo>
                  <a:pt x="434" y="247"/>
                  <a:pt x="433" y="246"/>
                  <a:pt x="432" y="245"/>
                </a:cubicBezTo>
                <a:cubicBezTo>
                  <a:pt x="431" y="245"/>
                  <a:pt x="430" y="244"/>
                  <a:pt x="429" y="244"/>
                </a:cubicBezTo>
                <a:cubicBezTo>
                  <a:pt x="429" y="243"/>
                  <a:pt x="428" y="242"/>
                  <a:pt x="427" y="242"/>
                </a:cubicBezTo>
                <a:cubicBezTo>
                  <a:pt x="427" y="241"/>
                  <a:pt x="426" y="241"/>
                  <a:pt x="425" y="241"/>
                </a:cubicBezTo>
                <a:cubicBezTo>
                  <a:pt x="424" y="240"/>
                  <a:pt x="423" y="240"/>
                  <a:pt x="422" y="239"/>
                </a:cubicBezTo>
                <a:cubicBezTo>
                  <a:pt x="421" y="239"/>
                  <a:pt x="420" y="239"/>
                  <a:pt x="419" y="239"/>
                </a:cubicBezTo>
                <a:cubicBezTo>
                  <a:pt x="416" y="238"/>
                  <a:pt x="414" y="238"/>
                  <a:pt x="412" y="238"/>
                </a:cubicBezTo>
                <a:cubicBezTo>
                  <a:pt x="410" y="238"/>
                  <a:pt x="409" y="238"/>
                  <a:pt x="408" y="238"/>
                </a:cubicBezTo>
                <a:cubicBezTo>
                  <a:pt x="407" y="238"/>
                  <a:pt x="406" y="238"/>
                  <a:pt x="406" y="239"/>
                </a:cubicBezTo>
                <a:cubicBezTo>
                  <a:pt x="405" y="240"/>
                  <a:pt x="405" y="241"/>
                  <a:pt x="405" y="242"/>
                </a:cubicBezTo>
                <a:cubicBezTo>
                  <a:pt x="405" y="242"/>
                  <a:pt x="404" y="242"/>
                  <a:pt x="404" y="242"/>
                </a:cubicBezTo>
                <a:cubicBezTo>
                  <a:pt x="404" y="243"/>
                  <a:pt x="403" y="243"/>
                  <a:pt x="402" y="243"/>
                </a:cubicBezTo>
                <a:cubicBezTo>
                  <a:pt x="402" y="244"/>
                  <a:pt x="402" y="244"/>
                  <a:pt x="402" y="244"/>
                </a:cubicBezTo>
                <a:cubicBezTo>
                  <a:pt x="401" y="244"/>
                  <a:pt x="401" y="243"/>
                  <a:pt x="401" y="243"/>
                </a:cubicBezTo>
                <a:cubicBezTo>
                  <a:pt x="401" y="242"/>
                  <a:pt x="402" y="241"/>
                  <a:pt x="402" y="241"/>
                </a:cubicBezTo>
                <a:cubicBezTo>
                  <a:pt x="402" y="240"/>
                  <a:pt x="402" y="239"/>
                  <a:pt x="401" y="239"/>
                </a:cubicBezTo>
                <a:cubicBezTo>
                  <a:pt x="400" y="239"/>
                  <a:pt x="399" y="239"/>
                  <a:pt x="398" y="239"/>
                </a:cubicBezTo>
                <a:cubicBezTo>
                  <a:pt x="398" y="239"/>
                  <a:pt x="397" y="239"/>
                  <a:pt x="396" y="240"/>
                </a:cubicBezTo>
                <a:cubicBezTo>
                  <a:pt x="395" y="240"/>
                  <a:pt x="395" y="241"/>
                  <a:pt x="394" y="242"/>
                </a:cubicBezTo>
                <a:cubicBezTo>
                  <a:pt x="394" y="241"/>
                  <a:pt x="397" y="239"/>
                  <a:pt x="395" y="238"/>
                </a:cubicBezTo>
                <a:cubicBezTo>
                  <a:pt x="394" y="238"/>
                  <a:pt x="393" y="238"/>
                  <a:pt x="392" y="238"/>
                </a:cubicBezTo>
                <a:cubicBezTo>
                  <a:pt x="391" y="238"/>
                  <a:pt x="390" y="237"/>
                  <a:pt x="389" y="237"/>
                </a:cubicBezTo>
                <a:cubicBezTo>
                  <a:pt x="387" y="237"/>
                  <a:pt x="385" y="237"/>
                  <a:pt x="384" y="236"/>
                </a:cubicBezTo>
                <a:cubicBezTo>
                  <a:pt x="383" y="236"/>
                  <a:pt x="382" y="235"/>
                  <a:pt x="381" y="235"/>
                </a:cubicBezTo>
                <a:cubicBezTo>
                  <a:pt x="380" y="234"/>
                  <a:pt x="380" y="233"/>
                  <a:pt x="379" y="233"/>
                </a:cubicBezTo>
                <a:cubicBezTo>
                  <a:pt x="379" y="232"/>
                  <a:pt x="378" y="232"/>
                  <a:pt x="377" y="232"/>
                </a:cubicBezTo>
                <a:cubicBezTo>
                  <a:pt x="376" y="232"/>
                  <a:pt x="376" y="232"/>
                  <a:pt x="375" y="232"/>
                </a:cubicBezTo>
                <a:cubicBezTo>
                  <a:pt x="374" y="232"/>
                  <a:pt x="373" y="232"/>
                  <a:pt x="372" y="232"/>
                </a:cubicBezTo>
                <a:cubicBezTo>
                  <a:pt x="371" y="232"/>
                  <a:pt x="370" y="232"/>
                  <a:pt x="369" y="232"/>
                </a:cubicBezTo>
                <a:cubicBezTo>
                  <a:pt x="368" y="232"/>
                  <a:pt x="367" y="233"/>
                  <a:pt x="366" y="233"/>
                </a:cubicBezTo>
                <a:cubicBezTo>
                  <a:pt x="365" y="233"/>
                  <a:pt x="364" y="233"/>
                  <a:pt x="363" y="234"/>
                </a:cubicBezTo>
                <a:cubicBezTo>
                  <a:pt x="362" y="234"/>
                  <a:pt x="361" y="234"/>
                  <a:pt x="359" y="234"/>
                </a:cubicBezTo>
                <a:cubicBezTo>
                  <a:pt x="354" y="234"/>
                  <a:pt x="349" y="234"/>
                  <a:pt x="344" y="235"/>
                </a:cubicBezTo>
                <a:cubicBezTo>
                  <a:pt x="343" y="235"/>
                  <a:pt x="342" y="235"/>
                  <a:pt x="341" y="236"/>
                </a:cubicBezTo>
                <a:cubicBezTo>
                  <a:pt x="340" y="236"/>
                  <a:pt x="340" y="236"/>
                  <a:pt x="339" y="236"/>
                </a:cubicBezTo>
                <a:cubicBezTo>
                  <a:pt x="339" y="236"/>
                  <a:pt x="338" y="236"/>
                  <a:pt x="338" y="236"/>
                </a:cubicBezTo>
                <a:cubicBezTo>
                  <a:pt x="337" y="236"/>
                  <a:pt x="338" y="237"/>
                  <a:pt x="339" y="237"/>
                </a:cubicBezTo>
                <a:cubicBezTo>
                  <a:pt x="339" y="238"/>
                  <a:pt x="340" y="238"/>
                  <a:pt x="340" y="239"/>
                </a:cubicBezTo>
                <a:cubicBezTo>
                  <a:pt x="341" y="241"/>
                  <a:pt x="341" y="242"/>
                  <a:pt x="342" y="244"/>
                </a:cubicBezTo>
                <a:cubicBezTo>
                  <a:pt x="342" y="245"/>
                  <a:pt x="343" y="245"/>
                  <a:pt x="343" y="246"/>
                </a:cubicBezTo>
                <a:cubicBezTo>
                  <a:pt x="344" y="246"/>
                  <a:pt x="344" y="247"/>
                  <a:pt x="345" y="247"/>
                </a:cubicBezTo>
                <a:cubicBezTo>
                  <a:pt x="346" y="247"/>
                  <a:pt x="347" y="247"/>
                  <a:pt x="347" y="248"/>
                </a:cubicBezTo>
                <a:cubicBezTo>
                  <a:pt x="348" y="248"/>
                  <a:pt x="348" y="249"/>
                  <a:pt x="348" y="250"/>
                </a:cubicBezTo>
                <a:cubicBezTo>
                  <a:pt x="347" y="250"/>
                  <a:pt x="347" y="251"/>
                  <a:pt x="346" y="251"/>
                </a:cubicBezTo>
                <a:cubicBezTo>
                  <a:pt x="346" y="252"/>
                  <a:pt x="345" y="252"/>
                  <a:pt x="345" y="253"/>
                </a:cubicBezTo>
                <a:cubicBezTo>
                  <a:pt x="345" y="253"/>
                  <a:pt x="345" y="254"/>
                  <a:pt x="345" y="254"/>
                </a:cubicBezTo>
                <a:cubicBezTo>
                  <a:pt x="344" y="255"/>
                  <a:pt x="344" y="255"/>
                  <a:pt x="343" y="255"/>
                </a:cubicBezTo>
                <a:cubicBezTo>
                  <a:pt x="342" y="256"/>
                  <a:pt x="341" y="257"/>
                  <a:pt x="341" y="258"/>
                </a:cubicBezTo>
                <a:cubicBezTo>
                  <a:pt x="340" y="259"/>
                  <a:pt x="339" y="261"/>
                  <a:pt x="338" y="262"/>
                </a:cubicBezTo>
                <a:cubicBezTo>
                  <a:pt x="337" y="263"/>
                  <a:pt x="336" y="263"/>
                  <a:pt x="336" y="264"/>
                </a:cubicBezTo>
                <a:cubicBezTo>
                  <a:pt x="336" y="265"/>
                  <a:pt x="337" y="265"/>
                  <a:pt x="337" y="265"/>
                </a:cubicBezTo>
                <a:cubicBezTo>
                  <a:pt x="338" y="265"/>
                  <a:pt x="338" y="266"/>
                  <a:pt x="339" y="266"/>
                </a:cubicBezTo>
                <a:cubicBezTo>
                  <a:pt x="339" y="266"/>
                  <a:pt x="340" y="266"/>
                  <a:pt x="340" y="267"/>
                </a:cubicBezTo>
                <a:cubicBezTo>
                  <a:pt x="340" y="268"/>
                  <a:pt x="339" y="268"/>
                  <a:pt x="338" y="268"/>
                </a:cubicBezTo>
                <a:cubicBezTo>
                  <a:pt x="337" y="268"/>
                  <a:pt x="337" y="268"/>
                  <a:pt x="337" y="269"/>
                </a:cubicBezTo>
                <a:cubicBezTo>
                  <a:pt x="336" y="269"/>
                  <a:pt x="336" y="269"/>
                  <a:pt x="336" y="269"/>
                </a:cubicBezTo>
                <a:cubicBezTo>
                  <a:pt x="335" y="269"/>
                  <a:pt x="334" y="268"/>
                  <a:pt x="334" y="268"/>
                </a:cubicBezTo>
                <a:cubicBezTo>
                  <a:pt x="332" y="269"/>
                  <a:pt x="334" y="272"/>
                  <a:pt x="334" y="273"/>
                </a:cubicBezTo>
                <a:cubicBezTo>
                  <a:pt x="334" y="274"/>
                  <a:pt x="334" y="275"/>
                  <a:pt x="333" y="275"/>
                </a:cubicBezTo>
                <a:cubicBezTo>
                  <a:pt x="333" y="276"/>
                  <a:pt x="332" y="277"/>
                  <a:pt x="331" y="277"/>
                </a:cubicBezTo>
                <a:cubicBezTo>
                  <a:pt x="330" y="278"/>
                  <a:pt x="330" y="278"/>
                  <a:pt x="329" y="279"/>
                </a:cubicBezTo>
                <a:cubicBezTo>
                  <a:pt x="329" y="280"/>
                  <a:pt x="329" y="280"/>
                  <a:pt x="329" y="281"/>
                </a:cubicBezTo>
                <a:cubicBezTo>
                  <a:pt x="329" y="282"/>
                  <a:pt x="328" y="282"/>
                  <a:pt x="327" y="283"/>
                </a:cubicBezTo>
                <a:cubicBezTo>
                  <a:pt x="326" y="283"/>
                  <a:pt x="326" y="284"/>
                  <a:pt x="326" y="285"/>
                </a:cubicBezTo>
                <a:cubicBezTo>
                  <a:pt x="325" y="285"/>
                  <a:pt x="326" y="285"/>
                  <a:pt x="326" y="286"/>
                </a:cubicBezTo>
                <a:cubicBezTo>
                  <a:pt x="326" y="286"/>
                  <a:pt x="325" y="287"/>
                  <a:pt x="325" y="287"/>
                </a:cubicBezTo>
                <a:cubicBezTo>
                  <a:pt x="325" y="287"/>
                  <a:pt x="325" y="288"/>
                  <a:pt x="326" y="288"/>
                </a:cubicBezTo>
                <a:cubicBezTo>
                  <a:pt x="326" y="288"/>
                  <a:pt x="327" y="288"/>
                  <a:pt x="327" y="288"/>
                </a:cubicBezTo>
                <a:close/>
                <a:moveTo>
                  <a:pt x="499" y="153"/>
                </a:moveTo>
                <a:cubicBezTo>
                  <a:pt x="500" y="153"/>
                  <a:pt x="501" y="153"/>
                  <a:pt x="502" y="153"/>
                </a:cubicBezTo>
                <a:cubicBezTo>
                  <a:pt x="504" y="153"/>
                  <a:pt x="507" y="152"/>
                  <a:pt x="509" y="150"/>
                </a:cubicBezTo>
                <a:cubicBezTo>
                  <a:pt x="509" y="150"/>
                  <a:pt x="510" y="149"/>
                  <a:pt x="510" y="148"/>
                </a:cubicBezTo>
                <a:cubicBezTo>
                  <a:pt x="510" y="147"/>
                  <a:pt x="509" y="148"/>
                  <a:pt x="508" y="148"/>
                </a:cubicBezTo>
                <a:cubicBezTo>
                  <a:pt x="507" y="148"/>
                  <a:pt x="506" y="148"/>
                  <a:pt x="505" y="148"/>
                </a:cubicBezTo>
                <a:cubicBezTo>
                  <a:pt x="504" y="148"/>
                  <a:pt x="503" y="148"/>
                  <a:pt x="502" y="148"/>
                </a:cubicBezTo>
                <a:cubicBezTo>
                  <a:pt x="500" y="148"/>
                  <a:pt x="498" y="148"/>
                  <a:pt x="497" y="149"/>
                </a:cubicBezTo>
                <a:cubicBezTo>
                  <a:pt x="496" y="149"/>
                  <a:pt x="495" y="149"/>
                  <a:pt x="495" y="149"/>
                </a:cubicBezTo>
                <a:cubicBezTo>
                  <a:pt x="494" y="149"/>
                  <a:pt x="493" y="149"/>
                  <a:pt x="492" y="149"/>
                </a:cubicBezTo>
                <a:cubicBezTo>
                  <a:pt x="490" y="150"/>
                  <a:pt x="489" y="150"/>
                  <a:pt x="487" y="150"/>
                </a:cubicBezTo>
                <a:cubicBezTo>
                  <a:pt x="485" y="151"/>
                  <a:pt x="483" y="151"/>
                  <a:pt x="480" y="152"/>
                </a:cubicBezTo>
                <a:cubicBezTo>
                  <a:pt x="478" y="152"/>
                  <a:pt x="476" y="152"/>
                  <a:pt x="474" y="152"/>
                </a:cubicBezTo>
                <a:cubicBezTo>
                  <a:pt x="473" y="152"/>
                  <a:pt x="473" y="152"/>
                  <a:pt x="472" y="152"/>
                </a:cubicBezTo>
                <a:cubicBezTo>
                  <a:pt x="472" y="152"/>
                  <a:pt x="472" y="152"/>
                  <a:pt x="471" y="152"/>
                </a:cubicBezTo>
                <a:cubicBezTo>
                  <a:pt x="470" y="152"/>
                  <a:pt x="470" y="152"/>
                  <a:pt x="469" y="153"/>
                </a:cubicBezTo>
                <a:cubicBezTo>
                  <a:pt x="468" y="153"/>
                  <a:pt x="467" y="155"/>
                  <a:pt x="468" y="156"/>
                </a:cubicBezTo>
                <a:cubicBezTo>
                  <a:pt x="468" y="156"/>
                  <a:pt x="469" y="156"/>
                  <a:pt x="469" y="157"/>
                </a:cubicBezTo>
                <a:cubicBezTo>
                  <a:pt x="469" y="157"/>
                  <a:pt x="469" y="158"/>
                  <a:pt x="469" y="158"/>
                </a:cubicBezTo>
                <a:cubicBezTo>
                  <a:pt x="469" y="159"/>
                  <a:pt x="469" y="159"/>
                  <a:pt x="469" y="160"/>
                </a:cubicBezTo>
                <a:cubicBezTo>
                  <a:pt x="469" y="161"/>
                  <a:pt x="468" y="162"/>
                  <a:pt x="469" y="162"/>
                </a:cubicBezTo>
                <a:cubicBezTo>
                  <a:pt x="470" y="163"/>
                  <a:pt x="471" y="162"/>
                  <a:pt x="471" y="163"/>
                </a:cubicBezTo>
                <a:cubicBezTo>
                  <a:pt x="472" y="163"/>
                  <a:pt x="473" y="163"/>
                  <a:pt x="474" y="164"/>
                </a:cubicBezTo>
                <a:cubicBezTo>
                  <a:pt x="475" y="164"/>
                  <a:pt x="475" y="164"/>
                  <a:pt x="476" y="164"/>
                </a:cubicBezTo>
                <a:cubicBezTo>
                  <a:pt x="477" y="165"/>
                  <a:pt x="477" y="166"/>
                  <a:pt x="478" y="166"/>
                </a:cubicBezTo>
                <a:cubicBezTo>
                  <a:pt x="479" y="166"/>
                  <a:pt x="480" y="167"/>
                  <a:pt x="480" y="167"/>
                </a:cubicBezTo>
                <a:cubicBezTo>
                  <a:pt x="481" y="167"/>
                  <a:pt x="482" y="167"/>
                  <a:pt x="483" y="166"/>
                </a:cubicBezTo>
                <a:cubicBezTo>
                  <a:pt x="484" y="166"/>
                  <a:pt x="485" y="166"/>
                  <a:pt x="486" y="166"/>
                </a:cubicBezTo>
                <a:cubicBezTo>
                  <a:pt x="488" y="165"/>
                  <a:pt x="490" y="165"/>
                  <a:pt x="492" y="164"/>
                </a:cubicBezTo>
                <a:cubicBezTo>
                  <a:pt x="493" y="164"/>
                  <a:pt x="495" y="164"/>
                  <a:pt x="497" y="164"/>
                </a:cubicBezTo>
                <a:cubicBezTo>
                  <a:pt x="498" y="163"/>
                  <a:pt x="499" y="163"/>
                  <a:pt x="500" y="163"/>
                </a:cubicBezTo>
                <a:cubicBezTo>
                  <a:pt x="501" y="163"/>
                  <a:pt x="502" y="163"/>
                  <a:pt x="503" y="162"/>
                </a:cubicBezTo>
                <a:cubicBezTo>
                  <a:pt x="504" y="162"/>
                  <a:pt x="504" y="162"/>
                  <a:pt x="504" y="161"/>
                </a:cubicBezTo>
                <a:cubicBezTo>
                  <a:pt x="504" y="161"/>
                  <a:pt x="504" y="161"/>
                  <a:pt x="504" y="160"/>
                </a:cubicBezTo>
                <a:cubicBezTo>
                  <a:pt x="504" y="160"/>
                  <a:pt x="505" y="159"/>
                  <a:pt x="505" y="158"/>
                </a:cubicBezTo>
                <a:cubicBezTo>
                  <a:pt x="504" y="158"/>
                  <a:pt x="504" y="158"/>
                  <a:pt x="504" y="157"/>
                </a:cubicBezTo>
                <a:cubicBezTo>
                  <a:pt x="504" y="157"/>
                  <a:pt x="505" y="157"/>
                  <a:pt x="504" y="156"/>
                </a:cubicBezTo>
                <a:cubicBezTo>
                  <a:pt x="504" y="155"/>
                  <a:pt x="503" y="156"/>
                  <a:pt x="502" y="156"/>
                </a:cubicBezTo>
                <a:cubicBezTo>
                  <a:pt x="501" y="155"/>
                  <a:pt x="501" y="156"/>
                  <a:pt x="500" y="156"/>
                </a:cubicBezTo>
                <a:cubicBezTo>
                  <a:pt x="499" y="156"/>
                  <a:pt x="498" y="156"/>
                  <a:pt x="497" y="155"/>
                </a:cubicBezTo>
                <a:cubicBezTo>
                  <a:pt x="497" y="155"/>
                  <a:pt x="496" y="154"/>
                  <a:pt x="496" y="154"/>
                </a:cubicBezTo>
                <a:cubicBezTo>
                  <a:pt x="497" y="153"/>
                  <a:pt x="498" y="153"/>
                  <a:pt x="499" y="153"/>
                </a:cubicBezTo>
                <a:close/>
                <a:moveTo>
                  <a:pt x="358" y="196"/>
                </a:moveTo>
                <a:cubicBezTo>
                  <a:pt x="359" y="195"/>
                  <a:pt x="359" y="195"/>
                  <a:pt x="360" y="195"/>
                </a:cubicBezTo>
                <a:cubicBezTo>
                  <a:pt x="361" y="194"/>
                  <a:pt x="363" y="195"/>
                  <a:pt x="363" y="196"/>
                </a:cubicBezTo>
                <a:cubicBezTo>
                  <a:pt x="363" y="197"/>
                  <a:pt x="363" y="197"/>
                  <a:pt x="362" y="197"/>
                </a:cubicBezTo>
                <a:cubicBezTo>
                  <a:pt x="362" y="198"/>
                  <a:pt x="362" y="198"/>
                  <a:pt x="362" y="198"/>
                </a:cubicBezTo>
                <a:cubicBezTo>
                  <a:pt x="362" y="199"/>
                  <a:pt x="362" y="200"/>
                  <a:pt x="363" y="200"/>
                </a:cubicBezTo>
                <a:cubicBezTo>
                  <a:pt x="365" y="201"/>
                  <a:pt x="367" y="200"/>
                  <a:pt x="369" y="201"/>
                </a:cubicBezTo>
                <a:cubicBezTo>
                  <a:pt x="370" y="201"/>
                  <a:pt x="371" y="201"/>
                  <a:pt x="372" y="201"/>
                </a:cubicBezTo>
                <a:cubicBezTo>
                  <a:pt x="373" y="201"/>
                  <a:pt x="374" y="200"/>
                  <a:pt x="375" y="200"/>
                </a:cubicBezTo>
                <a:cubicBezTo>
                  <a:pt x="376" y="200"/>
                  <a:pt x="377" y="200"/>
                  <a:pt x="378" y="200"/>
                </a:cubicBezTo>
                <a:cubicBezTo>
                  <a:pt x="379" y="200"/>
                  <a:pt x="381" y="200"/>
                  <a:pt x="381" y="199"/>
                </a:cubicBezTo>
                <a:cubicBezTo>
                  <a:pt x="381" y="198"/>
                  <a:pt x="380" y="198"/>
                  <a:pt x="380" y="198"/>
                </a:cubicBezTo>
                <a:cubicBezTo>
                  <a:pt x="380" y="197"/>
                  <a:pt x="380" y="196"/>
                  <a:pt x="381" y="195"/>
                </a:cubicBezTo>
                <a:cubicBezTo>
                  <a:pt x="381" y="195"/>
                  <a:pt x="381" y="195"/>
                  <a:pt x="381" y="195"/>
                </a:cubicBezTo>
                <a:cubicBezTo>
                  <a:pt x="381" y="195"/>
                  <a:pt x="381" y="195"/>
                  <a:pt x="381" y="195"/>
                </a:cubicBezTo>
                <a:cubicBezTo>
                  <a:pt x="381" y="194"/>
                  <a:pt x="382" y="194"/>
                  <a:pt x="382" y="194"/>
                </a:cubicBezTo>
                <a:cubicBezTo>
                  <a:pt x="383" y="194"/>
                  <a:pt x="383" y="195"/>
                  <a:pt x="383" y="195"/>
                </a:cubicBezTo>
                <a:cubicBezTo>
                  <a:pt x="384" y="196"/>
                  <a:pt x="383" y="197"/>
                  <a:pt x="384" y="197"/>
                </a:cubicBezTo>
                <a:cubicBezTo>
                  <a:pt x="384" y="198"/>
                  <a:pt x="385" y="198"/>
                  <a:pt x="386" y="198"/>
                </a:cubicBezTo>
                <a:cubicBezTo>
                  <a:pt x="387" y="198"/>
                  <a:pt x="387" y="199"/>
                  <a:pt x="387" y="200"/>
                </a:cubicBezTo>
                <a:cubicBezTo>
                  <a:pt x="386" y="200"/>
                  <a:pt x="386" y="200"/>
                  <a:pt x="386" y="201"/>
                </a:cubicBezTo>
                <a:cubicBezTo>
                  <a:pt x="387" y="201"/>
                  <a:pt x="387" y="201"/>
                  <a:pt x="387" y="201"/>
                </a:cubicBezTo>
                <a:cubicBezTo>
                  <a:pt x="387" y="202"/>
                  <a:pt x="387" y="203"/>
                  <a:pt x="388" y="202"/>
                </a:cubicBezTo>
                <a:cubicBezTo>
                  <a:pt x="389" y="202"/>
                  <a:pt x="390" y="202"/>
                  <a:pt x="391" y="202"/>
                </a:cubicBezTo>
                <a:cubicBezTo>
                  <a:pt x="392" y="201"/>
                  <a:pt x="393" y="201"/>
                  <a:pt x="393" y="200"/>
                </a:cubicBezTo>
                <a:cubicBezTo>
                  <a:pt x="394" y="200"/>
                  <a:pt x="394" y="200"/>
                  <a:pt x="395" y="200"/>
                </a:cubicBezTo>
                <a:cubicBezTo>
                  <a:pt x="396" y="199"/>
                  <a:pt x="398" y="199"/>
                  <a:pt x="397" y="197"/>
                </a:cubicBezTo>
                <a:cubicBezTo>
                  <a:pt x="397" y="197"/>
                  <a:pt x="396" y="197"/>
                  <a:pt x="396" y="196"/>
                </a:cubicBezTo>
                <a:cubicBezTo>
                  <a:pt x="396" y="195"/>
                  <a:pt x="396" y="194"/>
                  <a:pt x="396" y="194"/>
                </a:cubicBezTo>
                <a:cubicBezTo>
                  <a:pt x="396" y="193"/>
                  <a:pt x="395" y="192"/>
                  <a:pt x="395" y="192"/>
                </a:cubicBezTo>
                <a:cubicBezTo>
                  <a:pt x="395" y="191"/>
                  <a:pt x="395" y="191"/>
                  <a:pt x="396" y="191"/>
                </a:cubicBezTo>
                <a:cubicBezTo>
                  <a:pt x="396" y="190"/>
                  <a:pt x="396" y="190"/>
                  <a:pt x="396" y="190"/>
                </a:cubicBezTo>
                <a:cubicBezTo>
                  <a:pt x="398" y="189"/>
                  <a:pt x="398" y="192"/>
                  <a:pt x="398" y="192"/>
                </a:cubicBezTo>
                <a:cubicBezTo>
                  <a:pt x="398" y="193"/>
                  <a:pt x="398" y="193"/>
                  <a:pt x="399" y="193"/>
                </a:cubicBezTo>
                <a:cubicBezTo>
                  <a:pt x="400" y="193"/>
                  <a:pt x="400" y="194"/>
                  <a:pt x="400" y="194"/>
                </a:cubicBezTo>
                <a:cubicBezTo>
                  <a:pt x="400" y="196"/>
                  <a:pt x="403" y="194"/>
                  <a:pt x="404" y="194"/>
                </a:cubicBezTo>
                <a:cubicBezTo>
                  <a:pt x="405" y="193"/>
                  <a:pt x="405" y="193"/>
                  <a:pt x="406" y="192"/>
                </a:cubicBezTo>
                <a:cubicBezTo>
                  <a:pt x="407" y="191"/>
                  <a:pt x="408" y="190"/>
                  <a:pt x="407" y="188"/>
                </a:cubicBezTo>
                <a:cubicBezTo>
                  <a:pt x="407" y="188"/>
                  <a:pt x="406" y="187"/>
                  <a:pt x="406" y="187"/>
                </a:cubicBezTo>
                <a:cubicBezTo>
                  <a:pt x="405" y="187"/>
                  <a:pt x="405" y="187"/>
                  <a:pt x="405" y="187"/>
                </a:cubicBezTo>
                <a:cubicBezTo>
                  <a:pt x="404" y="186"/>
                  <a:pt x="404" y="186"/>
                  <a:pt x="405" y="186"/>
                </a:cubicBezTo>
                <a:cubicBezTo>
                  <a:pt x="406" y="186"/>
                  <a:pt x="407" y="186"/>
                  <a:pt x="407" y="186"/>
                </a:cubicBezTo>
                <a:cubicBezTo>
                  <a:pt x="408" y="186"/>
                  <a:pt x="408" y="186"/>
                  <a:pt x="409" y="186"/>
                </a:cubicBezTo>
                <a:cubicBezTo>
                  <a:pt x="409" y="185"/>
                  <a:pt x="411" y="186"/>
                  <a:pt x="410" y="185"/>
                </a:cubicBezTo>
                <a:cubicBezTo>
                  <a:pt x="410" y="184"/>
                  <a:pt x="410" y="183"/>
                  <a:pt x="410" y="183"/>
                </a:cubicBezTo>
                <a:cubicBezTo>
                  <a:pt x="410" y="182"/>
                  <a:pt x="411" y="180"/>
                  <a:pt x="412" y="180"/>
                </a:cubicBezTo>
                <a:cubicBezTo>
                  <a:pt x="413" y="180"/>
                  <a:pt x="413" y="180"/>
                  <a:pt x="413" y="180"/>
                </a:cubicBezTo>
                <a:cubicBezTo>
                  <a:pt x="414" y="179"/>
                  <a:pt x="414" y="179"/>
                  <a:pt x="414" y="179"/>
                </a:cubicBezTo>
                <a:cubicBezTo>
                  <a:pt x="415" y="179"/>
                  <a:pt x="416" y="179"/>
                  <a:pt x="417" y="179"/>
                </a:cubicBezTo>
                <a:cubicBezTo>
                  <a:pt x="417" y="180"/>
                  <a:pt x="417" y="181"/>
                  <a:pt x="416" y="181"/>
                </a:cubicBezTo>
                <a:cubicBezTo>
                  <a:pt x="415" y="181"/>
                  <a:pt x="415" y="182"/>
                  <a:pt x="415" y="183"/>
                </a:cubicBezTo>
                <a:cubicBezTo>
                  <a:pt x="415" y="183"/>
                  <a:pt x="415" y="184"/>
                  <a:pt x="415" y="184"/>
                </a:cubicBezTo>
                <a:cubicBezTo>
                  <a:pt x="415" y="184"/>
                  <a:pt x="415" y="184"/>
                  <a:pt x="415" y="185"/>
                </a:cubicBezTo>
                <a:cubicBezTo>
                  <a:pt x="415" y="185"/>
                  <a:pt x="415" y="186"/>
                  <a:pt x="415" y="186"/>
                </a:cubicBezTo>
                <a:cubicBezTo>
                  <a:pt x="415" y="186"/>
                  <a:pt x="415" y="186"/>
                  <a:pt x="414" y="186"/>
                </a:cubicBezTo>
                <a:cubicBezTo>
                  <a:pt x="414" y="186"/>
                  <a:pt x="414" y="187"/>
                  <a:pt x="414" y="187"/>
                </a:cubicBezTo>
                <a:cubicBezTo>
                  <a:pt x="414" y="188"/>
                  <a:pt x="413" y="188"/>
                  <a:pt x="414" y="189"/>
                </a:cubicBezTo>
                <a:cubicBezTo>
                  <a:pt x="415" y="190"/>
                  <a:pt x="416" y="190"/>
                  <a:pt x="417" y="190"/>
                </a:cubicBezTo>
                <a:cubicBezTo>
                  <a:pt x="418" y="190"/>
                  <a:pt x="418" y="190"/>
                  <a:pt x="419" y="190"/>
                </a:cubicBezTo>
                <a:cubicBezTo>
                  <a:pt x="420" y="191"/>
                  <a:pt x="420" y="191"/>
                  <a:pt x="421" y="191"/>
                </a:cubicBezTo>
                <a:cubicBezTo>
                  <a:pt x="421" y="191"/>
                  <a:pt x="422" y="191"/>
                  <a:pt x="423" y="191"/>
                </a:cubicBezTo>
                <a:cubicBezTo>
                  <a:pt x="424" y="191"/>
                  <a:pt x="425" y="191"/>
                  <a:pt x="425" y="191"/>
                </a:cubicBezTo>
                <a:cubicBezTo>
                  <a:pt x="426" y="190"/>
                  <a:pt x="427" y="189"/>
                  <a:pt x="427" y="189"/>
                </a:cubicBezTo>
                <a:cubicBezTo>
                  <a:pt x="428" y="188"/>
                  <a:pt x="429" y="188"/>
                  <a:pt x="430" y="187"/>
                </a:cubicBezTo>
                <a:cubicBezTo>
                  <a:pt x="430" y="187"/>
                  <a:pt x="431" y="186"/>
                  <a:pt x="432" y="186"/>
                </a:cubicBezTo>
                <a:cubicBezTo>
                  <a:pt x="433" y="186"/>
                  <a:pt x="433" y="185"/>
                  <a:pt x="434" y="185"/>
                </a:cubicBezTo>
                <a:cubicBezTo>
                  <a:pt x="435" y="184"/>
                  <a:pt x="435" y="184"/>
                  <a:pt x="436" y="183"/>
                </a:cubicBezTo>
                <a:cubicBezTo>
                  <a:pt x="436" y="183"/>
                  <a:pt x="437" y="183"/>
                  <a:pt x="437" y="183"/>
                </a:cubicBezTo>
                <a:cubicBezTo>
                  <a:pt x="437" y="182"/>
                  <a:pt x="438" y="182"/>
                  <a:pt x="438" y="182"/>
                </a:cubicBezTo>
                <a:cubicBezTo>
                  <a:pt x="439" y="181"/>
                  <a:pt x="438" y="181"/>
                  <a:pt x="438" y="180"/>
                </a:cubicBezTo>
                <a:cubicBezTo>
                  <a:pt x="437" y="180"/>
                  <a:pt x="437" y="179"/>
                  <a:pt x="437" y="179"/>
                </a:cubicBezTo>
                <a:cubicBezTo>
                  <a:pt x="436" y="179"/>
                  <a:pt x="436" y="179"/>
                  <a:pt x="435" y="178"/>
                </a:cubicBezTo>
                <a:cubicBezTo>
                  <a:pt x="435" y="178"/>
                  <a:pt x="435" y="178"/>
                  <a:pt x="435" y="178"/>
                </a:cubicBezTo>
                <a:cubicBezTo>
                  <a:pt x="434" y="177"/>
                  <a:pt x="433" y="177"/>
                  <a:pt x="434" y="176"/>
                </a:cubicBezTo>
                <a:cubicBezTo>
                  <a:pt x="435" y="176"/>
                  <a:pt x="436" y="176"/>
                  <a:pt x="437" y="176"/>
                </a:cubicBezTo>
                <a:cubicBezTo>
                  <a:pt x="438" y="176"/>
                  <a:pt x="439" y="177"/>
                  <a:pt x="439" y="176"/>
                </a:cubicBezTo>
                <a:cubicBezTo>
                  <a:pt x="440" y="176"/>
                  <a:pt x="439" y="175"/>
                  <a:pt x="438" y="175"/>
                </a:cubicBezTo>
                <a:cubicBezTo>
                  <a:pt x="438" y="175"/>
                  <a:pt x="437" y="175"/>
                  <a:pt x="436" y="174"/>
                </a:cubicBezTo>
                <a:cubicBezTo>
                  <a:pt x="435" y="174"/>
                  <a:pt x="435" y="174"/>
                  <a:pt x="434" y="173"/>
                </a:cubicBezTo>
                <a:cubicBezTo>
                  <a:pt x="434" y="172"/>
                  <a:pt x="434" y="171"/>
                  <a:pt x="435" y="170"/>
                </a:cubicBezTo>
                <a:cubicBezTo>
                  <a:pt x="435" y="170"/>
                  <a:pt x="435" y="170"/>
                  <a:pt x="436" y="170"/>
                </a:cubicBezTo>
                <a:cubicBezTo>
                  <a:pt x="436" y="170"/>
                  <a:pt x="436" y="169"/>
                  <a:pt x="437" y="169"/>
                </a:cubicBezTo>
                <a:cubicBezTo>
                  <a:pt x="437" y="169"/>
                  <a:pt x="438" y="169"/>
                  <a:pt x="439" y="169"/>
                </a:cubicBezTo>
                <a:cubicBezTo>
                  <a:pt x="440" y="169"/>
                  <a:pt x="441" y="168"/>
                  <a:pt x="441" y="168"/>
                </a:cubicBezTo>
                <a:cubicBezTo>
                  <a:pt x="442" y="168"/>
                  <a:pt x="444" y="167"/>
                  <a:pt x="444" y="167"/>
                </a:cubicBezTo>
                <a:cubicBezTo>
                  <a:pt x="443" y="166"/>
                  <a:pt x="442" y="166"/>
                  <a:pt x="442" y="166"/>
                </a:cubicBezTo>
                <a:cubicBezTo>
                  <a:pt x="441" y="165"/>
                  <a:pt x="440" y="165"/>
                  <a:pt x="440" y="165"/>
                </a:cubicBezTo>
                <a:cubicBezTo>
                  <a:pt x="439" y="164"/>
                  <a:pt x="438" y="164"/>
                  <a:pt x="438" y="164"/>
                </a:cubicBezTo>
                <a:cubicBezTo>
                  <a:pt x="437" y="164"/>
                  <a:pt x="436" y="163"/>
                  <a:pt x="435" y="162"/>
                </a:cubicBezTo>
                <a:cubicBezTo>
                  <a:pt x="434" y="162"/>
                  <a:pt x="433" y="161"/>
                  <a:pt x="432" y="161"/>
                </a:cubicBezTo>
                <a:cubicBezTo>
                  <a:pt x="431" y="161"/>
                  <a:pt x="430" y="161"/>
                  <a:pt x="429" y="161"/>
                </a:cubicBezTo>
                <a:cubicBezTo>
                  <a:pt x="429" y="161"/>
                  <a:pt x="429" y="161"/>
                  <a:pt x="428" y="162"/>
                </a:cubicBezTo>
                <a:cubicBezTo>
                  <a:pt x="428" y="162"/>
                  <a:pt x="428" y="162"/>
                  <a:pt x="428" y="163"/>
                </a:cubicBezTo>
                <a:cubicBezTo>
                  <a:pt x="427" y="163"/>
                  <a:pt x="427" y="163"/>
                  <a:pt x="426" y="163"/>
                </a:cubicBezTo>
                <a:cubicBezTo>
                  <a:pt x="426" y="163"/>
                  <a:pt x="426" y="163"/>
                  <a:pt x="425" y="163"/>
                </a:cubicBezTo>
                <a:cubicBezTo>
                  <a:pt x="425" y="163"/>
                  <a:pt x="425" y="163"/>
                  <a:pt x="424" y="163"/>
                </a:cubicBezTo>
                <a:cubicBezTo>
                  <a:pt x="423" y="164"/>
                  <a:pt x="425" y="164"/>
                  <a:pt x="425" y="165"/>
                </a:cubicBezTo>
                <a:cubicBezTo>
                  <a:pt x="426" y="165"/>
                  <a:pt x="426" y="165"/>
                  <a:pt x="426" y="165"/>
                </a:cubicBezTo>
                <a:cubicBezTo>
                  <a:pt x="427" y="166"/>
                  <a:pt x="428" y="165"/>
                  <a:pt x="429" y="165"/>
                </a:cubicBezTo>
                <a:cubicBezTo>
                  <a:pt x="429" y="165"/>
                  <a:pt x="430" y="165"/>
                  <a:pt x="429" y="166"/>
                </a:cubicBezTo>
                <a:cubicBezTo>
                  <a:pt x="429" y="166"/>
                  <a:pt x="428" y="166"/>
                  <a:pt x="428" y="166"/>
                </a:cubicBezTo>
                <a:cubicBezTo>
                  <a:pt x="428" y="166"/>
                  <a:pt x="428" y="167"/>
                  <a:pt x="428" y="167"/>
                </a:cubicBezTo>
                <a:cubicBezTo>
                  <a:pt x="427" y="167"/>
                  <a:pt x="426" y="166"/>
                  <a:pt x="425" y="166"/>
                </a:cubicBezTo>
                <a:cubicBezTo>
                  <a:pt x="425" y="166"/>
                  <a:pt x="424" y="166"/>
                  <a:pt x="424" y="166"/>
                </a:cubicBezTo>
                <a:cubicBezTo>
                  <a:pt x="423" y="167"/>
                  <a:pt x="425" y="166"/>
                  <a:pt x="425" y="167"/>
                </a:cubicBezTo>
                <a:cubicBezTo>
                  <a:pt x="425" y="168"/>
                  <a:pt x="424" y="167"/>
                  <a:pt x="423" y="167"/>
                </a:cubicBezTo>
                <a:cubicBezTo>
                  <a:pt x="423" y="167"/>
                  <a:pt x="422" y="167"/>
                  <a:pt x="421" y="167"/>
                </a:cubicBezTo>
                <a:cubicBezTo>
                  <a:pt x="420" y="166"/>
                  <a:pt x="419" y="167"/>
                  <a:pt x="419" y="167"/>
                </a:cubicBezTo>
                <a:cubicBezTo>
                  <a:pt x="418" y="166"/>
                  <a:pt x="417" y="166"/>
                  <a:pt x="416" y="165"/>
                </a:cubicBezTo>
                <a:cubicBezTo>
                  <a:pt x="416" y="165"/>
                  <a:pt x="415" y="165"/>
                  <a:pt x="414" y="165"/>
                </a:cubicBezTo>
                <a:cubicBezTo>
                  <a:pt x="414" y="166"/>
                  <a:pt x="413" y="166"/>
                  <a:pt x="412" y="166"/>
                </a:cubicBezTo>
                <a:cubicBezTo>
                  <a:pt x="411" y="166"/>
                  <a:pt x="410" y="166"/>
                  <a:pt x="409" y="166"/>
                </a:cubicBezTo>
                <a:cubicBezTo>
                  <a:pt x="408" y="166"/>
                  <a:pt x="407" y="166"/>
                  <a:pt x="407" y="166"/>
                </a:cubicBezTo>
                <a:cubicBezTo>
                  <a:pt x="406" y="166"/>
                  <a:pt x="405" y="166"/>
                  <a:pt x="404" y="167"/>
                </a:cubicBezTo>
                <a:cubicBezTo>
                  <a:pt x="404" y="167"/>
                  <a:pt x="403" y="167"/>
                  <a:pt x="402" y="167"/>
                </a:cubicBezTo>
                <a:cubicBezTo>
                  <a:pt x="401" y="167"/>
                  <a:pt x="400" y="167"/>
                  <a:pt x="400" y="167"/>
                </a:cubicBezTo>
                <a:cubicBezTo>
                  <a:pt x="400" y="168"/>
                  <a:pt x="399" y="168"/>
                  <a:pt x="399" y="168"/>
                </a:cubicBezTo>
                <a:cubicBezTo>
                  <a:pt x="399" y="169"/>
                  <a:pt x="399" y="170"/>
                  <a:pt x="398" y="171"/>
                </a:cubicBezTo>
                <a:cubicBezTo>
                  <a:pt x="397" y="171"/>
                  <a:pt x="395" y="171"/>
                  <a:pt x="394" y="172"/>
                </a:cubicBezTo>
                <a:cubicBezTo>
                  <a:pt x="394" y="172"/>
                  <a:pt x="394" y="173"/>
                  <a:pt x="394" y="173"/>
                </a:cubicBezTo>
                <a:cubicBezTo>
                  <a:pt x="393" y="173"/>
                  <a:pt x="393" y="173"/>
                  <a:pt x="392" y="173"/>
                </a:cubicBezTo>
                <a:cubicBezTo>
                  <a:pt x="392" y="174"/>
                  <a:pt x="391" y="174"/>
                  <a:pt x="391" y="175"/>
                </a:cubicBezTo>
                <a:cubicBezTo>
                  <a:pt x="390" y="175"/>
                  <a:pt x="390" y="175"/>
                  <a:pt x="390" y="175"/>
                </a:cubicBezTo>
                <a:cubicBezTo>
                  <a:pt x="390" y="176"/>
                  <a:pt x="390" y="176"/>
                  <a:pt x="389" y="176"/>
                </a:cubicBezTo>
                <a:cubicBezTo>
                  <a:pt x="389" y="177"/>
                  <a:pt x="388" y="177"/>
                  <a:pt x="387" y="177"/>
                </a:cubicBezTo>
                <a:cubicBezTo>
                  <a:pt x="387" y="178"/>
                  <a:pt x="387" y="179"/>
                  <a:pt x="387" y="179"/>
                </a:cubicBezTo>
                <a:cubicBezTo>
                  <a:pt x="386" y="180"/>
                  <a:pt x="386" y="180"/>
                  <a:pt x="385" y="180"/>
                </a:cubicBezTo>
                <a:cubicBezTo>
                  <a:pt x="385" y="180"/>
                  <a:pt x="384" y="181"/>
                  <a:pt x="384" y="181"/>
                </a:cubicBezTo>
                <a:cubicBezTo>
                  <a:pt x="383" y="181"/>
                  <a:pt x="382" y="181"/>
                  <a:pt x="382" y="181"/>
                </a:cubicBezTo>
                <a:cubicBezTo>
                  <a:pt x="382" y="181"/>
                  <a:pt x="381" y="182"/>
                  <a:pt x="381" y="182"/>
                </a:cubicBezTo>
                <a:cubicBezTo>
                  <a:pt x="381" y="182"/>
                  <a:pt x="380" y="182"/>
                  <a:pt x="380" y="182"/>
                </a:cubicBezTo>
                <a:cubicBezTo>
                  <a:pt x="379" y="182"/>
                  <a:pt x="378" y="182"/>
                  <a:pt x="378" y="183"/>
                </a:cubicBezTo>
                <a:cubicBezTo>
                  <a:pt x="378" y="184"/>
                  <a:pt x="377" y="184"/>
                  <a:pt x="376" y="185"/>
                </a:cubicBezTo>
                <a:cubicBezTo>
                  <a:pt x="375" y="185"/>
                  <a:pt x="376" y="186"/>
                  <a:pt x="375" y="187"/>
                </a:cubicBezTo>
                <a:cubicBezTo>
                  <a:pt x="375" y="187"/>
                  <a:pt x="374" y="188"/>
                  <a:pt x="373" y="188"/>
                </a:cubicBezTo>
                <a:cubicBezTo>
                  <a:pt x="372" y="188"/>
                  <a:pt x="370" y="187"/>
                  <a:pt x="368" y="188"/>
                </a:cubicBezTo>
                <a:cubicBezTo>
                  <a:pt x="368" y="188"/>
                  <a:pt x="367" y="189"/>
                  <a:pt x="366" y="189"/>
                </a:cubicBezTo>
                <a:cubicBezTo>
                  <a:pt x="364" y="189"/>
                  <a:pt x="362" y="189"/>
                  <a:pt x="362" y="191"/>
                </a:cubicBezTo>
                <a:cubicBezTo>
                  <a:pt x="361" y="191"/>
                  <a:pt x="361" y="192"/>
                  <a:pt x="360" y="193"/>
                </a:cubicBezTo>
                <a:cubicBezTo>
                  <a:pt x="360" y="193"/>
                  <a:pt x="359" y="192"/>
                  <a:pt x="358" y="193"/>
                </a:cubicBezTo>
                <a:cubicBezTo>
                  <a:pt x="358" y="194"/>
                  <a:pt x="356" y="197"/>
                  <a:pt x="357" y="197"/>
                </a:cubicBezTo>
                <a:cubicBezTo>
                  <a:pt x="357" y="197"/>
                  <a:pt x="358" y="196"/>
                  <a:pt x="358" y="196"/>
                </a:cubicBezTo>
                <a:close/>
                <a:moveTo>
                  <a:pt x="420" y="199"/>
                </a:moveTo>
                <a:cubicBezTo>
                  <a:pt x="420" y="198"/>
                  <a:pt x="420" y="197"/>
                  <a:pt x="419" y="196"/>
                </a:cubicBezTo>
                <a:cubicBezTo>
                  <a:pt x="419" y="196"/>
                  <a:pt x="418" y="195"/>
                  <a:pt x="417" y="196"/>
                </a:cubicBezTo>
                <a:cubicBezTo>
                  <a:pt x="417" y="196"/>
                  <a:pt x="416" y="197"/>
                  <a:pt x="415" y="197"/>
                </a:cubicBezTo>
                <a:cubicBezTo>
                  <a:pt x="415" y="197"/>
                  <a:pt x="414" y="197"/>
                  <a:pt x="414" y="197"/>
                </a:cubicBezTo>
                <a:cubicBezTo>
                  <a:pt x="414" y="198"/>
                  <a:pt x="413" y="198"/>
                  <a:pt x="413" y="198"/>
                </a:cubicBezTo>
                <a:cubicBezTo>
                  <a:pt x="413" y="199"/>
                  <a:pt x="412" y="199"/>
                  <a:pt x="411" y="199"/>
                </a:cubicBezTo>
                <a:cubicBezTo>
                  <a:pt x="410" y="199"/>
                  <a:pt x="409" y="199"/>
                  <a:pt x="408" y="200"/>
                </a:cubicBezTo>
                <a:cubicBezTo>
                  <a:pt x="408" y="200"/>
                  <a:pt x="407" y="201"/>
                  <a:pt x="406" y="201"/>
                </a:cubicBezTo>
                <a:cubicBezTo>
                  <a:pt x="404" y="203"/>
                  <a:pt x="402" y="204"/>
                  <a:pt x="401" y="205"/>
                </a:cubicBezTo>
                <a:cubicBezTo>
                  <a:pt x="400" y="205"/>
                  <a:pt x="399" y="206"/>
                  <a:pt x="399" y="207"/>
                </a:cubicBezTo>
                <a:cubicBezTo>
                  <a:pt x="398" y="209"/>
                  <a:pt x="400" y="208"/>
                  <a:pt x="401" y="208"/>
                </a:cubicBezTo>
                <a:cubicBezTo>
                  <a:pt x="402" y="208"/>
                  <a:pt x="403" y="208"/>
                  <a:pt x="403" y="209"/>
                </a:cubicBezTo>
                <a:cubicBezTo>
                  <a:pt x="404" y="209"/>
                  <a:pt x="405" y="210"/>
                  <a:pt x="407" y="210"/>
                </a:cubicBezTo>
                <a:cubicBezTo>
                  <a:pt x="407" y="210"/>
                  <a:pt x="407" y="210"/>
                  <a:pt x="408" y="209"/>
                </a:cubicBezTo>
                <a:cubicBezTo>
                  <a:pt x="408" y="209"/>
                  <a:pt x="408" y="209"/>
                  <a:pt x="409" y="209"/>
                </a:cubicBezTo>
                <a:cubicBezTo>
                  <a:pt x="409" y="209"/>
                  <a:pt x="410" y="209"/>
                  <a:pt x="410" y="209"/>
                </a:cubicBezTo>
                <a:cubicBezTo>
                  <a:pt x="411" y="208"/>
                  <a:pt x="413" y="206"/>
                  <a:pt x="414" y="205"/>
                </a:cubicBezTo>
                <a:cubicBezTo>
                  <a:pt x="415" y="203"/>
                  <a:pt x="417" y="202"/>
                  <a:pt x="418" y="200"/>
                </a:cubicBezTo>
                <a:cubicBezTo>
                  <a:pt x="419" y="200"/>
                  <a:pt x="419" y="199"/>
                  <a:pt x="420" y="199"/>
                </a:cubicBezTo>
                <a:close/>
                <a:moveTo>
                  <a:pt x="456" y="177"/>
                </a:moveTo>
                <a:cubicBezTo>
                  <a:pt x="455" y="177"/>
                  <a:pt x="454" y="177"/>
                  <a:pt x="453" y="178"/>
                </a:cubicBezTo>
                <a:cubicBezTo>
                  <a:pt x="453" y="178"/>
                  <a:pt x="449" y="179"/>
                  <a:pt x="450" y="180"/>
                </a:cubicBezTo>
                <a:cubicBezTo>
                  <a:pt x="450" y="180"/>
                  <a:pt x="451" y="180"/>
                  <a:pt x="451" y="180"/>
                </a:cubicBezTo>
                <a:cubicBezTo>
                  <a:pt x="452" y="181"/>
                  <a:pt x="453" y="181"/>
                  <a:pt x="454" y="181"/>
                </a:cubicBezTo>
                <a:cubicBezTo>
                  <a:pt x="455" y="181"/>
                  <a:pt x="456" y="181"/>
                  <a:pt x="457" y="181"/>
                </a:cubicBezTo>
                <a:cubicBezTo>
                  <a:pt x="457" y="181"/>
                  <a:pt x="458" y="182"/>
                  <a:pt x="459" y="182"/>
                </a:cubicBezTo>
                <a:cubicBezTo>
                  <a:pt x="460" y="182"/>
                  <a:pt x="461" y="182"/>
                  <a:pt x="462" y="182"/>
                </a:cubicBezTo>
                <a:cubicBezTo>
                  <a:pt x="463" y="182"/>
                  <a:pt x="466" y="182"/>
                  <a:pt x="466" y="180"/>
                </a:cubicBezTo>
                <a:cubicBezTo>
                  <a:pt x="466" y="178"/>
                  <a:pt x="463" y="177"/>
                  <a:pt x="462" y="177"/>
                </a:cubicBezTo>
                <a:cubicBezTo>
                  <a:pt x="460" y="177"/>
                  <a:pt x="458" y="177"/>
                  <a:pt x="456" y="177"/>
                </a:cubicBezTo>
                <a:close/>
                <a:moveTo>
                  <a:pt x="439" y="190"/>
                </a:moveTo>
                <a:cubicBezTo>
                  <a:pt x="438" y="190"/>
                  <a:pt x="438" y="191"/>
                  <a:pt x="439" y="191"/>
                </a:cubicBezTo>
                <a:cubicBezTo>
                  <a:pt x="440" y="192"/>
                  <a:pt x="440" y="192"/>
                  <a:pt x="441" y="192"/>
                </a:cubicBezTo>
                <a:cubicBezTo>
                  <a:pt x="442" y="193"/>
                  <a:pt x="443" y="193"/>
                  <a:pt x="444" y="193"/>
                </a:cubicBezTo>
                <a:cubicBezTo>
                  <a:pt x="445" y="193"/>
                  <a:pt x="445" y="193"/>
                  <a:pt x="446" y="194"/>
                </a:cubicBezTo>
                <a:cubicBezTo>
                  <a:pt x="447" y="194"/>
                  <a:pt x="448" y="194"/>
                  <a:pt x="449" y="194"/>
                </a:cubicBezTo>
                <a:cubicBezTo>
                  <a:pt x="450" y="194"/>
                  <a:pt x="452" y="194"/>
                  <a:pt x="450" y="195"/>
                </a:cubicBezTo>
                <a:cubicBezTo>
                  <a:pt x="449" y="195"/>
                  <a:pt x="447" y="194"/>
                  <a:pt x="446" y="194"/>
                </a:cubicBezTo>
                <a:cubicBezTo>
                  <a:pt x="442" y="194"/>
                  <a:pt x="438" y="194"/>
                  <a:pt x="434" y="194"/>
                </a:cubicBezTo>
                <a:cubicBezTo>
                  <a:pt x="433" y="194"/>
                  <a:pt x="432" y="194"/>
                  <a:pt x="431" y="194"/>
                </a:cubicBezTo>
                <a:cubicBezTo>
                  <a:pt x="431" y="195"/>
                  <a:pt x="430" y="195"/>
                  <a:pt x="429" y="196"/>
                </a:cubicBezTo>
                <a:cubicBezTo>
                  <a:pt x="429" y="196"/>
                  <a:pt x="429" y="197"/>
                  <a:pt x="429" y="197"/>
                </a:cubicBezTo>
                <a:cubicBezTo>
                  <a:pt x="429" y="197"/>
                  <a:pt x="429" y="197"/>
                  <a:pt x="430" y="198"/>
                </a:cubicBezTo>
                <a:cubicBezTo>
                  <a:pt x="431" y="198"/>
                  <a:pt x="429" y="199"/>
                  <a:pt x="429" y="199"/>
                </a:cubicBezTo>
                <a:cubicBezTo>
                  <a:pt x="427" y="200"/>
                  <a:pt x="431" y="201"/>
                  <a:pt x="432" y="201"/>
                </a:cubicBezTo>
                <a:cubicBezTo>
                  <a:pt x="433" y="202"/>
                  <a:pt x="435" y="201"/>
                  <a:pt x="437" y="201"/>
                </a:cubicBezTo>
                <a:cubicBezTo>
                  <a:pt x="439" y="201"/>
                  <a:pt x="442" y="201"/>
                  <a:pt x="444" y="201"/>
                </a:cubicBezTo>
                <a:cubicBezTo>
                  <a:pt x="445" y="201"/>
                  <a:pt x="446" y="201"/>
                  <a:pt x="447" y="201"/>
                </a:cubicBezTo>
                <a:cubicBezTo>
                  <a:pt x="448" y="201"/>
                  <a:pt x="450" y="200"/>
                  <a:pt x="450" y="201"/>
                </a:cubicBezTo>
                <a:cubicBezTo>
                  <a:pt x="450" y="201"/>
                  <a:pt x="449" y="201"/>
                  <a:pt x="448" y="201"/>
                </a:cubicBezTo>
                <a:cubicBezTo>
                  <a:pt x="448" y="201"/>
                  <a:pt x="447" y="202"/>
                  <a:pt x="446" y="202"/>
                </a:cubicBezTo>
                <a:cubicBezTo>
                  <a:pt x="445" y="202"/>
                  <a:pt x="444" y="202"/>
                  <a:pt x="442" y="202"/>
                </a:cubicBezTo>
                <a:cubicBezTo>
                  <a:pt x="442" y="202"/>
                  <a:pt x="441" y="202"/>
                  <a:pt x="440" y="202"/>
                </a:cubicBezTo>
                <a:cubicBezTo>
                  <a:pt x="439" y="202"/>
                  <a:pt x="438" y="202"/>
                  <a:pt x="437" y="202"/>
                </a:cubicBezTo>
                <a:cubicBezTo>
                  <a:pt x="436" y="202"/>
                  <a:pt x="435" y="203"/>
                  <a:pt x="434" y="203"/>
                </a:cubicBezTo>
                <a:cubicBezTo>
                  <a:pt x="433" y="203"/>
                  <a:pt x="431" y="203"/>
                  <a:pt x="430" y="203"/>
                </a:cubicBezTo>
                <a:cubicBezTo>
                  <a:pt x="429" y="203"/>
                  <a:pt x="428" y="203"/>
                  <a:pt x="427" y="203"/>
                </a:cubicBezTo>
                <a:cubicBezTo>
                  <a:pt x="427" y="203"/>
                  <a:pt x="426" y="204"/>
                  <a:pt x="426" y="204"/>
                </a:cubicBezTo>
                <a:cubicBezTo>
                  <a:pt x="425" y="205"/>
                  <a:pt x="422" y="207"/>
                  <a:pt x="423" y="208"/>
                </a:cubicBezTo>
                <a:cubicBezTo>
                  <a:pt x="424" y="208"/>
                  <a:pt x="425" y="208"/>
                  <a:pt x="426" y="208"/>
                </a:cubicBezTo>
                <a:cubicBezTo>
                  <a:pt x="427" y="208"/>
                  <a:pt x="428" y="208"/>
                  <a:pt x="429" y="208"/>
                </a:cubicBezTo>
                <a:cubicBezTo>
                  <a:pt x="431" y="208"/>
                  <a:pt x="433" y="208"/>
                  <a:pt x="434" y="208"/>
                </a:cubicBezTo>
                <a:cubicBezTo>
                  <a:pt x="436" y="208"/>
                  <a:pt x="438" y="207"/>
                  <a:pt x="440" y="207"/>
                </a:cubicBezTo>
                <a:cubicBezTo>
                  <a:pt x="441" y="206"/>
                  <a:pt x="441" y="206"/>
                  <a:pt x="442" y="206"/>
                </a:cubicBezTo>
                <a:cubicBezTo>
                  <a:pt x="443" y="206"/>
                  <a:pt x="444" y="206"/>
                  <a:pt x="445" y="206"/>
                </a:cubicBezTo>
                <a:cubicBezTo>
                  <a:pt x="445" y="206"/>
                  <a:pt x="446" y="206"/>
                  <a:pt x="446" y="206"/>
                </a:cubicBezTo>
                <a:cubicBezTo>
                  <a:pt x="446" y="205"/>
                  <a:pt x="447" y="205"/>
                  <a:pt x="447" y="206"/>
                </a:cubicBezTo>
                <a:cubicBezTo>
                  <a:pt x="447" y="206"/>
                  <a:pt x="446" y="206"/>
                  <a:pt x="446" y="206"/>
                </a:cubicBezTo>
                <a:cubicBezTo>
                  <a:pt x="446" y="207"/>
                  <a:pt x="445" y="207"/>
                  <a:pt x="445" y="207"/>
                </a:cubicBezTo>
                <a:cubicBezTo>
                  <a:pt x="444" y="207"/>
                  <a:pt x="444" y="208"/>
                  <a:pt x="443" y="208"/>
                </a:cubicBezTo>
                <a:cubicBezTo>
                  <a:pt x="442" y="208"/>
                  <a:pt x="441" y="208"/>
                  <a:pt x="440" y="209"/>
                </a:cubicBezTo>
                <a:cubicBezTo>
                  <a:pt x="439" y="209"/>
                  <a:pt x="438" y="209"/>
                  <a:pt x="438" y="209"/>
                </a:cubicBezTo>
                <a:cubicBezTo>
                  <a:pt x="436" y="210"/>
                  <a:pt x="436" y="210"/>
                  <a:pt x="435" y="210"/>
                </a:cubicBezTo>
                <a:cubicBezTo>
                  <a:pt x="433" y="210"/>
                  <a:pt x="433" y="210"/>
                  <a:pt x="431" y="210"/>
                </a:cubicBezTo>
                <a:cubicBezTo>
                  <a:pt x="430" y="211"/>
                  <a:pt x="429" y="211"/>
                  <a:pt x="428" y="211"/>
                </a:cubicBezTo>
                <a:cubicBezTo>
                  <a:pt x="427" y="211"/>
                  <a:pt x="426" y="211"/>
                  <a:pt x="424" y="211"/>
                </a:cubicBezTo>
                <a:cubicBezTo>
                  <a:pt x="423" y="212"/>
                  <a:pt x="422" y="212"/>
                  <a:pt x="421" y="212"/>
                </a:cubicBezTo>
                <a:cubicBezTo>
                  <a:pt x="421" y="213"/>
                  <a:pt x="420" y="213"/>
                  <a:pt x="419" y="214"/>
                </a:cubicBezTo>
                <a:cubicBezTo>
                  <a:pt x="419" y="214"/>
                  <a:pt x="418" y="215"/>
                  <a:pt x="418" y="216"/>
                </a:cubicBezTo>
                <a:cubicBezTo>
                  <a:pt x="418" y="216"/>
                  <a:pt x="419" y="217"/>
                  <a:pt x="420" y="217"/>
                </a:cubicBezTo>
                <a:cubicBezTo>
                  <a:pt x="420" y="217"/>
                  <a:pt x="421" y="217"/>
                  <a:pt x="422" y="218"/>
                </a:cubicBezTo>
                <a:cubicBezTo>
                  <a:pt x="423" y="218"/>
                  <a:pt x="424" y="218"/>
                  <a:pt x="425" y="218"/>
                </a:cubicBezTo>
                <a:cubicBezTo>
                  <a:pt x="425" y="218"/>
                  <a:pt x="426" y="218"/>
                  <a:pt x="426" y="218"/>
                </a:cubicBezTo>
                <a:cubicBezTo>
                  <a:pt x="427" y="218"/>
                  <a:pt x="427" y="219"/>
                  <a:pt x="427" y="219"/>
                </a:cubicBezTo>
                <a:cubicBezTo>
                  <a:pt x="428" y="219"/>
                  <a:pt x="429" y="219"/>
                  <a:pt x="430" y="218"/>
                </a:cubicBezTo>
                <a:cubicBezTo>
                  <a:pt x="431" y="217"/>
                  <a:pt x="434" y="216"/>
                  <a:pt x="434" y="218"/>
                </a:cubicBezTo>
                <a:cubicBezTo>
                  <a:pt x="434" y="218"/>
                  <a:pt x="433" y="219"/>
                  <a:pt x="434" y="219"/>
                </a:cubicBezTo>
                <a:cubicBezTo>
                  <a:pt x="434" y="219"/>
                  <a:pt x="435" y="219"/>
                  <a:pt x="435" y="220"/>
                </a:cubicBezTo>
                <a:cubicBezTo>
                  <a:pt x="435" y="221"/>
                  <a:pt x="437" y="221"/>
                  <a:pt x="438" y="221"/>
                </a:cubicBezTo>
                <a:cubicBezTo>
                  <a:pt x="439" y="221"/>
                  <a:pt x="439" y="222"/>
                  <a:pt x="440" y="222"/>
                </a:cubicBezTo>
                <a:cubicBezTo>
                  <a:pt x="441" y="222"/>
                  <a:pt x="443" y="222"/>
                  <a:pt x="442" y="221"/>
                </a:cubicBezTo>
                <a:cubicBezTo>
                  <a:pt x="442" y="220"/>
                  <a:pt x="442" y="220"/>
                  <a:pt x="442" y="220"/>
                </a:cubicBezTo>
                <a:cubicBezTo>
                  <a:pt x="442" y="219"/>
                  <a:pt x="442" y="219"/>
                  <a:pt x="442" y="219"/>
                </a:cubicBezTo>
                <a:cubicBezTo>
                  <a:pt x="441" y="219"/>
                  <a:pt x="441" y="218"/>
                  <a:pt x="441" y="218"/>
                </a:cubicBezTo>
                <a:cubicBezTo>
                  <a:pt x="442" y="217"/>
                  <a:pt x="442" y="218"/>
                  <a:pt x="442" y="218"/>
                </a:cubicBezTo>
                <a:cubicBezTo>
                  <a:pt x="442" y="219"/>
                  <a:pt x="442" y="219"/>
                  <a:pt x="443" y="219"/>
                </a:cubicBezTo>
                <a:cubicBezTo>
                  <a:pt x="443" y="219"/>
                  <a:pt x="444" y="219"/>
                  <a:pt x="444" y="218"/>
                </a:cubicBezTo>
                <a:cubicBezTo>
                  <a:pt x="444" y="218"/>
                  <a:pt x="444" y="218"/>
                  <a:pt x="445" y="217"/>
                </a:cubicBezTo>
                <a:cubicBezTo>
                  <a:pt x="445" y="217"/>
                  <a:pt x="446" y="218"/>
                  <a:pt x="446" y="218"/>
                </a:cubicBezTo>
                <a:cubicBezTo>
                  <a:pt x="447" y="219"/>
                  <a:pt x="445" y="219"/>
                  <a:pt x="446" y="220"/>
                </a:cubicBezTo>
                <a:cubicBezTo>
                  <a:pt x="446" y="221"/>
                  <a:pt x="446" y="220"/>
                  <a:pt x="446" y="221"/>
                </a:cubicBezTo>
                <a:cubicBezTo>
                  <a:pt x="447" y="221"/>
                  <a:pt x="447" y="221"/>
                  <a:pt x="447" y="222"/>
                </a:cubicBezTo>
                <a:cubicBezTo>
                  <a:pt x="448" y="222"/>
                  <a:pt x="448" y="222"/>
                  <a:pt x="449" y="222"/>
                </a:cubicBezTo>
                <a:cubicBezTo>
                  <a:pt x="450" y="222"/>
                  <a:pt x="451" y="222"/>
                  <a:pt x="452" y="221"/>
                </a:cubicBezTo>
                <a:cubicBezTo>
                  <a:pt x="452" y="221"/>
                  <a:pt x="454" y="220"/>
                  <a:pt x="455" y="220"/>
                </a:cubicBezTo>
                <a:cubicBezTo>
                  <a:pt x="456" y="219"/>
                  <a:pt x="456" y="219"/>
                  <a:pt x="456" y="217"/>
                </a:cubicBezTo>
                <a:cubicBezTo>
                  <a:pt x="457" y="217"/>
                  <a:pt x="457" y="216"/>
                  <a:pt x="456" y="216"/>
                </a:cubicBezTo>
                <a:cubicBezTo>
                  <a:pt x="456" y="216"/>
                  <a:pt x="455" y="215"/>
                  <a:pt x="455" y="215"/>
                </a:cubicBezTo>
                <a:cubicBezTo>
                  <a:pt x="456" y="215"/>
                  <a:pt x="456" y="215"/>
                  <a:pt x="456" y="215"/>
                </a:cubicBezTo>
                <a:cubicBezTo>
                  <a:pt x="457" y="216"/>
                  <a:pt x="457" y="216"/>
                  <a:pt x="458" y="216"/>
                </a:cubicBezTo>
                <a:cubicBezTo>
                  <a:pt x="458" y="215"/>
                  <a:pt x="459" y="215"/>
                  <a:pt x="459" y="214"/>
                </a:cubicBezTo>
                <a:cubicBezTo>
                  <a:pt x="459" y="214"/>
                  <a:pt x="459" y="213"/>
                  <a:pt x="459" y="213"/>
                </a:cubicBezTo>
                <a:cubicBezTo>
                  <a:pt x="459" y="212"/>
                  <a:pt x="459" y="212"/>
                  <a:pt x="459" y="211"/>
                </a:cubicBezTo>
                <a:cubicBezTo>
                  <a:pt x="459" y="210"/>
                  <a:pt x="460" y="211"/>
                  <a:pt x="460" y="212"/>
                </a:cubicBezTo>
                <a:cubicBezTo>
                  <a:pt x="460" y="212"/>
                  <a:pt x="460" y="213"/>
                  <a:pt x="461" y="213"/>
                </a:cubicBezTo>
                <a:cubicBezTo>
                  <a:pt x="461" y="213"/>
                  <a:pt x="462" y="213"/>
                  <a:pt x="462" y="213"/>
                </a:cubicBezTo>
                <a:cubicBezTo>
                  <a:pt x="462" y="212"/>
                  <a:pt x="463" y="212"/>
                  <a:pt x="463" y="213"/>
                </a:cubicBezTo>
                <a:cubicBezTo>
                  <a:pt x="463" y="213"/>
                  <a:pt x="463" y="213"/>
                  <a:pt x="463" y="213"/>
                </a:cubicBezTo>
                <a:cubicBezTo>
                  <a:pt x="462" y="214"/>
                  <a:pt x="462" y="214"/>
                  <a:pt x="462" y="214"/>
                </a:cubicBezTo>
                <a:cubicBezTo>
                  <a:pt x="462" y="215"/>
                  <a:pt x="462" y="215"/>
                  <a:pt x="461" y="215"/>
                </a:cubicBezTo>
                <a:cubicBezTo>
                  <a:pt x="461" y="216"/>
                  <a:pt x="461" y="217"/>
                  <a:pt x="460" y="218"/>
                </a:cubicBezTo>
                <a:cubicBezTo>
                  <a:pt x="460" y="218"/>
                  <a:pt x="460" y="219"/>
                  <a:pt x="461" y="220"/>
                </a:cubicBezTo>
                <a:cubicBezTo>
                  <a:pt x="461" y="220"/>
                  <a:pt x="462" y="220"/>
                  <a:pt x="463" y="220"/>
                </a:cubicBezTo>
                <a:cubicBezTo>
                  <a:pt x="465" y="220"/>
                  <a:pt x="467" y="220"/>
                  <a:pt x="468" y="219"/>
                </a:cubicBezTo>
                <a:cubicBezTo>
                  <a:pt x="470" y="219"/>
                  <a:pt x="472" y="220"/>
                  <a:pt x="473" y="219"/>
                </a:cubicBezTo>
                <a:cubicBezTo>
                  <a:pt x="474" y="219"/>
                  <a:pt x="475" y="218"/>
                  <a:pt x="475" y="218"/>
                </a:cubicBezTo>
                <a:cubicBezTo>
                  <a:pt x="475" y="217"/>
                  <a:pt x="475" y="216"/>
                  <a:pt x="475" y="215"/>
                </a:cubicBezTo>
                <a:cubicBezTo>
                  <a:pt x="476" y="215"/>
                  <a:pt x="476" y="216"/>
                  <a:pt x="476" y="216"/>
                </a:cubicBezTo>
                <a:cubicBezTo>
                  <a:pt x="476" y="216"/>
                  <a:pt x="475" y="217"/>
                  <a:pt x="476" y="217"/>
                </a:cubicBezTo>
                <a:cubicBezTo>
                  <a:pt x="476" y="217"/>
                  <a:pt x="478" y="216"/>
                  <a:pt x="478" y="216"/>
                </a:cubicBezTo>
                <a:cubicBezTo>
                  <a:pt x="479" y="217"/>
                  <a:pt x="477" y="218"/>
                  <a:pt x="478" y="218"/>
                </a:cubicBezTo>
                <a:cubicBezTo>
                  <a:pt x="478" y="219"/>
                  <a:pt x="480" y="218"/>
                  <a:pt x="480" y="218"/>
                </a:cubicBezTo>
                <a:cubicBezTo>
                  <a:pt x="481" y="218"/>
                  <a:pt x="482" y="218"/>
                  <a:pt x="483" y="218"/>
                </a:cubicBezTo>
                <a:cubicBezTo>
                  <a:pt x="483" y="218"/>
                  <a:pt x="484" y="218"/>
                  <a:pt x="484" y="218"/>
                </a:cubicBezTo>
                <a:cubicBezTo>
                  <a:pt x="484" y="218"/>
                  <a:pt x="484" y="217"/>
                  <a:pt x="485" y="217"/>
                </a:cubicBezTo>
                <a:cubicBezTo>
                  <a:pt x="485" y="217"/>
                  <a:pt x="486" y="217"/>
                  <a:pt x="486" y="218"/>
                </a:cubicBezTo>
                <a:cubicBezTo>
                  <a:pt x="486" y="218"/>
                  <a:pt x="486" y="218"/>
                  <a:pt x="487" y="218"/>
                </a:cubicBezTo>
                <a:cubicBezTo>
                  <a:pt x="488" y="218"/>
                  <a:pt x="489" y="217"/>
                  <a:pt x="489" y="217"/>
                </a:cubicBezTo>
                <a:cubicBezTo>
                  <a:pt x="490" y="216"/>
                  <a:pt x="490" y="215"/>
                  <a:pt x="491" y="215"/>
                </a:cubicBezTo>
                <a:cubicBezTo>
                  <a:pt x="492" y="216"/>
                  <a:pt x="492" y="217"/>
                  <a:pt x="491" y="217"/>
                </a:cubicBezTo>
                <a:cubicBezTo>
                  <a:pt x="491" y="217"/>
                  <a:pt x="491" y="218"/>
                  <a:pt x="491" y="218"/>
                </a:cubicBezTo>
                <a:cubicBezTo>
                  <a:pt x="490" y="219"/>
                  <a:pt x="490" y="219"/>
                  <a:pt x="490" y="219"/>
                </a:cubicBezTo>
                <a:cubicBezTo>
                  <a:pt x="489" y="219"/>
                  <a:pt x="488" y="220"/>
                  <a:pt x="488" y="220"/>
                </a:cubicBezTo>
                <a:cubicBezTo>
                  <a:pt x="486" y="221"/>
                  <a:pt x="485" y="222"/>
                  <a:pt x="483" y="221"/>
                </a:cubicBezTo>
                <a:cubicBezTo>
                  <a:pt x="481" y="221"/>
                  <a:pt x="479" y="221"/>
                  <a:pt x="477" y="222"/>
                </a:cubicBezTo>
                <a:cubicBezTo>
                  <a:pt x="476" y="222"/>
                  <a:pt x="475" y="222"/>
                  <a:pt x="474" y="223"/>
                </a:cubicBezTo>
                <a:cubicBezTo>
                  <a:pt x="473" y="223"/>
                  <a:pt x="472" y="224"/>
                  <a:pt x="471" y="224"/>
                </a:cubicBezTo>
                <a:cubicBezTo>
                  <a:pt x="468" y="225"/>
                  <a:pt x="465" y="225"/>
                  <a:pt x="462" y="226"/>
                </a:cubicBezTo>
                <a:cubicBezTo>
                  <a:pt x="461" y="226"/>
                  <a:pt x="460" y="227"/>
                  <a:pt x="458" y="227"/>
                </a:cubicBezTo>
                <a:cubicBezTo>
                  <a:pt x="458" y="228"/>
                  <a:pt x="458" y="228"/>
                  <a:pt x="457" y="228"/>
                </a:cubicBezTo>
                <a:cubicBezTo>
                  <a:pt x="457" y="228"/>
                  <a:pt x="456" y="228"/>
                  <a:pt x="456" y="228"/>
                </a:cubicBezTo>
                <a:cubicBezTo>
                  <a:pt x="454" y="228"/>
                  <a:pt x="455" y="229"/>
                  <a:pt x="455" y="230"/>
                </a:cubicBezTo>
                <a:cubicBezTo>
                  <a:pt x="456" y="230"/>
                  <a:pt x="456" y="230"/>
                  <a:pt x="456" y="230"/>
                </a:cubicBezTo>
                <a:cubicBezTo>
                  <a:pt x="457" y="231"/>
                  <a:pt x="457" y="231"/>
                  <a:pt x="458" y="231"/>
                </a:cubicBezTo>
                <a:cubicBezTo>
                  <a:pt x="458" y="232"/>
                  <a:pt x="459" y="232"/>
                  <a:pt x="459" y="232"/>
                </a:cubicBezTo>
                <a:cubicBezTo>
                  <a:pt x="461" y="233"/>
                  <a:pt x="462" y="233"/>
                  <a:pt x="463" y="234"/>
                </a:cubicBezTo>
                <a:cubicBezTo>
                  <a:pt x="464" y="234"/>
                  <a:pt x="465" y="234"/>
                  <a:pt x="465" y="234"/>
                </a:cubicBezTo>
                <a:cubicBezTo>
                  <a:pt x="467" y="235"/>
                  <a:pt x="469" y="235"/>
                  <a:pt x="470" y="235"/>
                </a:cubicBezTo>
                <a:cubicBezTo>
                  <a:pt x="471" y="235"/>
                  <a:pt x="472" y="235"/>
                  <a:pt x="473" y="235"/>
                </a:cubicBezTo>
                <a:cubicBezTo>
                  <a:pt x="474" y="234"/>
                  <a:pt x="475" y="234"/>
                  <a:pt x="476" y="234"/>
                </a:cubicBezTo>
                <a:cubicBezTo>
                  <a:pt x="477" y="234"/>
                  <a:pt x="478" y="233"/>
                  <a:pt x="479" y="233"/>
                </a:cubicBezTo>
                <a:cubicBezTo>
                  <a:pt x="480" y="233"/>
                  <a:pt x="481" y="232"/>
                  <a:pt x="482" y="232"/>
                </a:cubicBezTo>
                <a:cubicBezTo>
                  <a:pt x="483" y="231"/>
                  <a:pt x="484" y="231"/>
                  <a:pt x="485" y="231"/>
                </a:cubicBezTo>
                <a:cubicBezTo>
                  <a:pt x="487" y="231"/>
                  <a:pt x="488" y="230"/>
                  <a:pt x="489" y="230"/>
                </a:cubicBezTo>
                <a:cubicBezTo>
                  <a:pt x="491" y="229"/>
                  <a:pt x="493" y="229"/>
                  <a:pt x="494" y="228"/>
                </a:cubicBezTo>
                <a:cubicBezTo>
                  <a:pt x="496" y="228"/>
                  <a:pt x="497" y="227"/>
                  <a:pt x="499" y="227"/>
                </a:cubicBezTo>
                <a:cubicBezTo>
                  <a:pt x="501" y="226"/>
                  <a:pt x="504" y="226"/>
                  <a:pt x="506" y="225"/>
                </a:cubicBezTo>
                <a:cubicBezTo>
                  <a:pt x="508" y="224"/>
                  <a:pt x="509" y="224"/>
                  <a:pt x="510" y="223"/>
                </a:cubicBezTo>
                <a:cubicBezTo>
                  <a:pt x="511" y="223"/>
                  <a:pt x="512" y="222"/>
                  <a:pt x="513" y="222"/>
                </a:cubicBezTo>
                <a:cubicBezTo>
                  <a:pt x="514" y="222"/>
                  <a:pt x="515" y="221"/>
                  <a:pt x="516" y="221"/>
                </a:cubicBezTo>
                <a:cubicBezTo>
                  <a:pt x="517" y="220"/>
                  <a:pt x="518" y="220"/>
                  <a:pt x="520" y="220"/>
                </a:cubicBezTo>
                <a:cubicBezTo>
                  <a:pt x="521" y="220"/>
                  <a:pt x="521" y="221"/>
                  <a:pt x="522" y="221"/>
                </a:cubicBezTo>
                <a:cubicBezTo>
                  <a:pt x="523" y="221"/>
                  <a:pt x="524" y="221"/>
                  <a:pt x="524" y="222"/>
                </a:cubicBezTo>
                <a:cubicBezTo>
                  <a:pt x="525" y="222"/>
                  <a:pt x="525" y="222"/>
                  <a:pt x="525" y="222"/>
                </a:cubicBezTo>
                <a:cubicBezTo>
                  <a:pt x="526" y="222"/>
                  <a:pt x="526" y="222"/>
                  <a:pt x="527" y="222"/>
                </a:cubicBezTo>
                <a:cubicBezTo>
                  <a:pt x="527" y="222"/>
                  <a:pt x="528" y="223"/>
                  <a:pt x="529" y="223"/>
                </a:cubicBezTo>
                <a:cubicBezTo>
                  <a:pt x="529" y="223"/>
                  <a:pt x="529" y="222"/>
                  <a:pt x="529" y="222"/>
                </a:cubicBezTo>
                <a:cubicBezTo>
                  <a:pt x="529" y="221"/>
                  <a:pt x="530" y="221"/>
                  <a:pt x="530" y="221"/>
                </a:cubicBezTo>
                <a:cubicBezTo>
                  <a:pt x="530" y="220"/>
                  <a:pt x="531" y="219"/>
                  <a:pt x="531" y="219"/>
                </a:cubicBezTo>
                <a:cubicBezTo>
                  <a:pt x="532" y="220"/>
                  <a:pt x="532" y="220"/>
                  <a:pt x="533" y="220"/>
                </a:cubicBezTo>
                <a:cubicBezTo>
                  <a:pt x="533" y="220"/>
                  <a:pt x="533" y="220"/>
                  <a:pt x="534" y="220"/>
                </a:cubicBezTo>
                <a:cubicBezTo>
                  <a:pt x="535" y="220"/>
                  <a:pt x="536" y="220"/>
                  <a:pt x="537" y="220"/>
                </a:cubicBezTo>
                <a:cubicBezTo>
                  <a:pt x="539" y="220"/>
                  <a:pt x="541" y="220"/>
                  <a:pt x="544" y="220"/>
                </a:cubicBezTo>
                <a:cubicBezTo>
                  <a:pt x="545" y="220"/>
                  <a:pt x="546" y="220"/>
                  <a:pt x="547" y="220"/>
                </a:cubicBezTo>
                <a:cubicBezTo>
                  <a:pt x="547" y="220"/>
                  <a:pt x="548" y="220"/>
                  <a:pt x="548" y="220"/>
                </a:cubicBezTo>
                <a:cubicBezTo>
                  <a:pt x="549" y="220"/>
                  <a:pt x="550" y="220"/>
                  <a:pt x="551" y="220"/>
                </a:cubicBezTo>
                <a:cubicBezTo>
                  <a:pt x="551" y="219"/>
                  <a:pt x="551" y="219"/>
                  <a:pt x="551" y="219"/>
                </a:cubicBezTo>
                <a:cubicBezTo>
                  <a:pt x="552" y="218"/>
                  <a:pt x="553" y="218"/>
                  <a:pt x="553" y="217"/>
                </a:cubicBezTo>
                <a:cubicBezTo>
                  <a:pt x="553" y="217"/>
                  <a:pt x="552" y="217"/>
                  <a:pt x="552" y="217"/>
                </a:cubicBezTo>
                <a:cubicBezTo>
                  <a:pt x="552" y="216"/>
                  <a:pt x="552" y="216"/>
                  <a:pt x="552" y="216"/>
                </a:cubicBezTo>
                <a:cubicBezTo>
                  <a:pt x="553" y="215"/>
                  <a:pt x="553" y="215"/>
                  <a:pt x="554" y="215"/>
                </a:cubicBezTo>
                <a:cubicBezTo>
                  <a:pt x="554" y="214"/>
                  <a:pt x="555" y="214"/>
                  <a:pt x="555" y="214"/>
                </a:cubicBezTo>
                <a:cubicBezTo>
                  <a:pt x="555" y="213"/>
                  <a:pt x="555" y="213"/>
                  <a:pt x="555" y="212"/>
                </a:cubicBezTo>
                <a:cubicBezTo>
                  <a:pt x="554" y="212"/>
                  <a:pt x="555" y="212"/>
                  <a:pt x="555" y="211"/>
                </a:cubicBezTo>
                <a:cubicBezTo>
                  <a:pt x="556" y="211"/>
                  <a:pt x="555" y="211"/>
                  <a:pt x="555" y="210"/>
                </a:cubicBezTo>
                <a:cubicBezTo>
                  <a:pt x="555" y="209"/>
                  <a:pt x="556" y="209"/>
                  <a:pt x="556" y="209"/>
                </a:cubicBezTo>
                <a:cubicBezTo>
                  <a:pt x="557" y="208"/>
                  <a:pt x="558" y="207"/>
                  <a:pt x="558" y="206"/>
                </a:cubicBezTo>
                <a:cubicBezTo>
                  <a:pt x="558" y="206"/>
                  <a:pt x="558" y="205"/>
                  <a:pt x="558" y="204"/>
                </a:cubicBezTo>
                <a:cubicBezTo>
                  <a:pt x="558" y="203"/>
                  <a:pt x="557" y="202"/>
                  <a:pt x="557" y="202"/>
                </a:cubicBezTo>
                <a:cubicBezTo>
                  <a:pt x="557" y="201"/>
                  <a:pt x="556" y="200"/>
                  <a:pt x="556" y="200"/>
                </a:cubicBezTo>
                <a:cubicBezTo>
                  <a:pt x="555" y="199"/>
                  <a:pt x="554" y="199"/>
                  <a:pt x="554" y="199"/>
                </a:cubicBezTo>
                <a:cubicBezTo>
                  <a:pt x="553" y="198"/>
                  <a:pt x="552" y="198"/>
                  <a:pt x="551" y="198"/>
                </a:cubicBezTo>
                <a:cubicBezTo>
                  <a:pt x="551" y="198"/>
                  <a:pt x="550" y="198"/>
                  <a:pt x="550" y="198"/>
                </a:cubicBezTo>
                <a:cubicBezTo>
                  <a:pt x="549" y="197"/>
                  <a:pt x="549" y="197"/>
                  <a:pt x="548" y="197"/>
                </a:cubicBezTo>
                <a:cubicBezTo>
                  <a:pt x="548" y="197"/>
                  <a:pt x="547" y="197"/>
                  <a:pt x="547" y="197"/>
                </a:cubicBezTo>
                <a:cubicBezTo>
                  <a:pt x="547" y="197"/>
                  <a:pt x="546" y="197"/>
                  <a:pt x="545" y="197"/>
                </a:cubicBezTo>
                <a:cubicBezTo>
                  <a:pt x="545" y="197"/>
                  <a:pt x="544" y="197"/>
                  <a:pt x="544" y="197"/>
                </a:cubicBezTo>
                <a:cubicBezTo>
                  <a:pt x="543" y="197"/>
                  <a:pt x="543" y="198"/>
                  <a:pt x="543" y="199"/>
                </a:cubicBezTo>
                <a:cubicBezTo>
                  <a:pt x="542" y="199"/>
                  <a:pt x="541" y="199"/>
                  <a:pt x="541" y="200"/>
                </a:cubicBezTo>
                <a:cubicBezTo>
                  <a:pt x="540" y="201"/>
                  <a:pt x="541" y="201"/>
                  <a:pt x="542" y="202"/>
                </a:cubicBezTo>
                <a:cubicBezTo>
                  <a:pt x="542" y="202"/>
                  <a:pt x="542" y="202"/>
                  <a:pt x="543" y="203"/>
                </a:cubicBezTo>
                <a:cubicBezTo>
                  <a:pt x="543" y="203"/>
                  <a:pt x="543" y="203"/>
                  <a:pt x="543" y="203"/>
                </a:cubicBezTo>
                <a:cubicBezTo>
                  <a:pt x="543" y="204"/>
                  <a:pt x="542" y="203"/>
                  <a:pt x="542" y="204"/>
                </a:cubicBezTo>
                <a:cubicBezTo>
                  <a:pt x="541" y="204"/>
                  <a:pt x="542" y="204"/>
                  <a:pt x="542" y="205"/>
                </a:cubicBezTo>
                <a:cubicBezTo>
                  <a:pt x="542" y="205"/>
                  <a:pt x="542" y="207"/>
                  <a:pt x="541" y="206"/>
                </a:cubicBezTo>
                <a:cubicBezTo>
                  <a:pt x="540" y="205"/>
                  <a:pt x="540" y="205"/>
                  <a:pt x="540" y="204"/>
                </a:cubicBezTo>
                <a:cubicBezTo>
                  <a:pt x="540" y="203"/>
                  <a:pt x="540" y="203"/>
                  <a:pt x="539" y="202"/>
                </a:cubicBezTo>
                <a:cubicBezTo>
                  <a:pt x="539" y="201"/>
                  <a:pt x="539" y="200"/>
                  <a:pt x="538" y="200"/>
                </a:cubicBezTo>
                <a:cubicBezTo>
                  <a:pt x="538" y="200"/>
                  <a:pt x="537" y="200"/>
                  <a:pt x="537" y="200"/>
                </a:cubicBezTo>
                <a:cubicBezTo>
                  <a:pt x="536" y="200"/>
                  <a:pt x="536" y="200"/>
                  <a:pt x="535" y="200"/>
                </a:cubicBezTo>
                <a:cubicBezTo>
                  <a:pt x="535" y="201"/>
                  <a:pt x="534" y="201"/>
                  <a:pt x="533" y="200"/>
                </a:cubicBezTo>
                <a:cubicBezTo>
                  <a:pt x="533" y="200"/>
                  <a:pt x="533" y="199"/>
                  <a:pt x="532" y="199"/>
                </a:cubicBezTo>
                <a:cubicBezTo>
                  <a:pt x="532" y="199"/>
                  <a:pt x="532" y="198"/>
                  <a:pt x="532" y="198"/>
                </a:cubicBezTo>
                <a:cubicBezTo>
                  <a:pt x="531" y="197"/>
                  <a:pt x="531" y="197"/>
                  <a:pt x="530" y="197"/>
                </a:cubicBezTo>
                <a:cubicBezTo>
                  <a:pt x="529" y="196"/>
                  <a:pt x="528" y="197"/>
                  <a:pt x="528" y="197"/>
                </a:cubicBezTo>
                <a:cubicBezTo>
                  <a:pt x="526" y="197"/>
                  <a:pt x="526" y="196"/>
                  <a:pt x="526" y="195"/>
                </a:cubicBezTo>
                <a:cubicBezTo>
                  <a:pt x="527" y="195"/>
                  <a:pt x="527" y="194"/>
                  <a:pt x="527" y="193"/>
                </a:cubicBezTo>
                <a:cubicBezTo>
                  <a:pt x="527" y="192"/>
                  <a:pt x="527" y="192"/>
                  <a:pt x="526" y="191"/>
                </a:cubicBezTo>
                <a:cubicBezTo>
                  <a:pt x="526" y="190"/>
                  <a:pt x="526" y="190"/>
                  <a:pt x="525" y="189"/>
                </a:cubicBezTo>
                <a:cubicBezTo>
                  <a:pt x="525" y="189"/>
                  <a:pt x="524" y="189"/>
                  <a:pt x="524" y="189"/>
                </a:cubicBezTo>
                <a:cubicBezTo>
                  <a:pt x="523" y="189"/>
                  <a:pt x="523" y="189"/>
                  <a:pt x="522" y="188"/>
                </a:cubicBezTo>
                <a:cubicBezTo>
                  <a:pt x="522" y="187"/>
                  <a:pt x="523" y="186"/>
                  <a:pt x="522" y="185"/>
                </a:cubicBezTo>
                <a:cubicBezTo>
                  <a:pt x="522" y="184"/>
                  <a:pt x="521" y="185"/>
                  <a:pt x="521" y="184"/>
                </a:cubicBezTo>
                <a:cubicBezTo>
                  <a:pt x="520" y="184"/>
                  <a:pt x="520" y="183"/>
                  <a:pt x="521" y="183"/>
                </a:cubicBezTo>
                <a:cubicBezTo>
                  <a:pt x="521" y="182"/>
                  <a:pt x="521" y="183"/>
                  <a:pt x="522" y="183"/>
                </a:cubicBezTo>
                <a:cubicBezTo>
                  <a:pt x="522" y="183"/>
                  <a:pt x="523" y="182"/>
                  <a:pt x="524" y="181"/>
                </a:cubicBezTo>
                <a:cubicBezTo>
                  <a:pt x="524" y="180"/>
                  <a:pt x="523" y="181"/>
                  <a:pt x="522" y="180"/>
                </a:cubicBezTo>
                <a:cubicBezTo>
                  <a:pt x="521" y="180"/>
                  <a:pt x="521" y="179"/>
                  <a:pt x="521" y="179"/>
                </a:cubicBezTo>
                <a:cubicBezTo>
                  <a:pt x="520" y="178"/>
                  <a:pt x="520" y="178"/>
                  <a:pt x="520" y="178"/>
                </a:cubicBezTo>
                <a:cubicBezTo>
                  <a:pt x="519" y="178"/>
                  <a:pt x="519" y="178"/>
                  <a:pt x="518" y="179"/>
                </a:cubicBezTo>
                <a:cubicBezTo>
                  <a:pt x="518" y="179"/>
                  <a:pt x="517" y="179"/>
                  <a:pt x="516" y="179"/>
                </a:cubicBezTo>
                <a:cubicBezTo>
                  <a:pt x="515" y="179"/>
                  <a:pt x="514" y="179"/>
                  <a:pt x="513" y="179"/>
                </a:cubicBezTo>
                <a:cubicBezTo>
                  <a:pt x="513" y="180"/>
                  <a:pt x="513" y="180"/>
                  <a:pt x="513" y="180"/>
                </a:cubicBezTo>
                <a:cubicBezTo>
                  <a:pt x="512" y="181"/>
                  <a:pt x="512" y="181"/>
                  <a:pt x="512" y="181"/>
                </a:cubicBezTo>
                <a:cubicBezTo>
                  <a:pt x="511" y="181"/>
                  <a:pt x="511" y="182"/>
                  <a:pt x="511" y="183"/>
                </a:cubicBezTo>
                <a:cubicBezTo>
                  <a:pt x="510" y="183"/>
                  <a:pt x="510" y="183"/>
                  <a:pt x="510" y="184"/>
                </a:cubicBezTo>
                <a:cubicBezTo>
                  <a:pt x="509" y="184"/>
                  <a:pt x="508" y="184"/>
                  <a:pt x="508" y="185"/>
                </a:cubicBezTo>
                <a:cubicBezTo>
                  <a:pt x="508" y="185"/>
                  <a:pt x="508" y="186"/>
                  <a:pt x="508" y="186"/>
                </a:cubicBezTo>
                <a:cubicBezTo>
                  <a:pt x="508" y="187"/>
                  <a:pt x="508" y="187"/>
                  <a:pt x="507" y="187"/>
                </a:cubicBezTo>
                <a:cubicBezTo>
                  <a:pt x="506" y="187"/>
                  <a:pt x="505" y="187"/>
                  <a:pt x="504" y="187"/>
                </a:cubicBezTo>
                <a:cubicBezTo>
                  <a:pt x="503" y="188"/>
                  <a:pt x="503" y="188"/>
                  <a:pt x="502" y="189"/>
                </a:cubicBezTo>
                <a:cubicBezTo>
                  <a:pt x="501" y="189"/>
                  <a:pt x="501" y="190"/>
                  <a:pt x="501" y="191"/>
                </a:cubicBezTo>
                <a:cubicBezTo>
                  <a:pt x="501" y="191"/>
                  <a:pt x="501" y="191"/>
                  <a:pt x="501" y="192"/>
                </a:cubicBezTo>
                <a:cubicBezTo>
                  <a:pt x="501" y="192"/>
                  <a:pt x="502" y="192"/>
                  <a:pt x="502" y="192"/>
                </a:cubicBezTo>
                <a:cubicBezTo>
                  <a:pt x="503" y="192"/>
                  <a:pt x="504" y="192"/>
                  <a:pt x="505" y="192"/>
                </a:cubicBezTo>
                <a:cubicBezTo>
                  <a:pt x="505" y="193"/>
                  <a:pt x="505" y="193"/>
                  <a:pt x="506" y="193"/>
                </a:cubicBezTo>
                <a:cubicBezTo>
                  <a:pt x="506" y="193"/>
                  <a:pt x="506" y="193"/>
                  <a:pt x="507" y="194"/>
                </a:cubicBezTo>
                <a:cubicBezTo>
                  <a:pt x="507" y="194"/>
                  <a:pt x="507" y="194"/>
                  <a:pt x="508" y="194"/>
                </a:cubicBezTo>
                <a:cubicBezTo>
                  <a:pt x="508" y="195"/>
                  <a:pt x="509" y="195"/>
                  <a:pt x="509" y="195"/>
                </a:cubicBezTo>
                <a:cubicBezTo>
                  <a:pt x="510" y="195"/>
                  <a:pt x="511" y="196"/>
                  <a:pt x="511" y="196"/>
                </a:cubicBezTo>
                <a:cubicBezTo>
                  <a:pt x="512" y="196"/>
                  <a:pt x="513" y="197"/>
                  <a:pt x="513" y="198"/>
                </a:cubicBezTo>
                <a:cubicBezTo>
                  <a:pt x="512" y="198"/>
                  <a:pt x="511" y="199"/>
                  <a:pt x="510" y="199"/>
                </a:cubicBezTo>
                <a:cubicBezTo>
                  <a:pt x="509" y="199"/>
                  <a:pt x="508" y="200"/>
                  <a:pt x="507" y="200"/>
                </a:cubicBezTo>
                <a:cubicBezTo>
                  <a:pt x="507" y="200"/>
                  <a:pt x="506" y="200"/>
                  <a:pt x="505" y="201"/>
                </a:cubicBezTo>
                <a:cubicBezTo>
                  <a:pt x="505" y="201"/>
                  <a:pt x="506" y="201"/>
                  <a:pt x="506" y="201"/>
                </a:cubicBezTo>
                <a:cubicBezTo>
                  <a:pt x="508" y="202"/>
                  <a:pt x="510" y="203"/>
                  <a:pt x="511" y="203"/>
                </a:cubicBezTo>
                <a:cubicBezTo>
                  <a:pt x="512" y="203"/>
                  <a:pt x="513" y="204"/>
                  <a:pt x="514" y="204"/>
                </a:cubicBezTo>
                <a:cubicBezTo>
                  <a:pt x="515" y="204"/>
                  <a:pt x="516" y="204"/>
                  <a:pt x="517" y="205"/>
                </a:cubicBezTo>
                <a:cubicBezTo>
                  <a:pt x="517" y="205"/>
                  <a:pt x="518" y="205"/>
                  <a:pt x="519" y="206"/>
                </a:cubicBezTo>
                <a:cubicBezTo>
                  <a:pt x="519" y="207"/>
                  <a:pt x="519" y="207"/>
                  <a:pt x="519" y="208"/>
                </a:cubicBezTo>
                <a:cubicBezTo>
                  <a:pt x="519" y="209"/>
                  <a:pt x="519" y="210"/>
                  <a:pt x="518" y="210"/>
                </a:cubicBezTo>
                <a:cubicBezTo>
                  <a:pt x="517" y="210"/>
                  <a:pt x="516" y="210"/>
                  <a:pt x="515" y="210"/>
                </a:cubicBezTo>
                <a:cubicBezTo>
                  <a:pt x="514" y="210"/>
                  <a:pt x="513" y="210"/>
                  <a:pt x="512" y="210"/>
                </a:cubicBezTo>
                <a:cubicBezTo>
                  <a:pt x="511" y="210"/>
                  <a:pt x="511" y="209"/>
                  <a:pt x="510" y="209"/>
                </a:cubicBezTo>
                <a:cubicBezTo>
                  <a:pt x="509" y="209"/>
                  <a:pt x="509" y="209"/>
                  <a:pt x="509" y="209"/>
                </a:cubicBezTo>
                <a:cubicBezTo>
                  <a:pt x="508" y="209"/>
                  <a:pt x="508" y="209"/>
                  <a:pt x="507" y="209"/>
                </a:cubicBezTo>
                <a:cubicBezTo>
                  <a:pt x="506" y="209"/>
                  <a:pt x="505" y="209"/>
                  <a:pt x="505" y="209"/>
                </a:cubicBezTo>
                <a:cubicBezTo>
                  <a:pt x="503" y="209"/>
                  <a:pt x="501" y="209"/>
                  <a:pt x="500" y="209"/>
                </a:cubicBezTo>
                <a:cubicBezTo>
                  <a:pt x="498" y="210"/>
                  <a:pt x="496" y="210"/>
                  <a:pt x="493" y="210"/>
                </a:cubicBezTo>
                <a:cubicBezTo>
                  <a:pt x="493" y="210"/>
                  <a:pt x="492" y="210"/>
                  <a:pt x="491" y="209"/>
                </a:cubicBezTo>
                <a:cubicBezTo>
                  <a:pt x="490" y="209"/>
                  <a:pt x="490" y="206"/>
                  <a:pt x="490" y="205"/>
                </a:cubicBezTo>
                <a:cubicBezTo>
                  <a:pt x="490" y="204"/>
                  <a:pt x="490" y="204"/>
                  <a:pt x="489" y="203"/>
                </a:cubicBezTo>
                <a:cubicBezTo>
                  <a:pt x="488" y="201"/>
                  <a:pt x="486" y="202"/>
                  <a:pt x="484" y="202"/>
                </a:cubicBezTo>
                <a:cubicBezTo>
                  <a:pt x="484" y="202"/>
                  <a:pt x="483" y="203"/>
                  <a:pt x="482" y="203"/>
                </a:cubicBezTo>
                <a:cubicBezTo>
                  <a:pt x="481" y="203"/>
                  <a:pt x="481" y="202"/>
                  <a:pt x="482" y="201"/>
                </a:cubicBezTo>
                <a:cubicBezTo>
                  <a:pt x="482" y="201"/>
                  <a:pt x="484" y="201"/>
                  <a:pt x="484" y="201"/>
                </a:cubicBezTo>
                <a:cubicBezTo>
                  <a:pt x="484" y="200"/>
                  <a:pt x="483" y="200"/>
                  <a:pt x="483" y="200"/>
                </a:cubicBezTo>
                <a:cubicBezTo>
                  <a:pt x="481" y="199"/>
                  <a:pt x="480" y="198"/>
                  <a:pt x="478" y="197"/>
                </a:cubicBezTo>
                <a:cubicBezTo>
                  <a:pt x="477" y="196"/>
                  <a:pt x="476" y="194"/>
                  <a:pt x="474" y="193"/>
                </a:cubicBezTo>
                <a:cubicBezTo>
                  <a:pt x="474" y="193"/>
                  <a:pt x="473" y="192"/>
                  <a:pt x="472" y="192"/>
                </a:cubicBezTo>
                <a:cubicBezTo>
                  <a:pt x="471" y="192"/>
                  <a:pt x="470" y="192"/>
                  <a:pt x="470" y="192"/>
                </a:cubicBezTo>
                <a:cubicBezTo>
                  <a:pt x="469" y="192"/>
                  <a:pt x="468" y="192"/>
                  <a:pt x="467" y="192"/>
                </a:cubicBezTo>
                <a:cubicBezTo>
                  <a:pt x="466" y="192"/>
                  <a:pt x="465" y="192"/>
                  <a:pt x="464" y="193"/>
                </a:cubicBezTo>
                <a:cubicBezTo>
                  <a:pt x="464" y="193"/>
                  <a:pt x="463" y="194"/>
                  <a:pt x="462" y="194"/>
                </a:cubicBezTo>
                <a:cubicBezTo>
                  <a:pt x="461" y="194"/>
                  <a:pt x="461" y="193"/>
                  <a:pt x="460" y="193"/>
                </a:cubicBezTo>
                <a:cubicBezTo>
                  <a:pt x="460" y="193"/>
                  <a:pt x="460" y="192"/>
                  <a:pt x="460" y="192"/>
                </a:cubicBezTo>
                <a:cubicBezTo>
                  <a:pt x="459" y="192"/>
                  <a:pt x="459" y="192"/>
                  <a:pt x="458" y="191"/>
                </a:cubicBezTo>
                <a:cubicBezTo>
                  <a:pt x="458" y="191"/>
                  <a:pt x="458" y="191"/>
                  <a:pt x="458" y="190"/>
                </a:cubicBezTo>
                <a:cubicBezTo>
                  <a:pt x="457" y="190"/>
                  <a:pt x="456" y="189"/>
                  <a:pt x="456" y="188"/>
                </a:cubicBezTo>
                <a:cubicBezTo>
                  <a:pt x="455" y="187"/>
                  <a:pt x="454" y="187"/>
                  <a:pt x="453" y="187"/>
                </a:cubicBezTo>
                <a:cubicBezTo>
                  <a:pt x="452" y="186"/>
                  <a:pt x="450" y="186"/>
                  <a:pt x="449" y="186"/>
                </a:cubicBezTo>
                <a:cubicBezTo>
                  <a:pt x="448" y="187"/>
                  <a:pt x="447" y="187"/>
                  <a:pt x="446" y="187"/>
                </a:cubicBezTo>
                <a:cubicBezTo>
                  <a:pt x="446" y="187"/>
                  <a:pt x="445" y="187"/>
                  <a:pt x="444" y="187"/>
                </a:cubicBezTo>
                <a:cubicBezTo>
                  <a:pt x="443" y="187"/>
                  <a:pt x="442" y="188"/>
                  <a:pt x="441" y="188"/>
                </a:cubicBezTo>
                <a:cubicBezTo>
                  <a:pt x="440" y="189"/>
                  <a:pt x="439" y="189"/>
                  <a:pt x="439" y="190"/>
                </a:cubicBezTo>
                <a:close/>
                <a:moveTo>
                  <a:pt x="449" y="153"/>
                </a:moveTo>
                <a:cubicBezTo>
                  <a:pt x="449" y="153"/>
                  <a:pt x="449" y="153"/>
                  <a:pt x="450" y="154"/>
                </a:cubicBezTo>
                <a:cubicBezTo>
                  <a:pt x="450" y="154"/>
                  <a:pt x="450" y="154"/>
                  <a:pt x="451" y="154"/>
                </a:cubicBezTo>
                <a:cubicBezTo>
                  <a:pt x="451" y="155"/>
                  <a:pt x="452" y="155"/>
                  <a:pt x="453" y="155"/>
                </a:cubicBezTo>
                <a:cubicBezTo>
                  <a:pt x="454" y="156"/>
                  <a:pt x="454" y="156"/>
                  <a:pt x="455" y="157"/>
                </a:cubicBezTo>
                <a:cubicBezTo>
                  <a:pt x="456" y="158"/>
                  <a:pt x="459" y="158"/>
                  <a:pt x="460" y="157"/>
                </a:cubicBezTo>
                <a:cubicBezTo>
                  <a:pt x="461" y="157"/>
                  <a:pt x="462" y="156"/>
                  <a:pt x="463" y="156"/>
                </a:cubicBezTo>
                <a:cubicBezTo>
                  <a:pt x="464" y="155"/>
                  <a:pt x="465" y="155"/>
                  <a:pt x="464" y="154"/>
                </a:cubicBezTo>
                <a:cubicBezTo>
                  <a:pt x="464" y="154"/>
                  <a:pt x="463" y="153"/>
                  <a:pt x="462" y="153"/>
                </a:cubicBezTo>
                <a:cubicBezTo>
                  <a:pt x="462" y="152"/>
                  <a:pt x="461" y="152"/>
                  <a:pt x="460" y="151"/>
                </a:cubicBezTo>
                <a:cubicBezTo>
                  <a:pt x="460" y="151"/>
                  <a:pt x="459" y="150"/>
                  <a:pt x="458" y="150"/>
                </a:cubicBezTo>
                <a:cubicBezTo>
                  <a:pt x="458" y="149"/>
                  <a:pt x="457" y="149"/>
                  <a:pt x="457" y="149"/>
                </a:cubicBezTo>
                <a:cubicBezTo>
                  <a:pt x="457" y="149"/>
                  <a:pt x="456" y="148"/>
                  <a:pt x="456" y="148"/>
                </a:cubicBezTo>
                <a:cubicBezTo>
                  <a:pt x="455" y="148"/>
                  <a:pt x="455" y="149"/>
                  <a:pt x="454" y="149"/>
                </a:cubicBezTo>
                <a:cubicBezTo>
                  <a:pt x="453" y="149"/>
                  <a:pt x="453" y="150"/>
                  <a:pt x="452" y="150"/>
                </a:cubicBezTo>
                <a:cubicBezTo>
                  <a:pt x="451" y="150"/>
                  <a:pt x="451" y="151"/>
                  <a:pt x="450" y="151"/>
                </a:cubicBezTo>
                <a:cubicBezTo>
                  <a:pt x="449" y="151"/>
                  <a:pt x="448" y="151"/>
                  <a:pt x="448" y="151"/>
                </a:cubicBezTo>
                <a:cubicBezTo>
                  <a:pt x="447" y="152"/>
                  <a:pt x="448" y="153"/>
                  <a:pt x="449" y="153"/>
                </a:cubicBezTo>
                <a:close/>
                <a:moveTo>
                  <a:pt x="22" y="555"/>
                </a:moveTo>
                <a:cubicBezTo>
                  <a:pt x="22" y="555"/>
                  <a:pt x="21" y="555"/>
                  <a:pt x="22" y="554"/>
                </a:cubicBezTo>
                <a:cubicBezTo>
                  <a:pt x="22" y="554"/>
                  <a:pt x="22" y="554"/>
                  <a:pt x="22" y="554"/>
                </a:cubicBezTo>
                <a:cubicBezTo>
                  <a:pt x="22" y="553"/>
                  <a:pt x="22" y="553"/>
                  <a:pt x="22" y="553"/>
                </a:cubicBezTo>
                <a:cubicBezTo>
                  <a:pt x="22" y="553"/>
                  <a:pt x="22" y="553"/>
                  <a:pt x="23" y="552"/>
                </a:cubicBezTo>
                <a:cubicBezTo>
                  <a:pt x="23" y="552"/>
                  <a:pt x="23" y="551"/>
                  <a:pt x="23" y="551"/>
                </a:cubicBezTo>
                <a:cubicBezTo>
                  <a:pt x="22" y="551"/>
                  <a:pt x="22" y="552"/>
                  <a:pt x="22" y="552"/>
                </a:cubicBezTo>
                <a:cubicBezTo>
                  <a:pt x="21" y="552"/>
                  <a:pt x="22" y="551"/>
                  <a:pt x="21" y="551"/>
                </a:cubicBezTo>
                <a:cubicBezTo>
                  <a:pt x="21" y="551"/>
                  <a:pt x="21" y="551"/>
                  <a:pt x="21" y="551"/>
                </a:cubicBezTo>
                <a:cubicBezTo>
                  <a:pt x="21" y="550"/>
                  <a:pt x="21" y="550"/>
                  <a:pt x="21" y="550"/>
                </a:cubicBezTo>
                <a:cubicBezTo>
                  <a:pt x="20" y="549"/>
                  <a:pt x="20" y="550"/>
                  <a:pt x="20" y="550"/>
                </a:cubicBezTo>
                <a:cubicBezTo>
                  <a:pt x="19" y="550"/>
                  <a:pt x="19" y="551"/>
                  <a:pt x="19" y="551"/>
                </a:cubicBezTo>
                <a:cubicBezTo>
                  <a:pt x="19" y="551"/>
                  <a:pt x="18" y="551"/>
                  <a:pt x="18" y="551"/>
                </a:cubicBezTo>
                <a:cubicBezTo>
                  <a:pt x="17" y="551"/>
                  <a:pt x="18" y="550"/>
                  <a:pt x="17" y="550"/>
                </a:cubicBezTo>
                <a:cubicBezTo>
                  <a:pt x="17" y="549"/>
                  <a:pt x="16" y="550"/>
                  <a:pt x="16" y="550"/>
                </a:cubicBezTo>
                <a:cubicBezTo>
                  <a:pt x="15" y="550"/>
                  <a:pt x="15" y="550"/>
                  <a:pt x="15" y="550"/>
                </a:cubicBezTo>
                <a:cubicBezTo>
                  <a:pt x="14" y="549"/>
                  <a:pt x="14" y="549"/>
                  <a:pt x="13" y="549"/>
                </a:cubicBezTo>
                <a:cubicBezTo>
                  <a:pt x="13" y="549"/>
                  <a:pt x="13" y="549"/>
                  <a:pt x="13" y="549"/>
                </a:cubicBezTo>
                <a:cubicBezTo>
                  <a:pt x="12" y="548"/>
                  <a:pt x="12" y="548"/>
                  <a:pt x="12" y="548"/>
                </a:cubicBezTo>
                <a:cubicBezTo>
                  <a:pt x="11" y="549"/>
                  <a:pt x="13" y="550"/>
                  <a:pt x="13" y="550"/>
                </a:cubicBezTo>
                <a:cubicBezTo>
                  <a:pt x="13" y="551"/>
                  <a:pt x="13" y="552"/>
                  <a:pt x="13" y="552"/>
                </a:cubicBezTo>
                <a:cubicBezTo>
                  <a:pt x="12" y="552"/>
                  <a:pt x="12" y="551"/>
                  <a:pt x="12" y="551"/>
                </a:cubicBezTo>
                <a:cubicBezTo>
                  <a:pt x="12" y="551"/>
                  <a:pt x="12" y="551"/>
                  <a:pt x="11" y="550"/>
                </a:cubicBezTo>
                <a:cubicBezTo>
                  <a:pt x="11" y="550"/>
                  <a:pt x="11" y="549"/>
                  <a:pt x="11" y="549"/>
                </a:cubicBezTo>
                <a:cubicBezTo>
                  <a:pt x="10" y="549"/>
                  <a:pt x="10" y="549"/>
                  <a:pt x="10" y="549"/>
                </a:cubicBezTo>
                <a:cubicBezTo>
                  <a:pt x="10" y="550"/>
                  <a:pt x="10" y="550"/>
                  <a:pt x="11" y="550"/>
                </a:cubicBezTo>
                <a:cubicBezTo>
                  <a:pt x="11" y="551"/>
                  <a:pt x="11" y="551"/>
                  <a:pt x="11" y="551"/>
                </a:cubicBezTo>
                <a:cubicBezTo>
                  <a:pt x="10" y="551"/>
                  <a:pt x="10" y="551"/>
                  <a:pt x="10" y="552"/>
                </a:cubicBezTo>
                <a:cubicBezTo>
                  <a:pt x="10" y="552"/>
                  <a:pt x="10" y="552"/>
                  <a:pt x="10" y="552"/>
                </a:cubicBezTo>
                <a:cubicBezTo>
                  <a:pt x="10" y="553"/>
                  <a:pt x="10" y="553"/>
                  <a:pt x="10" y="553"/>
                </a:cubicBezTo>
                <a:cubicBezTo>
                  <a:pt x="10" y="553"/>
                  <a:pt x="10" y="553"/>
                  <a:pt x="9" y="552"/>
                </a:cubicBezTo>
                <a:cubicBezTo>
                  <a:pt x="9" y="552"/>
                  <a:pt x="9" y="552"/>
                  <a:pt x="9" y="552"/>
                </a:cubicBezTo>
                <a:cubicBezTo>
                  <a:pt x="8" y="552"/>
                  <a:pt x="8" y="551"/>
                  <a:pt x="8" y="550"/>
                </a:cubicBezTo>
                <a:cubicBezTo>
                  <a:pt x="7" y="550"/>
                  <a:pt x="5" y="550"/>
                  <a:pt x="5" y="551"/>
                </a:cubicBezTo>
                <a:cubicBezTo>
                  <a:pt x="5" y="551"/>
                  <a:pt x="5" y="551"/>
                  <a:pt x="5" y="552"/>
                </a:cubicBezTo>
                <a:cubicBezTo>
                  <a:pt x="5" y="552"/>
                  <a:pt x="5" y="552"/>
                  <a:pt x="4" y="552"/>
                </a:cubicBezTo>
                <a:cubicBezTo>
                  <a:pt x="4" y="552"/>
                  <a:pt x="4" y="553"/>
                  <a:pt x="5" y="553"/>
                </a:cubicBezTo>
                <a:cubicBezTo>
                  <a:pt x="5" y="554"/>
                  <a:pt x="5" y="553"/>
                  <a:pt x="6" y="553"/>
                </a:cubicBezTo>
                <a:cubicBezTo>
                  <a:pt x="6" y="553"/>
                  <a:pt x="6" y="554"/>
                  <a:pt x="6" y="554"/>
                </a:cubicBezTo>
                <a:cubicBezTo>
                  <a:pt x="5" y="554"/>
                  <a:pt x="5" y="554"/>
                  <a:pt x="5" y="555"/>
                </a:cubicBezTo>
                <a:cubicBezTo>
                  <a:pt x="5" y="555"/>
                  <a:pt x="6" y="556"/>
                  <a:pt x="6" y="556"/>
                </a:cubicBezTo>
                <a:cubicBezTo>
                  <a:pt x="5" y="557"/>
                  <a:pt x="4" y="556"/>
                  <a:pt x="3" y="556"/>
                </a:cubicBezTo>
                <a:cubicBezTo>
                  <a:pt x="3" y="555"/>
                  <a:pt x="3" y="555"/>
                  <a:pt x="3" y="555"/>
                </a:cubicBezTo>
                <a:cubicBezTo>
                  <a:pt x="3" y="554"/>
                  <a:pt x="2" y="554"/>
                  <a:pt x="2" y="554"/>
                </a:cubicBezTo>
                <a:cubicBezTo>
                  <a:pt x="1" y="554"/>
                  <a:pt x="1" y="554"/>
                  <a:pt x="0" y="555"/>
                </a:cubicBezTo>
                <a:cubicBezTo>
                  <a:pt x="1" y="563"/>
                  <a:pt x="1" y="563"/>
                  <a:pt x="1" y="563"/>
                </a:cubicBezTo>
                <a:cubicBezTo>
                  <a:pt x="1" y="563"/>
                  <a:pt x="2" y="563"/>
                  <a:pt x="2" y="563"/>
                </a:cubicBezTo>
                <a:cubicBezTo>
                  <a:pt x="3" y="563"/>
                  <a:pt x="3" y="563"/>
                  <a:pt x="3" y="563"/>
                </a:cubicBezTo>
                <a:cubicBezTo>
                  <a:pt x="3" y="564"/>
                  <a:pt x="3" y="564"/>
                  <a:pt x="2" y="564"/>
                </a:cubicBezTo>
                <a:cubicBezTo>
                  <a:pt x="2" y="565"/>
                  <a:pt x="2" y="565"/>
                  <a:pt x="3" y="565"/>
                </a:cubicBezTo>
                <a:cubicBezTo>
                  <a:pt x="3" y="565"/>
                  <a:pt x="3" y="565"/>
                  <a:pt x="4" y="565"/>
                </a:cubicBezTo>
                <a:cubicBezTo>
                  <a:pt x="4" y="564"/>
                  <a:pt x="4" y="565"/>
                  <a:pt x="4" y="565"/>
                </a:cubicBezTo>
                <a:cubicBezTo>
                  <a:pt x="4" y="566"/>
                  <a:pt x="4" y="566"/>
                  <a:pt x="3" y="566"/>
                </a:cubicBezTo>
                <a:cubicBezTo>
                  <a:pt x="3" y="566"/>
                  <a:pt x="3" y="567"/>
                  <a:pt x="3" y="568"/>
                </a:cubicBezTo>
                <a:cubicBezTo>
                  <a:pt x="2" y="568"/>
                  <a:pt x="1" y="568"/>
                  <a:pt x="2" y="569"/>
                </a:cubicBezTo>
                <a:cubicBezTo>
                  <a:pt x="2" y="569"/>
                  <a:pt x="2" y="569"/>
                  <a:pt x="3" y="569"/>
                </a:cubicBezTo>
                <a:cubicBezTo>
                  <a:pt x="3" y="569"/>
                  <a:pt x="4" y="569"/>
                  <a:pt x="4" y="569"/>
                </a:cubicBezTo>
                <a:cubicBezTo>
                  <a:pt x="5" y="569"/>
                  <a:pt x="5" y="568"/>
                  <a:pt x="6" y="567"/>
                </a:cubicBezTo>
                <a:cubicBezTo>
                  <a:pt x="7" y="566"/>
                  <a:pt x="8" y="566"/>
                  <a:pt x="8" y="565"/>
                </a:cubicBezTo>
                <a:cubicBezTo>
                  <a:pt x="8" y="565"/>
                  <a:pt x="8" y="565"/>
                  <a:pt x="8" y="565"/>
                </a:cubicBezTo>
                <a:cubicBezTo>
                  <a:pt x="7" y="565"/>
                  <a:pt x="7" y="564"/>
                  <a:pt x="8" y="564"/>
                </a:cubicBezTo>
                <a:cubicBezTo>
                  <a:pt x="8" y="564"/>
                  <a:pt x="9" y="564"/>
                  <a:pt x="9" y="564"/>
                </a:cubicBezTo>
                <a:cubicBezTo>
                  <a:pt x="9" y="564"/>
                  <a:pt x="9" y="563"/>
                  <a:pt x="9" y="563"/>
                </a:cubicBezTo>
                <a:cubicBezTo>
                  <a:pt x="9" y="562"/>
                  <a:pt x="9" y="562"/>
                  <a:pt x="10" y="562"/>
                </a:cubicBezTo>
                <a:cubicBezTo>
                  <a:pt x="10" y="562"/>
                  <a:pt x="11" y="563"/>
                  <a:pt x="11" y="563"/>
                </a:cubicBezTo>
                <a:cubicBezTo>
                  <a:pt x="11" y="563"/>
                  <a:pt x="10" y="563"/>
                  <a:pt x="10" y="564"/>
                </a:cubicBezTo>
                <a:cubicBezTo>
                  <a:pt x="10" y="564"/>
                  <a:pt x="13" y="564"/>
                  <a:pt x="13" y="563"/>
                </a:cubicBezTo>
                <a:cubicBezTo>
                  <a:pt x="13" y="563"/>
                  <a:pt x="13" y="563"/>
                  <a:pt x="14" y="563"/>
                </a:cubicBezTo>
                <a:cubicBezTo>
                  <a:pt x="14" y="563"/>
                  <a:pt x="15" y="563"/>
                  <a:pt x="15" y="563"/>
                </a:cubicBezTo>
                <a:cubicBezTo>
                  <a:pt x="16" y="563"/>
                  <a:pt x="16" y="563"/>
                  <a:pt x="16" y="562"/>
                </a:cubicBezTo>
                <a:cubicBezTo>
                  <a:pt x="15" y="562"/>
                  <a:pt x="15" y="562"/>
                  <a:pt x="15" y="562"/>
                </a:cubicBezTo>
                <a:cubicBezTo>
                  <a:pt x="14" y="562"/>
                  <a:pt x="14" y="562"/>
                  <a:pt x="13" y="562"/>
                </a:cubicBezTo>
                <a:cubicBezTo>
                  <a:pt x="12" y="562"/>
                  <a:pt x="14" y="561"/>
                  <a:pt x="14" y="561"/>
                </a:cubicBezTo>
                <a:cubicBezTo>
                  <a:pt x="15" y="561"/>
                  <a:pt x="15" y="561"/>
                  <a:pt x="15" y="561"/>
                </a:cubicBezTo>
                <a:cubicBezTo>
                  <a:pt x="16" y="560"/>
                  <a:pt x="15" y="560"/>
                  <a:pt x="15" y="560"/>
                </a:cubicBezTo>
                <a:cubicBezTo>
                  <a:pt x="14" y="560"/>
                  <a:pt x="15" y="560"/>
                  <a:pt x="15" y="559"/>
                </a:cubicBezTo>
                <a:cubicBezTo>
                  <a:pt x="15" y="559"/>
                  <a:pt x="16" y="560"/>
                  <a:pt x="16" y="560"/>
                </a:cubicBezTo>
                <a:cubicBezTo>
                  <a:pt x="17" y="560"/>
                  <a:pt x="18" y="560"/>
                  <a:pt x="19" y="560"/>
                </a:cubicBezTo>
                <a:cubicBezTo>
                  <a:pt x="19" y="559"/>
                  <a:pt x="19" y="558"/>
                  <a:pt x="19" y="558"/>
                </a:cubicBezTo>
                <a:cubicBezTo>
                  <a:pt x="19" y="558"/>
                  <a:pt x="18" y="558"/>
                  <a:pt x="18" y="557"/>
                </a:cubicBezTo>
                <a:cubicBezTo>
                  <a:pt x="18" y="557"/>
                  <a:pt x="18" y="557"/>
                  <a:pt x="18" y="557"/>
                </a:cubicBezTo>
                <a:cubicBezTo>
                  <a:pt x="18" y="557"/>
                  <a:pt x="18" y="557"/>
                  <a:pt x="18" y="557"/>
                </a:cubicBezTo>
                <a:cubicBezTo>
                  <a:pt x="19" y="557"/>
                  <a:pt x="19" y="557"/>
                  <a:pt x="19" y="557"/>
                </a:cubicBezTo>
                <a:cubicBezTo>
                  <a:pt x="20" y="558"/>
                  <a:pt x="20" y="558"/>
                  <a:pt x="21" y="558"/>
                </a:cubicBezTo>
                <a:cubicBezTo>
                  <a:pt x="21" y="558"/>
                  <a:pt x="21" y="558"/>
                  <a:pt x="22" y="558"/>
                </a:cubicBezTo>
                <a:cubicBezTo>
                  <a:pt x="22" y="558"/>
                  <a:pt x="23" y="557"/>
                  <a:pt x="23" y="557"/>
                </a:cubicBezTo>
                <a:cubicBezTo>
                  <a:pt x="23" y="557"/>
                  <a:pt x="23" y="556"/>
                  <a:pt x="24" y="556"/>
                </a:cubicBezTo>
                <a:cubicBezTo>
                  <a:pt x="24" y="556"/>
                  <a:pt x="25" y="556"/>
                  <a:pt x="25" y="556"/>
                </a:cubicBezTo>
                <a:cubicBezTo>
                  <a:pt x="25" y="555"/>
                  <a:pt x="25" y="555"/>
                  <a:pt x="25" y="555"/>
                </a:cubicBezTo>
                <a:cubicBezTo>
                  <a:pt x="24" y="554"/>
                  <a:pt x="23" y="554"/>
                  <a:pt x="22" y="555"/>
                </a:cubicBezTo>
                <a:close/>
                <a:moveTo>
                  <a:pt x="391" y="894"/>
                </a:moveTo>
                <a:cubicBezTo>
                  <a:pt x="391" y="894"/>
                  <a:pt x="390" y="893"/>
                  <a:pt x="389" y="894"/>
                </a:cubicBezTo>
                <a:cubicBezTo>
                  <a:pt x="389" y="894"/>
                  <a:pt x="390" y="894"/>
                  <a:pt x="390" y="895"/>
                </a:cubicBezTo>
                <a:cubicBezTo>
                  <a:pt x="390" y="895"/>
                  <a:pt x="390" y="895"/>
                  <a:pt x="390" y="895"/>
                </a:cubicBezTo>
                <a:cubicBezTo>
                  <a:pt x="391" y="895"/>
                  <a:pt x="391" y="895"/>
                  <a:pt x="391" y="895"/>
                </a:cubicBezTo>
                <a:cubicBezTo>
                  <a:pt x="391" y="895"/>
                  <a:pt x="391" y="895"/>
                  <a:pt x="391" y="894"/>
                </a:cubicBezTo>
                <a:cubicBezTo>
                  <a:pt x="392" y="894"/>
                  <a:pt x="391" y="894"/>
                  <a:pt x="391" y="894"/>
                </a:cubicBezTo>
                <a:close/>
                <a:moveTo>
                  <a:pt x="387" y="893"/>
                </a:moveTo>
                <a:cubicBezTo>
                  <a:pt x="387" y="893"/>
                  <a:pt x="388" y="893"/>
                  <a:pt x="388" y="893"/>
                </a:cubicBezTo>
                <a:cubicBezTo>
                  <a:pt x="388" y="892"/>
                  <a:pt x="386" y="893"/>
                  <a:pt x="387" y="893"/>
                </a:cubicBezTo>
                <a:close/>
                <a:moveTo>
                  <a:pt x="396" y="893"/>
                </a:moveTo>
                <a:cubicBezTo>
                  <a:pt x="395" y="893"/>
                  <a:pt x="395" y="893"/>
                  <a:pt x="395" y="893"/>
                </a:cubicBezTo>
                <a:cubicBezTo>
                  <a:pt x="394" y="893"/>
                  <a:pt x="393" y="892"/>
                  <a:pt x="393" y="892"/>
                </a:cubicBezTo>
                <a:cubicBezTo>
                  <a:pt x="393" y="893"/>
                  <a:pt x="393" y="893"/>
                  <a:pt x="393" y="893"/>
                </a:cubicBezTo>
                <a:cubicBezTo>
                  <a:pt x="393" y="893"/>
                  <a:pt x="393" y="893"/>
                  <a:pt x="394" y="894"/>
                </a:cubicBezTo>
                <a:cubicBezTo>
                  <a:pt x="394" y="894"/>
                  <a:pt x="394" y="894"/>
                  <a:pt x="394" y="894"/>
                </a:cubicBezTo>
                <a:cubicBezTo>
                  <a:pt x="395" y="895"/>
                  <a:pt x="396" y="894"/>
                  <a:pt x="397" y="894"/>
                </a:cubicBezTo>
                <a:cubicBezTo>
                  <a:pt x="397" y="894"/>
                  <a:pt x="397" y="893"/>
                  <a:pt x="397" y="893"/>
                </a:cubicBezTo>
                <a:cubicBezTo>
                  <a:pt x="397" y="893"/>
                  <a:pt x="396" y="893"/>
                  <a:pt x="396" y="893"/>
                </a:cubicBezTo>
                <a:close/>
                <a:moveTo>
                  <a:pt x="409" y="907"/>
                </a:moveTo>
                <a:cubicBezTo>
                  <a:pt x="409" y="907"/>
                  <a:pt x="408" y="906"/>
                  <a:pt x="408" y="907"/>
                </a:cubicBezTo>
                <a:cubicBezTo>
                  <a:pt x="408" y="908"/>
                  <a:pt x="408" y="908"/>
                  <a:pt x="409" y="908"/>
                </a:cubicBezTo>
                <a:cubicBezTo>
                  <a:pt x="409" y="908"/>
                  <a:pt x="409" y="909"/>
                  <a:pt x="410" y="909"/>
                </a:cubicBezTo>
                <a:cubicBezTo>
                  <a:pt x="410" y="908"/>
                  <a:pt x="410" y="908"/>
                  <a:pt x="409" y="907"/>
                </a:cubicBezTo>
                <a:close/>
                <a:moveTo>
                  <a:pt x="341" y="680"/>
                </a:moveTo>
                <a:cubicBezTo>
                  <a:pt x="341" y="680"/>
                  <a:pt x="342" y="680"/>
                  <a:pt x="342" y="680"/>
                </a:cubicBezTo>
                <a:cubicBezTo>
                  <a:pt x="343" y="680"/>
                  <a:pt x="343" y="681"/>
                  <a:pt x="343" y="681"/>
                </a:cubicBezTo>
                <a:cubicBezTo>
                  <a:pt x="343" y="681"/>
                  <a:pt x="344" y="682"/>
                  <a:pt x="344" y="681"/>
                </a:cubicBezTo>
                <a:cubicBezTo>
                  <a:pt x="344" y="681"/>
                  <a:pt x="344" y="680"/>
                  <a:pt x="344" y="680"/>
                </a:cubicBezTo>
                <a:cubicBezTo>
                  <a:pt x="343" y="680"/>
                  <a:pt x="343" y="679"/>
                  <a:pt x="342" y="679"/>
                </a:cubicBezTo>
                <a:cubicBezTo>
                  <a:pt x="341" y="678"/>
                  <a:pt x="340" y="678"/>
                  <a:pt x="339" y="677"/>
                </a:cubicBezTo>
                <a:cubicBezTo>
                  <a:pt x="339" y="677"/>
                  <a:pt x="339" y="676"/>
                  <a:pt x="338" y="677"/>
                </a:cubicBezTo>
                <a:cubicBezTo>
                  <a:pt x="338" y="677"/>
                  <a:pt x="338" y="678"/>
                  <a:pt x="339" y="678"/>
                </a:cubicBezTo>
                <a:cubicBezTo>
                  <a:pt x="339" y="679"/>
                  <a:pt x="339" y="678"/>
                  <a:pt x="340" y="679"/>
                </a:cubicBezTo>
                <a:cubicBezTo>
                  <a:pt x="341" y="679"/>
                  <a:pt x="341" y="679"/>
                  <a:pt x="341" y="680"/>
                </a:cubicBezTo>
                <a:close/>
                <a:moveTo>
                  <a:pt x="335" y="674"/>
                </a:moveTo>
                <a:cubicBezTo>
                  <a:pt x="336" y="673"/>
                  <a:pt x="336" y="673"/>
                  <a:pt x="336" y="672"/>
                </a:cubicBezTo>
                <a:cubicBezTo>
                  <a:pt x="336" y="672"/>
                  <a:pt x="335" y="671"/>
                  <a:pt x="335" y="671"/>
                </a:cubicBezTo>
                <a:cubicBezTo>
                  <a:pt x="334" y="671"/>
                  <a:pt x="334" y="672"/>
                  <a:pt x="334" y="672"/>
                </a:cubicBezTo>
                <a:cubicBezTo>
                  <a:pt x="334" y="672"/>
                  <a:pt x="335" y="673"/>
                  <a:pt x="335" y="673"/>
                </a:cubicBezTo>
                <a:cubicBezTo>
                  <a:pt x="335" y="673"/>
                  <a:pt x="335" y="674"/>
                  <a:pt x="335" y="674"/>
                </a:cubicBezTo>
                <a:close/>
                <a:moveTo>
                  <a:pt x="410" y="902"/>
                </a:moveTo>
                <a:cubicBezTo>
                  <a:pt x="409" y="901"/>
                  <a:pt x="409" y="901"/>
                  <a:pt x="408" y="900"/>
                </a:cubicBezTo>
                <a:cubicBezTo>
                  <a:pt x="408" y="900"/>
                  <a:pt x="407" y="900"/>
                  <a:pt x="408" y="901"/>
                </a:cubicBezTo>
                <a:cubicBezTo>
                  <a:pt x="408" y="901"/>
                  <a:pt x="408" y="901"/>
                  <a:pt x="409" y="901"/>
                </a:cubicBezTo>
                <a:cubicBezTo>
                  <a:pt x="409" y="902"/>
                  <a:pt x="409" y="902"/>
                  <a:pt x="409" y="902"/>
                </a:cubicBezTo>
                <a:cubicBezTo>
                  <a:pt x="410" y="902"/>
                  <a:pt x="410" y="902"/>
                  <a:pt x="410" y="902"/>
                </a:cubicBezTo>
                <a:cubicBezTo>
                  <a:pt x="411" y="902"/>
                  <a:pt x="411" y="903"/>
                  <a:pt x="411" y="903"/>
                </a:cubicBezTo>
                <a:cubicBezTo>
                  <a:pt x="412" y="902"/>
                  <a:pt x="410" y="902"/>
                  <a:pt x="410" y="902"/>
                </a:cubicBezTo>
                <a:close/>
                <a:moveTo>
                  <a:pt x="331" y="670"/>
                </a:moveTo>
                <a:cubicBezTo>
                  <a:pt x="331" y="670"/>
                  <a:pt x="331" y="670"/>
                  <a:pt x="331" y="671"/>
                </a:cubicBezTo>
                <a:cubicBezTo>
                  <a:pt x="331" y="671"/>
                  <a:pt x="331" y="671"/>
                  <a:pt x="332" y="672"/>
                </a:cubicBezTo>
                <a:cubicBezTo>
                  <a:pt x="332" y="672"/>
                  <a:pt x="332" y="674"/>
                  <a:pt x="333" y="672"/>
                </a:cubicBezTo>
                <a:cubicBezTo>
                  <a:pt x="333" y="672"/>
                  <a:pt x="333" y="672"/>
                  <a:pt x="333" y="672"/>
                </a:cubicBezTo>
                <a:cubicBezTo>
                  <a:pt x="334" y="671"/>
                  <a:pt x="334" y="671"/>
                  <a:pt x="334" y="671"/>
                </a:cubicBezTo>
                <a:cubicBezTo>
                  <a:pt x="334" y="670"/>
                  <a:pt x="334" y="670"/>
                  <a:pt x="333" y="670"/>
                </a:cubicBezTo>
                <a:cubicBezTo>
                  <a:pt x="333" y="669"/>
                  <a:pt x="333" y="669"/>
                  <a:pt x="333" y="669"/>
                </a:cubicBezTo>
                <a:cubicBezTo>
                  <a:pt x="332" y="668"/>
                  <a:pt x="332" y="667"/>
                  <a:pt x="331" y="668"/>
                </a:cubicBezTo>
                <a:cubicBezTo>
                  <a:pt x="331" y="668"/>
                  <a:pt x="331" y="668"/>
                  <a:pt x="331" y="668"/>
                </a:cubicBezTo>
                <a:cubicBezTo>
                  <a:pt x="331" y="669"/>
                  <a:pt x="330" y="669"/>
                  <a:pt x="330" y="669"/>
                </a:cubicBezTo>
                <a:cubicBezTo>
                  <a:pt x="330" y="669"/>
                  <a:pt x="330" y="669"/>
                  <a:pt x="331" y="670"/>
                </a:cubicBezTo>
                <a:close/>
                <a:moveTo>
                  <a:pt x="450" y="1084"/>
                </a:moveTo>
                <a:cubicBezTo>
                  <a:pt x="450" y="1085"/>
                  <a:pt x="450" y="1085"/>
                  <a:pt x="450" y="1085"/>
                </a:cubicBezTo>
                <a:cubicBezTo>
                  <a:pt x="451" y="1086"/>
                  <a:pt x="451" y="1085"/>
                  <a:pt x="451" y="1085"/>
                </a:cubicBezTo>
                <a:cubicBezTo>
                  <a:pt x="452" y="1084"/>
                  <a:pt x="452" y="1083"/>
                  <a:pt x="452" y="1083"/>
                </a:cubicBezTo>
                <a:cubicBezTo>
                  <a:pt x="451" y="1083"/>
                  <a:pt x="451" y="1083"/>
                  <a:pt x="450" y="1084"/>
                </a:cubicBezTo>
                <a:close/>
                <a:moveTo>
                  <a:pt x="543" y="1046"/>
                </a:moveTo>
                <a:cubicBezTo>
                  <a:pt x="543" y="1046"/>
                  <a:pt x="543" y="1046"/>
                  <a:pt x="544" y="1046"/>
                </a:cubicBezTo>
                <a:cubicBezTo>
                  <a:pt x="544" y="1047"/>
                  <a:pt x="544" y="1047"/>
                  <a:pt x="544" y="1047"/>
                </a:cubicBezTo>
                <a:cubicBezTo>
                  <a:pt x="545" y="1047"/>
                  <a:pt x="544" y="1046"/>
                  <a:pt x="544" y="1046"/>
                </a:cubicBezTo>
                <a:cubicBezTo>
                  <a:pt x="544" y="1046"/>
                  <a:pt x="543" y="1045"/>
                  <a:pt x="543" y="1046"/>
                </a:cubicBezTo>
                <a:close/>
                <a:moveTo>
                  <a:pt x="259" y="596"/>
                </a:moveTo>
                <a:cubicBezTo>
                  <a:pt x="259" y="596"/>
                  <a:pt x="259" y="597"/>
                  <a:pt x="260" y="597"/>
                </a:cubicBezTo>
                <a:cubicBezTo>
                  <a:pt x="260" y="597"/>
                  <a:pt x="260" y="597"/>
                  <a:pt x="261" y="597"/>
                </a:cubicBezTo>
                <a:cubicBezTo>
                  <a:pt x="261" y="597"/>
                  <a:pt x="262" y="597"/>
                  <a:pt x="262" y="597"/>
                </a:cubicBezTo>
                <a:cubicBezTo>
                  <a:pt x="262" y="596"/>
                  <a:pt x="262" y="596"/>
                  <a:pt x="262" y="596"/>
                </a:cubicBezTo>
                <a:cubicBezTo>
                  <a:pt x="261" y="595"/>
                  <a:pt x="261" y="595"/>
                  <a:pt x="261" y="595"/>
                </a:cubicBezTo>
                <a:cubicBezTo>
                  <a:pt x="261" y="594"/>
                  <a:pt x="261" y="594"/>
                  <a:pt x="261" y="593"/>
                </a:cubicBezTo>
                <a:cubicBezTo>
                  <a:pt x="261" y="593"/>
                  <a:pt x="261" y="592"/>
                  <a:pt x="260" y="593"/>
                </a:cubicBezTo>
                <a:cubicBezTo>
                  <a:pt x="260" y="593"/>
                  <a:pt x="260" y="594"/>
                  <a:pt x="260" y="594"/>
                </a:cubicBezTo>
                <a:cubicBezTo>
                  <a:pt x="260" y="594"/>
                  <a:pt x="260" y="595"/>
                  <a:pt x="260" y="595"/>
                </a:cubicBezTo>
                <a:cubicBezTo>
                  <a:pt x="260" y="596"/>
                  <a:pt x="259" y="595"/>
                  <a:pt x="259" y="596"/>
                </a:cubicBezTo>
                <a:close/>
                <a:moveTo>
                  <a:pt x="446" y="965"/>
                </a:moveTo>
                <a:cubicBezTo>
                  <a:pt x="446" y="965"/>
                  <a:pt x="446" y="965"/>
                  <a:pt x="446" y="965"/>
                </a:cubicBezTo>
                <a:cubicBezTo>
                  <a:pt x="446" y="964"/>
                  <a:pt x="446" y="965"/>
                  <a:pt x="446" y="965"/>
                </a:cubicBezTo>
                <a:cubicBezTo>
                  <a:pt x="446" y="965"/>
                  <a:pt x="446" y="966"/>
                  <a:pt x="446" y="966"/>
                </a:cubicBezTo>
                <a:cubicBezTo>
                  <a:pt x="446" y="967"/>
                  <a:pt x="445" y="967"/>
                  <a:pt x="445" y="967"/>
                </a:cubicBezTo>
                <a:cubicBezTo>
                  <a:pt x="445" y="968"/>
                  <a:pt x="445" y="968"/>
                  <a:pt x="445" y="968"/>
                </a:cubicBezTo>
                <a:cubicBezTo>
                  <a:pt x="445" y="969"/>
                  <a:pt x="445" y="969"/>
                  <a:pt x="446" y="969"/>
                </a:cubicBezTo>
                <a:cubicBezTo>
                  <a:pt x="446" y="970"/>
                  <a:pt x="446" y="969"/>
                  <a:pt x="446" y="968"/>
                </a:cubicBezTo>
                <a:cubicBezTo>
                  <a:pt x="446" y="968"/>
                  <a:pt x="446" y="968"/>
                  <a:pt x="446" y="967"/>
                </a:cubicBezTo>
                <a:cubicBezTo>
                  <a:pt x="447" y="967"/>
                  <a:pt x="446" y="966"/>
                  <a:pt x="446" y="966"/>
                </a:cubicBezTo>
                <a:cubicBezTo>
                  <a:pt x="446" y="966"/>
                  <a:pt x="446" y="965"/>
                  <a:pt x="446" y="965"/>
                </a:cubicBezTo>
                <a:close/>
                <a:moveTo>
                  <a:pt x="439" y="1005"/>
                </a:moveTo>
                <a:cubicBezTo>
                  <a:pt x="439" y="1005"/>
                  <a:pt x="439" y="1006"/>
                  <a:pt x="439" y="1006"/>
                </a:cubicBezTo>
                <a:cubicBezTo>
                  <a:pt x="439" y="1007"/>
                  <a:pt x="440" y="1007"/>
                  <a:pt x="440" y="1007"/>
                </a:cubicBezTo>
                <a:cubicBezTo>
                  <a:pt x="440" y="1007"/>
                  <a:pt x="440" y="1007"/>
                  <a:pt x="440" y="1006"/>
                </a:cubicBezTo>
                <a:cubicBezTo>
                  <a:pt x="440" y="1005"/>
                  <a:pt x="439" y="1005"/>
                  <a:pt x="439" y="1005"/>
                </a:cubicBezTo>
                <a:close/>
                <a:moveTo>
                  <a:pt x="275" y="599"/>
                </a:moveTo>
                <a:cubicBezTo>
                  <a:pt x="275" y="599"/>
                  <a:pt x="275" y="598"/>
                  <a:pt x="274" y="598"/>
                </a:cubicBezTo>
                <a:cubicBezTo>
                  <a:pt x="274" y="598"/>
                  <a:pt x="273" y="598"/>
                  <a:pt x="273" y="599"/>
                </a:cubicBezTo>
                <a:cubicBezTo>
                  <a:pt x="273" y="599"/>
                  <a:pt x="273" y="599"/>
                  <a:pt x="273" y="599"/>
                </a:cubicBezTo>
                <a:cubicBezTo>
                  <a:pt x="272" y="600"/>
                  <a:pt x="271" y="600"/>
                  <a:pt x="272" y="601"/>
                </a:cubicBezTo>
                <a:cubicBezTo>
                  <a:pt x="272" y="601"/>
                  <a:pt x="272" y="600"/>
                  <a:pt x="273" y="600"/>
                </a:cubicBezTo>
                <a:cubicBezTo>
                  <a:pt x="273" y="600"/>
                  <a:pt x="274" y="600"/>
                  <a:pt x="275" y="599"/>
                </a:cubicBezTo>
                <a:close/>
                <a:moveTo>
                  <a:pt x="288" y="633"/>
                </a:moveTo>
                <a:cubicBezTo>
                  <a:pt x="287" y="632"/>
                  <a:pt x="287" y="632"/>
                  <a:pt x="287" y="631"/>
                </a:cubicBezTo>
                <a:cubicBezTo>
                  <a:pt x="286" y="631"/>
                  <a:pt x="286" y="631"/>
                  <a:pt x="286" y="632"/>
                </a:cubicBezTo>
                <a:cubicBezTo>
                  <a:pt x="286" y="632"/>
                  <a:pt x="286" y="633"/>
                  <a:pt x="286" y="634"/>
                </a:cubicBezTo>
                <a:cubicBezTo>
                  <a:pt x="287" y="634"/>
                  <a:pt x="287" y="634"/>
                  <a:pt x="288" y="635"/>
                </a:cubicBezTo>
                <a:cubicBezTo>
                  <a:pt x="288" y="635"/>
                  <a:pt x="288" y="635"/>
                  <a:pt x="288" y="636"/>
                </a:cubicBezTo>
                <a:cubicBezTo>
                  <a:pt x="289" y="636"/>
                  <a:pt x="289" y="636"/>
                  <a:pt x="289" y="636"/>
                </a:cubicBezTo>
                <a:cubicBezTo>
                  <a:pt x="289" y="637"/>
                  <a:pt x="290" y="636"/>
                  <a:pt x="290" y="636"/>
                </a:cubicBezTo>
                <a:cubicBezTo>
                  <a:pt x="290" y="635"/>
                  <a:pt x="289" y="635"/>
                  <a:pt x="289" y="634"/>
                </a:cubicBezTo>
                <a:cubicBezTo>
                  <a:pt x="289" y="634"/>
                  <a:pt x="289" y="633"/>
                  <a:pt x="288" y="633"/>
                </a:cubicBezTo>
                <a:close/>
                <a:moveTo>
                  <a:pt x="825" y="629"/>
                </a:moveTo>
                <a:cubicBezTo>
                  <a:pt x="826" y="629"/>
                  <a:pt x="826" y="629"/>
                  <a:pt x="826" y="629"/>
                </a:cubicBezTo>
                <a:cubicBezTo>
                  <a:pt x="827" y="629"/>
                  <a:pt x="827" y="630"/>
                  <a:pt x="828" y="630"/>
                </a:cubicBezTo>
                <a:cubicBezTo>
                  <a:pt x="828" y="630"/>
                  <a:pt x="829" y="630"/>
                  <a:pt x="830" y="630"/>
                </a:cubicBezTo>
                <a:cubicBezTo>
                  <a:pt x="831" y="631"/>
                  <a:pt x="833" y="631"/>
                  <a:pt x="834" y="631"/>
                </a:cubicBezTo>
                <a:cubicBezTo>
                  <a:pt x="834" y="632"/>
                  <a:pt x="835" y="632"/>
                  <a:pt x="836" y="632"/>
                </a:cubicBezTo>
                <a:cubicBezTo>
                  <a:pt x="836" y="632"/>
                  <a:pt x="836" y="632"/>
                  <a:pt x="836" y="633"/>
                </a:cubicBezTo>
                <a:cubicBezTo>
                  <a:pt x="837" y="633"/>
                  <a:pt x="837" y="633"/>
                  <a:pt x="837" y="633"/>
                </a:cubicBezTo>
                <a:cubicBezTo>
                  <a:pt x="838" y="633"/>
                  <a:pt x="839" y="633"/>
                  <a:pt x="839" y="634"/>
                </a:cubicBezTo>
                <a:cubicBezTo>
                  <a:pt x="839" y="634"/>
                  <a:pt x="839" y="634"/>
                  <a:pt x="839" y="634"/>
                </a:cubicBezTo>
                <a:cubicBezTo>
                  <a:pt x="840" y="633"/>
                  <a:pt x="839" y="631"/>
                  <a:pt x="839" y="631"/>
                </a:cubicBezTo>
                <a:cubicBezTo>
                  <a:pt x="839" y="630"/>
                  <a:pt x="839" y="629"/>
                  <a:pt x="838" y="629"/>
                </a:cubicBezTo>
                <a:cubicBezTo>
                  <a:pt x="837" y="628"/>
                  <a:pt x="837" y="627"/>
                  <a:pt x="836" y="627"/>
                </a:cubicBezTo>
                <a:cubicBezTo>
                  <a:pt x="835" y="626"/>
                  <a:pt x="834" y="625"/>
                  <a:pt x="833" y="625"/>
                </a:cubicBezTo>
                <a:cubicBezTo>
                  <a:pt x="832" y="625"/>
                  <a:pt x="831" y="625"/>
                  <a:pt x="830" y="625"/>
                </a:cubicBezTo>
                <a:cubicBezTo>
                  <a:pt x="830" y="625"/>
                  <a:pt x="829" y="625"/>
                  <a:pt x="828" y="625"/>
                </a:cubicBezTo>
                <a:cubicBezTo>
                  <a:pt x="828" y="626"/>
                  <a:pt x="827" y="626"/>
                  <a:pt x="826" y="626"/>
                </a:cubicBezTo>
                <a:cubicBezTo>
                  <a:pt x="826" y="626"/>
                  <a:pt x="826" y="626"/>
                  <a:pt x="825" y="626"/>
                </a:cubicBezTo>
                <a:cubicBezTo>
                  <a:pt x="824" y="627"/>
                  <a:pt x="824" y="628"/>
                  <a:pt x="825" y="629"/>
                </a:cubicBezTo>
                <a:close/>
                <a:moveTo>
                  <a:pt x="261" y="598"/>
                </a:moveTo>
                <a:cubicBezTo>
                  <a:pt x="261" y="599"/>
                  <a:pt x="261" y="599"/>
                  <a:pt x="262" y="599"/>
                </a:cubicBezTo>
                <a:cubicBezTo>
                  <a:pt x="262" y="599"/>
                  <a:pt x="263" y="598"/>
                  <a:pt x="263" y="598"/>
                </a:cubicBezTo>
                <a:cubicBezTo>
                  <a:pt x="263" y="598"/>
                  <a:pt x="260" y="598"/>
                  <a:pt x="260" y="598"/>
                </a:cubicBezTo>
                <a:cubicBezTo>
                  <a:pt x="260" y="598"/>
                  <a:pt x="260" y="598"/>
                  <a:pt x="261" y="598"/>
                </a:cubicBezTo>
                <a:close/>
                <a:moveTo>
                  <a:pt x="274" y="615"/>
                </a:moveTo>
                <a:cubicBezTo>
                  <a:pt x="274" y="615"/>
                  <a:pt x="274" y="614"/>
                  <a:pt x="274" y="614"/>
                </a:cubicBezTo>
                <a:cubicBezTo>
                  <a:pt x="275" y="613"/>
                  <a:pt x="275" y="613"/>
                  <a:pt x="274" y="613"/>
                </a:cubicBezTo>
                <a:cubicBezTo>
                  <a:pt x="274" y="612"/>
                  <a:pt x="274" y="612"/>
                  <a:pt x="274" y="612"/>
                </a:cubicBezTo>
                <a:cubicBezTo>
                  <a:pt x="274" y="611"/>
                  <a:pt x="273" y="611"/>
                  <a:pt x="272" y="612"/>
                </a:cubicBezTo>
                <a:cubicBezTo>
                  <a:pt x="272" y="612"/>
                  <a:pt x="271" y="612"/>
                  <a:pt x="271" y="612"/>
                </a:cubicBezTo>
                <a:cubicBezTo>
                  <a:pt x="270" y="613"/>
                  <a:pt x="269" y="613"/>
                  <a:pt x="269" y="614"/>
                </a:cubicBezTo>
                <a:cubicBezTo>
                  <a:pt x="269" y="615"/>
                  <a:pt x="270" y="615"/>
                  <a:pt x="270" y="615"/>
                </a:cubicBezTo>
                <a:cubicBezTo>
                  <a:pt x="271" y="615"/>
                  <a:pt x="271" y="615"/>
                  <a:pt x="272" y="615"/>
                </a:cubicBezTo>
                <a:cubicBezTo>
                  <a:pt x="272" y="615"/>
                  <a:pt x="273" y="616"/>
                  <a:pt x="274" y="615"/>
                </a:cubicBezTo>
                <a:close/>
                <a:moveTo>
                  <a:pt x="298" y="641"/>
                </a:moveTo>
                <a:cubicBezTo>
                  <a:pt x="297" y="641"/>
                  <a:pt x="297" y="642"/>
                  <a:pt x="297" y="642"/>
                </a:cubicBezTo>
                <a:cubicBezTo>
                  <a:pt x="297" y="643"/>
                  <a:pt x="298" y="643"/>
                  <a:pt x="298" y="642"/>
                </a:cubicBezTo>
                <a:cubicBezTo>
                  <a:pt x="298" y="642"/>
                  <a:pt x="298" y="642"/>
                  <a:pt x="298" y="642"/>
                </a:cubicBezTo>
                <a:cubicBezTo>
                  <a:pt x="298" y="641"/>
                  <a:pt x="299" y="641"/>
                  <a:pt x="299" y="641"/>
                </a:cubicBezTo>
                <a:cubicBezTo>
                  <a:pt x="299" y="641"/>
                  <a:pt x="298" y="640"/>
                  <a:pt x="298" y="641"/>
                </a:cubicBezTo>
                <a:close/>
                <a:moveTo>
                  <a:pt x="300" y="648"/>
                </a:moveTo>
                <a:cubicBezTo>
                  <a:pt x="299" y="648"/>
                  <a:pt x="299" y="649"/>
                  <a:pt x="299" y="649"/>
                </a:cubicBezTo>
                <a:cubicBezTo>
                  <a:pt x="298" y="650"/>
                  <a:pt x="299" y="650"/>
                  <a:pt x="300" y="651"/>
                </a:cubicBezTo>
                <a:cubicBezTo>
                  <a:pt x="300" y="651"/>
                  <a:pt x="300" y="651"/>
                  <a:pt x="300" y="652"/>
                </a:cubicBezTo>
                <a:cubicBezTo>
                  <a:pt x="300" y="652"/>
                  <a:pt x="301" y="653"/>
                  <a:pt x="301" y="652"/>
                </a:cubicBezTo>
                <a:cubicBezTo>
                  <a:pt x="302" y="652"/>
                  <a:pt x="301" y="650"/>
                  <a:pt x="300" y="650"/>
                </a:cubicBezTo>
                <a:cubicBezTo>
                  <a:pt x="300" y="649"/>
                  <a:pt x="301" y="648"/>
                  <a:pt x="300" y="648"/>
                </a:cubicBezTo>
                <a:close/>
                <a:moveTo>
                  <a:pt x="318" y="664"/>
                </a:moveTo>
                <a:cubicBezTo>
                  <a:pt x="319" y="664"/>
                  <a:pt x="319" y="664"/>
                  <a:pt x="319" y="664"/>
                </a:cubicBezTo>
                <a:cubicBezTo>
                  <a:pt x="320" y="664"/>
                  <a:pt x="320" y="664"/>
                  <a:pt x="320" y="663"/>
                </a:cubicBezTo>
                <a:cubicBezTo>
                  <a:pt x="320" y="663"/>
                  <a:pt x="320" y="662"/>
                  <a:pt x="320" y="662"/>
                </a:cubicBezTo>
                <a:cubicBezTo>
                  <a:pt x="320" y="661"/>
                  <a:pt x="319" y="662"/>
                  <a:pt x="318" y="662"/>
                </a:cubicBezTo>
                <a:cubicBezTo>
                  <a:pt x="318" y="662"/>
                  <a:pt x="317" y="662"/>
                  <a:pt x="317" y="663"/>
                </a:cubicBezTo>
                <a:cubicBezTo>
                  <a:pt x="317" y="663"/>
                  <a:pt x="317" y="663"/>
                  <a:pt x="317" y="663"/>
                </a:cubicBezTo>
                <a:cubicBezTo>
                  <a:pt x="316" y="664"/>
                  <a:pt x="316" y="664"/>
                  <a:pt x="316" y="664"/>
                </a:cubicBezTo>
                <a:cubicBezTo>
                  <a:pt x="316" y="664"/>
                  <a:pt x="317" y="664"/>
                  <a:pt x="317" y="664"/>
                </a:cubicBezTo>
                <a:cubicBezTo>
                  <a:pt x="317" y="664"/>
                  <a:pt x="318" y="664"/>
                  <a:pt x="318" y="664"/>
                </a:cubicBezTo>
                <a:close/>
                <a:moveTo>
                  <a:pt x="320" y="683"/>
                </a:moveTo>
                <a:cubicBezTo>
                  <a:pt x="320" y="683"/>
                  <a:pt x="320" y="684"/>
                  <a:pt x="321" y="684"/>
                </a:cubicBezTo>
                <a:cubicBezTo>
                  <a:pt x="321" y="685"/>
                  <a:pt x="321" y="685"/>
                  <a:pt x="321" y="685"/>
                </a:cubicBezTo>
                <a:cubicBezTo>
                  <a:pt x="321" y="686"/>
                  <a:pt x="322" y="685"/>
                  <a:pt x="322" y="685"/>
                </a:cubicBezTo>
                <a:cubicBezTo>
                  <a:pt x="322" y="685"/>
                  <a:pt x="322" y="684"/>
                  <a:pt x="322" y="684"/>
                </a:cubicBezTo>
                <a:cubicBezTo>
                  <a:pt x="322" y="684"/>
                  <a:pt x="322" y="683"/>
                  <a:pt x="322" y="683"/>
                </a:cubicBezTo>
                <a:cubicBezTo>
                  <a:pt x="322" y="683"/>
                  <a:pt x="321" y="683"/>
                  <a:pt x="320" y="683"/>
                </a:cubicBezTo>
                <a:close/>
                <a:moveTo>
                  <a:pt x="300" y="643"/>
                </a:moveTo>
                <a:cubicBezTo>
                  <a:pt x="300" y="643"/>
                  <a:pt x="299" y="643"/>
                  <a:pt x="299" y="643"/>
                </a:cubicBezTo>
                <a:cubicBezTo>
                  <a:pt x="298" y="644"/>
                  <a:pt x="297" y="645"/>
                  <a:pt x="298" y="645"/>
                </a:cubicBezTo>
                <a:cubicBezTo>
                  <a:pt x="299" y="646"/>
                  <a:pt x="299" y="646"/>
                  <a:pt x="299" y="646"/>
                </a:cubicBezTo>
                <a:cubicBezTo>
                  <a:pt x="299" y="647"/>
                  <a:pt x="299" y="647"/>
                  <a:pt x="299" y="648"/>
                </a:cubicBezTo>
                <a:cubicBezTo>
                  <a:pt x="300" y="648"/>
                  <a:pt x="300" y="646"/>
                  <a:pt x="300" y="645"/>
                </a:cubicBezTo>
                <a:cubicBezTo>
                  <a:pt x="300" y="645"/>
                  <a:pt x="301" y="645"/>
                  <a:pt x="301" y="645"/>
                </a:cubicBezTo>
                <a:cubicBezTo>
                  <a:pt x="301" y="644"/>
                  <a:pt x="301" y="644"/>
                  <a:pt x="300" y="643"/>
                </a:cubicBezTo>
                <a:cubicBezTo>
                  <a:pt x="300" y="643"/>
                  <a:pt x="300" y="642"/>
                  <a:pt x="300" y="643"/>
                </a:cubicBezTo>
                <a:close/>
                <a:moveTo>
                  <a:pt x="344" y="696"/>
                </a:moveTo>
                <a:cubicBezTo>
                  <a:pt x="345" y="697"/>
                  <a:pt x="345" y="697"/>
                  <a:pt x="346" y="697"/>
                </a:cubicBezTo>
                <a:cubicBezTo>
                  <a:pt x="347" y="698"/>
                  <a:pt x="348" y="698"/>
                  <a:pt x="348" y="698"/>
                </a:cubicBezTo>
                <a:cubicBezTo>
                  <a:pt x="349" y="698"/>
                  <a:pt x="349" y="698"/>
                  <a:pt x="349" y="699"/>
                </a:cubicBezTo>
                <a:cubicBezTo>
                  <a:pt x="350" y="699"/>
                  <a:pt x="350" y="699"/>
                  <a:pt x="350" y="699"/>
                </a:cubicBezTo>
                <a:cubicBezTo>
                  <a:pt x="351" y="699"/>
                  <a:pt x="351" y="698"/>
                  <a:pt x="352" y="697"/>
                </a:cubicBezTo>
                <a:cubicBezTo>
                  <a:pt x="353" y="697"/>
                  <a:pt x="353" y="698"/>
                  <a:pt x="353" y="698"/>
                </a:cubicBezTo>
                <a:cubicBezTo>
                  <a:pt x="354" y="697"/>
                  <a:pt x="354" y="697"/>
                  <a:pt x="354" y="696"/>
                </a:cubicBezTo>
                <a:cubicBezTo>
                  <a:pt x="354" y="696"/>
                  <a:pt x="354" y="695"/>
                  <a:pt x="353" y="695"/>
                </a:cubicBezTo>
                <a:cubicBezTo>
                  <a:pt x="353" y="695"/>
                  <a:pt x="353" y="694"/>
                  <a:pt x="353" y="694"/>
                </a:cubicBezTo>
                <a:cubicBezTo>
                  <a:pt x="353" y="694"/>
                  <a:pt x="352" y="694"/>
                  <a:pt x="352" y="694"/>
                </a:cubicBezTo>
                <a:cubicBezTo>
                  <a:pt x="352" y="694"/>
                  <a:pt x="352" y="694"/>
                  <a:pt x="352" y="693"/>
                </a:cubicBezTo>
                <a:cubicBezTo>
                  <a:pt x="352" y="693"/>
                  <a:pt x="350" y="692"/>
                  <a:pt x="351" y="692"/>
                </a:cubicBezTo>
                <a:cubicBezTo>
                  <a:pt x="351" y="692"/>
                  <a:pt x="351" y="692"/>
                  <a:pt x="351" y="693"/>
                </a:cubicBezTo>
                <a:cubicBezTo>
                  <a:pt x="352" y="693"/>
                  <a:pt x="352" y="693"/>
                  <a:pt x="353" y="693"/>
                </a:cubicBezTo>
                <a:cubicBezTo>
                  <a:pt x="354" y="692"/>
                  <a:pt x="352" y="692"/>
                  <a:pt x="352" y="691"/>
                </a:cubicBezTo>
                <a:cubicBezTo>
                  <a:pt x="352" y="690"/>
                  <a:pt x="354" y="691"/>
                  <a:pt x="354" y="690"/>
                </a:cubicBezTo>
                <a:cubicBezTo>
                  <a:pt x="353" y="690"/>
                  <a:pt x="352" y="690"/>
                  <a:pt x="352" y="690"/>
                </a:cubicBezTo>
                <a:cubicBezTo>
                  <a:pt x="351" y="689"/>
                  <a:pt x="351" y="687"/>
                  <a:pt x="350" y="688"/>
                </a:cubicBezTo>
                <a:cubicBezTo>
                  <a:pt x="350" y="689"/>
                  <a:pt x="351" y="689"/>
                  <a:pt x="351" y="690"/>
                </a:cubicBezTo>
                <a:cubicBezTo>
                  <a:pt x="351" y="690"/>
                  <a:pt x="351" y="690"/>
                  <a:pt x="351" y="691"/>
                </a:cubicBezTo>
                <a:cubicBezTo>
                  <a:pt x="350" y="691"/>
                  <a:pt x="350" y="690"/>
                  <a:pt x="350" y="690"/>
                </a:cubicBezTo>
                <a:cubicBezTo>
                  <a:pt x="349" y="690"/>
                  <a:pt x="349" y="690"/>
                  <a:pt x="348" y="689"/>
                </a:cubicBezTo>
                <a:cubicBezTo>
                  <a:pt x="348" y="688"/>
                  <a:pt x="349" y="689"/>
                  <a:pt x="349" y="688"/>
                </a:cubicBezTo>
                <a:cubicBezTo>
                  <a:pt x="349" y="688"/>
                  <a:pt x="348" y="687"/>
                  <a:pt x="347" y="686"/>
                </a:cubicBezTo>
                <a:cubicBezTo>
                  <a:pt x="347" y="686"/>
                  <a:pt x="346" y="685"/>
                  <a:pt x="345" y="685"/>
                </a:cubicBezTo>
                <a:cubicBezTo>
                  <a:pt x="344" y="685"/>
                  <a:pt x="344" y="684"/>
                  <a:pt x="343" y="684"/>
                </a:cubicBezTo>
                <a:cubicBezTo>
                  <a:pt x="342" y="684"/>
                  <a:pt x="342" y="683"/>
                  <a:pt x="341" y="683"/>
                </a:cubicBezTo>
                <a:cubicBezTo>
                  <a:pt x="341" y="683"/>
                  <a:pt x="341" y="683"/>
                  <a:pt x="340" y="683"/>
                </a:cubicBezTo>
                <a:cubicBezTo>
                  <a:pt x="338" y="682"/>
                  <a:pt x="337" y="682"/>
                  <a:pt x="336" y="680"/>
                </a:cubicBezTo>
                <a:cubicBezTo>
                  <a:pt x="335" y="679"/>
                  <a:pt x="335" y="679"/>
                  <a:pt x="335" y="678"/>
                </a:cubicBezTo>
                <a:cubicBezTo>
                  <a:pt x="335" y="677"/>
                  <a:pt x="334" y="677"/>
                  <a:pt x="333" y="676"/>
                </a:cubicBezTo>
                <a:cubicBezTo>
                  <a:pt x="332" y="675"/>
                  <a:pt x="332" y="673"/>
                  <a:pt x="331" y="672"/>
                </a:cubicBezTo>
                <a:cubicBezTo>
                  <a:pt x="330" y="672"/>
                  <a:pt x="330" y="671"/>
                  <a:pt x="330" y="671"/>
                </a:cubicBezTo>
                <a:cubicBezTo>
                  <a:pt x="330" y="671"/>
                  <a:pt x="330" y="670"/>
                  <a:pt x="330" y="670"/>
                </a:cubicBezTo>
                <a:cubicBezTo>
                  <a:pt x="329" y="669"/>
                  <a:pt x="329" y="669"/>
                  <a:pt x="328" y="669"/>
                </a:cubicBezTo>
                <a:cubicBezTo>
                  <a:pt x="327" y="669"/>
                  <a:pt x="326" y="669"/>
                  <a:pt x="325" y="669"/>
                </a:cubicBezTo>
                <a:cubicBezTo>
                  <a:pt x="325" y="668"/>
                  <a:pt x="325" y="668"/>
                  <a:pt x="324" y="668"/>
                </a:cubicBezTo>
                <a:cubicBezTo>
                  <a:pt x="324" y="668"/>
                  <a:pt x="324" y="668"/>
                  <a:pt x="323" y="668"/>
                </a:cubicBezTo>
                <a:cubicBezTo>
                  <a:pt x="322" y="667"/>
                  <a:pt x="322" y="667"/>
                  <a:pt x="321" y="667"/>
                </a:cubicBezTo>
                <a:cubicBezTo>
                  <a:pt x="320" y="667"/>
                  <a:pt x="319" y="667"/>
                  <a:pt x="318" y="667"/>
                </a:cubicBezTo>
                <a:cubicBezTo>
                  <a:pt x="318" y="667"/>
                  <a:pt x="317" y="666"/>
                  <a:pt x="316" y="666"/>
                </a:cubicBezTo>
                <a:cubicBezTo>
                  <a:pt x="315" y="666"/>
                  <a:pt x="314" y="666"/>
                  <a:pt x="313" y="666"/>
                </a:cubicBezTo>
                <a:cubicBezTo>
                  <a:pt x="313" y="665"/>
                  <a:pt x="312" y="665"/>
                  <a:pt x="311" y="665"/>
                </a:cubicBezTo>
                <a:cubicBezTo>
                  <a:pt x="311" y="665"/>
                  <a:pt x="310" y="665"/>
                  <a:pt x="309" y="664"/>
                </a:cubicBezTo>
                <a:cubicBezTo>
                  <a:pt x="308" y="664"/>
                  <a:pt x="308" y="664"/>
                  <a:pt x="307" y="663"/>
                </a:cubicBezTo>
                <a:cubicBezTo>
                  <a:pt x="306" y="662"/>
                  <a:pt x="306" y="662"/>
                  <a:pt x="305" y="662"/>
                </a:cubicBezTo>
                <a:cubicBezTo>
                  <a:pt x="304" y="662"/>
                  <a:pt x="304" y="661"/>
                  <a:pt x="303" y="661"/>
                </a:cubicBezTo>
                <a:cubicBezTo>
                  <a:pt x="301" y="660"/>
                  <a:pt x="299" y="661"/>
                  <a:pt x="298" y="661"/>
                </a:cubicBezTo>
                <a:cubicBezTo>
                  <a:pt x="297" y="662"/>
                  <a:pt x="296" y="661"/>
                  <a:pt x="296" y="662"/>
                </a:cubicBezTo>
                <a:cubicBezTo>
                  <a:pt x="295" y="663"/>
                  <a:pt x="296" y="663"/>
                  <a:pt x="296" y="664"/>
                </a:cubicBezTo>
                <a:cubicBezTo>
                  <a:pt x="297" y="665"/>
                  <a:pt x="297" y="665"/>
                  <a:pt x="297" y="666"/>
                </a:cubicBezTo>
                <a:cubicBezTo>
                  <a:pt x="298" y="667"/>
                  <a:pt x="300" y="667"/>
                  <a:pt x="300" y="667"/>
                </a:cubicBezTo>
                <a:cubicBezTo>
                  <a:pt x="301" y="667"/>
                  <a:pt x="302" y="666"/>
                  <a:pt x="303" y="666"/>
                </a:cubicBezTo>
                <a:cubicBezTo>
                  <a:pt x="304" y="666"/>
                  <a:pt x="304" y="666"/>
                  <a:pt x="305" y="666"/>
                </a:cubicBezTo>
                <a:cubicBezTo>
                  <a:pt x="305" y="665"/>
                  <a:pt x="305" y="665"/>
                  <a:pt x="306" y="665"/>
                </a:cubicBezTo>
                <a:cubicBezTo>
                  <a:pt x="306" y="665"/>
                  <a:pt x="306" y="666"/>
                  <a:pt x="305" y="666"/>
                </a:cubicBezTo>
                <a:cubicBezTo>
                  <a:pt x="305" y="666"/>
                  <a:pt x="305" y="667"/>
                  <a:pt x="305" y="667"/>
                </a:cubicBezTo>
                <a:cubicBezTo>
                  <a:pt x="305" y="667"/>
                  <a:pt x="306" y="667"/>
                  <a:pt x="306" y="668"/>
                </a:cubicBezTo>
                <a:cubicBezTo>
                  <a:pt x="306" y="668"/>
                  <a:pt x="306" y="668"/>
                  <a:pt x="305" y="668"/>
                </a:cubicBezTo>
                <a:cubicBezTo>
                  <a:pt x="305" y="668"/>
                  <a:pt x="305" y="667"/>
                  <a:pt x="305" y="667"/>
                </a:cubicBezTo>
                <a:cubicBezTo>
                  <a:pt x="304" y="666"/>
                  <a:pt x="303" y="666"/>
                  <a:pt x="302" y="667"/>
                </a:cubicBezTo>
                <a:cubicBezTo>
                  <a:pt x="302" y="667"/>
                  <a:pt x="301" y="667"/>
                  <a:pt x="301" y="668"/>
                </a:cubicBezTo>
                <a:cubicBezTo>
                  <a:pt x="301" y="669"/>
                  <a:pt x="301" y="670"/>
                  <a:pt x="302" y="670"/>
                </a:cubicBezTo>
                <a:cubicBezTo>
                  <a:pt x="302" y="670"/>
                  <a:pt x="302" y="670"/>
                  <a:pt x="302" y="671"/>
                </a:cubicBezTo>
                <a:cubicBezTo>
                  <a:pt x="303" y="671"/>
                  <a:pt x="302" y="671"/>
                  <a:pt x="302" y="671"/>
                </a:cubicBezTo>
                <a:cubicBezTo>
                  <a:pt x="302" y="672"/>
                  <a:pt x="301" y="672"/>
                  <a:pt x="301" y="672"/>
                </a:cubicBezTo>
                <a:cubicBezTo>
                  <a:pt x="301" y="673"/>
                  <a:pt x="302" y="672"/>
                  <a:pt x="302" y="672"/>
                </a:cubicBezTo>
                <a:cubicBezTo>
                  <a:pt x="302" y="672"/>
                  <a:pt x="303" y="672"/>
                  <a:pt x="303" y="672"/>
                </a:cubicBezTo>
                <a:cubicBezTo>
                  <a:pt x="303" y="672"/>
                  <a:pt x="303" y="671"/>
                  <a:pt x="304" y="671"/>
                </a:cubicBezTo>
                <a:cubicBezTo>
                  <a:pt x="304" y="671"/>
                  <a:pt x="305" y="671"/>
                  <a:pt x="305" y="671"/>
                </a:cubicBezTo>
                <a:cubicBezTo>
                  <a:pt x="306" y="672"/>
                  <a:pt x="306" y="672"/>
                  <a:pt x="307" y="672"/>
                </a:cubicBezTo>
                <a:cubicBezTo>
                  <a:pt x="307" y="673"/>
                  <a:pt x="307" y="673"/>
                  <a:pt x="307" y="673"/>
                </a:cubicBezTo>
                <a:cubicBezTo>
                  <a:pt x="307" y="673"/>
                  <a:pt x="308" y="673"/>
                  <a:pt x="308" y="673"/>
                </a:cubicBezTo>
                <a:cubicBezTo>
                  <a:pt x="308" y="672"/>
                  <a:pt x="308" y="672"/>
                  <a:pt x="308" y="672"/>
                </a:cubicBezTo>
                <a:cubicBezTo>
                  <a:pt x="309" y="672"/>
                  <a:pt x="309" y="672"/>
                  <a:pt x="309" y="672"/>
                </a:cubicBezTo>
                <a:cubicBezTo>
                  <a:pt x="310" y="673"/>
                  <a:pt x="310" y="673"/>
                  <a:pt x="309" y="673"/>
                </a:cubicBezTo>
                <a:cubicBezTo>
                  <a:pt x="309" y="674"/>
                  <a:pt x="309" y="674"/>
                  <a:pt x="309" y="674"/>
                </a:cubicBezTo>
                <a:cubicBezTo>
                  <a:pt x="309" y="675"/>
                  <a:pt x="309" y="675"/>
                  <a:pt x="309" y="675"/>
                </a:cubicBezTo>
                <a:cubicBezTo>
                  <a:pt x="309" y="675"/>
                  <a:pt x="310" y="675"/>
                  <a:pt x="310" y="675"/>
                </a:cubicBezTo>
                <a:cubicBezTo>
                  <a:pt x="310" y="676"/>
                  <a:pt x="310" y="676"/>
                  <a:pt x="310" y="676"/>
                </a:cubicBezTo>
                <a:cubicBezTo>
                  <a:pt x="311" y="676"/>
                  <a:pt x="311" y="676"/>
                  <a:pt x="312" y="676"/>
                </a:cubicBezTo>
                <a:cubicBezTo>
                  <a:pt x="312" y="676"/>
                  <a:pt x="312" y="675"/>
                  <a:pt x="313" y="675"/>
                </a:cubicBezTo>
                <a:cubicBezTo>
                  <a:pt x="313" y="675"/>
                  <a:pt x="315" y="675"/>
                  <a:pt x="315" y="675"/>
                </a:cubicBezTo>
                <a:cubicBezTo>
                  <a:pt x="315" y="676"/>
                  <a:pt x="315" y="676"/>
                  <a:pt x="315" y="676"/>
                </a:cubicBezTo>
                <a:cubicBezTo>
                  <a:pt x="316" y="677"/>
                  <a:pt x="316" y="677"/>
                  <a:pt x="316" y="677"/>
                </a:cubicBezTo>
                <a:cubicBezTo>
                  <a:pt x="316" y="678"/>
                  <a:pt x="316" y="678"/>
                  <a:pt x="316" y="678"/>
                </a:cubicBezTo>
                <a:cubicBezTo>
                  <a:pt x="317" y="678"/>
                  <a:pt x="317" y="678"/>
                  <a:pt x="317" y="678"/>
                </a:cubicBezTo>
                <a:cubicBezTo>
                  <a:pt x="317" y="677"/>
                  <a:pt x="318" y="677"/>
                  <a:pt x="318" y="678"/>
                </a:cubicBezTo>
                <a:cubicBezTo>
                  <a:pt x="318" y="678"/>
                  <a:pt x="317" y="678"/>
                  <a:pt x="318" y="679"/>
                </a:cubicBezTo>
                <a:cubicBezTo>
                  <a:pt x="318" y="679"/>
                  <a:pt x="319" y="679"/>
                  <a:pt x="318" y="679"/>
                </a:cubicBezTo>
                <a:cubicBezTo>
                  <a:pt x="318" y="679"/>
                  <a:pt x="317" y="679"/>
                  <a:pt x="317" y="680"/>
                </a:cubicBezTo>
                <a:cubicBezTo>
                  <a:pt x="316" y="680"/>
                  <a:pt x="316" y="684"/>
                  <a:pt x="317" y="684"/>
                </a:cubicBezTo>
                <a:cubicBezTo>
                  <a:pt x="317" y="684"/>
                  <a:pt x="317" y="683"/>
                  <a:pt x="317" y="683"/>
                </a:cubicBezTo>
                <a:cubicBezTo>
                  <a:pt x="317" y="683"/>
                  <a:pt x="317" y="682"/>
                  <a:pt x="318" y="682"/>
                </a:cubicBezTo>
                <a:cubicBezTo>
                  <a:pt x="318" y="682"/>
                  <a:pt x="318" y="682"/>
                  <a:pt x="319" y="682"/>
                </a:cubicBezTo>
                <a:cubicBezTo>
                  <a:pt x="320" y="682"/>
                  <a:pt x="320" y="682"/>
                  <a:pt x="321" y="682"/>
                </a:cubicBezTo>
                <a:cubicBezTo>
                  <a:pt x="322" y="682"/>
                  <a:pt x="323" y="682"/>
                  <a:pt x="324" y="682"/>
                </a:cubicBezTo>
                <a:cubicBezTo>
                  <a:pt x="324" y="683"/>
                  <a:pt x="323" y="683"/>
                  <a:pt x="323" y="683"/>
                </a:cubicBezTo>
                <a:cubicBezTo>
                  <a:pt x="323" y="684"/>
                  <a:pt x="323" y="686"/>
                  <a:pt x="324" y="685"/>
                </a:cubicBezTo>
                <a:cubicBezTo>
                  <a:pt x="324" y="685"/>
                  <a:pt x="324" y="685"/>
                  <a:pt x="324" y="685"/>
                </a:cubicBezTo>
                <a:cubicBezTo>
                  <a:pt x="325" y="684"/>
                  <a:pt x="325" y="685"/>
                  <a:pt x="325" y="686"/>
                </a:cubicBezTo>
                <a:cubicBezTo>
                  <a:pt x="325" y="687"/>
                  <a:pt x="326" y="686"/>
                  <a:pt x="327" y="686"/>
                </a:cubicBezTo>
                <a:cubicBezTo>
                  <a:pt x="327" y="687"/>
                  <a:pt x="326" y="687"/>
                  <a:pt x="326" y="687"/>
                </a:cubicBezTo>
                <a:cubicBezTo>
                  <a:pt x="325" y="687"/>
                  <a:pt x="325" y="686"/>
                  <a:pt x="324" y="687"/>
                </a:cubicBezTo>
                <a:cubicBezTo>
                  <a:pt x="324" y="688"/>
                  <a:pt x="326" y="688"/>
                  <a:pt x="327" y="688"/>
                </a:cubicBezTo>
                <a:cubicBezTo>
                  <a:pt x="328" y="688"/>
                  <a:pt x="330" y="688"/>
                  <a:pt x="331" y="689"/>
                </a:cubicBezTo>
                <a:cubicBezTo>
                  <a:pt x="332" y="689"/>
                  <a:pt x="333" y="689"/>
                  <a:pt x="334" y="689"/>
                </a:cubicBezTo>
                <a:cubicBezTo>
                  <a:pt x="334" y="689"/>
                  <a:pt x="334" y="689"/>
                  <a:pt x="335" y="689"/>
                </a:cubicBezTo>
                <a:cubicBezTo>
                  <a:pt x="335" y="689"/>
                  <a:pt x="335" y="689"/>
                  <a:pt x="336" y="689"/>
                </a:cubicBezTo>
                <a:cubicBezTo>
                  <a:pt x="336" y="689"/>
                  <a:pt x="336" y="689"/>
                  <a:pt x="336" y="689"/>
                </a:cubicBezTo>
                <a:cubicBezTo>
                  <a:pt x="336" y="689"/>
                  <a:pt x="335" y="690"/>
                  <a:pt x="335" y="690"/>
                </a:cubicBezTo>
                <a:cubicBezTo>
                  <a:pt x="335" y="690"/>
                  <a:pt x="335" y="690"/>
                  <a:pt x="334" y="690"/>
                </a:cubicBezTo>
                <a:cubicBezTo>
                  <a:pt x="334" y="691"/>
                  <a:pt x="334" y="691"/>
                  <a:pt x="333" y="691"/>
                </a:cubicBezTo>
                <a:cubicBezTo>
                  <a:pt x="333" y="691"/>
                  <a:pt x="332" y="691"/>
                  <a:pt x="332" y="692"/>
                </a:cubicBezTo>
                <a:cubicBezTo>
                  <a:pt x="332" y="692"/>
                  <a:pt x="333" y="693"/>
                  <a:pt x="334" y="693"/>
                </a:cubicBezTo>
                <a:cubicBezTo>
                  <a:pt x="335" y="693"/>
                  <a:pt x="336" y="694"/>
                  <a:pt x="336" y="694"/>
                </a:cubicBezTo>
                <a:cubicBezTo>
                  <a:pt x="338" y="694"/>
                  <a:pt x="340" y="695"/>
                  <a:pt x="341" y="695"/>
                </a:cubicBezTo>
                <a:cubicBezTo>
                  <a:pt x="342" y="696"/>
                  <a:pt x="343" y="696"/>
                  <a:pt x="344" y="696"/>
                </a:cubicBezTo>
                <a:close/>
                <a:moveTo>
                  <a:pt x="315" y="677"/>
                </a:moveTo>
                <a:cubicBezTo>
                  <a:pt x="315" y="676"/>
                  <a:pt x="314" y="675"/>
                  <a:pt x="313" y="676"/>
                </a:cubicBezTo>
                <a:cubicBezTo>
                  <a:pt x="313" y="676"/>
                  <a:pt x="311" y="677"/>
                  <a:pt x="312" y="678"/>
                </a:cubicBezTo>
                <a:cubicBezTo>
                  <a:pt x="313" y="679"/>
                  <a:pt x="314" y="678"/>
                  <a:pt x="314" y="679"/>
                </a:cubicBezTo>
                <a:cubicBezTo>
                  <a:pt x="314" y="680"/>
                  <a:pt x="315" y="680"/>
                  <a:pt x="315" y="680"/>
                </a:cubicBezTo>
                <a:cubicBezTo>
                  <a:pt x="315" y="680"/>
                  <a:pt x="315" y="679"/>
                  <a:pt x="315" y="679"/>
                </a:cubicBezTo>
                <a:cubicBezTo>
                  <a:pt x="316" y="678"/>
                  <a:pt x="316" y="679"/>
                  <a:pt x="315" y="678"/>
                </a:cubicBezTo>
                <a:cubicBezTo>
                  <a:pt x="315" y="678"/>
                  <a:pt x="315" y="677"/>
                  <a:pt x="315" y="677"/>
                </a:cubicBezTo>
                <a:close/>
                <a:moveTo>
                  <a:pt x="907" y="371"/>
                </a:moveTo>
                <a:cubicBezTo>
                  <a:pt x="908" y="371"/>
                  <a:pt x="908" y="371"/>
                  <a:pt x="909" y="372"/>
                </a:cubicBezTo>
                <a:cubicBezTo>
                  <a:pt x="909" y="372"/>
                  <a:pt x="909" y="372"/>
                  <a:pt x="909" y="373"/>
                </a:cubicBezTo>
                <a:cubicBezTo>
                  <a:pt x="910" y="373"/>
                  <a:pt x="911" y="373"/>
                  <a:pt x="911" y="373"/>
                </a:cubicBezTo>
                <a:cubicBezTo>
                  <a:pt x="912" y="373"/>
                  <a:pt x="913" y="373"/>
                  <a:pt x="914" y="373"/>
                </a:cubicBezTo>
                <a:cubicBezTo>
                  <a:pt x="914" y="373"/>
                  <a:pt x="915" y="374"/>
                  <a:pt x="915" y="374"/>
                </a:cubicBezTo>
                <a:cubicBezTo>
                  <a:pt x="916" y="374"/>
                  <a:pt x="916" y="374"/>
                  <a:pt x="917" y="374"/>
                </a:cubicBezTo>
                <a:cubicBezTo>
                  <a:pt x="918" y="374"/>
                  <a:pt x="918" y="374"/>
                  <a:pt x="919" y="374"/>
                </a:cubicBezTo>
                <a:cubicBezTo>
                  <a:pt x="920" y="374"/>
                  <a:pt x="922" y="374"/>
                  <a:pt x="923" y="373"/>
                </a:cubicBezTo>
                <a:cubicBezTo>
                  <a:pt x="923" y="373"/>
                  <a:pt x="923" y="372"/>
                  <a:pt x="923" y="371"/>
                </a:cubicBezTo>
                <a:cubicBezTo>
                  <a:pt x="923" y="371"/>
                  <a:pt x="923" y="370"/>
                  <a:pt x="922" y="369"/>
                </a:cubicBezTo>
                <a:cubicBezTo>
                  <a:pt x="922" y="369"/>
                  <a:pt x="921" y="369"/>
                  <a:pt x="920" y="369"/>
                </a:cubicBezTo>
                <a:cubicBezTo>
                  <a:pt x="919" y="369"/>
                  <a:pt x="918" y="368"/>
                  <a:pt x="917" y="367"/>
                </a:cubicBezTo>
                <a:cubicBezTo>
                  <a:pt x="916" y="367"/>
                  <a:pt x="915" y="367"/>
                  <a:pt x="914" y="366"/>
                </a:cubicBezTo>
                <a:cubicBezTo>
                  <a:pt x="914" y="366"/>
                  <a:pt x="913" y="365"/>
                  <a:pt x="912" y="366"/>
                </a:cubicBezTo>
                <a:cubicBezTo>
                  <a:pt x="912" y="366"/>
                  <a:pt x="911" y="367"/>
                  <a:pt x="911" y="367"/>
                </a:cubicBezTo>
                <a:cubicBezTo>
                  <a:pt x="910" y="368"/>
                  <a:pt x="909" y="368"/>
                  <a:pt x="909" y="368"/>
                </a:cubicBezTo>
                <a:cubicBezTo>
                  <a:pt x="908" y="369"/>
                  <a:pt x="907" y="369"/>
                  <a:pt x="907" y="369"/>
                </a:cubicBezTo>
                <a:cubicBezTo>
                  <a:pt x="907" y="369"/>
                  <a:pt x="907" y="370"/>
                  <a:pt x="907" y="371"/>
                </a:cubicBezTo>
                <a:close/>
                <a:moveTo>
                  <a:pt x="897" y="363"/>
                </a:moveTo>
                <a:cubicBezTo>
                  <a:pt x="897" y="363"/>
                  <a:pt x="896" y="363"/>
                  <a:pt x="895" y="363"/>
                </a:cubicBezTo>
                <a:cubicBezTo>
                  <a:pt x="894" y="363"/>
                  <a:pt x="894" y="363"/>
                  <a:pt x="894" y="363"/>
                </a:cubicBezTo>
                <a:cubicBezTo>
                  <a:pt x="893" y="363"/>
                  <a:pt x="893" y="363"/>
                  <a:pt x="892" y="363"/>
                </a:cubicBezTo>
                <a:cubicBezTo>
                  <a:pt x="892" y="363"/>
                  <a:pt x="891" y="362"/>
                  <a:pt x="890" y="362"/>
                </a:cubicBezTo>
                <a:cubicBezTo>
                  <a:pt x="889" y="362"/>
                  <a:pt x="889" y="363"/>
                  <a:pt x="888" y="363"/>
                </a:cubicBezTo>
                <a:cubicBezTo>
                  <a:pt x="887" y="364"/>
                  <a:pt x="886" y="363"/>
                  <a:pt x="886" y="364"/>
                </a:cubicBezTo>
                <a:cubicBezTo>
                  <a:pt x="885" y="364"/>
                  <a:pt x="884" y="365"/>
                  <a:pt x="884" y="366"/>
                </a:cubicBezTo>
                <a:cubicBezTo>
                  <a:pt x="883" y="367"/>
                  <a:pt x="882" y="367"/>
                  <a:pt x="882" y="368"/>
                </a:cubicBezTo>
                <a:cubicBezTo>
                  <a:pt x="881" y="369"/>
                  <a:pt x="881" y="369"/>
                  <a:pt x="881" y="370"/>
                </a:cubicBezTo>
                <a:cubicBezTo>
                  <a:pt x="880" y="370"/>
                  <a:pt x="880" y="371"/>
                  <a:pt x="879" y="372"/>
                </a:cubicBezTo>
                <a:cubicBezTo>
                  <a:pt x="878" y="373"/>
                  <a:pt x="878" y="374"/>
                  <a:pt x="878" y="375"/>
                </a:cubicBezTo>
                <a:cubicBezTo>
                  <a:pt x="879" y="376"/>
                  <a:pt x="879" y="377"/>
                  <a:pt x="879" y="378"/>
                </a:cubicBezTo>
                <a:cubicBezTo>
                  <a:pt x="879" y="379"/>
                  <a:pt x="880" y="381"/>
                  <a:pt x="881" y="382"/>
                </a:cubicBezTo>
                <a:cubicBezTo>
                  <a:pt x="882" y="382"/>
                  <a:pt x="883" y="383"/>
                  <a:pt x="884" y="383"/>
                </a:cubicBezTo>
                <a:cubicBezTo>
                  <a:pt x="885" y="384"/>
                  <a:pt x="885" y="384"/>
                  <a:pt x="886" y="384"/>
                </a:cubicBezTo>
                <a:cubicBezTo>
                  <a:pt x="888" y="384"/>
                  <a:pt x="890" y="384"/>
                  <a:pt x="892" y="384"/>
                </a:cubicBezTo>
                <a:cubicBezTo>
                  <a:pt x="893" y="384"/>
                  <a:pt x="894" y="383"/>
                  <a:pt x="896" y="383"/>
                </a:cubicBezTo>
                <a:cubicBezTo>
                  <a:pt x="897" y="383"/>
                  <a:pt x="898" y="383"/>
                  <a:pt x="899" y="382"/>
                </a:cubicBezTo>
                <a:cubicBezTo>
                  <a:pt x="900" y="382"/>
                  <a:pt x="901" y="381"/>
                  <a:pt x="902" y="380"/>
                </a:cubicBezTo>
                <a:cubicBezTo>
                  <a:pt x="903" y="380"/>
                  <a:pt x="904" y="378"/>
                  <a:pt x="904" y="377"/>
                </a:cubicBezTo>
                <a:cubicBezTo>
                  <a:pt x="904" y="377"/>
                  <a:pt x="904" y="376"/>
                  <a:pt x="904" y="376"/>
                </a:cubicBezTo>
                <a:cubicBezTo>
                  <a:pt x="904" y="374"/>
                  <a:pt x="904" y="373"/>
                  <a:pt x="903" y="372"/>
                </a:cubicBezTo>
                <a:cubicBezTo>
                  <a:pt x="903" y="371"/>
                  <a:pt x="903" y="370"/>
                  <a:pt x="903" y="369"/>
                </a:cubicBezTo>
                <a:cubicBezTo>
                  <a:pt x="903" y="368"/>
                  <a:pt x="904" y="368"/>
                  <a:pt x="904" y="367"/>
                </a:cubicBezTo>
                <a:cubicBezTo>
                  <a:pt x="904" y="366"/>
                  <a:pt x="904" y="365"/>
                  <a:pt x="903" y="365"/>
                </a:cubicBezTo>
                <a:cubicBezTo>
                  <a:pt x="903" y="364"/>
                  <a:pt x="902" y="364"/>
                  <a:pt x="901" y="364"/>
                </a:cubicBezTo>
                <a:cubicBezTo>
                  <a:pt x="901" y="364"/>
                  <a:pt x="900" y="364"/>
                  <a:pt x="899" y="364"/>
                </a:cubicBezTo>
                <a:cubicBezTo>
                  <a:pt x="899" y="363"/>
                  <a:pt x="898" y="363"/>
                  <a:pt x="897" y="363"/>
                </a:cubicBezTo>
                <a:close/>
                <a:moveTo>
                  <a:pt x="884" y="342"/>
                </a:moveTo>
                <a:cubicBezTo>
                  <a:pt x="884" y="342"/>
                  <a:pt x="883" y="342"/>
                  <a:pt x="883" y="341"/>
                </a:cubicBezTo>
                <a:cubicBezTo>
                  <a:pt x="883" y="341"/>
                  <a:pt x="882" y="341"/>
                  <a:pt x="882" y="341"/>
                </a:cubicBezTo>
                <a:cubicBezTo>
                  <a:pt x="881" y="341"/>
                  <a:pt x="881" y="340"/>
                  <a:pt x="880" y="340"/>
                </a:cubicBezTo>
                <a:cubicBezTo>
                  <a:pt x="878" y="340"/>
                  <a:pt x="878" y="342"/>
                  <a:pt x="878" y="344"/>
                </a:cubicBezTo>
                <a:cubicBezTo>
                  <a:pt x="878" y="345"/>
                  <a:pt x="878" y="346"/>
                  <a:pt x="879" y="346"/>
                </a:cubicBezTo>
                <a:cubicBezTo>
                  <a:pt x="879" y="347"/>
                  <a:pt x="880" y="347"/>
                  <a:pt x="881" y="347"/>
                </a:cubicBezTo>
                <a:cubicBezTo>
                  <a:pt x="882" y="347"/>
                  <a:pt x="882" y="348"/>
                  <a:pt x="883" y="347"/>
                </a:cubicBezTo>
                <a:cubicBezTo>
                  <a:pt x="883" y="347"/>
                  <a:pt x="883" y="346"/>
                  <a:pt x="883" y="346"/>
                </a:cubicBezTo>
                <a:cubicBezTo>
                  <a:pt x="883" y="345"/>
                  <a:pt x="883" y="345"/>
                  <a:pt x="884" y="345"/>
                </a:cubicBezTo>
                <a:cubicBezTo>
                  <a:pt x="884" y="344"/>
                  <a:pt x="884" y="344"/>
                  <a:pt x="885" y="344"/>
                </a:cubicBezTo>
                <a:cubicBezTo>
                  <a:pt x="885" y="344"/>
                  <a:pt x="885" y="344"/>
                  <a:pt x="885" y="343"/>
                </a:cubicBezTo>
                <a:cubicBezTo>
                  <a:pt x="886" y="342"/>
                  <a:pt x="885" y="342"/>
                  <a:pt x="884" y="342"/>
                </a:cubicBezTo>
                <a:close/>
                <a:moveTo>
                  <a:pt x="640" y="137"/>
                </a:moveTo>
                <a:cubicBezTo>
                  <a:pt x="640" y="137"/>
                  <a:pt x="638" y="137"/>
                  <a:pt x="638" y="138"/>
                </a:cubicBezTo>
                <a:cubicBezTo>
                  <a:pt x="638" y="139"/>
                  <a:pt x="639" y="139"/>
                  <a:pt x="640" y="140"/>
                </a:cubicBezTo>
                <a:cubicBezTo>
                  <a:pt x="640" y="140"/>
                  <a:pt x="641" y="140"/>
                  <a:pt x="641" y="141"/>
                </a:cubicBezTo>
                <a:cubicBezTo>
                  <a:pt x="642" y="142"/>
                  <a:pt x="642" y="142"/>
                  <a:pt x="643" y="143"/>
                </a:cubicBezTo>
                <a:cubicBezTo>
                  <a:pt x="643" y="144"/>
                  <a:pt x="643" y="144"/>
                  <a:pt x="643" y="144"/>
                </a:cubicBezTo>
                <a:cubicBezTo>
                  <a:pt x="643" y="145"/>
                  <a:pt x="644" y="145"/>
                  <a:pt x="644" y="145"/>
                </a:cubicBezTo>
                <a:cubicBezTo>
                  <a:pt x="645" y="146"/>
                  <a:pt x="646" y="145"/>
                  <a:pt x="647" y="145"/>
                </a:cubicBezTo>
                <a:cubicBezTo>
                  <a:pt x="648" y="145"/>
                  <a:pt x="649" y="145"/>
                  <a:pt x="650" y="146"/>
                </a:cubicBezTo>
                <a:cubicBezTo>
                  <a:pt x="651" y="146"/>
                  <a:pt x="652" y="146"/>
                  <a:pt x="653" y="146"/>
                </a:cubicBezTo>
                <a:cubicBezTo>
                  <a:pt x="654" y="146"/>
                  <a:pt x="655" y="146"/>
                  <a:pt x="655" y="147"/>
                </a:cubicBezTo>
                <a:cubicBezTo>
                  <a:pt x="655" y="147"/>
                  <a:pt x="656" y="148"/>
                  <a:pt x="655" y="148"/>
                </a:cubicBezTo>
                <a:cubicBezTo>
                  <a:pt x="655" y="148"/>
                  <a:pt x="655" y="148"/>
                  <a:pt x="655" y="148"/>
                </a:cubicBezTo>
                <a:cubicBezTo>
                  <a:pt x="654" y="148"/>
                  <a:pt x="654" y="148"/>
                  <a:pt x="653" y="148"/>
                </a:cubicBezTo>
                <a:cubicBezTo>
                  <a:pt x="652" y="148"/>
                  <a:pt x="650" y="148"/>
                  <a:pt x="649" y="148"/>
                </a:cubicBezTo>
                <a:cubicBezTo>
                  <a:pt x="648" y="148"/>
                  <a:pt x="646" y="148"/>
                  <a:pt x="645" y="149"/>
                </a:cubicBezTo>
                <a:cubicBezTo>
                  <a:pt x="645" y="150"/>
                  <a:pt x="647" y="151"/>
                  <a:pt x="648" y="151"/>
                </a:cubicBezTo>
                <a:cubicBezTo>
                  <a:pt x="649" y="151"/>
                  <a:pt x="650" y="151"/>
                  <a:pt x="651" y="151"/>
                </a:cubicBezTo>
                <a:cubicBezTo>
                  <a:pt x="652" y="152"/>
                  <a:pt x="652" y="153"/>
                  <a:pt x="653" y="153"/>
                </a:cubicBezTo>
                <a:cubicBezTo>
                  <a:pt x="653" y="154"/>
                  <a:pt x="652" y="155"/>
                  <a:pt x="653" y="155"/>
                </a:cubicBezTo>
                <a:cubicBezTo>
                  <a:pt x="654" y="156"/>
                  <a:pt x="655" y="156"/>
                  <a:pt x="656" y="155"/>
                </a:cubicBezTo>
                <a:cubicBezTo>
                  <a:pt x="659" y="155"/>
                  <a:pt x="661" y="154"/>
                  <a:pt x="664" y="154"/>
                </a:cubicBezTo>
                <a:cubicBezTo>
                  <a:pt x="666" y="153"/>
                  <a:pt x="668" y="153"/>
                  <a:pt x="669" y="153"/>
                </a:cubicBezTo>
                <a:cubicBezTo>
                  <a:pt x="671" y="152"/>
                  <a:pt x="673" y="152"/>
                  <a:pt x="675" y="151"/>
                </a:cubicBezTo>
                <a:cubicBezTo>
                  <a:pt x="677" y="151"/>
                  <a:pt x="679" y="148"/>
                  <a:pt x="677" y="147"/>
                </a:cubicBezTo>
                <a:cubicBezTo>
                  <a:pt x="676" y="147"/>
                  <a:pt x="675" y="146"/>
                  <a:pt x="675" y="145"/>
                </a:cubicBezTo>
                <a:cubicBezTo>
                  <a:pt x="675" y="145"/>
                  <a:pt x="676" y="145"/>
                  <a:pt x="676" y="144"/>
                </a:cubicBezTo>
                <a:cubicBezTo>
                  <a:pt x="677" y="144"/>
                  <a:pt x="677" y="143"/>
                  <a:pt x="677" y="143"/>
                </a:cubicBezTo>
                <a:cubicBezTo>
                  <a:pt x="678" y="142"/>
                  <a:pt x="679" y="141"/>
                  <a:pt x="678" y="141"/>
                </a:cubicBezTo>
                <a:cubicBezTo>
                  <a:pt x="678" y="140"/>
                  <a:pt x="677" y="139"/>
                  <a:pt x="676" y="139"/>
                </a:cubicBezTo>
                <a:cubicBezTo>
                  <a:pt x="675" y="139"/>
                  <a:pt x="674" y="139"/>
                  <a:pt x="673" y="138"/>
                </a:cubicBezTo>
                <a:cubicBezTo>
                  <a:pt x="673" y="138"/>
                  <a:pt x="672" y="138"/>
                  <a:pt x="671" y="137"/>
                </a:cubicBezTo>
                <a:cubicBezTo>
                  <a:pt x="670" y="137"/>
                  <a:pt x="669" y="137"/>
                  <a:pt x="668" y="138"/>
                </a:cubicBezTo>
                <a:cubicBezTo>
                  <a:pt x="667" y="138"/>
                  <a:pt x="666" y="138"/>
                  <a:pt x="665" y="138"/>
                </a:cubicBezTo>
                <a:cubicBezTo>
                  <a:pt x="664" y="138"/>
                  <a:pt x="664" y="137"/>
                  <a:pt x="664" y="136"/>
                </a:cubicBezTo>
                <a:cubicBezTo>
                  <a:pt x="663" y="135"/>
                  <a:pt x="662" y="135"/>
                  <a:pt x="662" y="135"/>
                </a:cubicBezTo>
                <a:cubicBezTo>
                  <a:pt x="661" y="135"/>
                  <a:pt x="661" y="135"/>
                  <a:pt x="660" y="134"/>
                </a:cubicBezTo>
                <a:cubicBezTo>
                  <a:pt x="660" y="134"/>
                  <a:pt x="660" y="134"/>
                  <a:pt x="659" y="134"/>
                </a:cubicBezTo>
                <a:cubicBezTo>
                  <a:pt x="658" y="133"/>
                  <a:pt x="657" y="134"/>
                  <a:pt x="657" y="134"/>
                </a:cubicBezTo>
                <a:cubicBezTo>
                  <a:pt x="656" y="134"/>
                  <a:pt x="655" y="133"/>
                  <a:pt x="654" y="133"/>
                </a:cubicBezTo>
                <a:cubicBezTo>
                  <a:pt x="653" y="132"/>
                  <a:pt x="653" y="132"/>
                  <a:pt x="652" y="131"/>
                </a:cubicBezTo>
                <a:cubicBezTo>
                  <a:pt x="651" y="131"/>
                  <a:pt x="650" y="131"/>
                  <a:pt x="649" y="131"/>
                </a:cubicBezTo>
                <a:cubicBezTo>
                  <a:pt x="648" y="130"/>
                  <a:pt x="647" y="130"/>
                  <a:pt x="645" y="130"/>
                </a:cubicBezTo>
                <a:cubicBezTo>
                  <a:pt x="644" y="130"/>
                  <a:pt x="642" y="129"/>
                  <a:pt x="641" y="130"/>
                </a:cubicBezTo>
                <a:cubicBezTo>
                  <a:pt x="640" y="131"/>
                  <a:pt x="638" y="131"/>
                  <a:pt x="638" y="132"/>
                </a:cubicBezTo>
                <a:cubicBezTo>
                  <a:pt x="639" y="133"/>
                  <a:pt x="639" y="134"/>
                  <a:pt x="639" y="134"/>
                </a:cubicBezTo>
                <a:cubicBezTo>
                  <a:pt x="640" y="135"/>
                  <a:pt x="641" y="135"/>
                  <a:pt x="641" y="136"/>
                </a:cubicBezTo>
                <a:cubicBezTo>
                  <a:pt x="642" y="137"/>
                  <a:pt x="641" y="137"/>
                  <a:pt x="640" y="137"/>
                </a:cubicBezTo>
                <a:close/>
                <a:moveTo>
                  <a:pt x="905" y="358"/>
                </a:moveTo>
                <a:cubicBezTo>
                  <a:pt x="905" y="357"/>
                  <a:pt x="905" y="356"/>
                  <a:pt x="904" y="356"/>
                </a:cubicBezTo>
                <a:cubicBezTo>
                  <a:pt x="904" y="356"/>
                  <a:pt x="903" y="356"/>
                  <a:pt x="903" y="355"/>
                </a:cubicBezTo>
                <a:cubicBezTo>
                  <a:pt x="903" y="355"/>
                  <a:pt x="902" y="355"/>
                  <a:pt x="902" y="355"/>
                </a:cubicBezTo>
                <a:cubicBezTo>
                  <a:pt x="901" y="354"/>
                  <a:pt x="901" y="355"/>
                  <a:pt x="901" y="356"/>
                </a:cubicBezTo>
                <a:cubicBezTo>
                  <a:pt x="900" y="357"/>
                  <a:pt x="901" y="359"/>
                  <a:pt x="902" y="360"/>
                </a:cubicBezTo>
                <a:cubicBezTo>
                  <a:pt x="903" y="361"/>
                  <a:pt x="903" y="361"/>
                  <a:pt x="904" y="362"/>
                </a:cubicBezTo>
                <a:cubicBezTo>
                  <a:pt x="904" y="363"/>
                  <a:pt x="905" y="363"/>
                  <a:pt x="906" y="363"/>
                </a:cubicBezTo>
                <a:cubicBezTo>
                  <a:pt x="907" y="363"/>
                  <a:pt x="907" y="362"/>
                  <a:pt x="907" y="361"/>
                </a:cubicBezTo>
                <a:cubicBezTo>
                  <a:pt x="907" y="361"/>
                  <a:pt x="907" y="361"/>
                  <a:pt x="907" y="360"/>
                </a:cubicBezTo>
                <a:cubicBezTo>
                  <a:pt x="907" y="360"/>
                  <a:pt x="907" y="359"/>
                  <a:pt x="907" y="359"/>
                </a:cubicBezTo>
                <a:cubicBezTo>
                  <a:pt x="906" y="359"/>
                  <a:pt x="905" y="359"/>
                  <a:pt x="905" y="358"/>
                </a:cubicBezTo>
                <a:close/>
                <a:moveTo>
                  <a:pt x="873" y="445"/>
                </a:moveTo>
                <a:cubicBezTo>
                  <a:pt x="873" y="445"/>
                  <a:pt x="874" y="445"/>
                  <a:pt x="873" y="444"/>
                </a:cubicBezTo>
                <a:cubicBezTo>
                  <a:pt x="873" y="444"/>
                  <a:pt x="871" y="444"/>
                  <a:pt x="871" y="445"/>
                </a:cubicBezTo>
                <a:cubicBezTo>
                  <a:pt x="871" y="445"/>
                  <a:pt x="872" y="445"/>
                  <a:pt x="873" y="445"/>
                </a:cubicBezTo>
                <a:close/>
                <a:moveTo>
                  <a:pt x="694" y="222"/>
                </a:moveTo>
                <a:cubicBezTo>
                  <a:pt x="693" y="221"/>
                  <a:pt x="693" y="221"/>
                  <a:pt x="692" y="220"/>
                </a:cubicBezTo>
                <a:cubicBezTo>
                  <a:pt x="692" y="220"/>
                  <a:pt x="693" y="220"/>
                  <a:pt x="694" y="219"/>
                </a:cubicBezTo>
                <a:cubicBezTo>
                  <a:pt x="694" y="218"/>
                  <a:pt x="694" y="217"/>
                  <a:pt x="694" y="216"/>
                </a:cubicBezTo>
                <a:cubicBezTo>
                  <a:pt x="694" y="215"/>
                  <a:pt x="694" y="215"/>
                  <a:pt x="693" y="215"/>
                </a:cubicBezTo>
                <a:cubicBezTo>
                  <a:pt x="692" y="214"/>
                  <a:pt x="692" y="213"/>
                  <a:pt x="691" y="213"/>
                </a:cubicBezTo>
                <a:cubicBezTo>
                  <a:pt x="691" y="212"/>
                  <a:pt x="690" y="213"/>
                  <a:pt x="689" y="212"/>
                </a:cubicBezTo>
                <a:cubicBezTo>
                  <a:pt x="688" y="212"/>
                  <a:pt x="688" y="212"/>
                  <a:pt x="688" y="211"/>
                </a:cubicBezTo>
                <a:cubicBezTo>
                  <a:pt x="687" y="210"/>
                  <a:pt x="686" y="210"/>
                  <a:pt x="685" y="209"/>
                </a:cubicBezTo>
                <a:cubicBezTo>
                  <a:pt x="685" y="209"/>
                  <a:pt x="684" y="208"/>
                  <a:pt x="683" y="208"/>
                </a:cubicBezTo>
                <a:cubicBezTo>
                  <a:pt x="682" y="208"/>
                  <a:pt x="681" y="207"/>
                  <a:pt x="680" y="207"/>
                </a:cubicBezTo>
                <a:cubicBezTo>
                  <a:pt x="679" y="207"/>
                  <a:pt x="678" y="207"/>
                  <a:pt x="677" y="207"/>
                </a:cubicBezTo>
                <a:cubicBezTo>
                  <a:pt x="676" y="207"/>
                  <a:pt x="675" y="208"/>
                  <a:pt x="674" y="208"/>
                </a:cubicBezTo>
                <a:cubicBezTo>
                  <a:pt x="673" y="209"/>
                  <a:pt x="672" y="209"/>
                  <a:pt x="671" y="209"/>
                </a:cubicBezTo>
                <a:cubicBezTo>
                  <a:pt x="670" y="210"/>
                  <a:pt x="669" y="210"/>
                  <a:pt x="668" y="211"/>
                </a:cubicBezTo>
                <a:cubicBezTo>
                  <a:pt x="668" y="211"/>
                  <a:pt x="668" y="211"/>
                  <a:pt x="667" y="211"/>
                </a:cubicBezTo>
                <a:cubicBezTo>
                  <a:pt x="667" y="211"/>
                  <a:pt x="666" y="211"/>
                  <a:pt x="666" y="211"/>
                </a:cubicBezTo>
                <a:cubicBezTo>
                  <a:pt x="665" y="211"/>
                  <a:pt x="665" y="212"/>
                  <a:pt x="664" y="212"/>
                </a:cubicBezTo>
                <a:cubicBezTo>
                  <a:pt x="664" y="212"/>
                  <a:pt x="662" y="212"/>
                  <a:pt x="663" y="213"/>
                </a:cubicBezTo>
                <a:cubicBezTo>
                  <a:pt x="663" y="213"/>
                  <a:pt x="664" y="213"/>
                  <a:pt x="665" y="213"/>
                </a:cubicBezTo>
                <a:cubicBezTo>
                  <a:pt x="665" y="214"/>
                  <a:pt x="663" y="214"/>
                  <a:pt x="662" y="215"/>
                </a:cubicBezTo>
                <a:cubicBezTo>
                  <a:pt x="662" y="215"/>
                  <a:pt x="661" y="216"/>
                  <a:pt x="660" y="216"/>
                </a:cubicBezTo>
                <a:cubicBezTo>
                  <a:pt x="660" y="217"/>
                  <a:pt x="659" y="217"/>
                  <a:pt x="659" y="218"/>
                </a:cubicBezTo>
                <a:cubicBezTo>
                  <a:pt x="659" y="218"/>
                  <a:pt x="659" y="219"/>
                  <a:pt x="659" y="219"/>
                </a:cubicBezTo>
                <a:cubicBezTo>
                  <a:pt x="659" y="220"/>
                  <a:pt x="659" y="220"/>
                  <a:pt x="659" y="221"/>
                </a:cubicBezTo>
                <a:cubicBezTo>
                  <a:pt x="658" y="222"/>
                  <a:pt x="659" y="222"/>
                  <a:pt x="659" y="222"/>
                </a:cubicBezTo>
                <a:cubicBezTo>
                  <a:pt x="660" y="222"/>
                  <a:pt x="660" y="222"/>
                  <a:pt x="660" y="223"/>
                </a:cubicBezTo>
                <a:cubicBezTo>
                  <a:pt x="661" y="223"/>
                  <a:pt x="661" y="224"/>
                  <a:pt x="662" y="224"/>
                </a:cubicBezTo>
                <a:cubicBezTo>
                  <a:pt x="662" y="223"/>
                  <a:pt x="663" y="222"/>
                  <a:pt x="663" y="223"/>
                </a:cubicBezTo>
                <a:cubicBezTo>
                  <a:pt x="664" y="223"/>
                  <a:pt x="665" y="224"/>
                  <a:pt x="665" y="225"/>
                </a:cubicBezTo>
                <a:cubicBezTo>
                  <a:pt x="666" y="225"/>
                  <a:pt x="666" y="225"/>
                  <a:pt x="668" y="225"/>
                </a:cubicBezTo>
                <a:cubicBezTo>
                  <a:pt x="668" y="226"/>
                  <a:pt x="669" y="225"/>
                  <a:pt x="670" y="226"/>
                </a:cubicBezTo>
                <a:cubicBezTo>
                  <a:pt x="670" y="227"/>
                  <a:pt x="670" y="227"/>
                  <a:pt x="670" y="227"/>
                </a:cubicBezTo>
                <a:cubicBezTo>
                  <a:pt x="671" y="227"/>
                  <a:pt x="671" y="227"/>
                  <a:pt x="672" y="227"/>
                </a:cubicBezTo>
                <a:cubicBezTo>
                  <a:pt x="672" y="226"/>
                  <a:pt x="673" y="226"/>
                  <a:pt x="674" y="226"/>
                </a:cubicBezTo>
                <a:cubicBezTo>
                  <a:pt x="675" y="227"/>
                  <a:pt x="675" y="227"/>
                  <a:pt x="676" y="228"/>
                </a:cubicBezTo>
                <a:cubicBezTo>
                  <a:pt x="676" y="229"/>
                  <a:pt x="677" y="229"/>
                  <a:pt x="678" y="229"/>
                </a:cubicBezTo>
                <a:cubicBezTo>
                  <a:pt x="679" y="229"/>
                  <a:pt x="679" y="229"/>
                  <a:pt x="680" y="230"/>
                </a:cubicBezTo>
                <a:cubicBezTo>
                  <a:pt x="681" y="230"/>
                  <a:pt x="683" y="230"/>
                  <a:pt x="684" y="230"/>
                </a:cubicBezTo>
                <a:cubicBezTo>
                  <a:pt x="685" y="230"/>
                  <a:pt x="687" y="230"/>
                  <a:pt x="688" y="230"/>
                </a:cubicBezTo>
                <a:cubicBezTo>
                  <a:pt x="689" y="230"/>
                  <a:pt x="690" y="230"/>
                  <a:pt x="691" y="229"/>
                </a:cubicBezTo>
                <a:cubicBezTo>
                  <a:pt x="691" y="229"/>
                  <a:pt x="691" y="229"/>
                  <a:pt x="692" y="229"/>
                </a:cubicBezTo>
                <a:cubicBezTo>
                  <a:pt x="693" y="229"/>
                  <a:pt x="693" y="228"/>
                  <a:pt x="694" y="228"/>
                </a:cubicBezTo>
                <a:cubicBezTo>
                  <a:pt x="694" y="227"/>
                  <a:pt x="694" y="226"/>
                  <a:pt x="694" y="225"/>
                </a:cubicBezTo>
                <a:cubicBezTo>
                  <a:pt x="694" y="225"/>
                  <a:pt x="694" y="225"/>
                  <a:pt x="694" y="224"/>
                </a:cubicBezTo>
                <a:cubicBezTo>
                  <a:pt x="694" y="224"/>
                  <a:pt x="695" y="224"/>
                  <a:pt x="695" y="223"/>
                </a:cubicBezTo>
                <a:cubicBezTo>
                  <a:pt x="695" y="223"/>
                  <a:pt x="694" y="222"/>
                  <a:pt x="694" y="222"/>
                </a:cubicBezTo>
                <a:close/>
                <a:moveTo>
                  <a:pt x="669" y="342"/>
                </a:moveTo>
                <a:cubicBezTo>
                  <a:pt x="668" y="342"/>
                  <a:pt x="668" y="343"/>
                  <a:pt x="668" y="343"/>
                </a:cubicBezTo>
                <a:cubicBezTo>
                  <a:pt x="669" y="343"/>
                  <a:pt x="669" y="343"/>
                  <a:pt x="669" y="343"/>
                </a:cubicBezTo>
                <a:cubicBezTo>
                  <a:pt x="670" y="343"/>
                  <a:pt x="671" y="342"/>
                  <a:pt x="671" y="342"/>
                </a:cubicBezTo>
                <a:cubicBezTo>
                  <a:pt x="673" y="341"/>
                  <a:pt x="673" y="339"/>
                  <a:pt x="672" y="338"/>
                </a:cubicBezTo>
                <a:cubicBezTo>
                  <a:pt x="671" y="337"/>
                  <a:pt x="670" y="337"/>
                  <a:pt x="669" y="337"/>
                </a:cubicBezTo>
                <a:cubicBezTo>
                  <a:pt x="669" y="337"/>
                  <a:pt x="668" y="336"/>
                  <a:pt x="667" y="337"/>
                </a:cubicBezTo>
                <a:cubicBezTo>
                  <a:pt x="666" y="337"/>
                  <a:pt x="666" y="337"/>
                  <a:pt x="666" y="338"/>
                </a:cubicBezTo>
                <a:cubicBezTo>
                  <a:pt x="665" y="339"/>
                  <a:pt x="665" y="339"/>
                  <a:pt x="665" y="340"/>
                </a:cubicBezTo>
                <a:cubicBezTo>
                  <a:pt x="665" y="340"/>
                  <a:pt x="665" y="342"/>
                  <a:pt x="665" y="342"/>
                </a:cubicBezTo>
                <a:cubicBezTo>
                  <a:pt x="666" y="342"/>
                  <a:pt x="666" y="341"/>
                  <a:pt x="666" y="341"/>
                </a:cubicBezTo>
                <a:cubicBezTo>
                  <a:pt x="667" y="340"/>
                  <a:pt x="667" y="340"/>
                  <a:pt x="667" y="339"/>
                </a:cubicBezTo>
                <a:cubicBezTo>
                  <a:pt x="667" y="339"/>
                  <a:pt x="667" y="338"/>
                  <a:pt x="667" y="338"/>
                </a:cubicBezTo>
                <a:cubicBezTo>
                  <a:pt x="667" y="338"/>
                  <a:pt x="668" y="339"/>
                  <a:pt x="668" y="339"/>
                </a:cubicBezTo>
                <a:cubicBezTo>
                  <a:pt x="668" y="339"/>
                  <a:pt x="669" y="340"/>
                  <a:pt x="669" y="340"/>
                </a:cubicBezTo>
                <a:cubicBezTo>
                  <a:pt x="669" y="340"/>
                  <a:pt x="669" y="341"/>
                  <a:pt x="669" y="341"/>
                </a:cubicBezTo>
                <a:cubicBezTo>
                  <a:pt x="669" y="341"/>
                  <a:pt x="669" y="342"/>
                  <a:pt x="669" y="342"/>
                </a:cubicBezTo>
                <a:close/>
                <a:moveTo>
                  <a:pt x="663" y="344"/>
                </a:moveTo>
                <a:cubicBezTo>
                  <a:pt x="663" y="343"/>
                  <a:pt x="661" y="342"/>
                  <a:pt x="660" y="341"/>
                </a:cubicBezTo>
                <a:cubicBezTo>
                  <a:pt x="658" y="340"/>
                  <a:pt x="656" y="340"/>
                  <a:pt x="655" y="339"/>
                </a:cubicBezTo>
                <a:cubicBezTo>
                  <a:pt x="653" y="338"/>
                  <a:pt x="651" y="337"/>
                  <a:pt x="649" y="335"/>
                </a:cubicBezTo>
                <a:cubicBezTo>
                  <a:pt x="649" y="335"/>
                  <a:pt x="648" y="334"/>
                  <a:pt x="647" y="334"/>
                </a:cubicBezTo>
                <a:cubicBezTo>
                  <a:pt x="646" y="333"/>
                  <a:pt x="645" y="333"/>
                  <a:pt x="645" y="332"/>
                </a:cubicBezTo>
                <a:cubicBezTo>
                  <a:pt x="644" y="332"/>
                  <a:pt x="643" y="331"/>
                  <a:pt x="643" y="331"/>
                </a:cubicBezTo>
                <a:cubicBezTo>
                  <a:pt x="642" y="332"/>
                  <a:pt x="641" y="332"/>
                  <a:pt x="640" y="333"/>
                </a:cubicBezTo>
                <a:cubicBezTo>
                  <a:pt x="640" y="334"/>
                  <a:pt x="639" y="334"/>
                  <a:pt x="639" y="335"/>
                </a:cubicBezTo>
                <a:cubicBezTo>
                  <a:pt x="639" y="335"/>
                  <a:pt x="639" y="336"/>
                  <a:pt x="638" y="336"/>
                </a:cubicBezTo>
                <a:cubicBezTo>
                  <a:pt x="638" y="337"/>
                  <a:pt x="637" y="337"/>
                  <a:pt x="636" y="337"/>
                </a:cubicBezTo>
                <a:cubicBezTo>
                  <a:pt x="636" y="337"/>
                  <a:pt x="635" y="338"/>
                  <a:pt x="636" y="338"/>
                </a:cubicBezTo>
                <a:cubicBezTo>
                  <a:pt x="636" y="339"/>
                  <a:pt x="636" y="339"/>
                  <a:pt x="635" y="339"/>
                </a:cubicBezTo>
                <a:cubicBezTo>
                  <a:pt x="635" y="340"/>
                  <a:pt x="635" y="340"/>
                  <a:pt x="636" y="340"/>
                </a:cubicBezTo>
                <a:cubicBezTo>
                  <a:pt x="636" y="341"/>
                  <a:pt x="636" y="341"/>
                  <a:pt x="636" y="341"/>
                </a:cubicBezTo>
                <a:cubicBezTo>
                  <a:pt x="636" y="342"/>
                  <a:pt x="637" y="342"/>
                  <a:pt x="637" y="342"/>
                </a:cubicBezTo>
                <a:cubicBezTo>
                  <a:pt x="638" y="342"/>
                  <a:pt x="638" y="343"/>
                  <a:pt x="638" y="343"/>
                </a:cubicBezTo>
                <a:cubicBezTo>
                  <a:pt x="637" y="343"/>
                  <a:pt x="636" y="343"/>
                  <a:pt x="635" y="343"/>
                </a:cubicBezTo>
                <a:cubicBezTo>
                  <a:pt x="634" y="343"/>
                  <a:pt x="635" y="345"/>
                  <a:pt x="634" y="345"/>
                </a:cubicBezTo>
                <a:cubicBezTo>
                  <a:pt x="634" y="346"/>
                  <a:pt x="633" y="346"/>
                  <a:pt x="632" y="346"/>
                </a:cubicBezTo>
                <a:cubicBezTo>
                  <a:pt x="631" y="346"/>
                  <a:pt x="631" y="346"/>
                  <a:pt x="630" y="346"/>
                </a:cubicBezTo>
                <a:cubicBezTo>
                  <a:pt x="628" y="346"/>
                  <a:pt x="627" y="346"/>
                  <a:pt x="625" y="347"/>
                </a:cubicBezTo>
                <a:cubicBezTo>
                  <a:pt x="624" y="347"/>
                  <a:pt x="624" y="348"/>
                  <a:pt x="624" y="348"/>
                </a:cubicBezTo>
                <a:cubicBezTo>
                  <a:pt x="625" y="349"/>
                  <a:pt x="625" y="350"/>
                  <a:pt x="625" y="350"/>
                </a:cubicBezTo>
                <a:cubicBezTo>
                  <a:pt x="626" y="351"/>
                  <a:pt x="627" y="351"/>
                  <a:pt x="627" y="352"/>
                </a:cubicBezTo>
                <a:cubicBezTo>
                  <a:pt x="628" y="352"/>
                  <a:pt x="628" y="353"/>
                  <a:pt x="629" y="353"/>
                </a:cubicBezTo>
                <a:cubicBezTo>
                  <a:pt x="630" y="353"/>
                  <a:pt x="629" y="352"/>
                  <a:pt x="629" y="351"/>
                </a:cubicBezTo>
                <a:cubicBezTo>
                  <a:pt x="630" y="351"/>
                  <a:pt x="631" y="350"/>
                  <a:pt x="631" y="351"/>
                </a:cubicBezTo>
                <a:cubicBezTo>
                  <a:pt x="632" y="351"/>
                  <a:pt x="632" y="351"/>
                  <a:pt x="632" y="352"/>
                </a:cubicBezTo>
                <a:cubicBezTo>
                  <a:pt x="632" y="354"/>
                  <a:pt x="634" y="353"/>
                  <a:pt x="635" y="353"/>
                </a:cubicBezTo>
                <a:cubicBezTo>
                  <a:pt x="635" y="353"/>
                  <a:pt x="635" y="353"/>
                  <a:pt x="636" y="354"/>
                </a:cubicBezTo>
                <a:cubicBezTo>
                  <a:pt x="636" y="354"/>
                  <a:pt x="637" y="354"/>
                  <a:pt x="637" y="353"/>
                </a:cubicBezTo>
                <a:cubicBezTo>
                  <a:pt x="637" y="352"/>
                  <a:pt x="637" y="352"/>
                  <a:pt x="638" y="352"/>
                </a:cubicBezTo>
                <a:cubicBezTo>
                  <a:pt x="638" y="353"/>
                  <a:pt x="639" y="353"/>
                  <a:pt x="639" y="354"/>
                </a:cubicBezTo>
                <a:cubicBezTo>
                  <a:pt x="639" y="354"/>
                  <a:pt x="640" y="355"/>
                  <a:pt x="640" y="355"/>
                </a:cubicBezTo>
                <a:cubicBezTo>
                  <a:pt x="641" y="356"/>
                  <a:pt x="643" y="355"/>
                  <a:pt x="644" y="356"/>
                </a:cubicBezTo>
                <a:cubicBezTo>
                  <a:pt x="646" y="357"/>
                  <a:pt x="647" y="358"/>
                  <a:pt x="649" y="358"/>
                </a:cubicBezTo>
                <a:cubicBezTo>
                  <a:pt x="650" y="359"/>
                  <a:pt x="651" y="359"/>
                  <a:pt x="651" y="359"/>
                </a:cubicBezTo>
                <a:cubicBezTo>
                  <a:pt x="652" y="358"/>
                  <a:pt x="653" y="358"/>
                  <a:pt x="654" y="358"/>
                </a:cubicBezTo>
                <a:cubicBezTo>
                  <a:pt x="655" y="359"/>
                  <a:pt x="656" y="360"/>
                  <a:pt x="658" y="360"/>
                </a:cubicBezTo>
                <a:cubicBezTo>
                  <a:pt x="659" y="360"/>
                  <a:pt x="660" y="360"/>
                  <a:pt x="661" y="360"/>
                </a:cubicBezTo>
                <a:cubicBezTo>
                  <a:pt x="662" y="359"/>
                  <a:pt x="662" y="359"/>
                  <a:pt x="663" y="359"/>
                </a:cubicBezTo>
                <a:cubicBezTo>
                  <a:pt x="664" y="359"/>
                  <a:pt x="665" y="360"/>
                  <a:pt x="665" y="360"/>
                </a:cubicBezTo>
                <a:cubicBezTo>
                  <a:pt x="666" y="360"/>
                  <a:pt x="667" y="360"/>
                  <a:pt x="668" y="359"/>
                </a:cubicBezTo>
                <a:cubicBezTo>
                  <a:pt x="669" y="359"/>
                  <a:pt x="670" y="358"/>
                  <a:pt x="670" y="358"/>
                </a:cubicBezTo>
                <a:cubicBezTo>
                  <a:pt x="671" y="357"/>
                  <a:pt x="671" y="356"/>
                  <a:pt x="672" y="355"/>
                </a:cubicBezTo>
                <a:cubicBezTo>
                  <a:pt x="672" y="354"/>
                  <a:pt x="672" y="353"/>
                  <a:pt x="673" y="353"/>
                </a:cubicBezTo>
                <a:cubicBezTo>
                  <a:pt x="674" y="352"/>
                  <a:pt x="674" y="352"/>
                  <a:pt x="674" y="352"/>
                </a:cubicBezTo>
                <a:cubicBezTo>
                  <a:pt x="674" y="351"/>
                  <a:pt x="673" y="352"/>
                  <a:pt x="673" y="351"/>
                </a:cubicBezTo>
                <a:cubicBezTo>
                  <a:pt x="672" y="351"/>
                  <a:pt x="672" y="351"/>
                  <a:pt x="672" y="350"/>
                </a:cubicBezTo>
                <a:cubicBezTo>
                  <a:pt x="671" y="349"/>
                  <a:pt x="671" y="348"/>
                  <a:pt x="671" y="348"/>
                </a:cubicBezTo>
                <a:cubicBezTo>
                  <a:pt x="670" y="347"/>
                  <a:pt x="669" y="346"/>
                  <a:pt x="668" y="346"/>
                </a:cubicBezTo>
                <a:cubicBezTo>
                  <a:pt x="668" y="346"/>
                  <a:pt x="667" y="346"/>
                  <a:pt x="667" y="346"/>
                </a:cubicBezTo>
                <a:cubicBezTo>
                  <a:pt x="666" y="346"/>
                  <a:pt x="666" y="346"/>
                  <a:pt x="665" y="345"/>
                </a:cubicBezTo>
                <a:cubicBezTo>
                  <a:pt x="665" y="345"/>
                  <a:pt x="665" y="345"/>
                  <a:pt x="665" y="345"/>
                </a:cubicBezTo>
                <a:cubicBezTo>
                  <a:pt x="664" y="345"/>
                  <a:pt x="664" y="345"/>
                  <a:pt x="664" y="345"/>
                </a:cubicBezTo>
                <a:cubicBezTo>
                  <a:pt x="663" y="346"/>
                  <a:pt x="662" y="346"/>
                  <a:pt x="662" y="345"/>
                </a:cubicBezTo>
                <a:cubicBezTo>
                  <a:pt x="662" y="345"/>
                  <a:pt x="663" y="345"/>
                  <a:pt x="663" y="344"/>
                </a:cubicBezTo>
                <a:close/>
                <a:moveTo>
                  <a:pt x="869" y="459"/>
                </a:moveTo>
                <a:cubicBezTo>
                  <a:pt x="869" y="460"/>
                  <a:pt x="869" y="460"/>
                  <a:pt x="870" y="460"/>
                </a:cubicBezTo>
                <a:cubicBezTo>
                  <a:pt x="870" y="460"/>
                  <a:pt x="870" y="461"/>
                  <a:pt x="870" y="461"/>
                </a:cubicBezTo>
                <a:cubicBezTo>
                  <a:pt x="871" y="462"/>
                  <a:pt x="872" y="461"/>
                  <a:pt x="873" y="461"/>
                </a:cubicBezTo>
                <a:cubicBezTo>
                  <a:pt x="873" y="460"/>
                  <a:pt x="874" y="460"/>
                  <a:pt x="874" y="459"/>
                </a:cubicBezTo>
                <a:cubicBezTo>
                  <a:pt x="875" y="459"/>
                  <a:pt x="876" y="459"/>
                  <a:pt x="876" y="458"/>
                </a:cubicBezTo>
                <a:cubicBezTo>
                  <a:pt x="875" y="457"/>
                  <a:pt x="875" y="456"/>
                  <a:pt x="874" y="456"/>
                </a:cubicBezTo>
                <a:cubicBezTo>
                  <a:pt x="874" y="455"/>
                  <a:pt x="873" y="454"/>
                  <a:pt x="872" y="454"/>
                </a:cubicBezTo>
                <a:cubicBezTo>
                  <a:pt x="871" y="454"/>
                  <a:pt x="871" y="454"/>
                  <a:pt x="870" y="454"/>
                </a:cubicBezTo>
                <a:cubicBezTo>
                  <a:pt x="870" y="454"/>
                  <a:pt x="869" y="454"/>
                  <a:pt x="869" y="454"/>
                </a:cubicBezTo>
                <a:cubicBezTo>
                  <a:pt x="868" y="453"/>
                  <a:pt x="867" y="454"/>
                  <a:pt x="867" y="454"/>
                </a:cubicBezTo>
                <a:cubicBezTo>
                  <a:pt x="866" y="455"/>
                  <a:pt x="866" y="455"/>
                  <a:pt x="865" y="455"/>
                </a:cubicBezTo>
                <a:cubicBezTo>
                  <a:pt x="865" y="455"/>
                  <a:pt x="864" y="455"/>
                  <a:pt x="864" y="456"/>
                </a:cubicBezTo>
                <a:cubicBezTo>
                  <a:pt x="864" y="456"/>
                  <a:pt x="864" y="456"/>
                  <a:pt x="865" y="456"/>
                </a:cubicBezTo>
                <a:cubicBezTo>
                  <a:pt x="866" y="457"/>
                  <a:pt x="866" y="457"/>
                  <a:pt x="867" y="458"/>
                </a:cubicBezTo>
                <a:cubicBezTo>
                  <a:pt x="868" y="458"/>
                  <a:pt x="868" y="459"/>
                  <a:pt x="869" y="459"/>
                </a:cubicBezTo>
                <a:close/>
                <a:moveTo>
                  <a:pt x="657" y="280"/>
                </a:moveTo>
                <a:cubicBezTo>
                  <a:pt x="658" y="280"/>
                  <a:pt x="659" y="280"/>
                  <a:pt x="660" y="280"/>
                </a:cubicBezTo>
                <a:cubicBezTo>
                  <a:pt x="661" y="279"/>
                  <a:pt x="661" y="279"/>
                  <a:pt x="661" y="278"/>
                </a:cubicBezTo>
                <a:cubicBezTo>
                  <a:pt x="662" y="277"/>
                  <a:pt x="661" y="276"/>
                  <a:pt x="661" y="276"/>
                </a:cubicBezTo>
                <a:cubicBezTo>
                  <a:pt x="661" y="275"/>
                  <a:pt x="660" y="275"/>
                  <a:pt x="660" y="274"/>
                </a:cubicBezTo>
                <a:cubicBezTo>
                  <a:pt x="659" y="273"/>
                  <a:pt x="659" y="273"/>
                  <a:pt x="659" y="272"/>
                </a:cubicBezTo>
                <a:cubicBezTo>
                  <a:pt x="659" y="271"/>
                  <a:pt x="658" y="271"/>
                  <a:pt x="657" y="272"/>
                </a:cubicBezTo>
                <a:cubicBezTo>
                  <a:pt x="657" y="272"/>
                  <a:pt x="656" y="272"/>
                  <a:pt x="655" y="272"/>
                </a:cubicBezTo>
                <a:cubicBezTo>
                  <a:pt x="655" y="273"/>
                  <a:pt x="653" y="274"/>
                  <a:pt x="653" y="273"/>
                </a:cubicBezTo>
                <a:cubicBezTo>
                  <a:pt x="653" y="272"/>
                  <a:pt x="653" y="272"/>
                  <a:pt x="653" y="272"/>
                </a:cubicBezTo>
                <a:cubicBezTo>
                  <a:pt x="653" y="271"/>
                  <a:pt x="652" y="271"/>
                  <a:pt x="652" y="270"/>
                </a:cubicBezTo>
                <a:cubicBezTo>
                  <a:pt x="651" y="269"/>
                  <a:pt x="651" y="268"/>
                  <a:pt x="651" y="268"/>
                </a:cubicBezTo>
                <a:cubicBezTo>
                  <a:pt x="651" y="267"/>
                  <a:pt x="650" y="266"/>
                  <a:pt x="649" y="266"/>
                </a:cubicBezTo>
                <a:cubicBezTo>
                  <a:pt x="648" y="266"/>
                  <a:pt x="647" y="265"/>
                  <a:pt x="645" y="265"/>
                </a:cubicBezTo>
                <a:cubicBezTo>
                  <a:pt x="643" y="265"/>
                  <a:pt x="641" y="265"/>
                  <a:pt x="640" y="266"/>
                </a:cubicBezTo>
                <a:cubicBezTo>
                  <a:pt x="639" y="267"/>
                  <a:pt x="639" y="267"/>
                  <a:pt x="638" y="268"/>
                </a:cubicBezTo>
                <a:cubicBezTo>
                  <a:pt x="637" y="268"/>
                  <a:pt x="637" y="268"/>
                  <a:pt x="637" y="268"/>
                </a:cubicBezTo>
                <a:cubicBezTo>
                  <a:pt x="636" y="268"/>
                  <a:pt x="637" y="267"/>
                  <a:pt x="637" y="267"/>
                </a:cubicBezTo>
                <a:cubicBezTo>
                  <a:pt x="637" y="266"/>
                  <a:pt x="637" y="266"/>
                  <a:pt x="637" y="266"/>
                </a:cubicBezTo>
                <a:cubicBezTo>
                  <a:pt x="637" y="265"/>
                  <a:pt x="638" y="265"/>
                  <a:pt x="638" y="265"/>
                </a:cubicBezTo>
                <a:cubicBezTo>
                  <a:pt x="639" y="265"/>
                  <a:pt x="640" y="264"/>
                  <a:pt x="640" y="264"/>
                </a:cubicBezTo>
                <a:cubicBezTo>
                  <a:pt x="641" y="263"/>
                  <a:pt x="642" y="262"/>
                  <a:pt x="643" y="261"/>
                </a:cubicBezTo>
                <a:cubicBezTo>
                  <a:pt x="644" y="261"/>
                  <a:pt x="645" y="260"/>
                  <a:pt x="647" y="259"/>
                </a:cubicBezTo>
                <a:cubicBezTo>
                  <a:pt x="648" y="259"/>
                  <a:pt x="649" y="259"/>
                  <a:pt x="650" y="258"/>
                </a:cubicBezTo>
                <a:cubicBezTo>
                  <a:pt x="651" y="258"/>
                  <a:pt x="652" y="258"/>
                  <a:pt x="652" y="257"/>
                </a:cubicBezTo>
                <a:cubicBezTo>
                  <a:pt x="652" y="255"/>
                  <a:pt x="651" y="256"/>
                  <a:pt x="650" y="255"/>
                </a:cubicBezTo>
                <a:cubicBezTo>
                  <a:pt x="650" y="255"/>
                  <a:pt x="650" y="255"/>
                  <a:pt x="649" y="255"/>
                </a:cubicBezTo>
                <a:cubicBezTo>
                  <a:pt x="649" y="255"/>
                  <a:pt x="649" y="255"/>
                  <a:pt x="648" y="255"/>
                </a:cubicBezTo>
                <a:cubicBezTo>
                  <a:pt x="648" y="255"/>
                  <a:pt x="647" y="255"/>
                  <a:pt x="647" y="254"/>
                </a:cubicBezTo>
                <a:cubicBezTo>
                  <a:pt x="648" y="254"/>
                  <a:pt x="648" y="254"/>
                  <a:pt x="648" y="254"/>
                </a:cubicBezTo>
                <a:cubicBezTo>
                  <a:pt x="649" y="254"/>
                  <a:pt x="649" y="253"/>
                  <a:pt x="649" y="253"/>
                </a:cubicBezTo>
                <a:cubicBezTo>
                  <a:pt x="650" y="253"/>
                  <a:pt x="650" y="253"/>
                  <a:pt x="651" y="253"/>
                </a:cubicBezTo>
                <a:cubicBezTo>
                  <a:pt x="651" y="254"/>
                  <a:pt x="652" y="253"/>
                  <a:pt x="653" y="253"/>
                </a:cubicBezTo>
                <a:cubicBezTo>
                  <a:pt x="654" y="252"/>
                  <a:pt x="654" y="252"/>
                  <a:pt x="654" y="251"/>
                </a:cubicBezTo>
                <a:cubicBezTo>
                  <a:pt x="655" y="249"/>
                  <a:pt x="653" y="249"/>
                  <a:pt x="652" y="248"/>
                </a:cubicBezTo>
                <a:cubicBezTo>
                  <a:pt x="651" y="247"/>
                  <a:pt x="651" y="247"/>
                  <a:pt x="650" y="247"/>
                </a:cubicBezTo>
                <a:cubicBezTo>
                  <a:pt x="649" y="247"/>
                  <a:pt x="648" y="247"/>
                  <a:pt x="647" y="246"/>
                </a:cubicBezTo>
                <a:cubicBezTo>
                  <a:pt x="646" y="246"/>
                  <a:pt x="646" y="246"/>
                  <a:pt x="645" y="246"/>
                </a:cubicBezTo>
                <a:cubicBezTo>
                  <a:pt x="644" y="246"/>
                  <a:pt x="644" y="247"/>
                  <a:pt x="643" y="247"/>
                </a:cubicBezTo>
                <a:cubicBezTo>
                  <a:pt x="641" y="248"/>
                  <a:pt x="640" y="248"/>
                  <a:pt x="638" y="248"/>
                </a:cubicBezTo>
                <a:cubicBezTo>
                  <a:pt x="636" y="249"/>
                  <a:pt x="635" y="249"/>
                  <a:pt x="633" y="249"/>
                </a:cubicBezTo>
                <a:cubicBezTo>
                  <a:pt x="632" y="249"/>
                  <a:pt x="631" y="249"/>
                  <a:pt x="630" y="250"/>
                </a:cubicBezTo>
                <a:cubicBezTo>
                  <a:pt x="629" y="250"/>
                  <a:pt x="628" y="250"/>
                  <a:pt x="627" y="249"/>
                </a:cubicBezTo>
                <a:cubicBezTo>
                  <a:pt x="627" y="249"/>
                  <a:pt x="627" y="249"/>
                  <a:pt x="626" y="249"/>
                </a:cubicBezTo>
                <a:cubicBezTo>
                  <a:pt x="626" y="248"/>
                  <a:pt x="625" y="248"/>
                  <a:pt x="624" y="247"/>
                </a:cubicBezTo>
                <a:cubicBezTo>
                  <a:pt x="623" y="247"/>
                  <a:pt x="622" y="246"/>
                  <a:pt x="620" y="245"/>
                </a:cubicBezTo>
                <a:cubicBezTo>
                  <a:pt x="619" y="245"/>
                  <a:pt x="617" y="245"/>
                  <a:pt x="616" y="247"/>
                </a:cubicBezTo>
                <a:cubicBezTo>
                  <a:pt x="616" y="248"/>
                  <a:pt x="618" y="248"/>
                  <a:pt x="618" y="248"/>
                </a:cubicBezTo>
                <a:cubicBezTo>
                  <a:pt x="619" y="248"/>
                  <a:pt x="619" y="248"/>
                  <a:pt x="619" y="247"/>
                </a:cubicBezTo>
                <a:cubicBezTo>
                  <a:pt x="620" y="247"/>
                  <a:pt x="620" y="247"/>
                  <a:pt x="620" y="247"/>
                </a:cubicBezTo>
                <a:cubicBezTo>
                  <a:pt x="620" y="247"/>
                  <a:pt x="621" y="246"/>
                  <a:pt x="621" y="246"/>
                </a:cubicBezTo>
                <a:cubicBezTo>
                  <a:pt x="621" y="247"/>
                  <a:pt x="621" y="247"/>
                  <a:pt x="621" y="248"/>
                </a:cubicBezTo>
                <a:cubicBezTo>
                  <a:pt x="621" y="248"/>
                  <a:pt x="620" y="248"/>
                  <a:pt x="620" y="248"/>
                </a:cubicBezTo>
                <a:cubicBezTo>
                  <a:pt x="619" y="249"/>
                  <a:pt x="619" y="249"/>
                  <a:pt x="618" y="249"/>
                </a:cubicBezTo>
                <a:cubicBezTo>
                  <a:pt x="618" y="248"/>
                  <a:pt x="617" y="248"/>
                  <a:pt x="617" y="248"/>
                </a:cubicBezTo>
                <a:cubicBezTo>
                  <a:pt x="617" y="248"/>
                  <a:pt x="616" y="248"/>
                  <a:pt x="616" y="248"/>
                </a:cubicBezTo>
                <a:cubicBezTo>
                  <a:pt x="615" y="248"/>
                  <a:pt x="615" y="248"/>
                  <a:pt x="615" y="248"/>
                </a:cubicBezTo>
                <a:cubicBezTo>
                  <a:pt x="614" y="247"/>
                  <a:pt x="613" y="247"/>
                  <a:pt x="612" y="248"/>
                </a:cubicBezTo>
                <a:cubicBezTo>
                  <a:pt x="612" y="248"/>
                  <a:pt x="611" y="248"/>
                  <a:pt x="611" y="248"/>
                </a:cubicBezTo>
                <a:cubicBezTo>
                  <a:pt x="610" y="248"/>
                  <a:pt x="609" y="248"/>
                  <a:pt x="608" y="248"/>
                </a:cubicBezTo>
                <a:cubicBezTo>
                  <a:pt x="608" y="248"/>
                  <a:pt x="607" y="249"/>
                  <a:pt x="607" y="250"/>
                </a:cubicBezTo>
                <a:cubicBezTo>
                  <a:pt x="607" y="251"/>
                  <a:pt x="608" y="251"/>
                  <a:pt x="609" y="251"/>
                </a:cubicBezTo>
                <a:cubicBezTo>
                  <a:pt x="609" y="252"/>
                  <a:pt x="610" y="252"/>
                  <a:pt x="611" y="252"/>
                </a:cubicBezTo>
                <a:cubicBezTo>
                  <a:pt x="611" y="252"/>
                  <a:pt x="612" y="252"/>
                  <a:pt x="613" y="253"/>
                </a:cubicBezTo>
                <a:cubicBezTo>
                  <a:pt x="613" y="253"/>
                  <a:pt x="613" y="254"/>
                  <a:pt x="613" y="255"/>
                </a:cubicBezTo>
                <a:cubicBezTo>
                  <a:pt x="613" y="256"/>
                  <a:pt x="614" y="256"/>
                  <a:pt x="614" y="257"/>
                </a:cubicBezTo>
                <a:cubicBezTo>
                  <a:pt x="613" y="257"/>
                  <a:pt x="613" y="256"/>
                  <a:pt x="612" y="256"/>
                </a:cubicBezTo>
                <a:cubicBezTo>
                  <a:pt x="612" y="255"/>
                  <a:pt x="611" y="254"/>
                  <a:pt x="611" y="254"/>
                </a:cubicBezTo>
                <a:cubicBezTo>
                  <a:pt x="610" y="253"/>
                  <a:pt x="609" y="253"/>
                  <a:pt x="608" y="253"/>
                </a:cubicBezTo>
                <a:cubicBezTo>
                  <a:pt x="608" y="252"/>
                  <a:pt x="607" y="252"/>
                  <a:pt x="607" y="253"/>
                </a:cubicBezTo>
                <a:cubicBezTo>
                  <a:pt x="606" y="253"/>
                  <a:pt x="605" y="253"/>
                  <a:pt x="605" y="254"/>
                </a:cubicBezTo>
                <a:cubicBezTo>
                  <a:pt x="604" y="254"/>
                  <a:pt x="603" y="253"/>
                  <a:pt x="602" y="254"/>
                </a:cubicBezTo>
                <a:cubicBezTo>
                  <a:pt x="602" y="255"/>
                  <a:pt x="601" y="255"/>
                  <a:pt x="602" y="256"/>
                </a:cubicBezTo>
                <a:cubicBezTo>
                  <a:pt x="602" y="256"/>
                  <a:pt x="603" y="257"/>
                  <a:pt x="604" y="257"/>
                </a:cubicBezTo>
                <a:cubicBezTo>
                  <a:pt x="605" y="258"/>
                  <a:pt x="605" y="258"/>
                  <a:pt x="606" y="258"/>
                </a:cubicBezTo>
                <a:cubicBezTo>
                  <a:pt x="607" y="259"/>
                  <a:pt x="607" y="259"/>
                  <a:pt x="608" y="259"/>
                </a:cubicBezTo>
                <a:cubicBezTo>
                  <a:pt x="609" y="259"/>
                  <a:pt x="609" y="260"/>
                  <a:pt x="610" y="260"/>
                </a:cubicBezTo>
                <a:cubicBezTo>
                  <a:pt x="611" y="260"/>
                  <a:pt x="612" y="260"/>
                  <a:pt x="614" y="259"/>
                </a:cubicBezTo>
                <a:cubicBezTo>
                  <a:pt x="614" y="259"/>
                  <a:pt x="614" y="259"/>
                  <a:pt x="615" y="259"/>
                </a:cubicBezTo>
                <a:cubicBezTo>
                  <a:pt x="615" y="259"/>
                  <a:pt x="615" y="258"/>
                  <a:pt x="615" y="258"/>
                </a:cubicBezTo>
                <a:cubicBezTo>
                  <a:pt x="615" y="258"/>
                  <a:pt x="615" y="257"/>
                  <a:pt x="616" y="257"/>
                </a:cubicBezTo>
                <a:cubicBezTo>
                  <a:pt x="616" y="257"/>
                  <a:pt x="616" y="258"/>
                  <a:pt x="617" y="258"/>
                </a:cubicBezTo>
                <a:cubicBezTo>
                  <a:pt x="617" y="259"/>
                  <a:pt x="617" y="259"/>
                  <a:pt x="618" y="260"/>
                </a:cubicBezTo>
                <a:cubicBezTo>
                  <a:pt x="619" y="260"/>
                  <a:pt x="619" y="261"/>
                  <a:pt x="619" y="261"/>
                </a:cubicBezTo>
                <a:cubicBezTo>
                  <a:pt x="620" y="261"/>
                  <a:pt x="621" y="261"/>
                  <a:pt x="621" y="261"/>
                </a:cubicBezTo>
                <a:cubicBezTo>
                  <a:pt x="620" y="262"/>
                  <a:pt x="619" y="261"/>
                  <a:pt x="619" y="261"/>
                </a:cubicBezTo>
                <a:cubicBezTo>
                  <a:pt x="618" y="261"/>
                  <a:pt x="618" y="260"/>
                  <a:pt x="617" y="260"/>
                </a:cubicBezTo>
                <a:cubicBezTo>
                  <a:pt x="617" y="260"/>
                  <a:pt x="615" y="259"/>
                  <a:pt x="615" y="260"/>
                </a:cubicBezTo>
                <a:cubicBezTo>
                  <a:pt x="614" y="261"/>
                  <a:pt x="615" y="261"/>
                  <a:pt x="614" y="262"/>
                </a:cubicBezTo>
                <a:cubicBezTo>
                  <a:pt x="613" y="262"/>
                  <a:pt x="612" y="263"/>
                  <a:pt x="613" y="263"/>
                </a:cubicBezTo>
                <a:cubicBezTo>
                  <a:pt x="613" y="264"/>
                  <a:pt x="614" y="264"/>
                  <a:pt x="615" y="264"/>
                </a:cubicBezTo>
                <a:cubicBezTo>
                  <a:pt x="616" y="264"/>
                  <a:pt x="616" y="263"/>
                  <a:pt x="617" y="263"/>
                </a:cubicBezTo>
                <a:cubicBezTo>
                  <a:pt x="618" y="264"/>
                  <a:pt x="617" y="265"/>
                  <a:pt x="618" y="265"/>
                </a:cubicBezTo>
                <a:cubicBezTo>
                  <a:pt x="618" y="266"/>
                  <a:pt x="618" y="266"/>
                  <a:pt x="618" y="267"/>
                </a:cubicBezTo>
                <a:cubicBezTo>
                  <a:pt x="619" y="267"/>
                  <a:pt x="619" y="268"/>
                  <a:pt x="618" y="268"/>
                </a:cubicBezTo>
                <a:cubicBezTo>
                  <a:pt x="618" y="268"/>
                  <a:pt x="617" y="269"/>
                  <a:pt x="616" y="268"/>
                </a:cubicBezTo>
                <a:cubicBezTo>
                  <a:pt x="616" y="268"/>
                  <a:pt x="616" y="267"/>
                  <a:pt x="616" y="267"/>
                </a:cubicBezTo>
                <a:cubicBezTo>
                  <a:pt x="616" y="267"/>
                  <a:pt x="615" y="266"/>
                  <a:pt x="615" y="266"/>
                </a:cubicBezTo>
                <a:cubicBezTo>
                  <a:pt x="615" y="266"/>
                  <a:pt x="615" y="266"/>
                  <a:pt x="615" y="265"/>
                </a:cubicBezTo>
                <a:cubicBezTo>
                  <a:pt x="615" y="265"/>
                  <a:pt x="615" y="265"/>
                  <a:pt x="615" y="265"/>
                </a:cubicBezTo>
                <a:cubicBezTo>
                  <a:pt x="614" y="266"/>
                  <a:pt x="615" y="267"/>
                  <a:pt x="615" y="267"/>
                </a:cubicBezTo>
                <a:cubicBezTo>
                  <a:pt x="615" y="268"/>
                  <a:pt x="615" y="269"/>
                  <a:pt x="615" y="269"/>
                </a:cubicBezTo>
                <a:cubicBezTo>
                  <a:pt x="616" y="270"/>
                  <a:pt x="616" y="270"/>
                  <a:pt x="615" y="271"/>
                </a:cubicBezTo>
                <a:cubicBezTo>
                  <a:pt x="615" y="271"/>
                  <a:pt x="614" y="271"/>
                  <a:pt x="613" y="271"/>
                </a:cubicBezTo>
                <a:cubicBezTo>
                  <a:pt x="613" y="271"/>
                  <a:pt x="612" y="272"/>
                  <a:pt x="611" y="271"/>
                </a:cubicBezTo>
                <a:cubicBezTo>
                  <a:pt x="611" y="271"/>
                  <a:pt x="610" y="271"/>
                  <a:pt x="610" y="271"/>
                </a:cubicBezTo>
                <a:cubicBezTo>
                  <a:pt x="610" y="272"/>
                  <a:pt x="610" y="272"/>
                  <a:pt x="610" y="272"/>
                </a:cubicBezTo>
                <a:cubicBezTo>
                  <a:pt x="610" y="273"/>
                  <a:pt x="609" y="273"/>
                  <a:pt x="608" y="272"/>
                </a:cubicBezTo>
                <a:cubicBezTo>
                  <a:pt x="608" y="272"/>
                  <a:pt x="607" y="272"/>
                  <a:pt x="607" y="271"/>
                </a:cubicBezTo>
                <a:cubicBezTo>
                  <a:pt x="606" y="271"/>
                  <a:pt x="606" y="270"/>
                  <a:pt x="605" y="270"/>
                </a:cubicBezTo>
                <a:cubicBezTo>
                  <a:pt x="604" y="269"/>
                  <a:pt x="603" y="268"/>
                  <a:pt x="602" y="267"/>
                </a:cubicBezTo>
                <a:cubicBezTo>
                  <a:pt x="600" y="266"/>
                  <a:pt x="599" y="265"/>
                  <a:pt x="598" y="264"/>
                </a:cubicBezTo>
                <a:cubicBezTo>
                  <a:pt x="597" y="264"/>
                  <a:pt x="595" y="264"/>
                  <a:pt x="593" y="264"/>
                </a:cubicBezTo>
                <a:cubicBezTo>
                  <a:pt x="592" y="265"/>
                  <a:pt x="592" y="265"/>
                  <a:pt x="591" y="266"/>
                </a:cubicBezTo>
                <a:cubicBezTo>
                  <a:pt x="590" y="266"/>
                  <a:pt x="590" y="267"/>
                  <a:pt x="590" y="268"/>
                </a:cubicBezTo>
                <a:cubicBezTo>
                  <a:pt x="590" y="268"/>
                  <a:pt x="589" y="269"/>
                  <a:pt x="589" y="270"/>
                </a:cubicBezTo>
                <a:cubicBezTo>
                  <a:pt x="588" y="271"/>
                  <a:pt x="588" y="271"/>
                  <a:pt x="589" y="272"/>
                </a:cubicBezTo>
                <a:cubicBezTo>
                  <a:pt x="589" y="273"/>
                  <a:pt x="591" y="274"/>
                  <a:pt x="592" y="275"/>
                </a:cubicBezTo>
                <a:cubicBezTo>
                  <a:pt x="592" y="275"/>
                  <a:pt x="593" y="276"/>
                  <a:pt x="594" y="276"/>
                </a:cubicBezTo>
                <a:cubicBezTo>
                  <a:pt x="595" y="277"/>
                  <a:pt x="596" y="276"/>
                  <a:pt x="596" y="277"/>
                </a:cubicBezTo>
                <a:cubicBezTo>
                  <a:pt x="597" y="277"/>
                  <a:pt x="598" y="278"/>
                  <a:pt x="598" y="279"/>
                </a:cubicBezTo>
                <a:cubicBezTo>
                  <a:pt x="598" y="279"/>
                  <a:pt x="598" y="280"/>
                  <a:pt x="598" y="281"/>
                </a:cubicBezTo>
                <a:cubicBezTo>
                  <a:pt x="599" y="281"/>
                  <a:pt x="599" y="281"/>
                  <a:pt x="600" y="281"/>
                </a:cubicBezTo>
                <a:cubicBezTo>
                  <a:pt x="601" y="281"/>
                  <a:pt x="601" y="281"/>
                  <a:pt x="602" y="282"/>
                </a:cubicBezTo>
                <a:cubicBezTo>
                  <a:pt x="603" y="283"/>
                  <a:pt x="604" y="281"/>
                  <a:pt x="605" y="281"/>
                </a:cubicBezTo>
                <a:cubicBezTo>
                  <a:pt x="606" y="280"/>
                  <a:pt x="606" y="281"/>
                  <a:pt x="607" y="281"/>
                </a:cubicBezTo>
                <a:cubicBezTo>
                  <a:pt x="608" y="282"/>
                  <a:pt x="608" y="283"/>
                  <a:pt x="608" y="283"/>
                </a:cubicBezTo>
                <a:cubicBezTo>
                  <a:pt x="609" y="284"/>
                  <a:pt x="610" y="283"/>
                  <a:pt x="611" y="283"/>
                </a:cubicBezTo>
                <a:cubicBezTo>
                  <a:pt x="612" y="283"/>
                  <a:pt x="612" y="284"/>
                  <a:pt x="613" y="284"/>
                </a:cubicBezTo>
                <a:cubicBezTo>
                  <a:pt x="613" y="285"/>
                  <a:pt x="613" y="285"/>
                  <a:pt x="614" y="286"/>
                </a:cubicBezTo>
                <a:cubicBezTo>
                  <a:pt x="614" y="286"/>
                  <a:pt x="615" y="287"/>
                  <a:pt x="615" y="287"/>
                </a:cubicBezTo>
                <a:cubicBezTo>
                  <a:pt x="616" y="289"/>
                  <a:pt x="618" y="290"/>
                  <a:pt x="620" y="290"/>
                </a:cubicBezTo>
                <a:cubicBezTo>
                  <a:pt x="620" y="291"/>
                  <a:pt x="621" y="291"/>
                  <a:pt x="622" y="291"/>
                </a:cubicBezTo>
                <a:cubicBezTo>
                  <a:pt x="623" y="292"/>
                  <a:pt x="623" y="293"/>
                  <a:pt x="623" y="294"/>
                </a:cubicBezTo>
                <a:cubicBezTo>
                  <a:pt x="624" y="295"/>
                  <a:pt x="624" y="295"/>
                  <a:pt x="624" y="296"/>
                </a:cubicBezTo>
                <a:cubicBezTo>
                  <a:pt x="625" y="296"/>
                  <a:pt x="625" y="296"/>
                  <a:pt x="626" y="296"/>
                </a:cubicBezTo>
                <a:cubicBezTo>
                  <a:pt x="626" y="296"/>
                  <a:pt x="626" y="297"/>
                  <a:pt x="626" y="297"/>
                </a:cubicBezTo>
                <a:cubicBezTo>
                  <a:pt x="627" y="298"/>
                  <a:pt x="627" y="299"/>
                  <a:pt x="627" y="300"/>
                </a:cubicBezTo>
                <a:cubicBezTo>
                  <a:pt x="627" y="300"/>
                  <a:pt x="628" y="301"/>
                  <a:pt x="629" y="301"/>
                </a:cubicBezTo>
                <a:cubicBezTo>
                  <a:pt x="629" y="301"/>
                  <a:pt x="630" y="301"/>
                  <a:pt x="631" y="301"/>
                </a:cubicBezTo>
                <a:cubicBezTo>
                  <a:pt x="632" y="301"/>
                  <a:pt x="632" y="302"/>
                  <a:pt x="633" y="303"/>
                </a:cubicBezTo>
                <a:cubicBezTo>
                  <a:pt x="634" y="303"/>
                  <a:pt x="636" y="302"/>
                  <a:pt x="637" y="301"/>
                </a:cubicBezTo>
                <a:cubicBezTo>
                  <a:pt x="637" y="301"/>
                  <a:pt x="638" y="301"/>
                  <a:pt x="638" y="300"/>
                </a:cubicBezTo>
                <a:cubicBezTo>
                  <a:pt x="639" y="300"/>
                  <a:pt x="639" y="299"/>
                  <a:pt x="640" y="299"/>
                </a:cubicBezTo>
                <a:cubicBezTo>
                  <a:pt x="640" y="299"/>
                  <a:pt x="642" y="298"/>
                  <a:pt x="642" y="297"/>
                </a:cubicBezTo>
                <a:cubicBezTo>
                  <a:pt x="642" y="297"/>
                  <a:pt x="641" y="297"/>
                  <a:pt x="641" y="297"/>
                </a:cubicBezTo>
                <a:cubicBezTo>
                  <a:pt x="640" y="297"/>
                  <a:pt x="640" y="296"/>
                  <a:pt x="640" y="296"/>
                </a:cubicBezTo>
                <a:cubicBezTo>
                  <a:pt x="640" y="296"/>
                  <a:pt x="639" y="296"/>
                  <a:pt x="639" y="295"/>
                </a:cubicBezTo>
                <a:cubicBezTo>
                  <a:pt x="639" y="295"/>
                  <a:pt x="639" y="294"/>
                  <a:pt x="639" y="294"/>
                </a:cubicBezTo>
                <a:cubicBezTo>
                  <a:pt x="639" y="294"/>
                  <a:pt x="640" y="295"/>
                  <a:pt x="640" y="295"/>
                </a:cubicBezTo>
                <a:cubicBezTo>
                  <a:pt x="640" y="295"/>
                  <a:pt x="641" y="295"/>
                  <a:pt x="641" y="295"/>
                </a:cubicBezTo>
                <a:cubicBezTo>
                  <a:pt x="642" y="296"/>
                  <a:pt x="643" y="295"/>
                  <a:pt x="643" y="295"/>
                </a:cubicBezTo>
                <a:cubicBezTo>
                  <a:pt x="644" y="295"/>
                  <a:pt x="645" y="295"/>
                  <a:pt x="646" y="295"/>
                </a:cubicBezTo>
                <a:cubicBezTo>
                  <a:pt x="647" y="295"/>
                  <a:pt x="647" y="294"/>
                  <a:pt x="648" y="294"/>
                </a:cubicBezTo>
                <a:cubicBezTo>
                  <a:pt x="649" y="293"/>
                  <a:pt x="649" y="293"/>
                  <a:pt x="650" y="293"/>
                </a:cubicBezTo>
                <a:cubicBezTo>
                  <a:pt x="651" y="292"/>
                  <a:pt x="652" y="292"/>
                  <a:pt x="654" y="292"/>
                </a:cubicBezTo>
                <a:cubicBezTo>
                  <a:pt x="655" y="291"/>
                  <a:pt x="657" y="291"/>
                  <a:pt x="659" y="290"/>
                </a:cubicBezTo>
                <a:cubicBezTo>
                  <a:pt x="659" y="289"/>
                  <a:pt x="660" y="288"/>
                  <a:pt x="660" y="287"/>
                </a:cubicBezTo>
                <a:cubicBezTo>
                  <a:pt x="660" y="287"/>
                  <a:pt x="659" y="286"/>
                  <a:pt x="659" y="285"/>
                </a:cubicBezTo>
                <a:cubicBezTo>
                  <a:pt x="660" y="285"/>
                  <a:pt x="660" y="285"/>
                  <a:pt x="660" y="284"/>
                </a:cubicBezTo>
                <a:cubicBezTo>
                  <a:pt x="660" y="284"/>
                  <a:pt x="660" y="284"/>
                  <a:pt x="659" y="283"/>
                </a:cubicBezTo>
                <a:cubicBezTo>
                  <a:pt x="659" y="283"/>
                  <a:pt x="659" y="282"/>
                  <a:pt x="658" y="281"/>
                </a:cubicBezTo>
                <a:cubicBezTo>
                  <a:pt x="658" y="281"/>
                  <a:pt x="657" y="281"/>
                  <a:pt x="657" y="281"/>
                </a:cubicBezTo>
                <a:cubicBezTo>
                  <a:pt x="656" y="281"/>
                  <a:pt x="657" y="280"/>
                  <a:pt x="657" y="280"/>
                </a:cubicBezTo>
                <a:close/>
                <a:moveTo>
                  <a:pt x="722" y="228"/>
                </a:moveTo>
                <a:cubicBezTo>
                  <a:pt x="722" y="229"/>
                  <a:pt x="723" y="229"/>
                  <a:pt x="723" y="229"/>
                </a:cubicBezTo>
                <a:cubicBezTo>
                  <a:pt x="723" y="228"/>
                  <a:pt x="724" y="228"/>
                  <a:pt x="724" y="228"/>
                </a:cubicBezTo>
                <a:cubicBezTo>
                  <a:pt x="724" y="227"/>
                  <a:pt x="725" y="227"/>
                  <a:pt x="725" y="227"/>
                </a:cubicBezTo>
                <a:cubicBezTo>
                  <a:pt x="725" y="228"/>
                  <a:pt x="725" y="228"/>
                  <a:pt x="725" y="229"/>
                </a:cubicBezTo>
                <a:cubicBezTo>
                  <a:pt x="725" y="230"/>
                  <a:pt x="727" y="230"/>
                  <a:pt x="728" y="230"/>
                </a:cubicBezTo>
                <a:cubicBezTo>
                  <a:pt x="728" y="231"/>
                  <a:pt x="729" y="231"/>
                  <a:pt x="729" y="231"/>
                </a:cubicBezTo>
                <a:cubicBezTo>
                  <a:pt x="730" y="231"/>
                  <a:pt x="731" y="231"/>
                  <a:pt x="731" y="231"/>
                </a:cubicBezTo>
                <a:cubicBezTo>
                  <a:pt x="732" y="232"/>
                  <a:pt x="732" y="232"/>
                  <a:pt x="733" y="231"/>
                </a:cubicBezTo>
                <a:cubicBezTo>
                  <a:pt x="733" y="231"/>
                  <a:pt x="733" y="231"/>
                  <a:pt x="734" y="231"/>
                </a:cubicBezTo>
                <a:cubicBezTo>
                  <a:pt x="734" y="231"/>
                  <a:pt x="735" y="232"/>
                  <a:pt x="736" y="232"/>
                </a:cubicBezTo>
                <a:cubicBezTo>
                  <a:pt x="737" y="232"/>
                  <a:pt x="738" y="232"/>
                  <a:pt x="739" y="232"/>
                </a:cubicBezTo>
                <a:cubicBezTo>
                  <a:pt x="740" y="232"/>
                  <a:pt x="741" y="231"/>
                  <a:pt x="742" y="231"/>
                </a:cubicBezTo>
                <a:cubicBezTo>
                  <a:pt x="742" y="231"/>
                  <a:pt x="744" y="231"/>
                  <a:pt x="744" y="230"/>
                </a:cubicBezTo>
                <a:cubicBezTo>
                  <a:pt x="744" y="229"/>
                  <a:pt x="743" y="229"/>
                  <a:pt x="743" y="228"/>
                </a:cubicBezTo>
                <a:cubicBezTo>
                  <a:pt x="743" y="227"/>
                  <a:pt x="744" y="229"/>
                  <a:pt x="745" y="227"/>
                </a:cubicBezTo>
                <a:cubicBezTo>
                  <a:pt x="745" y="227"/>
                  <a:pt x="744" y="225"/>
                  <a:pt x="746" y="226"/>
                </a:cubicBezTo>
                <a:cubicBezTo>
                  <a:pt x="746" y="226"/>
                  <a:pt x="746" y="228"/>
                  <a:pt x="746" y="228"/>
                </a:cubicBezTo>
                <a:cubicBezTo>
                  <a:pt x="747" y="229"/>
                  <a:pt x="747" y="229"/>
                  <a:pt x="747" y="229"/>
                </a:cubicBezTo>
                <a:cubicBezTo>
                  <a:pt x="748" y="228"/>
                  <a:pt x="748" y="228"/>
                  <a:pt x="748" y="228"/>
                </a:cubicBezTo>
                <a:cubicBezTo>
                  <a:pt x="748" y="227"/>
                  <a:pt x="748" y="226"/>
                  <a:pt x="749" y="226"/>
                </a:cubicBezTo>
                <a:cubicBezTo>
                  <a:pt x="749" y="225"/>
                  <a:pt x="750" y="225"/>
                  <a:pt x="750" y="225"/>
                </a:cubicBezTo>
                <a:cubicBezTo>
                  <a:pt x="750" y="225"/>
                  <a:pt x="750" y="224"/>
                  <a:pt x="750" y="224"/>
                </a:cubicBezTo>
                <a:cubicBezTo>
                  <a:pt x="751" y="223"/>
                  <a:pt x="751" y="226"/>
                  <a:pt x="751" y="226"/>
                </a:cubicBezTo>
                <a:cubicBezTo>
                  <a:pt x="751" y="227"/>
                  <a:pt x="752" y="228"/>
                  <a:pt x="751" y="229"/>
                </a:cubicBezTo>
                <a:cubicBezTo>
                  <a:pt x="751" y="230"/>
                  <a:pt x="750" y="231"/>
                  <a:pt x="750" y="232"/>
                </a:cubicBezTo>
                <a:cubicBezTo>
                  <a:pt x="750" y="232"/>
                  <a:pt x="751" y="233"/>
                  <a:pt x="752" y="233"/>
                </a:cubicBezTo>
                <a:cubicBezTo>
                  <a:pt x="753" y="234"/>
                  <a:pt x="753" y="233"/>
                  <a:pt x="754" y="233"/>
                </a:cubicBezTo>
                <a:cubicBezTo>
                  <a:pt x="755" y="233"/>
                  <a:pt x="756" y="233"/>
                  <a:pt x="756" y="233"/>
                </a:cubicBezTo>
                <a:cubicBezTo>
                  <a:pt x="757" y="233"/>
                  <a:pt x="757" y="233"/>
                  <a:pt x="758" y="233"/>
                </a:cubicBezTo>
                <a:cubicBezTo>
                  <a:pt x="758" y="233"/>
                  <a:pt x="758" y="233"/>
                  <a:pt x="759" y="233"/>
                </a:cubicBezTo>
                <a:cubicBezTo>
                  <a:pt x="759" y="233"/>
                  <a:pt x="759" y="233"/>
                  <a:pt x="760" y="233"/>
                </a:cubicBezTo>
                <a:cubicBezTo>
                  <a:pt x="760" y="234"/>
                  <a:pt x="761" y="234"/>
                  <a:pt x="761" y="234"/>
                </a:cubicBezTo>
                <a:cubicBezTo>
                  <a:pt x="762" y="233"/>
                  <a:pt x="762" y="233"/>
                  <a:pt x="763" y="233"/>
                </a:cubicBezTo>
                <a:cubicBezTo>
                  <a:pt x="764" y="233"/>
                  <a:pt x="764" y="233"/>
                  <a:pt x="765" y="234"/>
                </a:cubicBezTo>
                <a:cubicBezTo>
                  <a:pt x="766" y="234"/>
                  <a:pt x="766" y="234"/>
                  <a:pt x="766" y="234"/>
                </a:cubicBezTo>
                <a:cubicBezTo>
                  <a:pt x="767" y="233"/>
                  <a:pt x="767" y="233"/>
                  <a:pt x="767" y="233"/>
                </a:cubicBezTo>
                <a:cubicBezTo>
                  <a:pt x="768" y="233"/>
                  <a:pt x="769" y="233"/>
                  <a:pt x="770" y="234"/>
                </a:cubicBezTo>
                <a:cubicBezTo>
                  <a:pt x="770" y="234"/>
                  <a:pt x="771" y="233"/>
                  <a:pt x="771" y="233"/>
                </a:cubicBezTo>
                <a:cubicBezTo>
                  <a:pt x="771" y="233"/>
                  <a:pt x="772" y="234"/>
                  <a:pt x="772" y="233"/>
                </a:cubicBezTo>
                <a:cubicBezTo>
                  <a:pt x="773" y="233"/>
                  <a:pt x="771" y="232"/>
                  <a:pt x="771" y="232"/>
                </a:cubicBezTo>
                <a:cubicBezTo>
                  <a:pt x="770" y="231"/>
                  <a:pt x="772" y="231"/>
                  <a:pt x="772" y="232"/>
                </a:cubicBezTo>
                <a:cubicBezTo>
                  <a:pt x="772" y="232"/>
                  <a:pt x="772" y="233"/>
                  <a:pt x="773" y="233"/>
                </a:cubicBezTo>
                <a:cubicBezTo>
                  <a:pt x="774" y="234"/>
                  <a:pt x="775" y="234"/>
                  <a:pt x="776" y="233"/>
                </a:cubicBezTo>
                <a:cubicBezTo>
                  <a:pt x="776" y="232"/>
                  <a:pt x="776" y="231"/>
                  <a:pt x="777" y="231"/>
                </a:cubicBezTo>
                <a:cubicBezTo>
                  <a:pt x="778" y="231"/>
                  <a:pt x="777" y="232"/>
                  <a:pt x="778" y="232"/>
                </a:cubicBezTo>
                <a:cubicBezTo>
                  <a:pt x="778" y="233"/>
                  <a:pt x="779" y="233"/>
                  <a:pt x="780" y="233"/>
                </a:cubicBezTo>
                <a:cubicBezTo>
                  <a:pt x="781" y="233"/>
                  <a:pt x="783" y="233"/>
                  <a:pt x="784" y="233"/>
                </a:cubicBezTo>
                <a:cubicBezTo>
                  <a:pt x="785" y="233"/>
                  <a:pt x="785" y="232"/>
                  <a:pt x="785" y="231"/>
                </a:cubicBezTo>
                <a:cubicBezTo>
                  <a:pt x="785" y="231"/>
                  <a:pt x="784" y="229"/>
                  <a:pt x="785" y="229"/>
                </a:cubicBezTo>
                <a:cubicBezTo>
                  <a:pt x="785" y="229"/>
                  <a:pt x="786" y="231"/>
                  <a:pt x="786" y="231"/>
                </a:cubicBezTo>
                <a:cubicBezTo>
                  <a:pt x="786" y="232"/>
                  <a:pt x="786" y="232"/>
                  <a:pt x="786" y="232"/>
                </a:cubicBezTo>
                <a:cubicBezTo>
                  <a:pt x="786" y="233"/>
                  <a:pt x="787" y="233"/>
                  <a:pt x="787" y="233"/>
                </a:cubicBezTo>
                <a:cubicBezTo>
                  <a:pt x="788" y="233"/>
                  <a:pt x="789" y="233"/>
                  <a:pt x="789" y="233"/>
                </a:cubicBezTo>
                <a:cubicBezTo>
                  <a:pt x="790" y="232"/>
                  <a:pt x="790" y="231"/>
                  <a:pt x="790" y="230"/>
                </a:cubicBezTo>
                <a:cubicBezTo>
                  <a:pt x="790" y="230"/>
                  <a:pt x="790" y="229"/>
                  <a:pt x="790" y="229"/>
                </a:cubicBezTo>
                <a:cubicBezTo>
                  <a:pt x="791" y="229"/>
                  <a:pt x="791" y="230"/>
                  <a:pt x="791" y="230"/>
                </a:cubicBezTo>
                <a:cubicBezTo>
                  <a:pt x="791" y="231"/>
                  <a:pt x="791" y="233"/>
                  <a:pt x="791" y="233"/>
                </a:cubicBezTo>
                <a:cubicBezTo>
                  <a:pt x="792" y="233"/>
                  <a:pt x="793" y="232"/>
                  <a:pt x="794" y="232"/>
                </a:cubicBezTo>
                <a:cubicBezTo>
                  <a:pt x="795" y="233"/>
                  <a:pt x="795" y="233"/>
                  <a:pt x="796" y="233"/>
                </a:cubicBezTo>
                <a:cubicBezTo>
                  <a:pt x="797" y="233"/>
                  <a:pt x="797" y="232"/>
                  <a:pt x="798" y="232"/>
                </a:cubicBezTo>
                <a:cubicBezTo>
                  <a:pt x="799" y="232"/>
                  <a:pt x="799" y="233"/>
                  <a:pt x="800" y="232"/>
                </a:cubicBezTo>
                <a:cubicBezTo>
                  <a:pt x="801" y="232"/>
                  <a:pt x="801" y="232"/>
                  <a:pt x="802" y="232"/>
                </a:cubicBezTo>
                <a:cubicBezTo>
                  <a:pt x="803" y="232"/>
                  <a:pt x="804" y="232"/>
                  <a:pt x="804" y="232"/>
                </a:cubicBezTo>
                <a:cubicBezTo>
                  <a:pt x="806" y="232"/>
                  <a:pt x="808" y="231"/>
                  <a:pt x="809" y="230"/>
                </a:cubicBezTo>
                <a:cubicBezTo>
                  <a:pt x="809" y="229"/>
                  <a:pt x="809" y="229"/>
                  <a:pt x="809" y="228"/>
                </a:cubicBezTo>
                <a:cubicBezTo>
                  <a:pt x="809" y="228"/>
                  <a:pt x="809" y="227"/>
                  <a:pt x="809" y="227"/>
                </a:cubicBezTo>
                <a:cubicBezTo>
                  <a:pt x="809" y="226"/>
                  <a:pt x="809" y="226"/>
                  <a:pt x="808" y="225"/>
                </a:cubicBezTo>
                <a:cubicBezTo>
                  <a:pt x="807" y="224"/>
                  <a:pt x="807" y="223"/>
                  <a:pt x="808" y="224"/>
                </a:cubicBezTo>
                <a:cubicBezTo>
                  <a:pt x="809" y="225"/>
                  <a:pt x="809" y="225"/>
                  <a:pt x="810" y="225"/>
                </a:cubicBezTo>
                <a:cubicBezTo>
                  <a:pt x="811" y="226"/>
                  <a:pt x="812" y="225"/>
                  <a:pt x="812" y="226"/>
                </a:cubicBezTo>
                <a:cubicBezTo>
                  <a:pt x="812" y="226"/>
                  <a:pt x="813" y="227"/>
                  <a:pt x="812" y="227"/>
                </a:cubicBezTo>
                <a:cubicBezTo>
                  <a:pt x="812" y="228"/>
                  <a:pt x="812" y="228"/>
                  <a:pt x="812" y="229"/>
                </a:cubicBezTo>
                <a:cubicBezTo>
                  <a:pt x="812" y="230"/>
                  <a:pt x="814" y="231"/>
                  <a:pt x="815" y="232"/>
                </a:cubicBezTo>
                <a:cubicBezTo>
                  <a:pt x="816" y="232"/>
                  <a:pt x="817" y="233"/>
                  <a:pt x="817" y="233"/>
                </a:cubicBezTo>
                <a:cubicBezTo>
                  <a:pt x="818" y="233"/>
                  <a:pt x="819" y="232"/>
                  <a:pt x="820" y="232"/>
                </a:cubicBezTo>
                <a:cubicBezTo>
                  <a:pt x="820" y="232"/>
                  <a:pt x="821" y="233"/>
                  <a:pt x="822" y="233"/>
                </a:cubicBezTo>
                <a:cubicBezTo>
                  <a:pt x="823" y="233"/>
                  <a:pt x="824" y="233"/>
                  <a:pt x="825" y="233"/>
                </a:cubicBezTo>
                <a:cubicBezTo>
                  <a:pt x="826" y="233"/>
                  <a:pt x="827" y="234"/>
                  <a:pt x="827" y="234"/>
                </a:cubicBezTo>
                <a:cubicBezTo>
                  <a:pt x="829" y="234"/>
                  <a:pt x="831" y="233"/>
                  <a:pt x="833" y="233"/>
                </a:cubicBezTo>
                <a:cubicBezTo>
                  <a:pt x="834" y="233"/>
                  <a:pt x="835" y="233"/>
                  <a:pt x="836" y="233"/>
                </a:cubicBezTo>
                <a:cubicBezTo>
                  <a:pt x="837" y="232"/>
                  <a:pt x="837" y="232"/>
                  <a:pt x="838" y="232"/>
                </a:cubicBezTo>
                <a:cubicBezTo>
                  <a:pt x="840" y="232"/>
                  <a:pt x="843" y="232"/>
                  <a:pt x="844" y="231"/>
                </a:cubicBezTo>
                <a:cubicBezTo>
                  <a:pt x="845" y="231"/>
                  <a:pt x="846" y="231"/>
                  <a:pt x="846" y="230"/>
                </a:cubicBezTo>
                <a:cubicBezTo>
                  <a:pt x="846" y="229"/>
                  <a:pt x="846" y="229"/>
                  <a:pt x="846" y="228"/>
                </a:cubicBezTo>
                <a:cubicBezTo>
                  <a:pt x="846" y="228"/>
                  <a:pt x="846" y="228"/>
                  <a:pt x="846" y="227"/>
                </a:cubicBezTo>
                <a:cubicBezTo>
                  <a:pt x="846" y="226"/>
                  <a:pt x="847" y="226"/>
                  <a:pt x="846" y="225"/>
                </a:cubicBezTo>
                <a:cubicBezTo>
                  <a:pt x="846" y="225"/>
                  <a:pt x="845" y="225"/>
                  <a:pt x="845" y="225"/>
                </a:cubicBezTo>
                <a:cubicBezTo>
                  <a:pt x="845" y="225"/>
                  <a:pt x="845" y="224"/>
                  <a:pt x="845" y="224"/>
                </a:cubicBezTo>
                <a:cubicBezTo>
                  <a:pt x="845" y="224"/>
                  <a:pt x="844" y="223"/>
                  <a:pt x="845" y="223"/>
                </a:cubicBezTo>
                <a:cubicBezTo>
                  <a:pt x="845" y="223"/>
                  <a:pt x="846" y="223"/>
                  <a:pt x="846" y="224"/>
                </a:cubicBezTo>
                <a:cubicBezTo>
                  <a:pt x="846" y="224"/>
                  <a:pt x="846" y="224"/>
                  <a:pt x="846" y="225"/>
                </a:cubicBezTo>
                <a:cubicBezTo>
                  <a:pt x="846" y="225"/>
                  <a:pt x="847" y="225"/>
                  <a:pt x="847" y="225"/>
                </a:cubicBezTo>
                <a:cubicBezTo>
                  <a:pt x="849" y="225"/>
                  <a:pt x="850" y="224"/>
                  <a:pt x="852" y="224"/>
                </a:cubicBezTo>
                <a:cubicBezTo>
                  <a:pt x="853" y="224"/>
                  <a:pt x="853" y="224"/>
                  <a:pt x="854" y="224"/>
                </a:cubicBezTo>
                <a:cubicBezTo>
                  <a:pt x="855" y="224"/>
                  <a:pt x="855" y="224"/>
                  <a:pt x="855" y="224"/>
                </a:cubicBezTo>
                <a:cubicBezTo>
                  <a:pt x="855" y="223"/>
                  <a:pt x="854" y="223"/>
                  <a:pt x="854" y="223"/>
                </a:cubicBezTo>
                <a:cubicBezTo>
                  <a:pt x="854" y="222"/>
                  <a:pt x="853" y="222"/>
                  <a:pt x="852" y="221"/>
                </a:cubicBezTo>
                <a:cubicBezTo>
                  <a:pt x="852" y="220"/>
                  <a:pt x="851" y="220"/>
                  <a:pt x="850" y="220"/>
                </a:cubicBezTo>
                <a:cubicBezTo>
                  <a:pt x="849" y="220"/>
                  <a:pt x="849" y="221"/>
                  <a:pt x="848" y="221"/>
                </a:cubicBezTo>
                <a:cubicBezTo>
                  <a:pt x="848" y="222"/>
                  <a:pt x="847" y="222"/>
                  <a:pt x="846" y="222"/>
                </a:cubicBezTo>
                <a:cubicBezTo>
                  <a:pt x="845" y="222"/>
                  <a:pt x="845" y="221"/>
                  <a:pt x="844" y="221"/>
                </a:cubicBezTo>
                <a:cubicBezTo>
                  <a:pt x="844" y="220"/>
                  <a:pt x="844" y="221"/>
                  <a:pt x="843" y="220"/>
                </a:cubicBezTo>
                <a:cubicBezTo>
                  <a:pt x="843" y="220"/>
                  <a:pt x="844" y="220"/>
                  <a:pt x="844" y="219"/>
                </a:cubicBezTo>
                <a:cubicBezTo>
                  <a:pt x="845" y="219"/>
                  <a:pt x="845" y="219"/>
                  <a:pt x="846" y="219"/>
                </a:cubicBezTo>
                <a:cubicBezTo>
                  <a:pt x="847" y="219"/>
                  <a:pt x="847" y="218"/>
                  <a:pt x="848" y="218"/>
                </a:cubicBezTo>
                <a:cubicBezTo>
                  <a:pt x="848" y="218"/>
                  <a:pt x="849" y="218"/>
                  <a:pt x="850" y="217"/>
                </a:cubicBezTo>
                <a:cubicBezTo>
                  <a:pt x="851" y="217"/>
                  <a:pt x="851" y="216"/>
                  <a:pt x="852" y="216"/>
                </a:cubicBezTo>
                <a:cubicBezTo>
                  <a:pt x="852" y="216"/>
                  <a:pt x="852" y="216"/>
                  <a:pt x="853" y="215"/>
                </a:cubicBezTo>
                <a:cubicBezTo>
                  <a:pt x="853" y="215"/>
                  <a:pt x="854" y="215"/>
                  <a:pt x="854" y="215"/>
                </a:cubicBezTo>
                <a:cubicBezTo>
                  <a:pt x="854" y="215"/>
                  <a:pt x="854" y="214"/>
                  <a:pt x="854" y="214"/>
                </a:cubicBezTo>
                <a:cubicBezTo>
                  <a:pt x="853" y="213"/>
                  <a:pt x="852" y="211"/>
                  <a:pt x="850" y="210"/>
                </a:cubicBezTo>
                <a:cubicBezTo>
                  <a:pt x="850" y="210"/>
                  <a:pt x="845" y="211"/>
                  <a:pt x="845" y="210"/>
                </a:cubicBezTo>
                <a:cubicBezTo>
                  <a:pt x="845" y="210"/>
                  <a:pt x="848" y="210"/>
                  <a:pt x="848" y="209"/>
                </a:cubicBezTo>
                <a:cubicBezTo>
                  <a:pt x="848" y="209"/>
                  <a:pt x="847" y="208"/>
                  <a:pt x="847" y="208"/>
                </a:cubicBezTo>
                <a:cubicBezTo>
                  <a:pt x="846" y="208"/>
                  <a:pt x="846" y="208"/>
                  <a:pt x="845" y="207"/>
                </a:cubicBezTo>
                <a:cubicBezTo>
                  <a:pt x="844" y="206"/>
                  <a:pt x="842" y="206"/>
                  <a:pt x="841" y="206"/>
                </a:cubicBezTo>
                <a:cubicBezTo>
                  <a:pt x="840" y="206"/>
                  <a:pt x="839" y="206"/>
                  <a:pt x="838" y="206"/>
                </a:cubicBezTo>
                <a:cubicBezTo>
                  <a:pt x="837" y="207"/>
                  <a:pt x="837" y="207"/>
                  <a:pt x="836" y="206"/>
                </a:cubicBezTo>
                <a:cubicBezTo>
                  <a:pt x="835" y="205"/>
                  <a:pt x="835" y="205"/>
                  <a:pt x="834" y="204"/>
                </a:cubicBezTo>
                <a:cubicBezTo>
                  <a:pt x="834" y="203"/>
                  <a:pt x="833" y="203"/>
                  <a:pt x="832" y="203"/>
                </a:cubicBezTo>
                <a:cubicBezTo>
                  <a:pt x="831" y="203"/>
                  <a:pt x="830" y="202"/>
                  <a:pt x="828" y="202"/>
                </a:cubicBezTo>
                <a:cubicBezTo>
                  <a:pt x="826" y="202"/>
                  <a:pt x="824" y="202"/>
                  <a:pt x="822" y="202"/>
                </a:cubicBezTo>
                <a:cubicBezTo>
                  <a:pt x="822" y="202"/>
                  <a:pt x="821" y="202"/>
                  <a:pt x="820" y="202"/>
                </a:cubicBezTo>
                <a:cubicBezTo>
                  <a:pt x="819" y="202"/>
                  <a:pt x="818" y="203"/>
                  <a:pt x="817" y="203"/>
                </a:cubicBezTo>
                <a:cubicBezTo>
                  <a:pt x="816" y="203"/>
                  <a:pt x="815" y="203"/>
                  <a:pt x="814" y="203"/>
                </a:cubicBezTo>
                <a:cubicBezTo>
                  <a:pt x="813" y="204"/>
                  <a:pt x="812" y="204"/>
                  <a:pt x="811" y="204"/>
                </a:cubicBezTo>
                <a:cubicBezTo>
                  <a:pt x="810" y="204"/>
                  <a:pt x="810" y="204"/>
                  <a:pt x="809" y="204"/>
                </a:cubicBezTo>
                <a:cubicBezTo>
                  <a:pt x="807" y="203"/>
                  <a:pt x="806" y="203"/>
                  <a:pt x="805" y="203"/>
                </a:cubicBezTo>
                <a:cubicBezTo>
                  <a:pt x="804" y="202"/>
                  <a:pt x="803" y="202"/>
                  <a:pt x="802" y="203"/>
                </a:cubicBezTo>
                <a:cubicBezTo>
                  <a:pt x="802" y="204"/>
                  <a:pt x="801" y="204"/>
                  <a:pt x="801" y="204"/>
                </a:cubicBezTo>
                <a:cubicBezTo>
                  <a:pt x="800" y="204"/>
                  <a:pt x="800" y="204"/>
                  <a:pt x="799" y="204"/>
                </a:cubicBezTo>
                <a:cubicBezTo>
                  <a:pt x="799" y="204"/>
                  <a:pt x="799" y="205"/>
                  <a:pt x="798" y="205"/>
                </a:cubicBezTo>
                <a:cubicBezTo>
                  <a:pt x="797" y="205"/>
                  <a:pt x="796" y="205"/>
                  <a:pt x="795" y="205"/>
                </a:cubicBezTo>
                <a:cubicBezTo>
                  <a:pt x="795" y="205"/>
                  <a:pt x="795" y="206"/>
                  <a:pt x="795" y="207"/>
                </a:cubicBezTo>
                <a:cubicBezTo>
                  <a:pt x="795" y="208"/>
                  <a:pt x="793" y="207"/>
                  <a:pt x="793" y="207"/>
                </a:cubicBezTo>
                <a:cubicBezTo>
                  <a:pt x="792" y="206"/>
                  <a:pt x="791" y="206"/>
                  <a:pt x="790" y="206"/>
                </a:cubicBezTo>
                <a:cubicBezTo>
                  <a:pt x="789" y="207"/>
                  <a:pt x="789" y="207"/>
                  <a:pt x="788" y="208"/>
                </a:cubicBezTo>
                <a:cubicBezTo>
                  <a:pt x="787" y="208"/>
                  <a:pt x="786" y="208"/>
                  <a:pt x="785" y="208"/>
                </a:cubicBezTo>
                <a:cubicBezTo>
                  <a:pt x="785" y="208"/>
                  <a:pt x="784" y="208"/>
                  <a:pt x="783" y="208"/>
                </a:cubicBezTo>
                <a:cubicBezTo>
                  <a:pt x="782" y="209"/>
                  <a:pt x="782" y="209"/>
                  <a:pt x="781" y="209"/>
                </a:cubicBezTo>
                <a:cubicBezTo>
                  <a:pt x="780" y="209"/>
                  <a:pt x="779" y="209"/>
                  <a:pt x="778" y="209"/>
                </a:cubicBezTo>
                <a:cubicBezTo>
                  <a:pt x="778" y="210"/>
                  <a:pt x="779" y="210"/>
                  <a:pt x="780" y="210"/>
                </a:cubicBezTo>
                <a:cubicBezTo>
                  <a:pt x="780" y="211"/>
                  <a:pt x="780" y="211"/>
                  <a:pt x="781" y="211"/>
                </a:cubicBezTo>
                <a:cubicBezTo>
                  <a:pt x="781" y="211"/>
                  <a:pt x="782" y="211"/>
                  <a:pt x="783" y="211"/>
                </a:cubicBezTo>
                <a:cubicBezTo>
                  <a:pt x="783" y="212"/>
                  <a:pt x="781" y="212"/>
                  <a:pt x="781" y="212"/>
                </a:cubicBezTo>
                <a:cubicBezTo>
                  <a:pt x="780" y="212"/>
                  <a:pt x="780" y="212"/>
                  <a:pt x="779" y="212"/>
                </a:cubicBezTo>
                <a:cubicBezTo>
                  <a:pt x="777" y="212"/>
                  <a:pt x="774" y="213"/>
                  <a:pt x="772" y="212"/>
                </a:cubicBezTo>
                <a:cubicBezTo>
                  <a:pt x="771" y="212"/>
                  <a:pt x="771" y="211"/>
                  <a:pt x="770" y="210"/>
                </a:cubicBezTo>
                <a:cubicBezTo>
                  <a:pt x="769" y="210"/>
                  <a:pt x="769" y="209"/>
                  <a:pt x="768" y="209"/>
                </a:cubicBezTo>
                <a:cubicBezTo>
                  <a:pt x="767" y="208"/>
                  <a:pt x="765" y="207"/>
                  <a:pt x="764" y="207"/>
                </a:cubicBezTo>
                <a:cubicBezTo>
                  <a:pt x="763" y="208"/>
                  <a:pt x="762" y="208"/>
                  <a:pt x="762" y="209"/>
                </a:cubicBezTo>
                <a:cubicBezTo>
                  <a:pt x="762" y="209"/>
                  <a:pt x="762" y="210"/>
                  <a:pt x="761" y="210"/>
                </a:cubicBezTo>
                <a:cubicBezTo>
                  <a:pt x="761" y="210"/>
                  <a:pt x="760" y="210"/>
                  <a:pt x="760" y="209"/>
                </a:cubicBezTo>
                <a:cubicBezTo>
                  <a:pt x="760" y="209"/>
                  <a:pt x="760" y="208"/>
                  <a:pt x="759" y="208"/>
                </a:cubicBezTo>
                <a:cubicBezTo>
                  <a:pt x="758" y="208"/>
                  <a:pt x="758" y="209"/>
                  <a:pt x="757" y="209"/>
                </a:cubicBezTo>
                <a:cubicBezTo>
                  <a:pt x="757" y="209"/>
                  <a:pt x="756" y="210"/>
                  <a:pt x="755" y="210"/>
                </a:cubicBezTo>
                <a:cubicBezTo>
                  <a:pt x="755" y="210"/>
                  <a:pt x="754" y="210"/>
                  <a:pt x="754" y="210"/>
                </a:cubicBezTo>
                <a:cubicBezTo>
                  <a:pt x="753" y="210"/>
                  <a:pt x="752" y="209"/>
                  <a:pt x="752" y="208"/>
                </a:cubicBezTo>
                <a:cubicBezTo>
                  <a:pt x="751" y="208"/>
                  <a:pt x="751" y="207"/>
                  <a:pt x="750" y="207"/>
                </a:cubicBezTo>
                <a:cubicBezTo>
                  <a:pt x="750" y="206"/>
                  <a:pt x="749" y="206"/>
                  <a:pt x="749" y="206"/>
                </a:cubicBezTo>
                <a:cubicBezTo>
                  <a:pt x="748" y="206"/>
                  <a:pt x="748" y="206"/>
                  <a:pt x="747" y="207"/>
                </a:cubicBezTo>
                <a:cubicBezTo>
                  <a:pt x="747" y="207"/>
                  <a:pt x="746" y="207"/>
                  <a:pt x="746" y="208"/>
                </a:cubicBezTo>
                <a:cubicBezTo>
                  <a:pt x="746" y="208"/>
                  <a:pt x="747" y="208"/>
                  <a:pt x="747" y="208"/>
                </a:cubicBezTo>
                <a:cubicBezTo>
                  <a:pt x="747" y="209"/>
                  <a:pt x="746" y="209"/>
                  <a:pt x="745" y="209"/>
                </a:cubicBezTo>
                <a:cubicBezTo>
                  <a:pt x="745" y="209"/>
                  <a:pt x="744" y="209"/>
                  <a:pt x="744" y="209"/>
                </a:cubicBezTo>
                <a:cubicBezTo>
                  <a:pt x="743" y="209"/>
                  <a:pt x="742" y="209"/>
                  <a:pt x="742" y="209"/>
                </a:cubicBezTo>
                <a:cubicBezTo>
                  <a:pt x="741" y="209"/>
                  <a:pt x="737" y="209"/>
                  <a:pt x="737" y="208"/>
                </a:cubicBezTo>
                <a:cubicBezTo>
                  <a:pt x="737" y="208"/>
                  <a:pt x="737" y="208"/>
                  <a:pt x="737" y="208"/>
                </a:cubicBezTo>
                <a:cubicBezTo>
                  <a:pt x="738" y="207"/>
                  <a:pt x="738" y="207"/>
                  <a:pt x="738" y="207"/>
                </a:cubicBezTo>
                <a:cubicBezTo>
                  <a:pt x="739" y="207"/>
                  <a:pt x="739" y="207"/>
                  <a:pt x="739" y="207"/>
                </a:cubicBezTo>
                <a:cubicBezTo>
                  <a:pt x="740" y="208"/>
                  <a:pt x="740" y="207"/>
                  <a:pt x="740" y="207"/>
                </a:cubicBezTo>
                <a:cubicBezTo>
                  <a:pt x="741" y="207"/>
                  <a:pt x="742" y="207"/>
                  <a:pt x="742" y="206"/>
                </a:cubicBezTo>
                <a:cubicBezTo>
                  <a:pt x="743" y="206"/>
                  <a:pt x="743" y="205"/>
                  <a:pt x="742" y="204"/>
                </a:cubicBezTo>
                <a:cubicBezTo>
                  <a:pt x="742" y="204"/>
                  <a:pt x="741" y="203"/>
                  <a:pt x="741" y="203"/>
                </a:cubicBezTo>
                <a:cubicBezTo>
                  <a:pt x="741" y="203"/>
                  <a:pt x="740" y="203"/>
                  <a:pt x="740" y="202"/>
                </a:cubicBezTo>
                <a:cubicBezTo>
                  <a:pt x="740" y="202"/>
                  <a:pt x="739" y="202"/>
                  <a:pt x="739" y="202"/>
                </a:cubicBezTo>
                <a:cubicBezTo>
                  <a:pt x="738" y="201"/>
                  <a:pt x="738" y="202"/>
                  <a:pt x="737" y="202"/>
                </a:cubicBezTo>
                <a:cubicBezTo>
                  <a:pt x="737" y="203"/>
                  <a:pt x="736" y="203"/>
                  <a:pt x="736" y="202"/>
                </a:cubicBezTo>
                <a:cubicBezTo>
                  <a:pt x="736" y="201"/>
                  <a:pt x="736" y="200"/>
                  <a:pt x="735" y="199"/>
                </a:cubicBezTo>
                <a:cubicBezTo>
                  <a:pt x="735" y="198"/>
                  <a:pt x="734" y="198"/>
                  <a:pt x="733" y="198"/>
                </a:cubicBezTo>
                <a:cubicBezTo>
                  <a:pt x="733" y="198"/>
                  <a:pt x="733" y="199"/>
                  <a:pt x="733" y="199"/>
                </a:cubicBezTo>
                <a:cubicBezTo>
                  <a:pt x="732" y="199"/>
                  <a:pt x="732" y="199"/>
                  <a:pt x="731" y="199"/>
                </a:cubicBezTo>
                <a:cubicBezTo>
                  <a:pt x="731" y="199"/>
                  <a:pt x="730" y="199"/>
                  <a:pt x="729" y="199"/>
                </a:cubicBezTo>
                <a:cubicBezTo>
                  <a:pt x="728" y="199"/>
                  <a:pt x="728" y="198"/>
                  <a:pt x="727" y="198"/>
                </a:cubicBezTo>
                <a:cubicBezTo>
                  <a:pt x="726" y="198"/>
                  <a:pt x="725" y="198"/>
                  <a:pt x="724" y="199"/>
                </a:cubicBezTo>
                <a:cubicBezTo>
                  <a:pt x="724" y="199"/>
                  <a:pt x="724" y="200"/>
                  <a:pt x="723" y="200"/>
                </a:cubicBezTo>
                <a:cubicBezTo>
                  <a:pt x="722" y="200"/>
                  <a:pt x="722" y="201"/>
                  <a:pt x="722" y="201"/>
                </a:cubicBezTo>
                <a:cubicBezTo>
                  <a:pt x="722" y="201"/>
                  <a:pt x="721" y="202"/>
                  <a:pt x="721" y="201"/>
                </a:cubicBezTo>
                <a:cubicBezTo>
                  <a:pt x="720" y="201"/>
                  <a:pt x="722" y="200"/>
                  <a:pt x="722" y="200"/>
                </a:cubicBezTo>
                <a:cubicBezTo>
                  <a:pt x="723" y="199"/>
                  <a:pt x="723" y="199"/>
                  <a:pt x="722" y="199"/>
                </a:cubicBezTo>
                <a:cubicBezTo>
                  <a:pt x="722" y="199"/>
                  <a:pt x="721" y="199"/>
                  <a:pt x="721" y="198"/>
                </a:cubicBezTo>
                <a:cubicBezTo>
                  <a:pt x="721" y="198"/>
                  <a:pt x="721" y="198"/>
                  <a:pt x="722" y="198"/>
                </a:cubicBezTo>
                <a:cubicBezTo>
                  <a:pt x="722" y="198"/>
                  <a:pt x="722" y="198"/>
                  <a:pt x="723" y="198"/>
                </a:cubicBezTo>
                <a:cubicBezTo>
                  <a:pt x="723" y="198"/>
                  <a:pt x="724" y="198"/>
                  <a:pt x="724" y="198"/>
                </a:cubicBezTo>
                <a:cubicBezTo>
                  <a:pt x="725" y="198"/>
                  <a:pt x="725" y="198"/>
                  <a:pt x="725" y="198"/>
                </a:cubicBezTo>
                <a:cubicBezTo>
                  <a:pt x="726" y="198"/>
                  <a:pt x="726" y="198"/>
                  <a:pt x="727" y="198"/>
                </a:cubicBezTo>
                <a:cubicBezTo>
                  <a:pt x="727" y="198"/>
                  <a:pt x="727" y="198"/>
                  <a:pt x="728" y="198"/>
                </a:cubicBezTo>
                <a:cubicBezTo>
                  <a:pt x="728" y="197"/>
                  <a:pt x="729" y="197"/>
                  <a:pt x="729" y="197"/>
                </a:cubicBezTo>
                <a:cubicBezTo>
                  <a:pt x="729" y="197"/>
                  <a:pt x="730" y="197"/>
                  <a:pt x="730" y="197"/>
                </a:cubicBezTo>
                <a:cubicBezTo>
                  <a:pt x="731" y="197"/>
                  <a:pt x="731" y="197"/>
                  <a:pt x="731" y="196"/>
                </a:cubicBezTo>
                <a:cubicBezTo>
                  <a:pt x="730" y="196"/>
                  <a:pt x="729" y="196"/>
                  <a:pt x="729" y="196"/>
                </a:cubicBezTo>
                <a:cubicBezTo>
                  <a:pt x="729" y="196"/>
                  <a:pt x="728" y="196"/>
                  <a:pt x="728" y="196"/>
                </a:cubicBezTo>
                <a:cubicBezTo>
                  <a:pt x="727" y="196"/>
                  <a:pt x="726" y="196"/>
                  <a:pt x="725" y="196"/>
                </a:cubicBezTo>
                <a:cubicBezTo>
                  <a:pt x="724" y="196"/>
                  <a:pt x="723" y="196"/>
                  <a:pt x="723" y="195"/>
                </a:cubicBezTo>
                <a:cubicBezTo>
                  <a:pt x="722" y="195"/>
                  <a:pt x="721" y="195"/>
                  <a:pt x="720" y="195"/>
                </a:cubicBezTo>
                <a:cubicBezTo>
                  <a:pt x="720" y="195"/>
                  <a:pt x="718" y="195"/>
                  <a:pt x="718" y="194"/>
                </a:cubicBezTo>
                <a:cubicBezTo>
                  <a:pt x="718" y="194"/>
                  <a:pt x="719" y="194"/>
                  <a:pt x="719" y="194"/>
                </a:cubicBezTo>
                <a:cubicBezTo>
                  <a:pt x="718" y="193"/>
                  <a:pt x="718" y="193"/>
                  <a:pt x="717" y="193"/>
                </a:cubicBezTo>
                <a:cubicBezTo>
                  <a:pt x="717" y="193"/>
                  <a:pt x="716" y="193"/>
                  <a:pt x="717" y="192"/>
                </a:cubicBezTo>
                <a:cubicBezTo>
                  <a:pt x="717" y="192"/>
                  <a:pt x="717" y="193"/>
                  <a:pt x="718" y="193"/>
                </a:cubicBezTo>
                <a:cubicBezTo>
                  <a:pt x="718" y="193"/>
                  <a:pt x="719" y="193"/>
                  <a:pt x="720" y="194"/>
                </a:cubicBezTo>
                <a:cubicBezTo>
                  <a:pt x="721" y="194"/>
                  <a:pt x="722" y="194"/>
                  <a:pt x="723" y="194"/>
                </a:cubicBezTo>
                <a:cubicBezTo>
                  <a:pt x="723" y="194"/>
                  <a:pt x="724" y="194"/>
                  <a:pt x="725" y="194"/>
                </a:cubicBezTo>
                <a:cubicBezTo>
                  <a:pt x="725" y="194"/>
                  <a:pt x="726" y="194"/>
                  <a:pt x="726" y="194"/>
                </a:cubicBezTo>
                <a:cubicBezTo>
                  <a:pt x="728" y="195"/>
                  <a:pt x="729" y="194"/>
                  <a:pt x="730" y="194"/>
                </a:cubicBezTo>
                <a:cubicBezTo>
                  <a:pt x="731" y="194"/>
                  <a:pt x="732" y="194"/>
                  <a:pt x="733" y="194"/>
                </a:cubicBezTo>
                <a:cubicBezTo>
                  <a:pt x="735" y="194"/>
                  <a:pt x="737" y="195"/>
                  <a:pt x="740" y="195"/>
                </a:cubicBezTo>
                <a:cubicBezTo>
                  <a:pt x="740" y="194"/>
                  <a:pt x="741" y="194"/>
                  <a:pt x="742" y="193"/>
                </a:cubicBezTo>
                <a:cubicBezTo>
                  <a:pt x="742" y="193"/>
                  <a:pt x="742" y="192"/>
                  <a:pt x="742" y="192"/>
                </a:cubicBezTo>
                <a:cubicBezTo>
                  <a:pt x="742" y="192"/>
                  <a:pt x="741" y="192"/>
                  <a:pt x="741" y="191"/>
                </a:cubicBezTo>
                <a:cubicBezTo>
                  <a:pt x="740" y="191"/>
                  <a:pt x="739" y="191"/>
                  <a:pt x="738" y="191"/>
                </a:cubicBezTo>
                <a:cubicBezTo>
                  <a:pt x="737" y="190"/>
                  <a:pt x="736" y="191"/>
                  <a:pt x="735" y="190"/>
                </a:cubicBezTo>
                <a:cubicBezTo>
                  <a:pt x="734" y="190"/>
                  <a:pt x="733" y="190"/>
                  <a:pt x="732" y="189"/>
                </a:cubicBezTo>
                <a:cubicBezTo>
                  <a:pt x="731" y="189"/>
                  <a:pt x="730" y="189"/>
                  <a:pt x="729" y="189"/>
                </a:cubicBezTo>
                <a:cubicBezTo>
                  <a:pt x="728" y="189"/>
                  <a:pt x="725" y="189"/>
                  <a:pt x="724" y="188"/>
                </a:cubicBezTo>
                <a:cubicBezTo>
                  <a:pt x="722" y="188"/>
                  <a:pt x="721" y="188"/>
                  <a:pt x="720" y="188"/>
                </a:cubicBezTo>
                <a:cubicBezTo>
                  <a:pt x="720" y="187"/>
                  <a:pt x="719" y="187"/>
                  <a:pt x="719" y="187"/>
                </a:cubicBezTo>
                <a:cubicBezTo>
                  <a:pt x="718" y="187"/>
                  <a:pt x="717" y="187"/>
                  <a:pt x="718" y="187"/>
                </a:cubicBezTo>
                <a:cubicBezTo>
                  <a:pt x="718" y="186"/>
                  <a:pt x="718" y="187"/>
                  <a:pt x="719" y="187"/>
                </a:cubicBezTo>
                <a:cubicBezTo>
                  <a:pt x="719" y="187"/>
                  <a:pt x="720" y="187"/>
                  <a:pt x="720" y="187"/>
                </a:cubicBezTo>
                <a:cubicBezTo>
                  <a:pt x="721" y="187"/>
                  <a:pt x="722" y="187"/>
                  <a:pt x="723" y="187"/>
                </a:cubicBezTo>
                <a:cubicBezTo>
                  <a:pt x="724" y="187"/>
                  <a:pt x="725" y="188"/>
                  <a:pt x="725" y="187"/>
                </a:cubicBezTo>
                <a:cubicBezTo>
                  <a:pt x="727" y="187"/>
                  <a:pt x="724" y="185"/>
                  <a:pt x="724" y="185"/>
                </a:cubicBezTo>
                <a:cubicBezTo>
                  <a:pt x="724" y="184"/>
                  <a:pt x="723" y="183"/>
                  <a:pt x="722" y="183"/>
                </a:cubicBezTo>
                <a:cubicBezTo>
                  <a:pt x="721" y="182"/>
                  <a:pt x="719" y="182"/>
                  <a:pt x="717" y="182"/>
                </a:cubicBezTo>
                <a:cubicBezTo>
                  <a:pt x="715" y="182"/>
                  <a:pt x="713" y="182"/>
                  <a:pt x="711" y="182"/>
                </a:cubicBezTo>
                <a:cubicBezTo>
                  <a:pt x="711" y="183"/>
                  <a:pt x="710" y="183"/>
                  <a:pt x="709" y="183"/>
                </a:cubicBezTo>
                <a:cubicBezTo>
                  <a:pt x="708" y="184"/>
                  <a:pt x="707" y="184"/>
                  <a:pt x="706" y="184"/>
                </a:cubicBezTo>
                <a:cubicBezTo>
                  <a:pt x="705" y="184"/>
                  <a:pt x="705" y="184"/>
                  <a:pt x="704" y="184"/>
                </a:cubicBezTo>
                <a:cubicBezTo>
                  <a:pt x="704" y="184"/>
                  <a:pt x="704" y="184"/>
                  <a:pt x="703" y="184"/>
                </a:cubicBezTo>
                <a:cubicBezTo>
                  <a:pt x="702" y="184"/>
                  <a:pt x="702" y="184"/>
                  <a:pt x="701" y="184"/>
                </a:cubicBezTo>
                <a:cubicBezTo>
                  <a:pt x="699" y="183"/>
                  <a:pt x="698" y="184"/>
                  <a:pt x="697" y="186"/>
                </a:cubicBezTo>
                <a:cubicBezTo>
                  <a:pt x="696" y="187"/>
                  <a:pt x="694" y="188"/>
                  <a:pt x="693" y="189"/>
                </a:cubicBezTo>
                <a:cubicBezTo>
                  <a:pt x="693" y="189"/>
                  <a:pt x="692" y="188"/>
                  <a:pt x="692" y="188"/>
                </a:cubicBezTo>
                <a:cubicBezTo>
                  <a:pt x="692" y="188"/>
                  <a:pt x="693" y="188"/>
                  <a:pt x="693" y="187"/>
                </a:cubicBezTo>
                <a:cubicBezTo>
                  <a:pt x="694" y="187"/>
                  <a:pt x="695" y="187"/>
                  <a:pt x="695" y="186"/>
                </a:cubicBezTo>
                <a:cubicBezTo>
                  <a:pt x="696" y="186"/>
                  <a:pt x="696" y="185"/>
                  <a:pt x="696" y="184"/>
                </a:cubicBezTo>
                <a:cubicBezTo>
                  <a:pt x="697" y="184"/>
                  <a:pt x="698" y="183"/>
                  <a:pt x="698" y="182"/>
                </a:cubicBezTo>
                <a:cubicBezTo>
                  <a:pt x="698" y="182"/>
                  <a:pt x="697" y="181"/>
                  <a:pt x="696" y="181"/>
                </a:cubicBezTo>
                <a:cubicBezTo>
                  <a:pt x="695" y="180"/>
                  <a:pt x="695" y="180"/>
                  <a:pt x="695" y="179"/>
                </a:cubicBezTo>
                <a:cubicBezTo>
                  <a:pt x="694" y="178"/>
                  <a:pt x="692" y="177"/>
                  <a:pt x="691" y="176"/>
                </a:cubicBezTo>
                <a:cubicBezTo>
                  <a:pt x="689" y="176"/>
                  <a:pt x="688" y="176"/>
                  <a:pt x="686" y="176"/>
                </a:cubicBezTo>
                <a:cubicBezTo>
                  <a:pt x="685" y="176"/>
                  <a:pt x="684" y="176"/>
                  <a:pt x="683" y="176"/>
                </a:cubicBezTo>
                <a:cubicBezTo>
                  <a:pt x="682" y="176"/>
                  <a:pt x="681" y="175"/>
                  <a:pt x="680" y="175"/>
                </a:cubicBezTo>
                <a:cubicBezTo>
                  <a:pt x="679" y="175"/>
                  <a:pt x="679" y="175"/>
                  <a:pt x="678" y="175"/>
                </a:cubicBezTo>
                <a:cubicBezTo>
                  <a:pt x="677" y="175"/>
                  <a:pt x="676" y="174"/>
                  <a:pt x="675" y="174"/>
                </a:cubicBezTo>
                <a:cubicBezTo>
                  <a:pt x="675" y="174"/>
                  <a:pt x="674" y="174"/>
                  <a:pt x="673" y="173"/>
                </a:cubicBezTo>
                <a:cubicBezTo>
                  <a:pt x="671" y="173"/>
                  <a:pt x="669" y="173"/>
                  <a:pt x="667" y="173"/>
                </a:cubicBezTo>
                <a:cubicBezTo>
                  <a:pt x="666" y="173"/>
                  <a:pt x="664" y="173"/>
                  <a:pt x="663" y="173"/>
                </a:cubicBezTo>
                <a:cubicBezTo>
                  <a:pt x="663" y="173"/>
                  <a:pt x="662" y="173"/>
                  <a:pt x="661" y="174"/>
                </a:cubicBezTo>
                <a:cubicBezTo>
                  <a:pt x="661" y="174"/>
                  <a:pt x="661" y="174"/>
                  <a:pt x="661" y="175"/>
                </a:cubicBezTo>
                <a:cubicBezTo>
                  <a:pt x="661" y="175"/>
                  <a:pt x="660" y="175"/>
                  <a:pt x="660" y="175"/>
                </a:cubicBezTo>
                <a:cubicBezTo>
                  <a:pt x="659" y="175"/>
                  <a:pt x="658" y="175"/>
                  <a:pt x="658" y="175"/>
                </a:cubicBezTo>
                <a:cubicBezTo>
                  <a:pt x="657" y="175"/>
                  <a:pt x="657" y="174"/>
                  <a:pt x="657" y="175"/>
                </a:cubicBezTo>
                <a:cubicBezTo>
                  <a:pt x="656" y="175"/>
                  <a:pt x="657" y="175"/>
                  <a:pt x="657" y="176"/>
                </a:cubicBezTo>
                <a:cubicBezTo>
                  <a:pt x="656" y="176"/>
                  <a:pt x="654" y="176"/>
                  <a:pt x="656" y="177"/>
                </a:cubicBezTo>
                <a:cubicBezTo>
                  <a:pt x="656" y="178"/>
                  <a:pt x="657" y="178"/>
                  <a:pt x="658" y="178"/>
                </a:cubicBezTo>
                <a:cubicBezTo>
                  <a:pt x="658" y="178"/>
                  <a:pt x="658" y="178"/>
                  <a:pt x="659" y="179"/>
                </a:cubicBezTo>
                <a:cubicBezTo>
                  <a:pt x="659" y="179"/>
                  <a:pt x="660" y="179"/>
                  <a:pt x="660" y="179"/>
                </a:cubicBezTo>
                <a:cubicBezTo>
                  <a:pt x="660" y="179"/>
                  <a:pt x="661" y="179"/>
                  <a:pt x="661" y="179"/>
                </a:cubicBezTo>
                <a:cubicBezTo>
                  <a:pt x="661" y="180"/>
                  <a:pt x="660" y="179"/>
                  <a:pt x="660" y="179"/>
                </a:cubicBezTo>
                <a:cubicBezTo>
                  <a:pt x="659" y="179"/>
                  <a:pt x="659" y="180"/>
                  <a:pt x="659" y="180"/>
                </a:cubicBezTo>
                <a:cubicBezTo>
                  <a:pt x="659" y="180"/>
                  <a:pt x="660" y="180"/>
                  <a:pt x="660" y="181"/>
                </a:cubicBezTo>
                <a:cubicBezTo>
                  <a:pt x="660" y="181"/>
                  <a:pt x="658" y="181"/>
                  <a:pt x="657" y="181"/>
                </a:cubicBezTo>
                <a:cubicBezTo>
                  <a:pt x="657" y="181"/>
                  <a:pt x="656" y="180"/>
                  <a:pt x="655" y="181"/>
                </a:cubicBezTo>
                <a:cubicBezTo>
                  <a:pt x="654" y="182"/>
                  <a:pt x="657" y="182"/>
                  <a:pt x="657" y="182"/>
                </a:cubicBezTo>
                <a:cubicBezTo>
                  <a:pt x="658" y="182"/>
                  <a:pt x="659" y="182"/>
                  <a:pt x="660" y="182"/>
                </a:cubicBezTo>
                <a:cubicBezTo>
                  <a:pt x="660" y="183"/>
                  <a:pt x="661" y="183"/>
                  <a:pt x="661" y="183"/>
                </a:cubicBezTo>
                <a:cubicBezTo>
                  <a:pt x="662" y="183"/>
                  <a:pt x="662" y="183"/>
                  <a:pt x="662" y="184"/>
                </a:cubicBezTo>
                <a:cubicBezTo>
                  <a:pt x="663" y="184"/>
                  <a:pt x="663" y="184"/>
                  <a:pt x="663" y="184"/>
                </a:cubicBezTo>
                <a:cubicBezTo>
                  <a:pt x="663" y="185"/>
                  <a:pt x="664" y="185"/>
                  <a:pt x="664" y="185"/>
                </a:cubicBezTo>
                <a:cubicBezTo>
                  <a:pt x="665" y="185"/>
                  <a:pt x="665" y="185"/>
                  <a:pt x="665" y="185"/>
                </a:cubicBezTo>
                <a:cubicBezTo>
                  <a:pt x="666" y="185"/>
                  <a:pt x="669" y="184"/>
                  <a:pt x="669" y="185"/>
                </a:cubicBezTo>
                <a:cubicBezTo>
                  <a:pt x="668" y="186"/>
                  <a:pt x="667" y="185"/>
                  <a:pt x="666" y="185"/>
                </a:cubicBezTo>
                <a:cubicBezTo>
                  <a:pt x="666" y="186"/>
                  <a:pt x="666" y="186"/>
                  <a:pt x="665" y="186"/>
                </a:cubicBezTo>
                <a:cubicBezTo>
                  <a:pt x="665" y="186"/>
                  <a:pt x="664" y="186"/>
                  <a:pt x="664" y="186"/>
                </a:cubicBezTo>
                <a:cubicBezTo>
                  <a:pt x="663" y="187"/>
                  <a:pt x="665" y="188"/>
                  <a:pt x="666" y="188"/>
                </a:cubicBezTo>
                <a:cubicBezTo>
                  <a:pt x="666" y="188"/>
                  <a:pt x="666" y="189"/>
                  <a:pt x="667" y="189"/>
                </a:cubicBezTo>
                <a:cubicBezTo>
                  <a:pt x="667" y="189"/>
                  <a:pt x="667" y="189"/>
                  <a:pt x="668" y="189"/>
                </a:cubicBezTo>
                <a:cubicBezTo>
                  <a:pt x="669" y="189"/>
                  <a:pt x="670" y="189"/>
                  <a:pt x="670" y="189"/>
                </a:cubicBezTo>
                <a:cubicBezTo>
                  <a:pt x="672" y="190"/>
                  <a:pt x="673" y="190"/>
                  <a:pt x="674" y="190"/>
                </a:cubicBezTo>
                <a:cubicBezTo>
                  <a:pt x="674" y="190"/>
                  <a:pt x="676" y="190"/>
                  <a:pt x="675" y="191"/>
                </a:cubicBezTo>
                <a:cubicBezTo>
                  <a:pt x="674" y="191"/>
                  <a:pt x="674" y="191"/>
                  <a:pt x="673" y="191"/>
                </a:cubicBezTo>
                <a:cubicBezTo>
                  <a:pt x="673" y="191"/>
                  <a:pt x="672" y="192"/>
                  <a:pt x="672" y="192"/>
                </a:cubicBezTo>
                <a:cubicBezTo>
                  <a:pt x="672" y="193"/>
                  <a:pt x="674" y="192"/>
                  <a:pt x="674" y="192"/>
                </a:cubicBezTo>
                <a:cubicBezTo>
                  <a:pt x="675" y="192"/>
                  <a:pt x="676" y="192"/>
                  <a:pt x="677" y="193"/>
                </a:cubicBezTo>
                <a:cubicBezTo>
                  <a:pt x="678" y="193"/>
                  <a:pt x="678" y="192"/>
                  <a:pt x="679" y="192"/>
                </a:cubicBezTo>
                <a:cubicBezTo>
                  <a:pt x="680" y="191"/>
                  <a:pt x="681" y="192"/>
                  <a:pt x="682" y="192"/>
                </a:cubicBezTo>
                <a:cubicBezTo>
                  <a:pt x="683" y="192"/>
                  <a:pt x="684" y="192"/>
                  <a:pt x="685" y="192"/>
                </a:cubicBezTo>
                <a:cubicBezTo>
                  <a:pt x="686" y="192"/>
                  <a:pt x="687" y="192"/>
                  <a:pt x="689" y="192"/>
                </a:cubicBezTo>
                <a:cubicBezTo>
                  <a:pt x="689" y="192"/>
                  <a:pt x="690" y="192"/>
                  <a:pt x="690" y="192"/>
                </a:cubicBezTo>
                <a:cubicBezTo>
                  <a:pt x="691" y="192"/>
                  <a:pt x="691" y="191"/>
                  <a:pt x="691" y="191"/>
                </a:cubicBezTo>
                <a:cubicBezTo>
                  <a:pt x="692" y="191"/>
                  <a:pt x="692" y="191"/>
                  <a:pt x="693" y="191"/>
                </a:cubicBezTo>
                <a:cubicBezTo>
                  <a:pt x="693" y="191"/>
                  <a:pt x="694" y="191"/>
                  <a:pt x="695" y="190"/>
                </a:cubicBezTo>
                <a:cubicBezTo>
                  <a:pt x="696" y="190"/>
                  <a:pt x="696" y="189"/>
                  <a:pt x="697" y="190"/>
                </a:cubicBezTo>
                <a:cubicBezTo>
                  <a:pt x="698" y="190"/>
                  <a:pt x="698" y="190"/>
                  <a:pt x="698" y="190"/>
                </a:cubicBezTo>
                <a:cubicBezTo>
                  <a:pt x="699" y="191"/>
                  <a:pt x="699" y="191"/>
                  <a:pt x="699" y="192"/>
                </a:cubicBezTo>
                <a:cubicBezTo>
                  <a:pt x="699" y="192"/>
                  <a:pt x="700" y="193"/>
                  <a:pt x="700" y="193"/>
                </a:cubicBezTo>
                <a:cubicBezTo>
                  <a:pt x="701" y="193"/>
                  <a:pt x="702" y="194"/>
                  <a:pt x="702" y="194"/>
                </a:cubicBezTo>
                <a:cubicBezTo>
                  <a:pt x="703" y="195"/>
                  <a:pt x="703" y="195"/>
                  <a:pt x="703" y="196"/>
                </a:cubicBezTo>
                <a:cubicBezTo>
                  <a:pt x="703" y="197"/>
                  <a:pt x="703" y="198"/>
                  <a:pt x="704" y="198"/>
                </a:cubicBezTo>
                <a:cubicBezTo>
                  <a:pt x="704" y="199"/>
                  <a:pt x="705" y="199"/>
                  <a:pt x="705" y="199"/>
                </a:cubicBezTo>
                <a:cubicBezTo>
                  <a:pt x="706" y="199"/>
                  <a:pt x="706" y="200"/>
                  <a:pt x="706" y="200"/>
                </a:cubicBezTo>
                <a:cubicBezTo>
                  <a:pt x="707" y="201"/>
                  <a:pt x="709" y="201"/>
                  <a:pt x="709" y="203"/>
                </a:cubicBezTo>
                <a:cubicBezTo>
                  <a:pt x="709" y="203"/>
                  <a:pt x="709" y="203"/>
                  <a:pt x="709" y="204"/>
                </a:cubicBezTo>
                <a:cubicBezTo>
                  <a:pt x="709" y="204"/>
                  <a:pt x="709" y="205"/>
                  <a:pt x="709" y="205"/>
                </a:cubicBezTo>
                <a:cubicBezTo>
                  <a:pt x="710" y="206"/>
                  <a:pt x="710" y="206"/>
                  <a:pt x="710" y="207"/>
                </a:cubicBezTo>
                <a:cubicBezTo>
                  <a:pt x="710" y="208"/>
                  <a:pt x="710" y="208"/>
                  <a:pt x="709" y="209"/>
                </a:cubicBezTo>
                <a:cubicBezTo>
                  <a:pt x="709" y="209"/>
                  <a:pt x="708" y="209"/>
                  <a:pt x="708" y="209"/>
                </a:cubicBezTo>
                <a:cubicBezTo>
                  <a:pt x="707" y="209"/>
                  <a:pt x="707" y="210"/>
                  <a:pt x="706" y="211"/>
                </a:cubicBezTo>
                <a:cubicBezTo>
                  <a:pt x="706" y="211"/>
                  <a:pt x="706" y="211"/>
                  <a:pt x="706" y="212"/>
                </a:cubicBezTo>
                <a:cubicBezTo>
                  <a:pt x="706" y="212"/>
                  <a:pt x="706" y="212"/>
                  <a:pt x="706" y="213"/>
                </a:cubicBezTo>
                <a:cubicBezTo>
                  <a:pt x="707" y="214"/>
                  <a:pt x="705" y="214"/>
                  <a:pt x="705" y="215"/>
                </a:cubicBezTo>
                <a:cubicBezTo>
                  <a:pt x="705" y="216"/>
                  <a:pt x="705" y="217"/>
                  <a:pt x="706" y="217"/>
                </a:cubicBezTo>
                <a:cubicBezTo>
                  <a:pt x="707" y="218"/>
                  <a:pt x="708" y="219"/>
                  <a:pt x="709" y="221"/>
                </a:cubicBezTo>
                <a:cubicBezTo>
                  <a:pt x="709" y="221"/>
                  <a:pt x="709" y="222"/>
                  <a:pt x="709" y="222"/>
                </a:cubicBezTo>
                <a:cubicBezTo>
                  <a:pt x="710" y="223"/>
                  <a:pt x="710" y="224"/>
                  <a:pt x="710" y="225"/>
                </a:cubicBezTo>
                <a:cubicBezTo>
                  <a:pt x="710" y="226"/>
                  <a:pt x="711" y="226"/>
                  <a:pt x="711" y="227"/>
                </a:cubicBezTo>
                <a:cubicBezTo>
                  <a:pt x="712" y="228"/>
                  <a:pt x="712" y="229"/>
                  <a:pt x="713" y="229"/>
                </a:cubicBezTo>
                <a:cubicBezTo>
                  <a:pt x="713" y="228"/>
                  <a:pt x="714" y="228"/>
                  <a:pt x="714" y="228"/>
                </a:cubicBezTo>
                <a:cubicBezTo>
                  <a:pt x="714" y="228"/>
                  <a:pt x="715" y="229"/>
                  <a:pt x="715" y="229"/>
                </a:cubicBezTo>
                <a:cubicBezTo>
                  <a:pt x="715" y="230"/>
                  <a:pt x="716" y="230"/>
                  <a:pt x="717" y="230"/>
                </a:cubicBezTo>
                <a:cubicBezTo>
                  <a:pt x="718" y="229"/>
                  <a:pt x="718" y="228"/>
                  <a:pt x="719" y="229"/>
                </a:cubicBezTo>
                <a:cubicBezTo>
                  <a:pt x="719" y="229"/>
                  <a:pt x="719" y="230"/>
                  <a:pt x="720" y="229"/>
                </a:cubicBezTo>
                <a:cubicBezTo>
                  <a:pt x="720" y="229"/>
                  <a:pt x="720" y="228"/>
                  <a:pt x="720" y="227"/>
                </a:cubicBezTo>
                <a:cubicBezTo>
                  <a:pt x="720" y="227"/>
                  <a:pt x="721" y="227"/>
                  <a:pt x="721" y="227"/>
                </a:cubicBezTo>
                <a:cubicBezTo>
                  <a:pt x="722" y="226"/>
                  <a:pt x="722" y="226"/>
                  <a:pt x="722" y="226"/>
                </a:cubicBezTo>
                <a:cubicBezTo>
                  <a:pt x="723" y="226"/>
                  <a:pt x="724" y="225"/>
                  <a:pt x="724" y="225"/>
                </a:cubicBezTo>
                <a:cubicBezTo>
                  <a:pt x="726" y="224"/>
                  <a:pt x="724" y="226"/>
                  <a:pt x="724" y="227"/>
                </a:cubicBezTo>
                <a:cubicBezTo>
                  <a:pt x="723" y="227"/>
                  <a:pt x="722" y="228"/>
                  <a:pt x="722" y="228"/>
                </a:cubicBezTo>
                <a:close/>
                <a:moveTo>
                  <a:pt x="841" y="335"/>
                </a:moveTo>
                <a:cubicBezTo>
                  <a:pt x="841" y="335"/>
                  <a:pt x="840" y="335"/>
                  <a:pt x="840" y="335"/>
                </a:cubicBezTo>
                <a:cubicBezTo>
                  <a:pt x="840" y="335"/>
                  <a:pt x="839" y="335"/>
                  <a:pt x="839" y="335"/>
                </a:cubicBezTo>
                <a:cubicBezTo>
                  <a:pt x="838" y="336"/>
                  <a:pt x="838" y="336"/>
                  <a:pt x="839" y="336"/>
                </a:cubicBezTo>
                <a:cubicBezTo>
                  <a:pt x="840" y="336"/>
                  <a:pt x="842" y="336"/>
                  <a:pt x="843" y="336"/>
                </a:cubicBezTo>
                <a:cubicBezTo>
                  <a:pt x="844" y="337"/>
                  <a:pt x="843" y="337"/>
                  <a:pt x="843" y="338"/>
                </a:cubicBezTo>
                <a:cubicBezTo>
                  <a:pt x="844" y="338"/>
                  <a:pt x="844" y="338"/>
                  <a:pt x="844" y="337"/>
                </a:cubicBezTo>
                <a:cubicBezTo>
                  <a:pt x="844" y="337"/>
                  <a:pt x="845" y="337"/>
                  <a:pt x="845" y="337"/>
                </a:cubicBezTo>
                <a:cubicBezTo>
                  <a:pt x="845" y="337"/>
                  <a:pt x="845" y="337"/>
                  <a:pt x="845" y="337"/>
                </a:cubicBezTo>
                <a:cubicBezTo>
                  <a:pt x="845" y="338"/>
                  <a:pt x="845" y="338"/>
                  <a:pt x="845" y="338"/>
                </a:cubicBezTo>
                <a:cubicBezTo>
                  <a:pt x="845" y="338"/>
                  <a:pt x="846" y="338"/>
                  <a:pt x="846" y="339"/>
                </a:cubicBezTo>
                <a:cubicBezTo>
                  <a:pt x="846" y="339"/>
                  <a:pt x="846" y="339"/>
                  <a:pt x="847" y="339"/>
                </a:cubicBezTo>
                <a:cubicBezTo>
                  <a:pt x="847" y="339"/>
                  <a:pt x="848" y="339"/>
                  <a:pt x="848" y="339"/>
                </a:cubicBezTo>
                <a:cubicBezTo>
                  <a:pt x="848" y="339"/>
                  <a:pt x="847" y="338"/>
                  <a:pt x="847" y="338"/>
                </a:cubicBezTo>
                <a:cubicBezTo>
                  <a:pt x="847" y="338"/>
                  <a:pt x="846" y="337"/>
                  <a:pt x="846" y="337"/>
                </a:cubicBezTo>
                <a:cubicBezTo>
                  <a:pt x="847" y="336"/>
                  <a:pt x="847" y="336"/>
                  <a:pt x="848" y="336"/>
                </a:cubicBezTo>
                <a:cubicBezTo>
                  <a:pt x="848" y="336"/>
                  <a:pt x="848" y="337"/>
                  <a:pt x="849" y="337"/>
                </a:cubicBezTo>
                <a:cubicBezTo>
                  <a:pt x="849" y="337"/>
                  <a:pt x="850" y="337"/>
                  <a:pt x="850" y="336"/>
                </a:cubicBezTo>
                <a:cubicBezTo>
                  <a:pt x="851" y="336"/>
                  <a:pt x="852" y="336"/>
                  <a:pt x="853" y="336"/>
                </a:cubicBezTo>
                <a:cubicBezTo>
                  <a:pt x="854" y="336"/>
                  <a:pt x="855" y="336"/>
                  <a:pt x="855" y="335"/>
                </a:cubicBezTo>
                <a:cubicBezTo>
                  <a:pt x="856" y="334"/>
                  <a:pt x="855" y="334"/>
                  <a:pt x="854" y="333"/>
                </a:cubicBezTo>
                <a:cubicBezTo>
                  <a:pt x="854" y="333"/>
                  <a:pt x="852" y="333"/>
                  <a:pt x="852" y="333"/>
                </a:cubicBezTo>
                <a:cubicBezTo>
                  <a:pt x="850" y="333"/>
                  <a:pt x="849" y="335"/>
                  <a:pt x="847" y="334"/>
                </a:cubicBezTo>
                <a:cubicBezTo>
                  <a:pt x="847" y="334"/>
                  <a:pt x="846" y="334"/>
                  <a:pt x="845" y="333"/>
                </a:cubicBezTo>
                <a:cubicBezTo>
                  <a:pt x="844" y="333"/>
                  <a:pt x="844" y="333"/>
                  <a:pt x="843" y="333"/>
                </a:cubicBezTo>
                <a:cubicBezTo>
                  <a:pt x="842" y="333"/>
                  <a:pt x="842" y="333"/>
                  <a:pt x="842" y="334"/>
                </a:cubicBezTo>
                <a:cubicBezTo>
                  <a:pt x="842" y="334"/>
                  <a:pt x="842" y="334"/>
                  <a:pt x="842" y="335"/>
                </a:cubicBezTo>
                <a:cubicBezTo>
                  <a:pt x="842" y="335"/>
                  <a:pt x="842" y="335"/>
                  <a:pt x="841" y="335"/>
                </a:cubicBezTo>
                <a:close/>
                <a:moveTo>
                  <a:pt x="804" y="413"/>
                </a:moveTo>
                <a:cubicBezTo>
                  <a:pt x="804" y="413"/>
                  <a:pt x="804" y="413"/>
                  <a:pt x="804" y="414"/>
                </a:cubicBezTo>
                <a:cubicBezTo>
                  <a:pt x="804" y="414"/>
                  <a:pt x="804" y="414"/>
                  <a:pt x="805" y="414"/>
                </a:cubicBezTo>
                <a:cubicBezTo>
                  <a:pt x="805" y="414"/>
                  <a:pt x="805" y="414"/>
                  <a:pt x="806" y="414"/>
                </a:cubicBezTo>
                <a:cubicBezTo>
                  <a:pt x="806" y="414"/>
                  <a:pt x="806" y="413"/>
                  <a:pt x="807" y="413"/>
                </a:cubicBezTo>
                <a:cubicBezTo>
                  <a:pt x="807" y="414"/>
                  <a:pt x="808" y="414"/>
                  <a:pt x="808" y="415"/>
                </a:cubicBezTo>
                <a:cubicBezTo>
                  <a:pt x="809" y="415"/>
                  <a:pt x="809" y="415"/>
                  <a:pt x="810" y="414"/>
                </a:cubicBezTo>
                <a:cubicBezTo>
                  <a:pt x="810" y="414"/>
                  <a:pt x="811" y="413"/>
                  <a:pt x="810" y="413"/>
                </a:cubicBezTo>
                <a:cubicBezTo>
                  <a:pt x="810" y="413"/>
                  <a:pt x="809" y="413"/>
                  <a:pt x="809" y="413"/>
                </a:cubicBezTo>
                <a:cubicBezTo>
                  <a:pt x="809" y="413"/>
                  <a:pt x="808" y="413"/>
                  <a:pt x="808" y="413"/>
                </a:cubicBezTo>
                <a:cubicBezTo>
                  <a:pt x="807" y="413"/>
                  <a:pt x="807" y="413"/>
                  <a:pt x="807" y="413"/>
                </a:cubicBezTo>
                <a:cubicBezTo>
                  <a:pt x="806" y="412"/>
                  <a:pt x="807" y="412"/>
                  <a:pt x="806" y="412"/>
                </a:cubicBezTo>
                <a:cubicBezTo>
                  <a:pt x="805" y="412"/>
                  <a:pt x="805" y="413"/>
                  <a:pt x="804" y="413"/>
                </a:cubicBezTo>
                <a:close/>
                <a:moveTo>
                  <a:pt x="804" y="408"/>
                </a:moveTo>
                <a:cubicBezTo>
                  <a:pt x="803" y="408"/>
                  <a:pt x="803" y="407"/>
                  <a:pt x="803" y="407"/>
                </a:cubicBezTo>
                <a:cubicBezTo>
                  <a:pt x="802" y="406"/>
                  <a:pt x="801" y="406"/>
                  <a:pt x="800" y="406"/>
                </a:cubicBezTo>
                <a:cubicBezTo>
                  <a:pt x="799" y="405"/>
                  <a:pt x="797" y="404"/>
                  <a:pt x="797" y="405"/>
                </a:cubicBezTo>
                <a:cubicBezTo>
                  <a:pt x="797" y="406"/>
                  <a:pt x="797" y="406"/>
                  <a:pt x="797" y="406"/>
                </a:cubicBezTo>
                <a:cubicBezTo>
                  <a:pt x="797" y="407"/>
                  <a:pt x="797" y="407"/>
                  <a:pt x="797" y="407"/>
                </a:cubicBezTo>
                <a:cubicBezTo>
                  <a:pt x="797" y="408"/>
                  <a:pt x="798" y="408"/>
                  <a:pt x="798" y="408"/>
                </a:cubicBezTo>
                <a:cubicBezTo>
                  <a:pt x="799" y="408"/>
                  <a:pt x="800" y="409"/>
                  <a:pt x="800" y="409"/>
                </a:cubicBezTo>
                <a:cubicBezTo>
                  <a:pt x="800" y="410"/>
                  <a:pt x="800" y="411"/>
                  <a:pt x="801" y="412"/>
                </a:cubicBezTo>
                <a:cubicBezTo>
                  <a:pt x="801" y="413"/>
                  <a:pt x="802" y="413"/>
                  <a:pt x="802" y="413"/>
                </a:cubicBezTo>
                <a:cubicBezTo>
                  <a:pt x="803" y="412"/>
                  <a:pt x="803" y="412"/>
                  <a:pt x="803" y="412"/>
                </a:cubicBezTo>
                <a:cubicBezTo>
                  <a:pt x="804" y="412"/>
                  <a:pt x="804" y="412"/>
                  <a:pt x="804" y="412"/>
                </a:cubicBezTo>
                <a:cubicBezTo>
                  <a:pt x="805" y="412"/>
                  <a:pt x="805" y="411"/>
                  <a:pt x="805" y="411"/>
                </a:cubicBezTo>
                <a:cubicBezTo>
                  <a:pt x="805" y="411"/>
                  <a:pt x="805" y="410"/>
                  <a:pt x="806" y="410"/>
                </a:cubicBezTo>
                <a:cubicBezTo>
                  <a:pt x="806" y="409"/>
                  <a:pt x="805" y="409"/>
                  <a:pt x="804" y="408"/>
                </a:cubicBezTo>
                <a:close/>
                <a:moveTo>
                  <a:pt x="614" y="354"/>
                </a:moveTo>
                <a:cubicBezTo>
                  <a:pt x="614" y="354"/>
                  <a:pt x="615" y="355"/>
                  <a:pt x="615" y="355"/>
                </a:cubicBezTo>
                <a:cubicBezTo>
                  <a:pt x="616" y="355"/>
                  <a:pt x="616" y="355"/>
                  <a:pt x="616" y="354"/>
                </a:cubicBezTo>
                <a:cubicBezTo>
                  <a:pt x="616" y="354"/>
                  <a:pt x="616" y="354"/>
                  <a:pt x="617" y="354"/>
                </a:cubicBezTo>
                <a:cubicBezTo>
                  <a:pt x="618" y="352"/>
                  <a:pt x="618" y="351"/>
                  <a:pt x="616" y="350"/>
                </a:cubicBezTo>
                <a:cubicBezTo>
                  <a:pt x="616" y="350"/>
                  <a:pt x="615" y="349"/>
                  <a:pt x="615" y="349"/>
                </a:cubicBezTo>
                <a:cubicBezTo>
                  <a:pt x="613" y="348"/>
                  <a:pt x="612" y="351"/>
                  <a:pt x="612" y="352"/>
                </a:cubicBezTo>
                <a:cubicBezTo>
                  <a:pt x="612" y="353"/>
                  <a:pt x="613" y="353"/>
                  <a:pt x="614" y="354"/>
                </a:cubicBezTo>
                <a:close/>
                <a:moveTo>
                  <a:pt x="843" y="450"/>
                </a:moveTo>
                <a:cubicBezTo>
                  <a:pt x="844" y="450"/>
                  <a:pt x="845" y="450"/>
                  <a:pt x="845" y="449"/>
                </a:cubicBezTo>
                <a:cubicBezTo>
                  <a:pt x="846" y="448"/>
                  <a:pt x="845" y="448"/>
                  <a:pt x="844" y="448"/>
                </a:cubicBezTo>
                <a:cubicBezTo>
                  <a:pt x="843" y="448"/>
                  <a:pt x="843" y="448"/>
                  <a:pt x="842" y="448"/>
                </a:cubicBezTo>
                <a:cubicBezTo>
                  <a:pt x="841" y="447"/>
                  <a:pt x="841" y="447"/>
                  <a:pt x="840" y="446"/>
                </a:cubicBezTo>
                <a:cubicBezTo>
                  <a:pt x="839" y="446"/>
                  <a:pt x="839" y="446"/>
                  <a:pt x="838" y="445"/>
                </a:cubicBezTo>
                <a:cubicBezTo>
                  <a:pt x="838" y="444"/>
                  <a:pt x="838" y="443"/>
                  <a:pt x="837" y="443"/>
                </a:cubicBezTo>
                <a:cubicBezTo>
                  <a:pt x="837" y="442"/>
                  <a:pt x="837" y="443"/>
                  <a:pt x="836" y="443"/>
                </a:cubicBezTo>
                <a:cubicBezTo>
                  <a:pt x="836" y="444"/>
                  <a:pt x="835" y="443"/>
                  <a:pt x="835" y="443"/>
                </a:cubicBezTo>
                <a:cubicBezTo>
                  <a:pt x="834" y="443"/>
                  <a:pt x="834" y="443"/>
                  <a:pt x="833" y="443"/>
                </a:cubicBezTo>
                <a:cubicBezTo>
                  <a:pt x="833" y="443"/>
                  <a:pt x="833" y="442"/>
                  <a:pt x="832" y="442"/>
                </a:cubicBezTo>
                <a:cubicBezTo>
                  <a:pt x="832" y="442"/>
                  <a:pt x="832" y="443"/>
                  <a:pt x="831" y="443"/>
                </a:cubicBezTo>
                <a:cubicBezTo>
                  <a:pt x="831" y="444"/>
                  <a:pt x="830" y="444"/>
                  <a:pt x="829" y="444"/>
                </a:cubicBezTo>
                <a:cubicBezTo>
                  <a:pt x="829" y="444"/>
                  <a:pt x="828" y="444"/>
                  <a:pt x="827" y="444"/>
                </a:cubicBezTo>
                <a:cubicBezTo>
                  <a:pt x="827" y="444"/>
                  <a:pt x="825" y="445"/>
                  <a:pt x="825" y="444"/>
                </a:cubicBezTo>
                <a:cubicBezTo>
                  <a:pt x="825" y="443"/>
                  <a:pt x="826" y="443"/>
                  <a:pt x="827" y="443"/>
                </a:cubicBezTo>
                <a:cubicBezTo>
                  <a:pt x="827" y="443"/>
                  <a:pt x="827" y="443"/>
                  <a:pt x="828" y="443"/>
                </a:cubicBezTo>
                <a:cubicBezTo>
                  <a:pt x="828" y="443"/>
                  <a:pt x="829" y="443"/>
                  <a:pt x="829" y="442"/>
                </a:cubicBezTo>
                <a:cubicBezTo>
                  <a:pt x="830" y="442"/>
                  <a:pt x="830" y="441"/>
                  <a:pt x="829" y="440"/>
                </a:cubicBezTo>
                <a:cubicBezTo>
                  <a:pt x="829" y="440"/>
                  <a:pt x="828" y="440"/>
                  <a:pt x="828" y="440"/>
                </a:cubicBezTo>
                <a:cubicBezTo>
                  <a:pt x="827" y="440"/>
                  <a:pt x="828" y="438"/>
                  <a:pt x="827" y="438"/>
                </a:cubicBezTo>
                <a:cubicBezTo>
                  <a:pt x="827" y="437"/>
                  <a:pt x="827" y="436"/>
                  <a:pt x="827" y="436"/>
                </a:cubicBezTo>
                <a:cubicBezTo>
                  <a:pt x="826" y="435"/>
                  <a:pt x="826" y="434"/>
                  <a:pt x="825" y="434"/>
                </a:cubicBezTo>
                <a:cubicBezTo>
                  <a:pt x="825" y="433"/>
                  <a:pt x="824" y="432"/>
                  <a:pt x="823" y="432"/>
                </a:cubicBezTo>
                <a:cubicBezTo>
                  <a:pt x="823" y="432"/>
                  <a:pt x="822" y="431"/>
                  <a:pt x="821" y="431"/>
                </a:cubicBezTo>
                <a:cubicBezTo>
                  <a:pt x="820" y="430"/>
                  <a:pt x="819" y="429"/>
                  <a:pt x="817" y="429"/>
                </a:cubicBezTo>
                <a:cubicBezTo>
                  <a:pt x="816" y="428"/>
                  <a:pt x="815" y="427"/>
                  <a:pt x="813" y="426"/>
                </a:cubicBezTo>
                <a:cubicBezTo>
                  <a:pt x="811" y="425"/>
                  <a:pt x="810" y="424"/>
                  <a:pt x="808" y="423"/>
                </a:cubicBezTo>
                <a:cubicBezTo>
                  <a:pt x="807" y="423"/>
                  <a:pt x="805" y="423"/>
                  <a:pt x="803" y="423"/>
                </a:cubicBezTo>
                <a:cubicBezTo>
                  <a:pt x="802" y="422"/>
                  <a:pt x="800" y="422"/>
                  <a:pt x="799" y="420"/>
                </a:cubicBezTo>
                <a:cubicBezTo>
                  <a:pt x="799" y="420"/>
                  <a:pt x="798" y="419"/>
                  <a:pt x="798" y="418"/>
                </a:cubicBezTo>
                <a:cubicBezTo>
                  <a:pt x="798" y="418"/>
                  <a:pt x="797" y="418"/>
                  <a:pt x="797" y="418"/>
                </a:cubicBezTo>
                <a:cubicBezTo>
                  <a:pt x="796" y="417"/>
                  <a:pt x="795" y="417"/>
                  <a:pt x="795" y="418"/>
                </a:cubicBezTo>
                <a:cubicBezTo>
                  <a:pt x="794" y="419"/>
                  <a:pt x="794" y="420"/>
                  <a:pt x="794" y="420"/>
                </a:cubicBezTo>
                <a:cubicBezTo>
                  <a:pt x="793" y="421"/>
                  <a:pt x="793" y="422"/>
                  <a:pt x="792" y="422"/>
                </a:cubicBezTo>
                <a:cubicBezTo>
                  <a:pt x="791" y="422"/>
                  <a:pt x="791" y="421"/>
                  <a:pt x="790" y="420"/>
                </a:cubicBezTo>
                <a:cubicBezTo>
                  <a:pt x="790" y="419"/>
                  <a:pt x="791" y="418"/>
                  <a:pt x="790" y="418"/>
                </a:cubicBezTo>
                <a:cubicBezTo>
                  <a:pt x="789" y="418"/>
                  <a:pt x="788" y="418"/>
                  <a:pt x="788" y="417"/>
                </a:cubicBezTo>
                <a:cubicBezTo>
                  <a:pt x="787" y="416"/>
                  <a:pt x="788" y="416"/>
                  <a:pt x="789" y="416"/>
                </a:cubicBezTo>
                <a:cubicBezTo>
                  <a:pt x="790" y="415"/>
                  <a:pt x="790" y="415"/>
                  <a:pt x="790" y="414"/>
                </a:cubicBezTo>
                <a:cubicBezTo>
                  <a:pt x="790" y="413"/>
                  <a:pt x="789" y="412"/>
                  <a:pt x="789" y="412"/>
                </a:cubicBezTo>
                <a:cubicBezTo>
                  <a:pt x="788" y="411"/>
                  <a:pt x="788" y="411"/>
                  <a:pt x="787" y="411"/>
                </a:cubicBezTo>
                <a:cubicBezTo>
                  <a:pt x="787" y="411"/>
                  <a:pt x="786" y="412"/>
                  <a:pt x="785" y="411"/>
                </a:cubicBezTo>
                <a:cubicBezTo>
                  <a:pt x="784" y="411"/>
                  <a:pt x="785" y="410"/>
                  <a:pt x="785" y="409"/>
                </a:cubicBezTo>
                <a:cubicBezTo>
                  <a:pt x="785" y="408"/>
                  <a:pt x="784" y="409"/>
                  <a:pt x="783" y="409"/>
                </a:cubicBezTo>
                <a:cubicBezTo>
                  <a:pt x="782" y="409"/>
                  <a:pt x="782" y="410"/>
                  <a:pt x="781" y="411"/>
                </a:cubicBezTo>
                <a:cubicBezTo>
                  <a:pt x="780" y="411"/>
                  <a:pt x="780" y="412"/>
                  <a:pt x="780" y="413"/>
                </a:cubicBezTo>
                <a:cubicBezTo>
                  <a:pt x="779" y="414"/>
                  <a:pt x="779" y="414"/>
                  <a:pt x="778" y="415"/>
                </a:cubicBezTo>
                <a:cubicBezTo>
                  <a:pt x="778" y="416"/>
                  <a:pt x="778" y="417"/>
                  <a:pt x="778" y="418"/>
                </a:cubicBezTo>
                <a:cubicBezTo>
                  <a:pt x="778" y="419"/>
                  <a:pt x="778" y="419"/>
                  <a:pt x="778" y="420"/>
                </a:cubicBezTo>
                <a:cubicBezTo>
                  <a:pt x="777" y="421"/>
                  <a:pt x="778" y="422"/>
                  <a:pt x="778" y="423"/>
                </a:cubicBezTo>
                <a:cubicBezTo>
                  <a:pt x="778" y="424"/>
                  <a:pt x="777" y="425"/>
                  <a:pt x="777" y="426"/>
                </a:cubicBezTo>
                <a:cubicBezTo>
                  <a:pt x="777" y="427"/>
                  <a:pt x="777" y="427"/>
                  <a:pt x="777" y="428"/>
                </a:cubicBezTo>
                <a:cubicBezTo>
                  <a:pt x="777" y="428"/>
                  <a:pt x="777" y="429"/>
                  <a:pt x="777" y="429"/>
                </a:cubicBezTo>
                <a:cubicBezTo>
                  <a:pt x="776" y="430"/>
                  <a:pt x="776" y="431"/>
                  <a:pt x="775" y="431"/>
                </a:cubicBezTo>
                <a:cubicBezTo>
                  <a:pt x="775" y="432"/>
                  <a:pt x="775" y="433"/>
                  <a:pt x="775" y="434"/>
                </a:cubicBezTo>
                <a:cubicBezTo>
                  <a:pt x="775" y="435"/>
                  <a:pt x="775" y="436"/>
                  <a:pt x="775" y="437"/>
                </a:cubicBezTo>
                <a:cubicBezTo>
                  <a:pt x="775" y="438"/>
                  <a:pt x="775" y="438"/>
                  <a:pt x="775" y="439"/>
                </a:cubicBezTo>
                <a:cubicBezTo>
                  <a:pt x="775" y="441"/>
                  <a:pt x="778" y="442"/>
                  <a:pt x="776" y="443"/>
                </a:cubicBezTo>
                <a:cubicBezTo>
                  <a:pt x="775" y="444"/>
                  <a:pt x="774" y="444"/>
                  <a:pt x="773" y="444"/>
                </a:cubicBezTo>
                <a:cubicBezTo>
                  <a:pt x="773" y="445"/>
                  <a:pt x="772" y="445"/>
                  <a:pt x="771" y="445"/>
                </a:cubicBezTo>
                <a:cubicBezTo>
                  <a:pt x="769" y="446"/>
                  <a:pt x="768" y="446"/>
                  <a:pt x="767" y="448"/>
                </a:cubicBezTo>
                <a:cubicBezTo>
                  <a:pt x="767" y="449"/>
                  <a:pt x="767" y="449"/>
                  <a:pt x="766" y="450"/>
                </a:cubicBezTo>
                <a:cubicBezTo>
                  <a:pt x="766" y="450"/>
                  <a:pt x="765" y="452"/>
                  <a:pt x="766" y="452"/>
                </a:cubicBezTo>
                <a:cubicBezTo>
                  <a:pt x="766" y="452"/>
                  <a:pt x="767" y="451"/>
                  <a:pt x="768" y="451"/>
                </a:cubicBezTo>
                <a:cubicBezTo>
                  <a:pt x="769" y="451"/>
                  <a:pt x="769" y="450"/>
                  <a:pt x="770" y="450"/>
                </a:cubicBezTo>
                <a:cubicBezTo>
                  <a:pt x="771" y="450"/>
                  <a:pt x="772" y="450"/>
                  <a:pt x="773" y="450"/>
                </a:cubicBezTo>
                <a:cubicBezTo>
                  <a:pt x="774" y="450"/>
                  <a:pt x="775" y="450"/>
                  <a:pt x="776" y="450"/>
                </a:cubicBezTo>
                <a:cubicBezTo>
                  <a:pt x="777" y="450"/>
                  <a:pt x="778" y="449"/>
                  <a:pt x="778" y="449"/>
                </a:cubicBezTo>
                <a:cubicBezTo>
                  <a:pt x="779" y="449"/>
                  <a:pt x="780" y="450"/>
                  <a:pt x="780" y="449"/>
                </a:cubicBezTo>
                <a:cubicBezTo>
                  <a:pt x="781" y="449"/>
                  <a:pt x="781" y="449"/>
                  <a:pt x="782" y="449"/>
                </a:cubicBezTo>
                <a:cubicBezTo>
                  <a:pt x="783" y="449"/>
                  <a:pt x="782" y="449"/>
                  <a:pt x="782" y="450"/>
                </a:cubicBezTo>
                <a:cubicBezTo>
                  <a:pt x="782" y="450"/>
                  <a:pt x="783" y="450"/>
                  <a:pt x="783" y="451"/>
                </a:cubicBezTo>
                <a:cubicBezTo>
                  <a:pt x="784" y="451"/>
                  <a:pt x="784" y="452"/>
                  <a:pt x="784" y="453"/>
                </a:cubicBezTo>
                <a:cubicBezTo>
                  <a:pt x="784" y="454"/>
                  <a:pt x="783" y="455"/>
                  <a:pt x="783" y="455"/>
                </a:cubicBezTo>
                <a:cubicBezTo>
                  <a:pt x="783" y="456"/>
                  <a:pt x="783" y="457"/>
                  <a:pt x="784" y="457"/>
                </a:cubicBezTo>
                <a:cubicBezTo>
                  <a:pt x="785" y="458"/>
                  <a:pt x="786" y="460"/>
                  <a:pt x="787" y="460"/>
                </a:cubicBezTo>
                <a:cubicBezTo>
                  <a:pt x="788" y="461"/>
                  <a:pt x="788" y="461"/>
                  <a:pt x="789" y="460"/>
                </a:cubicBezTo>
                <a:cubicBezTo>
                  <a:pt x="790" y="460"/>
                  <a:pt x="790" y="460"/>
                  <a:pt x="791" y="460"/>
                </a:cubicBezTo>
                <a:cubicBezTo>
                  <a:pt x="791" y="459"/>
                  <a:pt x="792" y="459"/>
                  <a:pt x="792" y="459"/>
                </a:cubicBezTo>
                <a:cubicBezTo>
                  <a:pt x="793" y="458"/>
                  <a:pt x="793" y="458"/>
                  <a:pt x="794" y="457"/>
                </a:cubicBezTo>
                <a:cubicBezTo>
                  <a:pt x="795" y="457"/>
                  <a:pt x="796" y="456"/>
                  <a:pt x="797" y="455"/>
                </a:cubicBezTo>
                <a:cubicBezTo>
                  <a:pt x="797" y="454"/>
                  <a:pt x="797" y="453"/>
                  <a:pt x="799" y="452"/>
                </a:cubicBezTo>
                <a:cubicBezTo>
                  <a:pt x="799" y="452"/>
                  <a:pt x="800" y="452"/>
                  <a:pt x="801" y="452"/>
                </a:cubicBezTo>
                <a:cubicBezTo>
                  <a:pt x="802" y="451"/>
                  <a:pt x="802" y="451"/>
                  <a:pt x="803" y="450"/>
                </a:cubicBezTo>
                <a:cubicBezTo>
                  <a:pt x="803" y="450"/>
                  <a:pt x="804" y="450"/>
                  <a:pt x="805" y="449"/>
                </a:cubicBezTo>
                <a:cubicBezTo>
                  <a:pt x="806" y="449"/>
                  <a:pt x="807" y="447"/>
                  <a:pt x="807" y="446"/>
                </a:cubicBezTo>
                <a:cubicBezTo>
                  <a:pt x="806" y="446"/>
                  <a:pt x="806" y="445"/>
                  <a:pt x="806" y="445"/>
                </a:cubicBezTo>
                <a:cubicBezTo>
                  <a:pt x="806" y="444"/>
                  <a:pt x="808" y="444"/>
                  <a:pt x="809" y="443"/>
                </a:cubicBezTo>
                <a:cubicBezTo>
                  <a:pt x="809" y="443"/>
                  <a:pt x="810" y="442"/>
                  <a:pt x="811" y="442"/>
                </a:cubicBezTo>
                <a:cubicBezTo>
                  <a:pt x="811" y="442"/>
                  <a:pt x="812" y="442"/>
                  <a:pt x="812" y="442"/>
                </a:cubicBezTo>
                <a:cubicBezTo>
                  <a:pt x="812" y="442"/>
                  <a:pt x="812" y="441"/>
                  <a:pt x="813" y="441"/>
                </a:cubicBezTo>
                <a:cubicBezTo>
                  <a:pt x="814" y="441"/>
                  <a:pt x="814" y="442"/>
                  <a:pt x="813" y="443"/>
                </a:cubicBezTo>
                <a:cubicBezTo>
                  <a:pt x="813" y="443"/>
                  <a:pt x="812" y="444"/>
                  <a:pt x="812" y="445"/>
                </a:cubicBezTo>
                <a:cubicBezTo>
                  <a:pt x="813" y="445"/>
                  <a:pt x="815" y="445"/>
                  <a:pt x="816" y="445"/>
                </a:cubicBezTo>
                <a:cubicBezTo>
                  <a:pt x="817" y="445"/>
                  <a:pt x="820" y="445"/>
                  <a:pt x="820" y="446"/>
                </a:cubicBezTo>
                <a:cubicBezTo>
                  <a:pt x="821" y="447"/>
                  <a:pt x="820" y="447"/>
                  <a:pt x="820" y="448"/>
                </a:cubicBezTo>
                <a:cubicBezTo>
                  <a:pt x="819" y="448"/>
                  <a:pt x="819" y="448"/>
                  <a:pt x="819" y="449"/>
                </a:cubicBezTo>
                <a:cubicBezTo>
                  <a:pt x="819" y="449"/>
                  <a:pt x="818" y="449"/>
                  <a:pt x="818" y="449"/>
                </a:cubicBezTo>
                <a:cubicBezTo>
                  <a:pt x="821" y="450"/>
                  <a:pt x="823" y="450"/>
                  <a:pt x="825" y="451"/>
                </a:cubicBezTo>
                <a:cubicBezTo>
                  <a:pt x="827" y="451"/>
                  <a:pt x="829" y="451"/>
                  <a:pt x="830" y="452"/>
                </a:cubicBezTo>
                <a:cubicBezTo>
                  <a:pt x="832" y="453"/>
                  <a:pt x="833" y="453"/>
                  <a:pt x="834" y="454"/>
                </a:cubicBezTo>
                <a:cubicBezTo>
                  <a:pt x="835" y="454"/>
                  <a:pt x="836" y="455"/>
                  <a:pt x="836" y="454"/>
                </a:cubicBezTo>
                <a:cubicBezTo>
                  <a:pt x="837" y="454"/>
                  <a:pt x="837" y="453"/>
                  <a:pt x="838" y="453"/>
                </a:cubicBezTo>
                <a:cubicBezTo>
                  <a:pt x="839" y="452"/>
                  <a:pt x="839" y="452"/>
                  <a:pt x="840" y="451"/>
                </a:cubicBezTo>
                <a:cubicBezTo>
                  <a:pt x="841" y="451"/>
                  <a:pt x="842" y="450"/>
                  <a:pt x="843" y="450"/>
                </a:cubicBezTo>
                <a:close/>
                <a:moveTo>
                  <a:pt x="867" y="501"/>
                </a:moveTo>
                <a:cubicBezTo>
                  <a:pt x="866" y="501"/>
                  <a:pt x="865" y="502"/>
                  <a:pt x="864" y="502"/>
                </a:cubicBezTo>
                <a:cubicBezTo>
                  <a:pt x="864" y="502"/>
                  <a:pt x="863" y="502"/>
                  <a:pt x="863" y="503"/>
                </a:cubicBezTo>
                <a:cubicBezTo>
                  <a:pt x="864" y="503"/>
                  <a:pt x="864" y="502"/>
                  <a:pt x="865" y="502"/>
                </a:cubicBezTo>
                <a:cubicBezTo>
                  <a:pt x="866" y="502"/>
                  <a:pt x="867" y="502"/>
                  <a:pt x="867" y="501"/>
                </a:cubicBezTo>
                <a:close/>
                <a:moveTo>
                  <a:pt x="791" y="413"/>
                </a:moveTo>
                <a:cubicBezTo>
                  <a:pt x="792" y="414"/>
                  <a:pt x="792" y="414"/>
                  <a:pt x="793" y="415"/>
                </a:cubicBezTo>
                <a:cubicBezTo>
                  <a:pt x="793" y="416"/>
                  <a:pt x="793" y="417"/>
                  <a:pt x="794" y="416"/>
                </a:cubicBezTo>
                <a:cubicBezTo>
                  <a:pt x="795" y="416"/>
                  <a:pt x="795" y="415"/>
                  <a:pt x="795" y="414"/>
                </a:cubicBezTo>
                <a:cubicBezTo>
                  <a:pt x="795" y="413"/>
                  <a:pt x="794" y="411"/>
                  <a:pt x="793" y="410"/>
                </a:cubicBezTo>
                <a:cubicBezTo>
                  <a:pt x="793" y="409"/>
                  <a:pt x="792" y="408"/>
                  <a:pt x="792" y="408"/>
                </a:cubicBezTo>
                <a:cubicBezTo>
                  <a:pt x="791" y="408"/>
                  <a:pt x="790" y="407"/>
                  <a:pt x="790" y="407"/>
                </a:cubicBezTo>
                <a:cubicBezTo>
                  <a:pt x="789" y="407"/>
                  <a:pt x="788" y="407"/>
                  <a:pt x="788" y="407"/>
                </a:cubicBezTo>
                <a:cubicBezTo>
                  <a:pt x="788" y="408"/>
                  <a:pt x="788" y="409"/>
                  <a:pt x="788" y="409"/>
                </a:cubicBezTo>
                <a:cubicBezTo>
                  <a:pt x="788" y="410"/>
                  <a:pt x="789" y="411"/>
                  <a:pt x="789" y="412"/>
                </a:cubicBezTo>
                <a:cubicBezTo>
                  <a:pt x="789" y="412"/>
                  <a:pt x="790" y="413"/>
                  <a:pt x="791" y="413"/>
                </a:cubicBezTo>
                <a:close/>
                <a:moveTo>
                  <a:pt x="864" y="339"/>
                </a:moveTo>
                <a:cubicBezTo>
                  <a:pt x="864" y="339"/>
                  <a:pt x="865" y="339"/>
                  <a:pt x="865" y="339"/>
                </a:cubicBezTo>
                <a:cubicBezTo>
                  <a:pt x="866" y="339"/>
                  <a:pt x="866" y="338"/>
                  <a:pt x="867" y="338"/>
                </a:cubicBezTo>
                <a:cubicBezTo>
                  <a:pt x="868" y="338"/>
                  <a:pt x="868" y="338"/>
                  <a:pt x="868" y="338"/>
                </a:cubicBezTo>
                <a:cubicBezTo>
                  <a:pt x="869" y="338"/>
                  <a:pt x="869" y="337"/>
                  <a:pt x="869" y="337"/>
                </a:cubicBezTo>
                <a:cubicBezTo>
                  <a:pt x="870" y="337"/>
                  <a:pt x="870" y="337"/>
                  <a:pt x="871" y="337"/>
                </a:cubicBezTo>
                <a:cubicBezTo>
                  <a:pt x="871" y="336"/>
                  <a:pt x="871" y="336"/>
                  <a:pt x="871" y="335"/>
                </a:cubicBezTo>
                <a:cubicBezTo>
                  <a:pt x="870" y="335"/>
                  <a:pt x="870" y="335"/>
                  <a:pt x="870" y="335"/>
                </a:cubicBezTo>
                <a:cubicBezTo>
                  <a:pt x="870" y="335"/>
                  <a:pt x="870" y="334"/>
                  <a:pt x="869" y="334"/>
                </a:cubicBezTo>
                <a:cubicBezTo>
                  <a:pt x="869" y="334"/>
                  <a:pt x="868" y="334"/>
                  <a:pt x="868" y="334"/>
                </a:cubicBezTo>
                <a:cubicBezTo>
                  <a:pt x="867" y="335"/>
                  <a:pt x="866" y="336"/>
                  <a:pt x="865" y="337"/>
                </a:cubicBezTo>
                <a:cubicBezTo>
                  <a:pt x="864" y="337"/>
                  <a:pt x="863" y="338"/>
                  <a:pt x="862" y="339"/>
                </a:cubicBezTo>
                <a:cubicBezTo>
                  <a:pt x="862" y="339"/>
                  <a:pt x="861" y="339"/>
                  <a:pt x="860" y="340"/>
                </a:cubicBezTo>
                <a:cubicBezTo>
                  <a:pt x="860" y="341"/>
                  <a:pt x="862" y="340"/>
                  <a:pt x="863" y="339"/>
                </a:cubicBezTo>
                <a:cubicBezTo>
                  <a:pt x="863" y="339"/>
                  <a:pt x="863" y="339"/>
                  <a:pt x="864" y="339"/>
                </a:cubicBezTo>
                <a:close/>
                <a:moveTo>
                  <a:pt x="864" y="346"/>
                </a:moveTo>
                <a:cubicBezTo>
                  <a:pt x="865" y="345"/>
                  <a:pt x="865" y="345"/>
                  <a:pt x="866" y="345"/>
                </a:cubicBezTo>
                <a:cubicBezTo>
                  <a:pt x="867" y="345"/>
                  <a:pt x="867" y="344"/>
                  <a:pt x="868" y="343"/>
                </a:cubicBezTo>
                <a:cubicBezTo>
                  <a:pt x="868" y="343"/>
                  <a:pt x="867" y="342"/>
                  <a:pt x="866" y="342"/>
                </a:cubicBezTo>
                <a:cubicBezTo>
                  <a:pt x="866" y="341"/>
                  <a:pt x="865" y="342"/>
                  <a:pt x="864" y="342"/>
                </a:cubicBezTo>
                <a:cubicBezTo>
                  <a:pt x="863" y="343"/>
                  <a:pt x="862" y="345"/>
                  <a:pt x="861" y="346"/>
                </a:cubicBezTo>
                <a:cubicBezTo>
                  <a:pt x="860" y="346"/>
                  <a:pt x="859" y="347"/>
                  <a:pt x="858" y="348"/>
                </a:cubicBezTo>
                <a:cubicBezTo>
                  <a:pt x="858" y="349"/>
                  <a:pt x="857" y="349"/>
                  <a:pt x="856" y="350"/>
                </a:cubicBezTo>
                <a:cubicBezTo>
                  <a:pt x="856" y="350"/>
                  <a:pt x="854" y="351"/>
                  <a:pt x="854" y="352"/>
                </a:cubicBezTo>
                <a:cubicBezTo>
                  <a:pt x="854" y="354"/>
                  <a:pt x="858" y="351"/>
                  <a:pt x="859" y="351"/>
                </a:cubicBezTo>
                <a:cubicBezTo>
                  <a:pt x="859" y="351"/>
                  <a:pt x="860" y="351"/>
                  <a:pt x="861" y="351"/>
                </a:cubicBezTo>
                <a:cubicBezTo>
                  <a:pt x="862" y="350"/>
                  <a:pt x="863" y="349"/>
                  <a:pt x="863" y="349"/>
                </a:cubicBezTo>
                <a:cubicBezTo>
                  <a:pt x="864" y="348"/>
                  <a:pt x="864" y="347"/>
                  <a:pt x="864" y="346"/>
                </a:cubicBezTo>
                <a:close/>
                <a:moveTo>
                  <a:pt x="861" y="579"/>
                </a:moveTo>
                <a:cubicBezTo>
                  <a:pt x="862" y="578"/>
                  <a:pt x="863" y="579"/>
                  <a:pt x="863" y="578"/>
                </a:cubicBezTo>
                <a:cubicBezTo>
                  <a:pt x="863" y="577"/>
                  <a:pt x="863" y="576"/>
                  <a:pt x="863" y="575"/>
                </a:cubicBezTo>
                <a:cubicBezTo>
                  <a:pt x="863" y="574"/>
                  <a:pt x="862" y="574"/>
                  <a:pt x="862" y="574"/>
                </a:cubicBezTo>
                <a:cubicBezTo>
                  <a:pt x="861" y="575"/>
                  <a:pt x="861" y="576"/>
                  <a:pt x="861" y="576"/>
                </a:cubicBezTo>
                <a:cubicBezTo>
                  <a:pt x="861" y="577"/>
                  <a:pt x="860" y="577"/>
                  <a:pt x="860" y="578"/>
                </a:cubicBezTo>
                <a:cubicBezTo>
                  <a:pt x="860" y="579"/>
                  <a:pt x="860" y="579"/>
                  <a:pt x="860" y="579"/>
                </a:cubicBezTo>
                <a:cubicBezTo>
                  <a:pt x="861" y="579"/>
                  <a:pt x="861" y="579"/>
                  <a:pt x="861" y="579"/>
                </a:cubicBezTo>
                <a:close/>
                <a:moveTo>
                  <a:pt x="846" y="484"/>
                </a:moveTo>
                <a:cubicBezTo>
                  <a:pt x="846" y="485"/>
                  <a:pt x="846" y="486"/>
                  <a:pt x="847" y="486"/>
                </a:cubicBezTo>
                <a:cubicBezTo>
                  <a:pt x="847" y="487"/>
                  <a:pt x="848" y="487"/>
                  <a:pt x="849" y="487"/>
                </a:cubicBezTo>
                <a:cubicBezTo>
                  <a:pt x="849" y="488"/>
                  <a:pt x="849" y="488"/>
                  <a:pt x="849" y="488"/>
                </a:cubicBezTo>
                <a:cubicBezTo>
                  <a:pt x="850" y="489"/>
                  <a:pt x="851" y="487"/>
                  <a:pt x="851" y="487"/>
                </a:cubicBezTo>
                <a:cubicBezTo>
                  <a:pt x="851" y="487"/>
                  <a:pt x="852" y="487"/>
                  <a:pt x="852" y="486"/>
                </a:cubicBezTo>
                <a:cubicBezTo>
                  <a:pt x="852" y="486"/>
                  <a:pt x="852" y="485"/>
                  <a:pt x="852" y="485"/>
                </a:cubicBezTo>
                <a:cubicBezTo>
                  <a:pt x="853" y="483"/>
                  <a:pt x="853" y="482"/>
                  <a:pt x="854" y="481"/>
                </a:cubicBezTo>
                <a:cubicBezTo>
                  <a:pt x="855" y="480"/>
                  <a:pt x="855" y="480"/>
                  <a:pt x="855" y="480"/>
                </a:cubicBezTo>
                <a:cubicBezTo>
                  <a:pt x="855" y="480"/>
                  <a:pt x="855" y="479"/>
                  <a:pt x="856" y="479"/>
                </a:cubicBezTo>
                <a:cubicBezTo>
                  <a:pt x="856" y="478"/>
                  <a:pt x="856" y="477"/>
                  <a:pt x="856" y="476"/>
                </a:cubicBezTo>
                <a:cubicBezTo>
                  <a:pt x="855" y="475"/>
                  <a:pt x="855" y="475"/>
                  <a:pt x="854" y="474"/>
                </a:cubicBezTo>
                <a:cubicBezTo>
                  <a:pt x="854" y="474"/>
                  <a:pt x="853" y="473"/>
                  <a:pt x="852" y="473"/>
                </a:cubicBezTo>
                <a:cubicBezTo>
                  <a:pt x="851" y="473"/>
                  <a:pt x="851" y="474"/>
                  <a:pt x="850" y="474"/>
                </a:cubicBezTo>
                <a:cubicBezTo>
                  <a:pt x="850" y="473"/>
                  <a:pt x="850" y="473"/>
                  <a:pt x="849" y="473"/>
                </a:cubicBezTo>
                <a:cubicBezTo>
                  <a:pt x="849" y="473"/>
                  <a:pt x="848" y="473"/>
                  <a:pt x="848" y="473"/>
                </a:cubicBezTo>
                <a:cubicBezTo>
                  <a:pt x="848" y="474"/>
                  <a:pt x="847" y="475"/>
                  <a:pt x="847" y="475"/>
                </a:cubicBezTo>
                <a:cubicBezTo>
                  <a:pt x="846" y="476"/>
                  <a:pt x="845" y="477"/>
                  <a:pt x="845" y="477"/>
                </a:cubicBezTo>
                <a:cubicBezTo>
                  <a:pt x="845" y="478"/>
                  <a:pt x="845" y="479"/>
                  <a:pt x="845" y="480"/>
                </a:cubicBezTo>
                <a:cubicBezTo>
                  <a:pt x="844" y="481"/>
                  <a:pt x="844" y="482"/>
                  <a:pt x="844" y="482"/>
                </a:cubicBezTo>
                <a:cubicBezTo>
                  <a:pt x="845" y="483"/>
                  <a:pt x="845" y="484"/>
                  <a:pt x="846" y="484"/>
                </a:cubicBezTo>
                <a:close/>
                <a:moveTo>
                  <a:pt x="847" y="578"/>
                </a:moveTo>
                <a:cubicBezTo>
                  <a:pt x="848" y="578"/>
                  <a:pt x="848" y="578"/>
                  <a:pt x="848" y="577"/>
                </a:cubicBezTo>
                <a:cubicBezTo>
                  <a:pt x="848" y="577"/>
                  <a:pt x="848" y="577"/>
                  <a:pt x="848" y="577"/>
                </a:cubicBezTo>
                <a:cubicBezTo>
                  <a:pt x="849" y="576"/>
                  <a:pt x="850" y="576"/>
                  <a:pt x="850" y="575"/>
                </a:cubicBezTo>
                <a:cubicBezTo>
                  <a:pt x="849" y="575"/>
                  <a:pt x="847" y="576"/>
                  <a:pt x="847" y="577"/>
                </a:cubicBezTo>
                <a:cubicBezTo>
                  <a:pt x="847" y="577"/>
                  <a:pt x="847" y="579"/>
                  <a:pt x="847" y="578"/>
                </a:cubicBezTo>
                <a:close/>
                <a:moveTo>
                  <a:pt x="768" y="371"/>
                </a:moveTo>
                <a:cubicBezTo>
                  <a:pt x="768" y="372"/>
                  <a:pt x="769" y="373"/>
                  <a:pt x="769" y="373"/>
                </a:cubicBezTo>
                <a:cubicBezTo>
                  <a:pt x="770" y="373"/>
                  <a:pt x="770" y="373"/>
                  <a:pt x="771" y="374"/>
                </a:cubicBezTo>
                <a:cubicBezTo>
                  <a:pt x="771" y="374"/>
                  <a:pt x="771" y="374"/>
                  <a:pt x="771" y="375"/>
                </a:cubicBezTo>
                <a:cubicBezTo>
                  <a:pt x="772" y="375"/>
                  <a:pt x="773" y="374"/>
                  <a:pt x="773" y="374"/>
                </a:cubicBezTo>
                <a:cubicBezTo>
                  <a:pt x="774" y="373"/>
                  <a:pt x="774" y="373"/>
                  <a:pt x="774" y="372"/>
                </a:cubicBezTo>
                <a:cubicBezTo>
                  <a:pt x="775" y="372"/>
                  <a:pt x="774" y="371"/>
                  <a:pt x="774" y="370"/>
                </a:cubicBezTo>
                <a:cubicBezTo>
                  <a:pt x="774" y="369"/>
                  <a:pt x="774" y="368"/>
                  <a:pt x="774" y="367"/>
                </a:cubicBezTo>
                <a:cubicBezTo>
                  <a:pt x="774" y="366"/>
                  <a:pt x="774" y="366"/>
                  <a:pt x="773" y="365"/>
                </a:cubicBezTo>
                <a:cubicBezTo>
                  <a:pt x="773" y="365"/>
                  <a:pt x="773" y="364"/>
                  <a:pt x="773" y="364"/>
                </a:cubicBezTo>
                <a:cubicBezTo>
                  <a:pt x="773" y="364"/>
                  <a:pt x="773" y="363"/>
                  <a:pt x="772" y="363"/>
                </a:cubicBezTo>
                <a:cubicBezTo>
                  <a:pt x="771" y="363"/>
                  <a:pt x="771" y="364"/>
                  <a:pt x="770" y="364"/>
                </a:cubicBezTo>
                <a:cubicBezTo>
                  <a:pt x="770" y="365"/>
                  <a:pt x="770" y="365"/>
                  <a:pt x="769" y="366"/>
                </a:cubicBezTo>
                <a:cubicBezTo>
                  <a:pt x="769" y="366"/>
                  <a:pt x="768" y="366"/>
                  <a:pt x="768" y="367"/>
                </a:cubicBezTo>
                <a:cubicBezTo>
                  <a:pt x="768" y="367"/>
                  <a:pt x="768" y="367"/>
                  <a:pt x="768" y="368"/>
                </a:cubicBezTo>
                <a:cubicBezTo>
                  <a:pt x="768" y="368"/>
                  <a:pt x="768" y="368"/>
                  <a:pt x="768" y="369"/>
                </a:cubicBezTo>
                <a:cubicBezTo>
                  <a:pt x="769" y="369"/>
                  <a:pt x="769" y="369"/>
                  <a:pt x="769" y="369"/>
                </a:cubicBezTo>
                <a:cubicBezTo>
                  <a:pt x="769" y="370"/>
                  <a:pt x="769" y="370"/>
                  <a:pt x="769" y="370"/>
                </a:cubicBezTo>
                <a:cubicBezTo>
                  <a:pt x="768" y="371"/>
                  <a:pt x="768" y="371"/>
                  <a:pt x="768" y="371"/>
                </a:cubicBezTo>
                <a:close/>
                <a:moveTo>
                  <a:pt x="559" y="249"/>
                </a:moveTo>
                <a:cubicBezTo>
                  <a:pt x="558" y="249"/>
                  <a:pt x="558" y="249"/>
                  <a:pt x="557" y="249"/>
                </a:cubicBezTo>
                <a:cubicBezTo>
                  <a:pt x="556" y="249"/>
                  <a:pt x="556" y="249"/>
                  <a:pt x="555" y="249"/>
                </a:cubicBezTo>
                <a:cubicBezTo>
                  <a:pt x="555" y="250"/>
                  <a:pt x="554" y="250"/>
                  <a:pt x="554" y="250"/>
                </a:cubicBezTo>
                <a:cubicBezTo>
                  <a:pt x="553" y="250"/>
                  <a:pt x="553" y="250"/>
                  <a:pt x="552" y="250"/>
                </a:cubicBezTo>
                <a:cubicBezTo>
                  <a:pt x="552" y="250"/>
                  <a:pt x="551" y="250"/>
                  <a:pt x="550" y="250"/>
                </a:cubicBezTo>
                <a:cubicBezTo>
                  <a:pt x="548" y="250"/>
                  <a:pt x="546" y="250"/>
                  <a:pt x="544" y="250"/>
                </a:cubicBezTo>
                <a:cubicBezTo>
                  <a:pt x="543" y="251"/>
                  <a:pt x="543" y="252"/>
                  <a:pt x="542" y="252"/>
                </a:cubicBezTo>
                <a:cubicBezTo>
                  <a:pt x="541" y="253"/>
                  <a:pt x="540" y="254"/>
                  <a:pt x="539" y="255"/>
                </a:cubicBezTo>
                <a:cubicBezTo>
                  <a:pt x="539" y="256"/>
                  <a:pt x="541" y="256"/>
                  <a:pt x="542" y="256"/>
                </a:cubicBezTo>
                <a:cubicBezTo>
                  <a:pt x="542" y="256"/>
                  <a:pt x="543" y="256"/>
                  <a:pt x="544" y="257"/>
                </a:cubicBezTo>
                <a:cubicBezTo>
                  <a:pt x="545" y="257"/>
                  <a:pt x="545" y="258"/>
                  <a:pt x="546" y="258"/>
                </a:cubicBezTo>
                <a:cubicBezTo>
                  <a:pt x="547" y="258"/>
                  <a:pt x="547" y="258"/>
                  <a:pt x="547" y="258"/>
                </a:cubicBezTo>
                <a:cubicBezTo>
                  <a:pt x="548" y="259"/>
                  <a:pt x="548" y="259"/>
                  <a:pt x="548" y="259"/>
                </a:cubicBezTo>
                <a:cubicBezTo>
                  <a:pt x="549" y="260"/>
                  <a:pt x="549" y="260"/>
                  <a:pt x="549" y="260"/>
                </a:cubicBezTo>
                <a:cubicBezTo>
                  <a:pt x="549" y="261"/>
                  <a:pt x="549" y="260"/>
                  <a:pt x="550" y="261"/>
                </a:cubicBezTo>
                <a:cubicBezTo>
                  <a:pt x="550" y="261"/>
                  <a:pt x="550" y="261"/>
                  <a:pt x="550" y="261"/>
                </a:cubicBezTo>
                <a:cubicBezTo>
                  <a:pt x="550" y="262"/>
                  <a:pt x="551" y="262"/>
                  <a:pt x="551" y="262"/>
                </a:cubicBezTo>
                <a:cubicBezTo>
                  <a:pt x="551" y="262"/>
                  <a:pt x="551" y="263"/>
                  <a:pt x="552" y="263"/>
                </a:cubicBezTo>
                <a:cubicBezTo>
                  <a:pt x="552" y="263"/>
                  <a:pt x="553" y="264"/>
                  <a:pt x="553" y="264"/>
                </a:cubicBezTo>
                <a:cubicBezTo>
                  <a:pt x="554" y="264"/>
                  <a:pt x="554" y="265"/>
                  <a:pt x="555" y="266"/>
                </a:cubicBezTo>
                <a:cubicBezTo>
                  <a:pt x="556" y="266"/>
                  <a:pt x="557" y="266"/>
                  <a:pt x="557" y="267"/>
                </a:cubicBezTo>
                <a:cubicBezTo>
                  <a:pt x="557" y="268"/>
                  <a:pt x="557" y="269"/>
                  <a:pt x="558" y="268"/>
                </a:cubicBezTo>
                <a:cubicBezTo>
                  <a:pt x="559" y="268"/>
                  <a:pt x="560" y="267"/>
                  <a:pt x="560" y="267"/>
                </a:cubicBezTo>
                <a:cubicBezTo>
                  <a:pt x="562" y="266"/>
                  <a:pt x="563" y="265"/>
                  <a:pt x="564" y="264"/>
                </a:cubicBezTo>
                <a:cubicBezTo>
                  <a:pt x="565" y="263"/>
                  <a:pt x="565" y="262"/>
                  <a:pt x="566" y="261"/>
                </a:cubicBezTo>
                <a:cubicBezTo>
                  <a:pt x="567" y="260"/>
                  <a:pt x="567" y="260"/>
                  <a:pt x="567" y="259"/>
                </a:cubicBezTo>
                <a:cubicBezTo>
                  <a:pt x="568" y="258"/>
                  <a:pt x="567" y="257"/>
                  <a:pt x="568" y="256"/>
                </a:cubicBezTo>
                <a:cubicBezTo>
                  <a:pt x="568" y="256"/>
                  <a:pt x="568" y="256"/>
                  <a:pt x="568" y="255"/>
                </a:cubicBezTo>
                <a:cubicBezTo>
                  <a:pt x="568" y="255"/>
                  <a:pt x="568" y="254"/>
                  <a:pt x="568" y="254"/>
                </a:cubicBezTo>
                <a:cubicBezTo>
                  <a:pt x="568" y="253"/>
                  <a:pt x="567" y="253"/>
                  <a:pt x="566" y="252"/>
                </a:cubicBezTo>
                <a:cubicBezTo>
                  <a:pt x="565" y="252"/>
                  <a:pt x="565" y="252"/>
                  <a:pt x="564" y="251"/>
                </a:cubicBezTo>
                <a:cubicBezTo>
                  <a:pt x="563" y="251"/>
                  <a:pt x="562" y="250"/>
                  <a:pt x="562" y="250"/>
                </a:cubicBezTo>
                <a:cubicBezTo>
                  <a:pt x="561" y="249"/>
                  <a:pt x="560" y="249"/>
                  <a:pt x="559" y="249"/>
                </a:cubicBezTo>
                <a:close/>
                <a:moveTo>
                  <a:pt x="629" y="247"/>
                </a:moveTo>
                <a:cubicBezTo>
                  <a:pt x="630" y="248"/>
                  <a:pt x="630" y="248"/>
                  <a:pt x="631" y="248"/>
                </a:cubicBezTo>
                <a:cubicBezTo>
                  <a:pt x="632" y="248"/>
                  <a:pt x="633" y="248"/>
                  <a:pt x="633" y="247"/>
                </a:cubicBezTo>
                <a:cubicBezTo>
                  <a:pt x="634" y="247"/>
                  <a:pt x="635" y="247"/>
                  <a:pt x="636" y="247"/>
                </a:cubicBezTo>
                <a:cubicBezTo>
                  <a:pt x="637" y="248"/>
                  <a:pt x="637" y="247"/>
                  <a:pt x="638" y="247"/>
                </a:cubicBezTo>
                <a:cubicBezTo>
                  <a:pt x="639" y="247"/>
                  <a:pt x="640" y="247"/>
                  <a:pt x="641" y="246"/>
                </a:cubicBezTo>
                <a:cubicBezTo>
                  <a:pt x="642" y="246"/>
                  <a:pt x="643" y="245"/>
                  <a:pt x="645" y="244"/>
                </a:cubicBezTo>
                <a:cubicBezTo>
                  <a:pt x="645" y="244"/>
                  <a:pt x="646" y="243"/>
                  <a:pt x="646" y="243"/>
                </a:cubicBezTo>
                <a:cubicBezTo>
                  <a:pt x="646" y="243"/>
                  <a:pt x="646" y="242"/>
                  <a:pt x="646" y="242"/>
                </a:cubicBezTo>
                <a:cubicBezTo>
                  <a:pt x="646" y="241"/>
                  <a:pt x="644" y="242"/>
                  <a:pt x="644" y="242"/>
                </a:cubicBezTo>
                <a:cubicBezTo>
                  <a:pt x="643" y="243"/>
                  <a:pt x="642" y="242"/>
                  <a:pt x="641" y="243"/>
                </a:cubicBezTo>
                <a:cubicBezTo>
                  <a:pt x="640" y="243"/>
                  <a:pt x="640" y="243"/>
                  <a:pt x="639" y="243"/>
                </a:cubicBezTo>
                <a:cubicBezTo>
                  <a:pt x="637" y="244"/>
                  <a:pt x="635" y="244"/>
                  <a:pt x="633" y="244"/>
                </a:cubicBezTo>
                <a:cubicBezTo>
                  <a:pt x="632" y="245"/>
                  <a:pt x="631" y="245"/>
                  <a:pt x="630" y="245"/>
                </a:cubicBezTo>
                <a:cubicBezTo>
                  <a:pt x="629" y="246"/>
                  <a:pt x="628" y="246"/>
                  <a:pt x="628" y="246"/>
                </a:cubicBezTo>
                <a:cubicBezTo>
                  <a:pt x="627" y="246"/>
                  <a:pt x="626" y="246"/>
                  <a:pt x="626" y="246"/>
                </a:cubicBezTo>
                <a:cubicBezTo>
                  <a:pt x="626" y="247"/>
                  <a:pt x="627" y="247"/>
                  <a:pt x="627" y="247"/>
                </a:cubicBezTo>
                <a:cubicBezTo>
                  <a:pt x="628" y="247"/>
                  <a:pt x="629" y="247"/>
                  <a:pt x="629" y="247"/>
                </a:cubicBezTo>
                <a:close/>
                <a:moveTo>
                  <a:pt x="583" y="187"/>
                </a:moveTo>
                <a:cubicBezTo>
                  <a:pt x="583" y="187"/>
                  <a:pt x="582" y="187"/>
                  <a:pt x="582" y="187"/>
                </a:cubicBezTo>
                <a:cubicBezTo>
                  <a:pt x="581" y="187"/>
                  <a:pt x="581" y="187"/>
                  <a:pt x="580" y="186"/>
                </a:cubicBezTo>
                <a:cubicBezTo>
                  <a:pt x="579" y="185"/>
                  <a:pt x="577" y="185"/>
                  <a:pt x="576" y="184"/>
                </a:cubicBezTo>
                <a:cubicBezTo>
                  <a:pt x="575" y="184"/>
                  <a:pt x="574" y="183"/>
                  <a:pt x="574" y="183"/>
                </a:cubicBezTo>
                <a:cubicBezTo>
                  <a:pt x="573" y="182"/>
                  <a:pt x="573" y="182"/>
                  <a:pt x="572" y="182"/>
                </a:cubicBezTo>
                <a:cubicBezTo>
                  <a:pt x="572" y="182"/>
                  <a:pt x="571" y="183"/>
                  <a:pt x="570" y="183"/>
                </a:cubicBezTo>
                <a:cubicBezTo>
                  <a:pt x="570" y="183"/>
                  <a:pt x="569" y="183"/>
                  <a:pt x="568" y="184"/>
                </a:cubicBezTo>
                <a:cubicBezTo>
                  <a:pt x="567" y="184"/>
                  <a:pt x="566" y="184"/>
                  <a:pt x="566" y="185"/>
                </a:cubicBezTo>
                <a:cubicBezTo>
                  <a:pt x="567" y="185"/>
                  <a:pt x="567" y="186"/>
                  <a:pt x="567" y="186"/>
                </a:cubicBezTo>
                <a:cubicBezTo>
                  <a:pt x="567" y="186"/>
                  <a:pt x="567" y="187"/>
                  <a:pt x="568" y="187"/>
                </a:cubicBezTo>
                <a:cubicBezTo>
                  <a:pt x="568" y="187"/>
                  <a:pt x="570" y="187"/>
                  <a:pt x="569" y="188"/>
                </a:cubicBezTo>
                <a:cubicBezTo>
                  <a:pt x="569" y="188"/>
                  <a:pt x="569" y="189"/>
                  <a:pt x="569" y="189"/>
                </a:cubicBezTo>
                <a:cubicBezTo>
                  <a:pt x="569" y="189"/>
                  <a:pt x="569" y="189"/>
                  <a:pt x="570" y="189"/>
                </a:cubicBezTo>
                <a:cubicBezTo>
                  <a:pt x="570" y="190"/>
                  <a:pt x="569" y="191"/>
                  <a:pt x="570" y="191"/>
                </a:cubicBezTo>
                <a:cubicBezTo>
                  <a:pt x="571" y="191"/>
                  <a:pt x="572" y="191"/>
                  <a:pt x="572" y="191"/>
                </a:cubicBezTo>
                <a:cubicBezTo>
                  <a:pt x="573" y="191"/>
                  <a:pt x="574" y="191"/>
                  <a:pt x="575" y="191"/>
                </a:cubicBezTo>
                <a:cubicBezTo>
                  <a:pt x="576" y="191"/>
                  <a:pt x="577" y="191"/>
                  <a:pt x="578" y="191"/>
                </a:cubicBezTo>
                <a:cubicBezTo>
                  <a:pt x="579" y="191"/>
                  <a:pt x="580" y="191"/>
                  <a:pt x="580" y="191"/>
                </a:cubicBezTo>
                <a:cubicBezTo>
                  <a:pt x="581" y="191"/>
                  <a:pt x="582" y="191"/>
                  <a:pt x="583" y="190"/>
                </a:cubicBezTo>
                <a:cubicBezTo>
                  <a:pt x="583" y="190"/>
                  <a:pt x="584" y="190"/>
                  <a:pt x="584" y="189"/>
                </a:cubicBezTo>
                <a:cubicBezTo>
                  <a:pt x="584" y="189"/>
                  <a:pt x="585" y="189"/>
                  <a:pt x="585" y="189"/>
                </a:cubicBezTo>
                <a:cubicBezTo>
                  <a:pt x="585" y="188"/>
                  <a:pt x="584" y="188"/>
                  <a:pt x="583" y="187"/>
                </a:cubicBezTo>
                <a:close/>
                <a:moveTo>
                  <a:pt x="672" y="155"/>
                </a:moveTo>
                <a:cubicBezTo>
                  <a:pt x="672" y="155"/>
                  <a:pt x="671" y="155"/>
                  <a:pt x="671" y="155"/>
                </a:cubicBezTo>
                <a:cubicBezTo>
                  <a:pt x="670" y="155"/>
                  <a:pt x="669" y="156"/>
                  <a:pt x="669" y="156"/>
                </a:cubicBezTo>
                <a:cubicBezTo>
                  <a:pt x="668" y="156"/>
                  <a:pt x="667" y="156"/>
                  <a:pt x="666" y="156"/>
                </a:cubicBezTo>
                <a:cubicBezTo>
                  <a:pt x="665" y="156"/>
                  <a:pt x="664" y="156"/>
                  <a:pt x="664" y="157"/>
                </a:cubicBezTo>
                <a:cubicBezTo>
                  <a:pt x="664" y="157"/>
                  <a:pt x="664" y="157"/>
                  <a:pt x="663" y="158"/>
                </a:cubicBezTo>
                <a:cubicBezTo>
                  <a:pt x="663" y="158"/>
                  <a:pt x="662" y="159"/>
                  <a:pt x="662" y="160"/>
                </a:cubicBezTo>
                <a:cubicBezTo>
                  <a:pt x="662" y="160"/>
                  <a:pt x="663" y="160"/>
                  <a:pt x="663" y="161"/>
                </a:cubicBezTo>
                <a:cubicBezTo>
                  <a:pt x="663" y="161"/>
                  <a:pt x="663" y="162"/>
                  <a:pt x="663" y="162"/>
                </a:cubicBezTo>
                <a:cubicBezTo>
                  <a:pt x="664" y="162"/>
                  <a:pt x="665" y="162"/>
                  <a:pt x="665" y="163"/>
                </a:cubicBezTo>
                <a:cubicBezTo>
                  <a:pt x="666" y="163"/>
                  <a:pt x="667" y="163"/>
                  <a:pt x="668" y="163"/>
                </a:cubicBezTo>
                <a:cubicBezTo>
                  <a:pt x="669" y="163"/>
                  <a:pt x="670" y="163"/>
                  <a:pt x="671" y="163"/>
                </a:cubicBezTo>
                <a:cubicBezTo>
                  <a:pt x="673" y="163"/>
                  <a:pt x="674" y="163"/>
                  <a:pt x="676" y="163"/>
                </a:cubicBezTo>
                <a:cubicBezTo>
                  <a:pt x="677" y="163"/>
                  <a:pt x="678" y="164"/>
                  <a:pt x="679" y="163"/>
                </a:cubicBezTo>
                <a:cubicBezTo>
                  <a:pt x="680" y="163"/>
                  <a:pt x="681" y="162"/>
                  <a:pt x="682" y="163"/>
                </a:cubicBezTo>
                <a:cubicBezTo>
                  <a:pt x="682" y="163"/>
                  <a:pt x="683" y="163"/>
                  <a:pt x="683" y="163"/>
                </a:cubicBezTo>
                <a:cubicBezTo>
                  <a:pt x="684" y="163"/>
                  <a:pt x="684" y="163"/>
                  <a:pt x="685" y="163"/>
                </a:cubicBezTo>
                <a:cubicBezTo>
                  <a:pt x="686" y="163"/>
                  <a:pt x="687" y="164"/>
                  <a:pt x="688" y="164"/>
                </a:cubicBezTo>
                <a:cubicBezTo>
                  <a:pt x="689" y="164"/>
                  <a:pt x="690" y="164"/>
                  <a:pt x="691" y="164"/>
                </a:cubicBezTo>
                <a:cubicBezTo>
                  <a:pt x="692" y="164"/>
                  <a:pt x="693" y="164"/>
                  <a:pt x="693" y="163"/>
                </a:cubicBezTo>
                <a:cubicBezTo>
                  <a:pt x="694" y="162"/>
                  <a:pt x="694" y="162"/>
                  <a:pt x="695" y="161"/>
                </a:cubicBezTo>
                <a:cubicBezTo>
                  <a:pt x="695" y="160"/>
                  <a:pt x="697" y="159"/>
                  <a:pt x="697" y="158"/>
                </a:cubicBezTo>
                <a:cubicBezTo>
                  <a:pt x="698" y="157"/>
                  <a:pt x="697" y="157"/>
                  <a:pt x="696" y="157"/>
                </a:cubicBezTo>
                <a:cubicBezTo>
                  <a:pt x="695" y="156"/>
                  <a:pt x="694" y="156"/>
                  <a:pt x="693" y="156"/>
                </a:cubicBezTo>
                <a:cubicBezTo>
                  <a:pt x="692" y="156"/>
                  <a:pt x="692" y="156"/>
                  <a:pt x="691" y="156"/>
                </a:cubicBezTo>
                <a:cubicBezTo>
                  <a:pt x="690" y="157"/>
                  <a:pt x="689" y="157"/>
                  <a:pt x="688" y="156"/>
                </a:cubicBezTo>
                <a:cubicBezTo>
                  <a:pt x="688" y="156"/>
                  <a:pt x="687" y="156"/>
                  <a:pt x="687" y="156"/>
                </a:cubicBezTo>
                <a:cubicBezTo>
                  <a:pt x="686" y="156"/>
                  <a:pt x="686" y="156"/>
                  <a:pt x="685" y="156"/>
                </a:cubicBezTo>
                <a:cubicBezTo>
                  <a:pt x="684" y="156"/>
                  <a:pt x="683" y="156"/>
                  <a:pt x="682" y="156"/>
                </a:cubicBezTo>
                <a:cubicBezTo>
                  <a:pt x="681" y="156"/>
                  <a:pt x="680" y="155"/>
                  <a:pt x="679" y="155"/>
                </a:cubicBezTo>
                <a:cubicBezTo>
                  <a:pt x="678" y="155"/>
                  <a:pt x="678" y="156"/>
                  <a:pt x="677" y="156"/>
                </a:cubicBezTo>
                <a:cubicBezTo>
                  <a:pt x="676" y="156"/>
                  <a:pt x="676" y="156"/>
                  <a:pt x="675" y="156"/>
                </a:cubicBezTo>
                <a:cubicBezTo>
                  <a:pt x="675" y="156"/>
                  <a:pt x="674" y="156"/>
                  <a:pt x="674" y="156"/>
                </a:cubicBezTo>
                <a:cubicBezTo>
                  <a:pt x="673" y="156"/>
                  <a:pt x="672" y="158"/>
                  <a:pt x="672" y="156"/>
                </a:cubicBezTo>
                <a:cubicBezTo>
                  <a:pt x="672" y="156"/>
                  <a:pt x="672" y="155"/>
                  <a:pt x="672" y="155"/>
                </a:cubicBezTo>
                <a:close/>
                <a:moveTo>
                  <a:pt x="564" y="216"/>
                </a:moveTo>
                <a:cubicBezTo>
                  <a:pt x="564" y="217"/>
                  <a:pt x="563" y="218"/>
                  <a:pt x="564" y="218"/>
                </a:cubicBezTo>
                <a:cubicBezTo>
                  <a:pt x="564" y="219"/>
                  <a:pt x="565" y="219"/>
                  <a:pt x="566" y="219"/>
                </a:cubicBezTo>
                <a:cubicBezTo>
                  <a:pt x="567" y="220"/>
                  <a:pt x="567" y="220"/>
                  <a:pt x="568" y="220"/>
                </a:cubicBezTo>
                <a:cubicBezTo>
                  <a:pt x="569" y="221"/>
                  <a:pt x="570" y="221"/>
                  <a:pt x="571" y="221"/>
                </a:cubicBezTo>
                <a:cubicBezTo>
                  <a:pt x="572" y="221"/>
                  <a:pt x="573" y="221"/>
                  <a:pt x="574" y="221"/>
                </a:cubicBezTo>
                <a:cubicBezTo>
                  <a:pt x="574" y="220"/>
                  <a:pt x="575" y="220"/>
                  <a:pt x="576" y="220"/>
                </a:cubicBezTo>
                <a:cubicBezTo>
                  <a:pt x="577" y="219"/>
                  <a:pt x="579" y="218"/>
                  <a:pt x="578" y="217"/>
                </a:cubicBezTo>
                <a:cubicBezTo>
                  <a:pt x="578" y="216"/>
                  <a:pt x="577" y="216"/>
                  <a:pt x="577" y="216"/>
                </a:cubicBezTo>
                <a:cubicBezTo>
                  <a:pt x="576" y="216"/>
                  <a:pt x="576" y="215"/>
                  <a:pt x="576" y="215"/>
                </a:cubicBezTo>
                <a:cubicBezTo>
                  <a:pt x="576" y="214"/>
                  <a:pt x="576" y="213"/>
                  <a:pt x="575" y="213"/>
                </a:cubicBezTo>
                <a:cubicBezTo>
                  <a:pt x="575" y="212"/>
                  <a:pt x="574" y="212"/>
                  <a:pt x="573" y="212"/>
                </a:cubicBezTo>
                <a:cubicBezTo>
                  <a:pt x="572" y="212"/>
                  <a:pt x="572" y="212"/>
                  <a:pt x="571" y="212"/>
                </a:cubicBezTo>
                <a:cubicBezTo>
                  <a:pt x="571" y="212"/>
                  <a:pt x="571" y="212"/>
                  <a:pt x="570" y="212"/>
                </a:cubicBezTo>
                <a:cubicBezTo>
                  <a:pt x="570" y="212"/>
                  <a:pt x="569" y="212"/>
                  <a:pt x="568" y="213"/>
                </a:cubicBezTo>
                <a:cubicBezTo>
                  <a:pt x="568" y="213"/>
                  <a:pt x="567" y="214"/>
                  <a:pt x="566" y="214"/>
                </a:cubicBezTo>
                <a:cubicBezTo>
                  <a:pt x="566" y="215"/>
                  <a:pt x="565" y="215"/>
                  <a:pt x="564" y="216"/>
                </a:cubicBezTo>
                <a:close/>
                <a:moveTo>
                  <a:pt x="858" y="198"/>
                </a:moveTo>
                <a:cubicBezTo>
                  <a:pt x="858" y="198"/>
                  <a:pt x="859" y="197"/>
                  <a:pt x="859" y="197"/>
                </a:cubicBezTo>
                <a:cubicBezTo>
                  <a:pt x="859" y="197"/>
                  <a:pt x="861" y="196"/>
                  <a:pt x="860" y="196"/>
                </a:cubicBezTo>
                <a:cubicBezTo>
                  <a:pt x="860" y="195"/>
                  <a:pt x="859" y="196"/>
                  <a:pt x="859" y="196"/>
                </a:cubicBezTo>
                <a:cubicBezTo>
                  <a:pt x="859" y="196"/>
                  <a:pt x="858" y="196"/>
                  <a:pt x="858" y="196"/>
                </a:cubicBezTo>
                <a:cubicBezTo>
                  <a:pt x="857" y="196"/>
                  <a:pt x="856" y="197"/>
                  <a:pt x="855" y="198"/>
                </a:cubicBezTo>
                <a:cubicBezTo>
                  <a:pt x="855" y="198"/>
                  <a:pt x="855" y="198"/>
                  <a:pt x="854" y="198"/>
                </a:cubicBezTo>
                <a:cubicBezTo>
                  <a:pt x="854" y="198"/>
                  <a:pt x="854" y="198"/>
                  <a:pt x="853" y="199"/>
                </a:cubicBezTo>
                <a:cubicBezTo>
                  <a:pt x="853" y="199"/>
                  <a:pt x="852" y="200"/>
                  <a:pt x="851" y="200"/>
                </a:cubicBezTo>
                <a:cubicBezTo>
                  <a:pt x="851" y="201"/>
                  <a:pt x="851" y="201"/>
                  <a:pt x="851" y="201"/>
                </a:cubicBezTo>
                <a:cubicBezTo>
                  <a:pt x="851" y="202"/>
                  <a:pt x="851" y="202"/>
                  <a:pt x="852" y="202"/>
                </a:cubicBezTo>
                <a:cubicBezTo>
                  <a:pt x="852" y="202"/>
                  <a:pt x="852" y="202"/>
                  <a:pt x="853" y="203"/>
                </a:cubicBezTo>
                <a:cubicBezTo>
                  <a:pt x="853" y="203"/>
                  <a:pt x="853" y="203"/>
                  <a:pt x="854" y="203"/>
                </a:cubicBezTo>
                <a:cubicBezTo>
                  <a:pt x="855" y="204"/>
                  <a:pt x="855" y="203"/>
                  <a:pt x="856" y="203"/>
                </a:cubicBezTo>
                <a:cubicBezTo>
                  <a:pt x="857" y="202"/>
                  <a:pt x="857" y="201"/>
                  <a:pt x="858" y="202"/>
                </a:cubicBezTo>
                <a:cubicBezTo>
                  <a:pt x="859" y="202"/>
                  <a:pt x="860" y="203"/>
                  <a:pt x="860" y="202"/>
                </a:cubicBezTo>
                <a:cubicBezTo>
                  <a:pt x="860" y="202"/>
                  <a:pt x="859" y="201"/>
                  <a:pt x="859" y="201"/>
                </a:cubicBezTo>
                <a:cubicBezTo>
                  <a:pt x="859" y="201"/>
                  <a:pt x="859" y="201"/>
                  <a:pt x="858" y="200"/>
                </a:cubicBezTo>
                <a:cubicBezTo>
                  <a:pt x="858" y="200"/>
                  <a:pt x="857" y="200"/>
                  <a:pt x="857" y="199"/>
                </a:cubicBezTo>
                <a:cubicBezTo>
                  <a:pt x="857" y="199"/>
                  <a:pt x="858" y="198"/>
                  <a:pt x="858" y="198"/>
                </a:cubicBezTo>
                <a:close/>
                <a:moveTo>
                  <a:pt x="737" y="182"/>
                </a:moveTo>
                <a:cubicBezTo>
                  <a:pt x="737" y="182"/>
                  <a:pt x="737" y="182"/>
                  <a:pt x="737" y="181"/>
                </a:cubicBezTo>
                <a:cubicBezTo>
                  <a:pt x="737" y="181"/>
                  <a:pt x="737" y="181"/>
                  <a:pt x="737" y="181"/>
                </a:cubicBezTo>
                <a:cubicBezTo>
                  <a:pt x="736" y="180"/>
                  <a:pt x="736" y="180"/>
                  <a:pt x="736" y="180"/>
                </a:cubicBezTo>
                <a:cubicBezTo>
                  <a:pt x="736" y="179"/>
                  <a:pt x="735" y="179"/>
                  <a:pt x="735" y="179"/>
                </a:cubicBezTo>
                <a:cubicBezTo>
                  <a:pt x="734" y="179"/>
                  <a:pt x="734" y="178"/>
                  <a:pt x="733" y="178"/>
                </a:cubicBezTo>
                <a:cubicBezTo>
                  <a:pt x="732" y="178"/>
                  <a:pt x="731" y="179"/>
                  <a:pt x="731" y="179"/>
                </a:cubicBezTo>
                <a:cubicBezTo>
                  <a:pt x="730" y="179"/>
                  <a:pt x="728" y="179"/>
                  <a:pt x="727" y="180"/>
                </a:cubicBezTo>
                <a:cubicBezTo>
                  <a:pt x="727" y="180"/>
                  <a:pt x="727" y="180"/>
                  <a:pt x="727" y="180"/>
                </a:cubicBezTo>
                <a:cubicBezTo>
                  <a:pt x="727" y="181"/>
                  <a:pt x="728" y="181"/>
                  <a:pt x="728" y="182"/>
                </a:cubicBezTo>
                <a:cubicBezTo>
                  <a:pt x="729" y="182"/>
                  <a:pt x="729" y="183"/>
                  <a:pt x="730" y="184"/>
                </a:cubicBezTo>
                <a:cubicBezTo>
                  <a:pt x="730" y="184"/>
                  <a:pt x="731" y="185"/>
                  <a:pt x="731" y="185"/>
                </a:cubicBezTo>
                <a:cubicBezTo>
                  <a:pt x="732" y="186"/>
                  <a:pt x="732" y="186"/>
                  <a:pt x="733" y="187"/>
                </a:cubicBezTo>
                <a:cubicBezTo>
                  <a:pt x="733" y="187"/>
                  <a:pt x="734" y="187"/>
                  <a:pt x="734" y="187"/>
                </a:cubicBezTo>
                <a:cubicBezTo>
                  <a:pt x="734" y="187"/>
                  <a:pt x="735" y="187"/>
                  <a:pt x="735" y="187"/>
                </a:cubicBezTo>
                <a:cubicBezTo>
                  <a:pt x="736" y="187"/>
                  <a:pt x="737" y="187"/>
                  <a:pt x="737" y="186"/>
                </a:cubicBezTo>
                <a:cubicBezTo>
                  <a:pt x="737" y="185"/>
                  <a:pt x="736" y="185"/>
                  <a:pt x="735" y="184"/>
                </a:cubicBezTo>
                <a:cubicBezTo>
                  <a:pt x="735" y="183"/>
                  <a:pt x="736" y="183"/>
                  <a:pt x="737" y="182"/>
                </a:cubicBezTo>
                <a:close/>
                <a:moveTo>
                  <a:pt x="586" y="191"/>
                </a:moveTo>
                <a:cubicBezTo>
                  <a:pt x="585" y="191"/>
                  <a:pt x="584" y="191"/>
                  <a:pt x="583" y="191"/>
                </a:cubicBezTo>
                <a:cubicBezTo>
                  <a:pt x="582" y="191"/>
                  <a:pt x="581" y="192"/>
                  <a:pt x="580" y="192"/>
                </a:cubicBezTo>
                <a:cubicBezTo>
                  <a:pt x="577" y="192"/>
                  <a:pt x="575" y="193"/>
                  <a:pt x="572" y="193"/>
                </a:cubicBezTo>
                <a:cubicBezTo>
                  <a:pt x="571" y="193"/>
                  <a:pt x="571" y="193"/>
                  <a:pt x="571" y="193"/>
                </a:cubicBezTo>
                <a:cubicBezTo>
                  <a:pt x="570" y="193"/>
                  <a:pt x="568" y="194"/>
                  <a:pt x="569" y="195"/>
                </a:cubicBezTo>
                <a:cubicBezTo>
                  <a:pt x="570" y="195"/>
                  <a:pt x="570" y="196"/>
                  <a:pt x="571" y="196"/>
                </a:cubicBezTo>
                <a:cubicBezTo>
                  <a:pt x="572" y="196"/>
                  <a:pt x="572" y="197"/>
                  <a:pt x="573" y="197"/>
                </a:cubicBezTo>
                <a:cubicBezTo>
                  <a:pt x="573" y="197"/>
                  <a:pt x="574" y="197"/>
                  <a:pt x="575" y="197"/>
                </a:cubicBezTo>
                <a:cubicBezTo>
                  <a:pt x="576" y="198"/>
                  <a:pt x="577" y="197"/>
                  <a:pt x="578" y="197"/>
                </a:cubicBezTo>
                <a:cubicBezTo>
                  <a:pt x="579" y="197"/>
                  <a:pt x="580" y="197"/>
                  <a:pt x="581" y="197"/>
                </a:cubicBezTo>
                <a:cubicBezTo>
                  <a:pt x="582" y="197"/>
                  <a:pt x="584" y="197"/>
                  <a:pt x="585" y="197"/>
                </a:cubicBezTo>
                <a:cubicBezTo>
                  <a:pt x="587" y="197"/>
                  <a:pt x="590" y="196"/>
                  <a:pt x="590" y="194"/>
                </a:cubicBezTo>
                <a:cubicBezTo>
                  <a:pt x="590" y="193"/>
                  <a:pt x="589" y="192"/>
                  <a:pt x="589" y="192"/>
                </a:cubicBezTo>
                <a:cubicBezTo>
                  <a:pt x="588" y="191"/>
                  <a:pt x="587" y="191"/>
                  <a:pt x="586" y="191"/>
                </a:cubicBezTo>
                <a:close/>
                <a:moveTo>
                  <a:pt x="658" y="99"/>
                </a:moveTo>
                <a:cubicBezTo>
                  <a:pt x="658" y="100"/>
                  <a:pt x="658" y="101"/>
                  <a:pt x="658" y="102"/>
                </a:cubicBezTo>
                <a:cubicBezTo>
                  <a:pt x="658" y="103"/>
                  <a:pt x="659" y="104"/>
                  <a:pt x="660" y="104"/>
                </a:cubicBezTo>
                <a:cubicBezTo>
                  <a:pt x="660" y="104"/>
                  <a:pt x="661" y="104"/>
                  <a:pt x="662" y="105"/>
                </a:cubicBezTo>
                <a:cubicBezTo>
                  <a:pt x="662" y="105"/>
                  <a:pt x="662" y="106"/>
                  <a:pt x="663" y="107"/>
                </a:cubicBezTo>
                <a:cubicBezTo>
                  <a:pt x="664" y="107"/>
                  <a:pt x="664" y="107"/>
                  <a:pt x="665" y="108"/>
                </a:cubicBezTo>
                <a:cubicBezTo>
                  <a:pt x="666" y="108"/>
                  <a:pt x="667" y="108"/>
                  <a:pt x="667" y="109"/>
                </a:cubicBezTo>
                <a:cubicBezTo>
                  <a:pt x="669" y="110"/>
                  <a:pt x="671" y="109"/>
                  <a:pt x="673" y="109"/>
                </a:cubicBezTo>
                <a:cubicBezTo>
                  <a:pt x="673" y="109"/>
                  <a:pt x="674" y="109"/>
                  <a:pt x="675" y="109"/>
                </a:cubicBezTo>
                <a:cubicBezTo>
                  <a:pt x="675" y="109"/>
                  <a:pt x="676" y="109"/>
                  <a:pt x="676" y="109"/>
                </a:cubicBezTo>
                <a:cubicBezTo>
                  <a:pt x="676" y="108"/>
                  <a:pt x="677" y="108"/>
                  <a:pt x="677" y="108"/>
                </a:cubicBezTo>
                <a:cubicBezTo>
                  <a:pt x="678" y="108"/>
                  <a:pt x="678" y="108"/>
                  <a:pt x="679" y="108"/>
                </a:cubicBezTo>
                <a:cubicBezTo>
                  <a:pt x="679" y="108"/>
                  <a:pt x="679" y="108"/>
                  <a:pt x="680" y="108"/>
                </a:cubicBezTo>
                <a:cubicBezTo>
                  <a:pt x="680" y="107"/>
                  <a:pt x="681" y="106"/>
                  <a:pt x="682" y="106"/>
                </a:cubicBezTo>
                <a:cubicBezTo>
                  <a:pt x="682" y="107"/>
                  <a:pt x="681" y="107"/>
                  <a:pt x="681" y="108"/>
                </a:cubicBezTo>
                <a:cubicBezTo>
                  <a:pt x="681" y="108"/>
                  <a:pt x="680" y="108"/>
                  <a:pt x="680" y="109"/>
                </a:cubicBezTo>
                <a:cubicBezTo>
                  <a:pt x="679" y="109"/>
                  <a:pt x="678" y="110"/>
                  <a:pt x="677" y="110"/>
                </a:cubicBezTo>
                <a:cubicBezTo>
                  <a:pt x="676" y="110"/>
                  <a:pt x="675" y="110"/>
                  <a:pt x="674" y="110"/>
                </a:cubicBezTo>
                <a:cubicBezTo>
                  <a:pt x="673" y="111"/>
                  <a:pt x="673" y="111"/>
                  <a:pt x="672" y="111"/>
                </a:cubicBezTo>
                <a:cubicBezTo>
                  <a:pt x="671" y="111"/>
                  <a:pt x="670" y="111"/>
                  <a:pt x="669" y="111"/>
                </a:cubicBezTo>
                <a:cubicBezTo>
                  <a:pt x="668" y="112"/>
                  <a:pt x="668" y="112"/>
                  <a:pt x="668" y="113"/>
                </a:cubicBezTo>
                <a:cubicBezTo>
                  <a:pt x="668" y="114"/>
                  <a:pt x="668" y="115"/>
                  <a:pt x="669" y="115"/>
                </a:cubicBezTo>
                <a:cubicBezTo>
                  <a:pt x="670" y="116"/>
                  <a:pt x="670" y="115"/>
                  <a:pt x="671" y="115"/>
                </a:cubicBezTo>
                <a:cubicBezTo>
                  <a:pt x="672" y="115"/>
                  <a:pt x="673" y="116"/>
                  <a:pt x="673" y="117"/>
                </a:cubicBezTo>
                <a:cubicBezTo>
                  <a:pt x="674" y="117"/>
                  <a:pt x="674" y="118"/>
                  <a:pt x="675" y="118"/>
                </a:cubicBezTo>
                <a:cubicBezTo>
                  <a:pt x="676" y="119"/>
                  <a:pt x="679" y="118"/>
                  <a:pt x="680" y="117"/>
                </a:cubicBezTo>
                <a:cubicBezTo>
                  <a:pt x="680" y="116"/>
                  <a:pt x="681" y="115"/>
                  <a:pt x="682" y="115"/>
                </a:cubicBezTo>
                <a:cubicBezTo>
                  <a:pt x="682" y="115"/>
                  <a:pt x="684" y="115"/>
                  <a:pt x="684" y="115"/>
                </a:cubicBezTo>
                <a:cubicBezTo>
                  <a:pt x="685" y="115"/>
                  <a:pt x="686" y="115"/>
                  <a:pt x="686" y="116"/>
                </a:cubicBezTo>
                <a:cubicBezTo>
                  <a:pt x="686" y="117"/>
                  <a:pt x="685" y="117"/>
                  <a:pt x="686" y="118"/>
                </a:cubicBezTo>
                <a:cubicBezTo>
                  <a:pt x="687" y="119"/>
                  <a:pt x="688" y="119"/>
                  <a:pt x="688" y="119"/>
                </a:cubicBezTo>
                <a:cubicBezTo>
                  <a:pt x="689" y="119"/>
                  <a:pt x="690" y="119"/>
                  <a:pt x="690" y="119"/>
                </a:cubicBezTo>
                <a:cubicBezTo>
                  <a:pt x="691" y="118"/>
                  <a:pt x="691" y="118"/>
                  <a:pt x="691" y="117"/>
                </a:cubicBezTo>
                <a:cubicBezTo>
                  <a:pt x="691" y="117"/>
                  <a:pt x="691" y="117"/>
                  <a:pt x="692" y="116"/>
                </a:cubicBezTo>
                <a:cubicBezTo>
                  <a:pt x="693" y="116"/>
                  <a:pt x="693" y="117"/>
                  <a:pt x="694" y="116"/>
                </a:cubicBezTo>
                <a:cubicBezTo>
                  <a:pt x="694" y="116"/>
                  <a:pt x="694" y="115"/>
                  <a:pt x="695" y="115"/>
                </a:cubicBezTo>
                <a:cubicBezTo>
                  <a:pt x="695" y="115"/>
                  <a:pt x="695" y="116"/>
                  <a:pt x="695" y="116"/>
                </a:cubicBezTo>
                <a:cubicBezTo>
                  <a:pt x="695" y="117"/>
                  <a:pt x="696" y="117"/>
                  <a:pt x="697" y="116"/>
                </a:cubicBezTo>
                <a:cubicBezTo>
                  <a:pt x="697" y="116"/>
                  <a:pt x="699" y="116"/>
                  <a:pt x="699" y="116"/>
                </a:cubicBezTo>
                <a:cubicBezTo>
                  <a:pt x="700" y="115"/>
                  <a:pt x="698" y="114"/>
                  <a:pt x="698" y="114"/>
                </a:cubicBezTo>
                <a:cubicBezTo>
                  <a:pt x="699" y="114"/>
                  <a:pt x="700" y="115"/>
                  <a:pt x="700" y="115"/>
                </a:cubicBezTo>
                <a:cubicBezTo>
                  <a:pt x="701" y="115"/>
                  <a:pt x="702" y="115"/>
                  <a:pt x="702" y="114"/>
                </a:cubicBezTo>
                <a:cubicBezTo>
                  <a:pt x="703" y="114"/>
                  <a:pt x="704" y="113"/>
                  <a:pt x="704" y="114"/>
                </a:cubicBezTo>
                <a:cubicBezTo>
                  <a:pt x="705" y="115"/>
                  <a:pt x="704" y="116"/>
                  <a:pt x="705" y="116"/>
                </a:cubicBezTo>
                <a:cubicBezTo>
                  <a:pt x="706" y="116"/>
                  <a:pt x="707" y="116"/>
                  <a:pt x="708" y="116"/>
                </a:cubicBezTo>
                <a:cubicBezTo>
                  <a:pt x="709" y="116"/>
                  <a:pt x="709" y="117"/>
                  <a:pt x="710" y="117"/>
                </a:cubicBezTo>
                <a:cubicBezTo>
                  <a:pt x="712" y="117"/>
                  <a:pt x="714" y="116"/>
                  <a:pt x="715" y="116"/>
                </a:cubicBezTo>
                <a:cubicBezTo>
                  <a:pt x="717" y="116"/>
                  <a:pt x="719" y="116"/>
                  <a:pt x="721" y="116"/>
                </a:cubicBezTo>
                <a:cubicBezTo>
                  <a:pt x="720" y="117"/>
                  <a:pt x="717" y="116"/>
                  <a:pt x="716" y="117"/>
                </a:cubicBezTo>
                <a:cubicBezTo>
                  <a:pt x="715" y="117"/>
                  <a:pt x="715" y="117"/>
                  <a:pt x="715" y="117"/>
                </a:cubicBezTo>
                <a:cubicBezTo>
                  <a:pt x="714" y="117"/>
                  <a:pt x="713" y="117"/>
                  <a:pt x="713" y="117"/>
                </a:cubicBezTo>
                <a:cubicBezTo>
                  <a:pt x="712" y="117"/>
                  <a:pt x="711" y="118"/>
                  <a:pt x="710" y="118"/>
                </a:cubicBezTo>
                <a:cubicBezTo>
                  <a:pt x="709" y="118"/>
                  <a:pt x="708" y="117"/>
                  <a:pt x="707" y="117"/>
                </a:cubicBezTo>
                <a:cubicBezTo>
                  <a:pt x="706" y="117"/>
                  <a:pt x="705" y="118"/>
                  <a:pt x="704" y="118"/>
                </a:cubicBezTo>
                <a:cubicBezTo>
                  <a:pt x="704" y="118"/>
                  <a:pt x="703" y="119"/>
                  <a:pt x="703" y="119"/>
                </a:cubicBezTo>
                <a:cubicBezTo>
                  <a:pt x="703" y="119"/>
                  <a:pt x="704" y="119"/>
                  <a:pt x="704" y="119"/>
                </a:cubicBezTo>
                <a:cubicBezTo>
                  <a:pt x="705" y="119"/>
                  <a:pt x="706" y="119"/>
                  <a:pt x="706" y="119"/>
                </a:cubicBezTo>
                <a:cubicBezTo>
                  <a:pt x="708" y="120"/>
                  <a:pt x="710" y="120"/>
                  <a:pt x="712" y="120"/>
                </a:cubicBezTo>
                <a:cubicBezTo>
                  <a:pt x="713" y="120"/>
                  <a:pt x="714" y="120"/>
                  <a:pt x="715" y="120"/>
                </a:cubicBezTo>
                <a:cubicBezTo>
                  <a:pt x="716" y="120"/>
                  <a:pt x="717" y="119"/>
                  <a:pt x="718" y="119"/>
                </a:cubicBezTo>
                <a:cubicBezTo>
                  <a:pt x="719" y="119"/>
                  <a:pt x="720" y="119"/>
                  <a:pt x="721" y="119"/>
                </a:cubicBezTo>
                <a:cubicBezTo>
                  <a:pt x="722" y="119"/>
                  <a:pt x="723" y="119"/>
                  <a:pt x="724" y="119"/>
                </a:cubicBezTo>
                <a:cubicBezTo>
                  <a:pt x="725" y="119"/>
                  <a:pt x="725" y="119"/>
                  <a:pt x="726" y="119"/>
                </a:cubicBezTo>
                <a:cubicBezTo>
                  <a:pt x="727" y="119"/>
                  <a:pt x="728" y="119"/>
                  <a:pt x="729" y="120"/>
                </a:cubicBezTo>
                <a:cubicBezTo>
                  <a:pt x="727" y="120"/>
                  <a:pt x="725" y="120"/>
                  <a:pt x="723" y="120"/>
                </a:cubicBezTo>
                <a:cubicBezTo>
                  <a:pt x="722" y="120"/>
                  <a:pt x="721" y="120"/>
                  <a:pt x="720" y="120"/>
                </a:cubicBezTo>
                <a:cubicBezTo>
                  <a:pt x="719" y="120"/>
                  <a:pt x="717" y="121"/>
                  <a:pt x="716" y="121"/>
                </a:cubicBezTo>
                <a:cubicBezTo>
                  <a:pt x="715" y="121"/>
                  <a:pt x="714" y="121"/>
                  <a:pt x="712" y="121"/>
                </a:cubicBezTo>
                <a:cubicBezTo>
                  <a:pt x="711" y="121"/>
                  <a:pt x="711" y="121"/>
                  <a:pt x="710" y="122"/>
                </a:cubicBezTo>
                <a:cubicBezTo>
                  <a:pt x="709" y="122"/>
                  <a:pt x="708" y="122"/>
                  <a:pt x="707" y="122"/>
                </a:cubicBezTo>
                <a:cubicBezTo>
                  <a:pt x="706" y="122"/>
                  <a:pt x="705" y="121"/>
                  <a:pt x="704" y="121"/>
                </a:cubicBezTo>
                <a:cubicBezTo>
                  <a:pt x="703" y="121"/>
                  <a:pt x="702" y="121"/>
                  <a:pt x="701" y="122"/>
                </a:cubicBezTo>
                <a:cubicBezTo>
                  <a:pt x="700" y="122"/>
                  <a:pt x="700" y="121"/>
                  <a:pt x="699" y="121"/>
                </a:cubicBezTo>
                <a:cubicBezTo>
                  <a:pt x="698" y="121"/>
                  <a:pt x="697" y="121"/>
                  <a:pt x="696" y="121"/>
                </a:cubicBezTo>
                <a:cubicBezTo>
                  <a:pt x="695" y="121"/>
                  <a:pt x="694" y="123"/>
                  <a:pt x="694" y="123"/>
                </a:cubicBezTo>
                <a:cubicBezTo>
                  <a:pt x="693" y="124"/>
                  <a:pt x="692" y="124"/>
                  <a:pt x="691" y="124"/>
                </a:cubicBezTo>
                <a:cubicBezTo>
                  <a:pt x="690" y="124"/>
                  <a:pt x="689" y="124"/>
                  <a:pt x="688" y="125"/>
                </a:cubicBezTo>
                <a:cubicBezTo>
                  <a:pt x="688" y="125"/>
                  <a:pt x="687" y="125"/>
                  <a:pt x="687" y="125"/>
                </a:cubicBezTo>
                <a:cubicBezTo>
                  <a:pt x="686" y="125"/>
                  <a:pt x="686" y="125"/>
                  <a:pt x="685" y="125"/>
                </a:cubicBezTo>
                <a:cubicBezTo>
                  <a:pt x="684" y="126"/>
                  <a:pt x="685" y="127"/>
                  <a:pt x="686" y="127"/>
                </a:cubicBezTo>
                <a:cubicBezTo>
                  <a:pt x="687" y="127"/>
                  <a:pt x="687" y="128"/>
                  <a:pt x="688" y="128"/>
                </a:cubicBezTo>
                <a:cubicBezTo>
                  <a:pt x="689" y="130"/>
                  <a:pt x="691" y="130"/>
                  <a:pt x="693" y="130"/>
                </a:cubicBezTo>
                <a:cubicBezTo>
                  <a:pt x="694" y="130"/>
                  <a:pt x="695" y="129"/>
                  <a:pt x="695" y="130"/>
                </a:cubicBezTo>
                <a:cubicBezTo>
                  <a:pt x="696" y="130"/>
                  <a:pt x="697" y="131"/>
                  <a:pt x="698" y="131"/>
                </a:cubicBezTo>
                <a:cubicBezTo>
                  <a:pt x="698" y="131"/>
                  <a:pt x="699" y="131"/>
                  <a:pt x="698" y="132"/>
                </a:cubicBezTo>
                <a:cubicBezTo>
                  <a:pt x="698" y="132"/>
                  <a:pt x="698" y="132"/>
                  <a:pt x="697" y="132"/>
                </a:cubicBezTo>
                <a:cubicBezTo>
                  <a:pt x="696" y="132"/>
                  <a:pt x="696" y="132"/>
                  <a:pt x="695" y="131"/>
                </a:cubicBezTo>
                <a:cubicBezTo>
                  <a:pt x="694" y="131"/>
                  <a:pt x="693" y="131"/>
                  <a:pt x="692" y="131"/>
                </a:cubicBezTo>
                <a:cubicBezTo>
                  <a:pt x="692" y="131"/>
                  <a:pt x="690" y="131"/>
                  <a:pt x="690" y="131"/>
                </a:cubicBezTo>
                <a:cubicBezTo>
                  <a:pt x="690" y="132"/>
                  <a:pt x="692" y="133"/>
                  <a:pt x="692" y="133"/>
                </a:cubicBezTo>
                <a:cubicBezTo>
                  <a:pt x="693" y="133"/>
                  <a:pt x="693" y="134"/>
                  <a:pt x="694" y="134"/>
                </a:cubicBezTo>
                <a:cubicBezTo>
                  <a:pt x="695" y="135"/>
                  <a:pt x="695" y="135"/>
                  <a:pt x="696" y="135"/>
                </a:cubicBezTo>
                <a:cubicBezTo>
                  <a:pt x="697" y="136"/>
                  <a:pt x="698" y="136"/>
                  <a:pt x="699" y="135"/>
                </a:cubicBezTo>
                <a:cubicBezTo>
                  <a:pt x="699" y="135"/>
                  <a:pt x="700" y="135"/>
                  <a:pt x="700" y="135"/>
                </a:cubicBezTo>
                <a:cubicBezTo>
                  <a:pt x="702" y="135"/>
                  <a:pt x="703" y="135"/>
                  <a:pt x="704" y="135"/>
                </a:cubicBezTo>
                <a:cubicBezTo>
                  <a:pt x="705" y="136"/>
                  <a:pt x="707" y="136"/>
                  <a:pt x="709" y="136"/>
                </a:cubicBezTo>
                <a:cubicBezTo>
                  <a:pt x="710" y="136"/>
                  <a:pt x="711" y="136"/>
                  <a:pt x="711" y="136"/>
                </a:cubicBezTo>
                <a:cubicBezTo>
                  <a:pt x="712" y="136"/>
                  <a:pt x="714" y="136"/>
                  <a:pt x="714" y="137"/>
                </a:cubicBezTo>
                <a:cubicBezTo>
                  <a:pt x="714" y="137"/>
                  <a:pt x="714" y="137"/>
                  <a:pt x="714" y="137"/>
                </a:cubicBezTo>
                <a:cubicBezTo>
                  <a:pt x="713" y="137"/>
                  <a:pt x="713" y="137"/>
                  <a:pt x="712" y="137"/>
                </a:cubicBezTo>
                <a:cubicBezTo>
                  <a:pt x="712" y="137"/>
                  <a:pt x="711" y="137"/>
                  <a:pt x="711" y="137"/>
                </a:cubicBezTo>
                <a:cubicBezTo>
                  <a:pt x="710" y="137"/>
                  <a:pt x="709" y="137"/>
                  <a:pt x="708" y="137"/>
                </a:cubicBezTo>
                <a:cubicBezTo>
                  <a:pt x="707" y="137"/>
                  <a:pt x="706" y="137"/>
                  <a:pt x="705" y="138"/>
                </a:cubicBezTo>
                <a:cubicBezTo>
                  <a:pt x="704" y="138"/>
                  <a:pt x="704" y="138"/>
                  <a:pt x="703" y="138"/>
                </a:cubicBezTo>
                <a:cubicBezTo>
                  <a:pt x="702" y="138"/>
                  <a:pt x="701" y="138"/>
                  <a:pt x="700" y="138"/>
                </a:cubicBezTo>
                <a:cubicBezTo>
                  <a:pt x="699" y="138"/>
                  <a:pt x="699" y="139"/>
                  <a:pt x="700" y="140"/>
                </a:cubicBezTo>
                <a:cubicBezTo>
                  <a:pt x="700" y="140"/>
                  <a:pt x="701" y="140"/>
                  <a:pt x="702" y="141"/>
                </a:cubicBezTo>
                <a:cubicBezTo>
                  <a:pt x="702" y="141"/>
                  <a:pt x="702" y="141"/>
                  <a:pt x="703" y="141"/>
                </a:cubicBezTo>
                <a:cubicBezTo>
                  <a:pt x="703" y="142"/>
                  <a:pt x="704" y="142"/>
                  <a:pt x="704" y="142"/>
                </a:cubicBezTo>
                <a:cubicBezTo>
                  <a:pt x="705" y="142"/>
                  <a:pt x="705" y="142"/>
                  <a:pt x="706" y="142"/>
                </a:cubicBezTo>
                <a:cubicBezTo>
                  <a:pt x="707" y="143"/>
                  <a:pt x="708" y="143"/>
                  <a:pt x="708" y="143"/>
                </a:cubicBezTo>
                <a:cubicBezTo>
                  <a:pt x="709" y="144"/>
                  <a:pt x="709" y="145"/>
                  <a:pt x="710" y="145"/>
                </a:cubicBezTo>
                <a:cubicBezTo>
                  <a:pt x="711" y="145"/>
                  <a:pt x="712" y="144"/>
                  <a:pt x="713" y="145"/>
                </a:cubicBezTo>
                <a:cubicBezTo>
                  <a:pt x="714" y="145"/>
                  <a:pt x="715" y="145"/>
                  <a:pt x="715" y="146"/>
                </a:cubicBezTo>
                <a:cubicBezTo>
                  <a:pt x="716" y="146"/>
                  <a:pt x="717" y="146"/>
                  <a:pt x="718" y="146"/>
                </a:cubicBezTo>
                <a:cubicBezTo>
                  <a:pt x="720" y="146"/>
                  <a:pt x="721" y="146"/>
                  <a:pt x="723" y="147"/>
                </a:cubicBezTo>
                <a:cubicBezTo>
                  <a:pt x="724" y="147"/>
                  <a:pt x="725" y="147"/>
                  <a:pt x="726" y="147"/>
                </a:cubicBezTo>
                <a:cubicBezTo>
                  <a:pt x="727" y="147"/>
                  <a:pt x="727" y="147"/>
                  <a:pt x="728" y="147"/>
                </a:cubicBezTo>
                <a:cubicBezTo>
                  <a:pt x="729" y="147"/>
                  <a:pt x="731" y="147"/>
                  <a:pt x="730" y="146"/>
                </a:cubicBezTo>
                <a:cubicBezTo>
                  <a:pt x="730" y="145"/>
                  <a:pt x="730" y="145"/>
                  <a:pt x="729" y="145"/>
                </a:cubicBezTo>
                <a:cubicBezTo>
                  <a:pt x="729" y="144"/>
                  <a:pt x="729" y="144"/>
                  <a:pt x="729" y="143"/>
                </a:cubicBezTo>
                <a:cubicBezTo>
                  <a:pt x="729" y="143"/>
                  <a:pt x="728" y="143"/>
                  <a:pt x="728" y="143"/>
                </a:cubicBezTo>
                <a:cubicBezTo>
                  <a:pt x="727" y="143"/>
                  <a:pt x="726" y="143"/>
                  <a:pt x="726" y="142"/>
                </a:cubicBezTo>
                <a:cubicBezTo>
                  <a:pt x="727" y="142"/>
                  <a:pt x="728" y="142"/>
                  <a:pt x="729" y="142"/>
                </a:cubicBezTo>
                <a:cubicBezTo>
                  <a:pt x="731" y="142"/>
                  <a:pt x="732" y="142"/>
                  <a:pt x="733" y="143"/>
                </a:cubicBezTo>
                <a:cubicBezTo>
                  <a:pt x="733" y="143"/>
                  <a:pt x="733" y="144"/>
                  <a:pt x="734" y="145"/>
                </a:cubicBezTo>
                <a:cubicBezTo>
                  <a:pt x="735" y="145"/>
                  <a:pt x="736" y="145"/>
                  <a:pt x="737" y="145"/>
                </a:cubicBezTo>
                <a:cubicBezTo>
                  <a:pt x="737" y="145"/>
                  <a:pt x="737" y="146"/>
                  <a:pt x="738" y="146"/>
                </a:cubicBezTo>
                <a:cubicBezTo>
                  <a:pt x="738" y="146"/>
                  <a:pt x="738" y="146"/>
                  <a:pt x="739" y="146"/>
                </a:cubicBezTo>
                <a:cubicBezTo>
                  <a:pt x="739" y="146"/>
                  <a:pt x="740" y="146"/>
                  <a:pt x="740" y="146"/>
                </a:cubicBezTo>
                <a:cubicBezTo>
                  <a:pt x="740" y="146"/>
                  <a:pt x="740" y="145"/>
                  <a:pt x="739" y="145"/>
                </a:cubicBezTo>
                <a:cubicBezTo>
                  <a:pt x="739" y="145"/>
                  <a:pt x="739" y="145"/>
                  <a:pt x="738" y="144"/>
                </a:cubicBezTo>
                <a:cubicBezTo>
                  <a:pt x="738" y="144"/>
                  <a:pt x="738" y="143"/>
                  <a:pt x="738" y="143"/>
                </a:cubicBezTo>
                <a:cubicBezTo>
                  <a:pt x="737" y="142"/>
                  <a:pt x="737" y="142"/>
                  <a:pt x="736" y="141"/>
                </a:cubicBezTo>
                <a:cubicBezTo>
                  <a:pt x="736" y="140"/>
                  <a:pt x="735" y="140"/>
                  <a:pt x="734" y="139"/>
                </a:cubicBezTo>
                <a:cubicBezTo>
                  <a:pt x="734" y="139"/>
                  <a:pt x="734" y="138"/>
                  <a:pt x="734" y="138"/>
                </a:cubicBezTo>
                <a:cubicBezTo>
                  <a:pt x="734" y="138"/>
                  <a:pt x="733" y="138"/>
                  <a:pt x="733" y="137"/>
                </a:cubicBezTo>
                <a:cubicBezTo>
                  <a:pt x="732" y="137"/>
                  <a:pt x="732" y="136"/>
                  <a:pt x="733" y="135"/>
                </a:cubicBezTo>
                <a:cubicBezTo>
                  <a:pt x="734" y="135"/>
                  <a:pt x="734" y="136"/>
                  <a:pt x="735" y="136"/>
                </a:cubicBezTo>
                <a:cubicBezTo>
                  <a:pt x="736" y="137"/>
                  <a:pt x="737" y="139"/>
                  <a:pt x="738" y="140"/>
                </a:cubicBezTo>
                <a:cubicBezTo>
                  <a:pt x="738" y="140"/>
                  <a:pt x="738" y="141"/>
                  <a:pt x="739" y="141"/>
                </a:cubicBezTo>
                <a:cubicBezTo>
                  <a:pt x="739" y="141"/>
                  <a:pt x="740" y="141"/>
                  <a:pt x="740" y="141"/>
                </a:cubicBezTo>
                <a:cubicBezTo>
                  <a:pt x="741" y="142"/>
                  <a:pt x="741" y="142"/>
                  <a:pt x="742" y="143"/>
                </a:cubicBezTo>
                <a:cubicBezTo>
                  <a:pt x="742" y="143"/>
                  <a:pt x="742" y="144"/>
                  <a:pt x="743" y="145"/>
                </a:cubicBezTo>
                <a:cubicBezTo>
                  <a:pt x="743" y="145"/>
                  <a:pt x="744" y="145"/>
                  <a:pt x="745" y="146"/>
                </a:cubicBezTo>
                <a:cubicBezTo>
                  <a:pt x="746" y="146"/>
                  <a:pt x="746" y="147"/>
                  <a:pt x="747" y="146"/>
                </a:cubicBezTo>
                <a:cubicBezTo>
                  <a:pt x="748" y="146"/>
                  <a:pt x="748" y="145"/>
                  <a:pt x="748" y="144"/>
                </a:cubicBezTo>
                <a:cubicBezTo>
                  <a:pt x="748" y="143"/>
                  <a:pt x="749" y="143"/>
                  <a:pt x="749" y="142"/>
                </a:cubicBezTo>
                <a:cubicBezTo>
                  <a:pt x="750" y="141"/>
                  <a:pt x="750" y="141"/>
                  <a:pt x="750" y="140"/>
                </a:cubicBezTo>
                <a:cubicBezTo>
                  <a:pt x="749" y="139"/>
                  <a:pt x="749" y="138"/>
                  <a:pt x="749" y="138"/>
                </a:cubicBezTo>
                <a:cubicBezTo>
                  <a:pt x="748" y="137"/>
                  <a:pt x="747" y="136"/>
                  <a:pt x="748" y="135"/>
                </a:cubicBezTo>
                <a:cubicBezTo>
                  <a:pt x="749" y="134"/>
                  <a:pt x="751" y="136"/>
                  <a:pt x="751" y="137"/>
                </a:cubicBezTo>
                <a:cubicBezTo>
                  <a:pt x="752" y="137"/>
                  <a:pt x="753" y="138"/>
                  <a:pt x="753" y="138"/>
                </a:cubicBezTo>
                <a:cubicBezTo>
                  <a:pt x="754" y="139"/>
                  <a:pt x="754" y="140"/>
                  <a:pt x="755" y="139"/>
                </a:cubicBezTo>
                <a:cubicBezTo>
                  <a:pt x="755" y="139"/>
                  <a:pt x="756" y="139"/>
                  <a:pt x="756" y="139"/>
                </a:cubicBezTo>
                <a:cubicBezTo>
                  <a:pt x="756" y="138"/>
                  <a:pt x="756" y="138"/>
                  <a:pt x="757" y="138"/>
                </a:cubicBezTo>
                <a:cubicBezTo>
                  <a:pt x="757" y="137"/>
                  <a:pt x="757" y="137"/>
                  <a:pt x="757" y="137"/>
                </a:cubicBezTo>
                <a:cubicBezTo>
                  <a:pt x="757" y="136"/>
                  <a:pt x="757" y="135"/>
                  <a:pt x="757" y="135"/>
                </a:cubicBezTo>
                <a:cubicBezTo>
                  <a:pt x="757" y="135"/>
                  <a:pt x="756" y="134"/>
                  <a:pt x="756" y="134"/>
                </a:cubicBezTo>
                <a:cubicBezTo>
                  <a:pt x="756" y="134"/>
                  <a:pt x="755" y="134"/>
                  <a:pt x="755" y="134"/>
                </a:cubicBezTo>
                <a:cubicBezTo>
                  <a:pt x="754" y="134"/>
                  <a:pt x="755" y="133"/>
                  <a:pt x="755" y="133"/>
                </a:cubicBezTo>
                <a:cubicBezTo>
                  <a:pt x="755" y="132"/>
                  <a:pt x="755" y="132"/>
                  <a:pt x="754" y="132"/>
                </a:cubicBezTo>
                <a:cubicBezTo>
                  <a:pt x="754" y="132"/>
                  <a:pt x="754" y="130"/>
                  <a:pt x="754" y="130"/>
                </a:cubicBezTo>
                <a:cubicBezTo>
                  <a:pt x="754" y="128"/>
                  <a:pt x="754" y="125"/>
                  <a:pt x="756" y="126"/>
                </a:cubicBezTo>
                <a:cubicBezTo>
                  <a:pt x="756" y="126"/>
                  <a:pt x="757" y="126"/>
                  <a:pt x="757" y="126"/>
                </a:cubicBezTo>
                <a:cubicBezTo>
                  <a:pt x="757" y="125"/>
                  <a:pt x="758" y="125"/>
                  <a:pt x="758" y="125"/>
                </a:cubicBezTo>
                <a:cubicBezTo>
                  <a:pt x="759" y="125"/>
                  <a:pt x="758" y="127"/>
                  <a:pt x="758" y="127"/>
                </a:cubicBezTo>
                <a:cubicBezTo>
                  <a:pt x="758" y="128"/>
                  <a:pt x="758" y="129"/>
                  <a:pt x="759" y="130"/>
                </a:cubicBezTo>
                <a:cubicBezTo>
                  <a:pt x="759" y="131"/>
                  <a:pt x="759" y="132"/>
                  <a:pt x="759" y="132"/>
                </a:cubicBezTo>
                <a:cubicBezTo>
                  <a:pt x="759" y="133"/>
                  <a:pt x="760" y="133"/>
                  <a:pt x="760" y="133"/>
                </a:cubicBezTo>
                <a:cubicBezTo>
                  <a:pt x="760" y="134"/>
                  <a:pt x="760" y="134"/>
                  <a:pt x="760" y="134"/>
                </a:cubicBezTo>
                <a:cubicBezTo>
                  <a:pt x="761" y="135"/>
                  <a:pt x="762" y="134"/>
                  <a:pt x="762" y="133"/>
                </a:cubicBezTo>
                <a:cubicBezTo>
                  <a:pt x="763" y="132"/>
                  <a:pt x="763" y="132"/>
                  <a:pt x="764" y="131"/>
                </a:cubicBezTo>
                <a:cubicBezTo>
                  <a:pt x="764" y="130"/>
                  <a:pt x="765" y="130"/>
                  <a:pt x="766" y="129"/>
                </a:cubicBezTo>
                <a:cubicBezTo>
                  <a:pt x="767" y="129"/>
                  <a:pt x="768" y="128"/>
                  <a:pt x="768" y="127"/>
                </a:cubicBezTo>
                <a:cubicBezTo>
                  <a:pt x="768" y="127"/>
                  <a:pt x="768" y="127"/>
                  <a:pt x="768" y="126"/>
                </a:cubicBezTo>
                <a:cubicBezTo>
                  <a:pt x="768" y="126"/>
                  <a:pt x="768" y="126"/>
                  <a:pt x="768" y="126"/>
                </a:cubicBezTo>
                <a:cubicBezTo>
                  <a:pt x="768" y="125"/>
                  <a:pt x="769" y="126"/>
                  <a:pt x="770" y="126"/>
                </a:cubicBezTo>
                <a:cubicBezTo>
                  <a:pt x="770" y="127"/>
                  <a:pt x="771" y="127"/>
                  <a:pt x="772" y="127"/>
                </a:cubicBezTo>
                <a:cubicBezTo>
                  <a:pt x="772" y="126"/>
                  <a:pt x="773" y="125"/>
                  <a:pt x="773" y="125"/>
                </a:cubicBezTo>
                <a:cubicBezTo>
                  <a:pt x="773" y="124"/>
                  <a:pt x="774" y="124"/>
                  <a:pt x="775" y="124"/>
                </a:cubicBezTo>
                <a:cubicBezTo>
                  <a:pt x="775" y="123"/>
                  <a:pt x="775" y="123"/>
                  <a:pt x="776" y="123"/>
                </a:cubicBezTo>
                <a:cubicBezTo>
                  <a:pt x="776" y="123"/>
                  <a:pt x="776" y="123"/>
                  <a:pt x="777" y="123"/>
                </a:cubicBezTo>
                <a:cubicBezTo>
                  <a:pt x="777" y="122"/>
                  <a:pt x="778" y="122"/>
                  <a:pt x="779" y="122"/>
                </a:cubicBezTo>
                <a:cubicBezTo>
                  <a:pt x="780" y="122"/>
                  <a:pt x="781" y="122"/>
                  <a:pt x="782" y="122"/>
                </a:cubicBezTo>
                <a:cubicBezTo>
                  <a:pt x="782" y="122"/>
                  <a:pt x="783" y="121"/>
                  <a:pt x="784" y="121"/>
                </a:cubicBezTo>
                <a:cubicBezTo>
                  <a:pt x="785" y="121"/>
                  <a:pt x="786" y="121"/>
                  <a:pt x="786" y="121"/>
                </a:cubicBezTo>
                <a:cubicBezTo>
                  <a:pt x="787" y="121"/>
                  <a:pt x="788" y="120"/>
                  <a:pt x="789" y="119"/>
                </a:cubicBezTo>
                <a:cubicBezTo>
                  <a:pt x="790" y="119"/>
                  <a:pt x="790" y="119"/>
                  <a:pt x="791" y="119"/>
                </a:cubicBezTo>
                <a:cubicBezTo>
                  <a:pt x="792" y="118"/>
                  <a:pt x="791" y="117"/>
                  <a:pt x="790" y="117"/>
                </a:cubicBezTo>
                <a:cubicBezTo>
                  <a:pt x="790" y="116"/>
                  <a:pt x="789" y="116"/>
                  <a:pt x="789" y="115"/>
                </a:cubicBezTo>
                <a:cubicBezTo>
                  <a:pt x="788" y="115"/>
                  <a:pt x="787" y="114"/>
                  <a:pt x="787" y="114"/>
                </a:cubicBezTo>
                <a:cubicBezTo>
                  <a:pt x="786" y="113"/>
                  <a:pt x="785" y="112"/>
                  <a:pt x="785" y="111"/>
                </a:cubicBezTo>
                <a:cubicBezTo>
                  <a:pt x="784" y="111"/>
                  <a:pt x="782" y="109"/>
                  <a:pt x="781" y="110"/>
                </a:cubicBezTo>
                <a:cubicBezTo>
                  <a:pt x="781" y="110"/>
                  <a:pt x="780" y="111"/>
                  <a:pt x="780" y="112"/>
                </a:cubicBezTo>
                <a:cubicBezTo>
                  <a:pt x="780" y="113"/>
                  <a:pt x="780" y="114"/>
                  <a:pt x="779" y="114"/>
                </a:cubicBezTo>
                <a:cubicBezTo>
                  <a:pt x="778" y="114"/>
                  <a:pt x="778" y="112"/>
                  <a:pt x="778" y="111"/>
                </a:cubicBezTo>
                <a:cubicBezTo>
                  <a:pt x="778" y="110"/>
                  <a:pt x="778" y="110"/>
                  <a:pt x="777" y="110"/>
                </a:cubicBezTo>
                <a:cubicBezTo>
                  <a:pt x="776" y="110"/>
                  <a:pt x="776" y="110"/>
                  <a:pt x="775" y="109"/>
                </a:cubicBezTo>
                <a:cubicBezTo>
                  <a:pt x="775" y="109"/>
                  <a:pt x="775" y="109"/>
                  <a:pt x="774" y="109"/>
                </a:cubicBezTo>
                <a:cubicBezTo>
                  <a:pt x="773" y="109"/>
                  <a:pt x="772" y="109"/>
                  <a:pt x="771" y="110"/>
                </a:cubicBezTo>
                <a:cubicBezTo>
                  <a:pt x="771" y="111"/>
                  <a:pt x="770" y="111"/>
                  <a:pt x="770" y="111"/>
                </a:cubicBezTo>
                <a:cubicBezTo>
                  <a:pt x="769" y="110"/>
                  <a:pt x="768" y="110"/>
                  <a:pt x="767" y="110"/>
                </a:cubicBezTo>
                <a:cubicBezTo>
                  <a:pt x="767" y="111"/>
                  <a:pt x="766" y="111"/>
                  <a:pt x="765" y="111"/>
                </a:cubicBezTo>
                <a:cubicBezTo>
                  <a:pt x="765" y="112"/>
                  <a:pt x="764" y="112"/>
                  <a:pt x="763" y="112"/>
                </a:cubicBezTo>
                <a:cubicBezTo>
                  <a:pt x="763" y="111"/>
                  <a:pt x="764" y="111"/>
                  <a:pt x="765" y="110"/>
                </a:cubicBezTo>
                <a:cubicBezTo>
                  <a:pt x="765" y="110"/>
                  <a:pt x="765" y="110"/>
                  <a:pt x="766" y="109"/>
                </a:cubicBezTo>
                <a:cubicBezTo>
                  <a:pt x="766" y="109"/>
                  <a:pt x="767" y="108"/>
                  <a:pt x="767" y="107"/>
                </a:cubicBezTo>
                <a:cubicBezTo>
                  <a:pt x="767" y="107"/>
                  <a:pt x="767" y="106"/>
                  <a:pt x="767" y="106"/>
                </a:cubicBezTo>
                <a:cubicBezTo>
                  <a:pt x="767" y="105"/>
                  <a:pt x="767" y="104"/>
                  <a:pt x="768" y="103"/>
                </a:cubicBezTo>
                <a:cubicBezTo>
                  <a:pt x="768" y="103"/>
                  <a:pt x="768" y="103"/>
                  <a:pt x="768" y="102"/>
                </a:cubicBezTo>
                <a:cubicBezTo>
                  <a:pt x="768" y="102"/>
                  <a:pt x="768" y="101"/>
                  <a:pt x="767" y="102"/>
                </a:cubicBezTo>
                <a:cubicBezTo>
                  <a:pt x="767" y="102"/>
                  <a:pt x="767" y="102"/>
                  <a:pt x="766" y="103"/>
                </a:cubicBezTo>
                <a:cubicBezTo>
                  <a:pt x="766" y="103"/>
                  <a:pt x="765" y="103"/>
                  <a:pt x="765" y="103"/>
                </a:cubicBezTo>
                <a:cubicBezTo>
                  <a:pt x="764" y="103"/>
                  <a:pt x="765" y="102"/>
                  <a:pt x="765" y="102"/>
                </a:cubicBezTo>
                <a:cubicBezTo>
                  <a:pt x="766" y="102"/>
                  <a:pt x="767" y="102"/>
                  <a:pt x="767" y="101"/>
                </a:cubicBezTo>
                <a:cubicBezTo>
                  <a:pt x="768" y="101"/>
                  <a:pt x="767" y="100"/>
                  <a:pt x="766" y="100"/>
                </a:cubicBezTo>
                <a:cubicBezTo>
                  <a:pt x="766" y="100"/>
                  <a:pt x="766" y="99"/>
                  <a:pt x="765" y="98"/>
                </a:cubicBezTo>
                <a:cubicBezTo>
                  <a:pt x="764" y="98"/>
                  <a:pt x="764" y="97"/>
                  <a:pt x="763" y="97"/>
                </a:cubicBezTo>
                <a:cubicBezTo>
                  <a:pt x="762" y="97"/>
                  <a:pt x="761" y="98"/>
                  <a:pt x="760" y="98"/>
                </a:cubicBezTo>
                <a:cubicBezTo>
                  <a:pt x="759" y="98"/>
                  <a:pt x="758" y="98"/>
                  <a:pt x="757" y="98"/>
                </a:cubicBezTo>
                <a:cubicBezTo>
                  <a:pt x="757" y="98"/>
                  <a:pt x="757" y="98"/>
                  <a:pt x="757" y="97"/>
                </a:cubicBezTo>
                <a:cubicBezTo>
                  <a:pt x="756" y="97"/>
                  <a:pt x="756" y="97"/>
                  <a:pt x="756" y="96"/>
                </a:cubicBezTo>
                <a:cubicBezTo>
                  <a:pt x="756" y="96"/>
                  <a:pt x="758" y="96"/>
                  <a:pt x="758" y="95"/>
                </a:cubicBezTo>
                <a:cubicBezTo>
                  <a:pt x="759" y="95"/>
                  <a:pt x="760" y="95"/>
                  <a:pt x="761" y="94"/>
                </a:cubicBezTo>
                <a:cubicBezTo>
                  <a:pt x="762" y="94"/>
                  <a:pt x="761" y="93"/>
                  <a:pt x="761" y="92"/>
                </a:cubicBezTo>
                <a:cubicBezTo>
                  <a:pt x="760" y="91"/>
                  <a:pt x="761" y="91"/>
                  <a:pt x="760" y="90"/>
                </a:cubicBezTo>
                <a:cubicBezTo>
                  <a:pt x="760" y="89"/>
                  <a:pt x="760" y="89"/>
                  <a:pt x="759" y="88"/>
                </a:cubicBezTo>
                <a:cubicBezTo>
                  <a:pt x="758" y="88"/>
                  <a:pt x="757" y="88"/>
                  <a:pt x="756" y="88"/>
                </a:cubicBezTo>
                <a:cubicBezTo>
                  <a:pt x="755" y="88"/>
                  <a:pt x="754" y="88"/>
                  <a:pt x="754" y="88"/>
                </a:cubicBezTo>
                <a:cubicBezTo>
                  <a:pt x="753" y="88"/>
                  <a:pt x="752" y="88"/>
                  <a:pt x="751" y="88"/>
                </a:cubicBezTo>
                <a:cubicBezTo>
                  <a:pt x="750" y="89"/>
                  <a:pt x="749" y="89"/>
                  <a:pt x="749" y="90"/>
                </a:cubicBezTo>
                <a:cubicBezTo>
                  <a:pt x="748" y="91"/>
                  <a:pt x="749" y="91"/>
                  <a:pt x="750" y="92"/>
                </a:cubicBezTo>
                <a:cubicBezTo>
                  <a:pt x="750" y="92"/>
                  <a:pt x="750" y="93"/>
                  <a:pt x="751" y="94"/>
                </a:cubicBezTo>
                <a:cubicBezTo>
                  <a:pt x="751" y="95"/>
                  <a:pt x="752" y="95"/>
                  <a:pt x="753" y="96"/>
                </a:cubicBezTo>
                <a:cubicBezTo>
                  <a:pt x="753" y="96"/>
                  <a:pt x="754" y="96"/>
                  <a:pt x="754" y="96"/>
                </a:cubicBezTo>
                <a:cubicBezTo>
                  <a:pt x="754" y="97"/>
                  <a:pt x="753" y="97"/>
                  <a:pt x="753" y="97"/>
                </a:cubicBezTo>
                <a:cubicBezTo>
                  <a:pt x="752" y="97"/>
                  <a:pt x="751" y="97"/>
                  <a:pt x="750" y="97"/>
                </a:cubicBezTo>
                <a:cubicBezTo>
                  <a:pt x="749" y="97"/>
                  <a:pt x="748" y="97"/>
                  <a:pt x="746" y="96"/>
                </a:cubicBezTo>
                <a:cubicBezTo>
                  <a:pt x="746" y="96"/>
                  <a:pt x="745" y="95"/>
                  <a:pt x="745" y="95"/>
                </a:cubicBezTo>
                <a:cubicBezTo>
                  <a:pt x="744" y="94"/>
                  <a:pt x="741" y="93"/>
                  <a:pt x="743" y="92"/>
                </a:cubicBezTo>
                <a:cubicBezTo>
                  <a:pt x="743" y="91"/>
                  <a:pt x="744" y="90"/>
                  <a:pt x="744" y="90"/>
                </a:cubicBezTo>
                <a:cubicBezTo>
                  <a:pt x="744" y="88"/>
                  <a:pt x="743" y="86"/>
                  <a:pt x="741" y="86"/>
                </a:cubicBezTo>
                <a:cubicBezTo>
                  <a:pt x="740" y="86"/>
                  <a:pt x="739" y="86"/>
                  <a:pt x="739" y="86"/>
                </a:cubicBezTo>
                <a:cubicBezTo>
                  <a:pt x="738" y="86"/>
                  <a:pt x="737" y="87"/>
                  <a:pt x="736" y="87"/>
                </a:cubicBezTo>
                <a:cubicBezTo>
                  <a:pt x="735" y="88"/>
                  <a:pt x="735" y="86"/>
                  <a:pt x="734" y="86"/>
                </a:cubicBezTo>
                <a:cubicBezTo>
                  <a:pt x="734" y="86"/>
                  <a:pt x="733" y="86"/>
                  <a:pt x="733" y="86"/>
                </a:cubicBezTo>
                <a:cubicBezTo>
                  <a:pt x="732" y="86"/>
                  <a:pt x="732" y="85"/>
                  <a:pt x="732" y="85"/>
                </a:cubicBezTo>
                <a:cubicBezTo>
                  <a:pt x="731" y="85"/>
                  <a:pt x="730" y="85"/>
                  <a:pt x="729" y="85"/>
                </a:cubicBezTo>
                <a:cubicBezTo>
                  <a:pt x="728" y="85"/>
                  <a:pt x="727" y="85"/>
                  <a:pt x="726" y="85"/>
                </a:cubicBezTo>
                <a:cubicBezTo>
                  <a:pt x="725" y="85"/>
                  <a:pt x="725" y="85"/>
                  <a:pt x="725" y="84"/>
                </a:cubicBezTo>
                <a:cubicBezTo>
                  <a:pt x="725" y="83"/>
                  <a:pt x="724" y="83"/>
                  <a:pt x="724" y="82"/>
                </a:cubicBezTo>
                <a:cubicBezTo>
                  <a:pt x="722" y="81"/>
                  <a:pt x="721" y="80"/>
                  <a:pt x="720" y="79"/>
                </a:cubicBezTo>
                <a:cubicBezTo>
                  <a:pt x="718" y="76"/>
                  <a:pt x="715" y="74"/>
                  <a:pt x="714" y="72"/>
                </a:cubicBezTo>
                <a:cubicBezTo>
                  <a:pt x="712" y="70"/>
                  <a:pt x="710" y="68"/>
                  <a:pt x="708" y="66"/>
                </a:cubicBezTo>
                <a:cubicBezTo>
                  <a:pt x="707" y="66"/>
                  <a:pt x="706" y="66"/>
                  <a:pt x="705" y="66"/>
                </a:cubicBezTo>
                <a:cubicBezTo>
                  <a:pt x="704" y="65"/>
                  <a:pt x="703" y="65"/>
                  <a:pt x="702" y="65"/>
                </a:cubicBezTo>
                <a:cubicBezTo>
                  <a:pt x="700" y="64"/>
                  <a:pt x="698" y="64"/>
                  <a:pt x="696" y="64"/>
                </a:cubicBezTo>
                <a:cubicBezTo>
                  <a:pt x="696" y="63"/>
                  <a:pt x="695" y="63"/>
                  <a:pt x="694" y="63"/>
                </a:cubicBezTo>
                <a:cubicBezTo>
                  <a:pt x="693" y="63"/>
                  <a:pt x="693" y="64"/>
                  <a:pt x="693" y="64"/>
                </a:cubicBezTo>
                <a:cubicBezTo>
                  <a:pt x="692" y="64"/>
                  <a:pt x="692" y="64"/>
                  <a:pt x="691" y="64"/>
                </a:cubicBezTo>
                <a:cubicBezTo>
                  <a:pt x="690" y="64"/>
                  <a:pt x="690" y="64"/>
                  <a:pt x="689" y="64"/>
                </a:cubicBezTo>
                <a:cubicBezTo>
                  <a:pt x="688" y="63"/>
                  <a:pt x="687" y="63"/>
                  <a:pt x="686" y="64"/>
                </a:cubicBezTo>
                <a:cubicBezTo>
                  <a:pt x="685" y="64"/>
                  <a:pt x="685" y="65"/>
                  <a:pt x="684" y="65"/>
                </a:cubicBezTo>
                <a:cubicBezTo>
                  <a:pt x="684" y="66"/>
                  <a:pt x="683" y="66"/>
                  <a:pt x="683" y="66"/>
                </a:cubicBezTo>
                <a:cubicBezTo>
                  <a:pt x="683" y="67"/>
                  <a:pt x="684" y="67"/>
                  <a:pt x="684" y="67"/>
                </a:cubicBezTo>
                <a:cubicBezTo>
                  <a:pt x="685" y="67"/>
                  <a:pt x="685" y="67"/>
                  <a:pt x="686" y="67"/>
                </a:cubicBezTo>
                <a:cubicBezTo>
                  <a:pt x="686" y="67"/>
                  <a:pt x="686" y="68"/>
                  <a:pt x="686" y="68"/>
                </a:cubicBezTo>
                <a:cubicBezTo>
                  <a:pt x="687" y="68"/>
                  <a:pt x="687" y="68"/>
                  <a:pt x="688" y="68"/>
                </a:cubicBezTo>
                <a:cubicBezTo>
                  <a:pt x="688" y="68"/>
                  <a:pt x="689" y="68"/>
                  <a:pt x="689" y="68"/>
                </a:cubicBezTo>
                <a:cubicBezTo>
                  <a:pt x="690" y="68"/>
                  <a:pt x="691" y="68"/>
                  <a:pt x="692" y="68"/>
                </a:cubicBezTo>
                <a:cubicBezTo>
                  <a:pt x="692" y="68"/>
                  <a:pt x="693" y="67"/>
                  <a:pt x="693" y="67"/>
                </a:cubicBezTo>
                <a:cubicBezTo>
                  <a:pt x="694" y="67"/>
                  <a:pt x="695" y="67"/>
                  <a:pt x="696" y="68"/>
                </a:cubicBezTo>
                <a:cubicBezTo>
                  <a:pt x="696" y="68"/>
                  <a:pt x="696" y="68"/>
                  <a:pt x="697" y="68"/>
                </a:cubicBezTo>
                <a:cubicBezTo>
                  <a:pt x="697" y="68"/>
                  <a:pt x="697" y="68"/>
                  <a:pt x="698" y="68"/>
                </a:cubicBezTo>
                <a:cubicBezTo>
                  <a:pt x="698" y="68"/>
                  <a:pt x="698" y="69"/>
                  <a:pt x="698" y="69"/>
                </a:cubicBezTo>
                <a:cubicBezTo>
                  <a:pt x="698" y="69"/>
                  <a:pt x="698" y="70"/>
                  <a:pt x="698" y="70"/>
                </a:cubicBezTo>
                <a:cubicBezTo>
                  <a:pt x="698" y="71"/>
                  <a:pt x="697" y="71"/>
                  <a:pt x="697" y="71"/>
                </a:cubicBezTo>
                <a:cubicBezTo>
                  <a:pt x="697" y="71"/>
                  <a:pt x="696" y="71"/>
                  <a:pt x="696" y="71"/>
                </a:cubicBezTo>
                <a:cubicBezTo>
                  <a:pt x="695" y="72"/>
                  <a:pt x="695" y="71"/>
                  <a:pt x="694" y="71"/>
                </a:cubicBezTo>
                <a:cubicBezTo>
                  <a:pt x="693" y="71"/>
                  <a:pt x="692" y="71"/>
                  <a:pt x="691" y="71"/>
                </a:cubicBezTo>
                <a:cubicBezTo>
                  <a:pt x="690" y="71"/>
                  <a:pt x="689" y="71"/>
                  <a:pt x="688" y="71"/>
                </a:cubicBezTo>
                <a:cubicBezTo>
                  <a:pt x="687" y="71"/>
                  <a:pt x="686" y="71"/>
                  <a:pt x="685" y="71"/>
                </a:cubicBezTo>
                <a:cubicBezTo>
                  <a:pt x="684" y="71"/>
                  <a:pt x="683" y="71"/>
                  <a:pt x="682" y="71"/>
                </a:cubicBezTo>
                <a:cubicBezTo>
                  <a:pt x="681" y="71"/>
                  <a:pt x="680" y="72"/>
                  <a:pt x="679" y="72"/>
                </a:cubicBezTo>
                <a:cubicBezTo>
                  <a:pt x="678" y="72"/>
                  <a:pt x="677" y="72"/>
                  <a:pt x="676" y="72"/>
                </a:cubicBezTo>
                <a:cubicBezTo>
                  <a:pt x="675" y="73"/>
                  <a:pt x="675" y="73"/>
                  <a:pt x="674" y="73"/>
                </a:cubicBezTo>
                <a:cubicBezTo>
                  <a:pt x="674" y="74"/>
                  <a:pt x="674" y="74"/>
                  <a:pt x="673" y="74"/>
                </a:cubicBezTo>
                <a:cubicBezTo>
                  <a:pt x="673" y="75"/>
                  <a:pt x="673" y="75"/>
                  <a:pt x="672" y="75"/>
                </a:cubicBezTo>
                <a:cubicBezTo>
                  <a:pt x="672" y="75"/>
                  <a:pt x="671" y="75"/>
                  <a:pt x="671" y="76"/>
                </a:cubicBezTo>
                <a:cubicBezTo>
                  <a:pt x="670" y="76"/>
                  <a:pt x="672" y="76"/>
                  <a:pt x="672" y="76"/>
                </a:cubicBezTo>
                <a:cubicBezTo>
                  <a:pt x="672" y="76"/>
                  <a:pt x="673" y="76"/>
                  <a:pt x="673" y="77"/>
                </a:cubicBezTo>
                <a:cubicBezTo>
                  <a:pt x="673" y="77"/>
                  <a:pt x="672" y="77"/>
                  <a:pt x="672" y="77"/>
                </a:cubicBezTo>
                <a:cubicBezTo>
                  <a:pt x="671" y="77"/>
                  <a:pt x="671" y="78"/>
                  <a:pt x="671" y="78"/>
                </a:cubicBezTo>
                <a:cubicBezTo>
                  <a:pt x="671" y="78"/>
                  <a:pt x="670" y="78"/>
                  <a:pt x="671" y="79"/>
                </a:cubicBezTo>
                <a:cubicBezTo>
                  <a:pt x="671" y="79"/>
                  <a:pt x="672" y="79"/>
                  <a:pt x="672" y="79"/>
                </a:cubicBezTo>
                <a:cubicBezTo>
                  <a:pt x="672" y="79"/>
                  <a:pt x="673" y="79"/>
                  <a:pt x="673" y="79"/>
                </a:cubicBezTo>
                <a:cubicBezTo>
                  <a:pt x="674" y="79"/>
                  <a:pt x="675" y="79"/>
                  <a:pt x="676" y="79"/>
                </a:cubicBezTo>
                <a:cubicBezTo>
                  <a:pt x="676" y="78"/>
                  <a:pt x="677" y="78"/>
                  <a:pt x="677" y="78"/>
                </a:cubicBezTo>
                <a:cubicBezTo>
                  <a:pt x="677" y="79"/>
                  <a:pt x="676" y="79"/>
                  <a:pt x="676" y="79"/>
                </a:cubicBezTo>
                <a:cubicBezTo>
                  <a:pt x="675" y="80"/>
                  <a:pt x="678" y="80"/>
                  <a:pt x="678" y="80"/>
                </a:cubicBezTo>
                <a:cubicBezTo>
                  <a:pt x="680" y="81"/>
                  <a:pt x="681" y="80"/>
                  <a:pt x="683" y="80"/>
                </a:cubicBezTo>
                <a:cubicBezTo>
                  <a:pt x="683" y="80"/>
                  <a:pt x="684" y="80"/>
                  <a:pt x="684" y="80"/>
                </a:cubicBezTo>
                <a:cubicBezTo>
                  <a:pt x="684" y="81"/>
                  <a:pt x="684" y="81"/>
                  <a:pt x="683" y="81"/>
                </a:cubicBezTo>
                <a:cubicBezTo>
                  <a:pt x="683" y="81"/>
                  <a:pt x="682" y="82"/>
                  <a:pt x="681" y="82"/>
                </a:cubicBezTo>
                <a:cubicBezTo>
                  <a:pt x="680" y="82"/>
                  <a:pt x="679" y="82"/>
                  <a:pt x="678" y="82"/>
                </a:cubicBezTo>
                <a:cubicBezTo>
                  <a:pt x="677" y="82"/>
                  <a:pt x="676" y="83"/>
                  <a:pt x="675" y="83"/>
                </a:cubicBezTo>
                <a:cubicBezTo>
                  <a:pt x="673" y="83"/>
                  <a:pt x="672" y="84"/>
                  <a:pt x="671" y="84"/>
                </a:cubicBezTo>
                <a:cubicBezTo>
                  <a:pt x="670" y="84"/>
                  <a:pt x="669" y="84"/>
                  <a:pt x="667" y="84"/>
                </a:cubicBezTo>
                <a:cubicBezTo>
                  <a:pt x="667" y="84"/>
                  <a:pt x="665" y="84"/>
                  <a:pt x="665" y="85"/>
                </a:cubicBezTo>
                <a:cubicBezTo>
                  <a:pt x="664" y="85"/>
                  <a:pt x="666" y="85"/>
                  <a:pt x="666" y="86"/>
                </a:cubicBezTo>
                <a:cubicBezTo>
                  <a:pt x="666" y="86"/>
                  <a:pt x="665" y="86"/>
                  <a:pt x="665" y="86"/>
                </a:cubicBezTo>
                <a:cubicBezTo>
                  <a:pt x="664" y="86"/>
                  <a:pt x="663" y="86"/>
                  <a:pt x="664" y="87"/>
                </a:cubicBezTo>
                <a:cubicBezTo>
                  <a:pt x="664" y="87"/>
                  <a:pt x="665" y="87"/>
                  <a:pt x="665" y="87"/>
                </a:cubicBezTo>
                <a:cubicBezTo>
                  <a:pt x="666" y="87"/>
                  <a:pt x="666" y="88"/>
                  <a:pt x="667" y="88"/>
                </a:cubicBezTo>
                <a:cubicBezTo>
                  <a:pt x="668" y="89"/>
                  <a:pt x="666" y="89"/>
                  <a:pt x="665" y="89"/>
                </a:cubicBezTo>
                <a:cubicBezTo>
                  <a:pt x="664" y="89"/>
                  <a:pt x="664" y="89"/>
                  <a:pt x="663" y="89"/>
                </a:cubicBezTo>
                <a:cubicBezTo>
                  <a:pt x="662" y="89"/>
                  <a:pt x="661" y="89"/>
                  <a:pt x="660" y="90"/>
                </a:cubicBezTo>
                <a:cubicBezTo>
                  <a:pt x="660" y="90"/>
                  <a:pt x="659" y="90"/>
                  <a:pt x="659" y="91"/>
                </a:cubicBezTo>
                <a:cubicBezTo>
                  <a:pt x="658" y="91"/>
                  <a:pt x="658" y="90"/>
                  <a:pt x="658" y="90"/>
                </a:cubicBezTo>
                <a:cubicBezTo>
                  <a:pt x="656" y="91"/>
                  <a:pt x="659" y="91"/>
                  <a:pt x="659" y="91"/>
                </a:cubicBezTo>
                <a:cubicBezTo>
                  <a:pt x="659" y="92"/>
                  <a:pt x="658" y="92"/>
                  <a:pt x="659" y="93"/>
                </a:cubicBezTo>
                <a:cubicBezTo>
                  <a:pt x="660" y="93"/>
                  <a:pt x="661" y="93"/>
                  <a:pt x="662" y="93"/>
                </a:cubicBezTo>
                <a:cubicBezTo>
                  <a:pt x="662" y="93"/>
                  <a:pt x="663" y="94"/>
                  <a:pt x="663" y="94"/>
                </a:cubicBezTo>
                <a:cubicBezTo>
                  <a:pt x="663" y="94"/>
                  <a:pt x="664" y="94"/>
                  <a:pt x="664" y="94"/>
                </a:cubicBezTo>
                <a:cubicBezTo>
                  <a:pt x="665" y="94"/>
                  <a:pt x="666" y="94"/>
                  <a:pt x="667" y="94"/>
                </a:cubicBezTo>
                <a:cubicBezTo>
                  <a:pt x="668" y="94"/>
                  <a:pt x="669" y="93"/>
                  <a:pt x="670" y="93"/>
                </a:cubicBezTo>
                <a:cubicBezTo>
                  <a:pt x="670" y="94"/>
                  <a:pt x="670" y="94"/>
                  <a:pt x="670" y="94"/>
                </a:cubicBezTo>
                <a:cubicBezTo>
                  <a:pt x="670" y="95"/>
                  <a:pt x="669" y="95"/>
                  <a:pt x="669" y="95"/>
                </a:cubicBezTo>
                <a:cubicBezTo>
                  <a:pt x="668" y="95"/>
                  <a:pt x="668" y="95"/>
                  <a:pt x="669" y="95"/>
                </a:cubicBezTo>
                <a:cubicBezTo>
                  <a:pt x="669" y="95"/>
                  <a:pt x="669" y="95"/>
                  <a:pt x="670" y="96"/>
                </a:cubicBezTo>
                <a:cubicBezTo>
                  <a:pt x="671" y="96"/>
                  <a:pt x="671" y="96"/>
                  <a:pt x="672" y="96"/>
                </a:cubicBezTo>
                <a:cubicBezTo>
                  <a:pt x="673" y="96"/>
                  <a:pt x="674" y="96"/>
                  <a:pt x="675" y="96"/>
                </a:cubicBezTo>
                <a:cubicBezTo>
                  <a:pt x="676" y="95"/>
                  <a:pt x="677" y="95"/>
                  <a:pt x="677" y="95"/>
                </a:cubicBezTo>
                <a:cubicBezTo>
                  <a:pt x="678" y="95"/>
                  <a:pt x="679" y="94"/>
                  <a:pt x="680" y="94"/>
                </a:cubicBezTo>
                <a:cubicBezTo>
                  <a:pt x="681" y="94"/>
                  <a:pt x="682" y="94"/>
                  <a:pt x="682" y="94"/>
                </a:cubicBezTo>
                <a:cubicBezTo>
                  <a:pt x="683" y="95"/>
                  <a:pt x="683" y="95"/>
                  <a:pt x="684" y="95"/>
                </a:cubicBezTo>
                <a:cubicBezTo>
                  <a:pt x="684" y="95"/>
                  <a:pt x="684" y="95"/>
                  <a:pt x="683" y="95"/>
                </a:cubicBezTo>
                <a:cubicBezTo>
                  <a:pt x="682" y="96"/>
                  <a:pt x="682" y="96"/>
                  <a:pt x="681" y="96"/>
                </a:cubicBezTo>
                <a:cubicBezTo>
                  <a:pt x="681" y="97"/>
                  <a:pt x="680" y="97"/>
                  <a:pt x="680" y="97"/>
                </a:cubicBezTo>
                <a:cubicBezTo>
                  <a:pt x="679" y="97"/>
                  <a:pt x="679" y="97"/>
                  <a:pt x="679" y="97"/>
                </a:cubicBezTo>
                <a:cubicBezTo>
                  <a:pt x="678" y="98"/>
                  <a:pt x="679" y="98"/>
                  <a:pt x="679" y="98"/>
                </a:cubicBezTo>
                <a:cubicBezTo>
                  <a:pt x="680" y="98"/>
                  <a:pt x="680" y="98"/>
                  <a:pt x="680" y="98"/>
                </a:cubicBezTo>
                <a:cubicBezTo>
                  <a:pt x="681" y="99"/>
                  <a:pt x="681" y="99"/>
                  <a:pt x="681" y="99"/>
                </a:cubicBezTo>
                <a:cubicBezTo>
                  <a:pt x="681" y="99"/>
                  <a:pt x="682" y="100"/>
                  <a:pt x="682" y="100"/>
                </a:cubicBezTo>
                <a:cubicBezTo>
                  <a:pt x="682" y="100"/>
                  <a:pt x="682" y="100"/>
                  <a:pt x="682" y="100"/>
                </a:cubicBezTo>
                <a:cubicBezTo>
                  <a:pt x="681" y="100"/>
                  <a:pt x="681" y="100"/>
                  <a:pt x="680" y="99"/>
                </a:cubicBezTo>
                <a:cubicBezTo>
                  <a:pt x="679" y="99"/>
                  <a:pt x="679" y="99"/>
                  <a:pt x="678" y="99"/>
                </a:cubicBezTo>
                <a:cubicBezTo>
                  <a:pt x="676" y="99"/>
                  <a:pt x="674" y="99"/>
                  <a:pt x="672" y="99"/>
                </a:cubicBezTo>
                <a:cubicBezTo>
                  <a:pt x="670" y="99"/>
                  <a:pt x="668" y="99"/>
                  <a:pt x="666" y="98"/>
                </a:cubicBezTo>
                <a:cubicBezTo>
                  <a:pt x="665" y="98"/>
                  <a:pt x="663" y="98"/>
                  <a:pt x="662" y="98"/>
                </a:cubicBezTo>
                <a:cubicBezTo>
                  <a:pt x="661" y="98"/>
                  <a:pt x="660" y="98"/>
                  <a:pt x="660" y="98"/>
                </a:cubicBezTo>
                <a:cubicBezTo>
                  <a:pt x="659" y="98"/>
                  <a:pt x="659" y="98"/>
                  <a:pt x="658" y="98"/>
                </a:cubicBezTo>
                <a:cubicBezTo>
                  <a:pt x="658" y="98"/>
                  <a:pt x="656" y="97"/>
                  <a:pt x="656" y="98"/>
                </a:cubicBezTo>
                <a:cubicBezTo>
                  <a:pt x="657" y="98"/>
                  <a:pt x="657" y="99"/>
                  <a:pt x="658" y="99"/>
                </a:cubicBezTo>
                <a:close/>
                <a:moveTo>
                  <a:pt x="889" y="263"/>
                </a:moveTo>
                <a:cubicBezTo>
                  <a:pt x="888" y="263"/>
                  <a:pt x="887" y="263"/>
                  <a:pt x="887" y="262"/>
                </a:cubicBezTo>
                <a:cubicBezTo>
                  <a:pt x="886" y="261"/>
                  <a:pt x="886" y="260"/>
                  <a:pt x="885" y="260"/>
                </a:cubicBezTo>
                <a:cubicBezTo>
                  <a:pt x="885" y="259"/>
                  <a:pt x="884" y="259"/>
                  <a:pt x="883" y="258"/>
                </a:cubicBezTo>
                <a:cubicBezTo>
                  <a:pt x="883" y="258"/>
                  <a:pt x="883" y="258"/>
                  <a:pt x="882" y="258"/>
                </a:cubicBezTo>
                <a:cubicBezTo>
                  <a:pt x="882" y="258"/>
                  <a:pt x="882" y="258"/>
                  <a:pt x="881" y="257"/>
                </a:cubicBezTo>
                <a:cubicBezTo>
                  <a:pt x="881" y="257"/>
                  <a:pt x="881" y="256"/>
                  <a:pt x="880" y="256"/>
                </a:cubicBezTo>
                <a:cubicBezTo>
                  <a:pt x="880" y="255"/>
                  <a:pt x="879" y="255"/>
                  <a:pt x="878" y="254"/>
                </a:cubicBezTo>
                <a:cubicBezTo>
                  <a:pt x="877" y="253"/>
                  <a:pt x="875" y="253"/>
                  <a:pt x="873" y="253"/>
                </a:cubicBezTo>
                <a:cubicBezTo>
                  <a:pt x="870" y="252"/>
                  <a:pt x="867" y="251"/>
                  <a:pt x="863" y="251"/>
                </a:cubicBezTo>
                <a:cubicBezTo>
                  <a:pt x="862" y="251"/>
                  <a:pt x="862" y="251"/>
                  <a:pt x="861" y="252"/>
                </a:cubicBezTo>
                <a:cubicBezTo>
                  <a:pt x="860" y="252"/>
                  <a:pt x="860" y="251"/>
                  <a:pt x="859" y="251"/>
                </a:cubicBezTo>
                <a:cubicBezTo>
                  <a:pt x="859" y="252"/>
                  <a:pt x="858" y="252"/>
                  <a:pt x="858" y="252"/>
                </a:cubicBezTo>
                <a:cubicBezTo>
                  <a:pt x="857" y="252"/>
                  <a:pt x="855" y="252"/>
                  <a:pt x="854" y="252"/>
                </a:cubicBezTo>
                <a:cubicBezTo>
                  <a:pt x="853" y="252"/>
                  <a:pt x="853" y="251"/>
                  <a:pt x="852" y="251"/>
                </a:cubicBezTo>
                <a:cubicBezTo>
                  <a:pt x="851" y="251"/>
                  <a:pt x="850" y="251"/>
                  <a:pt x="850" y="250"/>
                </a:cubicBezTo>
                <a:cubicBezTo>
                  <a:pt x="849" y="250"/>
                  <a:pt x="848" y="250"/>
                  <a:pt x="848" y="250"/>
                </a:cubicBezTo>
                <a:cubicBezTo>
                  <a:pt x="847" y="250"/>
                  <a:pt x="846" y="251"/>
                  <a:pt x="845" y="250"/>
                </a:cubicBezTo>
                <a:cubicBezTo>
                  <a:pt x="845" y="250"/>
                  <a:pt x="844" y="249"/>
                  <a:pt x="843" y="249"/>
                </a:cubicBezTo>
                <a:cubicBezTo>
                  <a:pt x="842" y="249"/>
                  <a:pt x="841" y="249"/>
                  <a:pt x="841" y="249"/>
                </a:cubicBezTo>
                <a:cubicBezTo>
                  <a:pt x="840" y="249"/>
                  <a:pt x="839" y="249"/>
                  <a:pt x="838" y="249"/>
                </a:cubicBezTo>
                <a:cubicBezTo>
                  <a:pt x="837" y="250"/>
                  <a:pt x="838" y="250"/>
                  <a:pt x="838" y="251"/>
                </a:cubicBezTo>
                <a:cubicBezTo>
                  <a:pt x="838" y="251"/>
                  <a:pt x="838" y="251"/>
                  <a:pt x="838" y="252"/>
                </a:cubicBezTo>
                <a:cubicBezTo>
                  <a:pt x="838" y="252"/>
                  <a:pt x="838" y="252"/>
                  <a:pt x="838" y="253"/>
                </a:cubicBezTo>
                <a:cubicBezTo>
                  <a:pt x="837" y="254"/>
                  <a:pt x="838" y="254"/>
                  <a:pt x="839" y="255"/>
                </a:cubicBezTo>
                <a:cubicBezTo>
                  <a:pt x="840" y="255"/>
                  <a:pt x="839" y="256"/>
                  <a:pt x="838" y="256"/>
                </a:cubicBezTo>
                <a:cubicBezTo>
                  <a:pt x="837" y="256"/>
                  <a:pt x="837" y="257"/>
                  <a:pt x="837" y="258"/>
                </a:cubicBezTo>
                <a:cubicBezTo>
                  <a:pt x="837" y="260"/>
                  <a:pt x="839" y="260"/>
                  <a:pt x="841" y="260"/>
                </a:cubicBezTo>
                <a:cubicBezTo>
                  <a:pt x="842" y="261"/>
                  <a:pt x="845" y="260"/>
                  <a:pt x="845" y="261"/>
                </a:cubicBezTo>
                <a:cubicBezTo>
                  <a:pt x="846" y="263"/>
                  <a:pt x="845" y="265"/>
                  <a:pt x="846" y="267"/>
                </a:cubicBezTo>
                <a:cubicBezTo>
                  <a:pt x="847" y="270"/>
                  <a:pt x="851" y="272"/>
                  <a:pt x="854" y="272"/>
                </a:cubicBezTo>
                <a:cubicBezTo>
                  <a:pt x="856" y="272"/>
                  <a:pt x="858" y="271"/>
                  <a:pt x="859" y="271"/>
                </a:cubicBezTo>
                <a:cubicBezTo>
                  <a:pt x="860" y="270"/>
                  <a:pt x="861" y="270"/>
                  <a:pt x="862" y="270"/>
                </a:cubicBezTo>
                <a:cubicBezTo>
                  <a:pt x="863" y="269"/>
                  <a:pt x="863" y="269"/>
                  <a:pt x="864" y="269"/>
                </a:cubicBezTo>
                <a:cubicBezTo>
                  <a:pt x="866" y="269"/>
                  <a:pt x="868" y="268"/>
                  <a:pt x="870" y="268"/>
                </a:cubicBezTo>
                <a:cubicBezTo>
                  <a:pt x="872" y="268"/>
                  <a:pt x="875" y="268"/>
                  <a:pt x="877" y="268"/>
                </a:cubicBezTo>
                <a:cubicBezTo>
                  <a:pt x="878" y="268"/>
                  <a:pt x="879" y="268"/>
                  <a:pt x="880" y="268"/>
                </a:cubicBezTo>
                <a:cubicBezTo>
                  <a:pt x="881" y="268"/>
                  <a:pt x="882" y="268"/>
                  <a:pt x="883" y="268"/>
                </a:cubicBezTo>
                <a:cubicBezTo>
                  <a:pt x="885" y="268"/>
                  <a:pt x="886" y="268"/>
                  <a:pt x="888" y="268"/>
                </a:cubicBezTo>
                <a:cubicBezTo>
                  <a:pt x="889" y="269"/>
                  <a:pt x="890" y="268"/>
                  <a:pt x="891" y="268"/>
                </a:cubicBezTo>
                <a:cubicBezTo>
                  <a:pt x="891" y="268"/>
                  <a:pt x="893" y="269"/>
                  <a:pt x="893" y="268"/>
                </a:cubicBezTo>
                <a:cubicBezTo>
                  <a:pt x="893" y="268"/>
                  <a:pt x="892" y="268"/>
                  <a:pt x="892" y="267"/>
                </a:cubicBezTo>
                <a:cubicBezTo>
                  <a:pt x="892" y="267"/>
                  <a:pt x="892" y="267"/>
                  <a:pt x="891" y="267"/>
                </a:cubicBezTo>
                <a:cubicBezTo>
                  <a:pt x="891" y="267"/>
                  <a:pt x="890" y="267"/>
                  <a:pt x="890" y="267"/>
                </a:cubicBezTo>
                <a:cubicBezTo>
                  <a:pt x="889" y="266"/>
                  <a:pt x="890" y="265"/>
                  <a:pt x="890" y="265"/>
                </a:cubicBezTo>
                <a:cubicBezTo>
                  <a:pt x="891" y="263"/>
                  <a:pt x="890" y="263"/>
                  <a:pt x="889" y="263"/>
                </a:cubicBezTo>
                <a:close/>
                <a:moveTo>
                  <a:pt x="737" y="165"/>
                </a:moveTo>
                <a:cubicBezTo>
                  <a:pt x="737" y="164"/>
                  <a:pt x="736" y="163"/>
                  <a:pt x="736" y="163"/>
                </a:cubicBezTo>
                <a:cubicBezTo>
                  <a:pt x="736" y="162"/>
                  <a:pt x="735" y="162"/>
                  <a:pt x="734" y="161"/>
                </a:cubicBezTo>
                <a:cubicBezTo>
                  <a:pt x="733" y="161"/>
                  <a:pt x="733" y="160"/>
                  <a:pt x="732" y="160"/>
                </a:cubicBezTo>
                <a:cubicBezTo>
                  <a:pt x="731" y="160"/>
                  <a:pt x="730" y="159"/>
                  <a:pt x="729" y="159"/>
                </a:cubicBezTo>
                <a:cubicBezTo>
                  <a:pt x="728" y="159"/>
                  <a:pt x="727" y="159"/>
                  <a:pt x="726" y="159"/>
                </a:cubicBezTo>
                <a:cubicBezTo>
                  <a:pt x="725" y="159"/>
                  <a:pt x="724" y="159"/>
                  <a:pt x="724" y="159"/>
                </a:cubicBezTo>
                <a:cubicBezTo>
                  <a:pt x="723" y="159"/>
                  <a:pt x="722" y="159"/>
                  <a:pt x="722" y="159"/>
                </a:cubicBezTo>
                <a:cubicBezTo>
                  <a:pt x="721" y="160"/>
                  <a:pt x="720" y="161"/>
                  <a:pt x="719" y="162"/>
                </a:cubicBezTo>
                <a:cubicBezTo>
                  <a:pt x="719" y="163"/>
                  <a:pt x="719" y="164"/>
                  <a:pt x="720" y="165"/>
                </a:cubicBezTo>
                <a:cubicBezTo>
                  <a:pt x="720" y="165"/>
                  <a:pt x="721" y="166"/>
                  <a:pt x="722" y="166"/>
                </a:cubicBezTo>
                <a:cubicBezTo>
                  <a:pt x="722" y="167"/>
                  <a:pt x="723" y="167"/>
                  <a:pt x="724" y="167"/>
                </a:cubicBezTo>
                <a:cubicBezTo>
                  <a:pt x="725" y="168"/>
                  <a:pt x="725" y="168"/>
                  <a:pt x="726" y="168"/>
                </a:cubicBezTo>
                <a:cubicBezTo>
                  <a:pt x="727" y="168"/>
                  <a:pt x="728" y="169"/>
                  <a:pt x="728" y="169"/>
                </a:cubicBezTo>
                <a:cubicBezTo>
                  <a:pt x="729" y="170"/>
                  <a:pt x="730" y="170"/>
                  <a:pt x="731" y="170"/>
                </a:cubicBezTo>
                <a:cubicBezTo>
                  <a:pt x="732" y="169"/>
                  <a:pt x="732" y="169"/>
                  <a:pt x="733" y="169"/>
                </a:cubicBezTo>
                <a:cubicBezTo>
                  <a:pt x="734" y="168"/>
                  <a:pt x="735" y="168"/>
                  <a:pt x="736" y="168"/>
                </a:cubicBezTo>
                <a:cubicBezTo>
                  <a:pt x="736" y="168"/>
                  <a:pt x="737" y="168"/>
                  <a:pt x="738" y="167"/>
                </a:cubicBezTo>
                <a:cubicBezTo>
                  <a:pt x="738" y="166"/>
                  <a:pt x="738" y="166"/>
                  <a:pt x="737" y="165"/>
                </a:cubicBezTo>
                <a:close/>
                <a:moveTo>
                  <a:pt x="616" y="319"/>
                </a:moveTo>
                <a:cubicBezTo>
                  <a:pt x="616" y="320"/>
                  <a:pt x="616" y="320"/>
                  <a:pt x="617" y="320"/>
                </a:cubicBezTo>
                <a:cubicBezTo>
                  <a:pt x="617" y="319"/>
                  <a:pt x="617" y="318"/>
                  <a:pt x="617" y="318"/>
                </a:cubicBezTo>
                <a:cubicBezTo>
                  <a:pt x="616" y="316"/>
                  <a:pt x="615" y="316"/>
                  <a:pt x="614" y="316"/>
                </a:cubicBezTo>
                <a:cubicBezTo>
                  <a:pt x="613" y="316"/>
                  <a:pt x="611" y="314"/>
                  <a:pt x="611" y="316"/>
                </a:cubicBezTo>
                <a:cubicBezTo>
                  <a:pt x="611" y="316"/>
                  <a:pt x="611" y="317"/>
                  <a:pt x="612" y="317"/>
                </a:cubicBezTo>
                <a:cubicBezTo>
                  <a:pt x="612" y="319"/>
                  <a:pt x="614" y="318"/>
                  <a:pt x="615" y="319"/>
                </a:cubicBezTo>
                <a:cubicBezTo>
                  <a:pt x="615" y="319"/>
                  <a:pt x="615" y="319"/>
                  <a:pt x="616" y="319"/>
                </a:cubicBezTo>
                <a:close/>
                <a:moveTo>
                  <a:pt x="494" y="359"/>
                </a:moveTo>
                <a:cubicBezTo>
                  <a:pt x="494" y="360"/>
                  <a:pt x="495" y="360"/>
                  <a:pt x="495" y="360"/>
                </a:cubicBezTo>
                <a:cubicBezTo>
                  <a:pt x="496" y="360"/>
                  <a:pt x="497" y="360"/>
                  <a:pt x="497" y="360"/>
                </a:cubicBezTo>
                <a:cubicBezTo>
                  <a:pt x="497" y="359"/>
                  <a:pt x="496" y="359"/>
                  <a:pt x="495" y="359"/>
                </a:cubicBezTo>
                <a:cubicBezTo>
                  <a:pt x="495" y="359"/>
                  <a:pt x="494" y="359"/>
                  <a:pt x="494" y="359"/>
                </a:cubicBezTo>
                <a:close/>
                <a:moveTo>
                  <a:pt x="568" y="359"/>
                </a:moveTo>
                <a:cubicBezTo>
                  <a:pt x="567" y="358"/>
                  <a:pt x="567" y="358"/>
                  <a:pt x="566" y="358"/>
                </a:cubicBezTo>
                <a:cubicBezTo>
                  <a:pt x="566" y="357"/>
                  <a:pt x="565" y="358"/>
                  <a:pt x="564" y="358"/>
                </a:cubicBezTo>
                <a:cubicBezTo>
                  <a:pt x="564" y="358"/>
                  <a:pt x="564" y="358"/>
                  <a:pt x="563" y="357"/>
                </a:cubicBezTo>
                <a:cubicBezTo>
                  <a:pt x="563" y="357"/>
                  <a:pt x="563" y="357"/>
                  <a:pt x="563" y="357"/>
                </a:cubicBezTo>
                <a:cubicBezTo>
                  <a:pt x="563" y="357"/>
                  <a:pt x="561" y="358"/>
                  <a:pt x="562" y="359"/>
                </a:cubicBezTo>
                <a:cubicBezTo>
                  <a:pt x="562" y="360"/>
                  <a:pt x="563" y="360"/>
                  <a:pt x="564" y="360"/>
                </a:cubicBezTo>
                <a:cubicBezTo>
                  <a:pt x="565" y="360"/>
                  <a:pt x="565" y="361"/>
                  <a:pt x="566" y="361"/>
                </a:cubicBezTo>
                <a:cubicBezTo>
                  <a:pt x="567" y="362"/>
                  <a:pt x="568" y="362"/>
                  <a:pt x="568" y="362"/>
                </a:cubicBezTo>
                <a:cubicBezTo>
                  <a:pt x="569" y="362"/>
                  <a:pt x="569" y="361"/>
                  <a:pt x="569" y="360"/>
                </a:cubicBezTo>
                <a:cubicBezTo>
                  <a:pt x="569" y="360"/>
                  <a:pt x="569" y="359"/>
                  <a:pt x="568" y="359"/>
                </a:cubicBezTo>
                <a:close/>
                <a:moveTo>
                  <a:pt x="599" y="353"/>
                </a:moveTo>
                <a:cubicBezTo>
                  <a:pt x="598" y="353"/>
                  <a:pt x="598" y="353"/>
                  <a:pt x="598" y="353"/>
                </a:cubicBezTo>
                <a:cubicBezTo>
                  <a:pt x="597" y="353"/>
                  <a:pt x="596" y="353"/>
                  <a:pt x="595" y="354"/>
                </a:cubicBezTo>
                <a:cubicBezTo>
                  <a:pt x="595" y="355"/>
                  <a:pt x="594" y="355"/>
                  <a:pt x="593" y="356"/>
                </a:cubicBezTo>
                <a:cubicBezTo>
                  <a:pt x="593" y="356"/>
                  <a:pt x="594" y="356"/>
                  <a:pt x="595" y="356"/>
                </a:cubicBezTo>
                <a:cubicBezTo>
                  <a:pt x="595" y="357"/>
                  <a:pt x="596" y="357"/>
                  <a:pt x="596" y="357"/>
                </a:cubicBezTo>
                <a:cubicBezTo>
                  <a:pt x="596" y="358"/>
                  <a:pt x="597" y="358"/>
                  <a:pt x="597" y="358"/>
                </a:cubicBezTo>
                <a:cubicBezTo>
                  <a:pt x="598" y="358"/>
                  <a:pt x="599" y="358"/>
                  <a:pt x="599" y="357"/>
                </a:cubicBezTo>
                <a:cubicBezTo>
                  <a:pt x="599" y="357"/>
                  <a:pt x="599" y="356"/>
                  <a:pt x="600" y="355"/>
                </a:cubicBezTo>
                <a:cubicBezTo>
                  <a:pt x="600" y="355"/>
                  <a:pt x="601" y="354"/>
                  <a:pt x="600" y="354"/>
                </a:cubicBezTo>
                <a:cubicBezTo>
                  <a:pt x="599" y="353"/>
                  <a:pt x="599" y="354"/>
                  <a:pt x="599" y="353"/>
                </a:cubicBezTo>
                <a:close/>
                <a:moveTo>
                  <a:pt x="619" y="350"/>
                </a:moveTo>
                <a:cubicBezTo>
                  <a:pt x="619" y="349"/>
                  <a:pt x="620" y="349"/>
                  <a:pt x="619" y="348"/>
                </a:cubicBezTo>
                <a:cubicBezTo>
                  <a:pt x="619" y="348"/>
                  <a:pt x="619" y="348"/>
                  <a:pt x="619" y="347"/>
                </a:cubicBezTo>
                <a:cubicBezTo>
                  <a:pt x="619" y="347"/>
                  <a:pt x="619" y="347"/>
                  <a:pt x="618" y="347"/>
                </a:cubicBezTo>
                <a:cubicBezTo>
                  <a:pt x="618" y="346"/>
                  <a:pt x="618" y="347"/>
                  <a:pt x="617" y="347"/>
                </a:cubicBezTo>
                <a:cubicBezTo>
                  <a:pt x="617" y="347"/>
                  <a:pt x="616" y="348"/>
                  <a:pt x="617" y="348"/>
                </a:cubicBezTo>
                <a:cubicBezTo>
                  <a:pt x="617" y="349"/>
                  <a:pt x="618" y="349"/>
                  <a:pt x="618" y="349"/>
                </a:cubicBezTo>
                <a:cubicBezTo>
                  <a:pt x="618" y="350"/>
                  <a:pt x="619" y="351"/>
                  <a:pt x="619" y="350"/>
                </a:cubicBezTo>
                <a:close/>
                <a:moveTo>
                  <a:pt x="603" y="333"/>
                </a:moveTo>
                <a:cubicBezTo>
                  <a:pt x="603" y="334"/>
                  <a:pt x="603" y="334"/>
                  <a:pt x="603" y="334"/>
                </a:cubicBezTo>
                <a:cubicBezTo>
                  <a:pt x="604" y="335"/>
                  <a:pt x="604" y="335"/>
                  <a:pt x="604" y="335"/>
                </a:cubicBezTo>
                <a:cubicBezTo>
                  <a:pt x="605" y="335"/>
                  <a:pt x="605" y="335"/>
                  <a:pt x="606" y="336"/>
                </a:cubicBezTo>
                <a:cubicBezTo>
                  <a:pt x="606" y="336"/>
                  <a:pt x="607" y="336"/>
                  <a:pt x="608" y="336"/>
                </a:cubicBezTo>
                <a:cubicBezTo>
                  <a:pt x="608" y="336"/>
                  <a:pt x="608" y="336"/>
                  <a:pt x="609" y="336"/>
                </a:cubicBezTo>
                <a:cubicBezTo>
                  <a:pt x="609" y="335"/>
                  <a:pt x="610" y="335"/>
                  <a:pt x="610" y="334"/>
                </a:cubicBezTo>
                <a:cubicBezTo>
                  <a:pt x="610" y="333"/>
                  <a:pt x="609" y="333"/>
                  <a:pt x="609" y="333"/>
                </a:cubicBezTo>
                <a:cubicBezTo>
                  <a:pt x="609" y="332"/>
                  <a:pt x="609" y="331"/>
                  <a:pt x="609" y="331"/>
                </a:cubicBezTo>
                <a:cubicBezTo>
                  <a:pt x="609" y="330"/>
                  <a:pt x="609" y="329"/>
                  <a:pt x="609" y="328"/>
                </a:cubicBezTo>
                <a:cubicBezTo>
                  <a:pt x="608" y="328"/>
                  <a:pt x="609" y="327"/>
                  <a:pt x="609" y="326"/>
                </a:cubicBezTo>
                <a:cubicBezTo>
                  <a:pt x="609" y="325"/>
                  <a:pt x="608" y="325"/>
                  <a:pt x="607" y="325"/>
                </a:cubicBezTo>
                <a:cubicBezTo>
                  <a:pt x="607" y="326"/>
                  <a:pt x="606" y="326"/>
                  <a:pt x="606" y="326"/>
                </a:cubicBezTo>
                <a:cubicBezTo>
                  <a:pt x="605" y="326"/>
                  <a:pt x="605" y="326"/>
                  <a:pt x="604" y="326"/>
                </a:cubicBezTo>
                <a:cubicBezTo>
                  <a:pt x="604" y="326"/>
                  <a:pt x="604" y="326"/>
                  <a:pt x="603" y="327"/>
                </a:cubicBezTo>
                <a:cubicBezTo>
                  <a:pt x="603" y="327"/>
                  <a:pt x="603" y="327"/>
                  <a:pt x="603" y="327"/>
                </a:cubicBezTo>
                <a:cubicBezTo>
                  <a:pt x="601" y="327"/>
                  <a:pt x="601" y="326"/>
                  <a:pt x="601" y="325"/>
                </a:cubicBezTo>
                <a:cubicBezTo>
                  <a:pt x="601" y="324"/>
                  <a:pt x="601" y="323"/>
                  <a:pt x="601" y="323"/>
                </a:cubicBezTo>
                <a:cubicBezTo>
                  <a:pt x="600" y="323"/>
                  <a:pt x="600" y="323"/>
                  <a:pt x="599" y="323"/>
                </a:cubicBezTo>
                <a:cubicBezTo>
                  <a:pt x="599" y="323"/>
                  <a:pt x="599" y="324"/>
                  <a:pt x="598" y="324"/>
                </a:cubicBezTo>
                <a:cubicBezTo>
                  <a:pt x="598" y="324"/>
                  <a:pt x="597" y="324"/>
                  <a:pt x="597" y="323"/>
                </a:cubicBezTo>
                <a:cubicBezTo>
                  <a:pt x="597" y="323"/>
                  <a:pt x="597" y="323"/>
                  <a:pt x="596" y="323"/>
                </a:cubicBezTo>
                <a:cubicBezTo>
                  <a:pt x="596" y="322"/>
                  <a:pt x="595" y="323"/>
                  <a:pt x="594" y="322"/>
                </a:cubicBezTo>
                <a:cubicBezTo>
                  <a:pt x="594" y="321"/>
                  <a:pt x="593" y="321"/>
                  <a:pt x="593" y="321"/>
                </a:cubicBezTo>
                <a:cubicBezTo>
                  <a:pt x="592" y="320"/>
                  <a:pt x="591" y="320"/>
                  <a:pt x="590" y="319"/>
                </a:cubicBezTo>
                <a:cubicBezTo>
                  <a:pt x="590" y="319"/>
                  <a:pt x="589" y="319"/>
                  <a:pt x="588" y="319"/>
                </a:cubicBezTo>
                <a:cubicBezTo>
                  <a:pt x="588" y="319"/>
                  <a:pt x="588" y="319"/>
                  <a:pt x="587" y="319"/>
                </a:cubicBezTo>
                <a:cubicBezTo>
                  <a:pt x="587" y="318"/>
                  <a:pt x="587" y="317"/>
                  <a:pt x="586" y="316"/>
                </a:cubicBezTo>
                <a:cubicBezTo>
                  <a:pt x="586" y="316"/>
                  <a:pt x="586" y="316"/>
                  <a:pt x="585" y="316"/>
                </a:cubicBezTo>
                <a:cubicBezTo>
                  <a:pt x="585" y="316"/>
                  <a:pt x="585" y="315"/>
                  <a:pt x="584" y="315"/>
                </a:cubicBezTo>
                <a:cubicBezTo>
                  <a:pt x="583" y="315"/>
                  <a:pt x="584" y="317"/>
                  <a:pt x="584" y="317"/>
                </a:cubicBezTo>
                <a:cubicBezTo>
                  <a:pt x="584" y="318"/>
                  <a:pt x="585" y="318"/>
                  <a:pt x="586" y="318"/>
                </a:cubicBezTo>
                <a:cubicBezTo>
                  <a:pt x="586" y="320"/>
                  <a:pt x="585" y="319"/>
                  <a:pt x="584" y="319"/>
                </a:cubicBezTo>
                <a:cubicBezTo>
                  <a:pt x="584" y="318"/>
                  <a:pt x="583" y="318"/>
                  <a:pt x="582" y="318"/>
                </a:cubicBezTo>
                <a:cubicBezTo>
                  <a:pt x="581" y="317"/>
                  <a:pt x="581" y="317"/>
                  <a:pt x="580" y="317"/>
                </a:cubicBezTo>
                <a:cubicBezTo>
                  <a:pt x="579" y="317"/>
                  <a:pt x="578" y="316"/>
                  <a:pt x="578" y="315"/>
                </a:cubicBezTo>
                <a:cubicBezTo>
                  <a:pt x="577" y="315"/>
                  <a:pt x="577" y="315"/>
                  <a:pt x="577" y="315"/>
                </a:cubicBezTo>
                <a:cubicBezTo>
                  <a:pt x="576" y="314"/>
                  <a:pt x="576" y="314"/>
                  <a:pt x="575" y="314"/>
                </a:cubicBezTo>
                <a:cubicBezTo>
                  <a:pt x="575" y="314"/>
                  <a:pt x="574" y="314"/>
                  <a:pt x="574" y="313"/>
                </a:cubicBezTo>
                <a:cubicBezTo>
                  <a:pt x="573" y="313"/>
                  <a:pt x="574" y="312"/>
                  <a:pt x="574" y="312"/>
                </a:cubicBezTo>
                <a:cubicBezTo>
                  <a:pt x="573" y="311"/>
                  <a:pt x="573" y="310"/>
                  <a:pt x="573" y="310"/>
                </a:cubicBezTo>
                <a:cubicBezTo>
                  <a:pt x="572" y="309"/>
                  <a:pt x="571" y="309"/>
                  <a:pt x="570" y="309"/>
                </a:cubicBezTo>
                <a:cubicBezTo>
                  <a:pt x="570" y="309"/>
                  <a:pt x="569" y="308"/>
                  <a:pt x="568" y="308"/>
                </a:cubicBezTo>
                <a:cubicBezTo>
                  <a:pt x="568" y="308"/>
                  <a:pt x="567" y="307"/>
                  <a:pt x="567" y="306"/>
                </a:cubicBezTo>
                <a:cubicBezTo>
                  <a:pt x="568" y="306"/>
                  <a:pt x="568" y="305"/>
                  <a:pt x="569" y="305"/>
                </a:cubicBezTo>
                <a:cubicBezTo>
                  <a:pt x="569" y="304"/>
                  <a:pt x="570" y="303"/>
                  <a:pt x="570" y="303"/>
                </a:cubicBezTo>
                <a:cubicBezTo>
                  <a:pt x="572" y="300"/>
                  <a:pt x="570" y="297"/>
                  <a:pt x="569" y="294"/>
                </a:cubicBezTo>
                <a:cubicBezTo>
                  <a:pt x="568" y="293"/>
                  <a:pt x="567" y="292"/>
                  <a:pt x="566" y="291"/>
                </a:cubicBezTo>
                <a:cubicBezTo>
                  <a:pt x="565" y="290"/>
                  <a:pt x="564" y="289"/>
                  <a:pt x="563" y="287"/>
                </a:cubicBezTo>
                <a:cubicBezTo>
                  <a:pt x="563" y="286"/>
                  <a:pt x="563" y="285"/>
                  <a:pt x="563" y="284"/>
                </a:cubicBezTo>
                <a:cubicBezTo>
                  <a:pt x="563" y="284"/>
                  <a:pt x="562" y="283"/>
                  <a:pt x="562" y="282"/>
                </a:cubicBezTo>
                <a:cubicBezTo>
                  <a:pt x="561" y="280"/>
                  <a:pt x="560" y="279"/>
                  <a:pt x="560" y="277"/>
                </a:cubicBezTo>
                <a:cubicBezTo>
                  <a:pt x="560" y="276"/>
                  <a:pt x="559" y="275"/>
                  <a:pt x="559" y="274"/>
                </a:cubicBezTo>
                <a:cubicBezTo>
                  <a:pt x="559" y="274"/>
                  <a:pt x="559" y="273"/>
                  <a:pt x="558" y="273"/>
                </a:cubicBezTo>
                <a:cubicBezTo>
                  <a:pt x="558" y="272"/>
                  <a:pt x="558" y="272"/>
                  <a:pt x="558" y="272"/>
                </a:cubicBezTo>
                <a:cubicBezTo>
                  <a:pt x="558" y="272"/>
                  <a:pt x="557" y="272"/>
                  <a:pt x="557" y="271"/>
                </a:cubicBezTo>
                <a:cubicBezTo>
                  <a:pt x="556" y="270"/>
                  <a:pt x="558" y="271"/>
                  <a:pt x="558" y="271"/>
                </a:cubicBezTo>
                <a:cubicBezTo>
                  <a:pt x="559" y="272"/>
                  <a:pt x="559" y="271"/>
                  <a:pt x="558" y="270"/>
                </a:cubicBezTo>
                <a:cubicBezTo>
                  <a:pt x="558" y="270"/>
                  <a:pt x="557" y="270"/>
                  <a:pt x="557" y="269"/>
                </a:cubicBezTo>
                <a:cubicBezTo>
                  <a:pt x="556" y="269"/>
                  <a:pt x="556" y="268"/>
                  <a:pt x="556" y="267"/>
                </a:cubicBezTo>
                <a:cubicBezTo>
                  <a:pt x="555" y="267"/>
                  <a:pt x="554" y="267"/>
                  <a:pt x="554" y="266"/>
                </a:cubicBezTo>
                <a:cubicBezTo>
                  <a:pt x="554" y="266"/>
                  <a:pt x="554" y="265"/>
                  <a:pt x="553" y="265"/>
                </a:cubicBezTo>
                <a:cubicBezTo>
                  <a:pt x="553" y="265"/>
                  <a:pt x="552" y="265"/>
                  <a:pt x="552" y="265"/>
                </a:cubicBezTo>
                <a:cubicBezTo>
                  <a:pt x="551" y="265"/>
                  <a:pt x="550" y="265"/>
                  <a:pt x="549" y="265"/>
                </a:cubicBezTo>
                <a:cubicBezTo>
                  <a:pt x="549" y="264"/>
                  <a:pt x="548" y="264"/>
                  <a:pt x="547" y="263"/>
                </a:cubicBezTo>
                <a:cubicBezTo>
                  <a:pt x="547" y="263"/>
                  <a:pt x="547" y="262"/>
                  <a:pt x="546" y="262"/>
                </a:cubicBezTo>
                <a:cubicBezTo>
                  <a:pt x="546" y="261"/>
                  <a:pt x="546" y="261"/>
                  <a:pt x="545" y="261"/>
                </a:cubicBezTo>
                <a:cubicBezTo>
                  <a:pt x="545" y="261"/>
                  <a:pt x="544" y="261"/>
                  <a:pt x="544" y="261"/>
                </a:cubicBezTo>
                <a:cubicBezTo>
                  <a:pt x="543" y="261"/>
                  <a:pt x="543" y="260"/>
                  <a:pt x="542" y="260"/>
                </a:cubicBezTo>
                <a:cubicBezTo>
                  <a:pt x="542" y="259"/>
                  <a:pt x="541" y="259"/>
                  <a:pt x="540" y="259"/>
                </a:cubicBezTo>
                <a:cubicBezTo>
                  <a:pt x="540" y="260"/>
                  <a:pt x="539" y="260"/>
                  <a:pt x="539" y="260"/>
                </a:cubicBezTo>
                <a:cubicBezTo>
                  <a:pt x="539" y="261"/>
                  <a:pt x="539" y="261"/>
                  <a:pt x="539" y="261"/>
                </a:cubicBezTo>
                <a:cubicBezTo>
                  <a:pt x="539" y="262"/>
                  <a:pt x="539" y="262"/>
                  <a:pt x="538" y="262"/>
                </a:cubicBezTo>
                <a:cubicBezTo>
                  <a:pt x="538" y="262"/>
                  <a:pt x="537" y="261"/>
                  <a:pt x="536" y="261"/>
                </a:cubicBezTo>
                <a:cubicBezTo>
                  <a:pt x="535" y="260"/>
                  <a:pt x="535" y="259"/>
                  <a:pt x="534" y="259"/>
                </a:cubicBezTo>
                <a:cubicBezTo>
                  <a:pt x="533" y="259"/>
                  <a:pt x="532" y="259"/>
                  <a:pt x="531" y="259"/>
                </a:cubicBezTo>
                <a:cubicBezTo>
                  <a:pt x="530" y="258"/>
                  <a:pt x="527" y="258"/>
                  <a:pt x="527" y="259"/>
                </a:cubicBezTo>
                <a:cubicBezTo>
                  <a:pt x="527" y="260"/>
                  <a:pt x="527" y="260"/>
                  <a:pt x="527" y="261"/>
                </a:cubicBezTo>
                <a:cubicBezTo>
                  <a:pt x="527" y="261"/>
                  <a:pt x="528" y="261"/>
                  <a:pt x="528" y="261"/>
                </a:cubicBezTo>
                <a:cubicBezTo>
                  <a:pt x="529" y="262"/>
                  <a:pt x="527" y="262"/>
                  <a:pt x="527" y="262"/>
                </a:cubicBezTo>
                <a:cubicBezTo>
                  <a:pt x="525" y="262"/>
                  <a:pt x="525" y="264"/>
                  <a:pt x="526" y="265"/>
                </a:cubicBezTo>
                <a:cubicBezTo>
                  <a:pt x="527" y="266"/>
                  <a:pt x="527" y="267"/>
                  <a:pt x="527" y="268"/>
                </a:cubicBezTo>
                <a:cubicBezTo>
                  <a:pt x="527" y="269"/>
                  <a:pt x="527" y="269"/>
                  <a:pt x="528" y="270"/>
                </a:cubicBezTo>
                <a:cubicBezTo>
                  <a:pt x="528" y="271"/>
                  <a:pt x="528" y="272"/>
                  <a:pt x="528" y="272"/>
                </a:cubicBezTo>
                <a:cubicBezTo>
                  <a:pt x="528" y="273"/>
                  <a:pt x="529" y="274"/>
                  <a:pt x="529" y="274"/>
                </a:cubicBezTo>
                <a:cubicBezTo>
                  <a:pt x="529" y="275"/>
                  <a:pt x="528" y="276"/>
                  <a:pt x="529" y="277"/>
                </a:cubicBezTo>
                <a:cubicBezTo>
                  <a:pt x="529" y="277"/>
                  <a:pt x="529" y="277"/>
                  <a:pt x="529" y="278"/>
                </a:cubicBezTo>
                <a:cubicBezTo>
                  <a:pt x="530" y="278"/>
                  <a:pt x="529" y="279"/>
                  <a:pt x="530" y="279"/>
                </a:cubicBezTo>
                <a:cubicBezTo>
                  <a:pt x="530" y="280"/>
                  <a:pt x="530" y="280"/>
                  <a:pt x="531" y="280"/>
                </a:cubicBezTo>
                <a:cubicBezTo>
                  <a:pt x="531" y="281"/>
                  <a:pt x="530" y="281"/>
                  <a:pt x="530" y="282"/>
                </a:cubicBezTo>
                <a:cubicBezTo>
                  <a:pt x="531" y="282"/>
                  <a:pt x="531" y="282"/>
                  <a:pt x="531" y="283"/>
                </a:cubicBezTo>
                <a:cubicBezTo>
                  <a:pt x="530" y="284"/>
                  <a:pt x="531" y="284"/>
                  <a:pt x="532" y="285"/>
                </a:cubicBezTo>
                <a:cubicBezTo>
                  <a:pt x="533" y="285"/>
                  <a:pt x="532" y="286"/>
                  <a:pt x="533" y="287"/>
                </a:cubicBezTo>
                <a:cubicBezTo>
                  <a:pt x="533" y="287"/>
                  <a:pt x="533" y="287"/>
                  <a:pt x="533" y="287"/>
                </a:cubicBezTo>
                <a:cubicBezTo>
                  <a:pt x="534" y="287"/>
                  <a:pt x="534" y="287"/>
                  <a:pt x="534" y="288"/>
                </a:cubicBezTo>
                <a:cubicBezTo>
                  <a:pt x="535" y="288"/>
                  <a:pt x="535" y="288"/>
                  <a:pt x="535" y="289"/>
                </a:cubicBezTo>
                <a:cubicBezTo>
                  <a:pt x="535" y="289"/>
                  <a:pt x="536" y="289"/>
                  <a:pt x="536" y="289"/>
                </a:cubicBezTo>
                <a:cubicBezTo>
                  <a:pt x="536" y="290"/>
                  <a:pt x="535" y="290"/>
                  <a:pt x="535" y="290"/>
                </a:cubicBezTo>
                <a:cubicBezTo>
                  <a:pt x="535" y="291"/>
                  <a:pt x="536" y="291"/>
                  <a:pt x="536" y="291"/>
                </a:cubicBezTo>
                <a:cubicBezTo>
                  <a:pt x="536" y="292"/>
                  <a:pt x="535" y="292"/>
                  <a:pt x="535" y="292"/>
                </a:cubicBezTo>
                <a:cubicBezTo>
                  <a:pt x="535" y="292"/>
                  <a:pt x="534" y="292"/>
                  <a:pt x="534" y="292"/>
                </a:cubicBezTo>
                <a:cubicBezTo>
                  <a:pt x="534" y="292"/>
                  <a:pt x="533" y="293"/>
                  <a:pt x="533" y="293"/>
                </a:cubicBezTo>
                <a:cubicBezTo>
                  <a:pt x="533" y="293"/>
                  <a:pt x="532" y="294"/>
                  <a:pt x="532" y="294"/>
                </a:cubicBezTo>
                <a:cubicBezTo>
                  <a:pt x="531" y="294"/>
                  <a:pt x="531" y="293"/>
                  <a:pt x="530" y="294"/>
                </a:cubicBezTo>
                <a:cubicBezTo>
                  <a:pt x="530" y="294"/>
                  <a:pt x="530" y="295"/>
                  <a:pt x="531" y="295"/>
                </a:cubicBezTo>
                <a:cubicBezTo>
                  <a:pt x="531" y="295"/>
                  <a:pt x="531" y="295"/>
                  <a:pt x="531" y="296"/>
                </a:cubicBezTo>
                <a:cubicBezTo>
                  <a:pt x="530" y="297"/>
                  <a:pt x="530" y="295"/>
                  <a:pt x="529" y="295"/>
                </a:cubicBezTo>
                <a:cubicBezTo>
                  <a:pt x="529" y="294"/>
                  <a:pt x="528" y="294"/>
                  <a:pt x="527" y="294"/>
                </a:cubicBezTo>
                <a:cubicBezTo>
                  <a:pt x="527" y="293"/>
                  <a:pt x="526" y="292"/>
                  <a:pt x="526" y="292"/>
                </a:cubicBezTo>
                <a:cubicBezTo>
                  <a:pt x="526" y="291"/>
                  <a:pt x="527" y="289"/>
                  <a:pt x="526" y="289"/>
                </a:cubicBezTo>
                <a:cubicBezTo>
                  <a:pt x="526" y="288"/>
                  <a:pt x="525" y="288"/>
                  <a:pt x="525" y="288"/>
                </a:cubicBezTo>
                <a:cubicBezTo>
                  <a:pt x="525" y="288"/>
                  <a:pt x="525" y="287"/>
                  <a:pt x="525" y="287"/>
                </a:cubicBezTo>
                <a:cubicBezTo>
                  <a:pt x="524" y="287"/>
                  <a:pt x="524" y="287"/>
                  <a:pt x="524" y="286"/>
                </a:cubicBezTo>
                <a:cubicBezTo>
                  <a:pt x="524" y="286"/>
                  <a:pt x="524" y="286"/>
                  <a:pt x="524" y="285"/>
                </a:cubicBezTo>
                <a:cubicBezTo>
                  <a:pt x="524" y="285"/>
                  <a:pt x="524" y="284"/>
                  <a:pt x="524" y="284"/>
                </a:cubicBezTo>
                <a:cubicBezTo>
                  <a:pt x="523" y="284"/>
                  <a:pt x="523" y="284"/>
                  <a:pt x="522" y="284"/>
                </a:cubicBezTo>
                <a:cubicBezTo>
                  <a:pt x="522" y="283"/>
                  <a:pt x="522" y="282"/>
                  <a:pt x="522" y="282"/>
                </a:cubicBezTo>
                <a:cubicBezTo>
                  <a:pt x="521" y="280"/>
                  <a:pt x="522" y="279"/>
                  <a:pt x="522" y="277"/>
                </a:cubicBezTo>
                <a:cubicBezTo>
                  <a:pt x="522" y="276"/>
                  <a:pt x="521" y="275"/>
                  <a:pt x="520" y="275"/>
                </a:cubicBezTo>
                <a:cubicBezTo>
                  <a:pt x="519" y="275"/>
                  <a:pt x="518" y="275"/>
                  <a:pt x="518" y="275"/>
                </a:cubicBezTo>
                <a:cubicBezTo>
                  <a:pt x="517" y="274"/>
                  <a:pt x="518" y="273"/>
                  <a:pt x="517" y="273"/>
                </a:cubicBezTo>
                <a:cubicBezTo>
                  <a:pt x="516" y="272"/>
                  <a:pt x="516" y="273"/>
                  <a:pt x="516" y="272"/>
                </a:cubicBezTo>
                <a:cubicBezTo>
                  <a:pt x="516" y="272"/>
                  <a:pt x="516" y="272"/>
                  <a:pt x="515" y="271"/>
                </a:cubicBezTo>
                <a:cubicBezTo>
                  <a:pt x="514" y="271"/>
                  <a:pt x="514" y="271"/>
                  <a:pt x="513" y="271"/>
                </a:cubicBezTo>
                <a:cubicBezTo>
                  <a:pt x="512" y="270"/>
                  <a:pt x="512" y="270"/>
                  <a:pt x="511" y="270"/>
                </a:cubicBezTo>
                <a:cubicBezTo>
                  <a:pt x="510" y="270"/>
                  <a:pt x="508" y="269"/>
                  <a:pt x="510" y="268"/>
                </a:cubicBezTo>
                <a:cubicBezTo>
                  <a:pt x="510" y="267"/>
                  <a:pt x="509" y="268"/>
                  <a:pt x="508" y="268"/>
                </a:cubicBezTo>
                <a:cubicBezTo>
                  <a:pt x="508" y="268"/>
                  <a:pt x="508" y="268"/>
                  <a:pt x="507" y="267"/>
                </a:cubicBezTo>
                <a:cubicBezTo>
                  <a:pt x="507" y="267"/>
                  <a:pt x="507" y="267"/>
                  <a:pt x="507" y="267"/>
                </a:cubicBezTo>
                <a:cubicBezTo>
                  <a:pt x="506" y="266"/>
                  <a:pt x="505" y="266"/>
                  <a:pt x="504" y="266"/>
                </a:cubicBezTo>
                <a:cubicBezTo>
                  <a:pt x="503" y="266"/>
                  <a:pt x="503" y="266"/>
                  <a:pt x="502" y="266"/>
                </a:cubicBezTo>
                <a:cubicBezTo>
                  <a:pt x="500" y="266"/>
                  <a:pt x="499" y="266"/>
                  <a:pt x="498" y="267"/>
                </a:cubicBezTo>
                <a:cubicBezTo>
                  <a:pt x="498" y="267"/>
                  <a:pt x="497" y="266"/>
                  <a:pt x="497" y="267"/>
                </a:cubicBezTo>
                <a:cubicBezTo>
                  <a:pt x="497" y="268"/>
                  <a:pt x="498" y="268"/>
                  <a:pt x="498" y="268"/>
                </a:cubicBezTo>
                <a:cubicBezTo>
                  <a:pt x="498" y="268"/>
                  <a:pt x="498" y="269"/>
                  <a:pt x="499" y="269"/>
                </a:cubicBezTo>
                <a:cubicBezTo>
                  <a:pt x="499" y="269"/>
                  <a:pt x="499" y="269"/>
                  <a:pt x="500" y="269"/>
                </a:cubicBezTo>
                <a:cubicBezTo>
                  <a:pt x="500" y="269"/>
                  <a:pt x="500" y="270"/>
                  <a:pt x="501" y="270"/>
                </a:cubicBezTo>
                <a:cubicBezTo>
                  <a:pt x="501" y="270"/>
                  <a:pt x="501" y="270"/>
                  <a:pt x="502" y="270"/>
                </a:cubicBezTo>
                <a:cubicBezTo>
                  <a:pt x="503" y="271"/>
                  <a:pt x="502" y="272"/>
                  <a:pt x="503" y="272"/>
                </a:cubicBezTo>
                <a:cubicBezTo>
                  <a:pt x="504" y="272"/>
                  <a:pt x="505" y="271"/>
                  <a:pt x="507" y="271"/>
                </a:cubicBezTo>
                <a:cubicBezTo>
                  <a:pt x="507" y="271"/>
                  <a:pt x="508" y="272"/>
                  <a:pt x="508" y="273"/>
                </a:cubicBezTo>
                <a:cubicBezTo>
                  <a:pt x="507" y="273"/>
                  <a:pt x="506" y="273"/>
                  <a:pt x="506" y="273"/>
                </a:cubicBezTo>
                <a:cubicBezTo>
                  <a:pt x="505" y="273"/>
                  <a:pt x="504" y="273"/>
                  <a:pt x="504" y="273"/>
                </a:cubicBezTo>
                <a:cubicBezTo>
                  <a:pt x="504" y="273"/>
                  <a:pt x="503" y="272"/>
                  <a:pt x="503" y="273"/>
                </a:cubicBezTo>
                <a:cubicBezTo>
                  <a:pt x="502" y="273"/>
                  <a:pt x="503" y="273"/>
                  <a:pt x="503" y="273"/>
                </a:cubicBezTo>
                <a:cubicBezTo>
                  <a:pt x="504" y="273"/>
                  <a:pt x="505" y="274"/>
                  <a:pt x="506" y="274"/>
                </a:cubicBezTo>
                <a:cubicBezTo>
                  <a:pt x="506" y="274"/>
                  <a:pt x="506" y="275"/>
                  <a:pt x="506" y="275"/>
                </a:cubicBezTo>
                <a:cubicBezTo>
                  <a:pt x="507" y="275"/>
                  <a:pt x="507" y="276"/>
                  <a:pt x="507" y="276"/>
                </a:cubicBezTo>
                <a:cubicBezTo>
                  <a:pt x="509" y="277"/>
                  <a:pt x="507" y="277"/>
                  <a:pt x="507" y="277"/>
                </a:cubicBezTo>
                <a:cubicBezTo>
                  <a:pt x="506" y="278"/>
                  <a:pt x="505" y="277"/>
                  <a:pt x="504" y="277"/>
                </a:cubicBezTo>
                <a:cubicBezTo>
                  <a:pt x="504" y="277"/>
                  <a:pt x="504" y="277"/>
                  <a:pt x="503" y="277"/>
                </a:cubicBezTo>
                <a:cubicBezTo>
                  <a:pt x="503" y="277"/>
                  <a:pt x="503" y="276"/>
                  <a:pt x="502" y="276"/>
                </a:cubicBezTo>
                <a:cubicBezTo>
                  <a:pt x="502" y="276"/>
                  <a:pt x="501" y="277"/>
                  <a:pt x="501" y="276"/>
                </a:cubicBezTo>
                <a:cubicBezTo>
                  <a:pt x="500" y="276"/>
                  <a:pt x="499" y="276"/>
                  <a:pt x="499" y="275"/>
                </a:cubicBezTo>
                <a:cubicBezTo>
                  <a:pt x="499" y="275"/>
                  <a:pt x="498" y="275"/>
                  <a:pt x="498" y="275"/>
                </a:cubicBezTo>
                <a:cubicBezTo>
                  <a:pt x="497" y="275"/>
                  <a:pt x="497" y="276"/>
                  <a:pt x="496" y="276"/>
                </a:cubicBezTo>
                <a:cubicBezTo>
                  <a:pt x="496" y="276"/>
                  <a:pt x="495" y="277"/>
                  <a:pt x="495" y="277"/>
                </a:cubicBezTo>
                <a:cubicBezTo>
                  <a:pt x="494" y="277"/>
                  <a:pt x="494" y="277"/>
                  <a:pt x="494" y="278"/>
                </a:cubicBezTo>
                <a:cubicBezTo>
                  <a:pt x="494" y="278"/>
                  <a:pt x="493" y="279"/>
                  <a:pt x="493" y="279"/>
                </a:cubicBezTo>
                <a:cubicBezTo>
                  <a:pt x="493" y="279"/>
                  <a:pt x="493" y="280"/>
                  <a:pt x="493" y="280"/>
                </a:cubicBezTo>
                <a:cubicBezTo>
                  <a:pt x="493" y="280"/>
                  <a:pt x="493" y="281"/>
                  <a:pt x="492" y="281"/>
                </a:cubicBezTo>
                <a:cubicBezTo>
                  <a:pt x="492" y="280"/>
                  <a:pt x="492" y="280"/>
                  <a:pt x="492" y="280"/>
                </a:cubicBezTo>
                <a:cubicBezTo>
                  <a:pt x="492" y="280"/>
                  <a:pt x="491" y="280"/>
                  <a:pt x="491" y="280"/>
                </a:cubicBezTo>
                <a:cubicBezTo>
                  <a:pt x="491" y="280"/>
                  <a:pt x="490" y="280"/>
                  <a:pt x="490" y="280"/>
                </a:cubicBezTo>
                <a:cubicBezTo>
                  <a:pt x="490" y="279"/>
                  <a:pt x="490" y="279"/>
                  <a:pt x="490" y="278"/>
                </a:cubicBezTo>
                <a:cubicBezTo>
                  <a:pt x="491" y="278"/>
                  <a:pt x="491" y="278"/>
                  <a:pt x="490" y="278"/>
                </a:cubicBezTo>
                <a:cubicBezTo>
                  <a:pt x="490" y="278"/>
                  <a:pt x="490" y="278"/>
                  <a:pt x="489" y="278"/>
                </a:cubicBezTo>
                <a:cubicBezTo>
                  <a:pt x="489" y="279"/>
                  <a:pt x="488" y="278"/>
                  <a:pt x="488" y="279"/>
                </a:cubicBezTo>
                <a:cubicBezTo>
                  <a:pt x="488" y="280"/>
                  <a:pt x="488" y="281"/>
                  <a:pt x="487" y="282"/>
                </a:cubicBezTo>
                <a:cubicBezTo>
                  <a:pt x="487" y="282"/>
                  <a:pt x="487" y="282"/>
                  <a:pt x="487" y="282"/>
                </a:cubicBezTo>
                <a:cubicBezTo>
                  <a:pt x="487" y="282"/>
                  <a:pt x="486" y="282"/>
                  <a:pt x="486" y="282"/>
                </a:cubicBezTo>
                <a:cubicBezTo>
                  <a:pt x="486" y="282"/>
                  <a:pt x="486" y="283"/>
                  <a:pt x="486" y="283"/>
                </a:cubicBezTo>
                <a:cubicBezTo>
                  <a:pt x="485" y="282"/>
                  <a:pt x="486" y="281"/>
                  <a:pt x="486" y="281"/>
                </a:cubicBezTo>
                <a:cubicBezTo>
                  <a:pt x="485" y="280"/>
                  <a:pt x="485" y="280"/>
                  <a:pt x="484" y="280"/>
                </a:cubicBezTo>
                <a:cubicBezTo>
                  <a:pt x="484" y="279"/>
                  <a:pt x="485" y="279"/>
                  <a:pt x="486" y="279"/>
                </a:cubicBezTo>
                <a:cubicBezTo>
                  <a:pt x="486" y="279"/>
                  <a:pt x="487" y="279"/>
                  <a:pt x="488" y="278"/>
                </a:cubicBezTo>
                <a:cubicBezTo>
                  <a:pt x="488" y="278"/>
                  <a:pt x="488" y="277"/>
                  <a:pt x="489" y="276"/>
                </a:cubicBezTo>
                <a:cubicBezTo>
                  <a:pt x="489" y="276"/>
                  <a:pt x="489" y="276"/>
                  <a:pt x="490" y="276"/>
                </a:cubicBezTo>
                <a:cubicBezTo>
                  <a:pt x="490" y="276"/>
                  <a:pt x="491" y="276"/>
                  <a:pt x="491" y="275"/>
                </a:cubicBezTo>
                <a:cubicBezTo>
                  <a:pt x="491" y="275"/>
                  <a:pt x="488" y="273"/>
                  <a:pt x="487" y="273"/>
                </a:cubicBezTo>
                <a:cubicBezTo>
                  <a:pt x="486" y="272"/>
                  <a:pt x="484" y="271"/>
                  <a:pt x="482" y="271"/>
                </a:cubicBezTo>
                <a:cubicBezTo>
                  <a:pt x="481" y="270"/>
                  <a:pt x="481" y="270"/>
                  <a:pt x="480" y="270"/>
                </a:cubicBezTo>
                <a:cubicBezTo>
                  <a:pt x="479" y="269"/>
                  <a:pt x="478" y="269"/>
                  <a:pt x="477" y="268"/>
                </a:cubicBezTo>
                <a:cubicBezTo>
                  <a:pt x="476" y="268"/>
                  <a:pt x="475" y="268"/>
                  <a:pt x="474" y="267"/>
                </a:cubicBezTo>
                <a:cubicBezTo>
                  <a:pt x="474" y="267"/>
                  <a:pt x="473" y="266"/>
                  <a:pt x="472" y="266"/>
                </a:cubicBezTo>
                <a:cubicBezTo>
                  <a:pt x="471" y="266"/>
                  <a:pt x="470" y="266"/>
                  <a:pt x="469" y="266"/>
                </a:cubicBezTo>
                <a:cubicBezTo>
                  <a:pt x="468" y="267"/>
                  <a:pt x="468" y="267"/>
                  <a:pt x="467" y="268"/>
                </a:cubicBezTo>
                <a:cubicBezTo>
                  <a:pt x="467" y="269"/>
                  <a:pt x="466" y="269"/>
                  <a:pt x="466" y="269"/>
                </a:cubicBezTo>
                <a:cubicBezTo>
                  <a:pt x="465" y="270"/>
                  <a:pt x="464" y="270"/>
                  <a:pt x="464" y="271"/>
                </a:cubicBezTo>
                <a:cubicBezTo>
                  <a:pt x="465" y="272"/>
                  <a:pt x="466" y="271"/>
                  <a:pt x="466" y="271"/>
                </a:cubicBezTo>
                <a:cubicBezTo>
                  <a:pt x="466" y="272"/>
                  <a:pt x="466" y="273"/>
                  <a:pt x="466" y="273"/>
                </a:cubicBezTo>
                <a:cubicBezTo>
                  <a:pt x="465" y="273"/>
                  <a:pt x="465" y="273"/>
                  <a:pt x="465" y="273"/>
                </a:cubicBezTo>
                <a:cubicBezTo>
                  <a:pt x="464" y="273"/>
                  <a:pt x="464" y="273"/>
                  <a:pt x="464" y="273"/>
                </a:cubicBezTo>
                <a:cubicBezTo>
                  <a:pt x="462" y="273"/>
                  <a:pt x="460" y="273"/>
                  <a:pt x="459" y="274"/>
                </a:cubicBezTo>
                <a:cubicBezTo>
                  <a:pt x="458" y="274"/>
                  <a:pt x="457" y="275"/>
                  <a:pt x="456" y="275"/>
                </a:cubicBezTo>
                <a:cubicBezTo>
                  <a:pt x="456" y="275"/>
                  <a:pt x="454" y="275"/>
                  <a:pt x="454" y="275"/>
                </a:cubicBezTo>
                <a:cubicBezTo>
                  <a:pt x="454" y="274"/>
                  <a:pt x="456" y="274"/>
                  <a:pt x="456" y="274"/>
                </a:cubicBezTo>
                <a:cubicBezTo>
                  <a:pt x="457" y="273"/>
                  <a:pt x="456" y="272"/>
                  <a:pt x="456" y="272"/>
                </a:cubicBezTo>
                <a:cubicBezTo>
                  <a:pt x="457" y="271"/>
                  <a:pt x="457" y="271"/>
                  <a:pt x="458" y="270"/>
                </a:cubicBezTo>
                <a:cubicBezTo>
                  <a:pt x="459" y="270"/>
                  <a:pt x="460" y="271"/>
                  <a:pt x="460" y="270"/>
                </a:cubicBezTo>
                <a:cubicBezTo>
                  <a:pt x="461" y="270"/>
                  <a:pt x="460" y="270"/>
                  <a:pt x="460" y="269"/>
                </a:cubicBezTo>
                <a:cubicBezTo>
                  <a:pt x="459" y="269"/>
                  <a:pt x="459" y="269"/>
                  <a:pt x="459" y="268"/>
                </a:cubicBezTo>
                <a:cubicBezTo>
                  <a:pt x="459" y="268"/>
                  <a:pt x="460" y="268"/>
                  <a:pt x="460" y="267"/>
                </a:cubicBezTo>
                <a:cubicBezTo>
                  <a:pt x="460" y="267"/>
                  <a:pt x="460" y="266"/>
                  <a:pt x="460" y="266"/>
                </a:cubicBezTo>
                <a:cubicBezTo>
                  <a:pt x="460" y="265"/>
                  <a:pt x="460" y="265"/>
                  <a:pt x="460" y="264"/>
                </a:cubicBezTo>
                <a:cubicBezTo>
                  <a:pt x="460" y="263"/>
                  <a:pt x="460" y="262"/>
                  <a:pt x="459" y="262"/>
                </a:cubicBezTo>
                <a:cubicBezTo>
                  <a:pt x="459" y="261"/>
                  <a:pt x="458" y="261"/>
                  <a:pt x="457" y="260"/>
                </a:cubicBezTo>
                <a:cubicBezTo>
                  <a:pt x="457" y="260"/>
                  <a:pt x="456" y="259"/>
                  <a:pt x="455" y="259"/>
                </a:cubicBezTo>
                <a:cubicBezTo>
                  <a:pt x="455" y="258"/>
                  <a:pt x="454" y="258"/>
                  <a:pt x="452" y="258"/>
                </a:cubicBezTo>
                <a:cubicBezTo>
                  <a:pt x="451" y="258"/>
                  <a:pt x="450" y="258"/>
                  <a:pt x="449" y="259"/>
                </a:cubicBezTo>
                <a:cubicBezTo>
                  <a:pt x="447" y="260"/>
                  <a:pt x="445" y="260"/>
                  <a:pt x="442" y="261"/>
                </a:cubicBezTo>
                <a:cubicBezTo>
                  <a:pt x="441" y="261"/>
                  <a:pt x="440" y="262"/>
                  <a:pt x="439" y="262"/>
                </a:cubicBezTo>
                <a:cubicBezTo>
                  <a:pt x="438" y="262"/>
                  <a:pt x="437" y="262"/>
                  <a:pt x="435" y="263"/>
                </a:cubicBezTo>
                <a:cubicBezTo>
                  <a:pt x="434" y="263"/>
                  <a:pt x="434" y="263"/>
                  <a:pt x="433" y="264"/>
                </a:cubicBezTo>
                <a:cubicBezTo>
                  <a:pt x="432" y="264"/>
                  <a:pt x="432" y="264"/>
                  <a:pt x="431" y="265"/>
                </a:cubicBezTo>
                <a:cubicBezTo>
                  <a:pt x="431" y="265"/>
                  <a:pt x="430" y="265"/>
                  <a:pt x="430" y="265"/>
                </a:cubicBezTo>
                <a:cubicBezTo>
                  <a:pt x="429" y="266"/>
                  <a:pt x="428" y="266"/>
                  <a:pt x="426" y="267"/>
                </a:cubicBezTo>
                <a:cubicBezTo>
                  <a:pt x="426" y="267"/>
                  <a:pt x="425" y="267"/>
                  <a:pt x="424" y="267"/>
                </a:cubicBezTo>
                <a:cubicBezTo>
                  <a:pt x="422" y="268"/>
                  <a:pt x="420" y="269"/>
                  <a:pt x="419" y="270"/>
                </a:cubicBezTo>
                <a:cubicBezTo>
                  <a:pt x="418" y="271"/>
                  <a:pt x="417" y="271"/>
                  <a:pt x="417" y="272"/>
                </a:cubicBezTo>
                <a:cubicBezTo>
                  <a:pt x="416" y="272"/>
                  <a:pt x="415" y="273"/>
                  <a:pt x="414" y="273"/>
                </a:cubicBezTo>
                <a:cubicBezTo>
                  <a:pt x="413" y="273"/>
                  <a:pt x="412" y="274"/>
                  <a:pt x="411" y="275"/>
                </a:cubicBezTo>
                <a:cubicBezTo>
                  <a:pt x="410" y="275"/>
                  <a:pt x="409" y="276"/>
                  <a:pt x="408" y="277"/>
                </a:cubicBezTo>
                <a:cubicBezTo>
                  <a:pt x="408" y="277"/>
                  <a:pt x="407" y="278"/>
                  <a:pt x="408" y="279"/>
                </a:cubicBezTo>
                <a:cubicBezTo>
                  <a:pt x="408" y="280"/>
                  <a:pt x="409" y="280"/>
                  <a:pt x="410" y="280"/>
                </a:cubicBezTo>
                <a:cubicBezTo>
                  <a:pt x="411" y="280"/>
                  <a:pt x="411" y="280"/>
                  <a:pt x="412" y="280"/>
                </a:cubicBezTo>
                <a:cubicBezTo>
                  <a:pt x="413" y="280"/>
                  <a:pt x="412" y="281"/>
                  <a:pt x="411" y="282"/>
                </a:cubicBezTo>
                <a:cubicBezTo>
                  <a:pt x="410" y="282"/>
                  <a:pt x="410" y="282"/>
                  <a:pt x="409" y="283"/>
                </a:cubicBezTo>
                <a:cubicBezTo>
                  <a:pt x="408" y="283"/>
                  <a:pt x="407" y="284"/>
                  <a:pt x="407" y="284"/>
                </a:cubicBezTo>
                <a:cubicBezTo>
                  <a:pt x="406" y="285"/>
                  <a:pt x="406" y="286"/>
                  <a:pt x="405" y="286"/>
                </a:cubicBezTo>
                <a:cubicBezTo>
                  <a:pt x="404" y="287"/>
                  <a:pt x="403" y="288"/>
                  <a:pt x="403" y="289"/>
                </a:cubicBezTo>
                <a:cubicBezTo>
                  <a:pt x="402" y="290"/>
                  <a:pt x="402" y="291"/>
                  <a:pt x="401" y="291"/>
                </a:cubicBezTo>
                <a:cubicBezTo>
                  <a:pt x="401" y="292"/>
                  <a:pt x="402" y="293"/>
                  <a:pt x="402" y="294"/>
                </a:cubicBezTo>
                <a:cubicBezTo>
                  <a:pt x="402" y="294"/>
                  <a:pt x="401" y="295"/>
                  <a:pt x="402" y="295"/>
                </a:cubicBezTo>
                <a:cubicBezTo>
                  <a:pt x="402" y="295"/>
                  <a:pt x="403" y="295"/>
                  <a:pt x="403" y="295"/>
                </a:cubicBezTo>
                <a:cubicBezTo>
                  <a:pt x="403" y="295"/>
                  <a:pt x="404" y="295"/>
                  <a:pt x="404" y="295"/>
                </a:cubicBezTo>
                <a:cubicBezTo>
                  <a:pt x="404" y="295"/>
                  <a:pt x="404" y="295"/>
                  <a:pt x="405" y="295"/>
                </a:cubicBezTo>
                <a:cubicBezTo>
                  <a:pt x="405" y="294"/>
                  <a:pt x="406" y="295"/>
                  <a:pt x="406" y="295"/>
                </a:cubicBezTo>
                <a:cubicBezTo>
                  <a:pt x="406" y="295"/>
                  <a:pt x="407" y="295"/>
                  <a:pt x="407" y="295"/>
                </a:cubicBezTo>
                <a:cubicBezTo>
                  <a:pt x="408" y="295"/>
                  <a:pt x="408" y="295"/>
                  <a:pt x="408" y="295"/>
                </a:cubicBezTo>
                <a:cubicBezTo>
                  <a:pt x="409" y="295"/>
                  <a:pt x="409" y="295"/>
                  <a:pt x="410" y="296"/>
                </a:cubicBezTo>
                <a:cubicBezTo>
                  <a:pt x="410" y="296"/>
                  <a:pt x="409" y="296"/>
                  <a:pt x="410" y="297"/>
                </a:cubicBezTo>
                <a:cubicBezTo>
                  <a:pt x="410" y="297"/>
                  <a:pt x="410" y="296"/>
                  <a:pt x="411" y="296"/>
                </a:cubicBezTo>
                <a:cubicBezTo>
                  <a:pt x="412" y="295"/>
                  <a:pt x="413" y="294"/>
                  <a:pt x="415" y="295"/>
                </a:cubicBezTo>
                <a:cubicBezTo>
                  <a:pt x="415" y="296"/>
                  <a:pt x="412" y="297"/>
                  <a:pt x="411" y="298"/>
                </a:cubicBezTo>
                <a:cubicBezTo>
                  <a:pt x="411" y="298"/>
                  <a:pt x="410" y="299"/>
                  <a:pt x="411" y="300"/>
                </a:cubicBezTo>
                <a:cubicBezTo>
                  <a:pt x="411" y="300"/>
                  <a:pt x="411" y="300"/>
                  <a:pt x="411" y="300"/>
                </a:cubicBezTo>
                <a:cubicBezTo>
                  <a:pt x="411" y="300"/>
                  <a:pt x="411" y="300"/>
                  <a:pt x="412" y="301"/>
                </a:cubicBezTo>
                <a:cubicBezTo>
                  <a:pt x="412" y="301"/>
                  <a:pt x="413" y="301"/>
                  <a:pt x="413" y="301"/>
                </a:cubicBezTo>
                <a:cubicBezTo>
                  <a:pt x="414" y="301"/>
                  <a:pt x="415" y="301"/>
                  <a:pt x="415" y="301"/>
                </a:cubicBezTo>
                <a:cubicBezTo>
                  <a:pt x="416" y="301"/>
                  <a:pt x="417" y="301"/>
                  <a:pt x="418" y="301"/>
                </a:cubicBezTo>
                <a:cubicBezTo>
                  <a:pt x="419" y="301"/>
                  <a:pt x="420" y="301"/>
                  <a:pt x="420" y="300"/>
                </a:cubicBezTo>
                <a:cubicBezTo>
                  <a:pt x="420" y="300"/>
                  <a:pt x="420" y="299"/>
                  <a:pt x="420" y="298"/>
                </a:cubicBezTo>
                <a:cubicBezTo>
                  <a:pt x="420" y="298"/>
                  <a:pt x="421" y="298"/>
                  <a:pt x="421" y="299"/>
                </a:cubicBezTo>
                <a:cubicBezTo>
                  <a:pt x="421" y="299"/>
                  <a:pt x="420" y="300"/>
                  <a:pt x="421" y="300"/>
                </a:cubicBezTo>
                <a:cubicBezTo>
                  <a:pt x="421" y="300"/>
                  <a:pt x="422" y="300"/>
                  <a:pt x="423" y="300"/>
                </a:cubicBezTo>
                <a:cubicBezTo>
                  <a:pt x="423" y="300"/>
                  <a:pt x="424" y="300"/>
                  <a:pt x="424" y="299"/>
                </a:cubicBezTo>
                <a:cubicBezTo>
                  <a:pt x="426" y="299"/>
                  <a:pt x="428" y="299"/>
                  <a:pt x="429" y="299"/>
                </a:cubicBezTo>
                <a:cubicBezTo>
                  <a:pt x="430" y="299"/>
                  <a:pt x="431" y="299"/>
                  <a:pt x="432" y="298"/>
                </a:cubicBezTo>
                <a:cubicBezTo>
                  <a:pt x="433" y="298"/>
                  <a:pt x="433" y="298"/>
                  <a:pt x="434" y="298"/>
                </a:cubicBezTo>
                <a:cubicBezTo>
                  <a:pt x="434" y="298"/>
                  <a:pt x="436" y="298"/>
                  <a:pt x="436" y="298"/>
                </a:cubicBezTo>
                <a:cubicBezTo>
                  <a:pt x="436" y="298"/>
                  <a:pt x="435" y="298"/>
                  <a:pt x="435" y="299"/>
                </a:cubicBezTo>
                <a:cubicBezTo>
                  <a:pt x="434" y="299"/>
                  <a:pt x="434" y="299"/>
                  <a:pt x="433" y="300"/>
                </a:cubicBezTo>
                <a:cubicBezTo>
                  <a:pt x="432" y="300"/>
                  <a:pt x="431" y="300"/>
                  <a:pt x="430" y="300"/>
                </a:cubicBezTo>
                <a:cubicBezTo>
                  <a:pt x="429" y="301"/>
                  <a:pt x="428" y="301"/>
                  <a:pt x="427" y="302"/>
                </a:cubicBezTo>
                <a:cubicBezTo>
                  <a:pt x="426" y="302"/>
                  <a:pt x="426" y="302"/>
                  <a:pt x="425" y="302"/>
                </a:cubicBezTo>
                <a:cubicBezTo>
                  <a:pt x="423" y="303"/>
                  <a:pt x="421" y="304"/>
                  <a:pt x="419" y="305"/>
                </a:cubicBezTo>
                <a:cubicBezTo>
                  <a:pt x="417" y="305"/>
                  <a:pt x="416" y="306"/>
                  <a:pt x="414" y="307"/>
                </a:cubicBezTo>
                <a:cubicBezTo>
                  <a:pt x="413" y="307"/>
                  <a:pt x="411" y="307"/>
                  <a:pt x="410" y="308"/>
                </a:cubicBezTo>
                <a:cubicBezTo>
                  <a:pt x="409" y="308"/>
                  <a:pt x="410" y="309"/>
                  <a:pt x="410" y="310"/>
                </a:cubicBezTo>
                <a:cubicBezTo>
                  <a:pt x="411" y="310"/>
                  <a:pt x="411" y="311"/>
                  <a:pt x="412" y="312"/>
                </a:cubicBezTo>
                <a:cubicBezTo>
                  <a:pt x="412" y="312"/>
                  <a:pt x="413" y="312"/>
                  <a:pt x="414" y="313"/>
                </a:cubicBezTo>
                <a:cubicBezTo>
                  <a:pt x="415" y="313"/>
                  <a:pt x="415" y="313"/>
                  <a:pt x="416" y="313"/>
                </a:cubicBezTo>
                <a:cubicBezTo>
                  <a:pt x="416" y="314"/>
                  <a:pt x="417" y="314"/>
                  <a:pt x="417" y="314"/>
                </a:cubicBezTo>
                <a:cubicBezTo>
                  <a:pt x="417" y="314"/>
                  <a:pt x="417" y="315"/>
                  <a:pt x="418" y="315"/>
                </a:cubicBezTo>
                <a:cubicBezTo>
                  <a:pt x="418" y="317"/>
                  <a:pt x="420" y="316"/>
                  <a:pt x="422" y="316"/>
                </a:cubicBezTo>
                <a:cubicBezTo>
                  <a:pt x="423" y="316"/>
                  <a:pt x="424" y="316"/>
                  <a:pt x="424" y="316"/>
                </a:cubicBezTo>
                <a:cubicBezTo>
                  <a:pt x="425" y="317"/>
                  <a:pt x="426" y="317"/>
                  <a:pt x="427" y="317"/>
                </a:cubicBezTo>
                <a:cubicBezTo>
                  <a:pt x="428" y="317"/>
                  <a:pt x="429" y="316"/>
                  <a:pt x="431" y="316"/>
                </a:cubicBezTo>
                <a:cubicBezTo>
                  <a:pt x="432" y="316"/>
                  <a:pt x="433" y="316"/>
                  <a:pt x="434" y="316"/>
                </a:cubicBezTo>
                <a:cubicBezTo>
                  <a:pt x="435" y="316"/>
                  <a:pt x="435" y="317"/>
                  <a:pt x="436" y="317"/>
                </a:cubicBezTo>
                <a:cubicBezTo>
                  <a:pt x="437" y="317"/>
                  <a:pt x="438" y="317"/>
                  <a:pt x="439" y="317"/>
                </a:cubicBezTo>
                <a:cubicBezTo>
                  <a:pt x="440" y="317"/>
                  <a:pt x="441" y="317"/>
                  <a:pt x="442" y="317"/>
                </a:cubicBezTo>
                <a:cubicBezTo>
                  <a:pt x="443" y="317"/>
                  <a:pt x="444" y="317"/>
                  <a:pt x="445" y="317"/>
                </a:cubicBezTo>
                <a:cubicBezTo>
                  <a:pt x="446" y="317"/>
                  <a:pt x="447" y="317"/>
                  <a:pt x="448" y="317"/>
                </a:cubicBezTo>
                <a:cubicBezTo>
                  <a:pt x="449" y="317"/>
                  <a:pt x="450" y="317"/>
                  <a:pt x="451" y="317"/>
                </a:cubicBezTo>
                <a:cubicBezTo>
                  <a:pt x="452" y="316"/>
                  <a:pt x="453" y="316"/>
                  <a:pt x="454" y="316"/>
                </a:cubicBezTo>
                <a:cubicBezTo>
                  <a:pt x="455" y="315"/>
                  <a:pt x="455" y="315"/>
                  <a:pt x="456" y="315"/>
                </a:cubicBezTo>
                <a:cubicBezTo>
                  <a:pt x="457" y="315"/>
                  <a:pt x="458" y="315"/>
                  <a:pt x="459" y="315"/>
                </a:cubicBezTo>
                <a:cubicBezTo>
                  <a:pt x="460" y="314"/>
                  <a:pt x="461" y="314"/>
                  <a:pt x="461" y="315"/>
                </a:cubicBezTo>
                <a:cubicBezTo>
                  <a:pt x="462" y="315"/>
                  <a:pt x="463" y="315"/>
                  <a:pt x="463" y="316"/>
                </a:cubicBezTo>
                <a:cubicBezTo>
                  <a:pt x="464" y="316"/>
                  <a:pt x="465" y="316"/>
                  <a:pt x="466" y="316"/>
                </a:cubicBezTo>
                <a:cubicBezTo>
                  <a:pt x="467" y="315"/>
                  <a:pt x="468" y="316"/>
                  <a:pt x="468" y="316"/>
                </a:cubicBezTo>
                <a:cubicBezTo>
                  <a:pt x="469" y="316"/>
                  <a:pt x="470" y="316"/>
                  <a:pt x="471" y="317"/>
                </a:cubicBezTo>
                <a:cubicBezTo>
                  <a:pt x="471" y="317"/>
                  <a:pt x="472" y="318"/>
                  <a:pt x="473" y="318"/>
                </a:cubicBezTo>
                <a:cubicBezTo>
                  <a:pt x="473" y="318"/>
                  <a:pt x="473" y="317"/>
                  <a:pt x="474" y="317"/>
                </a:cubicBezTo>
                <a:cubicBezTo>
                  <a:pt x="474" y="317"/>
                  <a:pt x="474" y="318"/>
                  <a:pt x="475" y="318"/>
                </a:cubicBezTo>
                <a:cubicBezTo>
                  <a:pt x="476" y="318"/>
                  <a:pt x="476" y="318"/>
                  <a:pt x="477" y="318"/>
                </a:cubicBezTo>
                <a:cubicBezTo>
                  <a:pt x="479" y="318"/>
                  <a:pt x="481" y="318"/>
                  <a:pt x="482" y="320"/>
                </a:cubicBezTo>
                <a:cubicBezTo>
                  <a:pt x="482" y="321"/>
                  <a:pt x="482" y="321"/>
                  <a:pt x="483" y="322"/>
                </a:cubicBezTo>
                <a:cubicBezTo>
                  <a:pt x="484" y="322"/>
                  <a:pt x="484" y="322"/>
                  <a:pt x="484" y="322"/>
                </a:cubicBezTo>
                <a:cubicBezTo>
                  <a:pt x="485" y="322"/>
                  <a:pt x="486" y="322"/>
                  <a:pt x="486" y="322"/>
                </a:cubicBezTo>
                <a:cubicBezTo>
                  <a:pt x="486" y="322"/>
                  <a:pt x="487" y="322"/>
                  <a:pt x="487" y="322"/>
                </a:cubicBezTo>
                <a:cubicBezTo>
                  <a:pt x="487" y="322"/>
                  <a:pt x="487" y="322"/>
                  <a:pt x="487" y="323"/>
                </a:cubicBezTo>
                <a:cubicBezTo>
                  <a:pt x="488" y="323"/>
                  <a:pt x="488" y="323"/>
                  <a:pt x="488" y="323"/>
                </a:cubicBezTo>
                <a:cubicBezTo>
                  <a:pt x="488" y="324"/>
                  <a:pt x="483" y="323"/>
                  <a:pt x="483" y="323"/>
                </a:cubicBezTo>
                <a:cubicBezTo>
                  <a:pt x="482" y="323"/>
                  <a:pt x="482" y="323"/>
                  <a:pt x="481" y="323"/>
                </a:cubicBezTo>
                <a:cubicBezTo>
                  <a:pt x="480" y="323"/>
                  <a:pt x="479" y="324"/>
                  <a:pt x="478" y="324"/>
                </a:cubicBezTo>
                <a:cubicBezTo>
                  <a:pt x="477" y="325"/>
                  <a:pt x="476" y="325"/>
                  <a:pt x="474" y="324"/>
                </a:cubicBezTo>
                <a:cubicBezTo>
                  <a:pt x="474" y="324"/>
                  <a:pt x="474" y="324"/>
                  <a:pt x="474" y="324"/>
                </a:cubicBezTo>
                <a:cubicBezTo>
                  <a:pt x="473" y="324"/>
                  <a:pt x="473" y="324"/>
                  <a:pt x="472" y="324"/>
                </a:cubicBezTo>
                <a:cubicBezTo>
                  <a:pt x="471" y="324"/>
                  <a:pt x="470" y="324"/>
                  <a:pt x="469" y="324"/>
                </a:cubicBezTo>
                <a:cubicBezTo>
                  <a:pt x="468" y="324"/>
                  <a:pt x="468" y="324"/>
                  <a:pt x="467" y="323"/>
                </a:cubicBezTo>
                <a:cubicBezTo>
                  <a:pt x="465" y="323"/>
                  <a:pt x="464" y="324"/>
                  <a:pt x="462" y="323"/>
                </a:cubicBezTo>
                <a:cubicBezTo>
                  <a:pt x="460" y="323"/>
                  <a:pt x="459" y="322"/>
                  <a:pt x="457" y="322"/>
                </a:cubicBezTo>
                <a:cubicBezTo>
                  <a:pt x="456" y="322"/>
                  <a:pt x="455" y="322"/>
                  <a:pt x="454" y="322"/>
                </a:cubicBezTo>
                <a:cubicBezTo>
                  <a:pt x="454" y="322"/>
                  <a:pt x="453" y="323"/>
                  <a:pt x="452" y="323"/>
                </a:cubicBezTo>
                <a:cubicBezTo>
                  <a:pt x="451" y="323"/>
                  <a:pt x="450" y="323"/>
                  <a:pt x="449" y="323"/>
                </a:cubicBezTo>
                <a:cubicBezTo>
                  <a:pt x="447" y="323"/>
                  <a:pt x="445" y="323"/>
                  <a:pt x="443" y="323"/>
                </a:cubicBezTo>
                <a:cubicBezTo>
                  <a:pt x="441" y="323"/>
                  <a:pt x="439" y="324"/>
                  <a:pt x="437" y="324"/>
                </a:cubicBezTo>
                <a:cubicBezTo>
                  <a:pt x="435" y="324"/>
                  <a:pt x="433" y="325"/>
                  <a:pt x="431" y="326"/>
                </a:cubicBezTo>
                <a:cubicBezTo>
                  <a:pt x="430" y="326"/>
                  <a:pt x="428" y="327"/>
                  <a:pt x="426" y="327"/>
                </a:cubicBezTo>
                <a:cubicBezTo>
                  <a:pt x="425" y="328"/>
                  <a:pt x="424" y="328"/>
                  <a:pt x="423" y="328"/>
                </a:cubicBezTo>
                <a:cubicBezTo>
                  <a:pt x="422" y="329"/>
                  <a:pt x="421" y="329"/>
                  <a:pt x="421" y="329"/>
                </a:cubicBezTo>
                <a:cubicBezTo>
                  <a:pt x="421" y="330"/>
                  <a:pt x="421" y="330"/>
                  <a:pt x="422" y="331"/>
                </a:cubicBezTo>
                <a:cubicBezTo>
                  <a:pt x="422" y="332"/>
                  <a:pt x="422" y="332"/>
                  <a:pt x="422" y="333"/>
                </a:cubicBezTo>
                <a:cubicBezTo>
                  <a:pt x="423" y="334"/>
                  <a:pt x="424" y="335"/>
                  <a:pt x="425" y="335"/>
                </a:cubicBezTo>
                <a:cubicBezTo>
                  <a:pt x="426" y="336"/>
                  <a:pt x="427" y="336"/>
                  <a:pt x="427" y="337"/>
                </a:cubicBezTo>
                <a:cubicBezTo>
                  <a:pt x="427" y="338"/>
                  <a:pt x="427" y="338"/>
                  <a:pt x="428" y="338"/>
                </a:cubicBezTo>
                <a:cubicBezTo>
                  <a:pt x="430" y="339"/>
                  <a:pt x="431" y="340"/>
                  <a:pt x="432" y="340"/>
                </a:cubicBezTo>
                <a:cubicBezTo>
                  <a:pt x="434" y="341"/>
                  <a:pt x="435" y="342"/>
                  <a:pt x="436" y="343"/>
                </a:cubicBezTo>
                <a:cubicBezTo>
                  <a:pt x="438" y="343"/>
                  <a:pt x="440" y="344"/>
                  <a:pt x="442" y="344"/>
                </a:cubicBezTo>
                <a:cubicBezTo>
                  <a:pt x="444" y="344"/>
                  <a:pt x="446" y="344"/>
                  <a:pt x="449" y="344"/>
                </a:cubicBezTo>
                <a:cubicBezTo>
                  <a:pt x="450" y="344"/>
                  <a:pt x="451" y="344"/>
                  <a:pt x="452" y="344"/>
                </a:cubicBezTo>
                <a:cubicBezTo>
                  <a:pt x="453" y="344"/>
                  <a:pt x="455" y="345"/>
                  <a:pt x="456" y="345"/>
                </a:cubicBezTo>
                <a:cubicBezTo>
                  <a:pt x="457" y="345"/>
                  <a:pt x="458" y="345"/>
                  <a:pt x="458" y="345"/>
                </a:cubicBezTo>
                <a:cubicBezTo>
                  <a:pt x="460" y="345"/>
                  <a:pt x="461" y="345"/>
                  <a:pt x="463" y="345"/>
                </a:cubicBezTo>
                <a:cubicBezTo>
                  <a:pt x="464" y="345"/>
                  <a:pt x="464" y="346"/>
                  <a:pt x="464" y="347"/>
                </a:cubicBezTo>
                <a:cubicBezTo>
                  <a:pt x="464" y="348"/>
                  <a:pt x="464" y="348"/>
                  <a:pt x="465" y="349"/>
                </a:cubicBezTo>
                <a:cubicBezTo>
                  <a:pt x="465" y="350"/>
                  <a:pt x="464" y="350"/>
                  <a:pt x="464" y="351"/>
                </a:cubicBezTo>
                <a:cubicBezTo>
                  <a:pt x="464" y="352"/>
                  <a:pt x="464" y="353"/>
                  <a:pt x="464" y="353"/>
                </a:cubicBezTo>
                <a:cubicBezTo>
                  <a:pt x="465" y="355"/>
                  <a:pt x="466" y="356"/>
                  <a:pt x="468" y="357"/>
                </a:cubicBezTo>
                <a:cubicBezTo>
                  <a:pt x="468" y="358"/>
                  <a:pt x="469" y="358"/>
                  <a:pt x="469" y="359"/>
                </a:cubicBezTo>
                <a:cubicBezTo>
                  <a:pt x="469" y="360"/>
                  <a:pt x="470" y="360"/>
                  <a:pt x="471" y="359"/>
                </a:cubicBezTo>
                <a:cubicBezTo>
                  <a:pt x="472" y="359"/>
                  <a:pt x="473" y="359"/>
                  <a:pt x="473" y="359"/>
                </a:cubicBezTo>
                <a:cubicBezTo>
                  <a:pt x="474" y="359"/>
                  <a:pt x="475" y="359"/>
                  <a:pt x="476" y="359"/>
                </a:cubicBezTo>
                <a:cubicBezTo>
                  <a:pt x="477" y="359"/>
                  <a:pt x="478" y="359"/>
                  <a:pt x="479" y="359"/>
                </a:cubicBezTo>
                <a:cubicBezTo>
                  <a:pt x="480" y="359"/>
                  <a:pt x="480" y="359"/>
                  <a:pt x="480" y="359"/>
                </a:cubicBezTo>
                <a:cubicBezTo>
                  <a:pt x="481" y="359"/>
                  <a:pt x="482" y="358"/>
                  <a:pt x="482" y="358"/>
                </a:cubicBezTo>
                <a:cubicBezTo>
                  <a:pt x="483" y="358"/>
                  <a:pt x="484" y="358"/>
                  <a:pt x="485" y="358"/>
                </a:cubicBezTo>
                <a:cubicBezTo>
                  <a:pt x="486" y="358"/>
                  <a:pt x="487" y="358"/>
                  <a:pt x="488" y="358"/>
                </a:cubicBezTo>
                <a:cubicBezTo>
                  <a:pt x="489" y="358"/>
                  <a:pt x="490" y="358"/>
                  <a:pt x="490" y="358"/>
                </a:cubicBezTo>
                <a:cubicBezTo>
                  <a:pt x="492" y="358"/>
                  <a:pt x="494" y="358"/>
                  <a:pt x="495" y="357"/>
                </a:cubicBezTo>
                <a:cubicBezTo>
                  <a:pt x="497" y="357"/>
                  <a:pt x="498" y="358"/>
                  <a:pt x="499" y="357"/>
                </a:cubicBezTo>
                <a:cubicBezTo>
                  <a:pt x="500" y="357"/>
                  <a:pt x="501" y="357"/>
                  <a:pt x="501" y="357"/>
                </a:cubicBezTo>
                <a:cubicBezTo>
                  <a:pt x="502" y="357"/>
                  <a:pt x="503" y="357"/>
                  <a:pt x="503" y="357"/>
                </a:cubicBezTo>
                <a:cubicBezTo>
                  <a:pt x="504" y="357"/>
                  <a:pt x="505" y="357"/>
                  <a:pt x="506" y="357"/>
                </a:cubicBezTo>
                <a:cubicBezTo>
                  <a:pt x="507" y="357"/>
                  <a:pt x="509" y="356"/>
                  <a:pt x="510" y="356"/>
                </a:cubicBezTo>
                <a:cubicBezTo>
                  <a:pt x="512" y="356"/>
                  <a:pt x="514" y="356"/>
                  <a:pt x="516" y="355"/>
                </a:cubicBezTo>
                <a:cubicBezTo>
                  <a:pt x="516" y="355"/>
                  <a:pt x="517" y="355"/>
                  <a:pt x="518" y="354"/>
                </a:cubicBezTo>
                <a:cubicBezTo>
                  <a:pt x="519" y="354"/>
                  <a:pt x="519" y="353"/>
                  <a:pt x="520" y="353"/>
                </a:cubicBezTo>
                <a:cubicBezTo>
                  <a:pt x="521" y="351"/>
                  <a:pt x="523" y="350"/>
                  <a:pt x="524" y="350"/>
                </a:cubicBezTo>
                <a:cubicBezTo>
                  <a:pt x="525" y="350"/>
                  <a:pt x="526" y="350"/>
                  <a:pt x="527" y="350"/>
                </a:cubicBezTo>
                <a:cubicBezTo>
                  <a:pt x="528" y="350"/>
                  <a:pt x="529" y="349"/>
                  <a:pt x="530" y="349"/>
                </a:cubicBezTo>
                <a:cubicBezTo>
                  <a:pt x="531" y="349"/>
                  <a:pt x="533" y="350"/>
                  <a:pt x="535" y="349"/>
                </a:cubicBezTo>
                <a:cubicBezTo>
                  <a:pt x="536" y="349"/>
                  <a:pt x="537" y="348"/>
                  <a:pt x="537" y="348"/>
                </a:cubicBezTo>
                <a:cubicBezTo>
                  <a:pt x="538" y="347"/>
                  <a:pt x="538" y="347"/>
                  <a:pt x="539" y="347"/>
                </a:cubicBezTo>
                <a:cubicBezTo>
                  <a:pt x="539" y="347"/>
                  <a:pt x="539" y="346"/>
                  <a:pt x="539" y="346"/>
                </a:cubicBezTo>
                <a:cubicBezTo>
                  <a:pt x="540" y="346"/>
                  <a:pt x="540" y="345"/>
                  <a:pt x="540" y="345"/>
                </a:cubicBezTo>
                <a:cubicBezTo>
                  <a:pt x="541" y="345"/>
                  <a:pt x="540" y="344"/>
                  <a:pt x="540" y="344"/>
                </a:cubicBezTo>
                <a:cubicBezTo>
                  <a:pt x="540" y="343"/>
                  <a:pt x="541" y="342"/>
                  <a:pt x="541" y="342"/>
                </a:cubicBezTo>
                <a:cubicBezTo>
                  <a:pt x="542" y="341"/>
                  <a:pt x="543" y="340"/>
                  <a:pt x="543" y="340"/>
                </a:cubicBezTo>
                <a:cubicBezTo>
                  <a:pt x="544" y="339"/>
                  <a:pt x="545" y="339"/>
                  <a:pt x="546" y="340"/>
                </a:cubicBezTo>
                <a:cubicBezTo>
                  <a:pt x="547" y="340"/>
                  <a:pt x="547" y="341"/>
                  <a:pt x="547" y="341"/>
                </a:cubicBezTo>
                <a:cubicBezTo>
                  <a:pt x="548" y="342"/>
                  <a:pt x="548" y="343"/>
                  <a:pt x="548" y="344"/>
                </a:cubicBezTo>
                <a:cubicBezTo>
                  <a:pt x="548" y="345"/>
                  <a:pt x="546" y="344"/>
                  <a:pt x="547" y="345"/>
                </a:cubicBezTo>
                <a:cubicBezTo>
                  <a:pt x="547" y="345"/>
                  <a:pt x="547" y="345"/>
                  <a:pt x="548" y="346"/>
                </a:cubicBezTo>
                <a:cubicBezTo>
                  <a:pt x="548" y="346"/>
                  <a:pt x="549" y="346"/>
                  <a:pt x="550" y="346"/>
                </a:cubicBezTo>
                <a:cubicBezTo>
                  <a:pt x="551" y="346"/>
                  <a:pt x="553" y="346"/>
                  <a:pt x="554" y="346"/>
                </a:cubicBezTo>
                <a:cubicBezTo>
                  <a:pt x="555" y="346"/>
                  <a:pt x="556" y="346"/>
                  <a:pt x="556" y="347"/>
                </a:cubicBezTo>
                <a:cubicBezTo>
                  <a:pt x="557" y="347"/>
                  <a:pt x="557" y="347"/>
                  <a:pt x="557" y="347"/>
                </a:cubicBezTo>
                <a:cubicBezTo>
                  <a:pt x="558" y="347"/>
                  <a:pt x="558" y="347"/>
                  <a:pt x="558" y="347"/>
                </a:cubicBezTo>
                <a:cubicBezTo>
                  <a:pt x="560" y="347"/>
                  <a:pt x="561" y="348"/>
                  <a:pt x="562" y="347"/>
                </a:cubicBezTo>
                <a:cubicBezTo>
                  <a:pt x="562" y="347"/>
                  <a:pt x="562" y="347"/>
                  <a:pt x="563" y="347"/>
                </a:cubicBezTo>
                <a:cubicBezTo>
                  <a:pt x="564" y="348"/>
                  <a:pt x="564" y="348"/>
                  <a:pt x="563" y="349"/>
                </a:cubicBezTo>
                <a:cubicBezTo>
                  <a:pt x="562" y="349"/>
                  <a:pt x="561" y="350"/>
                  <a:pt x="560" y="350"/>
                </a:cubicBezTo>
                <a:cubicBezTo>
                  <a:pt x="560" y="350"/>
                  <a:pt x="559" y="350"/>
                  <a:pt x="560" y="350"/>
                </a:cubicBezTo>
                <a:cubicBezTo>
                  <a:pt x="560" y="351"/>
                  <a:pt x="561" y="351"/>
                  <a:pt x="561" y="351"/>
                </a:cubicBezTo>
                <a:cubicBezTo>
                  <a:pt x="562" y="351"/>
                  <a:pt x="563" y="351"/>
                  <a:pt x="564" y="351"/>
                </a:cubicBezTo>
                <a:cubicBezTo>
                  <a:pt x="566" y="350"/>
                  <a:pt x="567" y="350"/>
                  <a:pt x="569" y="350"/>
                </a:cubicBezTo>
                <a:cubicBezTo>
                  <a:pt x="570" y="350"/>
                  <a:pt x="571" y="350"/>
                  <a:pt x="572" y="351"/>
                </a:cubicBezTo>
                <a:cubicBezTo>
                  <a:pt x="572" y="351"/>
                  <a:pt x="572" y="351"/>
                  <a:pt x="572" y="351"/>
                </a:cubicBezTo>
                <a:cubicBezTo>
                  <a:pt x="573" y="352"/>
                  <a:pt x="573" y="352"/>
                  <a:pt x="573" y="352"/>
                </a:cubicBezTo>
                <a:cubicBezTo>
                  <a:pt x="575" y="352"/>
                  <a:pt x="576" y="352"/>
                  <a:pt x="577" y="352"/>
                </a:cubicBezTo>
                <a:cubicBezTo>
                  <a:pt x="578" y="352"/>
                  <a:pt x="579" y="352"/>
                  <a:pt x="580" y="352"/>
                </a:cubicBezTo>
                <a:cubicBezTo>
                  <a:pt x="581" y="353"/>
                  <a:pt x="583" y="353"/>
                  <a:pt x="584" y="353"/>
                </a:cubicBezTo>
                <a:cubicBezTo>
                  <a:pt x="585" y="353"/>
                  <a:pt x="587" y="353"/>
                  <a:pt x="588" y="353"/>
                </a:cubicBezTo>
                <a:cubicBezTo>
                  <a:pt x="589" y="353"/>
                  <a:pt x="590" y="352"/>
                  <a:pt x="590" y="352"/>
                </a:cubicBezTo>
                <a:cubicBezTo>
                  <a:pt x="591" y="352"/>
                  <a:pt x="592" y="352"/>
                  <a:pt x="593" y="351"/>
                </a:cubicBezTo>
                <a:cubicBezTo>
                  <a:pt x="594" y="351"/>
                  <a:pt x="595" y="350"/>
                  <a:pt x="596" y="350"/>
                </a:cubicBezTo>
                <a:cubicBezTo>
                  <a:pt x="596" y="350"/>
                  <a:pt x="597" y="350"/>
                  <a:pt x="598" y="350"/>
                </a:cubicBezTo>
                <a:cubicBezTo>
                  <a:pt x="599" y="350"/>
                  <a:pt x="599" y="349"/>
                  <a:pt x="599" y="348"/>
                </a:cubicBezTo>
                <a:cubicBezTo>
                  <a:pt x="599" y="348"/>
                  <a:pt x="599" y="348"/>
                  <a:pt x="599" y="347"/>
                </a:cubicBezTo>
                <a:cubicBezTo>
                  <a:pt x="599" y="347"/>
                  <a:pt x="599" y="347"/>
                  <a:pt x="599" y="347"/>
                </a:cubicBezTo>
                <a:cubicBezTo>
                  <a:pt x="600" y="347"/>
                  <a:pt x="600" y="346"/>
                  <a:pt x="600" y="346"/>
                </a:cubicBezTo>
                <a:cubicBezTo>
                  <a:pt x="600" y="346"/>
                  <a:pt x="599" y="346"/>
                  <a:pt x="599" y="346"/>
                </a:cubicBezTo>
                <a:cubicBezTo>
                  <a:pt x="599" y="346"/>
                  <a:pt x="599" y="345"/>
                  <a:pt x="598" y="345"/>
                </a:cubicBezTo>
                <a:cubicBezTo>
                  <a:pt x="598" y="345"/>
                  <a:pt x="598" y="345"/>
                  <a:pt x="597" y="346"/>
                </a:cubicBezTo>
                <a:cubicBezTo>
                  <a:pt x="597" y="346"/>
                  <a:pt x="595" y="346"/>
                  <a:pt x="595" y="345"/>
                </a:cubicBezTo>
                <a:cubicBezTo>
                  <a:pt x="595" y="344"/>
                  <a:pt x="597" y="344"/>
                  <a:pt x="596" y="343"/>
                </a:cubicBezTo>
                <a:cubicBezTo>
                  <a:pt x="596" y="343"/>
                  <a:pt x="595" y="343"/>
                  <a:pt x="596" y="342"/>
                </a:cubicBezTo>
                <a:cubicBezTo>
                  <a:pt x="596" y="342"/>
                  <a:pt x="596" y="342"/>
                  <a:pt x="597" y="342"/>
                </a:cubicBezTo>
                <a:cubicBezTo>
                  <a:pt x="597" y="341"/>
                  <a:pt x="597" y="341"/>
                  <a:pt x="597" y="340"/>
                </a:cubicBezTo>
                <a:cubicBezTo>
                  <a:pt x="596" y="340"/>
                  <a:pt x="595" y="340"/>
                  <a:pt x="594" y="340"/>
                </a:cubicBezTo>
                <a:cubicBezTo>
                  <a:pt x="593" y="340"/>
                  <a:pt x="593" y="339"/>
                  <a:pt x="592" y="340"/>
                </a:cubicBezTo>
                <a:cubicBezTo>
                  <a:pt x="591" y="340"/>
                  <a:pt x="591" y="341"/>
                  <a:pt x="590" y="341"/>
                </a:cubicBezTo>
                <a:cubicBezTo>
                  <a:pt x="589" y="341"/>
                  <a:pt x="589" y="341"/>
                  <a:pt x="588" y="341"/>
                </a:cubicBezTo>
                <a:cubicBezTo>
                  <a:pt x="587" y="342"/>
                  <a:pt x="587" y="343"/>
                  <a:pt x="586" y="343"/>
                </a:cubicBezTo>
                <a:cubicBezTo>
                  <a:pt x="586" y="344"/>
                  <a:pt x="585" y="344"/>
                  <a:pt x="585" y="345"/>
                </a:cubicBezTo>
                <a:cubicBezTo>
                  <a:pt x="584" y="345"/>
                  <a:pt x="584" y="346"/>
                  <a:pt x="584" y="346"/>
                </a:cubicBezTo>
                <a:cubicBezTo>
                  <a:pt x="583" y="346"/>
                  <a:pt x="584" y="345"/>
                  <a:pt x="584" y="344"/>
                </a:cubicBezTo>
                <a:cubicBezTo>
                  <a:pt x="584" y="344"/>
                  <a:pt x="585" y="343"/>
                  <a:pt x="585" y="343"/>
                </a:cubicBezTo>
                <a:cubicBezTo>
                  <a:pt x="586" y="342"/>
                  <a:pt x="586" y="341"/>
                  <a:pt x="585" y="341"/>
                </a:cubicBezTo>
                <a:cubicBezTo>
                  <a:pt x="584" y="340"/>
                  <a:pt x="584" y="339"/>
                  <a:pt x="584" y="339"/>
                </a:cubicBezTo>
                <a:cubicBezTo>
                  <a:pt x="583" y="338"/>
                  <a:pt x="582" y="338"/>
                  <a:pt x="582" y="337"/>
                </a:cubicBezTo>
                <a:cubicBezTo>
                  <a:pt x="581" y="337"/>
                  <a:pt x="582" y="337"/>
                  <a:pt x="581" y="336"/>
                </a:cubicBezTo>
                <a:cubicBezTo>
                  <a:pt x="581" y="336"/>
                  <a:pt x="581" y="336"/>
                  <a:pt x="581" y="336"/>
                </a:cubicBezTo>
                <a:cubicBezTo>
                  <a:pt x="581" y="335"/>
                  <a:pt x="582" y="336"/>
                  <a:pt x="583" y="336"/>
                </a:cubicBezTo>
                <a:cubicBezTo>
                  <a:pt x="583" y="337"/>
                  <a:pt x="584" y="337"/>
                  <a:pt x="584" y="337"/>
                </a:cubicBezTo>
                <a:cubicBezTo>
                  <a:pt x="585" y="337"/>
                  <a:pt x="585" y="337"/>
                  <a:pt x="585" y="338"/>
                </a:cubicBezTo>
                <a:cubicBezTo>
                  <a:pt x="586" y="338"/>
                  <a:pt x="586" y="338"/>
                  <a:pt x="586" y="338"/>
                </a:cubicBezTo>
                <a:cubicBezTo>
                  <a:pt x="587" y="338"/>
                  <a:pt x="588" y="338"/>
                  <a:pt x="589" y="338"/>
                </a:cubicBezTo>
                <a:cubicBezTo>
                  <a:pt x="589" y="338"/>
                  <a:pt x="590" y="338"/>
                  <a:pt x="591" y="338"/>
                </a:cubicBezTo>
                <a:cubicBezTo>
                  <a:pt x="591" y="337"/>
                  <a:pt x="591" y="336"/>
                  <a:pt x="591" y="336"/>
                </a:cubicBezTo>
                <a:cubicBezTo>
                  <a:pt x="591" y="335"/>
                  <a:pt x="590" y="335"/>
                  <a:pt x="591" y="335"/>
                </a:cubicBezTo>
                <a:cubicBezTo>
                  <a:pt x="591" y="335"/>
                  <a:pt x="591" y="335"/>
                  <a:pt x="592" y="335"/>
                </a:cubicBezTo>
                <a:cubicBezTo>
                  <a:pt x="592" y="335"/>
                  <a:pt x="592" y="334"/>
                  <a:pt x="593" y="334"/>
                </a:cubicBezTo>
                <a:cubicBezTo>
                  <a:pt x="593" y="334"/>
                  <a:pt x="594" y="333"/>
                  <a:pt x="594" y="332"/>
                </a:cubicBezTo>
                <a:cubicBezTo>
                  <a:pt x="594" y="332"/>
                  <a:pt x="594" y="332"/>
                  <a:pt x="594" y="332"/>
                </a:cubicBezTo>
                <a:cubicBezTo>
                  <a:pt x="594" y="331"/>
                  <a:pt x="594" y="332"/>
                  <a:pt x="595" y="332"/>
                </a:cubicBezTo>
                <a:cubicBezTo>
                  <a:pt x="595" y="332"/>
                  <a:pt x="595" y="332"/>
                  <a:pt x="595" y="332"/>
                </a:cubicBezTo>
                <a:cubicBezTo>
                  <a:pt x="596" y="332"/>
                  <a:pt x="596" y="333"/>
                  <a:pt x="597" y="333"/>
                </a:cubicBezTo>
                <a:cubicBezTo>
                  <a:pt x="597" y="334"/>
                  <a:pt x="597" y="334"/>
                  <a:pt x="598" y="334"/>
                </a:cubicBezTo>
                <a:cubicBezTo>
                  <a:pt x="598" y="335"/>
                  <a:pt x="599" y="334"/>
                  <a:pt x="599" y="335"/>
                </a:cubicBezTo>
                <a:cubicBezTo>
                  <a:pt x="600" y="335"/>
                  <a:pt x="600" y="336"/>
                  <a:pt x="600" y="336"/>
                </a:cubicBezTo>
                <a:cubicBezTo>
                  <a:pt x="601" y="337"/>
                  <a:pt x="601" y="336"/>
                  <a:pt x="601" y="335"/>
                </a:cubicBezTo>
                <a:cubicBezTo>
                  <a:pt x="602" y="335"/>
                  <a:pt x="602" y="335"/>
                  <a:pt x="602" y="334"/>
                </a:cubicBezTo>
                <a:cubicBezTo>
                  <a:pt x="602" y="334"/>
                  <a:pt x="602" y="331"/>
                  <a:pt x="603" y="331"/>
                </a:cubicBezTo>
                <a:cubicBezTo>
                  <a:pt x="604" y="332"/>
                  <a:pt x="603" y="332"/>
                  <a:pt x="603" y="332"/>
                </a:cubicBezTo>
                <a:cubicBezTo>
                  <a:pt x="603" y="333"/>
                  <a:pt x="603" y="333"/>
                  <a:pt x="603" y="333"/>
                </a:cubicBezTo>
                <a:close/>
                <a:moveTo>
                  <a:pt x="602" y="183"/>
                </a:moveTo>
                <a:cubicBezTo>
                  <a:pt x="602" y="184"/>
                  <a:pt x="601" y="184"/>
                  <a:pt x="601" y="184"/>
                </a:cubicBezTo>
                <a:cubicBezTo>
                  <a:pt x="601" y="185"/>
                  <a:pt x="602" y="184"/>
                  <a:pt x="602" y="184"/>
                </a:cubicBezTo>
                <a:cubicBezTo>
                  <a:pt x="603" y="184"/>
                  <a:pt x="604" y="184"/>
                  <a:pt x="605" y="183"/>
                </a:cubicBezTo>
                <a:cubicBezTo>
                  <a:pt x="606" y="183"/>
                  <a:pt x="607" y="183"/>
                  <a:pt x="608" y="183"/>
                </a:cubicBezTo>
                <a:cubicBezTo>
                  <a:pt x="609" y="183"/>
                  <a:pt x="610" y="183"/>
                  <a:pt x="611" y="182"/>
                </a:cubicBezTo>
                <a:cubicBezTo>
                  <a:pt x="612" y="182"/>
                  <a:pt x="613" y="182"/>
                  <a:pt x="613" y="182"/>
                </a:cubicBezTo>
                <a:cubicBezTo>
                  <a:pt x="614" y="182"/>
                  <a:pt x="615" y="182"/>
                  <a:pt x="616" y="182"/>
                </a:cubicBezTo>
                <a:cubicBezTo>
                  <a:pt x="617" y="181"/>
                  <a:pt x="615" y="181"/>
                  <a:pt x="614" y="181"/>
                </a:cubicBezTo>
                <a:cubicBezTo>
                  <a:pt x="614" y="180"/>
                  <a:pt x="613" y="180"/>
                  <a:pt x="612" y="180"/>
                </a:cubicBezTo>
                <a:cubicBezTo>
                  <a:pt x="611" y="180"/>
                  <a:pt x="610" y="180"/>
                  <a:pt x="609" y="180"/>
                </a:cubicBezTo>
                <a:cubicBezTo>
                  <a:pt x="608" y="181"/>
                  <a:pt x="606" y="182"/>
                  <a:pt x="605" y="183"/>
                </a:cubicBezTo>
                <a:cubicBezTo>
                  <a:pt x="604" y="183"/>
                  <a:pt x="603" y="183"/>
                  <a:pt x="602" y="183"/>
                </a:cubicBezTo>
                <a:close/>
                <a:moveTo>
                  <a:pt x="585" y="201"/>
                </a:moveTo>
                <a:cubicBezTo>
                  <a:pt x="584" y="201"/>
                  <a:pt x="583" y="202"/>
                  <a:pt x="583" y="202"/>
                </a:cubicBezTo>
                <a:cubicBezTo>
                  <a:pt x="582" y="203"/>
                  <a:pt x="581" y="203"/>
                  <a:pt x="581" y="204"/>
                </a:cubicBezTo>
                <a:cubicBezTo>
                  <a:pt x="582" y="204"/>
                  <a:pt x="582" y="203"/>
                  <a:pt x="583" y="203"/>
                </a:cubicBezTo>
                <a:cubicBezTo>
                  <a:pt x="583" y="203"/>
                  <a:pt x="584" y="203"/>
                  <a:pt x="584" y="203"/>
                </a:cubicBezTo>
                <a:cubicBezTo>
                  <a:pt x="585" y="203"/>
                  <a:pt x="586" y="203"/>
                  <a:pt x="587" y="202"/>
                </a:cubicBezTo>
                <a:cubicBezTo>
                  <a:pt x="589" y="202"/>
                  <a:pt x="591" y="201"/>
                  <a:pt x="592" y="201"/>
                </a:cubicBezTo>
                <a:cubicBezTo>
                  <a:pt x="593" y="201"/>
                  <a:pt x="594" y="200"/>
                  <a:pt x="595" y="200"/>
                </a:cubicBezTo>
                <a:cubicBezTo>
                  <a:pt x="595" y="200"/>
                  <a:pt x="597" y="201"/>
                  <a:pt x="597" y="200"/>
                </a:cubicBezTo>
                <a:cubicBezTo>
                  <a:pt x="597" y="199"/>
                  <a:pt x="596" y="199"/>
                  <a:pt x="596" y="199"/>
                </a:cubicBezTo>
                <a:cubicBezTo>
                  <a:pt x="596" y="199"/>
                  <a:pt x="595" y="199"/>
                  <a:pt x="595" y="199"/>
                </a:cubicBezTo>
                <a:cubicBezTo>
                  <a:pt x="594" y="198"/>
                  <a:pt x="592" y="199"/>
                  <a:pt x="591" y="199"/>
                </a:cubicBezTo>
                <a:cubicBezTo>
                  <a:pt x="590" y="199"/>
                  <a:pt x="590" y="199"/>
                  <a:pt x="589" y="199"/>
                </a:cubicBezTo>
                <a:cubicBezTo>
                  <a:pt x="588" y="200"/>
                  <a:pt x="587" y="200"/>
                  <a:pt x="585" y="201"/>
                </a:cubicBezTo>
                <a:close/>
                <a:moveTo>
                  <a:pt x="608" y="156"/>
                </a:moveTo>
                <a:cubicBezTo>
                  <a:pt x="607" y="156"/>
                  <a:pt x="607" y="155"/>
                  <a:pt x="607" y="155"/>
                </a:cubicBezTo>
                <a:cubicBezTo>
                  <a:pt x="606" y="154"/>
                  <a:pt x="605" y="154"/>
                  <a:pt x="604" y="154"/>
                </a:cubicBezTo>
                <a:cubicBezTo>
                  <a:pt x="603" y="154"/>
                  <a:pt x="603" y="154"/>
                  <a:pt x="602" y="154"/>
                </a:cubicBezTo>
                <a:cubicBezTo>
                  <a:pt x="602" y="154"/>
                  <a:pt x="602" y="153"/>
                  <a:pt x="601" y="153"/>
                </a:cubicBezTo>
                <a:cubicBezTo>
                  <a:pt x="600" y="153"/>
                  <a:pt x="599" y="153"/>
                  <a:pt x="599" y="153"/>
                </a:cubicBezTo>
                <a:cubicBezTo>
                  <a:pt x="598" y="153"/>
                  <a:pt x="597" y="153"/>
                  <a:pt x="596" y="154"/>
                </a:cubicBezTo>
                <a:cubicBezTo>
                  <a:pt x="594" y="154"/>
                  <a:pt x="592" y="153"/>
                  <a:pt x="591" y="155"/>
                </a:cubicBezTo>
                <a:cubicBezTo>
                  <a:pt x="590" y="156"/>
                  <a:pt x="592" y="156"/>
                  <a:pt x="593" y="157"/>
                </a:cubicBezTo>
                <a:cubicBezTo>
                  <a:pt x="594" y="157"/>
                  <a:pt x="594" y="158"/>
                  <a:pt x="595" y="158"/>
                </a:cubicBezTo>
                <a:cubicBezTo>
                  <a:pt x="596" y="158"/>
                  <a:pt x="597" y="158"/>
                  <a:pt x="598" y="158"/>
                </a:cubicBezTo>
                <a:cubicBezTo>
                  <a:pt x="599" y="158"/>
                  <a:pt x="600" y="158"/>
                  <a:pt x="601" y="158"/>
                </a:cubicBezTo>
                <a:cubicBezTo>
                  <a:pt x="602" y="158"/>
                  <a:pt x="603" y="157"/>
                  <a:pt x="604" y="157"/>
                </a:cubicBezTo>
                <a:cubicBezTo>
                  <a:pt x="604" y="157"/>
                  <a:pt x="605" y="157"/>
                  <a:pt x="605" y="157"/>
                </a:cubicBezTo>
                <a:cubicBezTo>
                  <a:pt x="606" y="157"/>
                  <a:pt x="606" y="156"/>
                  <a:pt x="607" y="157"/>
                </a:cubicBezTo>
                <a:cubicBezTo>
                  <a:pt x="607" y="157"/>
                  <a:pt x="608" y="157"/>
                  <a:pt x="608" y="157"/>
                </a:cubicBezTo>
                <a:cubicBezTo>
                  <a:pt x="609" y="157"/>
                  <a:pt x="609" y="157"/>
                  <a:pt x="609" y="156"/>
                </a:cubicBezTo>
                <a:cubicBezTo>
                  <a:pt x="608" y="156"/>
                  <a:pt x="608" y="156"/>
                  <a:pt x="608" y="156"/>
                </a:cubicBezTo>
                <a:close/>
                <a:moveTo>
                  <a:pt x="503" y="276"/>
                </a:moveTo>
                <a:cubicBezTo>
                  <a:pt x="503" y="275"/>
                  <a:pt x="502" y="276"/>
                  <a:pt x="503" y="276"/>
                </a:cubicBezTo>
                <a:cubicBezTo>
                  <a:pt x="503" y="276"/>
                  <a:pt x="503" y="276"/>
                  <a:pt x="503" y="276"/>
                </a:cubicBezTo>
                <a:close/>
                <a:moveTo>
                  <a:pt x="528" y="253"/>
                </a:moveTo>
                <a:cubicBezTo>
                  <a:pt x="529" y="253"/>
                  <a:pt x="529" y="253"/>
                  <a:pt x="530" y="253"/>
                </a:cubicBezTo>
                <a:cubicBezTo>
                  <a:pt x="530" y="253"/>
                  <a:pt x="530" y="253"/>
                  <a:pt x="531" y="253"/>
                </a:cubicBezTo>
                <a:cubicBezTo>
                  <a:pt x="531" y="253"/>
                  <a:pt x="531" y="253"/>
                  <a:pt x="532" y="253"/>
                </a:cubicBezTo>
                <a:cubicBezTo>
                  <a:pt x="532" y="254"/>
                  <a:pt x="532" y="253"/>
                  <a:pt x="532" y="253"/>
                </a:cubicBezTo>
                <a:cubicBezTo>
                  <a:pt x="532" y="252"/>
                  <a:pt x="531" y="252"/>
                  <a:pt x="531" y="252"/>
                </a:cubicBezTo>
                <a:cubicBezTo>
                  <a:pt x="530" y="252"/>
                  <a:pt x="529" y="252"/>
                  <a:pt x="529" y="252"/>
                </a:cubicBezTo>
                <a:cubicBezTo>
                  <a:pt x="528" y="252"/>
                  <a:pt x="527" y="252"/>
                  <a:pt x="527" y="253"/>
                </a:cubicBezTo>
                <a:cubicBezTo>
                  <a:pt x="527" y="253"/>
                  <a:pt x="528" y="253"/>
                  <a:pt x="528" y="253"/>
                </a:cubicBezTo>
                <a:close/>
                <a:moveTo>
                  <a:pt x="505" y="277"/>
                </a:moveTo>
                <a:cubicBezTo>
                  <a:pt x="505" y="276"/>
                  <a:pt x="504" y="276"/>
                  <a:pt x="504" y="276"/>
                </a:cubicBezTo>
                <a:cubicBezTo>
                  <a:pt x="504" y="276"/>
                  <a:pt x="504" y="276"/>
                  <a:pt x="504" y="276"/>
                </a:cubicBezTo>
                <a:cubicBezTo>
                  <a:pt x="504" y="277"/>
                  <a:pt x="505" y="277"/>
                  <a:pt x="505" y="277"/>
                </a:cubicBezTo>
                <a:cubicBezTo>
                  <a:pt x="505" y="277"/>
                  <a:pt x="505" y="277"/>
                  <a:pt x="505" y="277"/>
                </a:cubicBezTo>
                <a:close/>
                <a:moveTo>
                  <a:pt x="1058" y="1109"/>
                </a:moveTo>
                <a:cubicBezTo>
                  <a:pt x="1058" y="1110"/>
                  <a:pt x="1059" y="1110"/>
                  <a:pt x="1059" y="1110"/>
                </a:cubicBezTo>
                <a:cubicBezTo>
                  <a:pt x="1060" y="1111"/>
                  <a:pt x="1060" y="1110"/>
                  <a:pt x="1060" y="1110"/>
                </a:cubicBezTo>
                <a:cubicBezTo>
                  <a:pt x="1061" y="1110"/>
                  <a:pt x="1061" y="1110"/>
                  <a:pt x="1062" y="1110"/>
                </a:cubicBezTo>
                <a:cubicBezTo>
                  <a:pt x="1062" y="1110"/>
                  <a:pt x="1062" y="1110"/>
                  <a:pt x="1062" y="1110"/>
                </a:cubicBezTo>
                <a:cubicBezTo>
                  <a:pt x="1062" y="1109"/>
                  <a:pt x="1062" y="1109"/>
                  <a:pt x="1062" y="1109"/>
                </a:cubicBezTo>
                <a:cubicBezTo>
                  <a:pt x="1061" y="1109"/>
                  <a:pt x="1061" y="1109"/>
                  <a:pt x="1061" y="1109"/>
                </a:cubicBezTo>
                <a:cubicBezTo>
                  <a:pt x="1060" y="1109"/>
                  <a:pt x="1060" y="1109"/>
                  <a:pt x="1060" y="1108"/>
                </a:cubicBezTo>
                <a:cubicBezTo>
                  <a:pt x="1060" y="1108"/>
                  <a:pt x="1060" y="1107"/>
                  <a:pt x="1060" y="1107"/>
                </a:cubicBezTo>
                <a:cubicBezTo>
                  <a:pt x="1059" y="1106"/>
                  <a:pt x="1058" y="1107"/>
                  <a:pt x="1058" y="1108"/>
                </a:cubicBezTo>
                <a:cubicBezTo>
                  <a:pt x="1058" y="1108"/>
                  <a:pt x="1059" y="1108"/>
                  <a:pt x="1059" y="1108"/>
                </a:cubicBezTo>
                <a:cubicBezTo>
                  <a:pt x="1059" y="1109"/>
                  <a:pt x="1058" y="1109"/>
                  <a:pt x="1058" y="1109"/>
                </a:cubicBezTo>
                <a:close/>
                <a:moveTo>
                  <a:pt x="3313" y="1316"/>
                </a:moveTo>
                <a:cubicBezTo>
                  <a:pt x="3312" y="1316"/>
                  <a:pt x="3312" y="1316"/>
                  <a:pt x="3311" y="1316"/>
                </a:cubicBezTo>
                <a:cubicBezTo>
                  <a:pt x="3311" y="1316"/>
                  <a:pt x="3310" y="1316"/>
                  <a:pt x="3310" y="1316"/>
                </a:cubicBezTo>
                <a:cubicBezTo>
                  <a:pt x="3309" y="1316"/>
                  <a:pt x="3309" y="1316"/>
                  <a:pt x="3308" y="1316"/>
                </a:cubicBezTo>
                <a:cubicBezTo>
                  <a:pt x="3307" y="1315"/>
                  <a:pt x="3306" y="1315"/>
                  <a:pt x="3305" y="1315"/>
                </a:cubicBezTo>
                <a:cubicBezTo>
                  <a:pt x="3304" y="1315"/>
                  <a:pt x="3306" y="1316"/>
                  <a:pt x="3306" y="1316"/>
                </a:cubicBezTo>
                <a:cubicBezTo>
                  <a:pt x="3307" y="1316"/>
                  <a:pt x="3307" y="1316"/>
                  <a:pt x="3307" y="1316"/>
                </a:cubicBezTo>
                <a:cubicBezTo>
                  <a:pt x="3308" y="1316"/>
                  <a:pt x="3308" y="1317"/>
                  <a:pt x="3308" y="1317"/>
                </a:cubicBezTo>
                <a:cubicBezTo>
                  <a:pt x="3309" y="1317"/>
                  <a:pt x="3310" y="1317"/>
                  <a:pt x="3311" y="1318"/>
                </a:cubicBezTo>
                <a:cubicBezTo>
                  <a:pt x="3311" y="1318"/>
                  <a:pt x="3312" y="1318"/>
                  <a:pt x="3313" y="1318"/>
                </a:cubicBezTo>
                <a:cubicBezTo>
                  <a:pt x="3313" y="1318"/>
                  <a:pt x="3314" y="1319"/>
                  <a:pt x="3314" y="1319"/>
                </a:cubicBezTo>
                <a:cubicBezTo>
                  <a:pt x="3314" y="1319"/>
                  <a:pt x="3315" y="1319"/>
                  <a:pt x="3315" y="1319"/>
                </a:cubicBezTo>
                <a:cubicBezTo>
                  <a:pt x="3316" y="1319"/>
                  <a:pt x="3317" y="1318"/>
                  <a:pt x="3318" y="1318"/>
                </a:cubicBezTo>
                <a:cubicBezTo>
                  <a:pt x="3318" y="1318"/>
                  <a:pt x="3319" y="1318"/>
                  <a:pt x="3319" y="1318"/>
                </a:cubicBezTo>
                <a:cubicBezTo>
                  <a:pt x="3320" y="1318"/>
                  <a:pt x="3320" y="1318"/>
                  <a:pt x="3320" y="1318"/>
                </a:cubicBezTo>
                <a:cubicBezTo>
                  <a:pt x="3321" y="1317"/>
                  <a:pt x="3319" y="1317"/>
                  <a:pt x="3319" y="1317"/>
                </a:cubicBezTo>
                <a:cubicBezTo>
                  <a:pt x="3318" y="1317"/>
                  <a:pt x="3317" y="1317"/>
                  <a:pt x="3316" y="1317"/>
                </a:cubicBezTo>
                <a:cubicBezTo>
                  <a:pt x="3315" y="1316"/>
                  <a:pt x="3315" y="1316"/>
                  <a:pt x="3314" y="1316"/>
                </a:cubicBezTo>
                <a:cubicBezTo>
                  <a:pt x="3313" y="1316"/>
                  <a:pt x="3313" y="1316"/>
                  <a:pt x="3313" y="1316"/>
                </a:cubicBezTo>
                <a:close/>
                <a:moveTo>
                  <a:pt x="3347" y="893"/>
                </a:moveTo>
                <a:cubicBezTo>
                  <a:pt x="3347" y="893"/>
                  <a:pt x="3346" y="893"/>
                  <a:pt x="3347" y="893"/>
                </a:cubicBezTo>
                <a:cubicBezTo>
                  <a:pt x="3347" y="894"/>
                  <a:pt x="3347" y="894"/>
                  <a:pt x="3347" y="894"/>
                </a:cubicBezTo>
                <a:cubicBezTo>
                  <a:pt x="3348" y="893"/>
                  <a:pt x="3347" y="893"/>
                  <a:pt x="3347" y="893"/>
                </a:cubicBezTo>
                <a:close/>
                <a:moveTo>
                  <a:pt x="3314" y="1309"/>
                </a:moveTo>
                <a:cubicBezTo>
                  <a:pt x="3313" y="1309"/>
                  <a:pt x="3313" y="1309"/>
                  <a:pt x="3313" y="1309"/>
                </a:cubicBezTo>
                <a:cubicBezTo>
                  <a:pt x="3312" y="1309"/>
                  <a:pt x="3312" y="1309"/>
                  <a:pt x="3312" y="1308"/>
                </a:cubicBezTo>
                <a:cubicBezTo>
                  <a:pt x="3312" y="1308"/>
                  <a:pt x="3312" y="1307"/>
                  <a:pt x="3311" y="1307"/>
                </a:cubicBezTo>
                <a:cubicBezTo>
                  <a:pt x="3311" y="1306"/>
                  <a:pt x="3310" y="1305"/>
                  <a:pt x="3309" y="1305"/>
                </a:cubicBezTo>
                <a:cubicBezTo>
                  <a:pt x="3309" y="1305"/>
                  <a:pt x="3308" y="1305"/>
                  <a:pt x="3307" y="1305"/>
                </a:cubicBezTo>
                <a:cubicBezTo>
                  <a:pt x="3307" y="1305"/>
                  <a:pt x="3306" y="1304"/>
                  <a:pt x="3306" y="1304"/>
                </a:cubicBezTo>
                <a:cubicBezTo>
                  <a:pt x="3305" y="1304"/>
                  <a:pt x="3305" y="1304"/>
                  <a:pt x="3305" y="1304"/>
                </a:cubicBezTo>
                <a:cubicBezTo>
                  <a:pt x="3304" y="1304"/>
                  <a:pt x="3304" y="1304"/>
                  <a:pt x="3304" y="1305"/>
                </a:cubicBezTo>
                <a:cubicBezTo>
                  <a:pt x="3304" y="1305"/>
                  <a:pt x="3305" y="1306"/>
                  <a:pt x="3305" y="1306"/>
                </a:cubicBezTo>
                <a:cubicBezTo>
                  <a:pt x="3306" y="1306"/>
                  <a:pt x="3306" y="1306"/>
                  <a:pt x="3307" y="1306"/>
                </a:cubicBezTo>
                <a:cubicBezTo>
                  <a:pt x="3307" y="1307"/>
                  <a:pt x="3307" y="1307"/>
                  <a:pt x="3308" y="1307"/>
                </a:cubicBezTo>
                <a:cubicBezTo>
                  <a:pt x="3308" y="1307"/>
                  <a:pt x="3308" y="1306"/>
                  <a:pt x="3308" y="1306"/>
                </a:cubicBezTo>
                <a:cubicBezTo>
                  <a:pt x="3309" y="1306"/>
                  <a:pt x="3309" y="1307"/>
                  <a:pt x="3309" y="1307"/>
                </a:cubicBezTo>
                <a:cubicBezTo>
                  <a:pt x="3309" y="1308"/>
                  <a:pt x="3308" y="1309"/>
                  <a:pt x="3309" y="1310"/>
                </a:cubicBezTo>
                <a:cubicBezTo>
                  <a:pt x="3309" y="1310"/>
                  <a:pt x="3309" y="1310"/>
                  <a:pt x="3309" y="1310"/>
                </a:cubicBezTo>
                <a:cubicBezTo>
                  <a:pt x="3309" y="1310"/>
                  <a:pt x="3309" y="1311"/>
                  <a:pt x="3310" y="1311"/>
                </a:cubicBezTo>
                <a:cubicBezTo>
                  <a:pt x="3310" y="1311"/>
                  <a:pt x="3311" y="1311"/>
                  <a:pt x="3312" y="1311"/>
                </a:cubicBezTo>
                <a:cubicBezTo>
                  <a:pt x="3313" y="1311"/>
                  <a:pt x="3313" y="1310"/>
                  <a:pt x="3314" y="1310"/>
                </a:cubicBezTo>
                <a:cubicBezTo>
                  <a:pt x="3314" y="1310"/>
                  <a:pt x="3315" y="1310"/>
                  <a:pt x="3315" y="1309"/>
                </a:cubicBezTo>
                <a:cubicBezTo>
                  <a:pt x="3315" y="1309"/>
                  <a:pt x="3314" y="1310"/>
                  <a:pt x="3314" y="1309"/>
                </a:cubicBezTo>
                <a:close/>
                <a:moveTo>
                  <a:pt x="3297" y="889"/>
                </a:moveTo>
                <a:cubicBezTo>
                  <a:pt x="3297" y="889"/>
                  <a:pt x="3296" y="890"/>
                  <a:pt x="3296" y="891"/>
                </a:cubicBezTo>
                <a:cubicBezTo>
                  <a:pt x="3296" y="891"/>
                  <a:pt x="3296" y="891"/>
                  <a:pt x="3297" y="892"/>
                </a:cubicBezTo>
                <a:cubicBezTo>
                  <a:pt x="3297" y="892"/>
                  <a:pt x="3297" y="892"/>
                  <a:pt x="3297" y="892"/>
                </a:cubicBezTo>
                <a:cubicBezTo>
                  <a:pt x="3297" y="892"/>
                  <a:pt x="3297" y="891"/>
                  <a:pt x="3297" y="891"/>
                </a:cubicBezTo>
                <a:cubicBezTo>
                  <a:pt x="3298" y="891"/>
                  <a:pt x="3298" y="891"/>
                  <a:pt x="3298" y="891"/>
                </a:cubicBezTo>
                <a:cubicBezTo>
                  <a:pt x="3299" y="890"/>
                  <a:pt x="3298" y="890"/>
                  <a:pt x="3298" y="889"/>
                </a:cubicBezTo>
                <a:cubicBezTo>
                  <a:pt x="3298" y="889"/>
                  <a:pt x="3299" y="888"/>
                  <a:pt x="3299" y="888"/>
                </a:cubicBezTo>
                <a:cubicBezTo>
                  <a:pt x="3298" y="888"/>
                  <a:pt x="3298" y="889"/>
                  <a:pt x="3297" y="889"/>
                </a:cubicBezTo>
                <a:close/>
                <a:moveTo>
                  <a:pt x="3254" y="936"/>
                </a:moveTo>
                <a:cubicBezTo>
                  <a:pt x="3254" y="936"/>
                  <a:pt x="3254" y="936"/>
                  <a:pt x="3254" y="936"/>
                </a:cubicBezTo>
                <a:cubicBezTo>
                  <a:pt x="3254" y="935"/>
                  <a:pt x="3255" y="934"/>
                  <a:pt x="3254" y="934"/>
                </a:cubicBezTo>
                <a:cubicBezTo>
                  <a:pt x="3253" y="935"/>
                  <a:pt x="3254" y="936"/>
                  <a:pt x="3253" y="936"/>
                </a:cubicBezTo>
                <a:cubicBezTo>
                  <a:pt x="3253" y="937"/>
                  <a:pt x="3253" y="937"/>
                  <a:pt x="3253" y="937"/>
                </a:cubicBezTo>
                <a:cubicBezTo>
                  <a:pt x="3253" y="938"/>
                  <a:pt x="3253" y="938"/>
                  <a:pt x="3253" y="939"/>
                </a:cubicBezTo>
                <a:cubicBezTo>
                  <a:pt x="3252" y="939"/>
                  <a:pt x="3252" y="940"/>
                  <a:pt x="3253" y="940"/>
                </a:cubicBezTo>
                <a:cubicBezTo>
                  <a:pt x="3253" y="940"/>
                  <a:pt x="3253" y="939"/>
                  <a:pt x="3253" y="939"/>
                </a:cubicBezTo>
                <a:cubicBezTo>
                  <a:pt x="3253" y="938"/>
                  <a:pt x="3253" y="938"/>
                  <a:pt x="3253" y="937"/>
                </a:cubicBezTo>
                <a:cubicBezTo>
                  <a:pt x="3253" y="937"/>
                  <a:pt x="3254" y="937"/>
                  <a:pt x="3254" y="936"/>
                </a:cubicBezTo>
                <a:close/>
                <a:moveTo>
                  <a:pt x="3350" y="886"/>
                </a:moveTo>
                <a:cubicBezTo>
                  <a:pt x="3350" y="886"/>
                  <a:pt x="3350" y="885"/>
                  <a:pt x="3350" y="885"/>
                </a:cubicBezTo>
                <a:cubicBezTo>
                  <a:pt x="3350" y="885"/>
                  <a:pt x="3350" y="885"/>
                  <a:pt x="3350" y="885"/>
                </a:cubicBezTo>
                <a:cubicBezTo>
                  <a:pt x="3349" y="885"/>
                  <a:pt x="3349" y="885"/>
                  <a:pt x="3349" y="885"/>
                </a:cubicBezTo>
                <a:cubicBezTo>
                  <a:pt x="3350" y="885"/>
                  <a:pt x="3350" y="886"/>
                  <a:pt x="3350" y="886"/>
                </a:cubicBezTo>
                <a:close/>
                <a:moveTo>
                  <a:pt x="3283" y="893"/>
                </a:moveTo>
                <a:cubicBezTo>
                  <a:pt x="3283" y="893"/>
                  <a:pt x="3282" y="894"/>
                  <a:pt x="3282" y="894"/>
                </a:cubicBezTo>
                <a:cubicBezTo>
                  <a:pt x="3281" y="894"/>
                  <a:pt x="3281" y="894"/>
                  <a:pt x="3280" y="894"/>
                </a:cubicBezTo>
                <a:cubicBezTo>
                  <a:pt x="3280" y="895"/>
                  <a:pt x="3279" y="895"/>
                  <a:pt x="3279" y="895"/>
                </a:cubicBezTo>
                <a:cubicBezTo>
                  <a:pt x="3278" y="895"/>
                  <a:pt x="3278" y="895"/>
                  <a:pt x="3278" y="894"/>
                </a:cubicBezTo>
                <a:cubicBezTo>
                  <a:pt x="3277" y="894"/>
                  <a:pt x="3277" y="895"/>
                  <a:pt x="3277" y="894"/>
                </a:cubicBezTo>
                <a:cubicBezTo>
                  <a:pt x="3276" y="894"/>
                  <a:pt x="3276" y="893"/>
                  <a:pt x="3276" y="893"/>
                </a:cubicBezTo>
                <a:cubicBezTo>
                  <a:pt x="3275" y="892"/>
                  <a:pt x="3275" y="893"/>
                  <a:pt x="3275" y="893"/>
                </a:cubicBezTo>
                <a:cubicBezTo>
                  <a:pt x="3274" y="894"/>
                  <a:pt x="3274" y="894"/>
                  <a:pt x="3274" y="894"/>
                </a:cubicBezTo>
                <a:cubicBezTo>
                  <a:pt x="3273" y="895"/>
                  <a:pt x="3273" y="895"/>
                  <a:pt x="3273" y="896"/>
                </a:cubicBezTo>
                <a:cubicBezTo>
                  <a:pt x="3273" y="897"/>
                  <a:pt x="3272" y="897"/>
                  <a:pt x="3272" y="898"/>
                </a:cubicBezTo>
                <a:cubicBezTo>
                  <a:pt x="3271" y="898"/>
                  <a:pt x="3270" y="899"/>
                  <a:pt x="3270" y="899"/>
                </a:cubicBezTo>
                <a:cubicBezTo>
                  <a:pt x="3269" y="900"/>
                  <a:pt x="3268" y="900"/>
                  <a:pt x="3268" y="901"/>
                </a:cubicBezTo>
                <a:cubicBezTo>
                  <a:pt x="3267" y="901"/>
                  <a:pt x="3266" y="902"/>
                  <a:pt x="3266" y="902"/>
                </a:cubicBezTo>
                <a:cubicBezTo>
                  <a:pt x="3267" y="902"/>
                  <a:pt x="3268" y="900"/>
                  <a:pt x="3269" y="901"/>
                </a:cubicBezTo>
                <a:cubicBezTo>
                  <a:pt x="3270" y="901"/>
                  <a:pt x="3269" y="902"/>
                  <a:pt x="3269" y="902"/>
                </a:cubicBezTo>
                <a:cubicBezTo>
                  <a:pt x="3270" y="903"/>
                  <a:pt x="3270" y="903"/>
                  <a:pt x="3270" y="903"/>
                </a:cubicBezTo>
                <a:cubicBezTo>
                  <a:pt x="3270" y="903"/>
                  <a:pt x="3270" y="904"/>
                  <a:pt x="3270" y="904"/>
                </a:cubicBezTo>
                <a:cubicBezTo>
                  <a:pt x="3270" y="904"/>
                  <a:pt x="3270" y="904"/>
                  <a:pt x="3270" y="904"/>
                </a:cubicBezTo>
                <a:cubicBezTo>
                  <a:pt x="3270" y="905"/>
                  <a:pt x="3270" y="905"/>
                  <a:pt x="3270" y="906"/>
                </a:cubicBezTo>
                <a:cubicBezTo>
                  <a:pt x="3270" y="906"/>
                  <a:pt x="3271" y="906"/>
                  <a:pt x="3271" y="907"/>
                </a:cubicBezTo>
                <a:cubicBezTo>
                  <a:pt x="3271" y="907"/>
                  <a:pt x="3270" y="908"/>
                  <a:pt x="3271" y="908"/>
                </a:cubicBezTo>
                <a:cubicBezTo>
                  <a:pt x="3271" y="909"/>
                  <a:pt x="3271" y="908"/>
                  <a:pt x="3272" y="908"/>
                </a:cubicBezTo>
                <a:cubicBezTo>
                  <a:pt x="3272" y="908"/>
                  <a:pt x="3272" y="908"/>
                  <a:pt x="3273" y="909"/>
                </a:cubicBezTo>
                <a:cubicBezTo>
                  <a:pt x="3273" y="910"/>
                  <a:pt x="3274" y="909"/>
                  <a:pt x="3275" y="910"/>
                </a:cubicBezTo>
                <a:cubicBezTo>
                  <a:pt x="3275" y="910"/>
                  <a:pt x="3275" y="910"/>
                  <a:pt x="3276" y="911"/>
                </a:cubicBezTo>
                <a:cubicBezTo>
                  <a:pt x="3276" y="911"/>
                  <a:pt x="3276" y="910"/>
                  <a:pt x="3276" y="910"/>
                </a:cubicBezTo>
                <a:cubicBezTo>
                  <a:pt x="3277" y="909"/>
                  <a:pt x="3276" y="909"/>
                  <a:pt x="3276" y="909"/>
                </a:cubicBezTo>
                <a:cubicBezTo>
                  <a:pt x="3276" y="908"/>
                  <a:pt x="3276" y="908"/>
                  <a:pt x="3277" y="907"/>
                </a:cubicBezTo>
                <a:cubicBezTo>
                  <a:pt x="3277" y="906"/>
                  <a:pt x="3278" y="906"/>
                  <a:pt x="3278" y="905"/>
                </a:cubicBezTo>
                <a:cubicBezTo>
                  <a:pt x="3279" y="904"/>
                  <a:pt x="3280" y="904"/>
                  <a:pt x="3281" y="903"/>
                </a:cubicBezTo>
                <a:cubicBezTo>
                  <a:pt x="3281" y="903"/>
                  <a:pt x="3281" y="903"/>
                  <a:pt x="3282" y="902"/>
                </a:cubicBezTo>
                <a:cubicBezTo>
                  <a:pt x="3282" y="902"/>
                  <a:pt x="3282" y="902"/>
                  <a:pt x="3282" y="901"/>
                </a:cubicBezTo>
                <a:cubicBezTo>
                  <a:pt x="3283" y="900"/>
                  <a:pt x="3285" y="900"/>
                  <a:pt x="3286" y="900"/>
                </a:cubicBezTo>
                <a:cubicBezTo>
                  <a:pt x="3287" y="900"/>
                  <a:pt x="3287" y="901"/>
                  <a:pt x="3288" y="901"/>
                </a:cubicBezTo>
                <a:cubicBezTo>
                  <a:pt x="3288" y="901"/>
                  <a:pt x="3288" y="902"/>
                  <a:pt x="3289" y="902"/>
                </a:cubicBezTo>
                <a:cubicBezTo>
                  <a:pt x="3289" y="902"/>
                  <a:pt x="3289" y="903"/>
                  <a:pt x="3289" y="903"/>
                </a:cubicBezTo>
                <a:cubicBezTo>
                  <a:pt x="3289" y="904"/>
                  <a:pt x="3290" y="904"/>
                  <a:pt x="3290" y="903"/>
                </a:cubicBezTo>
                <a:cubicBezTo>
                  <a:pt x="3290" y="903"/>
                  <a:pt x="3290" y="902"/>
                  <a:pt x="3290" y="902"/>
                </a:cubicBezTo>
                <a:cubicBezTo>
                  <a:pt x="3291" y="901"/>
                  <a:pt x="3291" y="901"/>
                  <a:pt x="3292" y="900"/>
                </a:cubicBezTo>
                <a:cubicBezTo>
                  <a:pt x="3292" y="899"/>
                  <a:pt x="3293" y="899"/>
                  <a:pt x="3293" y="898"/>
                </a:cubicBezTo>
                <a:cubicBezTo>
                  <a:pt x="3294" y="897"/>
                  <a:pt x="3295" y="897"/>
                  <a:pt x="3295" y="896"/>
                </a:cubicBezTo>
                <a:cubicBezTo>
                  <a:pt x="3296" y="896"/>
                  <a:pt x="3296" y="896"/>
                  <a:pt x="3296" y="895"/>
                </a:cubicBezTo>
                <a:cubicBezTo>
                  <a:pt x="3296" y="895"/>
                  <a:pt x="3295" y="895"/>
                  <a:pt x="3295" y="894"/>
                </a:cubicBezTo>
                <a:cubicBezTo>
                  <a:pt x="3295" y="894"/>
                  <a:pt x="3294" y="893"/>
                  <a:pt x="3295" y="892"/>
                </a:cubicBezTo>
                <a:cubicBezTo>
                  <a:pt x="3295" y="892"/>
                  <a:pt x="3296" y="892"/>
                  <a:pt x="3295" y="891"/>
                </a:cubicBezTo>
                <a:cubicBezTo>
                  <a:pt x="3295" y="891"/>
                  <a:pt x="3295" y="891"/>
                  <a:pt x="3295" y="891"/>
                </a:cubicBezTo>
                <a:cubicBezTo>
                  <a:pt x="3294" y="891"/>
                  <a:pt x="3294" y="891"/>
                  <a:pt x="3294" y="891"/>
                </a:cubicBezTo>
                <a:cubicBezTo>
                  <a:pt x="3293" y="891"/>
                  <a:pt x="3293" y="891"/>
                  <a:pt x="3292" y="891"/>
                </a:cubicBezTo>
                <a:cubicBezTo>
                  <a:pt x="3292" y="891"/>
                  <a:pt x="3291" y="891"/>
                  <a:pt x="3290" y="890"/>
                </a:cubicBezTo>
                <a:cubicBezTo>
                  <a:pt x="3289" y="890"/>
                  <a:pt x="3288" y="889"/>
                  <a:pt x="3287" y="889"/>
                </a:cubicBezTo>
                <a:cubicBezTo>
                  <a:pt x="3286" y="889"/>
                  <a:pt x="3286" y="890"/>
                  <a:pt x="3285" y="890"/>
                </a:cubicBezTo>
                <a:cubicBezTo>
                  <a:pt x="3284" y="890"/>
                  <a:pt x="3284" y="890"/>
                  <a:pt x="3283" y="890"/>
                </a:cubicBezTo>
                <a:cubicBezTo>
                  <a:pt x="3283" y="891"/>
                  <a:pt x="3283" y="891"/>
                  <a:pt x="3284" y="891"/>
                </a:cubicBezTo>
                <a:cubicBezTo>
                  <a:pt x="3284" y="891"/>
                  <a:pt x="3284" y="891"/>
                  <a:pt x="3284" y="892"/>
                </a:cubicBezTo>
                <a:cubicBezTo>
                  <a:pt x="3284" y="893"/>
                  <a:pt x="3284" y="892"/>
                  <a:pt x="3283" y="893"/>
                </a:cubicBezTo>
                <a:close/>
                <a:moveTo>
                  <a:pt x="3507" y="702"/>
                </a:moveTo>
                <a:cubicBezTo>
                  <a:pt x="3506" y="702"/>
                  <a:pt x="3507" y="703"/>
                  <a:pt x="3507" y="702"/>
                </a:cubicBezTo>
                <a:cubicBezTo>
                  <a:pt x="3508" y="702"/>
                  <a:pt x="3507" y="701"/>
                  <a:pt x="3507" y="702"/>
                </a:cubicBezTo>
                <a:close/>
                <a:moveTo>
                  <a:pt x="3212" y="1384"/>
                </a:moveTo>
                <a:cubicBezTo>
                  <a:pt x="3213" y="1384"/>
                  <a:pt x="3213" y="1384"/>
                  <a:pt x="3212" y="1383"/>
                </a:cubicBezTo>
                <a:cubicBezTo>
                  <a:pt x="3212" y="1383"/>
                  <a:pt x="3212" y="1384"/>
                  <a:pt x="3212" y="1384"/>
                </a:cubicBezTo>
                <a:close/>
                <a:moveTo>
                  <a:pt x="3219" y="1316"/>
                </a:moveTo>
                <a:cubicBezTo>
                  <a:pt x="3219" y="1316"/>
                  <a:pt x="3221" y="1317"/>
                  <a:pt x="3221" y="1316"/>
                </a:cubicBezTo>
                <a:cubicBezTo>
                  <a:pt x="3221" y="1315"/>
                  <a:pt x="3220" y="1315"/>
                  <a:pt x="3220" y="1315"/>
                </a:cubicBezTo>
                <a:cubicBezTo>
                  <a:pt x="3219" y="1315"/>
                  <a:pt x="3219" y="1314"/>
                  <a:pt x="3219" y="1314"/>
                </a:cubicBezTo>
                <a:cubicBezTo>
                  <a:pt x="3218" y="1314"/>
                  <a:pt x="3218" y="1313"/>
                  <a:pt x="3217" y="1313"/>
                </a:cubicBezTo>
                <a:cubicBezTo>
                  <a:pt x="3216" y="1312"/>
                  <a:pt x="3215" y="1313"/>
                  <a:pt x="3214" y="1313"/>
                </a:cubicBezTo>
                <a:cubicBezTo>
                  <a:pt x="3214" y="1313"/>
                  <a:pt x="3213" y="1313"/>
                  <a:pt x="3213" y="1313"/>
                </a:cubicBezTo>
                <a:cubicBezTo>
                  <a:pt x="3213" y="1314"/>
                  <a:pt x="3213" y="1315"/>
                  <a:pt x="3213" y="1315"/>
                </a:cubicBezTo>
                <a:cubicBezTo>
                  <a:pt x="3213" y="1316"/>
                  <a:pt x="3212" y="1316"/>
                  <a:pt x="3213" y="1317"/>
                </a:cubicBezTo>
                <a:cubicBezTo>
                  <a:pt x="3213" y="1317"/>
                  <a:pt x="3214" y="1317"/>
                  <a:pt x="3214" y="1317"/>
                </a:cubicBezTo>
                <a:cubicBezTo>
                  <a:pt x="3215" y="1316"/>
                  <a:pt x="3216" y="1316"/>
                  <a:pt x="3217" y="1316"/>
                </a:cubicBezTo>
                <a:cubicBezTo>
                  <a:pt x="3217" y="1316"/>
                  <a:pt x="3217" y="1316"/>
                  <a:pt x="3218" y="1316"/>
                </a:cubicBezTo>
                <a:cubicBezTo>
                  <a:pt x="3218" y="1316"/>
                  <a:pt x="3219" y="1316"/>
                  <a:pt x="3219" y="1316"/>
                </a:cubicBezTo>
                <a:close/>
                <a:moveTo>
                  <a:pt x="3352" y="894"/>
                </a:moveTo>
                <a:cubicBezTo>
                  <a:pt x="3352" y="894"/>
                  <a:pt x="3351" y="894"/>
                  <a:pt x="3351" y="894"/>
                </a:cubicBezTo>
                <a:cubicBezTo>
                  <a:pt x="3351" y="894"/>
                  <a:pt x="3350" y="895"/>
                  <a:pt x="3351" y="895"/>
                </a:cubicBezTo>
                <a:cubicBezTo>
                  <a:pt x="3351" y="895"/>
                  <a:pt x="3352" y="895"/>
                  <a:pt x="3352" y="894"/>
                </a:cubicBezTo>
                <a:close/>
                <a:moveTo>
                  <a:pt x="3430" y="754"/>
                </a:moveTo>
                <a:cubicBezTo>
                  <a:pt x="3429" y="754"/>
                  <a:pt x="3429" y="754"/>
                  <a:pt x="3429" y="754"/>
                </a:cubicBezTo>
                <a:cubicBezTo>
                  <a:pt x="3428" y="754"/>
                  <a:pt x="3428" y="754"/>
                  <a:pt x="3427" y="754"/>
                </a:cubicBezTo>
                <a:cubicBezTo>
                  <a:pt x="3427" y="753"/>
                  <a:pt x="3427" y="753"/>
                  <a:pt x="3427" y="753"/>
                </a:cubicBezTo>
                <a:cubicBezTo>
                  <a:pt x="3426" y="753"/>
                  <a:pt x="3426" y="753"/>
                  <a:pt x="3426" y="753"/>
                </a:cubicBezTo>
                <a:cubicBezTo>
                  <a:pt x="3426" y="754"/>
                  <a:pt x="3425" y="755"/>
                  <a:pt x="3425" y="755"/>
                </a:cubicBezTo>
                <a:cubicBezTo>
                  <a:pt x="3424" y="756"/>
                  <a:pt x="3424" y="757"/>
                  <a:pt x="3423" y="757"/>
                </a:cubicBezTo>
                <a:cubicBezTo>
                  <a:pt x="3422" y="758"/>
                  <a:pt x="3421" y="758"/>
                  <a:pt x="3421" y="759"/>
                </a:cubicBezTo>
                <a:cubicBezTo>
                  <a:pt x="3420" y="760"/>
                  <a:pt x="3420" y="761"/>
                  <a:pt x="3419" y="761"/>
                </a:cubicBezTo>
                <a:cubicBezTo>
                  <a:pt x="3419" y="761"/>
                  <a:pt x="3419" y="762"/>
                  <a:pt x="3418" y="762"/>
                </a:cubicBezTo>
                <a:cubicBezTo>
                  <a:pt x="3418" y="763"/>
                  <a:pt x="3418" y="765"/>
                  <a:pt x="3419" y="765"/>
                </a:cubicBezTo>
                <a:cubicBezTo>
                  <a:pt x="3420" y="765"/>
                  <a:pt x="3420" y="764"/>
                  <a:pt x="3420" y="764"/>
                </a:cubicBezTo>
                <a:cubicBezTo>
                  <a:pt x="3420" y="763"/>
                  <a:pt x="3420" y="762"/>
                  <a:pt x="3420" y="762"/>
                </a:cubicBezTo>
                <a:cubicBezTo>
                  <a:pt x="3421" y="762"/>
                  <a:pt x="3422" y="762"/>
                  <a:pt x="3422" y="762"/>
                </a:cubicBezTo>
                <a:cubicBezTo>
                  <a:pt x="3422" y="761"/>
                  <a:pt x="3423" y="761"/>
                  <a:pt x="3423" y="760"/>
                </a:cubicBezTo>
                <a:cubicBezTo>
                  <a:pt x="3423" y="760"/>
                  <a:pt x="3423" y="760"/>
                  <a:pt x="3423" y="759"/>
                </a:cubicBezTo>
                <a:cubicBezTo>
                  <a:pt x="3424" y="758"/>
                  <a:pt x="3425" y="758"/>
                  <a:pt x="3426" y="757"/>
                </a:cubicBezTo>
                <a:cubicBezTo>
                  <a:pt x="3426" y="757"/>
                  <a:pt x="3427" y="757"/>
                  <a:pt x="3428" y="756"/>
                </a:cubicBezTo>
                <a:cubicBezTo>
                  <a:pt x="3429" y="756"/>
                  <a:pt x="3430" y="755"/>
                  <a:pt x="3430" y="755"/>
                </a:cubicBezTo>
                <a:cubicBezTo>
                  <a:pt x="3431" y="755"/>
                  <a:pt x="3431" y="755"/>
                  <a:pt x="3431" y="754"/>
                </a:cubicBezTo>
                <a:cubicBezTo>
                  <a:pt x="3431" y="754"/>
                  <a:pt x="3430" y="754"/>
                  <a:pt x="3430" y="754"/>
                </a:cubicBezTo>
                <a:close/>
                <a:moveTo>
                  <a:pt x="3262" y="1379"/>
                </a:moveTo>
                <a:cubicBezTo>
                  <a:pt x="3262" y="1379"/>
                  <a:pt x="3262" y="1379"/>
                  <a:pt x="3262" y="1379"/>
                </a:cubicBezTo>
                <a:cubicBezTo>
                  <a:pt x="3262" y="1378"/>
                  <a:pt x="3263" y="1379"/>
                  <a:pt x="3263" y="1379"/>
                </a:cubicBezTo>
                <a:cubicBezTo>
                  <a:pt x="3263" y="1379"/>
                  <a:pt x="3264" y="1380"/>
                  <a:pt x="3265" y="1380"/>
                </a:cubicBezTo>
                <a:cubicBezTo>
                  <a:pt x="3265" y="1379"/>
                  <a:pt x="3264" y="1378"/>
                  <a:pt x="3263" y="1378"/>
                </a:cubicBezTo>
                <a:cubicBezTo>
                  <a:pt x="3263" y="1378"/>
                  <a:pt x="3262" y="1378"/>
                  <a:pt x="3262" y="1378"/>
                </a:cubicBezTo>
                <a:cubicBezTo>
                  <a:pt x="3261" y="1378"/>
                  <a:pt x="3261" y="1378"/>
                  <a:pt x="3260" y="1379"/>
                </a:cubicBezTo>
                <a:cubicBezTo>
                  <a:pt x="3260" y="1379"/>
                  <a:pt x="3260" y="1379"/>
                  <a:pt x="3260" y="1379"/>
                </a:cubicBezTo>
                <a:cubicBezTo>
                  <a:pt x="3259" y="1380"/>
                  <a:pt x="3259" y="1380"/>
                  <a:pt x="3258" y="1380"/>
                </a:cubicBezTo>
                <a:cubicBezTo>
                  <a:pt x="3258" y="1381"/>
                  <a:pt x="3258" y="1382"/>
                  <a:pt x="3257" y="1382"/>
                </a:cubicBezTo>
                <a:cubicBezTo>
                  <a:pt x="3257" y="1383"/>
                  <a:pt x="3256" y="1384"/>
                  <a:pt x="3256" y="1384"/>
                </a:cubicBezTo>
                <a:cubicBezTo>
                  <a:pt x="3255" y="1384"/>
                  <a:pt x="3255" y="1384"/>
                  <a:pt x="3255" y="1385"/>
                </a:cubicBezTo>
                <a:cubicBezTo>
                  <a:pt x="3255" y="1385"/>
                  <a:pt x="3255" y="1385"/>
                  <a:pt x="3255" y="1386"/>
                </a:cubicBezTo>
                <a:cubicBezTo>
                  <a:pt x="3255" y="1386"/>
                  <a:pt x="3255" y="1386"/>
                  <a:pt x="3255" y="1387"/>
                </a:cubicBezTo>
                <a:cubicBezTo>
                  <a:pt x="3255" y="1387"/>
                  <a:pt x="3255" y="1387"/>
                  <a:pt x="3255" y="1388"/>
                </a:cubicBezTo>
                <a:cubicBezTo>
                  <a:pt x="3255" y="1388"/>
                  <a:pt x="3255" y="1389"/>
                  <a:pt x="3256" y="1389"/>
                </a:cubicBezTo>
                <a:cubicBezTo>
                  <a:pt x="3256" y="1389"/>
                  <a:pt x="3257" y="1389"/>
                  <a:pt x="3257" y="1388"/>
                </a:cubicBezTo>
                <a:cubicBezTo>
                  <a:pt x="3258" y="1388"/>
                  <a:pt x="3258" y="1387"/>
                  <a:pt x="3259" y="1386"/>
                </a:cubicBezTo>
                <a:cubicBezTo>
                  <a:pt x="3259" y="1385"/>
                  <a:pt x="3260" y="1385"/>
                  <a:pt x="3261" y="1384"/>
                </a:cubicBezTo>
                <a:cubicBezTo>
                  <a:pt x="3261" y="1384"/>
                  <a:pt x="3261" y="1383"/>
                  <a:pt x="3261" y="1383"/>
                </a:cubicBezTo>
                <a:cubicBezTo>
                  <a:pt x="3261" y="1382"/>
                  <a:pt x="3262" y="1383"/>
                  <a:pt x="3262" y="1382"/>
                </a:cubicBezTo>
                <a:cubicBezTo>
                  <a:pt x="3262" y="1381"/>
                  <a:pt x="3261" y="1381"/>
                  <a:pt x="3261" y="1381"/>
                </a:cubicBezTo>
                <a:cubicBezTo>
                  <a:pt x="3261" y="1381"/>
                  <a:pt x="3261" y="1380"/>
                  <a:pt x="3261" y="1380"/>
                </a:cubicBezTo>
                <a:cubicBezTo>
                  <a:pt x="3261" y="1380"/>
                  <a:pt x="3262" y="1380"/>
                  <a:pt x="3262" y="1379"/>
                </a:cubicBezTo>
                <a:close/>
                <a:moveTo>
                  <a:pt x="3297" y="1366"/>
                </a:moveTo>
                <a:cubicBezTo>
                  <a:pt x="3296" y="1366"/>
                  <a:pt x="3296" y="1366"/>
                  <a:pt x="3296" y="1366"/>
                </a:cubicBezTo>
                <a:cubicBezTo>
                  <a:pt x="3296" y="1365"/>
                  <a:pt x="3296" y="1365"/>
                  <a:pt x="3296" y="1364"/>
                </a:cubicBezTo>
                <a:cubicBezTo>
                  <a:pt x="3296" y="1364"/>
                  <a:pt x="3295" y="1364"/>
                  <a:pt x="3296" y="1363"/>
                </a:cubicBezTo>
                <a:cubicBezTo>
                  <a:pt x="3296" y="1362"/>
                  <a:pt x="3296" y="1362"/>
                  <a:pt x="3296" y="1361"/>
                </a:cubicBezTo>
                <a:cubicBezTo>
                  <a:pt x="3295" y="1360"/>
                  <a:pt x="3295" y="1360"/>
                  <a:pt x="3295" y="1360"/>
                </a:cubicBezTo>
                <a:cubicBezTo>
                  <a:pt x="3295" y="1360"/>
                  <a:pt x="3295" y="1359"/>
                  <a:pt x="3295" y="1359"/>
                </a:cubicBezTo>
                <a:cubicBezTo>
                  <a:pt x="3294" y="1358"/>
                  <a:pt x="3294" y="1360"/>
                  <a:pt x="3293" y="1360"/>
                </a:cubicBezTo>
                <a:cubicBezTo>
                  <a:pt x="3293" y="1361"/>
                  <a:pt x="3293" y="1361"/>
                  <a:pt x="3292" y="1361"/>
                </a:cubicBezTo>
                <a:cubicBezTo>
                  <a:pt x="3292" y="1361"/>
                  <a:pt x="3291" y="1362"/>
                  <a:pt x="3291" y="1362"/>
                </a:cubicBezTo>
                <a:cubicBezTo>
                  <a:pt x="3290" y="1362"/>
                  <a:pt x="3290" y="1362"/>
                  <a:pt x="3290" y="1362"/>
                </a:cubicBezTo>
                <a:cubicBezTo>
                  <a:pt x="3289" y="1363"/>
                  <a:pt x="3291" y="1363"/>
                  <a:pt x="3292" y="1363"/>
                </a:cubicBezTo>
                <a:cubicBezTo>
                  <a:pt x="3292" y="1364"/>
                  <a:pt x="3291" y="1364"/>
                  <a:pt x="3291" y="1365"/>
                </a:cubicBezTo>
                <a:cubicBezTo>
                  <a:pt x="3291" y="1366"/>
                  <a:pt x="3291" y="1366"/>
                  <a:pt x="3291" y="1367"/>
                </a:cubicBezTo>
                <a:cubicBezTo>
                  <a:pt x="3292" y="1368"/>
                  <a:pt x="3292" y="1369"/>
                  <a:pt x="3293" y="1369"/>
                </a:cubicBezTo>
                <a:cubicBezTo>
                  <a:pt x="3294" y="1369"/>
                  <a:pt x="3294" y="1369"/>
                  <a:pt x="3294" y="1369"/>
                </a:cubicBezTo>
                <a:cubicBezTo>
                  <a:pt x="3295" y="1369"/>
                  <a:pt x="3295" y="1370"/>
                  <a:pt x="3296" y="1369"/>
                </a:cubicBezTo>
                <a:cubicBezTo>
                  <a:pt x="3296" y="1369"/>
                  <a:pt x="3296" y="1368"/>
                  <a:pt x="3296" y="1367"/>
                </a:cubicBezTo>
                <a:cubicBezTo>
                  <a:pt x="3296" y="1367"/>
                  <a:pt x="3297" y="1367"/>
                  <a:pt x="3297" y="1366"/>
                </a:cubicBezTo>
                <a:close/>
                <a:moveTo>
                  <a:pt x="3249" y="940"/>
                </a:moveTo>
                <a:cubicBezTo>
                  <a:pt x="3250" y="940"/>
                  <a:pt x="3249" y="939"/>
                  <a:pt x="3248" y="939"/>
                </a:cubicBezTo>
                <a:cubicBezTo>
                  <a:pt x="3248" y="939"/>
                  <a:pt x="3246" y="939"/>
                  <a:pt x="3247" y="940"/>
                </a:cubicBezTo>
                <a:cubicBezTo>
                  <a:pt x="3247" y="941"/>
                  <a:pt x="3247" y="940"/>
                  <a:pt x="3248" y="941"/>
                </a:cubicBezTo>
                <a:cubicBezTo>
                  <a:pt x="3248" y="941"/>
                  <a:pt x="3248" y="941"/>
                  <a:pt x="3248" y="942"/>
                </a:cubicBezTo>
                <a:cubicBezTo>
                  <a:pt x="3248" y="942"/>
                  <a:pt x="3249" y="942"/>
                  <a:pt x="3249" y="941"/>
                </a:cubicBezTo>
                <a:cubicBezTo>
                  <a:pt x="3249" y="941"/>
                  <a:pt x="3249" y="941"/>
                  <a:pt x="3249" y="941"/>
                </a:cubicBezTo>
                <a:cubicBezTo>
                  <a:pt x="3249" y="940"/>
                  <a:pt x="3249" y="940"/>
                  <a:pt x="3249" y="940"/>
                </a:cubicBezTo>
                <a:close/>
                <a:moveTo>
                  <a:pt x="3456" y="739"/>
                </a:moveTo>
                <a:cubicBezTo>
                  <a:pt x="3456" y="739"/>
                  <a:pt x="3456" y="739"/>
                  <a:pt x="3456" y="740"/>
                </a:cubicBezTo>
                <a:cubicBezTo>
                  <a:pt x="3455" y="740"/>
                  <a:pt x="3455" y="740"/>
                  <a:pt x="3455" y="740"/>
                </a:cubicBezTo>
                <a:cubicBezTo>
                  <a:pt x="3454" y="741"/>
                  <a:pt x="3453" y="741"/>
                  <a:pt x="3452" y="742"/>
                </a:cubicBezTo>
                <a:cubicBezTo>
                  <a:pt x="3452" y="742"/>
                  <a:pt x="3451" y="742"/>
                  <a:pt x="3451" y="742"/>
                </a:cubicBezTo>
                <a:cubicBezTo>
                  <a:pt x="3451" y="743"/>
                  <a:pt x="3450" y="743"/>
                  <a:pt x="3450" y="743"/>
                </a:cubicBezTo>
                <a:cubicBezTo>
                  <a:pt x="3450" y="743"/>
                  <a:pt x="3449" y="743"/>
                  <a:pt x="3448" y="743"/>
                </a:cubicBezTo>
                <a:cubicBezTo>
                  <a:pt x="3448" y="743"/>
                  <a:pt x="3448" y="743"/>
                  <a:pt x="3448" y="742"/>
                </a:cubicBezTo>
                <a:cubicBezTo>
                  <a:pt x="3448" y="742"/>
                  <a:pt x="3447" y="742"/>
                  <a:pt x="3447" y="741"/>
                </a:cubicBezTo>
                <a:cubicBezTo>
                  <a:pt x="3447" y="741"/>
                  <a:pt x="3447" y="740"/>
                  <a:pt x="3447" y="741"/>
                </a:cubicBezTo>
                <a:cubicBezTo>
                  <a:pt x="3446" y="741"/>
                  <a:pt x="3446" y="741"/>
                  <a:pt x="3446" y="741"/>
                </a:cubicBezTo>
                <a:cubicBezTo>
                  <a:pt x="3446" y="742"/>
                  <a:pt x="3446" y="742"/>
                  <a:pt x="3445" y="742"/>
                </a:cubicBezTo>
                <a:cubicBezTo>
                  <a:pt x="3445" y="743"/>
                  <a:pt x="3444" y="744"/>
                  <a:pt x="3443" y="744"/>
                </a:cubicBezTo>
                <a:cubicBezTo>
                  <a:pt x="3442" y="745"/>
                  <a:pt x="3441" y="746"/>
                  <a:pt x="3440" y="746"/>
                </a:cubicBezTo>
                <a:cubicBezTo>
                  <a:pt x="3440" y="747"/>
                  <a:pt x="3439" y="748"/>
                  <a:pt x="3438" y="749"/>
                </a:cubicBezTo>
                <a:cubicBezTo>
                  <a:pt x="3437" y="750"/>
                  <a:pt x="3437" y="751"/>
                  <a:pt x="3436" y="751"/>
                </a:cubicBezTo>
                <a:cubicBezTo>
                  <a:pt x="3436" y="752"/>
                  <a:pt x="3435" y="752"/>
                  <a:pt x="3435" y="752"/>
                </a:cubicBezTo>
                <a:cubicBezTo>
                  <a:pt x="3434" y="752"/>
                  <a:pt x="3434" y="753"/>
                  <a:pt x="3434" y="754"/>
                </a:cubicBezTo>
                <a:cubicBezTo>
                  <a:pt x="3435" y="754"/>
                  <a:pt x="3435" y="755"/>
                  <a:pt x="3435" y="755"/>
                </a:cubicBezTo>
                <a:cubicBezTo>
                  <a:pt x="3435" y="755"/>
                  <a:pt x="3436" y="755"/>
                  <a:pt x="3436" y="754"/>
                </a:cubicBezTo>
                <a:cubicBezTo>
                  <a:pt x="3436" y="754"/>
                  <a:pt x="3436" y="753"/>
                  <a:pt x="3437" y="753"/>
                </a:cubicBezTo>
                <a:cubicBezTo>
                  <a:pt x="3438" y="752"/>
                  <a:pt x="3439" y="753"/>
                  <a:pt x="3439" y="752"/>
                </a:cubicBezTo>
                <a:cubicBezTo>
                  <a:pt x="3440" y="751"/>
                  <a:pt x="3440" y="751"/>
                  <a:pt x="3440" y="751"/>
                </a:cubicBezTo>
                <a:cubicBezTo>
                  <a:pt x="3440" y="750"/>
                  <a:pt x="3440" y="750"/>
                  <a:pt x="3441" y="750"/>
                </a:cubicBezTo>
                <a:cubicBezTo>
                  <a:pt x="3442" y="749"/>
                  <a:pt x="3443" y="749"/>
                  <a:pt x="3443" y="748"/>
                </a:cubicBezTo>
                <a:cubicBezTo>
                  <a:pt x="3443" y="748"/>
                  <a:pt x="3443" y="748"/>
                  <a:pt x="3443" y="747"/>
                </a:cubicBezTo>
                <a:cubicBezTo>
                  <a:pt x="3443" y="747"/>
                  <a:pt x="3444" y="747"/>
                  <a:pt x="3444" y="746"/>
                </a:cubicBezTo>
                <a:cubicBezTo>
                  <a:pt x="3444" y="746"/>
                  <a:pt x="3445" y="747"/>
                  <a:pt x="3445" y="747"/>
                </a:cubicBezTo>
                <a:cubicBezTo>
                  <a:pt x="3446" y="747"/>
                  <a:pt x="3446" y="747"/>
                  <a:pt x="3446" y="747"/>
                </a:cubicBezTo>
                <a:cubicBezTo>
                  <a:pt x="3447" y="747"/>
                  <a:pt x="3447" y="746"/>
                  <a:pt x="3448" y="745"/>
                </a:cubicBezTo>
                <a:cubicBezTo>
                  <a:pt x="3449" y="744"/>
                  <a:pt x="3451" y="743"/>
                  <a:pt x="3452" y="743"/>
                </a:cubicBezTo>
                <a:cubicBezTo>
                  <a:pt x="3453" y="742"/>
                  <a:pt x="3454" y="742"/>
                  <a:pt x="3455" y="742"/>
                </a:cubicBezTo>
                <a:cubicBezTo>
                  <a:pt x="3456" y="742"/>
                  <a:pt x="3457" y="742"/>
                  <a:pt x="3457" y="741"/>
                </a:cubicBezTo>
                <a:cubicBezTo>
                  <a:pt x="3457" y="741"/>
                  <a:pt x="3457" y="739"/>
                  <a:pt x="3456" y="739"/>
                </a:cubicBezTo>
                <a:close/>
                <a:moveTo>
                  <a:pt x="3505" y="706"/>
                </a:moveTo>
                <a:cubicBezTo>
                  <a:pt x="3504" y="707"/>
                  <a:pt x="3504" y="707"/>
                  <a:pt x="3505" y="707"/>
                </a:cubicBezTo>
                <a:cubicBezTo>
                  <a:pt x="3505" y="707"/>
                  <a:pt x="3505" y="706"/>
                  <a:pt x="3505" y="706"/>
                </a:cubicBezTo>
                <a:close/>
                <a:moveTo>
                  <a:pt x="3499" y="713"/>
                </a:moveTo>
                <a:cubicBezTo>
                  <a:pt x="3499" y="712"/>
                  <a:pt x="3498" y="713"/>
                  <a:pt x="3498" y="713"/>
                </a:cubicBezTo>
                <a:cubicBezTo>
                  <a:pt x="3498" y="713"/>
                  <a:pt x="3499" y="713"/>
                  <a:pt x="3499" y="713"/>
                </a:cubicBezTo>
                <a:close/>
                <a:moveTo>
                  <a:pt x="3289" y="1372"/>
                </a:moveTo>
                <a:cubicBezTo>
                  <a:pt x="3289" y="1372"/>
                  <a:pt x="3289" y="1372"/>
                  <a:pt x="3289" y="1373"/>
                </a:cubicBezTo>
                <a:cubicBezTo>
                  <a:pt x="3289" y="1374"/>
                  <a:pt x="3289" y="1375"/>
                  <a:pt x="3289" y="1375"/>
                </a:cubicBezTo>
                <a:cubicBezTo>
                  <a:pt x="3290" y="1377"/>
                  <a:pt x="3291" y="1376"/>
                  <a:pt x="3291" y="1375"/>
                </a:cubicBezTo>
                <a:cubicBezTo>
                  <a:pt x="3292" y="1374"/>
                  <a:pt x="3292" y="1373"/>
                  <a:pt x="3293" y="1373"/>
                </a:cubicBezTo>
                <a:cubicBezTo>
                  <a:pt x="3293" y="1373"/>
                  <a:pt x="3294" y="1373"/>
                  <a:pt x="3294" y="1373"/>
                </a:cubicBezTo>
                <a:cubicBezTo>
                  <a:pt x="3294" y="1372"/>
                  <a:pt x="3293" y="1372"/>
                  <a:pt x="3293" y="1372"/>
                </a:cubicBezTo>
                <a:cubicBezTo>
                  <a:pt x="3292" y="1371"/>
                  <a:pt x="3292" y="1371"/>
                  <a:pt x="3292" y="1370"/>
                </a:cubicBezTo>
                <a:cubicBezTo>
                  <a:pt x="3292" y="1370"/>
                  <a:pt x="3291" y="1370"/>
                  <a:pt x="3291" y="1369"/>
                </a:cubicBezTo>
                <a:cubicBezTo>
                  <a:pt x="3290" y="1369"/>
                  <a:pt x="3290" y="1369"/>
                  <a:pt x="3290" y="1368"/>
                </a:cubicBezTo>
                <a:cubicBezTo>
                  <a:pt x="3290" y="1368"/>
                  <a:pt x="3290" y="1367"/>
                  <a:pt x="3289" y="1368"/>
                </a:cubicBezTo>
                <a:cubicBezTo>
                  <a:pt x="3289" y="1368"/>
                  <a:pt x="3289" y="1368"/>
                  <a:pt x="3289" y="1369"/>
                </a:cubicBezTo>
                <a:cubicBezTo>
                  <a:pt x="3289" y="1369"/>
                  <a:pt x="3289" y="1369"/>
                  <a:pt x="3289" y="1370"/>
                </a:cubicBezTo>
                <a:cubicBezTo>
                  <a:pt x="3289" y="1370"/>
                  <a:pt x="3290" y="1370"/>
                  <a:pt x="3290" y="1371"/>
                </a:cubicBezTo>
                <a:cubicBezTo>
                  <a:pt x="3290" y="1371"/>
                  <a:pt x="3289" y="1371"/>
                  <a:pt x="3289" y="1372"/>
                </a:cubicBezTo>
                <a:close/>
                <a:moveTo>
                  <a:pt x="3247" y="1318"/>
                </a:moveTo>
                <a:cubicBezTo>
                  <a:pt x="3248" y="1317"/>
                  <a:pt x="3247" y="1317"/>
                  <a:pt x="3247" y="1317"/>
                </a:cubicBezTo>
                <a:cubicBezTo>
                  <a:pt x="3246" y="1317"/>
                  <a:pt x="3246" y="1315"/>
                  <a:pt x="3244" y="1316"/>
                </a:cubicBezTo>
                <a:cubicBezTo>
                  <a:pt x="3244" y="1316"/>
                  <a:pt x="3243" y="1317"/>
                  <a:pt x="3243" y="1317"/>
                </a:cubicBezTo>
                <a:cubicBezTo>
                  <a:pt x="3242" y="1317"/>
                  <a:pt x="3241" y="1317"/>
                  <a:pt x="3240" y="1318"/>
                </a:cubicBezTo>
                <a:cubicBezTo>
                  <a:pt x="3240" y="1318"/>
                  <a:pt x="3239" y="1318"/>
                  <a:pt x="3239" y="1318"/>
                </a:cubicBezTo>
                <a:cubicBezTo>
                  <a:pt x="3239" y="1319"/>
                  <a:pt x="3240" y="1319"/>
                  <a:pt x="3240" y="1319"/>
                </a:cubicBezTo>
                <a:cubicBezTo>
                  <a:pt x="3241" y="1319"/>
                  <a:pt x="3241" y="1319"/>
                  <a:pt x="3241" y="1319"/>
                </a:cubicBezTo>
                <a:cubicBezTo>
                  <a:pt x="3241" y="1320"/>
                  <a:pt x="3242" y="1320"/>
                  <a:pt x="3242" y="1320"/>
                </a:cubicBezTo>
                <a:cubicBezTo>
                  <a:pt x="3243" y="1320"/>
                  <a:pt x="3243" y="1320"/>
                  <a:pt x="3243" y="1321"/>
                </a:cubicBezTo>
                <a:cubicBezTo>
                  <a:pt x="3243" y="1321"/>
                  <a:pt x="3244" y="1321"/>
                  <a:pt x="3244" y="1321"/>
                </a:cubicBezTo>
                <a:cubicBezTo>
                  <a:pt x="3245" y="1321"/>
                  <a:pt x="3245" y="1320"/>
                  <a:pt x="3245" y="1320"/>
                </a:cubicBezTo>
                <a:cubicBezTo>
                  <a:pt x="3245" y="1320"/>
                  <a:pt x="3246" y="1320"/>
                  <a:pt x="3246" y="1320"/>
                </a:cubicBezTo>
                <a:cubicBezTo>
                  <a:pt x="3247" y="1320"/>
                  <a:pt x="3247" y="1319"/>
                  <a:pt x="3247" y="1319"/>
                </a:cubicBezTo>
                <a:cubicBezTo>
                  <a:pt x="3247" y="1319"/>
                  <a:pt x="3247" y="1318"/>
                  <a:pt x="3247" y="1318"/>
                </a:cubicBezTo>
                <a:cubicBezTo>
                  <a:pt x="3247" y="1318"/>
                  <a:pt x="3247" y="1318"/>
                  <a:pt x="3247" y="1318"/>
                </a:cubicBezTo>
                <a:close/>
                <a:moveTo>
                  <a:pt x="3243" y="917"/>
                </a:moveTo>
                <a:cubicBezTo>
                  <a:pt x="3243" y="916"/>
                  <a:pt x="3243" y="916"/>
                  <a:pt x="3243" y="916"/>
                </a:cubicBezTo>
                <a:cubicBezTo>
                  <a:pt x="3244" y="915"/>
                  <a:pt x="3244" y="916"/>
                  <a:pt x="3244" y="915"/>
                </a:cubicBezTo>
                <a:cubicBezTo>
                  <a:pt x="3245" y="915"/>
                  <a:pt x="3244" y="914"/>
                  <a:pt x="3244" y="914"/>
                </a:cubicBezTo>
                <a:cubicBezTo>
                  <a:pt x="3244" y="913"/>
                  <a:pt x="3244" y="913"/>
                  <a:pt x="3244" y="913"/>
                </a:cubicBezTo>
                <a:cubicBezTo>
                  <a:pt x="3243" y="912"/>
                  <a:pt x="3242" y="913"/>
                  <a:pt x="3242" y="913"/>
                </a:cubicBezTo>
                <a:cubicBezTo>
                  <a:pt x="3243" y="914"/>
                  <a:pt x="3243" y="914"/>
                  <a:pt x="3243" y="915"/>
                </a:cubicBezTo>
                <a:cubicBezTo>
                  <a:pt x="3243" y="915"/>
                  <a:pt x="3242" y="917"/>
                  <a:pt x="3243" y="917"/>
                </a:cubicBezTo>
                <a:close/>
                <a:moveTo>
                  <a:pt x="3243" y="1432"/>
                </a:moveTo>
                <a:cubicBezTo>
                  <a:pt x="3243" y="1432"/>
                  <a:pt x="3244" y="1432"/>
                  <a:pt x="3244" y="1432"/>
                </a:cubicBezTo>
                <a:cubicBezTo>
                  <a:pt x="3245" y="1432"/>
                  <a:pt x="3245" y="1432"/>
                  <a:pt x="3245" y="1432"/>
                </a:cubicBezTo>
                <a:cubicBezTo>
                  <a:pt x="3246" y="1432"/>
                  <a:pt x="3247" y="1432"/>
                  <a:pt x="3247" y="1433"/>
                </a:cubicBezTo>
                <a:cubicBezTo>
                  <a:pt x="3248" y="1433"/>
                  <a:pt x="3248" y="1433"/>
                  <a:pt x="3249" y="1433"/>
                </a:cubicBezTo>
                <a:cubicBezTo>
                  <a:pt x="3249" y="1433"/>
                  <a:pt x="3249" y="1432"/>
                  <a:pt x="3249" y="1432"/>
                </a:cubicBezTo>
                <a:cubicBezTo>
                  <a:pt x="3250" y="1432"/>
                  <a:pt x="3251" y="1432"/>
                  <a:pt x="3251" y="1433"/>
                </a:cubicBezTo>
                <a:cubicBezTo>
                  <a:pt x="3252" y="1433"/>
                  <a:pt x="3252" y="1434"/>
                  <a:pt x="3253" y="1434"/>
                </a:cubicBezTo>
                <a:cubicBezTo>
                  <a:pt x="3254" y="1434"/>
                  <a:pt x="3254" y="1433"/>
                  <a:pt x="3255" y="1433"/>
                </a:cubicBezTo>
                <a:cubicBezTo>
                  <a:pt x="3255" y="1432"/>
                  <a:pt x="3256" y="1431"/>
                  <a:pt x="3257" y="1431"/>
                </a:cubicBezTo>
                <a:cubicBezTo>
                  <a:pt x="3257" y="1431"/>
                  <a:pt x="3258" y="1431"/>
                  <a:pt x="3258" y="1431"/>
                </a:cubicBezTo>
                <a:cubicBezTo>
                  <a:pt x="3259" y="1430"/>
                  <a:pt x="3259" y="1430"/>
                  <a:pt x="3259" y="1430"/>
                </a:cubicBezTo>
                <a:cubicBezTo>
                  <a:pt x="3259" y="1429"/>
                  <a:pt x="3260" y="1429"/>
                  <a:pt x="3260" y="1428"/>
                </a:cubicBezTo>
                <a:cubicBezTo>
                  <a:pt x="3260" y="1426"/>
                  <a:pt x="3259" y="1427"/>
                  <a:pt x="3258" y="1426"/>
                </a:cubicBezTo>
                <a:cubicBezTo>
                  <a:pt x="3257" y="1425"/>
                  <a:pt x="3257" y="1425"/>
                  <a:pt x="3256" y="1425"/>
                </a:cubicBezTo>
                <a:cubicBezTo>
                  <a:pt x="3256" y="1425"/>
                  <a:pt x="3256" y="1426"/>
                  <a:pt x="3256" y="1426"/>
                </a:cubicBezTo>
                <a:cubicBezTo>
                  <a:pt x="3255" y="1426"/>
                  <a:pt x="3255" y="1426"/>
                  <a:pt x="3254" y="1426"/>
                </a:cubicBezTo>
                <a:cubicBezTo>
                  <a:pt x="3254" y="1426"/>
                  <a:pt x="3254" y="1426"/>
                  <a:pt x="3253" y="1427"/>
                </a:cubicBezTo>
                <a:cubicBezTo>
                  <a:pt x="3253" y="1427"/>
                  <a:pt x="3253" y="1427"/>
                  <a:pt x="3252" y="1427"/>
                </a:cubicBezTo>
                <a:cubicBezTo>
                  <a:pt x="3251" y="1427"/>
                  <a:pt x="3251" y="1428"/>
                  <a:pt x="3250" y="1428"/>
                </a:cubicBezTo>
                <a:cubicBezTo>
                  <a:pt x="3249" y="1428"/>
                  <a:pt x="3248" y="1426"/>
                  <a:pt x="3247" y="1425"/>
                </a:cubicBezTo>
                <a:cubicBezTo>
                  <a:pt x="3247" y="1425"/>
                  <a:pt x="3246" y="1425"/>
                  <a:pt x="3246" y="1425"/>
                </a:cubicBezTo>
                <a:cubicBezTo>
                  <a:pt x="3246" y="1426"/>
                  <a:pt x="3247" y="1426"/>
                  <a:pt x="3246" y="1426"/>
                </a:cubicBezTo>
                <a:cubicBezTo>
                  <a:pt x="3246" y="1427"/>
                  <a:pt x="3246" y="1427"/>
                  <a:pt x="3245" y="1427"/>
                </a:cubicBezTo>
                <a:cubicBezTo>
                  <a:pt x="3244" y="1427"/>
                  <a:pt x="3244" y="1428"/>
                  <a:pt x="3244" y="1428"/>
                </a:cubicBezTo>
                <a:cubicBezTo>
                  <a:pt x="3244" y="1429"/>
                  <a:pt x="3245" y="1430"/>
                  <a:pt x="3244" y="1430"/>
                </a:cubicBezTo>
                <a:cubicBezTo>
                  <a:pt x="3244" y="1431"/>
                  <a:pt x="3242" y="1431"/>
                  <a:pt x="3243" y="1432"/>
                </a:cubicBezTo>
                <a:close/>
                <a:moveTo>
                  <a:pt x="3250" y="1301"/>
                </a:moveTo>
                <a:cubicBezTo>
                  <a:pt x="3250" y="1301"/>
                  <a:pt x="3251" y="1301"/>
                  <a:pt x="3251" y="1302"/>
                </a:cubicBezTo>
                <a:cubicBezTo>
                  <a:pt x="3251" y="1302"/>
                  <a:pt x="3251" y="1302"/>
                  <a:pt x="3251" y="1302"/>
                </a:cubicBezTo>
                <a:cubicBezTo>
                  <a:pt x="3252" y="1303"/>
                  <a:pt x="3252" y="1303"/>
                  <a:pt x="3252" y="1302"/>
                </a:cubicBezTo>
                <a:cubicBezTo>
                  <a:pt x="3253" y="1302"/>
                  <a:pt x="3252" y="1301"/>
                  <a:pt x="3253" y="1301"/>
                </a:cubicBezTo>
                <a:cubicBezTo>
                  <a:pt x="3253" y="1301"/>
                  <a:pt x="3253" y="1301"/>
                  <a:pt x="3254" y="1301"/>
                </a:cubicBezTo>
                <a:cubicBezTo>
                  <a:pt x="3254" y="1301"/>
                  <a:pt x="3254" y="1301"/>
                  <a:pt x="3255" y="1301"/>
                </a:cubicBezTo>
                <a:cubicBezTo>
                  <a:pt x="3255" y="1301"/>
                  <a:pt x="3256" y="1301"/>
                  <a:pt x="3256" y="1301"/>
                </a:cubicBezTo>
                <a:cubicBezTo>
                  <a:pt x="3256" y="1301"/>
                  <a:pt x="3257" y="1302"/>
                  <a:pt x="3257" y="1301"/>
                </a:cubicBezTo>
                <a:cubicBezTo>
                  <a:pt x="3258" y="1301"/>
                  <a:pt x="3257" y="1300"/>
                  <a:pt x="3257" y="1299"/>
                </a:cubicBezTo>
                <a:cubicBezTo>
                  <a:pt x="3257" y="1299"/>
                  <a:pt x="3257" y="1299"/>
                  <a:pt x="3256" y="1298"/>
                </a:cubicBezTo>
                <a:cubicBezTo>
                  <a:pt x="3256" y="1298"/>
                  <a:pt x="3256" y="1298"/>
                  <a:pt x="3255" y="1298"/>
                </a:cubicBezTo>
                <a:cubicBezTo>
                  <a:pt x="3254" y="1298"/>
                  <a:pt x="3254" y="1297"/>
                  <a:pt x="3253" y="1297"/>
                </a:cubicBezTo>
                <a:cubicBezTo>
                  <a:pt x="3252" y="1297"/>
                  <a:pt x="3252" y="1297"/>
                  <a:pt x="3252" y="1297"/>
                </a:cubicBezTo>
                <a:cubicBezTo>
                  <a:pt x="3251" y="1297"/>
                  <a:pt x="3251" y="1297"/>
                  <a:pt x="3251" y="1297"/>
                </a:cubicBezTo>
                <a:cubicBezTo>
                  <a:pt x="3250" y="1297"/>
                  <a:pt x="3250" y="1297"/>
                  <a:pt x="3250" y="1297"/>
                </a:cubicBezTo>
                <a:cubicBezTo>
                  <a:pt x="3250" y="1298"/>
                  <a:pt x="3250" y="1298"/>
                  <a:pt x="3250" y="1298"/>
                </a:cubicBezTo>
                <a:cubicBezTo>
                  <a:pt x="3251" y="1298"/>
                  <a:pt x="3250" y="1299"/>
                  <a:pt x="3251" y="1299"/>
                </a:cubicBezTo>
                <a:cubicBezTo>
                  <a:pt x="3251" y="1299"/>
                  <a:pt x="3251" y="1299"/>
                  <a:pt x="3251" y="1299"/>
                </a:cubicBezTo>
                <a:cubicBezTo>
                  <a:pt x="3251" y="1299"/>
                  <a:pt x="3252" y="1300"/>
                  <a:pt x="3251" y="1300"/>
                </a:cubicBezTo>
                <a:cubicBezTo>
                  <a:pt x="3251" y="1300"/>
                  <a:pt x="3251" y="1300"/>
                  <a:pt x="3251" y="1300"/>
                </a:cubicBezTo>
                <a:cubicBezTo>
                  <a:pt x="3250" y="1300"/>
                  <a:pt x="3250" y="1299"/>
                  <a:pt x="3250" y="1299"/>
                </a:cubicBezTo>
                <a:cubicBezTo>
                  <a:pt x="3250" y="1299"/>
                  <a:pt x="3250" y="1299"/>
                  <a:pt x="3250" y="1299"/>
                </a:cubicBezTo>
                <a:cubicBezTo>
                  <a:pt x="3249" y="1299"/>
                  <a:pt x="3250" y="1298"/>
                  <a:pt x="3249" y="1298"/>
                </a:cubicBezTo>
                <a:cubicBezTo>
                  <a:pt x="3249" y="1298"/>
                  <a:pt x="3249" y="1298"/>
                  <a:pt x="3248" y="1298"/>
                </a:cubicBezTo>
                <a:cubicBezTo>
                  <a:pt x="3248" y="1298"/>
                  <a:pt x="3247" y="1299"/>
                  <a:pt x="3246" y="1299"/>
                </a:cubicBezTo>
                <a:cubicBezTo>
                  <a:pt x="3246" y="1299"/>
                  <a:pt x="3245" y="1298"/>
                  <a:pt x="3245" y="1299"/>
                </a:cubicBezTo>
                <a:cubicBezTo>
                  <a:pt x="3244" y="1299"/>
                  <a:pt x="3245" y="1299"/>
                  <a:pt x="3245" y="1299"/>
                </a:cubicBezTo>
                <a:cubicBezTo>
                  <a:pt x="3245" y="1300"/>
                  <a:pt x="3246" y="1300"/>
                  <a:pt x="3246" y="1300"/>
                </a:cubicBezTo>
                <a:cubicBezTo>
                  <a:pt x="3247" y="1300"/>
                  <a:pt x="3248" y="1300"/>
                  <a:pt x="3248" y="1301"/>
                </a:cubicBezTo>
                <a:cubicBezTo>
                  <a:pt x="3249" y="1301"/>
                  <a:pt x="3249" y="1302"/>
                  <a:pt x="3248" y="1302"/>
                </a:cubicBezTo>
                <a:cubicBezTo>
                  <a:pt x="3248" y="1302"/>
                  <a:pt x="3247" y="1302"/>
                  <a:pt x="3248" y="1303"/>
                </a:cubicBezTo>
                <a:cubicBezTo>
                  <a:pt x="3248" y="1303"/>
                  <a:pt x="3248" y="1303"/>
                  <a:pt x="3248" y="1303"/>
                </a:cubicBezTo>
                <a:cubicBezTo>
                  <a:pt x="3249" y="1302"/>
                  <a:pt x="3249" y="1303"/>
                  <a:pt x="3249" y="1302"/>
                </a:cubicBezTo>
                <a:cubicBezTo>
                  <a:pt x="3250" y="1302"/>
                  <a:pt x="3249" y="1302"/>
                  <a:pt x="3249" y="1301"/>
                </a:cubicBezTo>
                <a:cubicBezTo>
                  <a:pt x="3249" y="1301"/>
                  <a:pt x="3249" y="1301"/>
                  <a:pt x="3249" y="1300"/>
                </a:cubicBezTo>
                <a:cubicBezTo>
                  <a:pt x="3250" y="1300"/>
                  <a:pt x="3250" y="1301"/>
                  <a:pt x="3250" y="1301"/>
                </a:cubicBezTo>
                <a:close/>
                <a:moveTo>
                  <a:pt x="3517" y="691"/>
                </a:moveTo>
                <a:cubicBezTo>
                  <a:pt x="3516" y="691"/>
                  <a:pt x="3516" y="692"/>
                  <a:pt x="3516" y="692"/>
                </a:cubicBezTo>
                <a:cubicBezTo>
                  <a:pt x="3517" y="692"/>
                  <a:pt x="3517" y="692"/>
                  <a:pt x="3518" y="691"/>
                </a:cubicBezTo>
                <a:cubicBezTo>
                  <a:pt x="3518" y="691"/>
                  <a:pt x="3519" y="690"/>
                  <a:pt x="3518" y="690"/>
                </a:cubicBezTo>
                <a:cubicBezTo>
                  <a:pt x="3518" y="690"/>
                  <a:pt x="3517" y="691"/>
                  <a:pt x="3517" y="691"/>
                </a:cubicBezTo>
                <a:close/>
                <a:moveTo>
                  <a:pt x="3660" y="1556"/>
                </a:moveTo>
                <a:cubicBezTo>
                  <a:pt x="3661" y="1556"/>
                  <a:pt x="3662" y="1557"/>
                  <a:pt x="3663" y="1556"/>
                </a:cubicBezTo>
                <a:cubicBezTo>
                  <a:pt x="3664" y="1556"/>
                  <a:pt x="3664" y="1555"/>
                  <a:pt x="3664" y="1555"/>
                </a:cubicBezTo>
                <a:cubicBezTo>
                  <a:pt x="3664" y="1554"/>
                  <a:pt x="3664" y="1553"/>
                  <a:pt x="3663" y="1553"/>
                </a:cubicBezTo>
                <a:cubicBezTo>
                  <a:pt x="3662" y="1552"/>
                  <a:pt x="3662" y="1552"/>
                  <a:pt x="3661" y="1552"/>
                </a:cubicBezTo>
                <a:cubicBezTo>
                  <a:pt x="3660" y="1551"/>
                  <a:pt x="3659" y="1550"/>
                  <a:pt x="3659" y="1550"/>
                </a:cubicBezTo>
                <a:cubicBezTo>
                  <a:pt x="3658" y="1549"/>
                  <a:pt x="3658" y="1549"/>
                  <a:pt x="3657" y="1548"/>
                </a:cubicBezTo>
                <a:cubicBezTo>
                  <a:pt x="3656" y="1547"/>
                  <a:pt x="3655" y="1547"/>
                  <a:pt x="3654" y="1547"/>
                </a:cubicBezTo>
                <a:cubicBezTo>
                  <a:pt x="3652" y="1546"/>
                  <a:pt x="3650" y="1544"/>
                  <a:pt x="3648" y="1543"/>
                </a:cubicBezTo>
                <a:cubicBezTo>
                  <a:pt x="3648" y="1542"/>
                  <a:pt x="3647" y="1541"/>
                  <a:pt x="3646" y="1540"/>
                </a:cubicBezTo>
                <a:cubicBezTo>
                  <a:pt x="3645" y="1539"/>
                  <a:pt x="3644" y="1539"/>
                  <a:pt x="3644" y="1538"/>
                </a:cubicBezTo>
                <a:cubicBezTo>
                  <a:pt x="3643" y="1537"/>
                  <a:pt x="3642" y="1536"/>
                  <a:pt x="3641" y="1536"/>
                </a:cubicBezTo>
                <a:cubicBezTo>
                  <a:pt x="3640" y="1535"/>
                  <a:pt x="3639" y="1535"/>
                  <a:pt x="3638" y="1534"/>
                </a:cubicBezTo>
                <a:cubicBezTo>
                  <a:pt x="3637" y="1533"/>
                  <a:pt x="3636" y="1532"/>
                  <a:pt x="3635" y="1532"/>
                </a:cubicBezTo>
                <a:cubicBezTo>
                  <a:pt x="3635" y="1531"/>
                  <a:pt x="3635" y="1531"/>
                  <a:pt x="3635" y="1531"/>
                </a:cubicBezTo>
                <a:cubicBezTo>
                  <a:pt x="3634" y="1531"/>
                  <a:pt x="3634" y="1532"/>
                  <a:pt x="3634" y="1532"/>
                </a:cubicBezTo>
                <a:cubicBezTo>
                  <a:pt x="3633" y="1531"/>
                  <a:pt x="3633" y="1531"/>
                  <a:pt x="3633" y="1530"/>
                </a:cubicBezTo>
                <a:cubicBezTo>
                  <a:pt x="3633" y="1530"/>
                  <a:pt x="3633" y="1529"/>
                  <a:pt x="3632" y="1529"/>
                </a:cubicBezTo>
                <a:cubicBezTo>
                  <a:pt x="3632" y="1529"/>
                  <a:pt x="3632" y="1530"/>
                  <a:pt x="3632" y="1530"/>
                </a:cubicBezTo>
                <a:cubicBezTo>
                  <a:pt x="3631" y="1531"/>
                  <a:pt x="3631" y="1530"/>
                  <a:pt x="3630" y="1529"/>
                </a:cubicBezTo>
                <a:cubicBezTo>
                  <a:pt x="3630" y="1529"/>
                  <a:pt x="3630" y="1531"/>
                  <a:pt x="3631" y="1531"/>
                </a:cubicBezTo>
                <a:cubicBezTo>
                  <a:pt x="3631" y="1532"/>
                  <a:pt x="3631" y="1532"/>
                  <a:pt x="3632" y="1533"/>
                </a:cubicBezTo>
                <a:cubicBezTo>
                  <a:pt x="3632" y="1534"/>
                  <a:pt x="3633" y="1534"/>
                  <a:pt x="3633" y="1535"/>
                </a:cubicBezTo>
                <a:cubicBezTo>
                  <a:pt x="3634" y="1536"/>
                  <a:pt x="3634" y="1537"/>
                  <a:pt x="3635" y="1537"/>
                </a:cubicBezTo>
                <a:cubicBezTo>
                  <a:pt x="3635" y="1537"/>
                  <a:pt x="3636" y="1538"/>
                  <a:pt x="3636" y="1538"/>
                </a:cubicBezTo>
                <a:cubicBezTo>
                  <a:pt x="3637" y="1539"/>
                  <a:pt x="3637" y="1539"/>
                  <a:pt x="3637" y="1540"/>
                </a:cubicBezTo>
                <a:cubicBezTo>
                  <a:pt x="3638" y="1540"/>
                  <a:pt x="3639" y="1541"/>
                  <a:pt x="3639" y="1541"/>
                </a:cubicBezTo>
                <a:cubicBezTo>
                  <a:pt x="3640" y="1543"/>
                  <a:pt x="3640" y="1544"/>
                  <a:pt x="3642" y="1545"/>
                </a:cubicBezTo>
                <a:cubicBezTo>
                  <a:pt x="3644" y="1546"/>
                  <a:pt x="3645" y="1547"/>
                  <a:pt x="3647" y="1549"/>
                </a:cubicBezTo>
                <a:cubicBezTo>
                  <a:pt x="3647" y="1549"/>
                  <a:pt x="3649" y="1550"/>
                  <a:pt x="3649" y="1549"/>
                </a:cubicBezTo>
                <a:cubicBezTo>
                  <a:pt x="3650" y="1549"/>
                  <a:pt x="3650" y="1549"/>
                  <a:pt x="3650" y="1549"/>
                </a:cubicBezTo>
                <a:cubicBezTo>
                  <a:pt x="3650" y="1548"/>
                  <a:pt x="3651" y="1549"/>
                  <a:pt x="3651" y="1549"/>
                </a:cubicBezTo>
                <a:cubicBezTo>
                  <a:pt x="3651" y="1550"/>
                  <a:pt x="3652" y="1550"/>
                  <a:pt x="3652" y="1551"/>
                </a:cubicBezTo>
                <a:cubicBezTo>
                  <a:pt x="3652" y="1551"/>
                  <a:pt x="3653" y="1552"/>
                  <a:pt x="3653" y="1552"/>
                </a:cubicBezTo>
                <a:cubicBezTo>
                  <a:pt x="3655" y="1553"/>
                  <a:pt x="3657" y="1554"/>
                  <a:pt x="3659" y="1555"/>
                </a:cubicBezTo>
                <a:cubicBezTo>
                  <a:pt x="3659" y="1555"/>
                  <a:pt x="3660" y="1556"/>
                  <a:pt x="3660" y="1556"/>
                </a:cubicBezTo>
                <a:close/>
                <a:moveTo>
                  <a:pt x="3743" y="632"/>
                </a:moveTo>
                <a:cubicBezTo>
                  <a:pt x="3743" y="631"/>
                  <a:pt x="3743" y="631"/>
                  <a:pt x="3743" y="631"/>
                </a:cubicBezTo>
                <a:cubicBezTo>
                  <a:pt x="3743" y="630"/>
                  <a:pt x="3742" y="631"/>
                  <a:pt x="3742" y="631"/>
                </a:cubicBezTo>
                <a:cubicBezTo>
                  <a:pt x="3742" y="631"/>
                  <a:pt x="3742" y="631"/>
                  <a:pt x="3742" y="632"/>
                </a:cubicBezTo>
                <a:cubicBezTo>
                  <a:pt x="3742" y="632"/>
                  <a:pt x="3743" y="632"/>
                  <a:pt x="3743" y="632"/>
                </a:cubicBezTo>
                <a:close/>
                <a:moveTo>
                  <a:pt x="3132" y="1159"/>
                </a:moveTo>
                <a:cubicBezTo>
                  <a:pt x="3132" y="1159"/>
                  <a:pt x="3133" y="1159"/>
                  <a:pt x="3132" y="1158"/>
                </a:cubicBezTo>
                <a:cubicBezTo>
                  <a:pt x="3132" y="1158"/>
                  <a:pt x="3132" y="1158"/>
                  <a:pt x="3132" y="1158"/>
                </a:cubicBezTo>
                <a:cubicBezTo>
                  <a:pt x="3132" y="1158"/>
                  <a:pt x="3132" y="1158"/>
                  <a:pt x="3132" y="1158"/>
                </a:cubicBezTo>
                <a:cubicBezTo>
                  <a:pt x="3132" y="1157"/>
                  <a:pt x="3132" y="1157"/>
                  <a:pt x="3131" y="1157"/>
                </a:cubicBezTo>
                <a:cubicBezTo>
                  <a:pt x="3131" y="1157"/>
                  <a:pt x="3131" y="1157"/>
                  <a:pt x="3131" y="1157"/>
                </a:cubicBezTo>
                <a:cubicBezTo>
                  <a:pt x="3131" y="1157"/>
                  <a:pt x="3131" y="1157"/>
                  <a:pt x="3131" y="1157"/>
                </a:cubicBezTo>
                <a:cubicBezTo>
                  <a:pt x="3131" y="1157"/>
                  <a:pt x="3130" y="1157"/>
                  <a:pt x="3130" y="1157"/>
                </a:cubicBezTo>
                <a:cubicBezTo>
                  <a:pt x="3130" y="1157"/>
                  <a:pt x="3131" y="1158"/>
                  <a:pt x="3131" y="1158"/>
                </a:cubicBezTo>
                <a:cubicBezTo>
                  <a:pt x="3130" y="1158"/>
                  <a:pt x="3130" y="1158"/>
                  <a:pt x="3130" y="1157"/>
                </a:cubicBezTo>
                <a:cubicBezTo>
                  <a:pt x="3130" y="1157"/>
                  <a:pt x="3130" y="1157"/>
                  <a:pt x="3130" y="1157"/>
                </a:cubicBezTo>
                <a:cubicBezTo>
                  <a:pt x="3130" y="1157"/>
                  <a:pt x="3129" y="1157"/>
                  <a:pt x="3129" y="1157"/>
                </a:cubicBezTo>
                <a:cubicBezTo>
                  <a:pt x="3129" y="1156"/>
                  <a:pt x="3129" y="1156"/>
                  <a:pt x="3129" y="1156"/>
                </a:cubicBezTo>
                <a:cubicBezTo>
                  <a:pt x="3129" y="1156"/>
                  <a:pt x="3128" y="1156"/>
                  <a:pt x="3128" y="1156"/>
                </a:cubicBezTo>
                <a:cubicBezTo>
                  <a:pt x="3128" y="1156"/>
                  <a:pt x="3128" y="1155"/>
                  <a:pt x="3128" y="1155"/>
                </a:cubicBezTo>
                <a:cubicBezTo>
                  <a:pt x="3128" y="1155"/>
                  <a:pt x="3127" y="1155"/>
                  <a:pt x="3127" y="1156"/>
                </a:cubicBezTo>
                <a:cubicBezTo>
                  <a:pt x="3128" y="1156"/>
                  <a:pt x="3127" y="1156"/>
                  <a:pt x="3127" y="1157"/>
                </a:cubicBezTo>
                <a:cubicBezTo>
                  <a:pt x="3127" y="1157"/>
                  <a:pt x="3127" y="1157"/>
                  <a:pt x="3127" y="1158"/>
                </a:cubicBezTo>
                <a:cubicBezTo>
                  <a:pt x="3127" y="1158"/>
                  <a:pt x="3127" y="1157"/>
                  <a:pt x="3127" y="1157"/>
                </a:cubicBezTo>
                <a:cubicBezTo>
                  <a:pt x="3127" y="1157"/>
                  <a:pt x="3128" y="1158"/>
                  <a:pt x="3128" y="1158"/>
                </a:cubicBezTo>
                <a:cubicBezTo>
                  <a:pt x="3128" y="1158"/>
                  <a:pt x="3128" y="1158"/>
                  <a:pt x="3128" y="1158"/>
                </a:cubicBezTo>
                <a:cubicBezTo>
                  <a:pt x="3128" y="1158"/>
                  <a:pt x="3128" y="1159"/>
                  <a:pt x="3128" y="1159"/>
                </a:cubicBezTo>
                <a:cubicBezTo>
                  <a:pt x="3129" y="1159"/>
                  <a:pt x="3129" y="1159"/>
                  <a:pt x="3129" y="1159"/>
                </a:cubicBezTo>
                <a:cubicBezTo>
                  <a:pt x="3129" y="1159"/>
                  <a:pt x="3129" y="1160"/>
                  <a:pt x="3130" y="1159"/>
                </a:cubicBezTo>
                <a:cubicBezTo>
                  <a:pt x="3130" y="1159"/>
                  <a:pt x="3129" y="1159"/>
                  <a:pt x="3130" y="1159"/>
                </a:cubicBezTo>
                <a:cubicBezTo>
                  <a:pt x="3130" y="1159"/>
                  <a:pt x="3130" y="1159"/>
                  <a:pt x="3130" y="1159"/>
                </a:cubicBezTo>
                <a:cubicBezTo>
                  <a:pt x="3130" y="1159"/>
                  <a:pt x="3130" y="1159"/>
                  <a:pt x="3130" y="1159"/>
                </a:cubicBezTo>
                <a:cubicBezTo>
                  <a:pt x="3130" y="1159"/>
                  <a:pt x="3130" y="1159"/>
                  <a:pt x="3130" y="1159"/>
                </a:cubicBezTo>
                <a:cubicBezTo>
                  <a:pt x="3130" y="1159"/>
                  <a:pt x="3130" y="1159"/>
                  <a:pt x="3131" y="1159"/>
                </a:cubicBezTo>
                <a:cubicBezTo>
                  <a:pt x="3131" y="1160"/>
                  <a:pt x="3131" y="1159"/>
                  <a:pt x="3131" y="1159"/>
                </a:cubicBezTo>
                <a:cubicBezTo>
                  <a:pt x="3131" y="1159"/>
                  <a:pt x="3131" y="1160"/>
                  <a:pt x="3131" y="1160"/>
                </a:cubicBezTo>
                <a:cubicBezTo>
                  <a:pt x="3131" y="1160"/>
                  <a:pt x="3131" y="1160"/>
                  <a:pt x="3131" y="1160"/>
                </a:cubicBezTo>
                <a:cubicBezTo>
                  <a:pt x="3131" y="1160"/>
                  <a:pt x="3131" y="1160"/>
                  <a:pt x="3131" y="1161"/>
                </a:cubicBezTo>
                <a:cubicBezTo>
                  <a:pt x="3131" y="1161"/>
                  <a:pt x="3131" y="1161"/>
                  <a:pt x="3131" y="1161"/>
                </a:cubicBezTo>
                <a:cubicBezTo>
                  <a:pt x="3132" y="1161"/>
                  <a:pt x="3132" y="1161"/>
                  <a:pt x="3132" y="1161"/>
                </a:cubicBezTo>
                <a:cubicBezTo>
                  <a:pt x="3132" y="1161"/>
                  <a:pt x="3131" y="1161"/>
                  <a:pt x="3131" y="1160"/>
                </a:cubicBezTo>
                <a:cubicBezTo>
                  <a:pt x="3132" y="1160"/>
                  <a:pt x="3132" y="1160"/>
                  <a:pt x="3132" y="1160"/>
                </a:cubicBezTo>
                <a:cubicBezTo>
                  <a:pt x="3132" y="1159"/>
                  <a:pt x="3131" y="1160"/>
                  <a:pt x="3131" y="1159"/>
                </a:cubicBezTo>
                <a:cubicBezTo>
                  <a:pt x="3131" y="1159"/>
                  <a:pt x="3131" y="1159"/>
                  <a:pt x="3131" y="1159"/>
                </a:cubicBezTo>
                <a:cubicBezTo>
                  <a:pt x="3132" y="1159"/>
                  <a:pt x="3132" y="1159"/>
                  <a:pt x="3132" y="1159"/>
                </a:cubicBezTo>
                <a:close/>
                <a:moveTo>
                  <a:pt x="3745" y="632"/>
                </a:moveTo>
                <a:cubicBezTo>
                  <a:pt x="3745" y="632"/>
                  <a:pt x="3744" y="632"/>
                  <a:pt x="3744" y="632"/>
                </a:cubicBezTo>
                <a:cubicBezTo>
                  <a:pt x="3744" y="632"/>
                  <a:pt x="3744" y="632"/>
                  <a:pt x="3744" y="632"/>
                </a:cubicBezTo>
                <a:cubicBezTo>
                  <a:pt x="3744" y="633"/>
                  <a:pt x="3745" y="632"/>
                  <a:pt x="3745" y="633"/>
                </a:cubicBezTo>
                <a:cubicBezTo>
                  <a:pt x="3745" y="633"/>
                  <a:pt x="3745" y="633"/>
                  <a:pt x="3745" y="632"/>
                </a:cubicBezTo>
                <a:close/>
                <a:moveTo>
                  <a:pt x="3735" y="627"/>
                </a:moveTo>
                <a:cubicBezTo>
                  <a:pt x="3735" y="627"/>
                  <a:pt x="3735" y="626"/>
                  <a:pt x="3734" y="626"/>
                </a:cubicBezTo>
                <a:cubicBezTo>
                  <a:pt x="3734" y="627"/>
                  <a:pt x="3733" y="627"/>
                  <a:pt x="3733" y="627"/>
                </a:cubicBezTo>
                <a:cubicBezTo>
                  <a:pt x="3733" y="627"/>
                  <a:pt x="3732" y="626"/>
                  <a:pt x="3731" y="626"/>
                </a:cubicBezTo>
                <a:cubicBezTo>
                  <a:pt x="3731" y="625"/>
                  <a:pt x="3729" y="626"/>
                  <a:pt x="3728" y="626"/>
                </a:cubicBezTo>
                <a:cubicBezTo>
                  <a:pt x="3727" y="627"/>
                  <a:pt x="3727" y="627"/>
                  <a:pt x="3728" y="627"/>
                </a:cubicBezTo>
                <a:cubicBezTo>
                  <a:pt x="3728" y="627"/>
                  <a:pt x="3728" y="627"/>
                  <a:pt x="3729" y="627"/>
                </a:cubicBezTo>
                <a:cubicBezTo>
                  <a:pt x="3730" y="627"/>
                  <a:pt x="3729" y="628"/>
                  <a:pt x="3729" y="628"/>
                </a:cubicBezTo>
                <a:cubicBezTo>
                  <a:pt x="3729" y="628"/>
                  <a:pt x="3730" y="628"/>
                  <a:pt x="3730" y="628"/>
                </a:cubicBezTo>
                <a:cubicBezTo>
                  <a:pt x="3731" y="628"/>
                  <a:pt x="3730" y="629"/>
                  <a:pt x="3730" y="629"/>
                </a:cubicBezTo>
                <a:cubicBezTo>
                  <a:pt x="3730" y="630"/>
                  <a:pt x="3730" y="630"/>
                  <a:pt x="3731" y="630"/>
                </a:cubicBezTo>
                <a:cubicBezTo>
                  <a:pt x="3731" y="630"/>
                  <a:pt x="3732" y="630"/>
                  <a:pt x="3732" y="630"/>
                </a:cubicBezTo>
                <a:cubicBezTo>
                  <a:pt x="3732" y="631"/>
                  <a:pt x="3732" y="630"/>
                  <a:pt x="3733" y="630"/>
                </a:cubicBezTo>
                <a:cubicBezTo>
                  <a:pt x="3733" y="630"/>
                  <a:pt x="3734" y="629"/>
                  <a:pt x="3734" y="630"/>
                </a:cubicBezTo>
                <a:cubicBezTo>
                  <a:pt x="3734" y="631"/>
                  <a:pt x="3735" y="630"/>
                  <a:pt x="3735" y="630"/>
                </a:cubicBezTo>
                <a:cubicBezTo>
                  <a:pt x="3735" y="630"/>
                  <a:pt x="3736" y="630"/>
                  <a:pt x="3737" y="630"/>
                </a:cubicBezTo>
                <a:cubicBezTo>
                  <a:pt x="3737" y="630"/>
                  <a:pt x="3737" y="630"/>
                  <a:pt x="3738" y="630"/>
                </a:cubicBezTo>
                <a:cubicBezTo>
                  <a:pt x="3738" y="630"/>
                  <a:pt x="3738" y="630"/>
                  <a:pt x="3738" y="630"/>
                </a:cubicBezTo>
                <a:cubicBezTo>
                  <a:pt x="3738" y="629"/>
                  <a:pt x="3738" y="629"/>
                  <a:pt x="3737" y="629"/>
                </a:cubicBezTo>
                <a:cubicBezTo>
                  <a:pt x="3737" y="628"/>
                  <a:pt x="3736" y="628"/>
                  <a:pt x="3736" y="628"/>
                </a:cubicBezTo>
                <a:cubicBezTo>
                  <a:pt x="3735" y="628"/>
                  <a:pt x="3735" y="628"/>
                  <a:pt x="3735" y="627"/>
                </a:cubicBezTo>
                <a:cubicBezTo>
                  <a:pt x="3735" y="627"/>
                  <a:pt x="3736" y="627"/>
                  <a:pt x="3735" y="627"/>
                </a:cubicBezTo>
                <a:close/>
                <a:moveTo>
                  <a:pt x="3736" y="636"/>
                </a:moveTo>
                <a:cubicBezTo>
                  <a:pt x="3736" y="636"/>
                  <a:pt x="3735" y="636"/>
                  <a:pt x="3735" y="637"/>
                </a:cubicBezTo>
                <a:cubicBezTo>
                  <a:pt x="3735" y="637"/>
                  <a:pt x="3736" y="637"/>
                  <a:pt x="3737" y="637"/>
                </a:cubicBezTo>
                <a:cubicBezTo>
                  <a:pt x="3738" y="637"/>
                  <a:pt x="3738" y="638"/>
                  <a:pt x="3738" y="638"/>
                </a:cubicBezTo>
                <a:cubicBezTo>
                  <a:pt x="3738" y="639"/>
                  <a:pt x="3738" y="638"/>
                  <a:pt x="3739" y="638"/>
                </a:cubicBezTo>
                <a:cubicBezTo>
                  <a:pt x="3739" y="638"/>
                  <a:pt x="3739" y="637"/>
                  <a:pt x="3739" y="637"/>
                </a:cubicBezTo>
                <a:cubicBezTo>
                  <a:pt x="3739" y="637"/>
                  <a:pt x="3739" y="636"/>
                  <a:pt x="3740" y="636"/>
                </a:cubicBezTo>
                <a:cubicBezTo>
                  <a:pt x="3740" y="636"/>
                  <a:pt x="3740" y="635"/>
                  <a:pt x="3740" y="635"/>
                </a:cubicBezTo>
                <a:cubicBezTo>
                  <a:pt x="3739" y="635"/>
                  <a:pt x="3739" y="636"/>
                  <a:pt x="3739" y="636"/>
                </a:cubicBezTo>
                <a:cubicBezTo>
                  <a:pt x="3739" y="636"/>
                  <a:pt x="3738" y="636"/>
                  <a:pt x="3737" y="636"/>
                </a:cubicBezTo>
                <a:cubicBezTo>
                  <a:pt x="3737" y="636"/>
                  <a:pt x="3736" y="636"/>
                  <a:pt x="3736" y="636"/>
                </a:cubicBezTo>
                <a:close/>
                <a:moveTo>
                  <a:pt x="3764" y="641"/>
                </a:moveTo>
                <a:cubicBezTo>
                  <a:pt x="3764" y="640"/>
                  <a:pt x="3764" y="640"/>
                  <a:pt x="3763" y="640"/>
                </a:cubicBezTo>
                <a:cubicBezTo>
                  <a:pt x="3763" y="640"/>
                  <a:pt x="3763" y="640"/>
                  <a:pt x="3763" y="641"/>
                </a:cubicBezTo>
                <a:cubicBezTo>
                  <a:pt x="3764" y="641"/>
                  <a:pt x="3764" y="642"/>
                  <a:pt x="3764" y="641"/>
                </a:cubicBezTo>
                <a:close/>
                <a:moveTo>
                  <a:pt x="3797" y="1503"/>
                </a:moveTo>
                <a:cubicBezTo>
                  <a:pt x="3797" y="1503"/>
                  <a:pt x="3797" y="1502"/>
                  <a:pt x="3797" y="1502"/>
                </a:cubicBezTo>
                <a:cubicBezTo>
                  <a:pt x="3797" y="1502"/>
                  <a:pt x="3797" y="1502"/>
                  <a:pt x="3797" y="1501"/>
                </a:cubicBezTo>
                <a:cubicBezTo>
                  <a:pt x="3796" y="1501"/>
                  <a:pt x="3797" y="1500"/>
                  <a:pt x="3796" y="1500"/>
                </a:cubicBezTo>
                <a:cubicBezTo>
                  <a:pt x="3796" y="1499"/>
                  <a:pt x="3795" y="1499"/>
                  <a:pt x="3795" y="1499"/>
                </a:cubicBezTo>
                <a:cubicBezTo>
                  <a:pt x="3795" y="1499"/>
                  <a:pt x="3794" y="1498"/>
                  <a:pt x="3794" y="1498"/>
                </a:cubicBezTo>
                <a:cubicBezTo>
                  <a:pt x="3794" y="1498"/>
                  <a:pt x="3794" y="1498"/>
                  <a:pt x="3793" y="1497"/>
                </a:cubicBezTo>
                <a:cubicBezTo>
                  <a:pt x="3793" y="1497"/>
                  <a:pt x="3793" y="1496"/>
                  <a:pt x="3793" y="1496"/>
                </a:cubicBezTo>
                <a:cubicBezTo>
                  <a:pt x="3792" y="1496"/>
                  <a:pt x="3792" y="1496"/>
                  <a:pt x="3792" y="1496"/>
                </a:cubicBezTo>
                <a:cubicBezTo>
                  <a:pt x="3792" y="1497"/>
                  <a:pt x="3791" y="1497"/>
                  <a:pt x="3791" y="1497"/>
                </a:cubicBezTo>
                <a:cubicBezTo>
                  <a:pt x="3791" y="1497"/>
                  <a:pt x="3791" y="1497"/>
                  <a:pt x="3790" y="1497"/>
                </a:cubicBezTo>
                <a:cubicBezTo>
                  <a:pt x="3790" y="1497"/>
                  <a:pt x="3789" y="1497"/>
                  <a:pt x="3789" y="1497"/>
                </a:cubicBezTo>
                <a:cubicBezTo>
                  <a:pt x="3788" y="1497"/>
                  <a:pt x="3788" y="1497"/>
                  <a:pt x="3787" y="1498"/>
                </a:cubicBezTo>
                <a:cubicBezTo>
                  <a:pt x="3787" y="1498"/>
                  <a:pt x="3787" y="1498"/>
                  <a:pt x="3786" y="1498"/>
                </a:cubicBezTo>
                <a:cubicBezTo>
                  <a:pt x="3786" y="1498"/>
                  <a:pt x="3786" y="1498"/>
                  <a:pt x="3786" y="1498"/>
                </a:cubicBezTo>
                <a:cubicBezTo>
                  <a:pt x="3785" y="1498"/>
                  <a:pt x="3785" y="1498"/>
                  <a:pt x="3785" y="1498"/>
                </a:cubicBezTo>
                <a:cubicBezTo>
                  <a:pt x="3784" y="1498"/>
                  <a:pt x="3783" y="1498"/>
                  <a:pt x="3783" y="1498"/>
                </a:cubicBezTo>
                <a:cubicBezTo>
                  <a:pt x="3783" y="1498"/>
                  <a:pt x="3784" y="1499"/>
                  <a:pt x="3784" y="1499"/>
                </a:cubicBezTo>
                <a:cubicBezTo>
                  <a:pt x="3784" y="1499"/>
                  <a:pt x="3784" y="1499"/>
                  <a:pt x="3784" y="1499"/>
                </a:cubicBezTo>
                <a:cubicBezTo>
                  <a:pt x="3784" y="1499"/>
                  <a:pt x="3784" y="1500"/>
                  <a:pt x="3783" y="1500"/>
                </a:cubicBezTo>
                <a:cubicBezTo>
                  <a:pt x="3783" y="1501"/>
                  <a:pt x="3782" y="1502"/>
                  <a:pt x="3782" y="1503"/>
                </a:cubicBezTo>
                <a:cubicBezTo>
                  <a:pt x="3782" y="1503"/>
                  <a:pt x="3782" y="1504"/>
                  <a:pt x="3782" y="1504"/>
                </a:cubicBezTo>
                <a:cubicBezTo>
                  <a:pt x="3782" y="1505"/>
                  <a:pt x="3782" y="1505"/>
                  <a:pt x="3783" y="1505"/>
                </a:cubicBezTo>
                <a:cubicBezTo>
                  <a:pt x="3784" y="1506"/>
                  <a:pt x="3784" y="1506"/>
                  <a:pt x="3785" y="1506"/>
                </a:cubicBezTo>
                <a:cubicBezTo>
                  <a:pt x="3785" y="1507"/>
                  <a:pt x="3786" y="1507"/>
                  <a:pt x="3787" y="1507"/>
                </a:cubicBezTo>
                <a:cubicBezTo>
                  <a:pt x="3788" y="1507"/>
                  <a:pt x="3790" y="1507"/>
                  <a:pt x="3792" y="1507"/>
                </a:cubicBezTo>
                <a:cubicBezTo>
                  <a:pt x="3793" y="1506"/>
                  <a:pt x="3795" y="1506"/>
                  <a:pt x="3797" y="1506"/>
                </a:cubicBezTo>
                <a:cubicBezTo>
                  <a:pt x="3797" y="1506"/>
                  <a:pt x="3799" y="1505"/>
                  <a:pt x="3798" y="1504"/>
                </a:cubicBezTo>
                <a:cubicBezTo>
                  <a:pt x="3798" y="1504"/>
                  <a:pt x="3797" y="1504"/>
                  <a:pt x="3797" y="1503"/>
                </a:cubicBezTo>
                <a:close/>
                <a:moveTo>
                  <a:pt x="3788" y="651"/>
                </a:moveTo>
                <a:cubicBezTo>
                  <a:pt x="3788" y="652"/>
                  <a:pt x="3788" y="652"/>
                  <a:pt x="3789" y="652"/>
                </a:cubicBezTo>
                <a:cubicBezTo>
                  <a:pt x="3790" y="653"/>
                  <a:pt x="3790" y="652"/>
                  <a:pt x="3789" y="651"/>
                </a:cubicBezTo>
                <a:cubicBezTo>
                  <a:pt x="3789" y="651"/>
                  <a:pt x="3788" y="651"/>
                  <a:pt x="3788" y="651"/>
                </a:cubicBezTo>
                <a:cubicBezTo>
                  <a:pt x="3788" y="651"/>
                  <a:pt x="3788" y="650"/>
                  <a:pt x="3788" y="650"/>
                </a:cubicBezTo>
                <a:cubicBezTo>
                  <a:pt x="3787" y="651"/>
                  <a:pt x="3787" y="651"/>
                  <a:pt x="3788" y="651"/>
                </a:cubicBezTo>
                <a:close/>
                <a:moveTo>
                  <a:pt x="3792" y="649"/>
                </a:moveTo>
                <a:cubicBezTo>
                  <a:pt x="3791" y="649"/>
                  <a:pt x="3791" y="648"/>
                  <a:pt x="3790" y="649"/>
                </a:cubicBezTo>
                <a:cubicBezTo>
                  <a:pt x="3790" y="649"/>
                  <a:pt x="3790" y="649"/>
                  <a:pt x="3790" y="650"/>
                </a:cubicBezTo>
                <a:cubicBezTo>
                  <a:pt x="3790" y="650"/>
                  <a:pt x="3791" y="650"/>
                  <a:pt x="3791" y="650"/>
                </a:cubicBezTo>
                <a:cubicBezTo>
                  <a:pt x="3791" y="650"/>
                  <a:pt x="3792" y="650"/>
                  <a:pt x="3792" y="649"/>
                </a:cubicBezTo>
                <a:cubicBezTo>
                  <a:pt x="3793" y="649"/>
                  <a:pt x="3793" y="649"/>
                  <a:pt x="3792" y="649"/>
                </a:cubicBezTo>
                <a:close/>
                <a:moveTo>
                  <a:pt x="3787" y="647"/>
                </a:moveTo>
                <a:cubicBezTo>
                  <a:pt x="3786" y="647"/>
                  <a:pt x="3787" y="648"/>
                  <a:pt x="3787" y="648"/>
                </a:cubicBezTo>
                <a:cubicBezTo>
                  <a:pt x="3787" y="648"/>
                  <a:pt x="3788" y="648"/>
                  <a:pt x="3788" y="648"/>
                </a:cubicBezTo>
                <a:cubicBezTo>
                  <a:pt x="3788" y="647"/>
                  <a:pt x="3787" y="647"/>
                  <a:pt x="3787" y="647"/>
                </a:cubicBezTo>
                <a:close/>
                <a:moveTo>
                  <a:pt x="3746" y="1793"/>
                </a:moveTo>
                <a:cubicBezTo>
                  <a:pt x="3746" y="1793"/>
                  <a:pt x="3746" y="1793"/>
                  <a:pt x="3745" y="1793"/>
                </a:cubicBezTo>
                <a:cubicBezTo>
                  <a:pt x="3745" y="1793"/>
                  <a:pt x="3745" y="1793"/>
                  <a:pt x="3744" y="1793"/>
                </a:cubicBezTo>
                <a:cubicBezTo>
                  <a:pt x="3744" y="1793"/>
                  <a:pt x="3743" y="1793"/>
                  <a:pt x="3743" y="1794"/>
                </a:cubicBezTo>
                <a:cubicBezTo>
                  <a:pt x="3743" y="1794"/>
                  <a:pt x="3744" y="1794"/>
                  <a:pt x="3744" y="1795"/>
                </a:cubicBezTo>
                <a:cubicBezTo>
                  <a:pt x="3744" y="1795"/>
                  <a:pt x="3743" y="1795"/>
                  <a:pt x="3743" y="1795"/>
                </a:cubicBezTo>
                <a:cubicBezTo>
                  <a:pt x="3743" y="1795"/>
                  <a:pt x="3743" y="1795"/>
                  <a:pt x="3743" y="1794"/>
                </a:cubicBezTo>
                <a:cubicBezTo>
                  <a:pt x="3743" y="1794"/>
                  <a:pt x="3743" y="1794"/>
                  <a:pt x="3743" y="1794"/>
                </a:cubicBezTo>
                <a:cubicBezTo>
                  <a:pt x="3743" y="1794"/>
                  <a:pt x="3743" y="1794"/>
                  <a:pt x="3743" y="1793"/>
                </a:cubicBezTo>
                <a:cubicBezTo>
                  <a:pt x="3743" y="1793"/>
                  <a:pt x="3743" y="1793"/>
                  <a:pt x="3743" y="1793"/>
                </a:cubicBezTo>
                <a:cubicBezTo>
                  <a:pt x="3743" y="1793"/>
                  <a:pt x="3743" y="1792"/>
                  <a:pt x="3743" y="1792"/>
                </a:cubicBezTo>
                <a:cubicBezTo>
                  <a:pt x="3743" y="1792"/>
                  <a:pt x="3743" y="1792"/>
                  <a:pt x="3743" y="1792"/>
                </a:cubicBezTo>
                <a:cubicBezTo>
                  <a:pt x="3744" y="1791"/>
                  <a:pt x="3742" y="1792"/>
                  <a:pt x="3741" y="1792"/>
                </a:cubicBezTo>
                <a:cubicBezTo>
                  <a:pt x="3741" y="1792"/>
                  <a:pt x="3740" y="1793"/>
                  <a:pt x="3739" y="1793"/>
                </a:cubicBezTo>
                <a:cubicBezTo>
                  <a:pt x="3739" y="1793"/>
                  <a:pt x="3738" y="1794"/>
                  <a:pt x="3738" y="1794"/>
                </a:cubicBezTo>
                <a:cubicBezTo>
                  <a:pt x="3738" y="1794"/>
                  <a:pt x="3737" y="1795"/>
                  <a:pt x="3737" y="1795"/>
                </a:cubicBezTo>
                <a:cubicBezTo>
                  <a:pt x="3737" y="1795"/>
                  <a:pt x="3736" y="1795"/>
                  <a:pt x="3736" y="1796"/>
                </a:cubicBezTo>
                <a:cubicBezTo>
                  <a:pt x="3734" y="1797"/>
                  <a:pt x="3734" y="1794"/>
                  <a:pt x="3734" y="1794"/>
                </a:cubicBezTo>
                <a:cubicBezTo>
                  <a:pt x="3734" y="1793"/>
                  <a:pt x="3734" y="1793"/>
                  <a:pt x="3734" y="1793"/>
                </a:cubicBezTo>
                <a:cubicBezTo>
                  <a:pt x="3733" y="1792"/>
                  <a:pt x="3734" y="1792"/>
                  <a:pt x="3734" y="1791"/>
                </a:cubicBezTo>
                <a:cubicBezTo>
                  <a:pt x="3733" y="1790"/>
                  <a:pt x="3733" y="1791"/>
                  <a:pt x="3732" y="1790"/>
                </a:cubicBezTo>
                <a:cubicBezTo>
                  <a:pt x="3731" y="1790"/>
                  <a:pt x="3731" y="1790"/>
                  <a:pt x="3731" y="1789"/>
                </a:cubicBezTo>
                <a:cubicBezTo>
                  <a:pt x="3730" y="1789"/>
                  <a:pt x="3730" y="1789"/>
                  <a:pt x="3730" y="1789"/>
                </a:cubicBezTo>
                <a:cubicBezTo>
                  <a:pt x="3729" y="1788"/>
                  <a:pt x="3730" y="1788"/>
                  <a:pt x="3730" y="1787"/>
                </a:cubicBezTo>
                <a:cubicBezTo>
                  <a:pt x="3730" y="1786"/>
                  <a:pt x="3730" y="1786"/>
                  <a:pt x="3731" y="1786"/>
                </a:cubicBezTo>
                <a:cubicBezTo>
                  <a:pt x="3731" y="1786"/>
                  <a:pt x="3731" y="1786"/>
                  <a:pt x="3731" y="1785"/>
                </a:cubicBezTo>
                <a:cubicBezTo>
                  <a:pt x="3731" y="1785"/>
                  <a:pt x="3730" y="1785"/>
                  <a:pt x="3730" y="1785"/>
                </a:cubicBezTo>
                <a:cubicBezTo>
                  <a:pt x="3729" y="1785"/>
                  <a:pt x="3729" y="1785"/>
                  <a:pt x="3728" y="1786"/>
                </a:cubicBezTo>
                <a:cubicBezTo>
                  <a:pt x="3728" y="1786"/>
                  <a:pt x="3728" y="1786"/>
                  <a:pt x="3728" y="1786"/>
                </a:cubicBezTo>
                <a:cubicBezTo>
                  <a:pt x="3727" y="1787"/>
                  <a:pt x="3727" y="1787"/>
                  <a:pt x="3727" y="1787"/>
                </a:cubicBezTo>
                <a:cubicBezTo>
                  <a:pt x="3726" y="1788"/>
                  <a:pt x="3725" y="1788"/>
                  <a:pt x="3725" y="1789"/>
                </a:cubicBezTo>
                <a:cubicBezTo>
                  <a:pt x="3724" y="1789"/>
                  <a:pt x="3724" y="1790"/>
                  <a:pt x="3723" y="1790"/>
                </a:cubicBezTo>
                <a:cubicBezTo>
                  <a:pt x="3722" y="1792"/>
                  <a:pt x="3722" y="1794"/>
                  <a:pt x="3722" y="1795"/>
                </a:cubicBezTo>
                <a:cubicBezTo>
                  <a:pt x="3722" y="1796"/>
                  <a:pt x="3722" y="1797"/>
                  <a:pt x="3722" y="1797"/>
                </a:cubicBezTo>
                <a:cubicBezTo>
                  <a:pt x="3722" y="1798"/>
                  <a:pt x="3721" y="1798"/>
                  <a:pt x="3720" y="1799"/>
                </a:cubicBezTo>
                <a:cubicBezTo>
                  <a:pt x="3720" y="1800"/>
                  <a:pt x="3720" y="1800"/>
                  <a:pt x="3719" y="1800"/>
                </a:cubicBezTo>
                <a:cubicBezTo>
                  <a:pt x="3719" y="1801"/>
                  <a:pt x="3718" y="1801"/>
                  <a:pt x="3718" y="1801"/>
                </a:cubicBezTo>
                <a:cubicBezTo>
                  <a:pt x="3718" y="1801"/>
                  <a:pt x="3718" y="1802"/>
                  <a:pt x="3717" y="1802"/>
                </a:cubicBezTo>
                <a:cubicBezTo>
                  <a:pt x="3717" y="1802"/>
                  <a:pt x="3717" y="1802"/>
                  <a:pt x="3716" y="1802"/>
                </a:cubicBezTo>
                <a:cubicBezTo>
                  <a:pt x="3715" y="1802"/>
                  <a:pt x="3715" y="1802"/>
                  <a:pt x="3715" y="1803"/>
                </a:cubicBezTo>
                <a:cubicBezTo>
                  <a:pt x="3714" y="1805"/>
                  <a:pt x="3714" y="1807"/>
                  <a:pt x="3713" y="1808"/>
                </a:cubicBezTo>
                <a:cubicBezTo>
                  <a:pt x="3713" y="1810"/>
                  <a:pt x="3712" y="1812"/>
                  <a:pt x="3711" y="1813"/>
                </a:cubicBezTo>
                <a:cubicBezTo>
                  <a:pt x="3711" y="1814"/>
                  <a:pt x="3710" y="1815"/>
                  <a:pt x="3709" y="1815"/>
                </a:cubicBezTo>
                <a:cubicBezTo>
                  <a:pt x="3708" y="1816"/>
                  <a:pt x="3707" y="1818"/>
                  <a:pt x="3705" y="1819"/>
                </a:cubicBezTo>
                <a:cubicBezTo>
                  <a:pt x="3705" y="1819"/>
                  <a:pt x="3705" y="1819"/>
                  <a:pt x="3704" y="1820"/>
                </a:cubicBezTo>
                <a:cubicBezTo>
                  <a:pt x="3704" y="1820"/>
                  <a:pt x="3704" y="1820"/>
                  <a:pt x="3703" y="1820"/>
                </a:cubicBezTo>
                <a:cubicBezTo>
                  <a:pt x="3701" y="1821"/>
                  <a:pt x="3700" y="1823"/>
                  <a:pt x="3699" y="1824"/>
                </a:cubicBezTo>
                <a:cubicBezTo>
                  <a:pt x="3698" y="1825"/>
                  <a:pt x="3697" y="1825"/>
                  <a:pt x="3696" y="1826"/>
                </a:cubicBezTo>
                <a:cubicBezTo>
                  <a:pt x="3695" y="1826"/>
                  <a:pt x="3694" y="1827"/>
                  <a:pt x="3693" y="1828"/>
                </a:cubicBezTo>
                <a:cubicBezTo>
                  <a:pt x="3692" y="1828"/>
                  <a:pt x="3691" y="1829"/>
                  <a:pt x="3690" y="1830"/>
                </a:cubicBezTo>
                <a:cubicBezTo>
                  <a:pt x="3689" y="1830"/>
                  <a:pt x="3688" y="1830"/>
                  <a:pt x="3688" y="1831"/>
                </a:cubicBezTo>
                <a:cubicBezTo>
                  <a:pt x="3687" y="1831"/>
                  <a:pt x="3687" y="1831"/>
                  <a:pt x="3686" y="1832"/>
                </a:cubicBezTo>
                <a:cubicBezTo>
                  <a:pt x="3686" y="1832"/>
                  <a:pt x="3685" y="1833"/>
                  <a:pt x="3684" y="1833"/>
                </a:cubicBezTo>
                <a:cubicBezTo>
                  <a:pt x="3683" y="1834"/>
                  <a:pt x="3682" y="1834"/>
                  <a:pt x="3681" y="1834"/>
                </a:cubicBezTo>
                <a:cubicBezTo>
                  <a:pt x="3680" y="1834"/>
                  <a:pt x="3679" y="1835"/>
                  <a:pt x="3679" y="1835"/>
                </a:cubicBezTo>
                <a:cubicBezTo>
                  <a:pt x="3678" y="1836"/>
                  <a:pt x="3678" y="1836"/>
                  <a:pt x="3678" y="1837"/>
                </a:cubicBezTo>
                <a:cubicBezTo>
                  <a:pt x="3677" y="1837"/>
                  <a:pt x="3677" y="1837"/>
                  <a:pt x="3676" y="1838"/>
                </a:cubicBezTo>
                <a:cubicBezTo>
                  <a:pt x="3676" y="1839"/>
                  <a:pt x="3675" y="1839"/>
                  <a:pt x="3674" y="1840"/>
                </a:cubicBezTo>
                <a:cubicBezTo>
                  <a:pt x="3673" y="1840"/>
                  <a:pt x="3673" y="1841"/>
                  <a:pt x="3674" y="1842"/>
                </a:cubicBezTo>
                <a:cubicBezTo>
                  <a:pt x="3675" y="1843"/>
                  <a:pt x="3673" y="1843"/>
                  <a:pt x="3673" y="1843"/>
                </a:cubicBezTo>
                <a:cubicBezTo>
                  <a:pt x="3672" y="1844"/>
                  <a:pt x="3671" y="1844"/>
                  <a:pt x="3670" y="1844"/>
                </a:cubicBezTo>
                <a:cubicBezTo>
                  <a:pt x="3670" y="1845"/>
                  <a:pt x="3670" y="1845"/>
                  <a:pt x="3670" y="1845"/>
                </a:cubicBezTo>
                <a:cubicBezTo>
                  <a:pt x="3669" y="1845"/>
                  <a:pt x="3669" y="1845"/>
                  <a:pt x="3668" y="1845"/>
                </a:cubicBezTo>
                <a:cubicBezTo>
                  <a:pt x="3668" y="1845"/>
                  <a:pt x="3668" y="1846"/>
                  <a:pt x="3668" y="1846"/>
                </a:cubicBezTo>
                <a:cubicBezTo>
                  <a:pt x="3669" y="1846"/>
                  <a:pt x="3669" y="1846"/>
                  <a:pt x="3669" y="1847"/>
                </a:cubicBezTo>
                <a:cubicBezTo>
                  <a:pt x="3668" y="1848"/>
                  <a:pt x="3667" y="1847"/>
                  <a:pt x="3666" y="1847"/>
                </a:cubicBezTo>
                <a:cubicBezTo>
                  <a:pt x="3666" y="1847"/>
                  <a:pt x="3667" y="1848"/>
                  <a:pt x="3667" y="1848"/>
                </a:cubicBezTo>
                <a:cubicBezTo>
                  <a:pt x="3667" y="1848"/>
                  <a:pt x="3666" y="1848"/>
                  <a:pt x="3666" y="1848"/>
                </a:cubicBezTo>
                <a:cubicBezTo>
                  <a:pt x="3666" y="1849"/>
                  <a:pt x="3666" y="1849"/>
                  <a:pt x="3666" y="1849"/>
                </a:cubicBezTo>
                <a:cubicBezTo>
                  <a:pt x="3665" y="1849"/>
                  <a:pt x="3665" y="1849"/>
                  <a:pt x="3664" y="1850"/>
                </a:cubicBezTo>
                <a:cubicBezTo>
                  <a:pt x="3664" y="1850"/>
                  <a:pt x="3664" y="1851"/>
                  <a:pt x="3664" y="1851"/>
                </a:cubicBezTo>
                <a:cubicBezTo>
                  <a:pt x="3665" y="1851"/>
                  <a:pt x="3665" y="1851"/>
                  <a:pt x="3665" y="1852"/>
                </a:cubicBezTo>
                <a:cubicBezTo>
                  <a:pt x="3665" y="1852"/>
                  <a:pt x="3665" y="1852"/>
                  <a:pt x="3665" y="1852"/>
                </a:cubicBezTo>
                <a:cubicBezTo>
                  <a:pt x="3665" y="1853"/>
                  <a:pt x="3665" y="1853"/>
                  <a:pt x="3664" y="1853"/>
                </a:cubicBezTo>
                <a:cubicBezTo>
                  <a:pt x="3664" y="1853"/>
                  <a:pt x="3664" y="1853"/>
                  <a:pt x="3663" y="1852"/>
                </a:cubicBezTo>
                <a:cubicBezTo>
                  <a:pt x="3663" y="1852"/>
                  <a:pt x="3663" y="1852"/>
                  <a:pt x="3662" y="1853"/>
                </a:cubicBezTo>
                <a:cubicBezTo>
                  <a:pt x="3662" y="1853"/>
                  <a:pt x="3662" y="1853"/>
                  <a:pt x="3661" y="1853"/>
                </a:cubicBezTo>
                <a:cubicBezTo>
                  <a:pt x="3661" y="1854"/>
                  <a:pt x="3660" y="1855"/>
                  <a:pt x="3661" y="1855"/>
                </a:cubicBezTo>
                <a:cubicBezTo>
                  <a:pt x="3661" y="1856"/>
                  <a:pt x="3662" y="1855"/>
                  <a:pt x="3662" y="1856"/>
                </a:cubicBezTo>
                <a:cubicBezTo>
                  <a:pt x="3662" y="1856"/>
                  <a:pt x="3661" y="1856"/>
                  <a:pt x="3661" y="1857"/>
                </a:cubicBezTo>
                <a:cubicBezTo>
                  <a:pt x="3661" y="1858"/>
                  <a:pt x="3663" y="1857"/>
                  <a:pt x="3663" y="1858"/>
                </a:cubicBezTo>
                <a:cubicBezTo>
                  <a:pt x="3663" y="1858"/>
                  <a:pt x="3662" y="1858"/>
                  <a:pt x="3662" y="1858"/>
                </a:cubicBezTo>
                <a:cubicBezTo>
                  <a:pt x="3661" y="1858"/>
                  <a:pt x="3661" y="1859"/>
                  <a:pt x="3661" y="1859"/>
                </a:cubicBezTo>
                <a:cubicBezTo>
                  <a:pt x="3660" y="1859"/>
                  <a:pt x="3659" y="1859"/>
                  <a:pt x="3658" y="1859"/>
                </a:cubicBezTo>
                <a:cubicBezTo>
                  <a:pt x="3658" y="1860"/>
                  <a:pt x="3657" y="1861"/>
                  <a:pt x="3658" y="1862"/>
                </a:cubicBezTo>
                <a:cubicBezTo>
                  <a:pt x="3658" y="1862"/>
                  <a:pt x="3658" y="1862"/>
                  <a:pt x="3659" y="1861"/>
                </a:cubicBezTo>
                <a:cubicBezTo>
                  <a:pt x="3659" y="1861"/>
                  <a:pt x="3659" y="1861"/>
                  <a:pt x="3659" y="1861"/>
                </a:cubicBezTo>
                <a:cubicBezTo>
                  <a:pt x="3659" y="1861"/>
                  <a:pt x="3659" y="1861"/>
                  <a:pt x="3659" y="1861"/>
                </a:cubicBezTo>
                <a:cubicBezTo>
                  <a:pt x="3660" y="1860"/>
                  <a:pt x="3660" y="1860"/>
                  <a:pt x="3660" y="1861"/>
                </a:cubicBezTo>
                <a:cubicBezTo>
                  <a:pt x="3660" y="1861"/>
                  <a:pt x="3659" y="1863"/>
                  <a:pt x="3660" y="1862"/>
                </a:cubicBezTo>
                <a:cubicBezTo>
                  <a:pt x="3661" y="1862"/>
                  <a:pt x="3661" y="1862"/>
                  <a:pt x="3661" y="1862"/>
                </a:cubicBezTo>
                <a:cubicBezTo>
                  <a:pt x="3662" y="1862"/>
                  <a:pt x="3662" y="1862"/>
                  <a:pt x="3661" y="1863"/>
                </a:cubicBezTo>
                <a:cubicBezTo>
                  <a:pt x="3661" y="1863"/>
                  <a:pt x="3659" y="1864"/>
                  <a:pt x="3660" y="1864"/>
                </a:cubicBezTo>
                <a:cubicBezTo>
                  <a:pt x="3660" y="1865"/>
                  <a:pt x="3663" y="1864"/>
                  <a:pt x="3663" y="1864"/>
                </a:cubicBezTo>
                <a:cubicBezTo>
                  <a:pt x="3664" y="1864"/>
                  <a:pt x="3665" y="1865"/>
                  <a:pt x="3666" y="1865"/>
                </a:cubicBezTo>
                <a:cubicBezTo>
                  <a:pt x="3667" y="1865"/>
                  <a:pt x="3668" y="1865"/>
                  <a:pt x="3669" y="1864"/>
                </a:cubicBezTo>
                <a:cubicBezTo>
                  <a:pt x="3670" y="1864"/>
                  <a:pt x="3671" y="1864"/>
                  <a:pt x="3671" y="1865"/>
                </a:cubicBezTo>
                <a:cubicBezTo>
                  <a:pt x="3672" y="1865"/>
                  <a:pt x="3672" y="1866"/>
                  <a:pt x="3673" y="1867"/>
                </a:cubicBezTo>
                <a:cubicBezTo>
                  <a:pt x="3673" y="1867"/>
                  <a:pt x="3674" y="1867"/>
                  <a:pt x="3675" y="1867"/>
                </a:cubicBezTo>
                <a:cubicBezTo>
                  <a:pt x="3676" y="1867"/>
                  <a:pt x="3676" y="1867"/>
                  <a:pt x="3677" y="1867"/>
                </a:cubicBezTo>
                <a:cubicBezTo>
                  <a:pt x="3677" y="1867"/>
                  <a:pt x="3678" y="1868"/>
                  <a:pt x="3678" y="1868"/>
                </a:cubicBezTo>
                <a:cubicBezTo>
                  <a:pt x="3679" y="1868"/>
                  <a:pt x="3680" y="1868"/>
                  <a:pt x="3680" y="1869"/>
                </a:cubicBezTo>
                <a:cubicBezTo>
                  <a:pt x="3680" y="1870"/>
                  <a:pt x="3679" y="1870"/>
                  <a:pt x="3680" y="1870"/>
                </a:cubicBezTo>
                <a:cubicBezTo>
                  <a:pt x="3680" y="1870"/>
                  <a:pt x="3681" y="1870"/>
                  <a:pt x="3681" y="1870"/>
                </a:cubicBezTo>
                <a:cubicBezTo>
                  <a:pt x="3682" y="1870"/>
                  <a:pt x="3683" y="1870"/>
                  <a:pt x="3684" y="1871"/>
                </a:cubicBezTo>
                <a:cubicBezTo>
                  <a:pt x="3685" y="1871"/>
                  <a:pt x="3687" y="1871"/>
                  <a:pt x="3689" y="1871"/>
                </a:cubicBezTo>
                <a:cubicBezTo>
                  <a:pt x="3691" y="1870"/>
                  <a:pt x="3693" y="1870"/>
                  <a:pt x="3695" y="1869"/>
                </a:cubicBezTo>
                <a:cubicBezTo>
                  <a:pt x="3696" y="1868"/>
                  <a:pt x="3696" y="1867"/>
                  <a:pt x="3697" y="1866"/>
                </a:cubicBezTo>
                <a:cubicBezTo>
                  <a:pt x="3697" y="1866"/>
                  <a:pt x="3698" y="1865"/>
                  <a:pt x="3698" y="1865"/>
                </a:cubicBezTo>
                <a:cubicBezTo>
                  <a:pt x="3699" y="1864"/>
                  <a:pt x="3700" y="1864"/>
                  <a:pt x="3700" y="1863"/>
                </a:cubicBezTo>
                <a:cubicBezTo>
                  <a:pt x="3701" y="1862"/>
                  <a:pt x="3702" y="1861"/>
                  <a:pt x="3703" y="1861"/>
                </a:cubicBezTo>
                <a:cubicBezTo>
                  <a:pt x="3704" y="1861"/>
                  <a:pt x="3705" y="1861"/>
                  <a:pt x="3705" y="1861"/>
                </a:cubicBezTo>
                <a:cubicBezTo>
                  <a:pt x="3706" y="1860"/>
                  <a:pt x="3707" y="1859"/>
                  <a:pt x="3706" y="1860"/>
                </a:cubicBezTo>
                <a:cubicBezTo>
                  <a:pt x="3705" y="1860"/>
                  <a:pt x="3704" y="1860"/>
                  <a:pt x="3704" y="1859"/>
                </a:cubicBezTo>
                <a:cubicBezTo>
                  <a:pt x="3704" y="1858"/>
                  <a:pt x="3704" y="1857"/>
                  <a:pt x="3705" y="1857"/>
                </a:cubicBezTo>
                <a:cubicBezTo>
                  <a:pt x="3705" y="1856"/>
                  <a:pt x="3706" y="1855"/>
                  <a:pt x="3706" y="1854"/>
                </a:cubicBezTo>
                <a:cubicBezTo>
                  <a:pt x="3707" y="1852"/>
                  <a:pt x="3708" y="1851"/>
                  <a:pt x="3709" y="1850"/>
                </a:cubicBezTo>
                <a:cubicBezTo>
                  <a:pt x="3710" y="1849"/>
                  <a:pt x="3711" y="1848"/>
                  <a:pt x="3711" y="1848"/>
                </a:cubicBezTo>
                <a:cubicBezTo>
                  <a:pt x="3711" y="1846"/>
                  <a:pt x="3711" y="1845"/>
                  <a:pt x="3712" y="1844"/>
                </a:cubicBezTo>
                <a:cubicBezTo>
                  <a:pt x="3712" y="1843"/>
                  <a:pt x="3712" y="1842"/>
                  <a:pt x="3712" y="1842"/>
                </a:cubicBezTo>
                <a:cubicBezTo>
                  <a:pt x="3712" y="1839"/>
                  <a:pt x="3713" y="1838"/>
                  <a:pt x="3715" y="1837"/>
                </a:cubicBezTo>
                <a:cubicBezTo>
                  <a:pt x="3716" y="1836"/>
                  <a:pt x="3717" y="1836"/>
                  <a:pt x="3718" y="1835"/>
                </a:cubicBezTo>
                <a:cubicBezTo>
                  <a:pt x="3719" y="1835"/>
                  <a:pt x="3720" y="1835"/>
                  <a:pt x="3720" y="1834"/>
                </a:cubicBezTo>
                <a:cubicBezTo>
                  <a:pt x="3721" y="1834"/>
                  <a:pt x="3721" y="1833"/>
                  <a:pt x="3722" y="1833"/>
                </a:cubicBezTo>
                <a:cubicBezTo>
                  <a:pt x="3723" y="1833"/>
                  <a:pt x="3723" y="1832"/>
                  <a:pt x="3724" y="1832"/>
                </a:cubicBezTo>
                <a:cubicBezTo>
                  <a:pt x="3725" y="1831"/>
                  <a:pt x="3725" y="1831"/>
                  <a:pt x="3726" y="1831"/>
                </a:cubicBezTo>
                <a:cubicBezTo>
                  <a:pt x="3726" y="1831"/>
                  <a:pt x="3727" y="1829"/>
                  <a:pt x="3727" y="1830"/>
                </a:cubicBezTo>
                <a:cubicBezTo>
                  <a:pt x="3728" y="1830"/>
                  <a:pt x="3727" y="1831"/>
                  <a:pt x="3727" y="1831"/>
                </a:cubicBezTo>
                <a:cubicBezTo>
                  <a:pt x="3728" y="1831"/>
                  <a:pt x="3728" y="1831"/>
                  <a:pt x="3729" y="1831"/>
                </a:cubicBezTo>
                <a:cubicBezTo>
                  <a:pt x="3729" y="1831"/>
                  <a:pt x="3730" y="1831"/>
                  <a:pt x="3730" y="1832"/>
                </a:cubicBezTo>
                <a:cubicBezTo>
                  <a:pt x="3730" y="1832"/>
                  <a:pt x="3731" y="1832"/>
                  <a:pt x="3732" y="1832"/>
                </a:cubicBezTo>
                <a:cubicBezTo>
                  <a:pt x="3732" y="1832"/>
                  <a:pt x="3733" y="1832"/>
                  <a:pt x="3733" y="1831"/>
                </a:cubicBezTo>
                <a:cubicBezTo>
                  <a:pt x="3733" y="1831"/>
                  <a:pt x="3733" y="1830"/>
                  <a:pt x="3733" y="1829"/>
                </a:cubicBezTo>
                <a:cubicBezTo>
                  <a:pt x="3733" y="1829"/>
                  <a:pt x="3732" y="1829"/>
                  <a:pt x="3731" y="1828"/>
                </a:cubicBezTo>
                <a:cubicBezTo>
                  <a:pt x="3731" y="1828"/>
                  <a:pt x="3729" y="1828"/>
                  <a:pt x="3729" y="1828"/>
                </a:cubicBezTo>
                <a:cubicBezTo>
                  <a:pt x="3729" y="1827"/>
                  <a:pt x="3729" y="1827"/>
                  <a:pt x="3729" y="1827"/>
                </a:cubicBezTo>
                <a:cubicBezTo>
                  <a:pt x="3729" y="1826"/>
                  <a:pt x="3729" y="1826"/>
                  <a:pt x="3729" y="1825"/>
                </a:cubicBezTo>
                <a:cubicBezTo>
                  <a:pt x="3729" y="1824"/>
                  <a:pt x="3731" y="1822"/>
                  <a:pt x="3732" y="1821"/>
                </a:cubicBezTo>
                <a:cubicBezTo>
                  <a:pt x="3734" y="1820"/>
                  <a:pt x="3734" y="1818"/>
                  <a:pt x="3736" y="1817"/>
                </a:cubicBezTo>
                <a:cubicBezTo>
                  <a:pt x="3737" y="1816"/>
                  <a:pt x="3737" y="1815"/>
                  <a:pt x="3738" y="1814"/>
                </a:cubicBezTo>
                <a:cubicBezTo>
                  <a:pt x="3739" y="1813"/>
                  <a:pt x="3739" y="1812"/>
                  <a:pt x="3740" y="1811"/>
                </a:cubicBezTo>
                <a:cubicBezTo>
                  <a:pt x="3741" y="1810"/>
                  <a:pt x="3742" y="1810"/>
                  <a:pt x="3743" y="1809"/>
                </a:cubicBezTo>
                <a:cubicBezTo>
                  <a:pt x="3743" y="1808"/>
                  <a:pt x="3744" y="1807"/>
                  <a:pt x="3744" y="1806"/>
                </a:cubicBezTo>
                <a:cubicBezTo>
                  <a:pt x="3744" y="1806"/>
                  <a:pt x="3745" y="1805"/>
                  <a:pt x="3745" y="1804"/>
                </a:cubicBezTo>
                <a:cubicBezTo>
                  <a:pt x="3745" y="1804"/>
                  <a:pt x="3746" y="1803"/>
                  <a:pt x="3746" y="1803"/>
                </a:cubicBezTo>
                <a:cubicBezTo>
                  <a:pt x="3746" y="1803"/>
                  <a:pt x="3747" y="1803"/>
                  <a:pt x="3747" y="1803"/>
                </a:cubicBezTo>
                <a:cubicBezTo>
                  <a:pt x="3747" y="1803"/>
                  <a:pt x="3747" y="1802"/>
                  <a:pt x="3747" y="1802"/>
                </a:cubicBezTo>
                <a:cubicBezTo>
                  <a:pt x="3747" y="1801"/>
                  <a:pt x="3747" y="1801"/>
                  <a:pt x="3747" y="1801"/>
                </a:cubicBezTo>
                <a:cubicBezTo>
                  <a:pt x="3746" y="1800"/>
                  <a:pt x="3746" y="1800"/>
                  <a:pt x="3746" y="1800"/>
                </a:cubicBezTo>
                <a:cubicBezTo>
                  <a:pt x="3746" y="1800"/>
                  <a:pt x="3746" y="1799"/>
                  <a:pt x="3746" y="1799"/>
                </a:cubicBezTo>
                <a:cubicBezTo>
                  <a:pt x="3745" y="1798"/>
                  <a:pt x="3745" y="1798"/>
                  <a:pt x="3745" y="1797"/>
                </a:cubicBezTo>
                <a:cubicBezTo>
                  <a:pt x="3746" y="1797"/>
                  <a:pt x="3746" y="1796"/>
                  <a:pt x="3746" y="1796"/>
                </a:cubicBezTo>
                <a:cubicBezTo>
                  <a:pt x="3747" y="1796"/>
                  <a:pt x="3748" y="1795"/>
                  <a:pt x="3747" y="1795"/>
                </a:cubicBezTo>
                <a:cubicBezTo>
                  <a:pt x="3746" y="1795"/>
                  <a:pt x="3746" y="1796"/>
                  <a:pt x="3746" y="1796"/>
                </a:cubicBezTo>
                <a:cubicBezTo>
                  <a:pt x="3745" y="1796"/>
                  <a:pt x="3745" y="1796"/>
                  <a:pt x="3745" y="1796"/>
                </a:cubicBezTo>
                <a:cubicBezTo>
                  <a:pt x="3745" y="1795"/>
                  <a:pt x="3745" y="1795"/>
                  <a:pt x="3745" y="1795"/>
                </a:cubicBezTo>
                <a:cubicBezTo>
                  <a:pt x="3746" y="1795"/>
                  <a:pt x="3746" y="1794"/>
                  <a:pt x="3746" y="1794"/>
                </a:cubicBezTo>
                <a:cubicBezTo>
                  <a:pt x="3747" y="1794"/>
                  <a:pt x="3747" y="1794"/>
                  <a:pt x="3747" y="1793"/>
                </a:cubicBezTo>
                <a:cubicBezTo>
                  <a:pt x="3748" y="1793"/>
                  <a:pt x="3748" y="1793"/>
                  <a:pt x="3748" y="1792"/>
                </a:cubicBezTo>
                <a:cubicBezTo>
                  <a:pt x="3747" y="1792"/>
                  <a:pt x="3747" y="1793"/>
                  <a:pt x="3746" y="1793"/>
                </a:cubicBezTo>
                <a:close/>
                <a:moveTo>
                  <a:pt x="3780" y="646"/>
                </a:moveTo>
                <a:cubicBezTo>
                  <a:pt x="3780" y="647"/>
                  <a:pt x="3779" y="647"/>
                  <a:pt x="3779" y="648"/>
                </a:cubicBezTo>
                <a:cubicBezTo>
                  <a:pt x="3778" y="649"/>
                  <a:pt x="3777" y="649"/>
                  <a:pt x="3776" y="649"/>
                </a:cubicBezTo>
                <a:cubicBezTo>
                  <a:pt x="3775" y="650"/>
                  <a:pt x="3777" y="650"/>
                  <a:pt x="3777" y="650"/>
                </a:cubicBezTo>
                <a:cubicBezTo>
                  <a:pt x="3778" y="651"/>
                  <a:pt x="3777" y="650"/>
                  <a:pt x="3778" y="650"/>
                </a:cubicBezTo>
                <a:cubicBezTo>
                  <a:pt x="3778" y="649"/>
                  <a:pt x="3778" y="649"/>
                  <a:pt x="3779" y="649"/>
                </a:cubicBezTo>
                <a:cubicBezTo>
                  <a:pt x="3779" y="649"/>
                  <a:pt x="3779" y="649"/>
                  <a:pt x="3780" y="649"/>
                </a:cubicBezTo>
                <a:cubicBezTo>
                  <a:pt x="3780" y="649"/>
                  <a:pt x="3782" y="649"/>
                  <a:pt x="3782" y="648"/>
                </a:cubicBezTo>
                <a:cubicBezTo>
                  <a:pt x="3782" y="648"/>
                  <a:pt x="3781" y="648"/>
                  <a:pt x="3780" y="648"/>
                </a:cubicBezTo>
                <a:cubicBezTo>
                  <a:pt x="3780" y="647"/>
                  <a:pt x="3782" y="647"/>
                  <a:pt x="3782" y="647"/>
                </a:cubicBezTo>
                <a:cubicBezTo>
                  <a:pt x="3783" y="646"/>
                  <a:pt x="3781" y="646"/>
                  <a:pt x="3780" y="646"/>
                </a:cubicBezTo>
                <a:close/>
                <a:moveTo>
                  <a:pt x="3581" y="1394"/>
                </a:moveTo>
                <a:cubicBezTo>
                  <a:pt x="3582" y="1394"/>
                  <a:pt x="3582" y="1394"/>
                  <a:pt x="3583" y="1395"/>
                </a:cubicBezTo>
                <a:cubicBezTo>
                  <a:pt x="3583" y="1395"/>
                  <a:pt x="3583" y="1394"/>
                  <a:pt x="3583" y="1394"/>
                </a:cubicBezTo>
                <a:cubicBezTo>
                  <a:pt x="3583" y="1393"/>
                  <a:pt x="3583" y="1393"/>
                  <a:pt x="3582" y="1393"/>
                </a:cubicBezTo>
                <a:cubicBezTo>
                  <a:pt x="3582" y="1392"/>
                  <a:pt x="3582" y="1392"/>
                  <a:pt x="3582" y="1392"/>
                </a:cubicBezTo>
                <a:cubicBezTo>
                  <a:pt x="3582" y="1391"/>
                  <a:pt x="3581" y="1391"/>
                  <a:pt x="3581" y="1391"/>
                </a:cubicBezTo>
                <a:cubicBezTo>
                  <a:pt x="3580" y="1390"/>
                  <a:pt x="3580" y="1390"/>
                  <a:pt x="3579" y="1389"/>
                </a:cubicBezTo>
                <a:cubicBezTo>
                  <a:pt x="3579" y="1389"/>
                  <a:pt x="3578" y="1388"/>
                  <a:pt x="3577" y="1388"/>
                </a:cubicBezTo>
                <a:cubicBezTo>
                  <a:pt x="3576" y="1388"/>
                  <a:pt x="3575" y="1388"/>
                  <a:pt x="3574" y="1387"/>
                </a:cubicBezTo>
                <a:cubicBezTo>
                  <a:pt x="3574" y="1387"/>
                  <a:pt x="3573" y="1386"/>
                  <a:pt x="3573" y="1386"/>
                </a:cubicBezTo>
                <a:cubicBezTo>
                  <a:pt x="3572" y="1385"/>
                  <a:pt x="3572" y="1385"/>
                  <a:pt x="3571" y="1385"/>
                </a:cubicBezTo>
                <a:cubicBezTo>
                  <a:pt x="3571" y="1385"/>
                  <a:pt x="3571" y="1384"/>
                  <a:pt x="3570" y="1384"/>
                </a:cubicBezTo>
                <a:cubicBezTo>
                  <a:pt x="3570" y="1384"/>
                  <a:pt x="3569" y="1384"/>
                  <a:pt x="3569" y="1383"/>
                </a:cubicBezTo>
                <a:cubicBezTo>
                  <a:pt x="3568" y="1383"/>
                  <a:pt x="3568" y="1383"/>
                  <a:pt x="3567" y="1383"/>
                </a:cubicBezTo>
                <a:cubicBezTo>
                  <a:pt x="3567" y="1383"/>
                  <a:pt x="3567" y="1383"/>
                  <a:pt x="3566" y="1383"/>
                </a:cubicBezTo>
                <a:cubicBezTo>
                  <a:pt x="3566" y="1383"/>
                  <a:pt x="3566" y="1383"/>
                  <a:pt x="3566" y="1383"/>
                </a:cubicBezTo>
                <a:cubicBezTo>
                  <a:pt x="3565" y="1382"/>
                  <a:pt x="3565" y="1382"/>
                  <a:pt x="3565" y="1383"/>
                </a:cubicBezTo>
                <a:cubicBezTo>
                  <a:pt x="3564" y="1383"/>
                  <a:pt x="3565" y="1383"/>
                  <a:pt x="3565" y="1383"/>
                </a:cubicBezTo>
                <a:cubicBezTo>
                  <a:pt x="3566" y="1384"/>
                  <a:pt x="3566" y="1384"/>
                  <a:pt x="3566" y="1384"/>
                </a:cubicBezTo>
                <a:cubicBezTo>
                  <a:pt x="3566" y="1384"/>
                  <a:pt x="3567" y="1384"/>
                  <a:pt x="3567" y="1384"/>
                </a:cubicBezTo>
                <a:cubicBezTo>
                  <a:pt x="3568" y="1385"/>
                  <a:pt x="3568" y="1385"/>
                  <a:pt x="3569" y="1386"/>
                </a:cubicBezTo>
                <a:cubicBezTo>
                  <a:pt x="3569" y="1387"/>
                  <a:pt x="3570" y="1387"/>
                  <a:pt x="3571" y="1388"/>
                </a:cubicBezTo>
                <a:cubicBezTo>
                  <a:pt x="3572" y="1388"/>
                  <a:pt x="3572" y="1389"/>
                  <a:pt x="3573" y="1390"/>
                </a:cubicBezTo>
                <a:cubicBezTo>
                  <a:pt x="3574" y="1390"/>
                  <a:pt x="3575" y="1390"/>
                  <a:pt x="3576" y="1390"/>
                </a:cubicBezTo>
                <a:cubicBezTo>
                  <a:pt x="3577" y="1391"/>
                  <a:pt x="3577" y="1391"/>
                  <a:pt x="3578" y="1392"/>
                </a:cubicBezTo>
                <a:cubicBezTo>
                  <a:pt x="3579" y="1392"/>
                  <a:pt x="3579" y="1392"/>
                  <a:pt x="3579" y="1393"/>
                </a:cubicBezTo>
                <a:cubicBezTo>
                  <a:pt x="3579" y="1394"/>
                  <a:pt x="3580" y="1395"/>
                  <a:pt x="3581" y="1394"/>
                </a:cubicBezTo>
                <a:close/>
                <a:moveTo>
                  <a:pt x="3525" y="684"/>
                </a:moveTo>
                <a:cubicBezTo>
                  <a:pt x="3526" y="684"/>
                  <a:pt x="3525" y="683"/>
                  <a:pt x="3525" y="682"/>
                </a:cubicBezTo>
                <a:cubicBezTo>
                  <a:pt x="3525" y="681"/>
                  <a:pt x="3526" y="681"/>
                  <a:pt x="3526" y="680"/>
                </a:cubicBezTo>
                <a:cubicBezTo>
                  <a:pt x="3526" y="680"/>
                  <a:pt x="3526" y="679"/>
                  <a:pt x="3526" y="679"/>
                </a:cubicBezTo>
                <a:cubicBezTo>
                  <a:pt x="3525" y="679"/>
                  <a:pt x="3525" y="679"/>
                  <a:pt x="3525" y="679"/>
                </a:cubicBezTo>
                <a:cubicBezTo>
                  <a:pt x="3525" y="679"/>
                  <a:pt x="3524" y="680"/>
                  <a:pt x="3524" y="681"/>
                </a:cubicBezTo>
                <a:cubicBezTo>
                  <a:pt x="3524" y="681"/>
                  <a:pt x="3524" y="682"/>
                  <a:pt x="3524" y="682"/>
                </a:cubicBezTo>
                <a:cubicBezTo>
                  <a:pt x="3523" y="683"/>
                  <a:pt x="3522" y="683"/>
                  <a:pt x="3523" y="684"/>
                </a:cubicBezTo>
                <a:cubicBezTo>
                  <a:pt x="3523" y="685"/>
                  <a:pt x="3523" y="684"/>
                  <a:pt x="3524" y="684"/>
                </a:cubicBezTo>
                <a:cubicBezTo>
                  <a:pt x="3524" y="684"/>
                  <a:pt x="3524" y="684"/>
                  <a:pt x="3524" y="684"/>
                </a:cubicBezTo>
                <a:cubicBezTo>
                  <a:pt x="3524" y="684"/>
                  <a:pt x="3524" y="684"/>
                  <a:pt x="3525" y="684"/>
                </a:cubicBezTo>
                <a:close/>
                <a:moveTo>
                  <a:pt x="3591" y="1406"/>
                </a:moveTo>
                <a:cubicBezTo>
                  <a:pt x="3591" y="1406"/>
                  <a:pt x="3590" y="1405"/>
                  <a:pt x="3589" y="1405"/>
                </a:cubicBezTo>
                <a:cubicBezTo>
                  <a:pt x="3589" y="1405"/>
                  <a:pt x="3588" y="1405"/>
                  <a:pt x="3587" y="1405"/>
                </a:cubicBezTo>
                <a:cubicBezTo>
                  <a:pt x="3586" y="1405"/>
                  <a:pt x="3585" y="1405"/>
                  <a:pt x="3584" y="1404"/>
                </a:cubicBezTo>
                <a:cubicBezTo>
                  <a:pt x="3583" y="1404"/>
                  <a:pt x="3583" y="1404"/>
                  <a:pt x="3583" y="1403"/>
                </a:cubicBezTo>
                <a:cubicBezTo>
                  <a:pt x="3582" y="1403"/>
                  <a:pt x="3582" y="1403"/>
                  <a:pt x="3581" y="1403"/>
                </a:cubicBezTo>
                <a:cubicBezTo>
                  <a:pt x="3580" y="1403"/>
                  <a:pt x="3580" y="1403"/>
                  <a:pt x="3580" y="1403"/>
                </a:cubicBezTo>
                <a:cubicBezTo>
                  <a:pt x="3580" y="1403"/>
                  <a:pt x="3580" y="1404"/>
                  <a:pt x="3580" y="1404"/>
                </a:cubicBezTo>
                <a:cubicBezTo>
                  <a:pt x="3580" y="1406"/>
                  <a:pt x="3581" y="1407"/>
                  <a:pt x="3583" y="1409"/>
                </a:cubicBezTo>
                <a:cubicBezTo>
                  <a:pt x="3584" y="1410"/>
                  <a:pt x="3586" y="1409"/>
                  <a:pt x="3588" y="1409"/>
                </a:cubicBezTo>
                <a:cubicBezTo>
                  <a:pt x="3588" y="1409"/>
                  <a:pt x="3588" y="1409"/>
                  <a:pt x="3589" y="1409"/>
                </a:cubicBezTo>
                <a:cubicBezTo>
                  <a:pt x="3589" y="1410"/>
                  <a:pt x="3589" y="1410"/>
                  <a:pt x="3590" y="1410"/>
                </a:cubicBezTo>
                <a:cubicBezTo>
                  <a:pt x="3590" y="1410"/>
                  <a:pt x="3591" y="1410"/>
                  <a:pt x="3592" y="1410"/>
                </a:cubicBezTo>
                <a:cubicBezTo>
                  <a:pt x="3593" y="1410"/>
                  <a:pt x="3593" y="1409"/>
                  <a:pt x="3593" y="1408"/>
                </a:cubicBezTo>
                <a:cubicBezTo>
                  <a:pt x="3593" y="1408"/>
                  <a:pt x="3592" y="1407"/>
                  <a:pt x="3591" y="1406"/>
                </a:cubicBezTo>
                <a:close/>
                <a:moveTo>
                  <a:pt x="3556" y="1381"/>
                </a:moveTo>
                <a:cubicBezTo>
                  <a:pt x="3555" y="1380"/>
                  <a:pt x="3555" y="1381"/>
                  <a:pt x="3555" y="1380"/>
                </a:cubicBezTo>
                <a:cubicBezTo>
                  <a:pt x="3554" y="1380"/>
                  <a:pt x="3553" y="1380"/>
                  <a:pt x="3553" y="1379"/>
                </a:cubicBezTo>
                <a:cubicBezTo>
                  <a:pt x="3552" y="1378"/>
                  <a:pt x="3552" y="1378"/>
                  <a:pt x="3551" y="1377"/>
                </a:cubicBezTo>
                <a:cubicBezTo>
                  <a:pt x="3551" y="1376"/>
                  <a:pt x="3550" y="1375"/>
                  <a:pt x="3549" y="1375"/>
                </a:cubicBezTo>
                <a:cubicBezTo>
                  <a:pt x="3549" y="1375"/>
                  <a:pt x="3548" y="1375"/>
                  <a:pt x="3547" y="1374"/>
                </a:cubicBezTo>
                <a:cubicBezTo>
                  <a:pt x="3547" y="1374"/>
                  <a:pt x="3546" y="1372"/>
                  <a:pt x="3545" y="1372"/>
                </a:cubicBezTo>
                <a:cubicBezTo>
                  <a:pt x="3545" y="1373"/>
                  <a:pt x="3543" y="1373"/>
                  <a:pt x="3543" y="1373"/>
                </a:cubicBezTo>
                <a:cubicBezTo>
                  <a:pt x="3543" y="1374"/>
                  <a:pt x="3544" y="1374"/>
                  <a:pt x="3544" y="1374"/>
                </a:cubicBezTo>
                <a:cubicBezTo>
                  <a:pt x="3545" y="1375"/>
                  <a:pt x="3545" y="1375"/>
                  <a:pt x="3545" y="1375"/>
                </a:cubicBezTo>
                <a:cubicBezTo>
                  <a:pt x="3545" y="1375"/>
                  <a:pt x="3545" y="1375"/>
                  <a:pt x="3546" y="1376"/>
                </a:cubicBezTo>
                <a:cubicBezTo>
                  <a:pt x="3546" y="1376"/>
                  <a:pt x="3546" y="1376"/>
                  <a:pt x="3546" y="1377"/>
                </a:cubicBezTo>
                <a:cubicBezTo>
                  <a:pt x="3547" y="1377"/>
                  <a:pt x="3547" y="1377"/>
                  <a:pt x="3548" y="1377"/>
                </a:cubicBezTo>
                <a:cubicBezTo>
                  <a:pt x="3548" y="1378"/>
                  <a:pt x="3549" y="1379"/>
                  <a:pt x="3549" y="1379"/>
                </a:cubicBezTo>
                <a:cubicBezTo>
                  <a:pt x="3550" y="1380"/>
                  <a:pt x="3551" y="1380"/>
                  <a:pt x="3552" y="1380"/>
                </a:cubicBezTo>
                <a:cubicBezTo>
                  <a:pt x="3552" y="1381"/>
                  <a:pt x="3553" y="1382"/>
                  <a:pt x="3554" y="1382"/>
                </a:cubicBezTo>
                <a:cubicBezTo>
                  <a:pt x="3554" y="1382"/>
                  <a:pt x="3554" y="1381"/>
                  <a:pt x="3555" y="1381"/>
                </a:cubicBezTo>
                <a:cubicBezTo>
                  <a:pt x="3555" y="1381"/>
                  <a:pt x="3556" y="1381"/>
                  <a:pt x="3556" y="1381"/>
                </a:cubicBezTo>
                <a:cubicBezTo>
                  <a:pt x="3556" y="1381"/>
                  <a:pt x="3556" y="1381"/>
                  <a:pt x="3556" y="1381"/>
                </a:cubicBezTo>
                <a:close/>
                <a:moveTo>
                  <a:pt x="3540" y="663"/>
                </a:moveTo>
                <a:cubicBezTo>
                  <a:pt x="3540" y="662"/>
                  <a:pt x="3539" y="662"/>
                  <a:pt x="3538" y="662"/>
                </a:cubicBezTo>
                <a:cubicBezTo>
                  <a:pt x="3537" y="663"/>
                  <a:pt x="3537" y="663"/>
                  <a:pt x="3537" y="664"/>
                </a:cubicBezTo>
                <a:cubicBezTo>
                  <a:pt x="3537" y="665"/>
                  <a:pt x="3536" y="666"/>
                  <a:pt x="3536" y="667"/>
                </a:cubicBezTo>
                <a:cubicBezTo>
                  <a:pt x="3535" y="667"/>
                  <a:pt x="3535" y="669"/>
                  <a:pt x="3534" y="669"/>
                </a:cubicBezTo>
                <a:cubicBezTo>
                  <a:pt x="3533" y="669"/>
                  <a:pt x="3533" y="668"/>
                  <a:pt x="3532" y="669"/>
                </a:cubicBezTo>
                <a:cubicBezTo>
                  <a:pt x="3532" y="669"/>
                  <a:pt x="3531" y="669"/>
                  <a:pt x="3531" y="669"/>
                </a:cubicBezTo>
                <a:cubicBezTo>
                  <a:pt x="3531" y="670"/>
                  <a:pt x="3529" y="670"/>
                  <a:pt x="3530" y="671"/>
                </a:cubicBezTo>
                <a:cubicBezTo>
                  <a:pt x="3531" y="671"/>
                  <a:pt x="3529" y="672"/>
                  <a:pt x="3530" y="673"/>
                </a:cubicBezTo>
                <a:cubicBezTo>
                  <a:pt x="3530" y="673"/>
                  <a:pt x="3530" y="673"/>
                  <a:pt x="3530" y="673"/>
                </a:cubicBezTo>
                <a:cubicBezTo>
                  <a:pt x="3531" y="674"/>
                  <a:pt x="3531" y="674"/>
                  <a:pt x="3531" y="674"/>
                </a:cubicBezTo>
                <a:cubicBezTo>
                  <a:pt x="3532" y="675"/>
                  <a:pt x="3532" y="674"/>
                  <a:pt x="3533" y="673"/>
                </a:cubicBezTo>
                <a:cubicBezTo>
                  <a:pt x="3533" y="673"/>
                  <a:pt x="3534" y="672"/>
                  <a:pt x="3534" y="672"/>
                </a:cubicBezTo>
                <a:cubicBezTo>
                  <a:pt x="3535" y="671"/>
                  <a:pt x="3535" y="670"/>
                  <a:pt x="3536" y="670"/>
                </a:cubicBezTo>
                <a:cubicBezTo>
                  <a:pt x="3537" y="669"/>
                  <a:pt x="3540" y="668"/>
                  <a:pt x="3540" y="666"/>
                </a:cubicBezTo>
                <a:cubicBezTo>
                  <a:pt x="3540" y="665"/>
                  <a:pt x="3540" y="665"/>
                  <a:pt x="3540" y="665"/>
                </a:cubicBezTo>
                <a:cubicBezTo>
                  <a:pt x="3540" y="664"/>
                  <a:pt x="3540" y="664"/>
                  <a:pt x="3540" y="663"/>
                </a:cubicBezTo>
                <a:close/>
                <a:moveTo>
                  <a:pt x="3537" y="1370"/>
                </a:moveTo>
                <a:cubicBezTo>
                  <a:pt x="3537" y="1370"/>
                  <a:pt x="3537" y="1370"/>
                  <a:pt x="3536" y="1369"/>
                </a:cubicBezTo>
                <a:cubicBezTo>
                  <a:pt x="3536" y="1369"/>
                  <a:pt x="3536" y="1369"/>
                  <a:pt x="3535" y="1369"/>
                </a:cubicBezTo>
                <a:cubicBezTo>
                  <a:pt x="3535" y="1368"/>
                  <a:pt x="3535" y="1368"/>
                  <a:pt x="3535" y="1368"/>
                </a:cubicBezTo>
                <a:cubicBezTo>
                  <a:pt x="3534" y="1367"/>
                  <a:pt x="3533" y="1368"/>
                  <a:pt x="3533" y="1367"/>
                </a:cubicBezTo>
                <a:cubicBezTo>
                  <a:pt x="3532" y="1367"/>
                  <a:pt x="3532" y="1366"/>
                  <a:pt x="3532" y="1366"/>
                </a:cubicBezTo>
                <a:cubicBezTo>
                  <a:pt x="3532" y="1366"/>
                  <a:pt x="3532" y="1365"/>
                  <a:pt x="3531" y="1365"/>
                </a:cubicBezTo>
                <a:cubicBezTo>
                  <a:pt x="3531" y="1365"/>
                  <a:pt x="3531" y="1364"/>
                  <a:pt x="3531" y="1364"/>
                </a:cubicBezTo>
                <a:cubicBezTo>
                  <a:pt x="3530" y="1364"/>
                  <a:pt x="3530" y="1364"/>
                  <a:pt x="3530" y="1363"/>
                </a:cubicBezTo>
                <a:cubicBezTo>
                  <a:pt x="3530" y="1363"/>
                  <a:pt x="3529" y="1363"/>
                  <a:pt x="3529" y="1363"/>
                </a:cubicBezTo>
                <a:cubicBezTo>
                  <a:pt x="3529" y="1362"/>
                  <a:pt x="3529" y="1362"/>
                  <a:pt x="3529" y="1361"/>
                </a:cubicBezTo>
                <a:cubicBezTo>
                  <a:pt x="3529" y="1361"/>
                  <a:pt x="3528" y="1361"/>
                  <a:pt x="3528" y="1361"/>
                </a:cubicBezTo>
                <a:cubicBezTo>
                  <a:pt x="3527" y="1360"/>
                  <a:pt x="3526" y="1360"/>
                  <a:pt x="3526" y="1360"/>
                </a:cubicBezTo>
                <a:cubicBezTo>
                  <a:pt x="3525" y="1360"/>
                  <a:pt x="3525" y="1359"/>
                  <a:pt x="3525" y="1359"/>
                </a:cubicBezTo>
                <a:cubicBezTo>
                  <a:pt x="3524" y="1359"/>
                  <a:pt x="3524" y="1360"/>
                  <a:pt x="3524" y="1360"/>
                </a:cubicBezTo>
                <a:cubicBezTo>
                  <a:pt x="3524" y="1361"/>
                  <a:pt x="3524" y="1362"/>
                  <a:pt x="3524" y="1363"/>
                </a:cubicBezTo>
                <a:cubicBezTo>
                  <a:pt x="3524" y="1363"/>
                  <a:pt x="3524" y="1363"/>
                  <a:pt x="3524" y="1364"/>
                </a:cubicBezTo>
                <a:cubicBezTo>
                  <a:pt x="3524" y="1364"/>
                  <a:pt x="3524" y="1365"/>
                  <a:pt x="3525" y="1365"/>
                </a:cubicBezTo>
                <a:cubicBezTo>
                  <a:pt x="3525" y="1365"/>
                  <a:pt x="3525" y="1366"/>
                  <a:pt x="3526" y="1366"/>
                </a:cubicBezTo>
                <a:cubicBezTo>
                  <a:pt x="3526" y="1366"/>
                  <a:pt x="3526" y="1367"/>
                  <a:pt x="3526" y="1367"/>
                </a:cubicBezTo>
                <a:cubicBezTo>
                  <a:pt x="3526" y="1368"/>
                  <a:pt x="3527" y="1368"/>
                  <a:pt x="3527" y="1368"/>
                </a:cubicBezTo>
                <a:cubicBezTo>
                  <a:pt x="3527" y="1369"/>
                  <a:pt x="3527" y="1369"/>
                  <a:pt x="3528" y="1369"/>
                </a:cubicBezTo>
                <a:cubicBezTo>
                  <a:pt x="3528" y="1370"/>
                  <a:pt x="3528" y="1370"/>
                  <a:pt x="3529" y="1370"/>
                </a:cubicBezTo>
                <a:cubicBezTo>
                  <a:pt x="3529" y="1371"/>
                  <a:pt x="3529" y="1372"/>
                  <a:pt x="3530" y="1372"/>
                </a:cubicBezTo>
                <a:cubicBezTo>
                  <a:pt x="3530" y="1373"/>
                  <a:pt x="3531" y="1374"/>
                  <a:pt x="3531" y="1374"/>
                </a:cubicBezTo>
                <a:cubicBezTo>
                  <a:pt x="3532" y="1374"/>
                  <a:pt x="3532" y="1374"/>
                  <a:pt x="3533" y="1374"/>
                </a:cubicBezTo>
                <a:cubicBezTo>
                  <a:pt x="3533" y="1374"/>
                  <a:pt x="3533" y="1375"/>
                  <a:pt x="3534" y="1375"/>
                </a:cubicBezTo>
                <a:cubicBezTo>
                  <a:pt x="3534" y="1375"/>
                  <a:pt x="3535" y="1376"/>
                  <a:pt x="3536" y="1375"/>
                </a:cubicBezTo>
                <a:cubicBezTo>
                  <a:pt x="3536" y="1374"/>
                  <a:pt x="3536" y="1374"/>
                  <a:pt x="3537" y="1374"/>
                </a:cubicBezTo>
                <a:cubicBezTo>
                  <a:pt x="3537" y="1374"/>
                  <a:pt x="3538" y="1374"/>
                  <a:pt x="3538" y="1374"/>
                </a:cubicBezTo>
                <a:cubicBezTo>
                  <a:pt x="3538" y="1373"/>
                  <a:pt x="3538" y="1372"/>
                  <a:pt x="3538" y="1372"/>
                </a:cubicBezTo>
                <a:cubicBezTo>
                  <a:pt x="3537" y="1371"/>
                  <a:pt x="3537" y="1371"/>
                  <a:pt x="3537" y="1370"/>
                </a:cubicBezTo>
                <a:close/>
                <a:moveTo>
                  <a:pt x="3635" y="535"/>
                </a:moveTo>
                <a:cubicBezTo>
                  <a:pt x="3636" y="535"/>
                  <a:pt x="3637" y="535"/>
                  <a:pt x="3638" y="534"/>
                </a:cubicBezTo>
                <a:cubicBezTo>
                  <a:pt x="3638" y="533"/>
                  <a:pt x="3638" y="532"/>
                  <a:pt x="3638" y="531"/>
                </a:cubicBezTo>
                <a:cubicBezTo>
                  <a:pt x="3638" y="531"/>
                  <a:pt x="3637" y="530"/>
                  <a:pt x="3637" y="529"/>
                </a:cubicBezTo>
                <a:cubicBezTo>
                  <a:pt x="3637" y="529"/>
                  <a:pt x="3637" y="529"/>
                  <a:pt x="3637" y="528"/>
                </a:cubicBezTo>
                <a:cubicBezTo>
                  <a:pt x="3637" y="528"/>
                  <a:pt x="3636" y="528"/>
                  <a:pt x="3636" y="528"/>
                </a:cubicBezTo>
                <a:cubicBezTo>
                  <a:pt x="3635" y="528"/>
                  <a:pt x="3635" y="528"/>
                  <a:pt x="3635" y="529"/>
                </a:cubicBezTo>
                <a:cubicBezTo>
                  <a:pt x="3634" y="529"/>
                  <a:pt x="3634" y="529"/>
                  <a:pt x="3634" y="529"/>
                </a:cubicBezTo>
                <a:cubicBezTo>
                  <a:pt x="3633" y="529"/>
                  <a:pt x="3632" y="530"/>
                  <a:pt x="3632" y="530"/>
                </a:cubicBezTo>
                <a:cubicBezTo>
                  <a:pt x="3631" y="531"/>
                  <a:pt x="3630" y="531"/>
                  <a:pt x="3630" y="531"/>
                </a:cubicBezTo>
                <a:cubicBezTo>
                  <a:pt x="3629" y="531"/>
                  <a:pt x="3629" y="531"/>
                  <a:pt x="3629" y="531"/>
                </a:cubicBezTo>
                <a:cubicBezTo>
                  <a:pt x="3628" y="531"/>
                  <a:pt x="3628" y="531"/>
                  <a:pt x="3627" y="531"/>
                </a:cubicBezTo>
                <a:cubicBezTo>
                  <a:pt x="3627" y="531"/>
                  <a:pt x="3626" y="532"/>
                  <a:pt x="3627" y="532"/>
                </a:cubicBezTo>
                <a:cubicBezTo>
                  <a:pt x="3628" y="532"/>
                  <a:pt x="3628" y="532"/>
                  <a:pt x="3628" y="533"/>
                </a:cubicBezTo>
                <a:cubicBezTo>
                  <a:pt x="3627" y="534"/>
                  <a:pt x="3627" y="534"/>
                  <a:pt x="3626" y="535"/>
                </a:cubicBezTo>
                <a:cubicBezTo>
                  <a:pt x="3626" y="537"/>
                  <a:pt x="3625" y="538"/>
                  <a:pt x="3624" y="539"/>
                </a:cubicBezTo>
                <a:cubicBezTo>
                  <a:pt x="3623" y="539"/>
                  <a:pt x="3623" y="539"/>
                  <a:pt x="3623" y="539"/>
                </a:cubicBezTo>
                <a:cubicBezTo>
                  <a:pt x="3623" y="540"/>
                  <a:pt x="3623" y="540"/>
                  <a:pt x="3623" y="540"/>
                </a:cubicBezTo>
                <a:cubicBezTo>
                  <a:pt x="3624" y="540"/>
                  <a:pt x="3623" y="541"/>
                  <a:pt x="3624" y="541"/>
                </a:cubicBezTo>
                <a:cubicBezTo>
                  <a:pt x="3624" y="541"/>
                  <a:pt x="3624" y="540"/>
                  <a:pt x="3625" y="540"/>
                </a:cubicBezTo>
                <a:cubicBezTo>
                  <a:pt x="3625" y="540"/>
                  <a:pt x="3625" y="540"/>
                  <a:pt x="3626" y="540"/>
                </a:cubicBezTo>
                <a:cubicBezTo>
                  <a:pt x="3626" y="540"/>
                  <a:pt x="3626" y="539"/>
                  <a:pt x="3627" y="539"/>
                </a:cubicBezTo>
                <a:cubicBezTo>
                  <a:pt x="3627" y="539"/>
                  <a:pt x="3628" y="539"/>
                  <a:pt x="3628" y="538"/>
                </a:cubicBezTo>
                <a:cubicBezTo>
                  <a:pt x="3629" y="538"/>
                  <a:pt x="3630" y="538"/>
                  <a:pt x="3631" y="537"/>
                </a:cubicBezTo>
                <a:cubicBezTo>
                  <a:pt x="3632" y="537"/>
                  <a:pt x="3633" y="535"/>
                  <a:pt x="3635" y="535"/>
                </a:cubicBezTo>
                <a:close/>
                <a:moveTo>
                  <a:pt x="3656" y="592"/>
                </a:moveTo>
                <a:cubicBezTo>
                  <a:pt x="3655" y="592"/>
                  <a:pt x="3655" y="592"/>
                  <a:pt x="3655" y="592"/>
                </a:cubicBezTo>
                <a:cubicBezTo>
                  <a:pt x="3654" y="592"/>
                  <a:pt x="3653" y="592"/>
                  <a:pt x="3652" y="592"/>
                </a:cubicBezTo>
                <a:cubicBezTo>
                  <a:pt x="3651" y="592"/>
                  <a:pt x="3651" y="592"/>
                  <a:pt x="3651" y="592"/>
                </a:cubicBezTo>
                <a:cubicBezTo>
                  <a:pt x="3651" y="592"/>
                  <a:pt x="3650" y="592"/>
                  <a:pt x="3650" y="593"/>
                </a:cubicBezTo>
                <a:cubicBezTo>
                  <a:pt x="3650" y="593"/>
                  <a:pt x="3651" y="593"/>
                  <a:pt x="3651" y="593"/>
                </a:cubicBezTo>
                <a:cubicBezTo>
                  <a:pt x="3652" y="593"/>
                  <a:pt x="3652" y="594"/>
                  <a:pt x="3652" y="594"/>
                </a:cubicBezTo>
                <a:cubicBezTo>
                  <a:pt x="3652" y="594"/>
                  <a:pt x="3652" y="594"/>
                  <a:pt x="3653" y="594"/>
                </a:cubicBezTo>
                <a:cubicBezTo>
                  <a:pt x="3653" y="595"/>
                  <a:pt x="3653" y="595"/>
                  <a:pt x="3653" y="595"/>
                </a:cubicBezTo>
                <a:cubicBezTo>
                  <a:pt x="3653" y="595"/>
                  <a:pt x="3653" y="595"/>
                  <a:pt x="3653" y="595"/>
                </a:cubicBezTo>
                <a:cubicBezTo>
                  <a:pt x="3654" y="596"/>
                  <a:pt x="3654" y="596"/>
                  <a:pt x="3654" y="596"/>
                </a:cubicBezTo>
                <a:cubicBezTo>
                  <a:pt x="3654" y="596"/>
                  <a:pt x="3654" y="597"/>
                  <a:pt x="3654" y="597"/>
                </a:cubicBezTo>
                <a:cubicBezTo>
                  <a:pt x="3654" y="597"/>
                  <a:pt x="3655" y="597"/>
                  <a:pt x="3655" y="597"/>
                </a:cubicBezTo>
                <a:cubicBezTo>
                  <a:pt x="3655" y="598"/>
                  <a:pt x="3656" y="598"/>
                  <a:pt x="3656" y="599"/>
                </a:cubicBezTo>
                <a:cubicBezTo>
                  <a:pt x="3656" y="599"/>
                  <a:pt x="3656" y="599"/>
                  <a:pt x="3657" y="600"/>
                </a:cubicBezTo>
                <a:cubicBezTo>
                  <a:pt x="3657" y="600"/>
                  <a:pt x="3657" y="600"/>
                  <a:pt x="3657" y="600"/>
                </a:cubicBezTo>
                <a:cubicBezTo>
                  <a:pt x="3657" y="601"/>
                  <a:pt x="3658" y="600"/>
                  <a:pt x="3658" y="601"/>
                </a:cubicBezTo>
                <a:cubicBezTo>
                  <a:pt x="3658" y="601"/>
                  <a:pt x="3659" y="601"/>
                  <a:pt x="3659" y="601"/>
                </a:cubicBezTo>
                <a:cubicBezTo>
                  <a:pt x="3659" y="601"/>
                  <a:pt x="3659" y="602"/>
                  <a:pt x="3659" y="602"/>
                </a:cubicBezTo>
                <a:cubicBezTo>
                  <a:pt x="3659" y="602"/>
                  <a:pt x="3660" y="602"/>
                  <a:pt x="3660" y="602"/>
                </a:cubicBezTo>
                <a:cubicBezTo>
                  <a:pt x="3660" y="602"/>
                  <a:pt x="3660" y="602"/>
                  <a:pt x="3660" y="601"/>
                </a:cubicBezTo>
                <a:cubicBezTo>
                  <a:pt x="3660" y="601"/>
                  <a:pt x="3660" y="600"/>
                  <a:pt x="3660" y="600"/>
                </a:cubicBezTo>
                <a:cubicBezTo>
                  <a:pt x="3660" y="600"/>
                  <a:pt x="3660" y="599"/>
                  <a:pt x="3659" y="599"/>
                </a:cubicBezTo>
                <a:cubicBezTo>
                  <a:pt x="3659" y="599"/>
                  <a:pt x="3659" y="599"/>
                  <a:pt x="3659" y="599"/>
                </a:cubicBezTo>
                <a:cubicBezTo>
                  <a:pt x="3658" y="598"/>
                  <a:pt x="3658" y="598"/>
                  <a:pt x="3658" y="597"/>
                </a:cubicBezTo>
                <a:cubicBezTo>
                  <a:pt x="3657" y="597"/>
                  <a:pt x="3657" y="596"/>
                  <a:pt x="3657" y="596"/>
                </a:cubicBezTo>
                <a:cubicBezTo>
                  <a:pt x="3656" y="596"/>
                  <a:pt x="3656" y="595"/>
                  <a:pt x="3656" y="595"/>
                </a:cubicBezTo>
                <a:cubicBezTo>
                  <a:pt x="3656" y="595"/>
                  <a:pt x="3656" y="595"/>
                  <a:pt x="3656" y="595"/>
                </a:cubicBezTo>
                <a:cubicBezTo>
                  <a:pt x="3655" y="594"/>
                  <a:pt x="3655" y="594"/>
                  <a:pt x="3656" y="593"/>
                </a:cubicBezTo>
                <a:cubicBezTo>
                  <a:pt x="3656" y="593"/>
                  <a:pt x="3656" y="592"/>
                  <a:pt x="3656" y="592"/>
                </a:cubicBezTo>
                <a:close/>
                <a:moveTo>
                  <a:pt x="3493" y="719"/>
                </a:moveTo>
                <a:cubicBezTo>
                  <a:pt x="3494" y="718"/>
                  <a:pt x="3494" y="718"/>
                  <a:pt x="3495" y="717"/>
                </a:cubicBezTo>
                <a:cubicBezTo>
                  <a:pt x="3495" y="717"/>
                  <a:pt x="3496" y="717"/>
                  <a:pt x="3496" y="716"/>
                </a:cubicBezTo>
                <a:cubicBezTo>
                  <a:pt x="3495" y="716"/>
                  <a:pt x="3494" y="717"/>
                  <a:pt x="3494" y="717"/>
                </a:cubicBezTo>
                <a:cubicBezTo>
                  <a:pt x="3493" y="718"/>
                  <a:pt x="3493" y="718"/>
                  <a:pt x="3492" y="719"/>
                </a:cubicBezTo>
                <a:cubicBezTo>
                  <a:pt x="3491" y="719"/>
                  <a:pt x="3490" y="720"/>
                  <a:pt x="3490" y="721"/>
                </a:cubicBezTo>
                <a:cubicBezTo>
                  <a:pt x="3492" y="721"/>
                  <a:pt x="3492" y="719"/>
                  <a:pt x="3493" y="719"/>
                </a:cubicBezTo>
                <a:close/>
                <a:moveTo>
                  <a:pt x="3600" y="1407"/>
                </a:moveTo>
                <a:cubicBezTo>
                  <a:pt x="3601" y="1406"/>
                  <a:pt x="3600" y="1406"/>
                  <a:pt x="3600" y="1405"/>
                </a:cubicBezTo>
                <a:cubicBezTo>
                  <a:pt x="3601" y="1405"/>
                  <a:pt x="3601" y="1407"/>
                  <a:pt x="3601" y="1407"/>
                </a:cubicBezTo>
                <a:cubicBezTo>
                  <a:pt x="3601" y="1408"/>
                  <a:pt x="3602" y="1408"/>
                  <a:pt x="3602" y="1408"/>
                </a:cubicBezTo>
                <a:cubicBezTo>
                  <a:pt x="3602" y="1409"/>
                  <a:pt x="3602" y="1409"/>
                  <a:pt x="3602" y="1409"/>
                </a:cubicBezTo>
                <a:cubicBezTo>
                  <a:pt x="3603" y="1408"/>
                  <a:pt x="3602" y="1407"/>
                  <a:pt x="3602" y="1407"/>
                </a:cubicBezTo>
                <a:cubicBezTo>
                  <a:pt x="3601" y="1406"/>
                  <a:pt x="3601" y="1405"/>
                  <a:pt x="3601" y="1404"/>
                </a:cubicBezTo>
                <a:cubicBezTo>
                  <a:pt x="3601" y="1404"/>
                  <a:pt x="3600" y="1404"/>
                  <a:pt x="3600" y="1404"/>
                </a:cubicBezTo>
                <a:cubicBezTo>
                  <a:pt x="3600" y="1404"/>
                  <a:pt x="3600" y="1405"/>
                  <a:pt x="3599" y="1405"/>
                </a:cubicBezTo>
                <a:cubicBezTo>
                  <a:pt x="3599" y="1405"/>
                  <a:pt x="3599" y="1403"/>
                  <a:pt x="3599" y="1402"/>
                </a:cubicBezTo>
                <a:cubicBezTo>
                  <a:pt x="3599" y="1402"/>
                  <a:pt x="3598" y="1401"/>
                  <a:pt x="3598" y="1400"/>
                </a:cubicBezTo>
                <a:cubicBezTo>
                  <a:pt x="3597" y="1399"/>
                  <a:pt x="3597" y="1399"/>
                  <a:pt x="3596" y="1399"/>
                </a:cubicBezTo>
                <a:cubicBezTo>
                  <a:pt x="3596" y="1398"/>
                  <a:pt x="3596" y="1397"/>
                  <a:pt x="3596" y="1396"/>
                </a:cubicBezTo>
                <a:cubicBezTo>
                  <a:pt x="3596" y="1396"/>
                  <a:pt x="3596" y="1396"/>
                  <a:pt x="3595" y="1395"/>
                </a:cubicBezTo>
                <a:cubicBezTo>
                  <a:pt x="3595" y="1395"/>
                  <a:pt x="3595" y="1395"/>
                  <a:pt x="3595" y="1394"/>
                </a:cubicBezTo>
                <a:cubicBezTo>
                  <a:pt x="3594" y="1394"/>
                  <a:pt x="3594" y="1393"/>
                  <a:pt x="3593" y="1392"/>
                </a:cubicBezTo>
                <a:cubicBezTo>
                  <a:pt x="3593" y="1391"/>
                  <a:pt x="3592" y="1392"/>
                  <a:pt x="3591" y="1392"/>
                </a:cubicBezTo>
                <a:cubicBezTo>
                  <a:pt x="3591" y="1392"/>
                  <a:pt x="3590" y="1392"/>
                  <a:pt x="3591" y="1393"/>
                </a:cubicBezTo>
                <a:cubicBezTo>
                  <a:pt x="3591" y="1393"/>
                  <a:pt x="3591" y="1394"/>
                  <a:pt x="3592" y="1394"/>
                </a:cubicBezTo>
                <a:cubicBezTo>
                  <a:pt x="3592" y="1394"/>
                  <a:pt x="3592" y="1394"/>
                  <a:pt x="3592" y="1395"/>
                </a:cubicBezTo>
                <a:cubicBezTo>
                  <a:pt x="3593" y="1396"/>
                  <a:pt x="3592" y="1397"/>
                  <a:pt x="3592" y="1398"/>
                </a:cubicBezTo>
                <a:cubicBezTo>
                  <a:pt x="3592" y="1400"/>
                  <a:pt x="3595" y="1402"/>
                  <a:pt x="3596" y="1403"/>
                </a:cubicBezTo>
                <a:cubicBezTo>
                  <a:pt x="3596" y="1404"/>
                  <a:pt x="3597" y="1405"/>
                  <a:pt x="3598" y="1405"/>
                </a:cubicBezTo>
                <a:cubicBezTo>
                  <a:pt x="3598" y="1406"/>
                  <a:pt x="3599" y="1406"/>
                  <a:pt x="3599" y="1406"/>
                </a:cubicBezTo>
                <a:cubicBezTo>
                  <a:pt x="3599" y="1407"/>
                  <a:pt x="3600" y="1408"/>
                  <a:pt x="3600" y="1407"/>
                </a:cubicBezTo>
                <a:close/>
                <a:moveTo>
                  <a:pt x="3610" y="1418"/>
                </a:moveTo>
                <a:cubicBezTo>
                  <a:pt x="3609" y="1418"/>
                  <a:pt x="3609" y="1417"/>
                  <a:pt x="3609" y="1417"/>
                </a:cubicBezTo>
                <a:cubicBezTo>
                  <a:pt x="3608" y="1417"/>
                  <a:pt x="3608" y="1417"/>
                  <a:pt x="3608" y="1417"/>
                </a:cubicBezTo>
                <a:cubicBezTo>
                  <a:pt x="3606" y="1417"/>
                  <a:pt x="3606" y="1416"/>
                  <a:pt x="3605" y="1416"/>
                </a:cubicBezTo>
                <a:cubicBezTo>
                  <a:pt x="3604" y="1415"/>
                  <a:pt x="3603" y="1415"/>
                  <a:pt x="3602" y="1414"/>
                </a:cubicBezTo>
                <a:cubicBezTo>
                  <a:pt x="3601" y="1413"/>
                  <a:pt x="3600" y="1413"/>
                  <a:pt x="3599" y="1414"/>
                </a:cubicBezTo>
                <a:cubicBezTo>
                  <a:pt x="3598" y="1415"/>
                  <a:pt x="3600" y="1415"/>
                  <a:pt x="3600" y="1415"/>
                </a:cubicBezTo>
                <a:cubicBezTo>
                  <a:pt x="3602" y="1415"/>
                  <a:pt x="3601" y="1416"/>
                  <a:pt x="3601" y="1417"/>
                </a:cubicBezTo>
                <a:cubicBezTo>
                  <a:pt x="3602" y="1418"/>
                  <a:pt x="3603" y="1418"/>
                  <a:pt x="3603" y="1419"/>
                </a:cubicBezTo>
                <a:cubicBezTo>
                  <a:pt x="3604" y="1419"/>
                  <a:pt x="3604" y="1419"/>
                  <a:pt x="3604" y="1420"/>
                </a:cubicBezTo>
                <a:cubicBezTo>
                  <a:pt x="3605" y="1420"/>
                  <a:pt x="3605" y="1420"/>
                  <a:pt x="3605" y="1420"/>
                </a:cubicBezTo>
                <a:cubicBezTo>
                  <a:pt x="3606" y="1420"/>
                  <a:pt x="3607" y="1421"/>
                  <a:pt x="3608" y="1421"/>
                </a:cubicBezTo>
                <a:cubicBezTo>
                  <a:pt x="3608" y="1421"/>
                  <a:pt x="3609" y="1421"/>
                  <a:pt x="3609" y="1421"/>
                </a:cubicBezTo>
                <a:cubicBezTo>
                  <a:pt x="3610" y="1421"/>
                  <a:pt x="3610" y="1421"/>
                  <a:pt x="3611" y="1421"/>
                </a:cubicBezTo>
                <a:cubicBezTo>
                  <a:pt x="3611" y="1421"/>
                  <a:pt x="3612" y="1421"/>
                  <a:pt x="3612" y="1421"/>
                </a:cubicBezTo>
                <a:cubicBezTo>
                  <a:pt x="3612" y="1420"/>
                  <a:pt x="3611" y="1420"/>
                  <a:pt x="3611" y="1420"/>
                </a:cubicBezTo>
                <a:cubicBezTo>
                  <a:pt x="3611" y="1419"/>
                  <a:pt x="3610" y="1419"/>
                  <a:pt x="3610" y="1418"/>
                </a:cubicBezTo>
                <a:close/>
                <a:moveTo>
                  <a:pt x="3677" y="1875"/>
                </a:moveTo>
                <a:cubicBezTo>
                  <a:pt x="3677" y="1875"/>
                  <a:pt x="3677" y="1876"/>
                  <a:pt x="3677" y="1875"/>
                </a:cubicBezTo>
                <a:cubicBezTo>
                  <a:pt x="3676" y="1875"/>
                  <a:pt x="3676" y="1875"/>
                  <a:pt x="3676" y="1875"/>
                </a:cubicBezTo>
                <a:cubicBezTo>
                  <a:pt x="3676" y="1874"/>
                  <a:pt x="3676" y="1874"/>
                  <a:pt x="3677" y="1874"/>
                </a:cubicBezTo>
                <a:cubicBezTo>
                  <a:pt x="3678" y="1874"/>
                  <a:pt x="3676" y="1873"/>
                  <a:pt x="3676" y="1872"/>
                </a:cubicBezTo>
                <a:cubicBezTo>
                  <a:pt x="3675" y="1872"/>
                  <a:pt x="3675" y="1872"/>
                  <a:pt x="3674" y="1872"/>
                </a:cubicBezTo>
                <a:cubicBezTo>
                  <a:pt x="3673" y="1871"/>
                  <a:pt x="3672" y="1872"/>
                  <a:pt x="3672" y="1873"/>
                </a:cubicBezTo>
                <a:cubicBezTo>
                  <a:pt x="3673" y="1874"/>
                  <a:pt x="3673" y="1874"/>
                  <a:pt x="3673" y="1875"/>
                </a:cubicBezTo>
                <a:cubicBezTo>
                  <a:pt x="3673" y="1876"/>
                  <a:pt x="3672" y="1876"/>
                  <a:pt x="3672" y="1876"/>
                </a:cubicBezTo>
                <a:cubicBezTo>
                  <a:pt x="3672" y="1877"/>
                  <a:pt x="3671" y="1877"/>
                  <a:pt x="3671" y="1878"/>
                </a:cubicBezTo>
                <a:cubicBezTo>
                  <a:pt x="3671" y="1878"/>
                  <a:pt x="3671" y="1879"/>
                  <a:pt x="3670" y="1879"/>
                </a:cubicBezTo>
                <a:cubicBezTo>
                  <a:pt x="3670" y="1879"/>
                  <a:pt x="3670" y="1880"/>
                  <a:pt x="3670" y="1880"/>
                </a:cubicBezTo>
                <a:cubicBezTo>
                  <a:pt x="3670" y="1881"/>
                  <a:pt x="3671" y="1880"/>
                  <a:pt x="3671" y="1880"/>
                </a:cubicBezTo>
                <a:cubicBezTo>
                  <a:pt x="3671" y="1879"/>
                  <a:pt x="3671" y="1879"/>
                  <a:pt x="3671" y="1879"/>
                </a:cubicBezTo>
                <a:cubicBezTo>
                  <a:pt x="3672" y="1878"/>
                  <a:pt x="3672" y="1879"/>
                  <a:pt x="3672" y="1879"/>
                </a:cubicBezTo>
                <a:cubicBezTo>
                  <a:pt x="3673" y="1879"/>
                  <a:pt x="3674" y="1879"/>
                  <a:pt x="3675" y="1878"/>
                </a:cubicBezTo>
                <a:cubicBezTo>
                  <a:pt x="3676" y="1878"/>
                  <a:pt x="3677" y="1878"/>
                  <a:pt x="3677" y="1878"/>
                </a:cubicBezTo>
                <a:cubicBezTo>
                  <a:pt x="3678" y="1877"/>
                  <a:pt x="3678" y="1877"/>
                  <a:pt x="3678" y="1877"/>
                </a:cubicBezTo>
                <a:cubicBezTo>
                  <a:pt x="3678" y="1876"/>
                  <a:pt x="3678" y="1876"/>
                  <a:pt x="3678" y="1875"/>
                </a:cubicBezTo>
                <a:cubicBezTo>
                  <a:pt x="3678" y="1875"/>
                  <a:pt x="3678" y="1875"/>
                  <a:pt x="3677" y="1875"/>
                </a:cubicBezTo>
                <a:close/>
                <a:moveTo>
                  <a:pt x="3428" y="1360"/>
                </a:moveTo>
                <a:cubicBezTo>
                  <a:pt x="3427" y="1360"/>
                  <a:pt x="3426" y="1360"/>
                  <a:pt x="3426" y="1360"/>
                </a:cubicBezTo>
                <a:cubicBezTo>
                  <a:pt x="3425" y="1360"/>
                  <a:pt x="3425" y="1360"/>
                  <a:pt x="3424" y="1360"/>
                </a:cubicBezTo>
                <a:cubicBezTo>
                  <a:pt x="3424" y="1360"/>
                  <a:pt x="3423" y="1360"/>
                  <a:pt x="3423" y="1360"/>
                </a:cubicBezTo>
                <a:cubicBezTo>
                  <a:pt x="3422" y="1360"/>
                  <a:pt x="3422" y="1359"/>
                  <a:pt x="3422" y="1359"/>
                </a:cubicBezTo>
                <a:cubicBezTo>
                  <a:pt x="3422" y="1358"/>
                  <a:pt x="3422" y="1358"/>
                  <a:pt x="3422" y="1357"/>
                </a:cubicBezTo>
                <a:cubicBezTo>
                  <a:pt x="3422" y="1357"/>
                  <a:pt x="3422" y="1356"/>
                  <a:pt x="3422" y="1356"/>
                </a:cubicBezTo>
                <a:cubicBezTo>
                  <a:pt x="3422" y="1355"/>
                  <a:pt x="3423" y="1354"/>
                  <a:pt x="3422" y="1353"/>
                </a:cubicBezTo>
                <a:cubicBezTo>
                  <a:pt x="3422" y="1353"/>
                  <a:pt x="3422" y="1353"/>
                  <a:pt x="3421" y="1353"/>
                </a:cubicBezTo>
                <a:cubicBezTo>
                  <a:pt x="3421" y="1352"/>
                  <a:pt x="3421" y="1352"/>
                  <a:pt x="3421" y="1351"/>
                </a:cubicBezTo>
                <a:cubicBezTo>
                  <a:pt x="3420" y="1351"/>
                  <a:pt x="3420" y="1350"/>
                  <a:pt x="3419" y="1349"/>
                </a:cubicBezTo>
                <a:cubicBezTo>
                  <a:pt x="3419" y="1349"/>
                  <a:pt x="3419" y="1349"/>
                  <a:pt x="3418" y="1348"/>
                </a:cubicBezTo>
                <a:cubicBezTo>
                  <a:pt x="3418" y="1348"/>
                  <a:pt x="3418" y="1348"/>
                  <a:pt x="3418" y="1347"/>
                </a:cubicBezTo>
                <a:cubicBezTo>
                  <a:pt x="3417" y="1347"/>
                  <a:pt x="3416" y="1347"/>
                  <a:pt x="3415" y="1346"/>
                </a:cubicBezTo>
                <a:cubicBezTo>
                  <a:pt x="3413" y="1345"/>
                  <a:pt x="3412" y="1345"/>
                  <a:pt x="3410" y="1344"/>
                </a:cubicBezTo>
                <a:cubicBezTo>
                  <a:pt x="3409" y="1343"/>
                  <a:pt x="3408" y="1342"/>
                  <a:pt x="3408" y="1341"/>
                </a:cubicBezTo>
                <a:cubicBezTo>
                  <a:pt x="3407" y="1341"/>
                  <a:pt x="3407" y="1341"/>
                  <a:pt x="3407" y="1340"/>
                </a:cubicBezTo>
                <a:cubicBezTo>
                  <a:pt x="3406" y="1340"/>
                  <a:pt x="3406" y="1340"/>
                  <a:pt x="3406" y="1340"/>
                </a:cubicBezTo>
                <a:cubicBezTo>
                  <a:pt x="3405" y="1340"/>
                  <a:pt x="3403" y="1340"/>
                  <a:pt x="3402" y="1339"/>
                </a:cubicBezTo>
                <a:cubicBezTo>
                  <a:pt x="3401" y="1339"/>
                  <a:pt x="3400" y="1338"/>
                  <a:pt x="3399" y="1337"/>
                </a:cubicBezTo>
                <a:cubicBezTo>
                  <a:pt x="3398" y="1337"/>
                  <a:pt x="3397" y="1337"/>
                  <a:pt x="3395" y="1337"/>
                </a:cubicBezTo>
                <a:cubicBezTo>
                  <a:pt x="3394" y="1336"/>
                  <a:pt x="3393" y="1336"/>
                  <a:pt x="3392" y="1335"/>
                </a:cubicBezTo>
                <a:cubicBezTo>
                  <a:pt x="3389" y="1334"/>
                  <a:pt x="3387" y="1334"/>
                  <a:pt x="3384" y="1333"/>
                </a:cubicBezTo>
                <a:cubicBezTo>
                  <a:pt x="3382" y="1331"/>
                  <a:pt x="3379" y="1331"/>
                  <a:pt x="3377" y="1330"/>
                </a:cubicBezTo>
                <a:cubicBezTo>
                  <a:pt x="3376" y="1329"/>
                  <a:pt x="3374" y="1329"/>
                  <a:pt x="3372" y="1328"/>
                </a:cubicBezTo>
                <a:cubicBezTo>
                  <a:pt x="3371" y="1328"/>
                  <a:pt x="3369" y="1327"/>
                  <a:pt x="3367" y="1327"/>
                </a:cubicBezTo>
                <a:cubicBezTo>
                  <a:pt x="3366" y="1327"/>
                  <a:pt x="3365" y="1327"/>
                  <a:pt x="3365" y="1326"/>
                </a:cubicBezTo>
                <a:cubicBezTo>
                  <a:pt x="3364" y="1326"/>
                  <a:pt x="3364" y="1325"/>
                  <a:pt x="3364" y="1325"/>
                </a:cubicBezTo>
                <a:cubicBezTo>
                  <a:pt x="3363" y="1324"/>
                  <a:pt x="3362" y="1325"/>
                  <a:pt x="3361" y="1324"/>
                </a:cubicBezTo>
                <a:cubicBezTo>
                  <a:pt x="3360" y="1324"/>
                  <a:pt x="3359" y="1324"/>
                  <a:pt x="3358" y="1324"/>
                </a:cubicBezTo>
                <a:cubicBezTo>
                  <a:pt x="3356" y="1324"/>
                  <a:pt x="3354" y="1324"/>
                  <a:pt x="3352" y="1323"/>
                </a:cubicBezTo>
                <a:cubicBezTo>
                  <a:pt x="3351" y="1323"/>
                  <a:pt x="3350" y="1322"/>
                  <a:pt x="3349" y="1322"/>
                </a:cubicBezTo>
                <a:cubicBezTo>
                  <a:pt x="3349" y="1321"/>
                  <a:pt x="3348" y="1321"/>
                  <a:pt x="3347" y="1320"/>
                </a:cubicBezTo>
                <a:cubicBezTo>
                  <a:pt x="3346" y="1320"/>
                  <a:pt x="3345" y="1320"/>
                  <a:pt x="3344" y="1320"/>
                </a:cubicBezTo>
                <a:cubicBezTo>
                  <a:pt x="3343" y="1319"/>
                  <a:pt x="3342" y="1318"/>
                  <a:pt x="3341" y="1318"/>
                </a:cubicBezTo>
                <a:cubicBezTo>
                  <a:pt x="3341" y="1318"/>
                  <a:pt x="3340" y="1317"/>
                  <a:pt x="3340" y="1317"/>
                </a:cubicBezTo>
                <a:cubicBezTo>
                  <a:pt x="3339" y="1317"/>
                  <a:pt x="3339" y="1317"/>
                  <a:pt x="3338" y="1316"/>
                </a:cubicBezTo>
                <a:cubicBezTo>
                  <a:pt x="3337" y="1315"/>
                  <a:pt x="3335" y="1315"/>
                  <a:pt x="3334" y="1314"/>
                </a:cubicBezTo>
                <a:cubicBezTo>
                  <a:pt x="3333" y="1314"/>
                  <a:pt x="3332" y="1313"/>
                  <a:pt x="3331" y="1314"/>
                </a:cubicBezTo>
                <a:cubicBezTo>
                  <a:pt x="3331" y="1314"/>
                  <a:pt x="3331" y="1314"/>
                  <a:pt x="3330" y="1315"/>
                </a:cubicBezTo>
                <a:cubicBezTo>
                  <a:pt x="3330" y="1315"/>
                  <a:pt x="3329" y="1315"/>
                  <a:pt x="3329" y="1315"/>
                </a:cubicBezTo>
                <a:cubicBezTo>
                  <a:pt x="3328" y="1315"/>
                  <a:pt x="3328" y="1315"/>
                  <a:pt x="3328" y="1316"/>
                </a:cubicBezTo>
                <a:cubicBezTo>
                  <a:pt x="3327" y="1316"/>
                  <a:pt x="3327" y="1316"/>
                  <a:pt x="3327" y="1316"/>
                </a:cubicBezTo>
                <a:cubicBezTo>
                  <a:pt x="3326" y="1317"/>
                  <a:pt x="3323" y="1317"/>
                  <a:pt x="3324" y="1318"/>
                </a:cubicBezTo>
                <a:cubicBezTo>
                  <a:pt x="3324" y="1319"/>
                  <a:pt x="3324" y="1319"/>
                  <a:pt x="3324" y="1319"/>
                </a:cubicBezTo>
                <a:cubicBezTo>
                  <a:pt x="3324" y="1320"/>
                  <a:pt x="3324" y="1320"/>
                  <a:pt x="3324" y="1321"/>
                </a:cubicBezTo>
                <a:cubicBezTo>
                  <a:pt x="3323" y="1321"/>
                  <a:pt x="3322" y="1321"/>
                  <a:pt x="3322" y="1321"/>
                </a:cubicBezTo>
                <a:cubicBezTo>
                  <a:pt x="3321" y="1322"/>
                  <a:pt x="3321" y="1322"/>
                  <a:pt x="3320" y="1322"/>
                </a:cubicBezTo>
                <a:cubicBezTo>
                  <a:pt x="3320" y="1322"/>
                  <a:pt x="3319" y="1323"/>
                  <a:pt x="3319" y="1323"/>
                </a:cubicBezTo>
                <a:cubicBezTo>
                  <a:pt x="3318" y="1323"/>
                  <a:pt x="3318" y="1323"/>
                  <a:pt x="3317" y="1323"/>
                </a:cubicBezTo>
                <a:cubicBezTo>
                  <a:pt x="3317" y="1322"/>
                  <a:pt x="3317" y="1322"/>
                  <a:pt x="3317" y="1322"/>
                </a:cubicBezTo>
                <a:cubicBezTo>
                  <a:pt x="3316" y="1322"/>
                  <a:pt x="3315" y="1323"/>
                  <a:pt x="3315" y="1323"/>
                </a:cubicBezTo>
                <a:cubicBezTo>
                  <a:pt x="3314" y="1324"/>
                  <a:pt x="3314" y="1324"/>
                  <a:pt x="3314" y="1324"/>
                </a:cubicBezTo>
                <a:cubicBezTo>
                  <a:pt x="3313" y="1324"/>
                  <a:pt x="3313" y="1325"/>
                  <a:pt x="3313" y="1325"/>
                </a:cubicBezTo>
                <a:cubicBezTo>
                  <a:pt x="3312" y="1326"/>
                  <a:pt x="3312" y="1327"/>
                  <a:pt x="3311" y="1328"/>
                </a:cubicBezTo>
                <a:cubicBezTo>
                  <a:pt x="3310" y="1328"/>
                  <a:pt x="3310" y="1329"/>
                  <a:pt x="3310" y="1330"/>
                </a:cubicBezTo>
                <a:cubicBezTo>
                  <a:pt x="3309" y="1331"/>
                  <a:pt x="3309" y="1331"/>
                  <a:pt x="3308" y="1332"/>
                </a:cubicBezTo>
                <a:cubicBezTo>
                  <a:pt x="3307" y="1332"/>
                  <a:pt x="3307" y="1333"/>
                  <a:pt x="3306" y="1333"/>
                </a:cubicBezTo>
                <a:cubicBezTo>
                  <a:pt x="3305" y="1334"/>
                  <a:pt x="3305" y="1335"/>
                  <a:pt x="3304" y="1335"/>
                </a:cubicBezTo>
                <a:cubicBezTo>
                  <a:pt x="3303" y="1336"/>
                  <a:pt x="3303" y="1336"/>
                  <a:pt x="3302" y="1336"/>
                </a:cubicBezTo>
                <a:cubicBezTo>
                  <a:pt x="3302" y="1335"/>
                  <a:pt x="3301" y="1335"/>
                  <a:pt x="3301" y="1335"/>
                </a:cubicBezTo>
                <a:cubicBezTo>
                  <a:pt x="3300" y="1335"/>
                  <a:pt x="3299" y="1335"/>
                  <a:pt x="3299" y="1334"/>
                </a:cubicBezTo>
                <a:cubicBezTo>
                  <a:pt x="3298" y="1333"/>
                  <a:pt x="3298" y="1333"/>
                  <a:pt x="3298" y="1332"/>
                </a:cubicBezTo>
                <a:cubicBezTo>
                  <a:pt x="3298" y="1332"/>
                  <a:pt x="3298" y="1329"/>
                  <a:pt x="3297" y="1330"/>
                </a:cubicBezTo>
                <a:cubicBezTo>
                  <a:pt x="3297" y="1331"/>
                  <a:pt x="3297" y="1331"/>
                  <a:pt x="3296" y="1331"/>
                </a:cubicBezTo>
                <a:cubicBezTo>
                  <a:pt x="3296" y="1331"/>
                  <a:pt x="3296" y="1330"/>
                  <a:pt x="3296" y="1330"/>
                </a:cubicBezTo>
                <a:cubicBezTo>
                  <a:pt x="3295" y="1329"/>
                  <a:pt x="3295" y="1328"/>
                  <a:pt x="3296" y="1327"/>
                </a:cubicBezTo>
                <a:cubicBezTo>
                  <a:pt x="3296" y="1326"/>
                  <a:pt x="3296" y="1326"/>
                  <a:pt x="3296" y="1326"/>
                </a:cubicBezTo>
                <a:cubicBezTo>
                  <a:pt x="3296" y="1325"/>
                  <a:pt x="3295" y="1325"/>
                  <a:pt x="3294" y="1325"/>
                </a:cubicBezTo>
                <a:cubicBezTo>
                  <a:pt x="3294" y="1325"/>
                  <a:pt x="3294" y="1325"/>
                  <a:pt x="3294" y="1326"/>
                </a:cubicBezTo>
                <a:cubicBezTo>
                  <a:pt x="3294" y="1326"/>
                  <a:pt x="3294" y="1326"/>
                  <a:pt x="3293" y="1326"/>
                </a:cubicBezTo>
                <a:cubicBezTo>
                  <a:pt x="3293" y="1326"/>
                  <a:pt x="3293" y="1327"/>
                  <a:pt x="3293" y="1327"/>
                </a:cubicBezTo>
                <a:cubicBezTo>
                  <a:pt x="3293" y="1328"/>
                  <a:pt x="3294" y="1329"/>
                  <a:pt x="3293" y="1329"/>
                </a:cubicBezTo>
                <a:cubicBezTo>
                  <a:pt x="3293" y="1329"/>
                  <a:pt x="3293" y="1328"/>
                  <a:pt x="3292" y="1327"/>
                </a:cubicBezTo>
                <a:cubicBezTo>
                  <a:pt x="3292" y="1327"/>
                  <a:pt x="3292" y="1326"/>
                  <a:pt x="3291" y="1325"/>
                </a:cubicBezTo>
                <a:cubicBezTo>
                  <a:pt x="3291" y="1324"/>
                  <a:pt x="3291" y="1323"/>
                  <a:pt x="3291" y="1323"/>
                </a:cubicBezTo>
                <a:cubicBezTo>
                  <a:pt x="3291" y="1322"/>
                  <a:pt x="3290" y="1322"/>
                  <a:pt x="3290" y="1322"/>
                </a:cubicBezTo>
                <a:cubicBezTo>
                  <a:pt x="3290" y="1321"/>
                  <a:pt x="3290" y="1321"/>
                  <a:pt x="3290" y="1321"/>
                </a:cubicBezTo>
                <a:cubicBezTo>
                  <a:pt x="3290" y="1320"/>
                  <a:pt x="3290" y="1319"/>
                  <a:pt x="3290" y="1318"/>
                </a:cubicBezTo>
                <a:cubicBezTo>
                  <a:pt x="3291" y="1318"/>
                  <a:pt x="3291" y="1318"/>
                  <a:pt x="3291" y="1317"/>
                </a:cubicBezTo>
                <a:cubicBezTo>
                  <a:pt x="3291" y="1317"/>
                  <a:pt x="3290" y="1317"/>
                  <a:pt x="3290" y="1317"/>
                </a:cubicBezTo>
                <a:cubicBezTo>
                  <a:pt x="3290" y="1317"/>
                  <a:pt x="3290" y="1318"/>
                  <a:pt x="3289" y="1318"/>
                </a:cubicBezTo>
                <a:cubicBezTo>
                  <a:pt x="3289" y="1317"/>
                  <a:pt x="3289" y="1317"/>
                  <a:pt x="3289" y="1316"/>
                </a:cubicBezTo>
                <a:cubicBezTo>
                  <a:pt x="3290" y="1315"/>
                  <a:pt x="3290" y="1315"/>
                  <a:pt x="3291" y="1314"/>
                </a:cubicBezTo>
                <a:cubicBezTo>
                  <a:pt x="3291" y="1313"/>
                  <a:pt x="3291" y="1313"/>
                  <a:pt x="3291" y="1312"/>
                </a:cubicBezTo>
                <a:cubicBezTo>
                  <a:pt x="3291" y="1311"/>
                  <a:pt x="3290" y="1311"/>
                  <a:pt x="3290" y="1311"/>
                </a:cubicBezTo>
                <a:cubicBezTo>
                  <a:pt x="3290" y="1310"/>
                  <a:pt x="3289" y="1310"/>
                  <a:pt x="3289" y="1309"/>
                </a:cubicBezTo>
                <a:cubicBezTo>
                  <a:pt x="3289" y="1309"/>
                  <a:pt x="3289" y="1308"/>
                  <a:pt x="3289" y="1308"/>
                </a:cubicBezTo>
                <a:cubicBezTo>
                  <a:pt x="3289" y="1308"/>
                  <a:pt x="3289" y="1308"/>
                  <a:pt x="3289" y="1308"/>
                </a:cubicBezTo>
                <a:cubicBezTo>
                  <a:pt x="3290" y="1306"/>
                  <a:pt x="3288" y="1307"/>
                  <a:pt x="3288" y="1307"/>
                </a:cubicBezTo>
                <a:cubicBezTo>
                  <a:pt x="3287" y="1306"/>
                  <a:pt x="3286" y="1306"/>
                  <a:pt x="3285" y="1306"/>
                </a:cubicBezTo>
                <a:cubicBezTo>
                  <a:pt x="3283" y="1306"/>
                  <a:pt x="3281" y="1306"/>
                  <a:pt x="3280" y="1305"/>
                </a:cubicBezTo>
                <a:cubicBezTo>
                  <a:pt x="3279" y="1304"/>
                  <a:pt x="3278" y="1304"/>
                  <a:pt x="3278" y="1303"/>
                </a:cubicBezTo>
                <a:cubicBezTo>
                  <a:pt x="3277" y="1302"/>
                  <a:pt x="3276" y="1302"/>
                  <a:pt x="3275" y="1302"/>
                </a:cubicBezTo>
                <a:cubicBezTo>
                  <a:pt x="3274" y="1302"/>
                  <a:pt x="3274" y="1301"/>
                  <a:pt x="3273" y="1301"/>
                </a:cubicBezTo>
                <a:cubicBezTo>
                  <a:pt x="3272" y="1301"/>
                  <a:pt x="3271" y="1301"/>
                  <a:pt x="3270" y="1301"/>
                </a:cubicBezTo>
                <a:cubicBezTo>
                  <a:pt x="3269" y="1302"/>
                  <a:pt x="3268" y="1302"/>
                  <a:pt x="3268" y="1302"/>
                </a:cubicBezTo>
                <a:cubicBezTo>
                  <a:pt x="3267" y="1302"/>
                  <a:pt x="3266" y="1303"/>
                  <a:pt x="3265" y="1304"/>
                </a:cubicBezTo>
                <a:cubicBezTo>
                  <a:pt x="3264" y="1304"/>
                  <a:pt x="3264" y="1305"/>
                  <a:pt x="3263" y="1305"/>
                </a:cubicBezTo>
                <a:cubicBezTo>
                  <a:pt x="3262" y="1305"/>
                  <a:pt x="3261" y="1305"/>
                  <a:pt x="3260" y="1306"/>
                </a:cubicBezTo>
                <a:cubicBezTo>
                  <a:pt x="3259" y="1306"/>
                  <a:pt x="3259" y="1305"/>
                  <a:pt x="3258" y="1306"/>
                </a:cubicBezTo>
                <a:cubicBezTo>
                  <a:pt x="3258" y="1306"/>
                  <a:pt x="3257" y="1306"/>
                  <a:pt x="3257" y="1306"/>
                </a:cubicBezTo>
                <a:cubicBezTo>
                  <a:pt x="3257" y="1306"/>
                  <a:pt x="3256" y="1306"/>
                  <a:pt x="3256" y="1307"/>
                </a:cubicBezTo>
                <a:cubicBezTo>
                  <a:pt x="3256" y="1308"/>
                  <a:pt x="3257" y="1307"/>
                  <a:pt x="3257" y="1308"/>
                </a:cubicBezTo>
                <a:cubicBezTo>
                  <a:pt x="3257" y="1308"/>
                  <a:pt x="3256" y="1309"/>
                  <a:pt x="3256" y="1309"/>
                </a:cubicBezTo>
                <a:cubicBezTo>
                  <a:pt x="3255" y="1310"/>
                  <a:pt x="3255" y="1311"/>
                  <a:pt x="3254" y="1312"/>
                </a:cubicBezTo>
                <a:cubicBezTo>
                  <a:pt x="3254" y="1312"/>
                  <a:pt x="3254" y="1312"/>
                  <a:pt x="3254" y="1312"/>
                </a:cubicBezTo>
                <a:cubicBezTo>
                  <a:pt x="3254" y="1312"/>
                  <a:pt x="3253" y="1313"/>
                  <a:pt x="3253" y="1313"/>
                </a:cubicBezTo>
                <a:cubicBezTo>
                  <a:pt x="3252" y="1313"/>
                  <a:pt x="3254" y="1313"/>
                  <a:pt x="3254" y="1313"/>
                </a:cubicBezTo>
                <a:cubicBezTo>
                  <a:pt x="3255" y="1313"/>
                  <a:pt x="3255" y="1313"/>
                  <a:pt x="3255" y="1313"/>
                </a:cubicBezTo>
                <a:cubicBezTo>
                  <a:pt x="3256" y="1314"/>
                  <a:pt x="3257" y="1314"/>
                  <a:pt x="3258" y="1314"/>
                </a:cubicBezTo>
                <a:cubicBezTo>
                  <a:pt x="3259" y="1314"/>
                  <a:pt x="3260" y="1314"/>
                  <a:pt x="3260" y="1314"/>
                </a:cubicBezTo>
                <a:cubicBezTo>
                  <a:pt x="3261" y="1314"/>
                  <a:pt x="3262" y="1314"/>
                  <a:pt x="3263" y="1314"/>
                </a:cubicBezTo>
                <a:cubicBezTo>
                  <a:pt x="3263" y="1314"/>
                  <a:pt x="3264" y="1314"/>
                  <a:pt x="3264" y="1315"/>
                </a:cubicBezTo>
                <a:cubicBezTo>
                  <a:pt x="3264" y="1315"/>
                  <a:pt x="3264" y="1316"/>
                  <a:pt x="3264" y="1316"/>
                </a:cubicBezTo>
                <a:cubicBezTo>
                  <a:pt x="3264" y="1316"/>
                  <a:pt x="3264" y="1316"/>
                  <a:pt x="3264" y="1317"/>
                </a:cubicBezTo>
                <a:cubicBezTo>
                  <a:pt x="3265" y="1317"/>
                  <a:pt x="3264" y="1318"/>
                  <a:pt x="3264" y="1319"/>
                </a:cubicBezTo>
                <a:cubicBezTo>
                  <a:pt x="3265" y="1320"/>
                  <a:pt x="3265" y="1320"/>
                  <a:pt x="3266" y="1320"/>
                </a:cubicBezTo>
                <a:cubicBezTo>
                  <a:pt x="3266" y="1321"/>
                  <a:pt x="3266" y="1321"/>
                  <a:pt x="3267" y="1322"/>
                </a:cubicBezTo>
                <a:cubicBezTo>
                  <a:pt x="3267" y="1322"/>
                  <a:pt x="3267" y="1322"/>
                  <a:pt x="3268" y="1322"/>
                </a:cubicBezTo>
                <a:cubicBezTo>
                  <a:pt x="3268" y="1322"/>
                  <a:pt x="3269" y="1323"/>
                  <a:pt x="3270" y="1323"/>
                </a:cubicBezTo>
                <a:cubicBezTo>
                  <a:pt x="3270" y="1323"/>
                  <a:pt x="3271" y="1322"/>
                  <a:pt x="3272" y="1322"/>
                </a:cubicBezTo>
                <a:cubicBezTo>
                  <a:pt x="3272" y="1322"/>
                  <a:pt x="3272" y="1322"/>
                  <a:pt x="3273" y="1322"/>
                </a:cubicBezTo>
                <a:cubicBezTo>
                  <a:pt x="3273" y="1322"/>
                  <a:pt x="3274" y="1322"/>
                  <a:pt x="3274" y="1322"/>
                </a:cubicBezTo>
                <a:cubicBezTo>
                  <a:pt x="3274" y="1322"/>
                  <a:pt x="3275" y="1323"/>
                  <a:pt x="3275" y="1323"/>
                </a:cubicBezTo>
                <a:cubicBezTo>
                  <a:pt x="3275" y="1323"/>
                  <a:pt x="3276" y="1323"/>
                  <a:pt x="3276" y="1323"/>
                </a:cubicBezTo>
                <a:cubicBezTo>
                  <a:pt x="3277" y="1323"/>
                  <a:pt x="3277" y="1323"/>
                  <a:pt x="3277" y="1323"/>
                </a:cubicBezTo>
                <a:cubicBezTo>
                  <a:pt x="3278" y="1323"/>
                  <a:pt x="3278" y="1322"/>
                  <a:pt x="3278" y="1322"/>
                </a:cubicBezTo>
                <a:cubicBezTo>
                  <a:pt x="3279" y="1322"/>
                  <a:pt x="3280" y="1322"/>
                  <a:pt x="3281" y="1323"/>
                </a:cubicBezTo>
                <a:cubicBezTo>
                  <a:pt x="3281" y="1323"/>
                  <a:pt x="3281" y="1323"/>
                  <a:pt x="3282" y="1323"/>
                </a:cubicBezTo>
                <a:cubicBezTo>
                  <a:pt x="3282" y="1323"/>
                  <a:pt x="3283" y="1322"/>
                  <a:pt x="3283" y="1322"/>
                </a:cubicBezTo>
                <a:cubicBezTo>
                  <a:pt x="3284" y="1322"/>
                  <a:pt x="3284" y="1322"/>
                  <a:pt x="3285" y="1322"/>
                </a:cubicBezTo>
                <a:cubicBezTo>
                  <a:pt x="3285" y="1322"/>
                  <a:pt x="3285" y="1322"/>
                  <a:pt x="3286" y="1321"/>
                </a:cubicBezTo>
                <a:cubicBezTo>
                  <a:pt x="3286" y="1321"/>
                  <a:pt x="3286" y="1321"/>
                  <a:pt x="3286" y="1321"/>
                </a:cubicBezTo>
                <a:cubicBezTo>
                  <a:pt x="3287" y="1321"/>
                  <a:pt x="3286" y="1322"/>
                  <a:pt x="3286" y="1322"/>
                </a:cubicBezTo>
                <a:cubicBezTo>
                  <a:pt x="3286" y="1322"/>
                  <a:pt x="3286" y="1322"/>
                  <a:pt x="3285" y="1322"/>
                </a:cubicBezTo>
                <a:cubicBezTo>
                  <a:pt x="3285" y="1323"/>
                  <a:pt x="3286" y="1323"/>
                  <a:pt x="3286" y="1323"/>
                </a:cubicBezTo>
                <a:cubicBezTo>
                  <a:pt x="3286" y="1323"/>
                  <a:pt x="3286" y="1324"/>
                  <a:pt x="3286" y="1324"/>
                </a:cubicBezTo>
                <a:cubicBezTo>
                  <a:pt x="3286" y="1324"/>
                  <a:pt x="3287" y="1324"/>
                  <a:pt x="3287" y="1324"/>
                </a:cubicBezTo>
                <a:cubicBezTo>
                  <a:pt x="3287" y="1325"/>
                  <a:pt x="3287" y="1325"/>
                  <a:pt x="3286" y="1325"/>
                </a:cubicBezTo>
                <a:cubicBezTo>
                  <a:pt x="3286" y="1325"/>
                  <a:pt x="3286" y="1326"/>
                  <a:pt x="3286" y="1327"/>
                </a:cubicBezTo>
                <a:cubicBezTo>
                  <a:pt x="3285" y="1327"/>
                  <a:pt x="3286" y="1325"/>
                  <a:pt x="3285" y="1326"/>
                </a:cubicBezTo>
                <a:cubicBezTo>
                  <a:pt x="3285" y="1326"/>
                  <a:pt x="3285" y="1326"/>
                  <a:pt x="3284" y="1326"/>
                </a:cubicBezTo>
                <a:cubicBezTo>
                  <a:pt x="3284" y="1327"/>
                  <a:pt x="3284" y="1326"/>
                  <a:pt x="3284" y="1326"/>
                </a:cubicBezTo>
                <a:cubicBezTo>
                  <a:pt x="3283" y="1326"/>
                  <a:pt x="3283" y="1326"/>
                  <a:pt x="3283" y="1326"/>
                </a:cubicBezTo>
                <a:cubicBezTo>
                  <a:pt x="3283" y="1326"/>
                  <a:pt x="3283" y="1326"/>
                  <a:pt x="3282" y="1326"/>
                </a:cubicBezTo>
                <a:cubicBezTo>
                  <a:pt x="3281" y="1326"/>
                  <a:pt x="3281" y="1325"/>
                  <a:pt x="3280" y="1325"/>
                </a:cubicBezTo>
                <a:cubicBezTo>
                  <a:pt x="3280" y="1324"/>
                  <a:pt x="3279" y="1325"/>
                  <a:pt x="3278" y="1325"/>
                </a:cubicBezTo>
                <a:cubicBezTo>
                  <a:pt x="3277" y="1325"/>
                  <a:pt x="3277" y="1325"/>
                  <a:pt x="3277" y="1325"/>
                </a:cubicBezTo>
                <a:cubicBezTo>
                  <a:pt x="3277" y="1326"/>
                  <a:pt x="3276" y="1326"/>
                  <a:pt x="3276" y="1326"/>
                </a:cubicBezTo>
                <a:cubicBezTo>
                  <a:pt x="3276" y="1326"/>
                  <a:pt x="3276" y="1327"/>
                  <a:pt x="3275" y="1327"/>
                </a:cubicBezTo>
                <a:cubicBezTo>
                  <a:pt x="3275" y="1327"/>
                  <a:pt x="3275" y="1328"/>
                  <a:pt x="3274" y="1328"/>
                </a:cubicBezTo>
                <a:cubicBezTo>
                  <a:pt x="3274" y="1328"/>
                  <a:pt x="3274" y="1329"/>
                  <a:pt x="3273" y="1329"/>
                </a:cubicBezTo>
                <a:cubicBezTo>
                  <a:pt x="3273" y="1329"/>
                  <a:pt x="3272" y="1329"/>
                  <a:pt x="3272" y="1328"/>
                </a:cubicBezTo>
                <a:cubicBezTo>
                  <a:pt x="3272" y="1328"/>
                  <a:pt x="3272" y="1328"/>
                  <a:pt x="3271" y="1328"/>
                </a:cubicBezTo>
                <a:cubicBezTo>
                  <a:pt x="3271" y="1328"/>
                  <a:pt x="3271" y="1328"/>
                  <a:pt x="3271" y="1328"/>
                </a:cubicBezTo>
                <a:cubicBezTo>
                  <a:pt x="3270" y="1328"/>
                  <a:pt x="3270" y="1328"/>
                  <a:pt x="3270" y="1328"/>
                </a:cubicBezTo>
                <a:cubicBezTo>
                  <a:pt x="3270" y="1328"/>
                  <a:pt x="3269" y="1328"/>
                  <a:pt x="3269" y="1328"/>
                </a:cubicBezTo>
                <a:cubicBezTo>
                  <a:pt x="3269" y="1327"/>
                  <a:pt x="3268" y="1327"/>
                  <a:pt x="3267" y="1327"/>
                </a:cubicBezTo>
                <a:cubicBezTo>
                  <a:pt x="3267" y="1328"/>
                  <a:pt x="3266" y="1328"/>
                  <a:pt x="3266" y="1328"/>
                </a:cubicBezTo>
                <a:cubicBezTo>
                  <a:pt x="3265" y="1328"/>
                  <a:pt x="3265" y="1328"/>
                  <a:pt x="3265" y="1328"/>
                </a:cubicBezTo>
                <a:cubicBezTo>
                  <a:pt x="3264" y="1329"/>
                  <a:pt x="3265" y="1329"/>
                  <a:pt x="3265" y="1329"/>
                </a:cubicBezTo>
                <a:cubicBezTo>
                  <a:pt x="3266" y="1329"/>
                  <a:pt x="3266" y="1329"/>
                  <a:pt x="3266" y="1330"/>
                </a:cubicBezTo>
                <a:cubicBezTo>
                  <a:pt x="3267" y="1330"/>
                  <a:pt x="3268" y="1330"/>
                  <a:pt x="3268" y="1330"/>
                </a:cubicBezTo>
                <a:cubicBezTo>
                  <a:pt x="3269" y="1331"/>
                  <a:pt x="3270" y="1331"/>
                  <a:pt x="3270" y="1332"/>
                </a:cubicBezTo>
                <a:cubicBezTo>
                  <a:pt x="3271" y="1332"/>
                  <a:pt x="3272" y="1333"/>
                  <a:pt x="3272" y="1334"/>
                </a:cubicBezTo>
                <a:cubicBezTo>
                  <a:pt x="3272" y="1334"/>
                  <a:pt x="3272" y="1335"/>
                  <a:pt x="3273" y="1335"/>
                </a:cubicBezTo>
                <a:cubicBezTo>
                  <a:pt x="3273" y="1335"/>
                  <a:pt x="3273" y="1334"/>
                  <a:pt x="3274" y="1334"/>
                </a:cubicBezTo>
                <a:cubicBezTo>
                  <a:pt x="3274" y="1334"/>
                  <a:pt x="3275" y="1336"/>
                  <a:pt x="3275" y="1336"/>
                </a:cubicBezTo>
                <a:cubicBezTo>
                  <a:pt x="3275" y="1337"/>
                  <a:pt x="3275" y="1338"/>
                  <a:pt x="3275" y="1338"/>
                </a:cubicBezTo>
                <a:cubicBezTo>
                  <a:pt x="3274" y="1338"/>
                  <a:pt x="3274" y="1338"/>
                  <a:pt x="3274" y="1338"/>
                </a:cubicBezTo>
                <a:cubicBezTo>
                  <a:pt x="3273" y="1339"/>
                  <a:pt x="3273" y="1339"/>
                  <a:pt x="3273" y="1339"/>
                </a:cubicBezTo>
                <a:cubicBezTo>
                  <a:pt x="3273" y="1340"/>
                  <a:pt x="3274" y="1340"/>
                  <a:pt x="3274" y="1340"/>
                </a:cubicBezTo>
                <a:cubicBezTo>
                  <a:pt x="3274" y="1341"/>
                  <a:pt x="3274" y="1342"/>
                  <a:pt x="3275" y="1343"/>
                </a:cubicBezTo>
                <a:cubicBezTo>
                  <a:pt x="3275" y="1343"/>
                  <a:pt x="3275" y="1343"/>
                  <a:pt x="3275" y="1343"/>
                </a:cubicBezTo>
                <a:cubicBezTo>
                  <a:pt x="3275" y="1343"/>
                  <a:pt x="3275" y="1343"/>
                  <a:pt x="3275" y="1344"/>
                </a:cubicBezTo>
                <a:cubicBezTo>
                  <a:pt x="3275" y="1344"/>
                  <a:pt x="3275" y="1344"/>
                  <a:pt x="3276" y="1344"/>
                </a:cubicBezTo>
                <a:cubicBezTo>
                  <a:pt x="3277" y="1345"/>
                  <a:pt x="3277" y="1343"/>
                  <a:pt x="3277" y="1343"/>
                </a:cubicBezTo>
                <a:cubicBezTo>
                  <a:pt x="3278" y="1343"/>
                  <a:pt x="3278" y="1344"/>
                  <a:pt x="3279" y="1343"/>
                </a:cubicBezTo>
                <a:cubicBezTo>
                  <a:pt x="3280" y="1343"/>
                  <a:pt x="3281" y="1342"/>
                  <a:pt x="3281" y="1341"/>
                </a:cubicBezTo>
                <a:cubicBezTo>
                  <a:pt x="3281" y="1341"/>
                  <a:pt x="3281" y="1341"/>
                  <a:pt x="3281" y="1340"/>
                </a:cubicBezTo>
                <a:cubicBezTo>
                  <a:pt x="3281" y="1339"/>
                  <a:pt x="3282" y="1339"/>
                  <a:pt x="3283" y="1338"/>
                </a:cubicBezTo>
                <a:cubicBezTo>
                  <a:pt x="3283" y="1338"/>
                  <a:pt x="3283" y="1337"/>
                  <a:pt x="3283" y="1337"/>
                </a:cubicBezTo>
                <a:cubicBezTo>
                  <a:pt x="3283" y="1337"/>
                  <a:pt x="3283" y="1336"/>
                  <a:pt x="3283" y="1336"/>
                </a:cubicBezTo>
                <a:cubicBezTo>
                  <a:pt x="3283" y="1336"/>
                  <a:pt x="3284" y="1335"/>
                  <a:pt x="3284" y="1335"/>
                </a:cubicBezTo>
                <a:cubicBezTo>
                  <a:pt x="3284" y="1335"/>
                  <a:pt x="3284" y="1334"/>
                  <a:pt x="3284" y="1334"/>
                </a:cubicBezTo>
                <a:cubicBezTo>
                  <a:pt x="3285" y="1334"/>
                  <a:pt x="3284" y="1335"/>
                  <a:pt x="3284" y="1335"/>
                </a:cubicBezTo>
                <a:cubicBezTo>
                  <a:pt x="3284" y="1336"/>
                  <a:pt x="3284" y="1336"/>
                  <a:pt x="3284" y="1336"/>
                </a:cubicBezTo>
                <a:cubicBezTo>
                  <a:pt x="3284" y="1337"/>
                  <a:pt x="3284" y="1337"/>
                  <a:pt x="3284" y="1337"/>
                </a:cubicBezTo>
                <a:cubicBezTo>
                  <a:pt x="3284" y="1338"/>
                  <a:pt x="3284" y="1338"/>
                  <a:pt x="3284" y="1338"/>
                </a:cubicBezTo>
                <a:cubicBezTo>
                  <a:pt x="3284" y="1339"/>
                  <a:pt x="3285" y="1338"/>
                  <a:pt x="3285" y="1338"/>
                </a:cubicBezTo>
                <a:cubicBezTo>
                  <a:pt x="3285" y="1338"/>
                  <a:pt x="3286" y="1338"/>
                  <a:pt x="3286" y="1338"/>
                </a:cubicBezTo>
                <a:cubicBezTo>
                  <a:pt x="3286" y="1338"/>
                  <a:pt x="3286" y="1339"/>
                  <a:pt x="3286" y="1339"/>
                </a:cubicBezTo>
                <a:cubicBezTo>
                  <a:pt x="3286" y="1339"/>
                  <a:pt x="3287" y="1339"/>
                  <a:pt x="3287" y="1339"/>
                </a:cubicBezTo>
                <a:cubicBezTo>
                  <a:pt x="3287" y="1340"/>
                  <a:pt x="3287" y="1340"/>
                  <a:pt x="3287" y="1340"/>
                </a:cubicBezTo>
                <a:cubicBezTo>
                  <a:pt x="3287" y="1341"/>
                  <a:pt x="3287" y="1341"/>
                  <a:pt x="3287" y="1341"/>
                </a:cubicBezTo>
                <a:cubicBezTo>
                  <a:pt x="3288" y="1341"/>
                  <a:pt x="3288" y="1341"/>
                  <a:pt x="3288" y="1341"/>
                </a:cubicBezTo>
                <a:cubicBezTo>
                  <a:pt x="3288" y="1341"/>
                  <a:pt x="3288" y="1341"/>
                  <a:pt x="3288" y="1341"/>
                </a:cubicBezTo>
                <a:cubicBezTo>
                  <a:pt x="3289" y="1341"/>
                  <a:pt x="3289" y="1340"/>
                  <a:pt x="3289" y="1340"/>
                </a:cubicBezTo>
                <a:cubicBezTo>
                  <a:pt x="3290" y="1340"/>
                  <a:pt x="3290" y="1340"/>
                  <a:pt x="3290" y="1341"/>
                </a:cubicBezTo>
                <a:cubicBezTo>
                  <a:pt x="3290" y="1341"/>
                  <a:pt x="3290" y="1341"/>
                  <a:pt x="3290" y="1342"/>
                </a:cubicBezTo>
                <a:cubicBezTo>
                  <a:pt x="3291" y="1342"/>
                  <a:pt x="3291" y="1342"/>
                  <a:pt x="3291" y="1343"/>
                </a:cubicBezTo>
                <a:cubicBezTo>
                  <a:pt x="3292" y="1343"/>
                  <a:pt x="3291" y="1342"/>
                  <a:pt x="3292" y="1342"/>
                </a:cubicBezTo>
                <a:cubicBezTo>
                  <a:pt x="3292" y="1341"/>
                  <a:pt x="3293" y="1342"/>
                  <a:pt x="3293" y="1342"/>
                </a:cubicBezTo>
                <a:cubicBezTo>
                  <a:pt x="3293" y="1342"/>
                  <a:pt x="3293" y="1342"/>
                  <a:pt x="3294" y="1342"/>
                </a:cubicBezTo>
                <a:cubicBezTo>
                  <a:pt x="3294" y="1342"/>
                  <a:pt x="3294" y="1342"/>
                  <a:pt x="3295" y="1342"/>
                </a:cubicBezTo>
                <a:cubicBezTo>
                  <a:pt x="3296" y="1342"/>
                  <a:pt x="3295" y="1342"/>
                  <a:pt x="3296" y="1341"/>
                </a:cubicBezTo>
                <a:cubicBezTo>
                  <a:pt x="3296" y="1341"/>
                  <a:pt x="3297" y="1341"/>
                  <a:pt x="3297" y="1342"/>
                </a:cubicBezTo>
                <a:cubicBezTo>
                  <a:pt x="3296" y="1342"/>
                  <a:pt x="3296" y="1342"/>
                  <a:pt x="3296" y="1342"/>
                </a:cubicBezTo>
                <a:cubicBezTo>
                  <a:pt x="3296" y="1342"/>
                  <a:pt x="3296" y="1343"/>
                  <a:pt x="3295" y="1343"/>
                </a:cubicBezTo>
                <a:cubicBezTo>
                  <a:pt x="3295" y="1344"/>
                  <a:pt x="3295" y="1344"/>
                  <a:pt x="3295" y="1344"/>
                </a:cubicBezTo>
                <a:cubicBezTo>
                  <a:pt x="3296" y="1345"/>
                  <a:pt x="3296" y="1345"/>
                  <a:pt x="3297" y="1345"/>
                </a:cubicBezTo>
                <a:cubicBezTo>
                  <a:pt x="3297" y="1345"/>
                  <a:pt x="3298" y="1346"/>
                  <a:pt x="3298" y="1346"/>
                </a:cubicBezTo>
                <a:cubicBezTo>
                  <a:pt x="3298" y="1346"/>
                  <a:pt x="3299" y="1346"/>
                  <a:pt x="3299" y="1346"/>
                </a:cubicBezTo>
                <a:cubicBezTo>
                  <a:pt x="3300" y="1346"/>
                  <a:pt x="3300" y="1346"/>
                  <a:pt x="3300" y="1347"/>
                </a:cubicBezTo>
                <a:cubicBezTo>
                  <a:pt x="3301" y="1347"/>
                  <a:pt x="3302" y="1347"/>
                  <a:pt x="3303" y="1347"/>
                </a:cubicBezTo>
                <a:cubicBezTo>
                  <a:pt x="3304" y="1347"/>
                  <a:pt x="3304" y="1348"/>
                  <a:pt x="3305" y="1348"/>
                </a:cubicBezTo>
                <a:cubicBezTo>
                  <a:pt x="3306" y="1348"/>
                  <a:pt x="3307" y="1349"/>
                  <a:pt x="3308" y="1349"/>
                </a:cubicBezTo>
                <a:cubicBezTo>
                  <a:pt x="3309" y="1349"/>
                  <a:pt x="3310" y="1349"/>
                  <a:pt x="3310" y="1349"/>
                </a:cubicBezTo>
                <a:cubicBezTo>
                  <a:pt x="3311" y="1350"/>
                  <a:pt x="3312" y="1351"/>
                  <a:pt x="3313" y="1351"/>
                </a:cubicBezTo>
                <a:cubicBezTo>
                  <a:pt x="3314" y="1351"/>
                  <a:pt x="3315" y="1351"/>
                  <a:pt x="3316" y="1351"/>
                </a:cubicBezTo>
                <a:cubicBezTo>
                  <a:pt x="3317" y="1351"/>
                  <a:pt x="3318" y="1352"/>
                  <a:pt x="3319" y="1352"/>
                </a:cubicBezTo>
                <a:cubicBezTo>
                  <a:pt x="3320" y="1352"/>
                  <a:pt x="3321" y="1353"/>
                  <a:pt x="3322" y="1353"/>
                </a:cubicBezTo>
                <a:cubicBezTo>
                  <a:pt x="3323" y="1354"/>
                  <a:pt x="3324" y="1354"/>
                  <a:pt x="3324" y="1354"/>
                </a:cubicBezTo>
                <a:cubicBezTo>
                  <a:pt x="3325" y="1354"/>
                  <a:pt x="3326" y="1355"/>
                  <a:pt x="3327" y="1355"/>
                </a:cubicBezTo>
                <a:cubicBezTo>
                  <a:pt x="3327" y="1355"/>
                  <a:pt x="3327" y="1356"/>
                  <a:pt x="3328" y="1356"/>
                </a:cubicBezTo>
                <a:cubicBezTo>
                  <a:pt x="3328" y="1356"/>
                  <a:pt x="3329" y="1356"/>
                  <a:pt x="3329" y="1356"/>
                </a:cubicBezTo>
                <a:cubicBezTo>
                  <a:pt x="3330" y="1356"/>
                  <a:pt x="3331" y="1357"/>
                  <a:pt x="3331" y="1358"/>
                </a:cubicBezTo>
                <a:cubicBezTo>
                  <a:pt x="3332" y="1358"/>
                  <a:pt x="3333" y="1358"/>
                  <a:pt x="3333" y="1359"/>
                </a:cubicBezTo>
                <a:cubicBezTo>
                  <a:pt x="3334" y="1359"/>
                  <a:pt x="3334" y="1360"/>
                  <a:pt x="3334" y="1361"/>
                </a:cubicBezTo>
                <a:cubicBezTo>
                  <a:pt x="3334" y="1361"/>
                  <a:pt x="3334" y="1361"/>
                  <a:pt x="3334" y="1362"/>
                </a:cubicBezTo>
                <a:cubicBezTo>
                  <a:pt x="3335" y="1362"/>
                  <a:pt x="3335" y="1362"/>
                  <a:pt x="3335" y="1362"/>
                </a:cubicBezTo>
                <a:cubicBezTo>
                  <a:pt x="3335" y="1362"/>
                  <a:pt x="3335" y="1362"/>
                  <a:pt x="3335" y="1363"/>
                </a:cubicBezTo>
                <a:cubicBezTo>
                  <a:pt x="3335" y="1363"/>
                  <a:pt x="3337" y="1363"/>
                  <a:pt x="3337" y="1364"/>
                </a:cubicBezTo>
                <a:cubicBezTo>
                  <a:pt x="3337" y="1364"/>
                  <a:pt x="3336" y="1364"/>
                  <a:pt x="3336" y="1365"/>
                </a:cubicBezTo>
                <a:cubicBezTo>
                  <a:pt x="3336" y="1365"/>
                  <a:pt x="3337" y="1366"/>
                  <a:pt x="3337" y="1366"/>
                </a:cubicBezTo>
                <a:cubicBezTo>
                  <a:pt x="3337" y="1366"/>
                  <a:pt x="3337" y="1367"/>
                  <a:pt x="3338" y="1367"/>
                </a:cubicBezTo>
                <a:cubicBezTo>
                  <a:pt x="3338" y="1368"/>
                  <a:pt x="3338" y="1368"/>
                  <a:pt x="3338" y="1368"/>
                </a:cubicBezTo>
                <a:cubicBezTo>
                  <a:pt x="3338" y="1369"/>
                  <a:pt x="3338" y="1369"/>
                  <a:pt x="3339" y="1369"/>
                </a:cubicBezTo>
                <a:cubicBezTo>
                  <a:pt x="3339" y="1369"/>
                  <a:pt x="3339" y="1370"/>
                  <a:pt x="3339" y="1371"/>
                </a:cubicBezTo>
                <a:cubicBezTo>
                  <a:pt x="3339" y="1371"/>
                  <a:pt x="3340" y="1372"/>
                  <a:pt x="3341" y="1372"/>
                </a:cubicBezTo>
                <a:cubicBezTo>
                  <a:pt x="3342" y="1372"/>
                  <a:pt x="3342" y="1372"/>
                  <a:pt x="3342" y="1373"/>
                </a:cubicBezTo>
                <a:cubicBezTo>
                  <a:pt x="3342" y="1374"/>
                  <a:pt x="3341" y="1372"/>
                  <a:pt x="3341" y="1373"/>
                </a:cubicBezTo>
                <a:cubicBezTo>
                  <a:pt x="3341" y="1373"/>
                  <a:pt x="3342" y="1374"/>
                  <a:pt x="3342" y="1374"/>
                </a:cubicBezTo>
                <a:cubicBezTo>
                  <a:pt x="3342" y="1374"/>
                  <a:pt x="3343" y="1374"/>
                  <a:pt x="3343" y="1375"/>
                </a:cubicBezTo>
                <a:cubicBezTo>
                  <a:pt x="3343" y="1376"/>
                  <a:pt x="3340" y="1375"/>
                  <a:pt x="3340" y="1376"/>
                </a:cubicBezTo>
                <a:cubicBezTo>
                  <a:pt x="3340" y="1376"/>
                  <a:pt x="3340" y="1376"/>
                  <a:pt x="3341" y="1377"/>
                </a:cubicBezTo>
                <a:cubicBezTo>
                  <a:pt x="3341" y="1377"/>
                  <a:pt x="3342" y="1377"/>
                  <a:pt x="3342" y="1377"/>
                </a:cubicBezTo>
                <a:cubicBezTo>
                  <a:pt x="3343" y="1378"/>
                  <a:pt x="3343" y="1378"/>
                  <a:pt x="3344" y="1378"/>
                </a:cubicBezTo>
                <a:cubicBezTo>
                  <a:pt x="3344" y="1378"/>
                  <a:pt x="3344" y="1379"/>
                  <a:pt x="3345" y="1379"/>
                </a:cubicBezTo>
                <a:cubicBezTo>
                  <a:pt x="3345" y="1379"/>
                  <a:pt x="3346" y="1378"/>
                  <a:pt x="3346" y="1379"/>
                </a:cubicBezTo>
                <a:cubicBezTo>
                  <a:pt x="3347" y="1379"/>
                  <a:pt x="3346" y="1379"/>
                  <a:pt x="3346" y="1379"/>
                </a:cubicBezTo>
                <a:cubicBezTo>
                  <a:pt x="3345" y="1379"/>
                  <a:pt x="3345" y="1379"/>
                  <a:pt x="3344" y="1379"/>
                </a:cubicBezTo>
                <a:cubicBezTo>
                  <a:pt x="3344" y="1379"/>
                  <a:pt x="3343" y="1379"/>
                  <a:pt x="3343" y="1379"/>
                </a:cubicBezTo>
                <a:cubicBezTo>
                  <a:pt x="3342" y="1379"/>
                  <a:pt x="3342" y="1379"/>
                  <a:pt x="3342" y="1379"/>
                </a:cubicBezTo>
                <a:cubicBezTo>
                  <a:pt x="3341" y="1379"/>
                  <a:pt x="3341" y="1379"/>
                  <a:pt x="3341" y="1379"/>
                </a:cubicBezTo>
                <a:cubicBezTo>
                  <a:pt x="3341" y="1380"/>
                  <a:pt x="3342" y="1380"/>
                  <a:pt x="3341" y="1381"/>
                </a:cubicBezTo>
                <a:cubicBezTo>
                  <a:pt x="3341" y="1381"/>
                  <a:pt x="3340" y="1381"/>
                  <a:pt x="3340" y="1381"/>
                </a:cubicBezTo>
                <a:cubicBezTo>
                  <a:pt x="3340" y="1381"/>
                  <a:pt x="3339" y="1381"/>
                  <a:pt x="3339" y="1381"/>
                </a:cubicBezTo>
                <a:cubicBezTo>
                  <a:pt x="3338" y="1381"/>
                  <a:pt x="3337" y="1382"/>
                  <a:pt x="3336" y="1382"/>
                </a:cubicBezTo>
                <a:cubicBezTo>
                  <a:pt x="3335" y="1383"/>
                  <a:pt x="3333" y="1385"/>
                  <a:pt x="3332" y="1386"/>
                </a:cubicBezTo>
                <a:cubicBezTo>
                  <a:pt x="3332" y="1387"/>
                  <a:pt x="3332" y="1388"/>
                  <a:pt x="3331" y="1389"/>
                </a:cubicBezTo>
                <a:cubicBezTo>
                  <a:pt x="3330" y="1390"/>
                  <a:pt x="3330" y="1390"/>
                  <a:pt x="3330" y="1391"/>
                </a:cubicBezTo>
                <a:cubicBezTo>
                  <a:pt x="3330" y="1392"/>
                  <a:pt x="3329" y="1394"/>
                  <a:pt x="3330" y="1393"/>
                </a:cubicBezTo>
                <a:cubicBezTo>
                  <a:pt x="3330" y="1393"/>
                  <a:pt x="3331" y="1393"/>
                  <a:pt x="3331" y="1393"/>
                </a:cubicBezTo>
                <a:cubicBezTo>
                  <a:pt x="3332" y="1393"/>
                  <a:pt x="3332" y="1393"/>
                  <a:pt x="3332" y="1393"/>
                </a:cubicBezTo>
                <a:cubicBezTo>
                  <a:pt x="3333" y="1393"/>
                  <a:pt x="3335" y="1393"/>
                  <a:pt x="3336" y="1393"/>
                </a:cubicBezTo>
                <a:cubicBezTo>
                  <a:pt x="3336" y="1393"/>
                  <a:pt x="3337" y="1393"/>
                  <a:pt x="3337" y="1393"/>
                </a:cubicBezTo>
                <a:cubicBezTo>
                  <a:pt x="3338" y="1393"/>
                  <a:pt x="3339" y="1392"/>
                  <a:pt x="3339" y="1392"/>
                </a:cubicBezTo>
                <a:cubicBezTo>
                  <a:pt x="3340" y="1392"/>
                  <a:pt x="3340" y="1393"/>
                  <a:pt x="3340" y="1393"/>
                </a:cubicBezTo>
                <a:cubicBezTo>
                  <a:pt x="3341" y="1393"/>
                  <a:pt x="3341" y="1393"/>
                  <a:pt x="3341" y="1393"/>
                </a:cubicBezTo>
                <a:cubicBezTo>
                  <a:pt x="3342" y="1393"/>
                  <a:pt x="3343" y="1394"/>
                  <a:pt x="3343" y="1393"/>
                </a:cubicBezTo>
                <a:cubicBezTo>
                  <a:pt x="3344" y="1393"/>
                  <a:pt x="3344" y="1392"/>
                  <a:pt x="3344" y="1392"/>
                </a:cubicBezTo>
                <a:cubicBezTo>
                  <a:pt x="3344" y="1392"/>
                  <a:pt x="3344" y="1391"/>
                  <a:pt x="3344" y="1391"/>
                </a:cubicBezTo>
                <a:cubicBezTo>
                  <a:pt x="3345" y="1391"/>
                  <a:pt x="3345" y="1391"/>
                  <a:pt x="3345" y="1391"/>
                </a:cubicBezTo>
                <a:cubicBezTo>
                  <a:pt x="3346" y="1390"/>
                  <a:pt x="3346" y="1390"/>
                  <a:pt x="3346" y="1390"/>
                </a:cubicBezTo>
                <a:cubicBezTo>
                  <a:pt x="3347" y="1389"/>
                  <a:pt x="3348" y="1390"/>
                  <a:pt x="3348" y="1391"/>
                </a:cubicBezTo>
                <a:cubicBezTo>
                  <a:pt x="3349" y="1391"/>
                  <a:pt x="3350" y="1391"/>
                  <a:pt x="3351" y="1390"/>
                </a:cubicBezTo>
                <a:cubicBezTo>
                  <a:pt x="3352" y="1390"/>
                  <a:pt x="3354" y="1390"/>
                  <a:pt x="3355" y="1390"/>
                </a:cubicBezTo>
                <a:cubicBezTo>
                  <a:pt x="3357" y="1390"/>
                  <a:pt x="3356" y="1391"/>
                  <a:pt x="3356" y="1391"/>
                </a:cubicBezTo>
                <a:cubicBezTo>
                  <a:pt x="3357" y="1392"/>
                  <a:pt x="3357" y="1392"/>
                  <a:pt x="3358" y="1392"/>
                </a:cubicBezTo>
                <a:cubicBezTo>
                  <a:pt x="3358" y="1392"/>
                  <a:pt x="3358" y="1393"/>
                  <a:pt x="3358" y="1393"/>
                </a:cubicBezTo>
                <a:cubicBezTo>
                  <a:pt x="3359" y="1393"/>
                  <a:pt x="3359" y="1394"/>
                  <a:pt x="3360" y="1394"/>
                </a:cubicBezTo>
                <a:cubicBezTo>
                  <a:pt x="3360" y="1394"/>
                  <a:pt x="3360" y="1395"/>
                  <a:pt x="3361" y="1395"/>
                </a:cubicBezTo>
                <a:cubicBezTo>
                  <a:pt x="3361" y="1396"/>
                  <a:pt x="3362" y="1396"/>
                  <a:pt x="3363" y="1396"/>
                </a:cubicBezTo>
                <a:cubicBezTo>
                  <a:pt x="3364" y="1397"/>
                  <a:pt x="3365" y="1399"/>
                  <a:pt x="3366" y="1400"/>
                </a:cubicBezTo>
                <a:cubicBezTo>
                  <a:pt x="3366" y="1400"/>
                  <a:pt x="3367" y="1400"/>
                  <a:pt x="3367" y="1400"/>
                </a:cubicBezTo>
                <a:cubicBezTo>
                  <a:pt x="3367" y="1401"/>
                  <a:pt x="3368" y="1401"/>
                  <a:pt x="3368" y="1401"/>
                </a:cubicBezTo>
                <a:cubicBezTo>
                  <a:pt x="3368" y="1402"/>
                  <a:pt x="3369" y="1402"/>
                  <a:pt x="3369" y="1403"/>
                </a:cubicBezTo>
                <a:cubicBezTo>
                  <a:pt x="3370" y="1403"/>
                  <a:pt x="3371" y="1403"/>
                  <a:pt x="3372" y="1403"/>
                </a:cubicBezTo>
                <a:cubicBezTo>
                  <a:pt x="3373" y="1403"/>
                  <a:pt x="3374" y="1403"/>
                  <a:pt x="3376" y="1402"/>
                </a:cubicBezTo>
                <a:cubicBezTo>
                  <a:pt x="3376" y="1402"/>
                  <a:pt x="3377" y="1402"/>
                  <a:pt x="3378" y="1402"/>
                </a:cubicBezTo>
                <a:cubicBezTo>
                  <a:pt x="3379" y="1402"/>
                  <a:pt x="3380" y="1402"/>
                  <a:pt x="3381" y="1402"/>
                </a:cubicBezTo>
                <a:cubicBezTo>
                  <a:pt x="3381" y="1402"/>
                  <a:pt x="3382" y="1402"/>
                  <a:pt x="3382" y="1402"/>
                </a:cubicBezTo>
                <a:cubicBezTo>
                  <a:pt x="3383" y="1402"/>
                  <a:pt x="3383" y="1402"/>
                  <a:pt x="3383" y="1402"/>
                </a:cubicBezTo>
                <a:cubicBezTo>
                  <a:pt x="3384" y="1402"/>
                  <a:pt x="3384" y="1403"/>
                  <a:pt x="3384" y="1403"/>
                </a:cubicBezTo>
                <a:cubicBezTo>
                  <a:pt x="3385" y="1403"/>
                  <a:pt x="3385" y="1403"/>
                  <a:pt x="3385" y="1403"/>
                </a:cubicBezTo>
                <a:cubicBezTo>
                  <a:pt x="3386" y="1404"/>
                  <a:pt x="3387" y="1404"/>
                  <a:pt x="3388" y="1404"/>
                </a:cubicBezTo>
                <a:cubicBezTo>
                  <a:pt x="3388" y="1404"/>
                  <a:pt x="3389" y="1403"/>
                  <a:pt x="3390" y="1402"/>
                </a:cubicBezTo>
                <a:cubicBezTo>
                  <a:pt x="3390" y="1402"/>
                  <a:pt x="3391" y="1402"/>
                  <a:pt x="3392" y="1401"/>
                </a:cubicBezTo>
                <a:cubicBezTo>
                  <a:pt x="3393" y="1401"/>
                  <a:pt x="3393" y="1400"/>
                  <a:pt x="3394" y="1400"/>
                </a:cubicBezTo>
                <a:cubicBezTo>
                  <a:pt x="3394" y="1400"/>
                  <a:pt x="3395" y="1400"/>
                  <a:pt x="3395" y="1399"/>
                </a:cubicBezTo>
                <a:cubicBezTo>
                  <a:pt x="3395" y="1398"/>
                  <a:pt x="3395" y="1398"/>
                  <a:pt x="3395" y="1397"/>
                </a:cubicBezTo>
                <a:cubicBezTo>
                  <a:pt x="3394" y="1397"/>
                  <a:pt x="3395" y="1396"/>
                  <a:pt x="3394" y="1396"/>
                </a:cubicBezTo>
                <a:cubicBezTo>
                  <a:pt x="3394" y="1395"/>
                  <a:pt x="3393" y="1396"/>
                  <a:pt x="3393" y="1395"/>
                </a:cubicBezTo>
                <a:cubicBezTo>
                  <a:pt x="3393" y="1395"/>
                  <a:pt x="3392" y="1394"/>
                  <a:pt x="3392" y="1394"/>
                </a:cubicBezTo>
                <a:cubicBezTo>
                  <a:pt x="3392" y="1394"/>
                  <a:pt x="3391" y="1394"/>
                  <a:pt x="3391" y="1394"/>
                </a:cubicBezTo>
                <a:cubicBezTo>
                  <a:pt x="3391" y="1394"/>
                  <a:pt x="3390" y="1393"/>
                  <a:pt x="3390" y="1393"/>
                </a:cubicBezTo>
                <a:cubicBezTo>
                  <a:pt x="3390" y="1392"/>
                  <a:pt x="3389" y="1392"/>
                  <a:pt x="3389" y="1392"/>
                </a:cubicBezTo>
                <a:cubicBezTo>
                  <a:pt x="3388" y="1392"/>
                  <a:pt x="3388" y="1392"/>
                  <a:pt x="3388" y="1392"/>
                </a:cubicBezTo>
                <a:cubicBezTo>
                  <a:pt x="3388" y="1392"/>
                  <a:pt x="3389" y="1392"/>
                  <a:pt x="3389" y="1392"/>
                </a:cubicBezTo>
                <a:cubicBezTo>
                  <a:pt x="3390" y="1392"/>
                  <a:pt x="3391" y="1392"/>
                  <a:pt x="3391" y="1392"/>
                </a:cubicBezTo>
                <a:cubicBezTo>
                  <a:pt x="3392" y="1392"/>
                  <a:pt x="3392" y="1392"/>
                  <a:pt x="3393" y="1392"/>
                </a:cubicBezTo>
                <a:cubicBezTo>
                  <a:pt x="3393" y="1392"/>
                  <a:pt x="3393" y="1392"/>
                  <a:pt x="3394" y="1392"/>
                </a:cubicBezTo>
                <a:cubicBezTo>
                  <a:pt x="3394" y="1392"/>
                  <a:pt x="3395" y="1391"/>
                  <a:pt x="3395" y="1391"/>
                </a:cubicBezTo>
                <a:cubicBezTo>
                  <a:pt x="3396" y="1391"/>
                  <a:pt x="3397" y="1392"/>
                  <a:pt x="3397" y="1391"/>
                </a:cubicBezTo>
                <a:cubicBezTo>
                  <a:pt x="3398" y="1391"/>
                  <a:pt x="3397" y="1391"/>
                  <a:pt x="3397" y="1390"/>
                </a:cubicBezTo>
                <a:cubicBezTo>
                  <a:pt x="3397" y="1390"/>
                  <a:pt x="3398" y="1390"/>
                  <a:pt x="3398" y="1390"/>
                </a:cubicBezTo>
                <a:cubicBezTo>
                  <a:pt x="3398" y="1390"/>
                  <a:pt x="3398" y="1389"/>
                  <a:pt x="3397" y="1389"/>
                </a:cubicBezTo>
                <a:cubicBezTo>
                  <a:pt x="3397" y="1389"/>
                  <a:pt x="3397" y="1389"/>
                  <a:pt x="3397" y="1389"/>
                </a:cubicBezTo>
                <a:cubicBezTo>
                  <a:pt x="3397" y="1388"/>
                  <a:pt x="3398" y="1388"/>
                  <a:pt x="3398" y="1389"/>
                </a:cubicBezTo>
                <a:cubicBezTo>
                  <a:pt x="3398" y="1389"/>
                  <a:pt x="3399" y="1389"/>
                  <a:pt x="3399" y="1389"/>
                </a:cubicBezTo>
                <a:cubicBezTo>
                  <a:pt x="3399" y="1389"/>
                  <a:pt x="3399" y="1389"/>
                  <a:pt x="3400" y="1389"/>
                </a:cubicBezTo>
                <a:cubicBezTo>
                  <a:pt x="3400" y="1388"/>
                  <a:pt x="3401" y="1389"/>
                  <a:pt x="3401" y="1388"/>
                </a:cubicBezTo>
                <a:cubicBezTo>
                  <a:pt x="3402" y="1388"/>
                  <a:pt x="3401" y="1388"/>
                  <a:pt x="3401" y="1387"/>
                </a:cubicBezTo>
                <a:cubicBezTo>
                  <a:pt x="3401" y="1387"/>
                  <a:pt x="3401" y="1387"/>
                  <a:pt x="3401" y="1386"/>
                </a:cubicBezTo>
                <a:cubicBezTo>
                  <a:pt x="3400" y="1386"/>
                  <a:pt x="3400" y="1386"/>
                  <a:pt x="3400" y="1385"/>
                </a:cubicBezTo>
                <a:cubicBezTo>
                  <a:pt x="3400" y="1385"/>
                  <a:pt x="3400" y="1384"/>
                  <a:pt x="3399" y="1384"/>
                </a:cubicBezTo>
                <a:cubicBezTo>
                  <a:pt x="3399" y="1384"/>
                  <a:pt x="3399" y="1383"/>
                  <a:pt x="3399" y="1383"/>
                </a:cubicBezTo>
                <a:cubicBezTo>
                  <a:pt x="3399" y="1383"/>
                  <a:pt x="3400" y="1383"/>
                  <a:pt x="3400" y="1383"/>
                </a:cubicBezTo>
                <a:cubicBezTo>
                  <a:pt x="3400" y="1384"/>
                  <a:pt x="3400" y="1384"/>
                  <a:pt x="3400" y="1384"/>
                </a:cubicBezTo>
                <a:cubicBezTo>
                  <a:pt x="3401" y="1385"/>
                  <a:pt x="3401" y="1385"/>
                  <a:pt x="3401" y="1385"/>
                </a:cubicBezTo>
                <a:cubicBezTo>
                  <a:pt x="3402" y="1385"/>
                  <a:pt x="3402" y="1385"/>
                  <a:pt x="3402" y="1385"/>
                </a:cubicBezTo>
                <a:cubicBezTo>
                  <a:pt x="3402" y="1385"/>
                  <a:pt x="3403" y="1385"/>
                  <a:pt x="3403" y="1385"/>
                </a:cubicBezTo>
                <a:cubicBezTo>
                  <a:pt x="3404" y="1384"/>
                  <a:pt x="3404" y="1384"/>
                  <a:pt x="3404" y="1384"/>
                </a:cubicBezTo>
                <a:cubicBezTo>
                  <a:pt x="3404" y="1384"/>
                  <a:pt x="3405" y="1384"/>
                  <a:pt x="3405" y="1384"/>
                </a:cubicBezTo>
                <a:cubicBezTo>
                  <a:pt x="3405" y="1385"/>
                  <a:pt x="3405" y="1385"/>
                  <a:pt x="3406" y="1385"/>
                </a:cubicBezTo>
                <a:cubicBezTo>
                  <a:pt x="3406" y="1385"/>
                  <a:pt x="3406" y="1385"/>
                  <a:pt x="3406" y="1385"/>
                </a:cubicBezTo>
                <a:cubicBezTo>
                  <a:pt x="3406" y="1385"/>
                  <a:pt x="3406" y="1385"/>
                  <a:pt x="3407" y="1385"/>
                </a:cubicBezTo>
                <a:cubicBezTo>
                  <a:pt x="3407" y="1385"/>
                  <a:pt x="3407" y="1387"/>
                  <a:pt x="3407" y="1386"/>
                </a:cubicBezTo>
                <a:cubicBezTo>
                  <a:pt x="3408" y="1386"/>
                  <a:pt x="3407" y="1385"/>
                  <a:pt x="3407" y="1385"/>
                </a:cubicBezTo>
                <a:cubicBezTo>
                  <a:pt x="3407" y="1385"/>
                  <a:pt x="3407" y="1385"/>
                  <a:pt x="3407" y="1384"/>
                </a:cubicBezTo>
                <a:cubicBezTo>
                  <a:pt x="3407" y="1384"/>
                  <a:pt x="3406" y="1384"/>
                  <a:pt x="3407" y="1384"/>
                </a:cubicBezTo>
                <a:cubicBezTo>
                  <a:pt x="3407" y="1384"/>
                  <a:pt x="3407" y="1384"/>
                  <a:pt x="3407" y="1384"/>
                </a:cubicBezTo>
                <a:cubicBezTo>
                  <a:pt x="3408" y="1384"/>
                  <a:pt x="3408" y="1384"/>
                  <a:pt x="3408" y="1384"/>
                </a:cubicBezTo>
                <a:cubicBezTo>
                  <a:pt x="3409" y="1384"/>
                  <a:pt x="3409" y="1384"/>
                  <a:pt x="3410" y="1384"/>
                </a:cubicBezTo>
                <a:cubicBezTo>
                  <a:pt x="3411" y="1384"/>
                  <a:pt x="3411" y="1383"/>
                  <a:pt x="3411" y="1384"/>
                </a:cubicBezTo>
                <a:cubicBezTo>
                  <a:pt x="3412" y="1384"/>
                  <a:pt x="3412" y="1384"/>
                  <a:pt x="3412" y="1384"/>
                </a:cubicBezTo>
                <a:cubicBezTo>
                  <a:pt x="3412" y="1385"/>
                  <a:pt x="3411" y="1385"/>
                  <a:pt x="3411" y="1385"/>
                </a:cubicBezTo>
                <a:cubicBezTo>
                  <a:pt x="3412" y="1386"/>
                  <a:pt x="3413" y="1386"/>
                  <a:pt x="3414" y="1386"/>
                </a:cubicBezTo>
                <a:cubicBezTo>
                  <a:pt x="3415" y="1386"/>
                  <a:pt x="3415" y="1386"/>
                  <a:pt x="3416" y="1386"/>
                </a:cubicBezTo>
                <a:cubicBezTo>
                  <a:pt x="3417" y="1387"/>
                  <a:pt x="3419" y="1387"/>
                  <a:pt x="3421" y="1387"/>
                </a:cubicBezTo>
                <a:cubicBezTo>
                  <a:pt x="3421" y="1387"/>
                  <a:pt x="3421" y="1387"/>
                  <a:pt x="3422" y="1387"/>
                </a:cubicBezTo>
                <a:cubicBezTo>
                  <a:pt x="3422" y="1387"/>
                  <a:pt x="3422" y="1388"/>
                  <a:pt x="3422" y="1388"/>
                </a:cubicBezTo>
                <a:cubicBezTo>
                  <a:pt x="3423" y="1389"/>
                  <a:pt x="3423" y="1389"/>
                  <a:pt x="3424" y="1389"/>
                </a:cubicBezTo>
                <a:cubicBezTo>
                  <a:pt x="3425" y="1389"/>
                  <a:pt x="3425" y="1389"/>
                  <a:pt x="3426" y="1389"/>
                </a:cubicBezTo>
                <a:cubicBezTo>
                  <a:pt x="3426" y="1390"/>
                  <a:pt x="3426" y="1390"/>
                  <a:pt x="3426" y="1390"/>
                </a:cubicBezTo>
                <a:cubicBezTo>
                  <a:pt x="3426" y="1391"/>
                  <a:pt x="3427" y="1392"/>
                  <a:pt x="3427" y="1392"/>
                </a:cubicBezTo>
                <a:cubicBezTo>
                  <a:pt x="3428" y="1393"/>
                  <a:pt x="3428" y="1394"/>
                  <a:pt x="3429" y="1395"/>
                </a:cubicBezTo>
                <a:cubicBezTo>
                  <a:pt x="3429" y="1395"/>
                  <a:pt x="3430" y="1396"/>
                  <a:pt x="3431" y="1397"/>
                </a:cubicBezTo>
                <a:cubicBezTo>
                  <a:pt x="3432" y="1398"/>
                  <a:pt x="3431" y="1400"/>
                  <a:pt x="3433" y="1401"/>
                </a:cubicBezTo>
                <a:cubicBezTo>
                  <a:pt x="3434" y="1401"/>
                  <a:pt x="3435" y="1401"/>
                  <a:pt x="3435" y="1402"/>
                </a:cubicBezTo>
                <a:cubicBezTo>
                  <a:pt x="3436" y="1402"/>
                  <a:pt x="3436" y="1403"/>
                  <a:pt x="3436" y="1404"/>
                </a:cubicBezTo>
                <a:cubicBezTo>
                  <a:pt x="3437" y="1405"/>
                  <a:pt x="3437" y="1405"/>
                  <a:pt x="3438" y="1405"/>
                </a:cubicBezTo>
                <a:cubicBezTo>
                  <a:pt x="3439" y="1406"/>
                  <a:pt x="3439" y="1406"/>
                  <a:pt x="3440" y="1407"/>
                </a:cubicBezTo>
                <a:cubicBezTo>
                  <a:pt x="3440" y="1407"/>
                  <a:pt x="3441" y="1408"/>
                  <a:pt x="3441" y="1409"/>
                </a:cubicBezTo>
                <a:cubicBezTo>
                  <a:pt x="3442" y="1410"/>
                  <a:pt x="3443" y="1410"/>
                  <a:pt x="3443" y="1411"/>
                </a:cubicBezTo>
                <a:cubicBezTo>
                  <a:pt x="3444" y="1412"/>
                  <a:pt x="3444" y="1413"/>
                  <a:pt x="3445" y="1413"/>
                </a:cubicBezTo>
                <a:cubicBezTo>
                  <a:pt x="3446" y="1413"/>
                  <a:pt x="3447" y="1413"/>
                  <a:pt x="3449" y="1413"/>
                </a:cubicBezTo>
                <a:cubicBezTo>
                  <a:pt x="3450" y="1413"/>
                  <a:pt x="3452" y="1413"/>
                  <a:pt x="3454" y="1414"/>
                </a:cubicBezTo>
                <a:cubicBezTo>
                  <a:pt x="3455" y="1414"/>
                  <a:pt x="3456" y="1414"/>
                  <a:pt x="3457" y="1414"/>
                </a:cubicBezTo>
                <a:cubicBezTo>
                  <a:pt x="3458" y="1415"/>
                  <a:pt x="3459" y="1415"/>
                  <a:pt x="3460" y="1414"/>
                </a:cubicBezTo>
                <a:cubicBezTo>
                  <a:pt x="3462" y="1414"/>
                  <a:pt x="3464" y="1414"/>
                  <a:pt x="3466" y="1415"/>
                </a:cubicBezTo>
                <a:cubicBezTo>
                  <a:pt x="3467" y="1415"/>
                  <a:pt x="3467" y="1416"/>
                  <a:pt x="3468" y="1416"/>
                </a:cubicBezTo>
                <a:cubicBezTo>
                  <a:pt x="3469" y="1416"/>
                  <a:pt x="3469" y="1416"/>
                  <a:pt x="3470" y="1416"/>
                </a:cubicBezTo>
                <a:cubicBezTo>
                  <a:pt x="3470" y="1416"/>
                  <a:pt x="3470" y="1417"/>
                  <a:pt x="3470" y="1417"/>
                </a:cubicBezTo>
                <a:cubicBezTo>
                  <a:pt x="3470" y="1417"/>
                  <a:pt x="3471" y="1417"/>
                  <a:pt x="3471" y="1417"/>
                </a:cubicBezTo>
                <a:cubicBezTo>
                  <a:pt x="3471" y="1417"/>
                  <a:pt x="3471" y="1418"/>
                  <a:pt x="3472" y="1418"/>
                </a:cubicBezTo>
                <a:cubicBezTo>
                  <a:pt x="3472" y="1418"/>
                  <a:pt x="3472" y="1418"/>
                  <a:pt x="3473" y="1419"/>
                </a:cubicBezTo>
                <a:cubicBezTo>
                  <a:pt x="3474" y="1419"/>
                  <a:pt x="3474" y="1420"/>
                  <a:pt x="3475" y="1419"/>
                </a:cubicBezTo>
                <a:cubicBezTo>
                  <a:pt x="3475" y="1419"/>
                  <a:pt x="3476" y="1419"/>
                  <a:pt x="3476" y="1419"/>
                </a:cubicBezTo>
                <a:cubicBezTo>
                  <a:pt x="3476" y="1419"/>
                  <a:pt x="3477" y="1419"/>
                  <a:pt x="3477" y="1419"/>
                </a:cubicBezTo>
                <a:cubicBezTo>
                  <a:pt x="3478" y="1418"/>
                  <a:pt x="3477" y="1418"/>
                  <a:pt x="3477" y="1417"/>
                </a:cubicBezTo>
                <a:cubicBezTo>
                  <a:pt x="3477" y="1417"/>
                  <a:pt x="3477" y="1417"/>
                  <a:pt x="3477" y="1417"/>
                </a:cubicBezTo>
                <a:cubicBezTo>
                  <a:pt x="3476" y="1417"/>
                  <a:pt x="3476" y="1417"/>
                  <a:pt x="3476" y="1416"/>
                </a:cubicBezTo>
                <a:cubicBezTo>
                  <a:pt x="3476" y="1416"/>
                  <a:pt x="3476" y="1416"/>
                  <a:pt x="3475" y="1416"/>
                </a:cubicBezTo>
                <a:cubicBezTo>
                  <a:pt x="3475" y="1415"/>
                  <a:pt x="3475" y="1415"/>
                  <a:pt x="3475" y="1415"/>
                </a:cubicBezTo>
                <a:cubicBezTo>
                  <a:pt x="3475" y="1415"/>
                  <a:pt x="3475" y="1415"/>
                  <a:pt x="3475" y="1415"/>
                </a:cubicBezTo>
                <a:cubicBezTo>
                  <a:pt x="3476" y="1415"/>
                  <a:pt x="3476" y="1415"/>
                  <a:pt x="3476" y="1415"/>
                </a:cubicBezTo>
                <a:cubicBezTo>
                  <a:pt x="3476" y="1416"/>
                  <a:pt x="3477" y="1415"/>
                  <a:pt x="3477" y="1415"/>
                </a:cubicBezTo>
                <a:cubicBezTo>
                  <a:pt x="3478" y="1415"/>
                  <a:pt x="3478" y="1415"/>
                  <a:pt x="3478" y="1415"/>
                </a:cubicBezTo>
                <a:cubicBezTo>
                  <a:pt x="3479" y="1415"/>
                  <a:pt x="3479" y="1415"/>
                  <a:pt x="3479" y="1415"/>
                </a:cubicBezTo>
                <a:cubicBezTo>
                  <a:pt x="3480" y="1415"/>
                  <a:pt x="3480" y="1415"/>
                  <a:pt x="3480" y="1414"/>
                </a:cubicBezTo>
                <a:cubicBezTo>
                  <a:pt x="3480" y="1414"/>
                  <a:pt x="3480" y="1414"/>
                  <a:pt x="3479" y="1414"/>
                </a:cubicBezTo>
                <a:cubicBezTo>
                  <a:pt x="3478" y="1414"/>
                  <a:pt x="3478" y="1414"/>
                  <a:pt x="3477" y="1414"/>
                </a:cubicBezTo>
                <a:cubicBezTo>
                  <a:pt x="3476" y="1414"/>
                  <a:pt x="3476" y="1414"/>
                  <a:pt x="3475" y="1413"/>
                </a:cubicBezTo>
                <a:cubicBezTo>
                  <a:pt x="3474" y="1413"/>
                  <a:pt x="3474" y="1413"/>
                  <a:pt x="3473" y="1413"/>
                </a:cubicBezTo>
                <a:cubicBezTo>
                  <a:pt x="3472" y="1413"/>
                  <a:pt x="3471" y="1412"/>
                  <a:pt x="3470" y="1411"/>
                </a:cubicBezTo>
                <a:cubicBezTo>
                  <a:pt x="3470" y="1410"/>
                  <a:pt x="3469" y="1411"/>
                  <a:pt x="3468" y="1410"/>
                </a:cubicBezTo>
                <a:cubicBezTo>
                  <a:pt x="3467" y="1410"/>
                  <a:pt x="3467" y="1409"/>
                  <a:pt x="3468" y="1409"/>
                </a:cubicBezTo>
                <a:cubicBezTo>
                  <a:pt x="3468" y="1409"/>
                  <a:pt x="3469" y="1409"/>
                  <a:pt x="3469" y="1409"/>
                </a:cubicBezTo>
                <a:cubicBezTo>
                  <a:pt x="3469" y="1409"/>
                  <a:pt x="3470" y="1409"/>
                  <a:pt x="3470" y="1409"/>
                </a:cubicBezTo>
                <a:cubicBezTo>
                  <a:pt x="3470" y="1409"/>
                  <a:pt x="3470" y="1408"/>
                  <a:pt x="3470" y="1408"/>
                </a:cubicBezTo>
                <a:cubicBezTo>
                  <a:pt x="3470" y="1408"/>
                  <a:pt x="3471" y="1408"/>
                  <a:pt x="3471" y="1408"/>
                </a:cubicBezTo>
                <a:cubicBezTo>
                  <a:pt x="3471" y="1407"/>
                  <a:pt x="3469" y="1407"/>
                  <a:pt x="3469" y="1407"/>
                </a:cubicBezTo>
                <a:cubicBezTo>
                  <a:pt x="3467" y="1407"/>
                  <a:pt x="3465" y="1407"/>
                  <a:pt x="3464" y="1407"/>
                </a:cubicBezTo>
                <a:cubicBezTo>
                  <a:pt x="3463" y="1407"/>
                  <a:pt x="3463" y="1406"/>
                  <a:pt x="3463" y="1406"/>
                </a:cubicBezTo>
                <a:cubicBezTo>
                  <a:pt x="3463" y="1405"/>
                  <a:pt x="3462" y="1405"/>
                  <a:pt x="3462" y="1405"/>
                </a:cubicBezTo>
                <a:cubicBezTo>
                  <a:pt x="3461" y="1405"/>
                  <a:pt x="3461" y="1405"/>
                  <a:pt x="3461" y="1404"/>
                </a:cubicBezTo>
                <a:cubicBezTo>
                  <a:pt x="3461" y="1404"/>
                  <a:pt x="3461" y="1404"/>
                  <a:pt x="3462" y="1403"/>
                </a:cubicBezTo>
                <a:cubicBezTo>
                  <a:pt x="3462" y="1403"/>
                  <a:pt x="3462" y="1402"/>
                  <a:pt x="3462" y="1402"/>
                </a:cubicBezTo>
                <a:cubicBezTo>
                  <a:pt x="3462" y="1401"/>
                  <a:pt x="3463" y="1401"/>
                  <a:pt x="3463" y="1400"/>
                </a:cubicBezTo>
                <a:cubicBezTo>
                  <a:pt x="3463" y="1400"/>
                  <a:pt x="3461" y="1400"/>
                  <a:pt x="3461" y="1400"/>
                </a:cubicBezTo>
                <a:cubicBezTo>
                  <a:pt x="3460" y="1400"/>
                  <a:pt x="3460" y="1400"/>
                  <a:pt x="3460" y="1400"/>
                </a:cubicBezTo>
                <a:cubicBezTo>
                  <a:pt x="3459" y="1400"/>
                  <a:pt x="3459" y="1400"/>
                  <a:pt x="3458" y="1400"/>
                </a:cubicBezTo>
                <a:cubicBezTo>
                  <a:pt x="3458" y="1400"/>
                  <a:pt x="3458" y="1401"/>
                  <a:pt x="3457" y="1401"/>
                </a:cubicBezTo>
                <a:cubicBezTo>
                  <a:pt x="3457" y="1401"/>
                  <a:pt x="3456" y="1401"/>
                  <a:pt x="3456" y="1401"/>
                </a:cubicBezTo>
                <a:cubicBezTo>
                  <a:pt x="3455" y="1401"/>
                  <a:pt x="3454" y="1400"/>
                  <a:pt x="3454" y="1399"/>
                </a:cubicBezTo>
                <a:cubicBezTo>
                  <a:pt x="3454" y="1398"/>
                  <a:pt x="3453" y="1398"/>
                  <a:pt x="3453" y="1397"/>
                </a:cubicBezTo>
                <a:cubicBezTo>
                  <a:pt x="3452" y="1396"/>
                  <a:pt x="3451" y="1396"/>
                  <a:pt x="3451" y="1395"/>
                </a:cubicBezTo>
                <a:cubicBezTo>
                  <a:pt x="3450" y="1395"/>
                  <a:pt x="3450" y="1394"/>
                  <a:pt x="3450" y="1393"/>
                </a:cubicBezTo>
                <a:cubicBezTo>
                  <a:pt x="3450" y="1392"/>
                  <a:pt x="3450" y="1391"/>
                  <a:pt x="3449" y="1391"/>
                </a:cubicBezTo>
                <a:cubicBezTo>
                  <a:pt x="3448" y="1389"/>
                  <a:pt x="3446" y="1388"/>
                  <a:pt x="3445" y="1387"/>
                </a:cubicBezTo>
                <a:cubicBezTo>
                  <a:pt x="3444" y="1386"/>
                  <a:pt x="3442" y="1385"/>
                  <a:pt x="3442" y="1385"/>
                </a:cubicBezTo>
                <a:cubicBezTo>
                  <a:pt x="3441" y="1384"/>
                  <a:pt x="3440" y="1383"/>
                  <a:pt x="3439" y="1382"/>
                </a:cubicBezTo>
                <a:cubicBezTo>
                  <a:pt x="3438" y="1381"/>
                  <a:pt x="3438" y="1381"/>
                  <a:pt x="3437" y="1380"/>
                </a:cubicBezTo>
                <a:cubicBezTo>
                  <a:pt x="3437" y="1379"/>
                  <a:pt x="3436" y="1378"/>
                  <a:pt x="3436" y="1377"/>
                </a:cubicBezTo>
                <a:cubicBezTo>
                  <a:pt x="3435" y="1376"/>
                  <a:pt x="3435" y="1374"/>
                  <a:pt x="3437" y="1374"/>
                </a:cubicBezTo>
                <a:cubicBezTo>
                  <a:pt x="3438" y="1374"/>
                  <a:pt x="3439" y="1374"/>
                  <a:pt x="3440" y="1374"/>
                </a:cubicBezTo>
                <a:cubicBezTo>
                  <a:pt x="3441" y="1374"/>
                  <a:pt x="3441" y="1374"/>
                  <a:pt x="3442" y="1374"/>
                </a:cubicBezTo>
                <a:cubicBezTo>
                  <a:pt x="3443" y="1374"/>
                  <a:pt x="3444" y="1374"/>
                  <a:pt x="3445" y="1374"/>
                </a:cubicBezTo>
                <a:cubicBezTo>
                  <a:pt x="3446" y="1373"/>
                  <a:pt x="3446" y="1372"/>
                  <a:pt x="3446" y="1372"/>
                </a:cubicBezTo>
                <a:cubicBezTo>
                  <a:pt x="3446" y="1371"/>
                  <a:pt x="3446" y="1370"/>
                  <a:pt x="3445" y="1369"/>
                </a:cubicBezTo>
                <a:cubicBezTo>
                  <a:pt x="3445" y="1369"/>
                  <a:pt x="3444" y="1368"/>
                  <a:pt x="3444" y="1367"/>
                </a:cubicBezTo>
                <a:cubicBezTo>
                  <a:pt x="3443" y="1367"/>
                  <a:pt x="3442" y="1366"/>
                  <a:pt x="3442" y="1366"/>
                </a:cubicBezTo>
                <a:cubicBezTo>
                  <a:pt x="3441" y="1365"/>
                  <a:pt x="3441" y="1364"/>
                  <a:pt x="3440" y="1365"/>
                </a:cubicBezTo>
                <a:cubicBezTo>
                  <a:pt x="3439" y="1365"/>
                  <a:pt x="3438" y="1365"/>
                  <a:pt x="3437" y="1365"/>
                </a:cubicBezTo>
                <a:cubicBezTo>
                  <a:pt x="3436" y="1365"/>
                  <a:pt x="3436" y="1365"/>
                  <a:pt x="3435" y="1364"/>
                </a:cubicBezTo>
                <a:cubicBezTo>
                  <a:pt x="3433" y="1363"/>
                  <a:pt x="3432" y="1362"/>
                  <a:pt x="3430" y="1361"/>
                </a:cubicBezTo>
                <a:cubicBezTo>
                  <a:pt x="3429" y="1361"/>
                  <a:pt x="3428" y="1361"/>
                  <a:pt x="3428" y="1360"/>
                </a:cubicBezTo>
                <a:close/>
                <a:moveTo>
                  <a:pt x="3449" y="1814"/>
                </a:moveTo>
                <a:cubicBezTo>
                  <a:pt x="3448" y="1815"/>
                  <a:pt x="3448" y="1815"/>
                  <a:pt x="3448" y="1816"/>
                </a:cubicBezTo>
                <a:cubicBezTo>
                  <a:pt x="3448" y="1816"/>
                  <a:pt x="3448" y="1816"/>
                  <a:pt x="3448" y="1816"/>
                </a:cubicBezTo>
                <a:cubicBezTo>
                  <a:pt x="3449" y="1815"/>
                  <a:pt x="3449" y="1815"/>
                  <a:pt x="3449" y="1815"/>
                </a:cubicBezTo>
                <a:cubicBezTo>
                  <a:pt x="3450" y="1814"/>
                  <a:pt x="3449" y="1814"/>
                  <a:pt x="3449" y="1814"/>
                </a:cubicBezTo>
                <a:close/>
                <a:moveTo>
                  <a:pt x="3411" y="1784"/>
                </a:moveTo>
                <a:cubicBezTo>
                  <a:pt x="3411" y="1784"/>
                  <a:pt x="3411" y="1785"/>
                  <a:pt x="3410" y="1785"/>
                </a:cubicBezTo>
                <a:cubicBezTo>
                  <a:pt x="3410" y="1785"/>
                  <a:pt x="3410" y="1787"/>
                  <a:pt x="3411" y="1787"/>
                </a:cubicBezTo>
                <a:cubicBezTo>
                  <a:pt x="3411" y="1786"/>
                  <a:pt x="3411" y="1786"/>
                  <a:pt x="3411" y="1786"/>
                </a:cubicBezTo>
                <a:cubicBezTo>
                  <a:pt x="3411" y="1785"/>
                  <a:pt x="3412" y="1785"/>
                  <a:pt x="3411" y="1784"/>
                </a:cubicBezTo>
                <a:close/>
                <a:moveTo>
                  <a:pt x="3451" y="1805"/>
                </a:moveTo>
                <a:cubicBezTo>
                  <a:pt x="3450" y="1804"/>
                  <a:pt x="3450" y="1803"/>
                  <a:pt x="3450" y="1802"/>
                </a:cubicBezTo>
                <a:cubicBezTo>
                  <a:pt x="3450" y="1801"/>
                  <a:pt x="3450" y="1800"/>
                  <a:pt x="3450" y="1799"/>
                </a:cubicBezTo>
                <a:cubicBezTo>
                  <a:pt x="3450" y="1798"/>
                  <a:pt x="3451" y="1797"/>
                  <a:pt x="3451" y="1797"/>
                </a:cubicBezTo>
                <a:cubicBezTo>
                  <a:pt x="3451" y="1796"/>
                  <a:pt x="3451" y="1795"/>
                  <a:pt x="3451" y="1794"/>
                </a:cubicBezTo>
                <a:cubicBezTo>
                  <a:pt x="3451" y="1792"/>
                  <a:pt x="3451" y="1791"/>
                  <a:pt x="3449" y="1790"/>
                </a:cubicBezTo>
                <a:cubicBezTo>
                  <a:pt x="3449" y="1790"/>
                  <a:pt x="3449" y="1790"/>
                  <a:pt x="3448" y="1789"/>
                </a:cubicBezTo>
                <a:cubicBezTo>
                  <a:pt x="3448" y="1789"/>
                  <a:pt x="3447" y="1789"/>
                  <a:pt x="3446" y="1790"/>
                </a:cubicBezTo>
                <a:cubicBezTo>
                  <a:pt x="3446" y="1790"/>
                  <a:pt x="3445" y="1790"/>
                  <a:pt x="3444" y="1791"/>
                </a:cubicBezTo>
                <a:cubicBezTo>
                  <a:pt x="3444" y="1791"/>
                  <a:pt x="3443" y="1791"/>
                  <a:pt x="3442" y="1791"/>
                </a:cubicBezTo>
                <a:cubicBezTo>
                  <a:pt x="3441" y="1791"/>
                  <a:pt x="3441" y="1791"/>
                  <a:pt x="3440" y="1792"/>
                </a:cubicBezTo>
                <a:cubicBezTo>
                  <a:pt x="3440" y="1792"/>
                  <a:pt x="3440" y="1792"/>
                  <a:pt x="3439" y="1792"/>
                </a:cubicBezTo>
                <a:cubicBezTo>
                  <a:pt x="3438" y="1793"/>
                  <a:pt x="3435" y="1792"/>
                  <a:pt x="3434" y="1794"/>
                </a:cubicBezTo>
                <a:cubicBezTo>
                  <a:pt x="3434" y="1795"/>
                  <a:pt x="3433" y="1794"/>
                  <a:pt x="3433" y="1794"/>
                </a:cubicBezTo>
                <a:cubicBezTo>
                  <a:pt x="3432" y="1794"/>
                  <a:pt x="3431" y="1794"/>
                  <a:pt x="3430" y="1794"/>
                </a:cubicBezTo>
                <a:cubicBezTo>
                  <a:pt x="3429" y="1794"/>
                  <a:pt x="3429" y="1795"/>
                  <a:pt x="3428" y="1794"/>
                </a:cubicBezTo>
                <a:cubicBezTo>
                  <a:pt x="3427" y="1794"/>
                  <a:pt x="3426" y="1794"/>
                  <a:pt x="3425" y="1793"/>
                </a:cubicBezTo>
                <a:cubicBezTo>
                  <a:pt x="3424" y="1793"/>
                  <a:pt x="3423" y="1793"/>
                  <a:pt x="3422" y="1793"/>
                </a:cubicBezTo>
                <a:cubicBezTo>
                  <a:pt x="3422" y="1793"/>
                  <a:pt x="3422" y="1792"/>
                  <a:pt x="3421" y="1792"/>
                </a:cubicBezTo>
                <a:cubicBezTo>
                  <a:pt x="3421" y="1792"/>
                  <a:pt x="3421" y="1791"/>
                  <a:pt x="3420" y="1791"/>
                </a:cubicBezTo>
                <a:cubicBezTo>
                  <a:pt x="3419" y="1791"/>
                  <a:pt x="3418" y="1790"/>
                  <a:pt x="3417" y="1790"/>
                </a:cubicBezTo>
                <a:cubicBezTo>
                  <a:pt x="3417" y="1789"/>
                  <a:pt x="3416" y="1789"/>
                  <a:pt x="3415" y="1789"/>
                </a:cubicBezTo>
                <a:cubicBezTo>
                  <a:pt x="3414" y="1789"/>
                  <a:pt x="3414" y="1788"/>
                  <a:pt x="3413" y="1787"/>
                </a:cubicBezTo>
                <a:cubicBezTo>
                  <a:pt x="3413" y="1787"/>
                  <a:pt x="3412" y="1788"/>
                  <a:pt x="3411" y="1788"/>
                </a:cubicBezTo>
                <a:cubicBezTo>
                  <a:pt x="3411" y="1788"/>
                  <a:pt x="3410" y="1787"/>
                  <a:pt x="3410" y="1788"/>
                </a:cubicBezTo>
                <a:cubicBezTo>
                  <a:pt x="3409" y="1788"/>
                  <a:pt x="3409" y="1790"/>
                  <a:pt x="3409" y="1790"/>
                </a:cubicBezTo>
                <a:cubicBezTo>
                  <a:pt x="3409" y="1791"/>
                  <a:pt x="3409" y="1792"/>
                  <a:pt x="3409" y="1793"/>
                </a:cubicBezTo>
                <a:cubicBezTo>
                  <a:pt x="3409" y="1794"/>
                  <a:pt x="3409" y="1794"/>
                  <a:pt x="3410" y="1795"/>
                </a:cubicBezTo>
                <a:cubicBezTo>
                  <a:pt x="3410" y="1796"/>
                  <a:pt x="3410" y="1797"/>
                  <a:pt x="3410" y="1798"/>
                </a:cubicBezTo>
                <a:cubicBezTo>
                  <a:pt x="3411" y="1799"/>
                  <a:pt x="3412" y="1800"/>
                  <a:pt x="3412" y="1800"/>
                </a:cubicBezTo>
                <a:cubicBezTo>
                  <a:pt x="3412" y="1801"/>
                  <a:pt x="3412" y="1801"/>
                  <a:pt x="3413" y="1802"/>
                </a:cubicBezTo>
                <a:cubicBezTo>
                  <a:pt x="3413" y="1802"/>
                  <a:pt x="3413" y="1803"/>
                  <a:pt x="3414" y="1803"/>
                </a:cubicBezTo>
                <a:cubicBezTo>
                  <a:pt x="3414" y="1803"/>
                  <a:pt x="3414" y="1804"/>
                  <a:pt x="3415" y="1804"/>
                </a:cubicBezTo>
                <a:cubicBezTo>
                  <a:pt x="3415" y="1804"/>
                  <a:pt x="3415" y="1805"/>
                  <a:pt x="3416" y="1806"/>
                </a:cubicBezTo>
                <a:cubicBezTo>
                  <a:pt x="3416" y="1807"/>
                  <a:pt x="3416" y="1808"/>
                  <a:pt x="3416" y="1809"/>
                </a:cubicBezTo>
                <a:cubicBezTo>
                  <a:pt x="3417" y="1809"/>
                  <a:pt x="3417" y="1810"/>
                  <a:pt x="3417" y="1810"/>
                </a:cubicBezTo>
                <a:cubicBezTo>
                  <a:pt x="3417" y="1810"/>
                  <a:pt x="3417" y="1811"/>
                  <a:pt x="3418" y="1811"/>
                </a:cubicBezTo>
                <a:cubicBezTo>
                  <a:pt x="3418" y="1811"/>
                  <a:pt x="3418" y="1811"/>
                  <a:pt x="3419" y="1811"/>
                </a:cubicBezTo>
                <a:cubicBezTo>
                  <a:pt x="3419" y="1812"/>
                  <a:pt x="3418" y="1813"/>
                  <a:pt x="3418" y="1812"/>
                </a:cubicBezTo>
                <a:cubicBezTo>
                  <a:pt x="3418" y="1811"/>
                  <a:pt x="3418" y="1811"/>
                  <a:pt x="3417" y="1811"/>
                </a:cubicBezTo>
                <a:cubicBezTo>
                  <a:pt x="3417" y="1811"/>
                  <a:pt x="3417" y="1810"/>
                  <a:pt x="3416" y="1810"/>
                </a:cubicBezTo>
                <a:cubicBezTo>
                  <a:pt x="3416" y="1809"/>
                  <a:pt x="3416" y="1809"/>
                  <a:pt x="3416" y="1810"/>
                </a:cubicBezTo>
                <a:cubicBezTo>
                  <a:pt x="3416" y="1811"/>
                  <a:pt x="3416" y="1812"/>
                  <a:pt x="3416" y="1813"/>
                </a:cubicBezTo>
                <a:cubicBezTo>
                  <a:pt x="3416" y="1813"/>
                  <a:pt x="3416" y="1813"/>
                  <a:pt x="3416" y="1814"/>
                </a:cubicBezTo>
                <a:cubicBezTo>
                  <a:pt x="3416" y="1814"/>
                  <a:pt x="3416" y="1814"/>
                  <a:pt x="3417" y="1815"/>
                </a:cubicBezTo>
                <a:cubicBezTo>
                  <a:pt x="3417" y="1815"/>
                  <a:pt x="3417" y="1816"/>
                  <a:pt x="3417" y="1817"/>
                </a:cubicBezTo>
                <a:cubicBezTo>
                  <a:pt x="3417" y="1818"/>
                  <a:pt x="3418" y="1818"/>
                  <a:pt x="3419" y="1818"/>
                </a:cubicBezTo>
                <a:cubicBezTo>
                  <a:pt x="3419" y="1819"/>
                  <a:pt x="3419" y="1819"/>
                  <a:pt x="3420" y="1819"/>
                </a:cubicBezTo>
                <a:cubicBezTo>
                  <a:pt x="3420" y="1819"/>
                  <a:pt x="3420" y="1819"/>
                  <a:pt x="3420" y="1820"/>
                </a:cubicBezTo>
                <a:cubicBezTo>
                  <a:pt x="3420" y="1820"/>
                  <a:pt x="3421" y="1820"/>
                  <a:pt x="3421" y="1821"/>
                </a:cubicBezTo>
                <a:cubicBezTo>
                  <a:pt x="3422" y="1821"/>
                  <a:pt x="3422" y="1822"/>
                  <a:pt x="3422" y="1822"/>
                </a:cubicBezTo>
                <a:cubicBezTo>
                  <a:pt x="3422" y="1823"/>
                  <a:pt x="3422" y="1823"/>
                  <a:pt x="3423" y="1824"/>
                </a:cubicBezTo>
                <a:cubicBezTo>
                  <a:pt x="3423" y="1824"/>
                  <a:pt x="3424" y="1823"/>
                  <a:pt x="3424" y="1823"/>
                </a:cubicBezTo>
                <a:cubicBezTo>
                  <a:pt x="3425" y="1823"/>
                  <a:pt x="3425" y="1823"/>
                  <a:pt x="3426" y="1823"/>
                </a:cubicBezTo>
                <a:cubicBezTo>
                  <a:pt x="3426" y="1823"/>
                  <a:pt x="3426" y="1824"/>
                  <a:pt x="3427" y="1824"/>
                </a:cubicBezTo>
                <a:cubicBezTo>
                  <a:pt x="3427" y="1824"/>
                  <a:pt x="3427" y="1825"/>
                  <a:pt x="3427" y="1825"/>
                </a:cubicBezTo>
                <a:cubicBezTo>
                  <a:pt x="3427" y="1825"/>
                  <a:pt x="3426" y="1825"/>
                  <a:pt x="3426" y="1825"/>
                </a:cubicBezTo>
                <a:cubicBezTo>
                  <a:pt x="3425" y="1825"/>
                  <a:pt x="3425" y="1825"/>
                  <a:pt x="3425" y="1826"/>
                </a:cubicBezTo>
                <a:cubicBezTo>
                  <a:pt x="3425" y="1826"/>
                  <a:pt x="3425" y="1827"/>
                  <a:pt x="3425" y="1827"/>
                </a:cubicBezTo>
                <a:cubicBezTo>
                  <a:pt x="3426" y="1828"/>
                  <a:pt x="3426" y="1827"/>
                  <a:pt x="3426" y="1827"/>
                </a:cubicBezTo>
                <a:cubicBezTo>
                  <a:pt x="3426" y="1826"/>
                  <a:pt x="3427" y="1827"/>
                  <a:pt x="3427" y="1827"/>
                </a:cubicBezTo>
                <a:cubicBezTo>
                  <a:pt x="3428" y="1827"/>
                  <a:pt x="3429" y="1826"/>
                  <a:pt x="3429" y="1826"/>
                </a:cubicBezTo>
                <a:cubicBezTo>
                  <a:pt x="3430" y="1826"/>
                  <a:pt x="3431" y="1827"/>
                  <a:pt x="3431" y="1827"/>
                </a:cubicBezTo>
                <a:cubicBezTo>
                  <a:pt x="3432" y="1827"/>
                  <a:pt x="3432" y="1827"/>
                  <a:pt x="3432" y="1827"/>
                </a:cubicBezTo>
                <a:cubicBezTo>
                  <a:pt x="3433" y="1827"/>
                  <a:pt x="3433" y="1827"/>
                  <a:pt x="3433" y="1827"/>
                </a:cubicBezTo>
                <a:cubicBezTo>
                  <a:pt x="3434" y="1827"/>
                  <a:pt x="3434" y="1827"/>
                  <a:pt x="3434" y="1828"/>
                </a:cubicBezTo>
                <a:cubicBezTo>
                  <a:pt x="3435" y="1828"/>
                  <a:pt x="3435" y="1828"/>
                  <a:pt x="3435" y="1828"/>
                </a:cubicBezTo>
                <a:cubicBezTo>
                  <a:pt x="3436" y="1828"/>
                  <a:pt x="3435" y="1827"/>
                  <a:pt x="3435" y="1827"/>
                </a:cubicBezTo>
                <a:cubicBezTo>
                  <a:pt x="3435" y="1826"/>
                  <a:pt x="3436" y="1826"/>
                  <a:pt x="3436" y="1826"/>
                </a:cubicBezTo>
                <a:cubicBezTo>
                  <a:pt x="3436" y="1825"/>
                  <a:pt x="3436" y="1825"/>
                  <a:pt x="3436" y="1825"/>
                </a:cubicBezTo>
                <a:cubicBezTo>
                  <a:pt x="3436" y="1824"/>
                  <a:pt x="3438" y="1825"/>
                  <a:pt x="3437" y="1824"/>
                </a:cubicBezTo>
                <a:cubicBezTo>
                  <a:pt x="3437" y="1823"/>
                  <a:pt x="3436" y="1823"/>
                  <a:pt x="3436" y="1823"/>
                </a:cubicBezTo>
                <a:cubicBezTo>
                  <a:pt x="3436" y="1822"/>
                  <a:pt x="3436" y="1822"/>
                  <a:pt x="3436" y="1822"/>
                </a:cubicBezTo>
                <a:cubicBezTo>
                  <a:pt x="3437" y="1822"/>
                  <a:pt x="3437" y="1822"/>
                  <a:pt x="3437" y="1823"/>
                </a:cubicBezTo>
                <a:cubicBezTo>
                  <a:pt x="3437" y="1823"/>
                  <a:pt x="3437" y="1823"/>
                  <a:pt x="3437" y="1823"/>
                </a:cubicBezTo>
                <a:cubicBezTo>
                  <a:pt x="3438" y="1823"/>
                  <a:pt x="3438" y="1823"/>
                  <a:pt x="3438" y="1824"/>
                </a:cubicBezTo>
                <a:cubicBezTo>
                  <a:pt x="3438" y="1825"/>
                  <a:pt x="3439" y="1823"/>
                  <a:pt x="3439" y="1822"/>
                </a:cubicBezTo>
                <a:cubicBezTo>
                  <a:pt x="3439" y="1822"/>
                  <a:pt x="3439" y="1822"/>
                  <a:pt x="3439" y="1821"/>
                </a:cubicBezTo>
                <a:cubicBezTo>
                  <a:pt x="3440" y="1821"/>
                  <a:pt x="3440" y="1820"/>
                  <a:pt x="3440" y="1820"/>
                </a:cubicBezTo>
                <a:cubicBezTo>
                  <a:pt x="3440" y="1819"/>
                  <a:pt x="3440" y="1818"/>
                  <a:pt x="3439" y="1818"/>
                </a:cubicBezTo>
                <a:cubicBezTo>
                  <a:pt x="3439" y="1818"/>
                  <a:pt x="3439" y="1818"/>
                  <a:pt x="3439" y="1817"/>
                </a:cubicBezTo>
                <a:cubicBezTo>
                  <a:pt x="3439" y="1817"/>
                  <a:pt x="3439" y="1817"/>
                  <a:pt x="3439" y="1817"/>
                </a:cubicBezTo>
                <a:cubicBezTo>
                  <a:pt x="3440" y="1817"/>
                  <a:pt x="3440" y="1817"/>
                  <a:pt x="3440" y="1818"/>
                </a:cubicBezTo>
                <a:cubicBezTo>
                  <a:pt x="3440" y="1818"/>
                  <a:pt x="3441" y="1818"/>
                  <a:pt x="3441" y="1818"/>
                </a:cubicBezTo>
                <a:cubicBezTo>
                  <a:pt x="3441" y="1819"/>
                  <a:pt x="3441" y="1819"/>
                  <a:pt x="3442" y="1819"/>
                </a:cubicBezTo>
                <a:cubicBezTo>
                  <a:pt x="3442" y="1820"/>
                  <a:pt x="3442" y="1819"/>
                  <a:pt x="3442" y="1819"/>
                </a:cubicBezTo>
                <a:cubicBezTo>
                  <a:pt x="3442" y="1818"/>
                  <a:pt x="3442" y="1817"/>
                  <a:pt x="3443" y="1818"/>
                </a:cubicBezTo>
                <a:cubicBezTo>
                  <a:pt x="3444" y="1818"/>
                  <a:pt x="3444" y="1818"/>
                  <a:pt x="3444" y="1818"/>
                </a:cubicBezTo>
                <a:cubicBezTo>
                  <a:pt x="3445" y="1819"/>
                  <a:pt x="3444" y="1819"/>
                  <a:pt x="3445" y="1819"/>
                </a:cubicBezTo>
                <a:cubicBezTo>
                  <a:pt x="3445" y="1820"/>
                  <a:pt x="3445" y="1819"/>
                  <a:pt x="3446" y="1819"/>
                </a:cubicBezTo>
                <a:cubicBezTo>
                  <a:pt x="3446" y="1820"/>
                  <a:pt x="3446" y="1820"/>
                  <a:pt x="3446" y="1820"/>
                </a:cubicBezTo>
                <a:cubicBezTo>
                  <a:pt x="3445" y="1820"/>
                  <a:pt x="3445" y="1821"/>
                  <a:pt x="3445" y="1821"/>
                </a:cubicBezTo>
                <a:cubicBezTo>
                  <a:pt x="3445" y="1821"/>
                  <a:pt x="3444" y="1821"/>
                  <a:pt x="3444" y="1821"/>
                </a:cubicBezTo>
                <a:cubicBezTo>
                  <a:pt x="3444" y="1822"/>
                  <a:pt x="3444" y="1822"/>
                  <a:pt x="3444" y="1822"/>
                </a:cubicBezTo>
                <a:cubicBezTo>
                  <a:pt x="3445" y="1823"/>
                  <a:pt x="3445" y="1822"/>
                  <a:pt x="3445" y="1822"/>
                </a:cubicBezTo>
                <a:cubicBezTo>
                  <a:pt x="3446" y="1822"/>
                  <a:pt x="3446" y="1823"/>
                  <a:pt x="3447" y="1823"/>
                </a:cubicBezTo>
                <a:cubicBezTo>
                  <a:pt x="3448" y="1823"/>
                  <a:pt x="3447" y="1822"/>
                  <a:pt x="3447" y="1821"/>
                </a:cubicBezTo>
                <a:cubicBezTo>
                  <a:pt x="3447" y="1821"/>
                  <a:pt x="3447" y="1821"/>
                  <a:pt x="3447" y="1820"/>
                </a:cubicBezTo>
                <a:cubicBezTo>
                  <a:pt x="3447" y="1820"/>
                  <a:pt x="3447" y="1820"/>
                  <a:pt x="3447" y="1819"/>
                </a:cubicBezTo>
                <a:cubicBezTo>
                  <a:pt x="3448" y="1819"/>
                  <a:pt x="3448" y="1819"/>
                  <a:pt x="3448" y="1818"/>
                </a:cubicBezTo>
                <a:cubicBezTo>
                  <a:pt x="3447" y="1818"/>
                  <a:pt x="3446" y="1818"/>
                  <a:pt x="3446" y="1817"/>
                </a:cubicBezTo>
                <a:cubicBezTo>
                  <a:pt x="3446" y="1817"/>
                  <a:pt x="3446" y="1816"/>
                  <a:pt x="3446" y="1816"/>
                </a:cubicBezTo>
                <a:cubicBezTo>
                  <a:pt x="3446" y="1815"/>
                  <a:pt x="3447" y="1814"/>
                  <a:pt x="3447" y="1813"/>
                </a:cubicBezTo>
                <a:cubicBezTo>
                  <a:pt x="3447" y="1813"/>
                  <a:pt x="3447" y="1812"/>
                  <a:pt x="3447" y="1811"/>
                </a:cubicBezTo>
                <a:cubicBezTo>
                  <a:pt x="3447" y="1810"/>
                  <a:pt x="3448" y="1810"/>
                  <a:pt x="3448" y="1809"/>
                </a:cubicBezTo>
                <a:cubicBezTo>
                  <a:pt x="3449" y="1809"/>
                  <a:pt x="3449" y="1809"/>
                  <a:pt x="3449" y="1809"/>
                </a:cubicBezTo>
                <a:cubicBezTo>
                  <a:pt x="3450" y="1808"/>
                  <a:pt x="3449" y="1806"/>
                  <a:pt x="3450" y="1805"/>
                </a:cubicBezTo>
                <a:cubicBezTo>
                  <a:pt x="3450" y="1806"/>
                  <a:pt x="3450" y="1807"/>
                  <a:pt x="3450" y="1807"/>
                </a:cubicBezTo>
                <a:cubicBezTo>
                  <a:pt x="3450" y="1807"/>
                  <a:pt x="3451" y="1808"/>
                  <a:pt x="3451" y="1808"/>
                </a:cubicBezTo>
                <a:cubicBezTo>
                  <a:pt x="3451" y="1808"/>
                  <a:pt x="3451" y="1808"/>
                  <a:pt x="3451" y="1809"/>
                </a:cubicBezTo>
                <a:cubicBezTo>
                  <a:pt x="3452" y="1809"/>
                  <a:pt x="3452" y="1809"/>
                  <a:pt x="3452" y="1809"/>
                </a:cubicBezTo>
                <a:cubicBezTo>
                  <a:pt x="3452" y="1808"/>
                  <a:pt x="3452" y="1808"/>
                  <a:pt x="3451" y="1807"/>
                </a:cubicBezTo>
                <a:cubicBezTo>
                  <a:pt x="3451" y="1807"/>
                  <a:pt x="3451" y="1806"/>
                  <a:pt x="3451" y="1805"/>
                </a:cubicBezTo>
                <a:close/>
                <a:moveTo>
                  <a:pt x="3440" y="1821"/>
                </a:moveTo>
                <a:cubicBezTo>
                  <a:pt x="3439" y="1822"/>
                  <a:pt x="3439" y="1823"/>
                  <a:pt x="3439" y="1824"/>
                </a:cubicBezTo>
                <a:cubicBezTo>
                  <a:pt x="3439" y="1824"/>
                  <a:pt x="3439" y="1824"/>
                  <a:pt x="3438" y="1825"/>
                </a:cubicBezTo>
                <a:cubicBezTo>
                  <a:pt x="3438" y="1825"/>
                  <a:pt x="3438" y="1825"/>
                  <a:pt x="3438" y="1826"/>
                </a:cubicBezTo>
                <a:cubicBezTo>
                  <a:pt x="3438" y="1826"/>
                  <a:pt x="3437" y="1826"/>
                  <a:pt x="3437" y="1826"/>
                </a:cubicBezTo>
                <a:cubicBezTo>
                  <a:pt x="3438" y="1826"/>
                  <a:pt x="3438" y="1826"/>
                  <a:pt x="3438" y="1826"/>
                </a:cubicBezTo>
                <a:cubicBezTo>
                  <a:pt x="3438" y="1826"/>
                  <a:pt x="3438" y="1826"/>
                  <a:pt x="3438" y="1827"/>
                </a:cubicBezTo>
                <a:cubicBezTo>
                  <a:pt x="3439" y="1827"/>
                  <a:pt x="3439" y="1827"/>
                  <a:pt x="3439" y="1826"/>
                </a:cubicBezTo>
                <a:cubicBezTo>
                  <a:pt x="3440" y="1826"/>
                  <a:pt x="3439" y="1826"/>
                  <a:pt x="3440" y="1825"/>
                </a:cubicBezTo>
                <a:cubicBezTo>
                  <a:pt x="3440" y="1825"/>
                  <a:pt x="3440" y="1825"/>
                  <a:pt x="3440" y="1824"/>
                </a:cubicBezTo>
                <a:cubicBezTo>
                  <a:pt x="3440" y="1824"/>
                  <a:pt x="3440" y="1823"/>
                  <a:pt x="3440" y="1823"/>
                </a:cubicBezTo>
                <a:cubicBezTo>
                  <a:pt x="3440" y="1823"/>
                  <a:pt x="3441" y="1823"/>
                  <a:pt x="3441" y="1822"/>
                </a:cubicBezTo>
                <a:cubicBezTo>
                  <a:pt x="3441" y="1822"/>
                  <a:pt x="3441" y="1821"/>
                  <a:pt x="3441" y="1821"/>
                </a:cubicBezTo>
                <a:cubicBezTo>
                  <a:pt x="3440" y="1821"/>
                  <a:pt x="3440" y="1821"/>
                  <a:pt x="3440" y="1821"/>
                </a:cubicBezTo>
                <a:close/>
                <a:moveTo>
                  <a:pt x="3403" y="1775"/>
                </a:moveTo>
                <a:cubicBezTo>
                  <a:pt x="3403" y="1774"/>
                  <a:pt x="3403" y="1774"/>
                  <a:pt x="3402" y="1774"/>
                </a:cubicBezTo>
                <a:cubicBezTo>
                  <a:pt x="3402" y="1773"/>
                  <a:pt x="3402" y="1773"/>
                  <a:pt x="3401" y="1773"/>
                </a:cubicBezTo>
                <a:cubicBezTo>
                  <a:pt x="3401" y="1773"/>
                  <a:pt x="3401" y="1774"/>
                  <a:pt x="3401" y="1774"/>
                </a:cubicBezTo>
                <a:cubicBezTo>
                  <a:pt x="3400" y="1775"/>
                  <a:pt x="3400" y="1775"/>
                  <a:pt x="3400" y="1776"/>
                </a:cubicBezTo>
                <a:cubicBezTo>
                  <a:pt x="3400" y="1777"/>
                  <a:pt x="3400" y="1778"/>
                  <a:pt x="3400" y="1779"/>
                </a:cubicBezTo>
                <a:cubicBezTo>
                  <a:pt x="3400" y="1779"/>
                  <a:pt x="3400" y="1779"/>
                  <a:pt x="3400" y="1779"/>
                </a:cubicBezTo>
                <a:cubicBezTo>
                  <a:pt x="3401" y="1779"/>
                  <a:pt x="3400" y="1780"/>
                  <a:pt x="3401" y="1780"/>
                </a:cubicBezTo>
                <a:cubicBezTo>
                  <a:pt x="3401" y="1780"/>
                  <a:pt x="3401" y="1780"/>
                  <a:pt x="3402" y="1780"/>
                </a:cubicBezTo>
                <a:cubicBezTo>
                  <a:pt x="3402" y="1780"/>
                  <a:pt x="3402" y="1780"/>
                  <a:pt x="3402" y="1780"/>
                </a:cubicBezTo>
                <a:cubicBezTo>
                  <a:pt x="3403" y="1779"/>
                  <a:pt x="3403" y="1779"/>
                  <a:pt x="3403" y="1779"/>
                </a:cubicBezTo>
                <a:cubicBezTo>
                  <a:pt x="3404" y="1778"/>
                  <a:pt x="3403" y="1777"/>
                  <a:pt x="3403" y="1777"/>
                </a:cubicBezTo>
                <a:cubicBezTo>
                  <a:pt x="3403" y="1776"/>
                  <a:pt x="3403" y="1775"/>
                  <a:pt x="3403" y="1775"/>
                </a:cubicBezTo>
                <a:close/>
                <a:moveTo>
                  <a:pt x="3511" y="1631"/>
                </a:moveTo>
                <a:cubicBezTo>
                  <a:pt x="3511" y="1630"/>
                  <a:pt x="3511" y="1629"/>
                  <a:pt x="3511" y="1628"/>
                </a:cubicBezTo>
                <a:cubicBezTo>
                  <a:pt x="3510" y="1626"/>
                  <a:pt x="3510" y="1625"/>
                  <a:pt x="3509" y="1623"/>
                </a:cubicBezTo>
                <a:cubicBezTo>
                  <a:pt x="3509" y="1622"/>
                  <a:pt x="3509" y="1621"/>
                  <a:pt x="3509" y="1621"/>
                </a:cubicBezTo>
                <a:cubicBezTo>
                  <a:pt x="3508" y="1620"/>
                  <a:pt x="3508" y="1619"/>
                  <a:pt x="3507" y="1619"/>
                </a:cubicBezTo>
                <a:cubicBezTo>
                  <a:pt x="3507" y="1617"/>
                  <a:pt x="3505" y="1617"/>
                  <a:pt x="3505" y="1615"/>
                </a:cubicBezTo>
                <a:cubicBezTo>
                  <a:pt x="3505" y="1614"/>
                  <a:pt x="3506" y="1614"/>
                  <a:pt x="3507" y="1613"/>
                </a:cubicBezTo>
                <a:cubicBezTo>
                  <a:pt x="3507" y="1613"/>
                  <a:pt x="3507" y="1612"/>
                  <a:pt x="3507" y="1611"/>
                </a:cubicBezTo>
                <a:cubicBezTo>
                  <a:pt x="3507" y="1610"/>
                  <a:pt x="3506" y="1609"/>
                  <a:pt x="3506" y="1609"/>
                </a:cubicBezTo>
                <a:cubicBezTo>
                  <a:pt x="3506" y="1608"/>
                  <a:pt x="3506" y="1607"/>
                  <a:pt x="3506" y="1606"/>
                </a:cubicBezTo>
                <a:cubicBezTo>
                  <a:pt x="3505" y="1606"/>
                  <a:pt x="3505" y="1605"/>
                  <a:pt x="3505" y="1605"/>
                </a:cubicBezTo>
                <a:cubicBezTo>
                  <a:pt x="3505" y="1604"/>
                  <a:pt x="3505" y="1603"/>
                  <a:pt x="3506" y="1603"/>
                </a:cubicBezTo>
                <a:cubicBezTo>
                  <a:pt x="3506" y="1602"/>
                  <a:pt x="3506" y="1601"/>
                  <a:pt x="3507" y="1600"/>
                </a:cubicBezTo>
                <a:cubicBezTo>
                  <a:pt x="3507" y="1600"/>
                  <a:pt x="3507" y="1600"/>
                  <a:pt x="3507" y="1599"/>
                </a:cubicBezTo>
                <a:cubicBezTo>
                  <a:pt x="3507" y="1599"/>
                  <a:pt x="3506" y="1599"/>
                  <a:pt x="3506" y="1599"/>
                </a:cubicBezTo>
                <a:cubicBezTo>
                  <a:pt x="3505" y="1599"/>
                  <a:pt x="3504" y="1599"/>
                  <a:pt x="3504" y="1598"/>
                </a:cubicBezTo>
                <a:cubicBezTo>
                  <a:pt x="3504" y="1597"/>
                  <a:pt x="3504" y="1597"/>
                  <a:pt x="3504" y="1596"/>
                </a:cubicBezTo>
                <a:cubicBezTo>
                  <a:pt x="3503" y="1595"/>
                  <a:pt x="3504" y="1593"/>
                  <a:pt x="3503" y="1592"/>
                </a:cubicBezTo>
                <a:cubicBezTo>
                  <a:pt x="3503" y="1591"/>
                  <a:pt x="3503" y="1591"/>
                  <a:pt x="3503" y="1591"/>
                </a:cubicBezTo>
                <a:cubicBezTo>
                  <a:pt x="3502" y="1591"/>
                  <a:pt x="3502" y="1591"/>
                  <a:pt x="3502" y="1591"/>
                </a:cubicBezTo>
                <a:cubicBezTo>
                  <a:pt x="3502" y="1590"/>
                  <a:pt x="3501" y="1591"/>
                  <a:pt x="3500" y="1590"/>
                </a:cubicBezTo>
                <a:cubicBezTo>
                  <a:pt x="3499" y="1590"/>
                  <a:pt x="3499" y="1589"/>
                  <a:pt x="3499" y="1588"/>
                </a:cubicBezTo>
                <a:cubicBezTo>
                  <a:pt x="3499" y="1588"/>
                  <a:pt x="3499" y="1587"/>
                  <a:pt x="3499" y="1587"/>
                </a:cubicBezTo>
                <a:cubicBezTo>
                  <a:pt x="3499" y="1586"/>
                  <a:pt x="3498" y="1585"/>
                  <a:pt x="3498" y="1585"/>
                </a:cubicBezTo>
                <a:cubicBezTo>
                  <a:pt x="3497" y="1584"/>
                  <a:pt x="3496" y="1584"/>
                  <a:pt x="3496" y="1583"/>
                </a:cubicBezTo>
                <a:cubicBezTo>
                  <a:pt x="3495" y="1583"/>
                  <a:pt x="3494" y="1583"/>
                  <a:pt x="3494" y="1582"/>
                </a:cubicBezTo>
                <a:cubicBezTo>
                  <a:pt x="3493" y="1582"/>
                  <a:pt x="3493" y="1581"/>
                  <a:pt x="3493" y="1580"/>
                </a:cubicBezTo>
                <a:cubicBezTo>
                  <a:pt x="3493" y="1579"/>
                  <a:pt x="3493" y="1578"/>
                  <a:pt x="3492" y="1578"/>
                </a:cubicBezTo>
                <a:cubicBezTo>
                  <a:pt x="3491" y="1577"/>
                  <a:pt x="3491" y="1576"/>
                  <a:pt x="3490" y="1576"/>
                </a:cubicBezTo>
                <a:cubicBezTo>
                  <a:pt x="3489" y="1576"/>
                  <a:pt x="3488" y="1576"/>
                  <a:pt x="3488" y="1576"/>
                </a:cubicBezTo>
                <a:cubicBezTo>
                  <a:pt x="3487" y="1575"/>
                  <a:pt x="3487" y="1575"/>
                  <a:pt x="3486" y="1574"/>
                </a:cubicBezTo>
                <a:cubicBezTo>
                  <a:pt x="3485" y="1574"/>
                  <a:pt x="3485" y="1573"/>
                  <a:pt x="3485" y="1572"/>
                </a:cubicBezTo>
                <a:cubicBezTo>
                  <a:pt x="3485" y="1572"/>
                  <a:pt x="3485" y="1571"/>
                  <a:pt x="3484" y="1570"/>
                </a:cubicBezTo>
                <a:cubicBezTo>
                  <a:pt x="3484" y="1570"/>
                  <a:pt x="3483" y="1570"/>
                  <a:pt x="3483" y="1570"/>
                </a:cubicBezTo>
                <a:cubicBezTo>
                  <a:pt x="3483" y="1570"/>
                  <a:pt x="3483" y="1569"/>
                  <a:pt x="3482" y="1569"/>
                </a:cubicBezTo>
                <a:cubicBezTo>
                  <a:pt x="3482" y="1569"/>
                  <a:pt x="3482" y="1570"/>
                  <a:pt x="3482" y="1570"/>
                </a:cubicBezTo>
                <a:cubicBezTo>
                  <a:pt x="3483" y="1570"/>
                  <a:pt x="3483" y="1570"/>
                  <a:pt x="3483" y="1571"/>
                </a:cubicBezTo>
                <a:cubicBezTo>
                  <a:pt x="3483" y="1571"/>
                  <a:pt x="3483" y="1572"/>
                  <a:pt x="3483" y="1572"/>
                </a:cubicBezTo>
                <a:cubicBezTo>
                  <a:pt x="3483" y="1572"/>
                  <a:pt x="3482" y="1572"/>
                  <a:pt x="3482" y="1571"/>
                </a:cubicBezTo>
                <a:cubicBezTo>
                  <a:pt x="3482" y="1571"/>
                  <a:pt x="3482" y="1571"/>
                  <a:pt x="3481" y="1571"/>
                </a:cubicBezTo>
                <a:cubicBezTo>
                  <a:pt x="3481" y="1570"/>
                  <a:pt x="3480" y="1570"/>
                  <a:pt x="3480" y="1570"/>
                </a:cubicBezTo>
                <a:cubicBezTo>
                  <a:pt x="3480" y="1569"/>
                  <a:pt x="3479" y="1569"/>
                  <a:pt x="3479" y="1568"/>
                </a:cubicBezTo>
                <a:cubicBezTo>
                  <a:pt x="3479" y="1567"/>
                  <a:pt x="3479" y="1566"/>
                  <a:pt x="3479" y="1565"/>
                </a:cubicBezTo>
                <a:cubicBezTo>
                  <a:pt x="3479" y="1564"/>
                  <a:pt x="3479" y="1564"/>
                  <a:pt x="3479" y="1563"/>
                </a:cubicBezTo>
                <a:cubicBezTo>
                  <a:pt x="3479" y="1563"/>
                  <a:pt x="3480" y="1562"/>
                  <a:pt x="3480" y="1561"/>
                </a:cubicBezTo>
                <a:cubicBezTo>
                  <a:pt x="3480" y="1561"/>
                  <a:pt x="3479" y="1560"/>
                  <a:pt x="3479" y="1560"/>
                </a:cubicBezTo>
                <a:cubicBezTo>
                  <a:pt x="3479" y="1560"/>
                  <a:pt x="3479" y="1559"/>
                  <a:pt x="3479" y="1559"/>
                </a:cubicBezTo>
                <a:cubicBezTo>
                  <a:pt x="3479" y="1558"/>
                  <a:pt x="3479" y="1559"/>
                  <a:pt x="3479" y="1559"/>
                </a:cubicBezTo>
                <a:cubicBezTo>
                  <a:pt x="3478" y="1559"/>
                  <a:pt x="3478" y="1558"/>
                  <a:pt x="3478" y="1558"/>
                </a:cubicBezTo>
                <a:cubicBezTo>
                  <a:pt x="3478" y="1558"/>
                  <a:pt x="3479" y="1558"/>
                  <a:pt x="3479" y="1557"/>
                </a:cubicBezTo>
                <a:cubicBezTo>
                  <a:pt x="3479" y="1557"/>
                  <a:pt x="3478" y="1557"/>
                  <a:pt x="3478" y="1557"/>
                </a:cubicBezTo>
                <a:cubicBezTo>
                  <a:pt x="3478" y="1557"/>
                  <a:pt x="3478" y="1556"/>
                  <a:pt x="3477" y="1556"/>
                </a:cubicBezTo>
                <a:cubicBezTo>
                  <a:pt x="3477" y="1556"/>
                  <a:pt x="3477" y="1557"/>
                  <a:pt x="3477" y="1557"/>
                </a:cubicBezTo>
                <a:cubicBezTo>
                  <a:pt x="3477" y="1557"/>
                  <a:pt x="3477" y="1557"/>
                  <a:pt x="3477" y="1558"/>
                </a:cubicBezTo>
                <a:cubicBezTo>
                  <a:pt x="3477" y="1558"/>
                  <a:pt x="3477" y="1558"/>
                  <a:pt x="3476" y="1558"/>
                </a:cubicBezTo>
                <a:cubicBezTo>
                  <a:pt x="3476" y="1558"/>
                  <a:pt x="3475" y="1558"/>
                  <a:pt x="3475" y="1557"/>
                </a:cubicBezTo>
                <a:cubicBezTo>
                  <a:pt x="3474" y="1557"/>
                  <a:pt x="3474" y="1557"/>
                  <a:pt x="3474" y="1557"/>
                </a:cubicBezTo>
                <a:cubicBezTo>
                  <a:pt x="3473" y="1556"/>
                  <a:pt x="3473" y="1556"/>
                  <a:pt x="3472" y="1555"/>
                </a:cubicBezTo>
                <a:cubicBezTo>
                  <a:pt x="3472" y="1555"/>
                  <a:pt x="3472" y="1555"/>
                  <a:pt x="3471" y="1554"/>
                </a:cubicBezTo>
                <a:cubicBezTo>
                  <a:pt x="3471" y="1554"/>
                  <a:pt x="3471" y="1553"/>
                  <a:pt x="3471" y="1553"/>
                </a:cubicBezTo>
                <a:cubicBezTo>
                  <a:pt x="3470" y="1554"/>
                  <a:pt x="3470" y="1554"/>
                  <a:pt x="3471" y="1555"/>
                </a:cubicBezTo>
                <a:cubicBezTo>
                  <a:pt x="3471" y="1555"/>
                  <a:pt x="3470" y="1555"/>
                  <a:pt x="3470" y="1556"/>
                </a:cubicBezTo>
                <a:cubicBezTo>
                  <a:pt x="3470" y="1557"/>
                  <a:pt x="3470" y="1557"/>
                  <a:pt x="3470" y="1558"/>
                </a:cubicBezTo>
                <a:cubicBezTo>
                  <a:pt x="3470" y="1559"/>
                  <a:pt x="3470" y="1559"/>
                  <a:pt x="3470" y="1559"/>
                </a:cubicBezTo>
                <a:cubicBezTo>
                  <a:pt x="3470" y="1558"/>
                  <a:pt x="3470" y="1558"/>
                  <a:pt x="3469" y="1558"/>
                </a:cubicBezTo>
                <a:cubicBezTo>
                  <a:pt x="3469" y="1557"/>
                  <a:pt x="3468" y="1557"/>
                  <a:pt x="3467" y="1557"/>
                </a:cubicBezTo>
                <a:cubicBezTo>
                  <a:pt x="3467" y="1557"/>
                  <a:pt x="3467" y="1557"/>
                  <a:pt x="3467" y="1557"/>
                </a:cubicBezTo>
                <a:cubicBezTo>
                  <a:pt x="3466" y="1557"/>
                  <a:pt x="3466" y="1556"/>
                  <a:pt x="3466" y="1556"/>
                </a:cubicBezTo>
                <a:cubicBezTo>
                  <a:pt x="3466" y="1555"/>
                  <a:pt x="3466" y="1554"/>
                  <a:pt x="3466" y="1554"/>
                </a:cubicBezTo>
                <a:cubicBezTo>
                  <a:pt x="3466" y="1553"/>
                  <a:pt x="3466" y="1553"/>
                  <a:pt x="3465" y="1553"/>
                </a:cubicBezTo>
                <a:cubicBezTo>
                  <a:pt x="3465" y="1552"/>
                  <a:pt x="3465" y="1551"/>
                  <a:pt x="3465" y="1550"/>
                </a:cubicBezTo>
                <a:cubicBezTo>
                  <a:pt x="3465" y="1549"/>
                  <a:pt x="3465" y="1549"/>
                  <a:pt x="3464" y="1548"/>
                </a:cubicBezTo>
                <a:cubicBezTo>
                  <a:pt x="3464" y="1547"/>
                  <a:pt x="3464" y="1546"/>
                  <a:pt x="3463" y="1546"/>
                </a:cubicBezTo>
                <a:cubicBezTo>
                  <a:pt x="3462" y="1545"/>
                  <a:pt x="3462" y="1544"/>
                  <a:pt x="3462" y="1543"/>
                </a:cubicBezTo>
                <a:cubicBezTo>
                  <a:pt x="3462" y="1543"/>
                  <a:pt x="3462" y="1542"/>
                  <a:pt x="3462" y="1541"/>
                </a:cubicBezTo>
                <a:cubicBezTo>
                  <a:pt x="3461" y="1540"/>
                  <a:pt x="3460" y="1540"/>
                  <a:pt x="3460" y="1540"/>
                </a:cubicBezTo>
                <a:cubicBezTo>
                  <a:pt x="3459" y="1540"/>
                  <a:pt x="3458" y="1539"/>
                  <a:pt x="3458" y="1538"/>
                </a:cubicBezTo>
                <a:cubicBezTo>
                  <a:pt x="3457" y="1538"/>
                  <a:pt x="3457" y="1537"/>
                  <a:pt x="3456" y="1537"/>
                </a:cubicBezTo>
                <a:cubicBezTo>
                  <a:pt x="3456" y="1537"/>
                  <a:pt x="3456" y="1536"/>
                  <a:pt x="3456" y="1536"/>
                </a:cubicBezTo>
                <a:cubicBezTo>
                  <a:pt x="3456" y="1536"/>
                  <a:pt x="3456" y="1535"/>
                  <a:pt x="3456" y="1535"/>
                </a:cubicBezTo>
                <a:cubicBezTo>
                  <a:pt x="3456" y="1534"/>
                  <a:pt x="3456" y="1533"/>
                  <a:pt x="3457" y="1534"/>
                </a:cubicBezTo>
                <a:cubicBezTo>
                  <a:pt x="3457" y="1534"/>
                  <a:pt x="3458" y="1534"/>
                  <a:pt x="3458" y="1534"/>
                </a:cubicBezTo>
                <a:cubicBezTo>
                  <a:pt x="3458" y="1534"/>
                  <a:pt x="3458" y="1533"/>
                  <a:pt x="3458" y="1533"/>
                </a:cubicBezTo>
                <a:cubicBezTo>
                  <a:pt x="3457" y="1533"/>
                  <a:pt x="3457" y="1532"/>
                  <a:pt x="3456" y="1532"/>
                </a:cubicBezTo>
                <a:cubicBezTo>
                  <a:pt x="3456" y="1531"/>
                  <a:pt x="3455" y="1530"/>
                  <a:pt x="3455" y="1530"/>
                </a:cubicBezTo>
                <a:cubicBezTo>
                  <a:pt x="3454" y="1530"/>
                  <a:pt x="3454" y="1529"/>
                  <a:pt x="3454" y="1529"/>
                </a:cubicBezTo>
                <a:cubicBezTo>
                  <a:pt x="3454" y="1529"/>
                  <a:pt x="3454" y="1528"/>
                  <a:pt x="3453" y="1529"/>
                </a:cubicBezTo>
                <a:cubicBezTo>
                  <a:pt x="3453" y="1529"/>
                  <a:pt x="3453" y="1531"/>
                  <a:pt x="3452" y="1530"/>
                </a:cubicBezTo>
                <a:cubicBezTo>
                  <a:pt x="3452" y="1530"/>
                  <a:pt x="3452" y="1529"/>
                  <a:pt x="3451" y="1529"/>
                </a:cubicBezTo>
                <a:cubicBezTo>
                  <a:pt x="3451" y="1529"/>
                  <a:pt x="3451" y="1529"/>
                  <a:pt x="3451" y="1529"/>
                </a:cubicBezTo>
                <a:cubicBezTo>
                  <a:pt x="3451" y="1528"/>
                  <a:pt x="3451" y="1528"/>
                  <a:pt x="3451" y="1528"/>
                </a:cubicBezTo>
                <a:cubicBezTo>
                  <a:pt x="3450" y="1527"/>
                  <a:pt x="3450" y="1527"/>
                  <a:pt x="3449" y="1526"/>
                </a:cubicBezTo>
                <a:cubicBezTo>
                  <a:pt x="3449" y="1526"/>
                  <a:pt x="3448" y="1526"/>
                  <a:pt x="3448" y="1526"/>
                </a:cubicBezTo>
                <a:cubicBezTo>
                  <a:pt x="3447" y="1526"/>
                  <a:pt x="3446" y="1525"/>
                  <a:pt x="3446" y="1525"/>
                </a:cubicBezTo>
                <a:cubicBezTo>
                  <a:pt x="3445" y="1525"/>
                  <a:pt x="3445" y="1525"/>
                  <a:pt x="3445" y="1525"/>
                </a:cubicBezTo>
                <a:cubicBezTo>
                  <a:pt x="3444" y="1525"/>
                  <a:pt x="3445" y="1526"/>
                  <a:pt x="3444" y="1526"/>
                </a:cubicBezTo>
                <a:cubicBezTo>
                  <a:pt x="3443" y="1525"/>
                  <a:pt x="3444" y="1525"/>
                  <a:pt x="3444" y="1524"/>
                </a:cubicBezTo>
                <a:cubicBezTo>
                  <a:pt x="3443" y="1524"/>
                  <a:pt x="3443" y="1524"/>
                  <a:pt x="3443" y="1523"/>
                </a:cubicBezTo>
                <a:cubicBezTo>
                  <a:pt x="3442" y="1523"/>
                  <a:pt x="3442" y="1522"/>
                  <a:pt x="3442" y="1521"/>
                </a:cubicBezTo>
                <a:cubicBezTo>
                  <a:pt x="3441" y="1521"/>
                  <a:pt x="3441" y="1519"/>
                  <a:pt x="3440" y="1520"/>
                </a:cubicBezTo>
                <a:cubicBezTo>
                  <a:pt x="3440" y="1520"/>
                  <a:pt x="3440" y="1520"/>
                  <a:pt x="3440" y="1521"/>
                </a:cubicBezTo>
                <a:cubicBezTo>
                  <a:pt x="3440" y="1521"/>
                  <a:pt x="3439" y="1521"/>
                  <a:pt x="3439" y="1521"/>
                </a:cubicBezTo>
                <a:cubicBezTo>
                  <a:pt x="3438" y="1521"/>
                  <a:pt x="3437" y="1520"/>
                  <a:pt x="3437" y="1520"/>
                </a:cubicBezTo>
                <a:cubicBezTo>
                  <a:pt x="3437" y="1520"/>
                  <a:pt x="3437" y="1519"/>
                  <a:pt x="3437" y="1519"/>
                </a:cubicBezTo>
                <a:cubicBezTo>
                  <a:pt x="3436" y="1518"/>
                  <a:pt x="3436" y="1519"/>
                  <a:pt x="3436" y="1519"/>
                </a:cubicBezTo>
                <a:cubicBezTo>
                  <a:pt x="3435" y="1520"/>
                  <a:pt x="3435" y="1519"/>
                  <a:pt x="3434" y="1519"/>
                </a:cubicBezTo>
                <a:cubicBezTo>
                  <a:pt x="3434" y="1519"/>
                  <a:pt x="3434" y="1519"/>
                  <a:pt x="3433" y="1519"/>
                </a:cubicBezTo>
                <a:cubicBezTo>
                  <a:pt x="3433" y="1519"/>
                  <a:pt x="3433" y="1519"/>
                  <a:pt x="3433" y="1518"/>
                </a:cubicBezTo>
                <a:cubicBezTo>
                  <a:pt x="3432" y="1518"/>
                  <a:pt x="3431" y="1518"/>
                  <a:pt x="3431" y="1517"/>
                </a:cubicBezTo>
                <a:cubicBezTo>
                  <a:pt x="3430" y="1517"/>
                  <a:pt x="3430" y="1516"/>
                  <a:pt x="3429" y="1516"/>
                </a:cubicBezTo>
                <a:cubicBezTo>
                  <a:pt x="3428" y="1515"/>
                  <a:pt x="3428" y="1515"/>
                  <a:pt x="3428" y="1514"/>
                </a:cubicBezTo>
                <a:cubicBezTo>
                  <a:pt x="3428" y="1513"/>
                  <a:pt x="3429" y="1512"/>
                  <a:pt x="3429" y="1512"/>
                </a:cubicBezTo>
                <a:cubicBezTo>
                  <a:pt x="3428" y="1511"/>
                  <a:pt x="3428" y="1511"/>
                  <a:pt x="3428" y="1511"/>
                </a:cubicBezTo>
                <a:cubicBezTo>
                  <a:pt x="3428" y="1510"/>
                  <a:pt x="3428" y="1510"/>
                  <a:pt x="3428" y="1510"/>
                </a:cubicBezTo>
                <a:cubicBezTo>
                  <a:pt x="3428" y="1509"/>
                  <a:pt x="3428" y="1509"/>
                  <a:pt x="3428" y="1509"/>
                </a:cubicBezTo>
                <a:cubicBezTo>
                  <a:pt x="3428" y="1508"/>
                  <a:pt x="3428" y="1508"/>
                  <a:pt x="3428" y="1507"/>
                </a:cubicBezTo>
                <a:cubicBezTo>
                  <a:pt x="3429" y="1506"/>
                  <a:pt x="3427" y="1507"/>
                  <a:pt x="3427" y="1507"/>
                </a:cubicBezTo>
                <a:cubicBezTo>
                  <a:pt x="3426" y="1507"/>
                  <a:pt x="3426" y="1507"/>
                  <a:pt x="3426" y="1506"/>
                </a:cubicBezTo>
                <a:cubicBezTo>
                  <a:pt x="3425" y="1505"/>
                  <a:pt x="3425" y="1504"/>
                  <a:pt x="3425" y="1503"/>
                </a:cubicBezTo>
                <a:cubicBezTo>
                  <a:pt x="3425" y="1502"/>
                  <a:pt x="3426" y="1501"/>
                  <a:pt x="3426" y="1500"/>
                </a:cubicBezTo>
                <a:cubicBezTo>
                  <a:pt x="3426" y="1499"/>
                  <a:pt x="3426" y="1498"/>
                  <a:pt x="3426" y="1497"/>
                </a:cubicBezTo>
                <a:cubicBezTo>
                  <a:pt x="3425" y="1496"/>
                  <a:pt x="3425" y="1496"/>
                  <a:pt x="3424" y="1495"/>
                </a:cubicBezTo>
                <a:cubicBezTo>
                  <a:pt x="3424" y="1494"/>
                  <a:pt x="3424" y="1493"/>
                  <a:pt x="3424" y="1493"/>
                </a:cubicBezTo>
                <a:cubicBezTo>
                  <a:pt x="3424" y="1492"/>
                  <a:pt x="3424" y="1490"/>
                  <a:pt x="3423" y="1491"/>
                </a:cubicBezTo>
                <a:cubicBezTo>
                  <a:pt x="3423" y="1491"/>
                  <a:pt x="3423" y="1491"/>
                  <a:pt x="3423" y="1491"/>
                </a:cubicBezTo>
                <a:cubicBezTo>
                  <a:pt x="3423" y="1491"/>
                  <a:pt x="3423" y="1491"/>
                  <a:pt x="3423" y="1491"/>
                </a:cubicBezTo>
                <a:cubicBezTo>
                  <a:pt x="3422" y="1491"/>
                  <a:pt x="3422" y="1491"/>
                  <a:pt x="3422" y="1491"/>
                </a:cubicBezTo>
                <a:cubicBezTo>
                  <a:pt x="3422" y="1490"/>
                  <a:pt x="3421" y="1490"/>
                  <a:pt x="3421" y="1489"/>
                </a:cubicBezTo>
                <a:cubicBezTo>
                  <a:pt x="3420" y="1489"/>
                  <a:pt x="3420" y="1488"/>
                  <a:pt x="3419" y="1487"/>
                </a:cubicBezTo>
                <a:cubicBezTo>
                  <a:pt x="3419" y="1486"/>
                  <a:pt x="3418" y="1486"/>
                  <a:pt x="3418" y="1485"/>
                </a:cubicBezTo>
                <a:cubicBezTo>
                  <a:pt x="3417" y="1484"/>
                  <a:pt x="3418" y="1483"/>
                  <a:pt x="3418" y="1482"/>
                </a:cubicBezTo>
                <a:cubicBezTo>
                  <a:pt x="3418" y="1482"/>
                  <a:pt x="3418" y="1481"/>
                  <a:pt x="3418" y="1480"/>
                </a:cubicBezTo>
                <a:cubicBezTo>
                  <a:pt x="3418" y="1479"/>
                  <a:pt x="3417" y="1478"/>
                  <a:pt x="3417" y="1477"/>
                </a:cubicBezTo>
                <a:cubicBezTo>
                  <a:pt x="3417" y="1476"/>
                  <a:pt x="3417" y="1475"/>
                  <a:pt x="3416" y="1474"/>
                </a:cubicBezTo>
                <a:cubicBezTo>
                  <a:pt x="3416" y="1474"/>
                  <a:pt x="3417" y="1473"/>
                  <a:pt x="3417" y="1472"/>
                </a:cubicBezTo>
                <a:cubicBezTo>
                  <a:pt x="3417" y="1471"/>
                  <a:pt x="3416" y="1471"/>
                  <a:pt x="3417" y="1470"/>
                </a:cubicBezTo>
                <a:cubicBezTo>
                  <a:pt x="3417" y="1470"/>
                  <a:pt x="3417" y="1470"/>
                  <a:pt x="3417" y="1469"/>
                </a:cubicBezTo>
                <a:cubicBezTo>
                  <a:pt x="3417" y="1469"/>
                  <a:pt x="3417" y="1469"/>
                  <a:pt x="3416" y="1468"/>
                </a:cubicBezTo>
                <a:cubicBezTo>
                  <a:pt x="3416" y="1468"/>
                  <a:pt x="3415" y="1467"/>
                  <a:pt x="3415" y="1467"/>
                </a:cubicBezTo>
                <a:cubicBezTo>
                  <a:pt x="3414" y="1467"/>
                  <a:pt x="3413" y="1467"/>
                  <a:pt x="3412" y="1466"/>
                </a:cubicBezTo>
                <a:cubicBezTo>
                  <a:pt x="3412" y="1465"/>
                  <a:pt x="3412" y="1465"/>
                  <a:pt x="3411" y="1464"/>
                </a:cubicBezTo>
                <a:cubicBezTo>
                  <a:pt x="3410" y="1464"/>
                  <a:pt x="3409" y="1464"/>
                  <a:pt x="3409" y="1463"/>
                </a:cubicBezTo>
                <a:cubicBezTo>
                  <a:pt x="3408" y="1462"/>
                  <a:pt x="3408" y="1462"/>
                  <a:pt x="3407" y="1461"/>
                </a:cubicBezTo>
                <a:cubicBezTo>
                  <a:pt x="3407" y="1460"/>
                  <a:pt x="3407" y="1460"/>
                  <a:pt x="3406" y="1461"/>
                </a:cubicBezTo>
                <a:cubicBezTo>
                  <a:pt x="3406" y="1461"/>
                  <a:pt x="3406" y="1461"/>
                  <a:pt x="3405" y="1461"/>
                </a:cubicBezTo>
                <a:cubicBezTo>
                  <a:pt x="3405" y="1461"/>
                  <a:pt x="3404" y="1460"/>
                  <a:pt x="3404" y="1461"/>
                </a:cubicBezTo>
                <a:cubicBezTo>
                  <a:pt x="3404" y="1462"/>
                  <a:pt x="3403" y="1462"/>
                  <a:pt x="3403" y="1463"/>
                </a:cubicBezTo>
                <a:cubicBezTo>
                  <a:pt x="3402" y="1464"/>
                  <a:pt x="3400" y="1464"/>
                  <a:pt x="3400" y="1462"/>
                </a:cubicBezTo>
                <a:cubicBezTo>
                  <a:pt x="3399" y="1461"/>
                  <a:pt x="3399" y="1461"/>
                  <a:pt x="3399" y="1460"/>
                </a:cubicBezTo>
                <a:cubicBezTo>
                  <a:pt x="3399" y="1459"/>
                  <a:pt x="3399" y="1458"/>
                  <a:pt x="3399" y="1457"/>
                </a:cubicBezTo>
                <a:cubicBezTo>
                  <a:pt x="3398" y="1456"/>
                  <a:pt x="3398" y="1456"/>
                  <a:pt x="3398" y="1455"/>
                </a:cubicBezTo>
                <a:cubicBezTo>
                  <a:pt x="3398" y="1451"/>
                  <a:pt x="3395" y="1448"/>
                  <a:pt x="3396" y="1445"/>
                </a:cubicBezTo>
                <a:cubicBezTo>
                  <a:pt x="3396" y="1445"/>
                  <a:pt x="3397" y="1444"/>
                  <a:pt x="3396" y="1444"/>
                </a:cubicBezTo>
                <a:cubicBezTo>
                  <a:pt x="3396" y="1444"/>
                  <a:pt x="3396" y="1445"/>
                  <a:pt x="3395" y="1444"/>
                </a:cubicBezTo>
                <a:cubicBezTo>
                  <a:pt x="3394" y="1444"/>
                  <a:pt x="3395" y="1443"/>
                  <a:pt x="3395" y="1442"/>
                </a:cubicBezTo>
                <a:cubicBezTo>
                  <a:pt x="3395" y="1441"/>
                  <a:pt x="3395" y="1441"/>
                  <a:pt x="3394" y="1440"/>
                </a:cubicBezTo>
                <a:cubicBezTo>
                  <a:pt x="3394" y="1440"/>
                  <a:pt x="3394" y="1440"/>
                  <a:pt x="3393" y="1439"/>
                </a:cubicBezTo>
                <a:cubicBezTo>
                  <a:pt x="3393" y="1439"/>
                  <a:pt x="3393" y="1439"/>
                  <a:pt x="3392" y="1438"/>
                </a:cubicBezTo>
                <a:cubicBezTo>
                  <a:pt x="3392" y="1438"/>
                  <a:pt x="3392" y="1438"/>
                  <a:pt x="3392" y="1437"/>
                </a:cubicBezTo>
                <a:cubicBezTo>
                  <a:pt x="3392" y="1436"/>
                  <a:pt x="3392" y="1436"/>
                  <a:pt x="3392" y="1436"/>
                </a:cubicBezTo>
                <a:cubicBezTo>
                  <a:pt x="3392" y="1436"/>
                  <a:pt x="3392" y="1435"/>
                  <a:pt x="3392" y="1435"/>
                </a:cubicBezTo>
                <a:cubicBezTo>
                  <a:pt x="3393" y="1435"/>
                  <a:pt x="3392" y="1435"/>
                  <a:pt x="3393" y="1434"/>
                </a:cubicBezTo>
                <a:cubicBezTo>
                  <a:pt x="3393" y="1434"/>
                  <a:pt x="3393" y="1434"/>
                  <a:pt x="3393" y="1434"/>
                </a:cubicBezTo>
                <a:cubicBezTo>
                  <a:pt x="3393" y="1433"/>
                  <a:pt x="3391" y="1434"/>
                  <a:pt x="3391" y="1434"/>
                </a:cubicBezTo>
                <a:cubicBezTo>
                  <a:pt x="3390" y="1433"/>
                  <a:pt x="3390" y="1433"/>
                  <a:pt x="3389" y="1433"/>
                </a:cubicBezTo>
                <a:cubicBezTo>
                  <a:pt x="3389" y="1432"/>
                  <a:pt x="3389" y="1431"/>
                  <a:pt x="3388" y="1430"/>
                </a:cubicBezTo>
                <a:cubicBezTo>
                  <a:pt x="3388" y="1429"/>
                  <a:pt x="3388" y="1429"/>
                  <a:pt x="3388" y="1429"/>
                </a:cubicBezTo>
                <a:cubicBezTo>
                  <a:pt x="3388" y="1428"/>
                  <a:pt x="3388" y="1427"/>
                  <a:pt x="3388" y="1426"/>
                </a:cubicBezTo>
                <a:cubicBezTo>
                  <a:pt x="3388" y="1425"/>
                  <a:pt x="3388" y="1425"/>
                  <a:pt x="3387" y="1424"/>
                </a:cubicBezTo>
                <a:cubicBezTo>
                  <a:pt x="3387" y="1423"/>
                  <a:pt x="3387" y="1422"/>
                  <a:pt x="3386" y="1422"/>
                </a:cubicBezTo>
                <a:cubicBezTo>
                  <a:pt x="3386" y="1422"/>
                  <a:pt x="3386" y="1422"/>
                  <a:pt x="3385" y="1421"/>
                </a:cubicBezTo>
                <a:cubicBezTo>
                  <a:pt x="3385" y="1421"/>
                  <a:pt x="3386" y="1420"/>
                  <a:pt x="3386" y="1420"/>
                </a:cubicBezTo>
                <a:cubicBezTo>
                  <a:pt x="3386" y="1420"/>
                  <a:pt x="3385" y="1419"/>
                  <a:pt x="3385" y="1419"/>
                </a:cubicBezTo>
                <a:cubicBezTo>
                  <a:pt x="3385" y="1419"/>
                  <a:pt x="3384" y="1420"/>
                  <a:pt x="3384" y="1420"/>
                </a:cubicBezTo>
                <a:cubicBezTo>
                  <a:pt x="3383" y="1421"/>
                  <a:pt x="3382" y="1421"/>
                  <a:pt x="3382" y="1421"/>
                </a:cubicBezTo>
                <a:cubicBezTo>
                  <a:pt x="3381" y="1422"/>
                  <a:pt x="3381" y="1422"/>
                  <a:pt x="3380" y="1423"/>
                </a:cubicBezTo>
                <a:cubicBezTo>
                  <a:pt x="3380" y="1424"/>
                  <a:pt x="3380" y="1425"/>
                  <a:pt x="3380" y="1425"/>
                </a:cubicBezTo>
                <a:cubicBezTo>
                  <a:pt x="3380" y="1426"/>
                  <a:pt x="3380" y="1427"/>
                  <a:pt x="3380" y="1427"/>
                </a:cubicBezTo>
                <a:cubicBezTo>
                  <a:pt x="3380" y="1428"/>
                  <a:pt x="3379" y="1429"/>
                  <a:pt x="3379" y="1430"/>
                </a:cubicBezTo>
                <a:cubicBezTo>
                  <a:pt x="3379" y="1431"/>
                  <a:pt x="3379" y="1431"/>
                  <a:pt x="3379" y="1432"/>
                </a:cubicBezTo>
                <a:cubicBezTo>
                  <a:pt x="3378" y="1433"/>
                  <a:pt x="3378" y="1434"/>
                  <a:pt x="3377" y="1434"/>
                </a:cubicBezTo>
                <a:cubicBezTo>
                  <a:pt x="3377" y="1435"/>
                  <a:pt x="3376" y="1436"/>
                  <a:pt x="3376" y="1437"/>
                </a:cubicBezTo>
                <a:cubicBezTo>
                  <a:pt x="3376" y="1437"/>
                  <a:pt x="3376" y="1438"/>
                  <a:pt x="3375" y="1438"/>
                </a:cubicBezTo>
                <a:cubicBezTo>
                  <a:pt x="3375" y="1439"/>
                  <a:pt x="3375" y="1439"/>
                  <a:pt x="3375" y="1439"/>
                </a:cubicBezTo>
                <a:cubicBezTo>
                  <a:pt x="3375" y="1440"/>
                  <a:pt x="3374" y="1440"/>
                  <a:pt x="3374" y="1440"/>
                </a:cubicBezTo>
                <a:cubicBezTo>
                  <a:pt x="3375" y="1440"/>
                  <a:pt x="3375" y="1440"/>
                  <a:pt x="3376" y="1440"/>
                </a:cubicBezTo>
                <a:cubicBezTo>
                  <a:pt x="3377" y="1440"/>
                  <a:pt x="3377" y="1441"/>
                  <a:pt x="3377" y="1441"/>
                </a:cubicBezTo>
                <a:cubicBezTo>
                  <a:pt x="3377" y="1441"/>
                  <a:pt x="3378" y="1441"/>
                  <a:pt x="3378" y="1441"/>
                </a:cubicBezTo>
                <a:cubicBezTo>
                  <a:pt x="3378" y="1442"/>
                  <a:pt x="3378" y="1442"/>
                  <a:pt x="3378" y="1442"/>
                </a:cubicBezTo>
                <a:cubicBezTo>
                  <a:pt x="3378" y="1443"/>
                  <a:pt x="3377" y="1442"/>
                  <a:pt x="3377" y="1442"/>
                </a:cubicBezTo>
                <a:cubicBezTo>
                  <a:pt x="3376" y="1443"/>
                  <a:pt x="3376" y="1444"/>
                  <a:pt x="3376" y="1444"/>
                </a:cubicBezTo>
                <a:cubicBezTo>
                  <a:pt x="3375" y="1445"/>
                  <a:pt x="3375" y="1445"/>
                  <a:pt x="3375" y="1445"/>
                </a:cubicBezTo>
                <a:cubicBezTo>
                  <a:pt x="3375" y="1446"/>
                  <a:pt x="3375" y="1446"/>
                  <a:pt x="3375" y="1447"/>
                </a:cubicBezTo>
                <a:cubicBezTo>
                  <a:pt x="3376" y="1448"/>
                  <a:pt x="3375" y="1449"/>
                  <a:pt x="3375" y="1450"/>
                </a:cubicBezTo>
                <a:cubicBezTo>
                  <a:pt x="3374" y="1451"/>
                  <a:pt x="3374" y="1451"/>
                  <a:pt x="3374" y="1451"/>
                </a:cubicBezTo>
                <a:cubicBezTo>
                  <a:pt x="3374" y="1452"/>
                  <a:pt x="3374" y="1453"/>
                  <a:pt x="3373" y="1454"/>
                </a:cubicBezTo>
                <a:cubicBezTo>
                  <a:pt x="3373" y="1455"/>
                  <a:pt x="3374" y="1457"/>
                  <a:pt x="3374" y="1459"/>
                </a:cubicBezTo>
                <a:cubicBezTo>
                  <a:pt x="3374" y="1459"/>
                  <a:pt x="3375" y="1460"/>
                  <a:pt x="3375" y="1461"/>
                </a:cubicBezTo>
                <a:cubicBezTo>
                  <a:pt x="3375" y="1462"/>
                  <a:pt x="3375" y="1463"/>
                  <a:pt x="3374" y="1464"/>
                </a:cubicBezTo>
                <a:cubicBezTo>
                  <a:pt x="3374" y="1464"/>
                  <a:pt x="3374" y="1465"/>
                  <a:pt x="3374" y="1466"/>
                </a:cubicBezTo>
                <a:cubicBezTo>
                  <a:pt x="3375" y="1467"/>
                  <a:pt x="3375" y="1468"/>
                  <a:pt x="3375" y="1469"/>
                </a:cubicBezTo>
                <a:cubicBezTo>
                  <a:pt x="3375" y="1470"/>
                  <a:pt x="3375" y="1471"/>
                  <a:pt x="3374" y="1472"/>
                </a:cubicBezTo>
                <a:cubicBezTo>
                  <a:pt x="3374" y="1472"/>
                  <a:pt x="3374" y="1473"/>
                  <a:pt x="3374" y="1474"/>
                </a:cubicBezTo>
                <a:cubicBezTo>
                  <a:pt x="3374" y="1474"/>
                  <a:pt x="3373" y="1475"/>
                  <a:pt x="3373" y="1476"/>
                </a:cubicBezTo>
                <a:cubicBezTo>
                  <a:pt x="3373" y="1477"/>
                  <a:pt x="3373" y="1478"/>
                  <a:pt x="3373" y="1479"/>
                </a:cubicBezTo>
                <a:cubicBezTo>
                  <a:pt x="3372" y="1479"/>
                  <a:pt x="3372" y="1480"/>
                  <a:pt x="3372" y="1481"/>
                </a:cubicBezTo>
                <a:cubicBezTo>
                  <a:pt x="3372" y="1482"/>
                  <a:pt x="3372" y="1482"/>
                  <a:pt x="3372" y="1482"/>
                </a:cubicBezTo>
                <a:cubicBezTo>
                  <a:pt x="3372" y="1484"/>
                  <a:pt x="3371" y="1485"/>
                  <a:pt x="3371" y="1486"/>
                </a:cubicBezTo>
                <a:cubicBezTo>
                  <a:pt x="3370" y="1487"/>
                  <a:pt x="3370" y="1488"/>
                  <a:pt x="3369" y="1489"/>
                </a:cubicBezTo>
                <a:cubicBezTo>
                  <a:pt x="3369" y="1490"/>
                  <a:pt x="3369" y="1491"/>
                  <a:pt x="3368" y="1492"/>
                </a:cubicBezTo>
                <a:cubicBezTo>
                  <a:pt x="3368" y="1493"/>
                  <a:pt x="3367" y="1495"/>
                  <a:pt x="3366" y="1497"/>
                </a:cubicBezTo>
                <a:cubicBezTo>
                  <a:pt x="3366" y="1497"/>
                  <a:pt x="3366" y="1498"/>
                  <a:pt x="3365" y="1498"/>
                </a:cubicBezTo>
                <a:cubicBezTo>
                  <a:pt x="3365" y="1499"/>
                  <a:pt x="3364" y="1499"/>
                  <a:pt x="3364" y="1499"/>
                </a:cubicBezTo>
                <a:cubicBezTo>
                  <a:pt x="3363" y="1499"/>
                  <a:pt x="3363" y="1500"/>
                  <a:pt x="3362" y="1500"/>
                </a:cubicBezTo>
                <a:cubicBezTo>
                  <a:pt x="3362" y="1500"/>
                  <a:pt x="3362" y="1500"/>
                  <a:pt x="3361" y="1500"/>
                </a:cubicBezTo>
                <a:cubicBezTo>
                  <a:pt x="3361" y="1500"/>
                  <a:pt x="3360" y="1501"/>
                  <a:pt x="3359" y="1501"/>
                </a:cubicBezTo>
                <a:cubicBezTo>
                  <a:pt x="3359" y="1501"/>
                  <a:pt x="3359" y="1501"/>
                  <a:pt x="3358" y="1501"/>
                </a:cubicBezTo>
                <a:cubicBezTo>
                  <a:pt x="3357" y="1501"/>
                  <a:pt x="3357" y="1501"/>
                  <a:pt x="3356" y="1501"/>
                </a:cubicBezTo>
                <a:cubicBezTo>
                  <a:pt x="3355" y="1500"/>
                  <a:pt x="3355" y="1500"/>
                  <a:pt x="3354" y="1499"/>
                </a:cubicBezTo>
                <a:cubicBezTo>
                  <a:pt x="3353" y="1499"/>
                  <a:pt x="3353" y="1498"/>
                  <a:pt x="3352" y="1498"/>
                </a:cubicBezTo>
                <a:cubicBezTo>
                  <a:pt x="3351" y="1497"/>
                  <a:pt x="3350" y="1495"/>
                  <a:pt x="3348" y="1495"/>
                </a:cubicBezTo>
                <a:cubicBezTo>
                  <a:pt x="3348" y="1495"/>
                  <a:pt x="3347" y="1495"/>
                  <a:pt x="3347" y="1494"/>
                </a:cubicBezTo>
                <a:cubicBezTo>
                  <a:pt x="3347" y="1494"/>
                  <a:pt x="3347" y="1493"/>
                  <a:pt x="3347" y="1493"/>
                </a:cubicBezTo>
                <a:cubicBezTo>
                  <a:pt x="3346" y="1493"/>
                  <a:pt x="3345" y="1492"/>
                  <a:pt x="3345" y="1491"/>
                </a:cubicBezTo>
                <a:cubicBezTo>
                  <a:pt x="3344" y="1490"/>
                  <a:pt x="3342" y="1490"/>
                  <a:pt x="3341" y="1490"/>
                </a:cubicBezTo>
                <a:cubicBezTo>
                  <a:pt x="3339" y="1489"/>
                  <a:pt x="3337" y="1488"/>
                  <a:pt x="3336" y="1488"/>
                </a:cubicBezTo>
                <a:cubicBezTo>
                  <a:pt x="3335" y="1488"/>
                  <a:pt x="3334" y="1488"/>
                  <a:pt x="3333" y="1487"/>
                </a:cubicBezTo>
                <a:cubicBezTo>
                  <a:pt x="3333" y="1487"/>
                  <a:pt x="3332" y="1486"/>
                  <a:pt x="3331" y="1486"/>
                </a:cubicBezTo>
                <a:cubicBezTo>
                  <a:pt x="3331" y="1485"/>
                  <a:pt x="3330" y="1485"/>
                  <a:pt x="3329" y="1485"/>
                </a:cubicBezTo>
                <a:cubicBezTo>
                  <a:pt x="3328" y="1484"/>
                  <a:pt x="3328" y="1484"/>
                  <a:pt x="3327" y="1483"/>
                </a:cubicBezTo>
                <a:cubicBezTo>
                  <a:pt x="3326" y="1483"/>
                  <a:pt x="3326" y="1483"/>
                  <a:pt x="3325" y="1482"/>
                </a:cubicBezTo>
                <a:cubicBezTo>
                  <a:pt x="3324" y="1482"/>
                  <a:pt x="3324" y="1481"/>
                  <a:pt x="3323" y="1481"/>
                </a:cubicBezTo>
                <a:cubicBezTo>
                  <a:pt x="3323" y="1480"/>
                  <a:pt x="3322" y="1480"/>
                  <a:pt x="3321" y="1480"/>
                </a:cubicBezTo>
                <a:cubicBezTo>
                  <a:pt x="3321" y="1480"/>
                  <a:pt x="3320" y="1480"/>
                  <a:pt x="3319" y="1480"/>
                </a:cubicBezTo>
                <a:cubicBezTo>
                  <a:pt x="3318" y="1480"/>
                  <a:pt x="3318" y="1479"/>
                  <a:pt x="3317" y="1478"/>
                </a:cubicBezTo>
                <a:cubicBezTo>
                  <a:pt x="3317" y="1478"/>
                  <a:pt x="3317" y="1478"/>
                  <a:pt x="3316" y="1478"/>
                </a:cubicBezTo>
                <a:cubicBezTo>
                  <a:pt x="3316" y="1478"/>
                  <a:pt x="3316" y="1477"/>
                  <a:pt x="3316" y="1477"/>
                </a:cubicBezTo>
                <a:cubicBezTo>
                  <a:pt x="3315" y="1476"/>
                  <a:pt x="3314" y="1476"/>
                  <a:pt x="3314" y="1476"/>
                </a:cubicBezTo>
                <a:cubicBezTo>
                  <a:pt x="3313" y="1475"/>
                  <a:pt x="3313" y="1475"/>
                  <a:pt x="3312" y="1474"/>
                </a:cubicBezTo>
                <a:cubicBezTo>
                  <a:pt x="3311" y="1474"/>
                  <a:pt x="3311" y="1473"/>
                  <a:pt x="3310" y="1473"/>
                </a:cubicBezTo>
                <a:cubicBezTo>
                  <a:pt x="3310" y="1472"/>
                  <a:pt x="3309" y="1472"/>
                  <a:pt x="3308" y="1471"/>
                </a:cubicBezTo>
                <a:cubicBezTo>
                  <a:pt x="3308" y="1471"/>
                  <a:pt x="3308" y="1471"/>
                  <a:pt x="3307" y="1471"/>
                </a:cubicBezTo>
                <a:cubicBezTo>
                  <a:pt x="3307" y="1471"/>
                  <a:pt x="3307" y="1470"/>
                  <a:pt x="3307" y="1470"/>
                </a:cubicBezTo>
                <a:cubicBezTo>
                  <a:pt x="3306" y="1469"/>
                  <a:pt x="3305" y="1469"/>
                  <a:pt x="3305" y="1469"/>
                </a:cubicBezTo>
                <a:cubicBezTo>
                  <a:pt x="3304" y="1468"/>
                  <a:pt x="3305" y="1467"/>
                  <a:pt x="3305" y="1466"/>
                </a:cubicBezTo>
                <a:cubicBezTo>
                  <a:pt x="3305" y="1465"/>
                  <a:pt x="3305" y="1465"/>
                  <a:pt x="3306" y="1464"/>
                </a:cubicBezTo>
                <a:cubicBezTo>
                  <a:pt x="3306" y="1464"/>
                  <a:pt x="3307" y="1463"/>
                  <a:pt x="3307" y="1462"/>
                </a:cubicBezTo>
                <a:cubicBezTo>
                  <a:pt x="3308" y="1461"/>
                  <a:pt x="3308" y="1461"/>
                  <a:pt x="3309" y="1460"/>
                </a:cubicBezTo>
                <a:cubicBezTo>
                  <a:pt x="3309" y="1460"/>
                  <a:pt x="3309" y="1459"/>
                  <a:pt x="3309" y="1458"/>
                </a:cubicBezTo>
                <a:cubicBezTo>
                  <a:pt x="3309" y="1458"/>
                  <a:pt x="3310" y="1458"/>
                  <a:pt x="3310" y="1457"/>
                </a:cubicBezTo>
                <a:cubicBezTo>
                  <a:pt x="3310" y="1457"/>
                  <a:pt x="3310" y="1457"/>
                  <a:pt x="3310" y="1457"/>
                </a:cubicBezTo>
                <a:cubicBezTo>
                  <a:pt x="3310" y="1456"/>
                  <a:pt x="3310" y="1456"/>
                  <a:pt x="3311" y="1456"/>
                </a:cubicBezTo>
                <a:cubicBezTo>
                  <a:pt x="3311" y="1455"/>
                  <a:pt x="3312" y="1454"/>
                  <a:pt x="3311" y="1453"/>
                </a:cubicBezTo>
                <a:cubicBezTo>
                  <a:pt x="3311" y="1453"/>
                  <a:pt x="3311" y="1453"/>
                  <a:pt x="3311" y="1454"/>
                </a:cubicBezTo>
                <a:cubicBezTo>
                  <a:pt x="3311" y="1454"/>
                  <a:pt x="3311" y="1455"/>
                  <a:pt x="3310" y="1455"/>
                </a:cubicBezTo>
                <a:cubicBezTo>
                  <a:pt x="3310" y="1455"/>
                  <a:pt x="3310" y="1454"/>
                  <a:pt x="3310" y="1454"/>
                </a:cubicBezTo>
                <a:cubicBezTo>
                  <a:pt x="3309" y="1454"/>
                  <a:pt x="3309" y="1454"/>
                  <a:pt x="3309" y="1453"/>
                </a:cubicBezTo>
                <a:cubicBezTo>
                  <a:pt x="3309" y="1452"/>
                  <a:pt x="3309" y="1452"/>
                  <a:pt x="3309" y="1451"/>
                </a:cubicBezTo>
                <a:cubicBezTo>
                  <a:pt x="3309" y="1450"/>
                  <a:pt x="3309" y="1450"/>
                  <a:pt x="3310" y="1450"/>
                </a:cubicBezTo>
                <a:cubicBezTo>
                  <a:pt x="3310" y="1449"/>
                  <a:pt x="3311" y="1450"/>
                  <a:pt x="3311" y="1450"/>
                </a:cubicBezTo>
                <a:cubicBezTo>
                  <a:pt x="3311" y="1450"/>
                  <a:pt x="3312" y="1449"/>
                  <a:pt x="3312" y="1449"/>
                </a:cubicBezTo>
                <a:cubicBezTo>
                  <a:pt x="3312" y="1449"/>
                  <a:pt x="3313" y="1449"/>
                  <a:pt x="3313" y="1449"/>
                </a:cubicBezTo>
                <a:cubicBezTo>
                  <a:pt x="3314" y="1449"/>
                  <a:pt x="3314" y="1448"/>
                  <a:pt x="3314" y="1448"/>
                </a:cubicBezTo>
                <a:cubicBezTo>
                  <a:pt x="3314" y="1448"/>
                  <a:pt x="3315" y="1448"/>
                  <a:pt x="3315" y="1448"/>
                </a:cubicBezTo>
                <a:cubicBezTo>
                  <a:pt x="3315" y="1448"/>
                  <a:pt x="3315" y="1449"/>
                  <a:pt x="3315" y="1449"/>
                </a:cubicBezTo>
                <a:cubicBezTo>
                  <a:pt x="3314" y="1449"/>
                  <a:pt x="3315" y="1450"/>
                  <a:pt x="3315" y="1450"/>
                </a:cubicBezTo>
                <a:cubicBezTo>
                  <a:pt x="3315" y="1450"/>
                  <a:pt x="3315" y="1449"/>
                  <a:pt x="3315" y="1449"/>
                </a:cubicBezTo>
                <a:cubicBezTo>
                  <a:pt x="3316" y="1449"/>
                  <a:pt x="3316" y="1449"/>
                  <a:pt x="3316" y="1448"/>
                </a:cubicBezTo>
                <a:cubicBezTo>
                  <a:pt x="3316" y="1448"/>
                  <a:pt x="3316" y="1448"/>
                  <a:pt x="3316" y="1447"/>
                </a:cubicBezTo>
                <a:cubicBezTo>
                  <a:pt x="3316" y="1447"/>
                  <a:pt x="3316" y="1447"/>
                  <a:pt x="3316" y="1446"/>
                </a:cubicBezTo>
                <a:cubicBezTo>
                  <a:pt x="3316" y="1445"/>
                  <a:pt x="3317" y="1446"/>
                  <a:pt x="3318" y="1446"/>
                </a:cubicBezTo>
                <a:cubicBezTo>
                  <a:pt x="3318" y="1446"/>
                  <a:pt x="3318" y="1446"/>
                  <a:pt x="3318" y="1446"/>
                </a:cubicBezTo>
                <a:cubicBezTo>
                  <a:pt x="3318" y="1446"/>
                  <a:pt x="3317" y="1446"/>
                  <a:pt x="3317" y="1445"/>
                </a:cubicBezTo>
                <a:cubicBezTo>
                  <a:pt x="3317" y="1445"/>
                  <a:pt x="3317" y="1445"/>
                  <a:pt x="3317" y="1445"/>
                </a:cubicBezTo>
                <a:cubicBezTo>
                  <a:pt x="3317" y="1444"/>
                  <a:pt x="3316" y="1445"/>
                  <a:pt x="3316" y="1444"/>
                </a:cubicBezTo>
                <a:cubicBezTo>
                  <a:pt x="3317" y="1444"/>
                  <a:pt x="3317" y="1444"/>
                  <a:pt x="3317" y="1444"/>
                </a:cubicBezTo>
                <a:cubicBezTo>
                  <a:pt x="3317" y="1444"/>
                  <a:pt x="3317" y="1444"/>
                  <a:pt x="3318" y="1444"/>
                </a:cubicBezTo>
                <a:cubicBezTo>
                  <a:pt x="3318" y="1444"/>
                  <a:pt x="3318" y="1443"/>
                  <a:pt x="3318" y="1443"/>
                </a:cubicBezTo>
                <a:cubicBezTo>
                  <a:pt x="3318" y="1442"/>
                  <a:pt x="3318" y="1442"/>
                  <a:pt x="3319" y="1442"/>
                </a:cubicBezTo>
                <a:cubicBezTo>
                  <a:pt x="3319" y="1441"/>
                  <a:pt x="3319" y="1441"/>
                  <a:pt x="3319" y="1440"/>
                </a:cubicBezTo>
                <a:cubicBezTo>
                  <a:pt x="3319" y="1440"/>
                  <a:pt x="3320" y="1440"/>
                  <a:pt x="3320" y="1440"/>
                </a:cubicBezTo>
                <a:cubicBezTo>
                  <a:pt x="3320" y="1440"/>
                  <a:pt x="3320" y="1440"/>
                  <a:pt x="3320" y="1439"/>
                </a:cubicBezTo>
                <a:cubicBezTo>
                  <a:pt x="3321" y="1439"/>
                  <a:pt x="3321" y="1439"/>
                  <a:pt x="3321" y="1439"/>
                </a:cubicBezTo>
                <a:cubicBezTo>
                  <a:pt x="3321" y="1439"/>
                  <a:pt x="3322" y="1439"/>
                  <a:pt x="3322" y="1439"/>
                </a:cubicBezTo>
                <a:cubicBezTo>
                  <a:pt x="3322" y="1438"/>
                  <a:pt x="3322" y="1438"/>
                  <a:pt x="3322" y="1438"/>
                </a:cubicBezTo>
                <a:cubicBezTo>
                  <a:pt x="3322" y="1438"/>
                  <a:pt x="3321" y="1438"/>
                  <a:pt x="3321" y="1438"/>
                </a:cubicBezTo>
                <a:cubicBezTo>
                  <a:pt x="3321" y="1437"/>
                  <a:pt x="3321" y="1437"/>
                  <a:pt x="3320" y="1437"/>
                </a:cubicBezTo>
                <a:cubicBezTo>
                  <a:pt x="3320" y="1436"/>
                  <a:pt x="3320" y="1436"/>
                  <a:pt x="3319" y="1436"/>
                </a:cubicBezTo>
                <a:cubicBezTo>
                  <a:pt x="3319" y="1437"/>
                  <a:pt x="3319" y="1437"/>
                  <a:pt x="3319" y="1437"/>
                </a:cubicBezTo>
                <a:cubicBezTo>
                  <a:pt x="3318" y="1438"/>
                  <a:pt x="3318" y="1437"/>
                  <a:pt x="3318" y="1437"/>
                </a:cubicBezTo>
                <a:cubicBezTo>
                  <a:pt x="3318" y="1436"/>
                  <a:pt x="3317" y="1436"/>
                  <a:pt x="3317" y="1435"/>
                </a:cubicBezTo>
                <a:cubicBezTo>
                  <a:pt x="3317" y="1435"/>
                  <a:pt x="3317" y="1434"/>
                  <a:pt x="3317" y="1434"/>
                </a:cubicBezTo>
                <a:cubicBezTo>
                  <a:pt x="3317" y="1434"/>
                  <a:pt x="3318" y="1434"/>
                  <a:pt x="3318" y="1433"/>
                </a:cubicBezTo>
                <a:cubicBezTo>
                  <a:pt x="3317" y="1432"/>
                  <a:pt x="3317" y="1433"/>
                  <a:pt x="3317" y="1433"/>
                </a:cubicBezTo>
                <a:cubicBezTo>
                  <a:pt x="3317" y="1434"/>
                  <a:pt x="3316" y="1434"/>
                  <a:pt x="3316" y="1434"/>
                </a:cubicBezTo>
                <a:cubicBezTo>
                  <a:pt x="3315" y="1434"/>
                  <a:pt x="3315" y="1434"/>
                  <a:pt x="3315" y="1434"/>
                </a:cubicBezTo>
                <a:cubicBezTo>
                  <a:pt x="3314" y="1435"/>
                  <a:pt x="3315" y="1435"/>
                  <a:pt x="3314" y="1434"/>
                </a:cubicBezTo>
                <a:cubicBezTo>
                  <a:pt x="3314" y="1434"/>
                  <a:pt x="3314" y="1434"/>
                  <a:pt x="3314" y="1434"/>
                </a:cubicBezTo>
                <a:cubicBezTo>
                  <a:pt x="3314" y="1434"/>
                  <a:pt x="3313" y="1435"/>
                  <a:pt x="3313" y="1435"/>
                </a:cubicBezTo>
                <a:cubicBezTo>
                  <a:pt x="3313" y="1436"/>
                  <a:pt x="3313" y="1436"/>
                  <a:pt x="3313" y="1437"/>
                </a:cubicBezTo>
                <a:cubicBezTo>
                  <a:pt x="3313" y="1437"/>
                  <a:pt x="3314" y="1436"/>
                  <a:pt x="3314" y="1437"/>
                </a:cubicBezTo>
                <a:cubicBezTo>
                  <a:pt x="3314" y="1437"/>
                  <a:pt x="3315" y="1438"/>
                  <a:pt x="3314" y="1438"/>
                </a:cubicBezTo>
                <a:cubicBezTo>
                  <a:pt x="3314" y="1438"/>
                  <a:pt x="3314" y="1439"/>
                  <a:pt x="3314" y="1439"/>
                </a:cubicBezTo>
                <a:cubicBezTo>
                  <a:pt x="3313" y="1440"/>
                  <a:pt x="3312" y="1439"/>
                  <a:pt x="3312" y="1439"/>
                </a:cubicBezTo>
                <a:cubicBezTo>
                  <a:pt x="3312" y="1439"/>
                  <a:pt x="3312" y="1438"/>
                  <a:pt x="3312" y="1438"/>
                </a:cubicBezTo>
                <a:cubicBezTo>
                  <a:pt x="3312" y="1438"/>
                  <a:pt x="3311" y="1438"/>
                  <a:pt x="3311" y="1438"/>
                </a:cubicBezTo>
                <a:cubicBezTo>
                  <a:pt x="3311" y="1438"/>
                  <a:pt x="3311" y="1437"/>
                  <a:pt x="3311" y="1437"/>
                </a:cubicBezTo>
                <a:cubicBezTo>
                  <a:pt x="3311" y="1437"/>
                  <a:pt x="3311" y="1437"/>
                  <a:pt x="3311" y="1437"/>
                </a:cubicBezTo>
                <a:cubicBezTo>
                  <a:pt x="3311" y="1436"/>
                  <a:pt x="3311" y="1436"/>
                  <a:pt x="3311" y="1436"/>
                </a:cubicBezTo>
                <a:cubicBezTo>
                  <a:pt x="3311" y="1435"/>
                  <a:pt x="3311" y="1435"/>
                  <a:pt x="3311" y="1435"/>
                </a:cubicBezTo>
                <a:cubicBezTo>
                  <a:pt x="3310" y="1436"/>
                  <a:pt x="3310" y="1436"/>
                  <a:pt x="3310" y="1436"/>
                </a:cubicBezTo>
                <a:cubicBezTo>
                  <a:pt x="3309" y="1436"/>
                  <a:pt x="3308" y="1438"/>
                  <a:pt x="3307" y="1437"/>
                </a:cubicBezTo>
                <a:cubicBezTo>
                  <a:pt x="3307" y="1437"/>
                  <a:pt x="3307" y="1436"/>
                  <a:pt x="3307" y="1436"/>
                </a:cubicBezTo>
                <a:cubicBezTo>
                  <a:pt x="3308" y="1436"/>
                  <a:pt x="3308" y="1436"/>
                  <a:pt x="3308" y="1436"/>
                </a:cubicBezTo>
                <a:cubicBezTo>
                  <a:pt x="3308" y="1435"/>
                  <a:pt x="3308" y="1435"/>
                  <a:pt x="3308" y="1435"/>
                </a:cubicBezTo>
                <a:cubicBezTo>
                  <a:pt x="3309" y="1435"/>
                  <a:pt x="3309" y="1435"/>
                  <a:pt x="3310" y="1434"/>
                </a:cubicBezTo>
                <a:cubicBezTo>
                  <a:pt x="3310" y="1434"/>
                  <a:pt x="3309" y="1434"/>
                  <a:pt x="3309" y="1434"/>
                </a:cubicBezTo>
                <a:cubicBezTo>
                  <a:pt x="3309" y="1433"/>
                  <a:pt x="3310" y="1433"/>
                  <a:pt x="3310" y="1432"/>
                </a:cubicBezTo>
                <a:cubicBezTo>
                  <a:pt x="3309" y="1432"/>
                  <a:pt x="3309" y="1432"/>
                  <a:pt x="3309" y="1433"/>
                </a:cubicBezTo>
                <a:cubicBezTo>
                  <a:pt x="3308" y="1433"/>
                  <a:pt x="3308" y="1433"/>
                  <a:pt x="3307" y="1433"/>
                </a:cubicBezTo>
                <a:cubicBezTo>
                  <a:pt x="3307" y="1434"/>
                  <a:pt x="3306" y="1434"/>
                  <a:pt x="3306" y="1435"/>
                </a:cubicBezTo>
                <a:cubicBezTo>
                  <a:pt x="3306" y="1435"/>
                  <a:pt x="3306" y="1436"/>
                  <a:pt x="3305" y="1436"/>
                </a:cubicBezTo>
                <a:cubicBezTo>
                  <a:pt x="3305" y="1436"/>
                  <a:pt x="3305" y="1436"/>
                  <a:pt x="3304" y="1436"/>
                </a:cubicBezTo>
                <a:cubicBezTo>
                  <a:pt x="3304" y="1436"/>
                  <a:pt x="3303" y="1436"/>
                  <a:pt x="3303" y="1436"/>
                </a:cubicBezTo>
                <a:cubicBezTo>
                  <a:pt x="3303" y="1436"/>
                  <a:pt x="3302" y="1436"/>
                  <a:pt x="3302" y="1437"/>
                </a:cubicBezTo>
                <a:cubicBezTo>
                  <a:pt x="3302" y="1437"/>
                  <a:pt x="3303" y="1437"/>
                  <a:pt x="3302" y="1438"/>
                </a:cubicBezTo>
                <a:cubicBezTo>
                  <a:pt x="3302" y="1438"/>
                  <a:pt x="3301" y="1437"/>
                  <a:pt x="3300" y="1437"/>
                </a:cubicBezTo>
                <a:cubicBezTo>
                  <a:pt x="3300" y="1436"/>
                  <a:pt x="3300" y="1436"/>
                  <a:pt x="3299" y="1436"/>
                </a:cubicBezTo>
                <a:cubicBezTo>
                  <a:pt x="3299" y="1436"/>
                  <a:pt x="3299" y="1436"/>
                  <a:pt x="3298" y="1436"/>
                </a:cubicBezTo>
                <a:cubicBezTo>
                  <a:pt x="3298" y="1436"/>
                  <a:pt x="3298" y="1435"/>
                  <a:pt x="3298" y="1435"/>
                </a:cubicBezTo>
                <a:cubicBezTo>
                  <a:pt x="3297" y="1435"/>
                  <a:pt x="3297" y="1434"/>
                  <a:pt x="3297" y="1434"/>
                </a:cubicBezTo>
                <a:cubicBezTo>
                  <a:pt x="3296" y="1434"/>
                  <a:pt x="3295" y="1434"/>
                  <a:pt x="3295" y="1435"/>
                </a:cubicBezTo>
                <a:cubicBezTo>
                  <a:pt x="3294" y="1435"/>
                  <a:pt x="3293" y="1435"/>
                  <a:pt x="3292" y="1435"/>
                </a:cubicBezTo>
                <a:cubicBezTo>
                  <a:pt x="3292" y="1435"/>
                  <a:pt x="3291" y="1435"/>
                  <a:pt x="3291" y="1435"/>
                </a:cubicBezTo>
                <a:cubicBezTo>
                  <a:pt x="3290" y="1435"/>
                  <a:pt x="3290" y="1434"/>
                  <a:pt x="3290" y="1434"/>
                </a:cubicBezTo>
                <a:cubicBezTo>
                  <a:pt x="3290" y="1433"/>
                  <a:pt x="3289" y="1433"/>
                  <a:pt x="3289" y="1433"/>
                </a:cubicBezTo>
                <a:cubicBezTo>
                  <a:pt x="3289" y="1433"/>
                  <a:pt x="3289" y="1433"/>
                  <a:pt x="3288" y="1432"/>
                </a:cubicBezTo>
                <a:cubicBezTo>
                  <a:pt x="3288" y="1432"/>
                  <a:pt x="3288" y="1432"/>
                  <a:pt x="3287" y="1432"/>
                </a:cubicBezTo>
                <a:cubicBezTo>
                  <a:pt x="3287" y="1432"/>
                  <a:pt x="3287" y="1432"/>
                  <a:pt x="3286" y="1431"/>
                </a:cubicBezTo>
                <a:cubicBezTo>
                  <a:pt x="3286" y="1431"/>
                  <a:pt x="3286" y="1431"/>
                  <a:pt x="3285" y="1432"/>
                </a:cubicBezTo>
                <a:cubicBezTo>
                  <a:pt x="3285" y="1432"/>
                  <a:pt x="3284" y="1432"/>
                  <a:pt x="3284" y="1432"/>
                </a:cubicBezTo>
                <a:cubicBezTo>
                  <a:pt x="3284" y="1432"/>
                  <a:pt x="3284" y="1433"/>
                  <a:pt x="3283" y="1432"/>
                </a:cubicBezTo>
                <a:cubicBezTo>
                  <a:pt x="3282" y="1432"/>
                  <a:pt x="3283" y="1432"/>
                  <a:pt x="3283" y="1432"/>
                </a:cubicBezTo>
                <a:cubicBezTo>
                  <a:pt x="3282" y="1431"/>
                  <a:pt x="3282" y="1431"/>
                  <a:pt x="3282" y="1431"/>
                </a:cubicBezTo>
                <a:cubicBezTo>
                  <a:pt x="3281" y="1431"/>
                  <a:pt x="3281" y="1431"/>
                  <a:pt x="3280" y="1431"/>
                </a:cubicBezTo>
                <a:cubicBezTo>
                  <a:pt x="3280" y="1430"/>
                  <a:pt x="3280" y="1430"/>
                  <a:pt x="3279" y="1430"/>
                </a:cubicBezTo>
                <a:cubicBezTo>
                  <a:pt x="3279" y="1430"/>
                  <a:pt x="3278" y="1430"/>
                  <a:pt x="3277" y="1429"/>
                </a:cubicBezTo>
                <a:cubicBezTo>
                  <a:pt x="3277" y="1428"/>
                  <a:pt x="3277" y="1427"/>
                  <a:pt x="3276" y="1427"/>
                </a:cubicBezTo>
                <a:cubicBezTo>
                  <a:pt x="3275" y="1426"/>
                  <a:pt x="3275" y="1427"/>
                  <a:pt x="3274" y="1428"/>
                </a:cubicBezTo>
                <a:cubicBezTo>
                  <a:pt x="3274" y="1428"/>
                  <a:pt x="3273" y="1428"/>
                  <a:pt x="3273" y="1428"/>
                </a:cubicBezTo>
                <a:cubicBezTo>
                  <a:pt x="3272" y="1427"/>
                  <a:pt x="3272" y="1427"/>
                  <a:pt x="3272" y="1426"/>
                </a:cubicBezTo>
                <a:cubicBezTo>
                  <a:pt x="3272" y="1425"/>
                  <a:pt x="3272" y="1425"/>
                  <a:pt x="3272" y="1425"/>
                </a:cubicBezTo>
                <a:cubicBezTo>
                  <a:pt x="3272" y="1424"/>
                  <a:pt x="3272" y="1424"/>
                  <a:pt x="3272" y="1424"/>
                </a:cubicBezTo>
                <a:cubicBezTo>
                  <a:pt x="3272" y="1423"/>
                  <a:pt x="3272" y="1422"/>
                  <a:pt x="3271" y="1422"/>
                </a:cubicBezTo>
                <a:cubicBezTo>
                  <a:pt x="3271" y="1422"/>
                  <a:pt x="3270" y="1423"/>
                  <a:pt x="3270" y="1424"/>
                </a:cubicBezTo>
                <a:cubicBezTo>
                  <a:pt x="3270" y="1424"/>
                  <a:pt x="3271" y="1424"/>
                  <a:pt x="3271" y="1425"/>
                </a:cubicBezTo>
                <a:cubicBezTo>
                  <a:pt x="3271" y="1425"/>
                  <a:pt x="3271" y="1425"/>
                  <a:pt x="3271" y="1426"/>
                </a:cubicBezTo>
                <a:cubicBezTo>
                  <a:pt x="3271" y="1426"/>
                  <a:pt x="3271" y="1426"/>
                  <a:pt x="3271" y="1427"/>
                </a:cubicBezTo>
                <a:cubicBezTo>
                  <a:pt x="3271" y="1427"/>
                  <a:pt x="3270" y="1425"/>
                  <a:pt x="3270" y="1425"/>
                </a:cubicBezTo>
                <a:cubicBezTo>
                  <a:pt x="3270" y="1425"/>
                  <a:pt x="3269" y="1425"/>
                  <a:pt x="3269" y="1425"/>
                </a:cubicBezTo>
                <a:cubicBezTo>
                  <a:pt x="3269" y="1425"/>
                  <a:pt x="3269" y="1425"/>
                  <a:pt x="3269" y="1425"/>
                </a:cubicBezTo>
                <a:cubicBezTo>
                  <a:pt x="3269" y="1424"/>
                  <a:pt x="3269" y="1424"/>
                  <a:pt x="3269" y="1424"/>
                </a:cubicBezTo>
                <a:cubicBezTo>
                  <a:pt x="3268" y="1424"/>
                  <a:pt x="3268" y="1425"/>
                  <a:pt x="3268" y="1425"/>
                </a:cubicBezTo>
                <a:cubicBezTo>
                  <a:pt x="3268" y="1425"/>
                  <a:pt x="3268" y="1425"/>
                  <a:pt x="3268" y="1425"/>
                </a:cubicBezTo>
                <a:cubicBezTo>
                  <a:pt x="3267" y="1424"/>
                  <a:pt x="3267" y="1425"/>
                  <a:pt x="3267" y="1425"/>
                </a:cubicBezTo>
                <a:cubicBezTo>
                  <a:pt x="3267" y="1425"/>
                  <a:pt x="3267" y="1425"/>
                  <a:pt x="3267" y="1426"/>
                </a:cubicBezTo>
                <a:cubicBezTo>
                  <a:pt x="3267" y="1426"/>
                  <a:pt x="3267" y="1426"/>
                  <a:pt x="3267" y="1426"/>
                </a:cubicBezTo>
                <a:cubicBezTo>
                  <a:pt x="3267" y="1427"/>
                  <a:pt x="3267" y="1427"/>
                  <a:pt x="3267" y="1427"/>
                </a:cubicBezTo>
                <a:cubicBezTo>
                  <a:pt x="3266" y="1427"/>
                  <a:pt x="3267" y="1427"/>
                  <a:pt x="3267" y="1426"/>
                </a:cubicBezTo>
                <a:cubicBezTo>
                  <a:pt x="3267" y="1426"/>
                  <a:pt x="3266" y="1426"/>
                  <a:pt x="3266" y="1426"/>
                </a:cubicBezTo>
                <a:cubicBezTo>
                  <a:pt x="3266" y="1425"/>
                  <a:pt x="3266" y="1425"/>
                  <a:pt x="3265" y="1425"/>
                </a:cubicBezTo>
                <a:cubicBezTo>
                  <a:pt x="3265" y="1425"/>
                  <a:pt x="3263" y="1424"/>
                  <a:pt x="3263" y="1425"/>
                </a:cubicBezTo>
                <a:cubicBezTo>
                  <a:pt x="3262" y="1425"/>
                  <a:pt x="3264" y="1426"/>
                  <a:pt x="3264" y="1426"/>
                </a:cubicBezTo>
                <a:cubicBezTo>
                  <a:pt x="3264" y="1426"/>
                  <a:pt x="3264" y="1427"/>
                  <a:pt x="3265" y="1427"/>
                </a:cubicBezTo>
                <a:cubicBezTo>
                  <a:pt x="3265" y="1428"/>
                  <a:pt x="3265" y="1428"/>
                  <a:pt x="3265" y="1428"/>
                </a:cubicBezTo>
                <a:cubicBezTo>
                  <a:pt x="3266" y="1428"/>
                  <a:pt x="3266" y="1429"/>
                  <a:pt x="3266" y="1429"/>
                </a:cubicBezTo>
                <a:cubicBezTo>
                  <a:pt x="3266" y="1429"/>
                  <a:pt x="3267" y="1429"/>
                  <a:pt x="3267" y="1429"/>
                </a:cubicBezTo>
                <a:cubicBezTo>
                  <a:pt x="3268" y="1428"/>
                  <a:pt x="3268" y="1427"/>
                  <a:pt x="3269" y="1428"/>
                </a:cubicBezTo>
                <a:cubicBezTo>
                  <a:pt x="3269" y="1428"/>
                  <a:pt x="3270" y="1428"/>
                  <a:pt x="3270" y="1428"/>
                </a:cubicBezTo>
                <a:cubicBezTo>
                  <a:pt x="3270" y="1429"/>
                  <a:pt x="3271" y="1429"/>
                  <a:pt x="3271" y="1429"/>
                </a:cubicBezTo>
                <a:cubicBezTo>
                  <a:pt x="3271" y="1429"/>
                  <a:pt x="3272" y="1430"/>
                  <a:pt x="3272" y="1430"/>
                </a:cubicBezTo>
                <a:cubicBezTo>
                  <a:pt x="3272" y="1430"/>
                  <a:pt x="3272" y="1430"/>
                  <a:pt x="3272" y="1431"/>
                </a:cubicBezTo>
                <a:cubicBezTo>
                  <a:pt x="3271" y="1431"/>
                  <a:pt x="3271" y="1431"/>
                  <a:pt x="3271" y="1431"/>
                </a:cubicBezTo>
                <a:cubicBezTo>
                  <a:pt x="3272" y="1431"/>
                  <a:pt x="3272" y="1431"/>
                  <a:pt x="3272" y="1431"/>
                </a:cubicBezTo>
                <a:cubicBezTo>
                  <a:pt x="3273" y="1432"/>
                  <a:pt x="3273" y="1433"/>
                  <a:pt x="3272" y="1433"/>
                </a:cubicBezTo>
                <a:cubicBezTo>
                  <a:pt x="3272" y="1434"/>
                  <a:pt x="3272" y="1434"/>
                  <a:pt x="3272" y="1435"/>
                </a:cubicBezTo>
                <a:cubicBezTo>
                  <a:pt x="3272" y="1435"/>
                  <a:pt x="3273" y="1436"/>
                  <a:pt x="3273" y="1436"/>
                </a:cubicBezTo>
                <a:cubicBezTo>
                  <a:pt x="3272" y="1437"/>
                  <a:pt x="3272" y="1436"/>
                  <a:pt x="3271" y="1437"/>
                </a:cubicBezTo>
                <a:cubicBezTo>
                  <a:pt x="3271" y="1437"/>
                  <a:pt x="3271" y="1437"/>
                  <a:pt x="3270" y="1438"/>
                </a:cubicBezTo>
                <a:cubicBezTo>
                  <a:pt x="3270" y="1438"/>
                  <a:pt x="3270" y="1438"/>
                  <a:pt x="3270" y="1438"/>
                </a:cubicBezTo>
                <a:cubicBezTo>
                  <a:pt x="3270" y="1438"/>
                  <a:pt x="3270" y="1437"/>
                  <a:pt x="3270" y="1437"/>
                </a:cubicBezTo>
                <a:cubicBezTo>
                  <a:pt x="3269" y="1437"/>
                  <a:pt x="3269" y="1437"/>
                  <a:pt x="3269" y="1437"/>
                </a:cubicBezTo>
                <a:cubicBezTo>
                  <a:pt x="3269" y="1437"/>
                  <a:pt x="3269" y="1437"/>
                  <a:pt x="3268" y="1437"/>
                </a:cubicBezTo>
                <a:cubicBezTo>
                  <a:pt x="3268" y="1436"/>
                  <a:pt x="3268" y="1436"/>
                  <a:pt x="3268" y="1436"/>
                </a:cubicBezTo>
                <a:cubicBezTo>
                  <a:pt x="3267" y="1436"/>
                  <a:pt x="3267" y="1437"/>
                  <a:pt x="3267" y="1437"/>
                </a:cubicBezTo>
                <a:cubicBezTo>
                  <a:pt x="3267" y="1437"/>
                  <a:pt x="3267" y="1437"/>
                  <a:pt x="3266" y="1437"/>
                </a:cubicBezTo>
                <a:cubicBezTo>
                  <a:pt x="3266" y="1437"/>
                  <a:pt x="3266" y="1438"/>
                  <a:pt x="3266" y="1438"/>
                </a:cubicBezTo>
                <a:cubicBezTo>
                  <a:pt x="3266" y="1438"/>
                  <a:pt x="3265" y="1438"/>
                  <a:pt x="3265" y="1438"/>
                </a:cubicBezTo>
                <a:cubicBezTo>
                  <a:pt x="3264" y="1438"/>
                  <a:pt x="3264" y="1438"/>
                  <a:pt x="3264" y="1438"/>
                </a:cubicBezTo>
                <a:cubicBezTo>
                  <a:pt x="3263" y="1438"/>
                  <a:pt x="3262" y="1438"/>
                  <a:pt x="3261" y="1438"/>
                </a:cubicBezTo>
                <a:cubicBezTo>
                  <a:pt x="3261" y="1438"/>
                  <a:pt x="3260" y="1438"/>
                  <a:pt x="3260" y="1438"/>
                </a:cubicBezTo>
                <a:cubicBezTo>
                  <a:pt x="3260" y="1438"/>
                  <a:pt x="3259" y="1438"/>
                  <a:pt x="3259" y="1438"/>
                </a:cubicBezTo>
                <a:cubicBezTo>
                  <a:pt x="3258" y="1437"/>
                  <a:pt x="3258" y="1437"/>
                  <a:pt x="3258" y="1437"/>
                </a:cubicBezTo>
                <a:cubicBezTo>
                  <a:pt x="3258" y="1437"/>
                  <a:pt x="3257" y="1437"/>
                  <a:pt x="3257" y="1436"/>
                </a:cubicBezTo>
                <a:cubicBezTo>
                  <a:pt x="3257" y="1436"/>
                  <a:pt x="3257" y="1435"/>
                  <a:pt x="3257" y="1435"/>
                </a:cubicBezTo>
                <a:cubicBezTo>
                  <a:pt x="3257" y="1435"/>
                  <a:pt x="3256" y="1435"/>
                  <a:pt x="3256" y="1436"/>
                </a:cubicBezTo>
                <a:cubicBezTo>
                  <a:pt x="3256" y="1436"/>
                  <a:pt x="3256" y="1437"/>
                  <a:pt x="3256" y="1437"/>
                </a:cubicBezTo>
                <a:cubicBezTo>
                  <a:pt x="3256" y="1437"/>
                  <a:pt x="3255" y="1436"/>
                  <a:pt x="3255" y="1436"/>
                </a:cubicBezTo>
                <a:cubicBezTo>
                  <a:pt x="3254" y="1436"/>
                  <a:pt x="3254" y="1437"/>
                  <a:pt x="3254" y="1438"/>
                </a:cubicBezTo>
                <a:cubicBezTo>
                  <a:pt x="3254" y="1439"/>
                  <a:pt x="3253" y="1438"/>
                  <a:pt x="3252" y="1439"/>
                </a:cubicBezTo>
                <a:cubicBezTo>
                  <a:pt x="3252" y="1440"/>
                  <a:pt x="3252" y="1440"/>
                  <a:pt x="3253" y="1440"/>
                </a:cubicBezTo>
                <a:cubicBezTo>
                  <a:pt x="3253" y="1440"/>
                  <a:pt x="3253" y="1441"/>
                  <a:pt x="3253" y="1441"/>
                </a:cubicBezTo>
                <a:cubicBezTo>
                  <a:pt x="3253" y="1441"/>
                  <a:pt x="3252" y="1441"/>
                  <a:pt x="3252" y="1441"/>
                </a:cubicBezTo>
                <a:cubicBezTo>
                  <a:pt x="3251" y="1441"/>
                  <a:pt x="3251" y="1441"/>
                  <a:pt x="3251" y="1440"/>
                </a:cubicBezTo>
                <a:cubicBezTo>
                  <a:pt x="3251" y="1440"/>
                  <a:pt x="3250" y="1439"/>
                  <a:pt x="3250" y="1439"/>
                </a:cubicBezTo>
                <a:cubicBezTo>
                  <a:pt x="3249" y="1439"/>
                  <a:pt x="3248" y="1440"/>
                  <a:pt x="3249" y="1440"/>
                </a:cubicBezTo>
                <a:cubicBezTo>
                  <a:pt x="3249" y="1441"/>
                  <a:pt x="3249" y="1441"/>
                  <a:pt x="3249" y="1442"/>
                </a:cubicBezTo>
                <a:cubicBezTo>
                  <a:pt x="3249" y="1442"/>
                  <a:pt x="3248" y="1442"/>
                  <a:pt x="3247" y="1442"/>
                </a:cubicBezTo>
                <a:cubicBezTo>
                  <a:pt x="3247" y="1442"/>
                  <a:pt x="3246" y="1443"/>
                  <a:pt x="3245" y="1443"/>
                </a:cubicBezTo>
                <a:cubicBezTo>
                  <a:pt x="3245" y="1444"/>
                  <a:pt x="3244" y="1445"/>
                  <a:pt x="3244" y="1445"/>
                </a:cubicBezTo>
                <a:cubicBezTo>
                  <a:pt x="3244" y="1445"/>
                  <a:pt x="3243" y="1446"/>
                  <a:pt x="3243" y="1446"/>
                </a:cubicBezTo>
                <a:cubicBezTo>
                  <a:pt x="3243" y="1447"/>
                  <a:pt x="3244" y="1446"/>
                  <a:pt x="3244" y="1447"/>
                </a:cubicBezTo>
                <a:cubicBezTo>
                  <a:pt x="3245" y="1447"/>
                  <a:pt x="3245" y="1448"/>
                  <a:pt x="3245" y="1448"/>
                </a:cubicBezTo>
                <a:cubicBezTo>
                  <a:pt x="3245" y="1449"/>
                  <a:pt x="3245" y="1449"/>
                  <a:pt x="3245" y="1449"/>
                </a:cubicBezTo>
                <a:cubicBezTo>
                  <a:pt x="3246" y="1450"/>
                  <a:pt x="3244" y="1450"/>
                  <a:pt x="3244" y="1451"/>
                </a:cubicBezTo>
                <a:cubicBezTo>
                  <a:pt x="3243" y="1451"/>
                  <a:pt x="3243" y="1452"/>
                  <a:pt x="3242" y="1452"/>
                </a:cubicBezTo>
                <a:cubicBezTo>
                  <a:pt x="3241" y="1453"/>
                  <a:pt x="3242" y="1450"/>
                  <a:pt x="3241" y="1451"/>
                </a:cubicBezTo>
                <a:cubicBezTo>
                  <a:pt x="3240" y="1451"/>
                  <a:pt x="3240" y="1452"/>
                  <a:pt x="3240" y="1452"/>
                </a:cubicBezTo>
                <a:cubicBezTo>
                  <a:pt x="3240" y="1453"/>
                  <a:pt x="3240" y="1453"/>
                  <a:pt x="3240" y="1454"/>
                </a:cubicBezTo>
                <a:cubicBezTo>
                  <a:pt x="3239" y="1454"/>
                  <a:pt x="3239" y="1455"/>
                  <a:pt x="3239" y="1455"/>
                </a:cubicBezTo>
                <a:cubicBezTo>
                  <a:pt x="3239" y="1456"/>
                  <a:pt x="3239" y="1457"/>
                  <a:pt x="3239" y="1457"/>
                </a:cubicBezTo>
                <a:cubicBezTo>
                  <a:pt x="3239" y="1457"/>
                  <a:pt x="3238" y="1458"/>
                  <a:pt x="3238" y="1458"/>
                </a:cubicBezTo>
                <a:cubicBezTo>
                  <a:pt x="3238" y="1458"/>
                  <a:pt x="3237" y="1458"/>
                  <a:pt x="3237" y="1458"/>
                </a:cubicBezTo>
                <a:cubicBezTo>
                  <a:pt x="3236" y="1458"/>
                  <a:pt x="3236" y="1458"/>
                  <a:pt x="3236" y="1459"/>
                </a:cubicBezTo>
                <a:cubicBezTo>
                  <a:pt x="3235" y="1459"/>
                  <a:pt x="3236" y="1460"/>
                  <a:pt x="3236" y="1460"/>
                </a:cubicBezTo>
                <a:cubicBezTo>
                  <a:pt x="3236" y="1460"/>
                  <a:pt x="3235" y="1461"/>
                  <a:pt x="3235" y="1461"/>
                </a:cubicBezTo>
                <a:cubicBezTo>
                  <a:pt x="3235" y="1462"/>
                  <a:pt x="3236" y="1463"/>
                  <a:pt x="3236" y="1464"/>
                </a:cubicBezTo>
                <a:cubicBezTo>
                  <a:pt x="3237" y="1464"/>
                  <a:pt x="3237" y="1465"/>
                  <a:pt x="3238" y="1466"/>
                </a:cubicBezTo>
                <a:cubicBezTo>
                  <a:pt x="3239" y="1466"/>
                  <a:pt x="3239" y="1466"/>
                  <a:pt x="3240" y="1467"/>
                </a:cubicBezTo>
                <a:cubicBezTo>
                  <a:pt x="3240" y="1467"/>
                  <a:pt x="3241" y="1467"/>
                  <a:pt x="3241" y="1467"/>
                </a:cubicBezTo>
                <a:cubicBezTo>
                  <a:pt x="3241" y="1468"/>
                  <a:pt x="3240" y="1467"/>
                  <a:pt x="3240" y="1467"/>
                </a:cubicBezTo>
                <a:cubicBezTo>
                  <a:pt x="3239" y="1467"/>
                  <a:pt x="3239" y="1468"/>
                  <a:pt x="3239" y="1468"/>
                </a:cubicBezTo>
                <a:cubicBezTo>
                  <a:pt x="3238" y="1468"/>
                  <a:pt x="3238" y="1469"/>
                  <a:pt x="3238" y="1469"/>
                </a:cubicBezTo>
                <a:cubicBezTo>
                  <a:pt x="3237" y="1470"/>
                  <a:pt x="3239" y="1470"/>
                  <a:pt x="3239" y="1471"/>
                </a:cubicBezTo>
                <a:cubicBezTo>
                  <a:pt x="3239" y="1471"/>
                  <a:pt x="3238" y="1471"/>
                  <a:pt x="3238" y="1471"/>
                </a:cubicBezTo>
                <a:cubicBezTo>
                  <a:pt x="3238" y="1471"/>
                  <a:pt x="3238" y="1471"/>
                  <a:pt x="3238" y="1470"/>
                </a:cubicBezTo>
                <a:cubicBezTo>
                  <a:pt x="3238" y="1470"/>
                  <a:pt x="3238" y="1470"/>
                  <a:pt x="3237" y="1470"/>
                </a:cubicBezTo>
                <a:cubicBezTo>
                  <a:pt x="3237" y="1470"/>
                  <a:pt x="3237" y="1469"/>
                  <a:pt x="3237" y="1469"/>
                </a:cubicBezTo>
                <a:cubicBezTo>
                  <a:pt x="3237" y="1469"/>
                  <a:pt x="3236" y="1469"/>
                  <a:pt x="3236" y="1468"/>
                </a:cubicBezTo>
                <a:cubicBezTo>
                  <a:pt x="3235" y="1468"/>
                  <a:pt x="3234" y="1468"/>
                  <a:pt x="3234" y="1468"/>
                </a:cubicBezTo>
                <a:cubicBezTo>
                  <a:pt x="3234" y="1469"/>
                  <a:pt x="3234" y="1469"/>
                  <a:pt x="3234" y="1470"/>
                </a:cubicBezTo>
                <a:cubicBezTo>
                  <a:pt x="3234" y="1470"/>
                  <a:pt x="3234" y="1471"/>
                  <a:pt x="3234" y="1471"/>
                </a:cubicBezTo>
                <a:cubicBezTo>
                  <a:pt x="3233" y="1472"/>
                  <a:pt x="3233" y="1471"/>
                  <a:pt x="3233" y="1471"/>
                </a:cubicBezTo>
                <a:cubicBezTo>
                  <a:pt x="3233" y="1470"/>
                  <a:pt x="3233" y="1469"/>
                  <a:pt x="3232" y="1469"/>
                </a:cubicBezTo>
                <a:cubicBezTo>
                  <a:pt x="3232" y="1468"/>
                  <a:pt x="3232" y="1468"/>
                  <a:pt x="3231" y="1468"/>
                </a:cubicBezTo>
                <a:cubicBezTo>
                  <a:pt x="3231" y="1468"/>
                  <a:pt x="3231" y="1468"/>
                  <a:pt x="3231" y="1468"/>
                </a:cubicBezTo>
                <a:cubicBezTo>
                  <a:pt x="3230" y="1467"/>
                  <a:pt x="3229" y="1467"/>
                  <a:pt x="3228" y="1467"/>
                </a:cubicBezTo>
                <a:cubicBezTo>
                  <a:pt x="3227" y="1467"/>
                  <a:pt x="3226" y="1467"/>
                  <a:pt x="3225" y="1467"/>
                </a:cubicBezTo>
                <a:cubicBezTo>
                  <a:pt x="3225" y="1467"/>
                  <a:pt x="3224" y="1467"/>
                  <a:pt x="3224" y="1467"/>
                </a:cubicBezTo>
                <a:cubicBezTo>
                  <a:pt x="3224" y="1467"/>
                  <a:pt x="3224" y="1468"/>
                  <a:pt x="3224" y="1468"/>
                </a:cubicBezTo>
                <a:cubicBezTo>
                  <a:pt x="3225" y="1468"/>
                  <a:pt x="3225" y="1469"/>
                  <a:pt x="3225" y="1469"/>
                </a:cubicBezTo>
                <a:cubicBezTo>
                  <a:pt x="3224" y="1470"/>
                  <a:pt x="3224" y="1469"/>
                  <a:pt x="3224" y="1469"/>
                </a:cubicBezTo>
                <a:cubicBezTo>
                  <a:pt x="3223" y="1469"/>
                  <a:pt x="3223" y="1469"/>
                  <a:pt x="3222" y="1469"/>
                </a:cubicBezTo>
                <a:cubicBezTo>
                  <a:pt x="3222" y="1469"/>
                  <a:pt x="3222" y="1470"/>
                  <a:pt x="3222" y="1470"/>
                </a:cubicBezTo>
                <a:cubicBezTo>
                  <a:pt x="3222" y="1470"/>
                  <a:pt x="3222" y="1471"/>
                  <a:pt x="3222" y="1471"/>
                </a:cubicBezTo>
                <a:cubicBezTo>
                  <a:pt x="3222" y="1472"/>
                  <a:pt x="3223" y="1472"/>
                  <a:pt x="3223" y="1472"/>
                </a:cubicBezTo>
                <a:cubicBezTo>
                  <a:pt x="3223" y="1473"/>
                  <a:pt x="3223" y="1473"/>
                  <a:pt x="3223" y="1473"/>
                </a:cubicBezTo>
                <a:cubicBezTo>
                  <a:pt x="3222" y="1474"/>
                  <a:pt x="3222" y="1474"/>
                  <a:pt x="3222" y="1473"/>
                </a:cubicBezTo>
                <a:cubicBezTo>
                  <a:pt x="3221" y="1472"/>
                  <a:pt x="3221" y="1474"/>
                  <a:pt x="3221" y="1474"/>
                </a:cubicBezTo>
                <a:cubicBezTo>
                  <a:pt x="3221" y="1474"/>
                  <a:pt x="3221" y="1475"/>
                  <a:pt x="3221" y="1475"/>
                </a:cubicBezTo>
                <a:cubicBezTo>
                  <a:pt x="3220" y="1474"/>
                  <a:pt x="3220" y="1473"/>
                  <a:pt x="3221" y="1472"/>
                </a:cubicBezTo>
                <a:cubicBezTo>
                  <a:pt x="3221" y="1471"/>
                  <a:pt x="3220" y="1471"/>
                  <a:pt x="3220" y="1470"/>
                </a:cubicBezTo>
                <a:cubicBezTo>
                  <a:pt x="3220" y="1469"/>
                  <a:pt x="3221" y="1469"/>
                  <a:pt x="3221" y="1468"/>
                </a:cubicBezTo>
                <a:cubicBezTo>
                  <a:pt x="3221" y="1468"/>
                  <a:pt x="3221" y="1468"/>
                  <a:pt x="3221" y="1467"/>
                </a:cubicBezTo>
                <a:cubicBezTo>
                  <a:pt x="3221" y="1467"/>
                  <a:pt x="3222" y="1467"/>
                  <a:pt x="3222" y="1466"/>
                </a:cubicBezTo>
                <a:cubicBezTo>
                  <a:pt x="3222" y="1465"/>
                  <a:pt x="3221" y="1465"/>
                  <a:pt x="3220" y="1464"/>
                </a:cubicBezTo>
                <a:cubicBezTo>
                  <a:pt x="3220" y="1464"/>
                  <a:pt x="3220" y="1464"/>
                  <a:pt x="3219" y="1463"/>
                </a:cubicBezTo>
                <a:cubicBezTo>
                  <a:pt x="3219" y="1463"/>
                  <a:pt x="3218" y="1463"/>
                  <a:pt x="3218" y="1463"/>
                </a:cubicBezTo>
                <a:cubicBezTo>
                  <a:pt x="3218" y="1462"/>
                  <a:pt x="3218" y="1462"/>
                  <a:pt x="3218" y="1462"/>
                </a:cubicBezTo>
                <a:cubicBezTo>
                  <a:pt x="3217" y="1461"/>
                  <a:pt x="3216" y="1461"/>
                  <a:pt x="3216" y="1460"/>
                </a:cubicBezTo>
                <a:cubicBezTo>
                  <a:pt x="3215" y="1459"/>
                  <a:pt x="3215" y="1459"/>
                  <a:pt x="3214" y="1458"/>
                </a:cubicBezTo>
                <a:cubicBezTo>
                  <a:pt x="3214" y="1458"/>
                  <a:pt x="3213" y="1457"/>
                  <a:pt x="3212" y="1457"/>
                </a:cubicBezTo>
                <a:cubicBezTo>
                  <a:pt x="3212" y="1457"/>
                  <a:pt x="3211" y="1457"/>
                  <a:pt x="3210" y="1457"/>
                </a:cubicBezTo>
                <a:cubicBezTo>
                  <a:pt x="3210" y="1457"/>
                  <a:pt x="3209" y="1457"/>
                  <a:pt x="3209" y="1456"/>
                </a:cubicBezTo>
                <a:cubicBezTo>
                  <a:pt x="3209" y="1456"/>
                  <a:pt x="3208" y="1456"/>
                  <a:pt x="3208" y="1456"/>
                </a:cubicBezTo>
                <a:cubicBezTo>
                  <a:pt x="3208" y="1455"/>
                  <a:pt x="3208" y="1453"/>
                  <a:pt x="3207" y="1454"/>
                </a:cubicBezTo>
                <a:cubicBezTo>
                  <a:pt x="3207" y="1455"/>
                  <a:pt x="3207" y="1456"/>
                  <a:pt x="3207" y="1456"/>
                </a:cubicBezTo>
                <a:cubicBezTo>
                  <a:pt x="3206" y="1457"/>
                  <a:pt x="3206" y="1457"/>
                  <a:pt x="3205" y="1458"/>
                </a:cubicBezTo>
                <a:cubicBezTo>
                  <a:pt x="3205" y="1458"/>
                  <a:pt x="3205" y="1459"/>
                  <a:pt x="3205" y="1459"/>
                </a:cubicBezTo>
                <a:cubicBezTo>
                  <a:pt x="3204" y="1460"/>
                  <a:pt x="3204" y="1460"/>
                  <a:pt x="3203" y="1460"/>
                </a:cubicBezTo>
                <a:cubicBezTo>
                  <a:pt x="3203" y="1460"/>
                  <a:pt x="3203" y="1459"/>
                  <a:pt x="3203" y="1459"/>
                </a:cubicBezTo>
                <a:cubicBezTo>
                  <a:pt x="3202" y="1459"/>
                  <a:pt x="3202" y="1459"/>
                  <a:pt x="3202" y="1458"/>
                </a:cubicBezTo>
                <a:cubicBezTo>
                  <a:pt x="3202" y="1458"/>
                  <a:pt x="3202" y="1458"/>
                  <a:pt x="3203" y="1458"/>
                </a:cubicBezTo>
                <a:cubicBezTo>
                  <a:pt x="3203" y="1457"/>
                  <a:pt x="3203" y="1457"/>
                  <a:pt x="3202" y="1457"/>
                </a:cubicBezTo>
                <a:cubicBezTo>
                  <a:pt x="3202" y="1457"/>
                  <a:pt x="3202" y="1457"/>
                  <a:pt x="3201" y="1458"/>
                </a:cubicBezTo>
                <a:cubicBezTo>
                  <a:pt x="3201" y="1458"/>
                  <a:pt x="3201" y="1458"/>
                  <a:pt x="3200" y="1458"/>
                </a:cubicBezTo>
                <a:cubicBezTo>
                  <a:pt x="3200" y="1458"/>
                  <a:pt x="3200" y="1459"/>
                  <a:pt x="3199" y="1459"/>
                </a:cubicBezTo>
                <a:cubicBezTo>
                  <a:pt x="3199" y="1459"/>
                  <a:pt x="3198" y="1459"/>
                  <a:pt x="3198" y="1458"/>
                </a:cubicBezTo>
                <a:cubicBezTo>
                  <a:pt x="3198" y="1458"/>
                  <a:pt x="3199" y="1458"/>
                  <a:pt x="3199" y="1457"/>
                </a:cubicBezTo>
                <a:cubicBezTo>
                  <a:pt x="3199" y="1457"/>
                  <a:pt x="3198" y="1457"/>
                  <a:pt x="3198" y="1457"/>
                </a:cubicBezTo>
                <a:cubicBezTo>
                  <a:pt x="3198" y="1457"/>
                  <a:pt x="3197" y="1456"/>
                  <a:pt x="3197" y="1456"/>
                </a:cubicBezTo>
                <a:cubicBezTo>
                  <a:pt x="3197" y="1457"/>
                  <a:pt x="3197" y="1457"/>
                  <a:pt x="3197" y="1458"/>
                </a:cubicBezTo>
                <a:cubicBezTo>
                  <a:pt x="3197" y="1458"/>
                  <a:pt x="3196" y="1458"/>
                  <a:pt x="3197" y="1458"/>
                </a:cubicBezTo>
                <a:cubicBezTo>
                  <a:pt x="3197" y="1459"/>
                  <a:pt x="3197" y="1458"/>
                  <a:pt x="3198" y="1459"/>
                </a:cubicBezTo>
                <a:cubicBezTo>
                  <a:pt x="3198" y="1459"/>
                  <a:pt x="3198" y="1460"/>
                  <a:pt x="3198" y="1461"/>
                </a:cubicBezTo>
                <a:cubicBezTo>
                  <a:pt x="3198" y="1461"/>
                  <a:pt x="3197" y="1461"/>
                  <a:pt x="3197" y="1462"/>
                </a:cubicBezTo>
                <a:cubicBezTo>
                  <a:pt x="3197" y="1462"/>
                  <a:pt x="3197" y="1463"/>
                  <a:pt x="3197" y="1463"/>
                </a:cubicBezTo>
                <a:cubicBezTo>
                  <a:pt x="3196" y="1464"/>
                  <a:pt x="3195" y="1464"/>
                  <a:pt x="3195" y="1464"/>
                </a:cubicBezTo>
                <a:cubicBezTo>
                  <a:pt x="3195" y="1463"/>
                  <a:pt x="3195" y="1463"/>
                  <a:pt x="3195" y="1463"/>
                </a:cubicBezTo>
                <a:cubicBezTo>
                  <a:pt x="3195" y="1462"/>
                  <a:pt x="3194" y="1463"/>
                  <a:pt x="3194" y="1463"/>
                </a:cubicBezTo>
                <a:cubicBezTo>
                  <a:pt x="3194" y="1462"/>
                  <a:pt x="3194" y="1462"/>
                  <a:pt x="3193" y="1462"/>
                </a:cubicBezTo>
                <a:cubicBezTo>
                  <a:pt x="3193" y="1462"/>
                  <a:pt x="3192" y="1463"/>
                  <a:pt x="3192" y="1463"/>
                </a:cubicBezTo>
                <a:cubicBezTo>
                  <a:pt x="3192" y="1464"/>
                  <a:pt x="3191" y="1463"/>
                  <a:pt x="3191" y="1464"/>
                </a:cubicBezTo>
                <a:cubicBezTo>
                  <a:pt x="3191" y="1464"/>
                  <a:pt x="3190" y="1464"/>
                  <a:pt x="3190" y="1464"/>
                </a:cubicBezTo>
                <a:cubicBezTo>
                  <a:pt x="3189" y="1464"/>
                  <a:pt x="3189" y="1463"/>
                  <a:pt x="3189" y="1463"/>
                </a:cubicBezTo>
                <a:cubicBezTo>
                  <a:pt x="3188" y="1463"/>
                  <a:pt x="3189" y="1464"/>
                  <a:pt x="3188" y="1464"/>
                </a:cubicBezTo>
                <a:cubicBezTo>
                  <a:pt x="3188" y="1465"/>
                  <a:pt x="3188" y="1465"/>
                  <a:pt x="3187" y="1465"/>
                </a:cubicBezTo>
                <a:cubicBezTo>
                  <a:pt x="3187" y="1465"/>
                  <a:pt x="3187" y="1467"/>
                  <a:pt x="3187" y="1467"/>
                </a:cubicBezTo>
                <a:cubicBezTo>
                  <a:pt x="3187" y="1467"/>
                  <a:pt x="3188" y="1467"/>
                  <a:pt x="3188" y="1467"/>
                </a:cubicBezTo>
                <a:cubicBezTo>
                  <a:pt x="3188" y="1467"/>
                  <a:pt x="3188" y="1467"/>
                  <a:pt x="3188" y="1468"/>
                </a:cubicBezTo>
                <a:cubicBezTo>
                  <a:pt x="3188" y="1468"/>
                  <a:pt x="3189" y="1468"/>
                  <a:pt x="3189" y="1468"/>
                </a:cubicBezTo>
                <a:cubicBezTo>
                  <a:pt x="3189" y="1468"/>
                  <a:pt x="3189" y="1469"/>
                  <a:pt x="3189" y="1469"/>
                </a:cubicBezTo>
                <a:cubicBezTo>
                  <a:pt x="3190" y="1469"/>
                  <a:pt x="3190" y="1469"/>
                  <a:pt x="3190" y="1470"/>
                </a:cubicBezTo>
                <a:cubicBezTo>
                  <a:pt x="3190" y="1470"/>
                  <a:pt x="3190" y="1470"/>
                  <a:pt x="3190" y="1470"/>
                </a:cubicBezTo>
                <a:cubicBezTo>
                  <a:pt x="3189" y="1470"/>
                  <a:pt x="3189" y="1471"/>
                  <a:pt x="3189" y="1471"/>
                </a:cubicBezTo>
                <a:cubicBezTo>
                  <a:pt x="3188" y="1471"/>
                  <a:pt x="3188" y="1470"/>
                  <a:pt x="3188" y="1470"/>
                </a:cubicBezTo>
                <a:cubicBezTo>
                  <a:pt x="3188" y="1470"/>
                  <a:pt x="3187" y="1470"/>
                  <a:pt x="3187" y="1470"/>
                </a:cubicBezTo>
                <a:cubicBezTo>
                  <a:pt x="3187" y="1470"/>
                  <a:pt x="3186" y="1470"/>
                  <a:pt x="3186" y="1469"/>
                </a:cubicBezTo>
                <a:cubicBezTo>
                  <a:pt x="3186" y="1469"/>
                  <a:pt x="3186" y="1469"/>
                  <a:pt x="3185" y="1469"/>
                </a:cubicBezTo>
                <a:cubicBezTo>
                  <a:pt x="3185" y="1470"/>
                  <a:pt x="3186" y="1470"/>
                  <a:pt x="3186" y="1471"/>
                </a:cubicBezTo>
                <a:cubicBezTo>
                  <a:pt x="3186" y="1471"/>
                  <a:pt x="3185" y="1472"/>
                  <a:pt x="3186" y="1473"/>
                </a:cubicBezTo>
                <a:cubicBezTo>
                  <a:pt x="3186" y="1473"/>
                  <a:pt x="3186" y="1473"/>
                  <a:pt x="3187" y="1473"/>
                </a:cubicBezTo>
                <a:cubicBezTo>
                  <a:pt x="3187" y="1473"/>
                  <a:pt x="3187" y="1474"/>
                  <a:pt x="3187" y="1474"/>
                </a:cubicBezTo>
                <a:cubicBezTo>
                  <a:pt x="3186" y="1475"/>
                  <a:pt x="3186" y="1475"/>
                  <a:pt x="3186" y="1475"/>
                </a:cubicBezTo>
                <a:cubicBezTo>
                  <a:pt x="3185" y="1475"/>
                  <a:pt x="3185" y="1475"/>
                  <a:pt x="3185" y="1474"/>
                </a:cubicBezTo>
                <a:cubicBezTo>
                  <a:pt x="3185" y="1474"/>
                  <a:pt x="3185" y="1474"/>
                  <a:pt x="3184" y="1474"/>
                </a:cubicBezTo>
                <a:cubicBezTo>
                  <a:pt x="3184" y="1474"/>
                  <a:pt x="3184" y="1474"/>
                  <a:pt x="3183" y="1473"/>
                </a:cubicBezTo>
                <a:cubicBezTo>
                  <a:pt x="3183" y="1473"/>
                  <a:pt x="3182" y="1472"/>
                  <a:pt x="3182" y="1472"/>
                </a:cubicBezTo>
                <a:cubicBezTo>
                  <a:pt x="3181" y="1472"/>
                  <a:pt x="3180" y="1473"/>
                  <a:pt x="3180" y="1474"/>
                </a:cubicBezTo>
                <a:cubicBezTo>
                  <a:pt x="3179" y="1474"/>
                  <a:pt x="3180" y="1475"/>
                  <a:pt x="3179" y="1475"/>
                </a:cubicBezTo>
                <a:cubicBezTo>
                  <a:pt x="3178" y="1476"/>
                  <a:pt x="3178" y="1477"/>
                  <a:pt x="3178" y="1478"/>
                </a:cubicBezTo>
                <a:cubicBezTo>
                  <a:pt x="3178" y="1478"/>
                  <a:pt x="3178" y="1478"/>
                  <a:pt x="3178" y="1479"/>
                </a:cubicBezTo>
                <a:cubicBezTo>
                  <a:pt x="3178" y="1479"/>
                  <a:pt x="3178" y="1480"/>
                  <a:pt x="3179" y="1480"/>
                </a:cubicBezTo>
                <a:cubicBezTo>
                  <a:pt x="3179" y="1480"/>
                  <a:pt x="3179" y="1481"/>
                  <a:pt x="3179" y="1481"/>
                </a:cubicBezTo>
                <a:cubicBezTo>
                  <a:pt x="3179" y="1481"/>
                  <a:pt x="3180" y="1482"/>
                  <a:pt x="3180" y="1481"/>
                </a:cubicBezTo>
                <a:cubicBezTo>
                  <a:pt x="3180" y="1481"/>
                  <a:pt x="3180" y="1480"/>
                  <a:pt x="3180" y="1480"/>
                </a:cubicBezTo>
                <a:cubicBezTo>
                  <a:pt x="3181" y="1479"/>
                  <a:pt x="3181" y="1480"/>
                  <a:pt x="3181" y="1480"/>
                </a:cubicBezTo>
                <a:cubicBezTo>
                  <a:pt x="3181" y="1481"/>
                  <a:pt x="3180" y="1482"/>
                  <a:pt x="3180" y="1482"/>
                </a:cubicBezTo>
                <a:cubicBezTo>
                  <a:pt x="3179" y="1482"/>
                  <a:pt x="3178" y="1482"/>
                  <a:pt x="3178" y="1483"/>
                </a:cubicBezTo>
                <a:cubicBezTo>
                  <a:pt x="3178" y="1483"/>
                  <a:pt x="3179" y="1483"/>
                  <a:pt x="3179" y="1484"/>
                </a:cubicBezTo>
                <a:cubicBezTo>
                  <a:pt x="3179" y="1484"/>
                  <a:pt x="3178" y="1485"/>
                  <a:pt x="3179" y="1485"/>
                </a:cubicBezTo>
                <a:cubicBezTo>
                  <a:pt x="3179" y="1485"/>
                  <a:pt x="3180" y="1485"/>
                  <a:pt x="3180" y="1485"/>
                </a:cubicBezTo>
                <a:cubicBezTo>
                  <a:pt x="3181" y="1485"/>
                  <a:pt x="3181" y="1485"/>
                  <a:pt x="3180" y="1485"/>
                </a:cubicBezTo>
                <a:cubicBezTo>
                  <a:pt x="3180" y="1486"/>
                  <a:pt x="3179" y="1485"/>
                  <a:pt x="3179" y="1485"/>
                </a:cubicBezTo>
                <a:cubicBezTo>
                  <a:pt x="3179" y="1485"/>
                  <a:pt x="3178" y="1485"/>
                  <a:pt x="3178" y="1485"/>
                </a:cubicBezTo>
                <a:cubicBezTo>
                  <a:pt x="3178" y="1485"/>
                  <a:pt x="3177" y="1485"/>
                  <a:pt x="3177" y="1485"/>
                </a:cubicBezTo>
                <a:cubicBezTo>
                  <a:pt x="3176" y="1486"/>
                  <a:pt x="3176" y="1486"/>
                  <a:pt x="3176" y="1485"/>
                </a:cubicBezTo>
                <a:cubicBezTo>
                  <a:pt x="3176" y="1485"/>
                  <a:pt x="3176" y="1484"/>
                  <a:pt x="3175" y="1484"/>
                </a:cubicBezTo>
                <a:cubicBezTo>
                  <a:pt x="3175" y="1484"/>
                  <a:pt x="3175" y="1484"/>
                  <a:pt x="3174" y="1484"/>
                </a:cubicBezTo>
                <a:cubicBezTo>
                  <a:pt x="3174" y="1484"/>
                  <a:pt x="3174" y="1484"/>
                  <a:pt x="3173" y="1484"/>
                </a:cubicBezTo>
                <a:cubicBezTo>
                  <a:pt x="3172" y="1484"/>
                  <a:pt x="3174" y="1485"/>
                  <a:pt x="3173" y="1485"/>
                </a:cubicBezTo>
                <a:cubicBezTo>
                  <a:pt x="3172" y="1485"/>
                  <a:pt x="3172" y="1485"/>
                  <a:pt x="3172" y="1484"/>
                </a:cubicBezTo>
                <a:cubicBezTo>
                  <a:pt x="3172" y="1484"/>
                  <a:pt x="3172" y="1484"/>
                  <a:pt x="3171" y="1484"/>
                </a:cubicBezTo>
                <a:cubicBezTo>
                  <a:pt x="3171" y="1484"/>
                  <a:pt x="3171" y="1483"/>
                  <a:pt x="3171" y="1483"/>
                </a:cubicBezTo>
                <a:cubicBezTo>
                  <a:pt x="3170" y="1482"/>
                  <a:pt x="3170" y="1483"/>
                  <a:pt x="3170" y="1483"/>
                </a:cubicBezTo>
                <a:cubicBezTo>
                  <a:pt x="3170" y="1484"/>
                  <a:pt x="3170" y="1484"/>
                  <a:pt x="3170" y="1484"/>
                </a:cubicBezTo>
                <a:cubicBezTo>
                  <a:pt x="3170" y="1485"/>
                  <a:pt x="3170" y="1485"/>
                  <a:pt x="3170" y="1485"/>
                </a:cubicBezTo>
                <a:cubicBezTo>
                  <a:pt x="3170" y="1485"/>
                  <a:pt x="3170" y="1485"/>
                  <a:pt x="3170" y="1485"/>
                </a:cubicBezTo>
                <a:cubicBezTo>
                  <a:pt x="3171" y="1486"/>
                  <a:pt x="3170" y="1486"/>
                  <a:pt x="3170" y="1486"/>
                </a:cubicBezTo>
                <a:cubicBezTo>
                  <a:pt x="3169" y="1486"/>
                  <a:pt x="3169" y="1486"/>
                  <a:pt x="3169" y="1486"/>
                </a:cubicBezTo>
                <a:cubicBezTo>
                  <a:pt x="3168" y="1486"/>
                  <a:pt x="3168" y="1486"/>
                  <a:pt x="3168" y="1486"/>
                </a:cubicBezTo>
                <a:cubicBezTo>
                  <a:pt x="3168" y="1487"/>
                  <a:pt x="3168" y="1487"/>
                  <a:pt x="3168" y="1487"/>
                </a:cubicBezTo>
                <a:cubicBezTo>
                  <a:pt x="3168" y="1487"/>
                  <a:pt x="3168" y="1487"/>
                  <a:pt x="3168" y="1487"/>
                </a:cubicBezTo>
                <a:cubicBezTo>
                  <a:pt x="3168" y="1488"/>
                  <a:pt x="3169" y="1488"/>
                  <a:pt x="3169" y="1488"/>
                </a:cubicBezTo>
                <a:cubicBezTo>
                  <a:pt x="3170" y="1488"/>
                  <a:pt x="3170" y="1489"/>
                  <a:pt x="3170" y="1489"/>
                </a:cubicBezTo>
                <a:cubicBezTo>
                  <a:pt x="3170" y="1489"/>
                  <a:pt x="3170" y="1490"/>
                  <a:pt x="3170" y="1490"/>
                </a:cubicBezTo>
                <a:cubicBezTo>
                  <a:pt x="3171" y="1491"/>
                  <a:pt x="3171" y="1490"/>
                  <a:pt x="3171" y="1491"/>
                </a:cubicBezTo>
                <a:cubicBezTo>
                  <a:pt x="3172" y="1491"/>
                  <a:pt x="3172" y="1492"/>
                  <a:pt x="3172" y="1492"/>
                </a:cubicBezTo>
                <a:cubicBezTo>
                  <a:pt x="3172" y="1492"/>
                  <a:pt x="3173" y="1491"/>
                  <a:pt x="3173" y="1491"/>
                </a:cubicBezTo>
                <a:cubicBezTo>
                  <a:pt x="3173" y="1492"/>
                  <a:pt x="3173" y="1492"/>
                  <a:pt x="3172" y="1492"/>
                </a:cubicBezTo>
                <a:cubicBezTo>
                  <a:pt x="3172" y="1492"/>
                  <a:pt x="3172" y="1493"/>
                  <a:pt x="3172" y="1493"/>
                </a:cubicBezTo>
                <a:cubicBezTo>
                  <a:pt x="3172" y="1494"/>
                  <a:pt x="3171" y="1494"/>
                  <a:pt x="3171" y="1494"/>
                </a:cubicBezTo>
                <a:cubicBezTo>
                  <a:pt x="3171" y="1494"/>
                  <a:pt x="3171" y="1493"/>
                  <a:pt x="3171" y="1493"/>
                </a:cubicBezTo>
                <a:cubicBezTo>
                  <a:pt x="3171" y="1493"/>
                  <a:pt x="3170" y="1493"/>
                  <a:pt x="3170" y="1493"/>
                </a:cubicBezTo>
                <a:cubicBezTo>
                  <a:pt x="3170" y="1493"/>
                  <a:pt x="3169" y="1492"/>
                  <a:pt x="3169" y="1493"/>
                </a:cubicBezTo>
                <a:cubicBezTo>
                  <a:pt x="3169" y="1493"/>
                  <a:pt x="3169" y="1494"/>
                  <a:pt x="3169" y="1494"/>
                </a:cubicBezTo>
                <a:cubicBezTo>
                  <a:pt x="3170" y="1494"/>
                  <a:pt x="3170" y="1495"/>
                  <a:pt x="3170" y="1495"/>
                </a:cubicBezTo>
                <a:cubicBezTo>
                  <a:pt x="3170" y="1495"/>
                  <a:pt x="3169" y="1495"/>
                  <a:pt x="3169" y="1495"/>
                </a:cubicBezTo>
                <a:cubicBezTo>
                  <a:pt x="3169" y="1496"/>
                  <a:pt x="3169" y="1496"/>
                  <a:pt x="3169" y="1496"/>
                </a:cubicBezTo>
                <a:cubicBezTo>
                  <a:pt x="3169" y="1497"/>
                  <a:pt x="3169" y="1498"/>
                  <a:pt x="3169" y="1498"/>
                </a:cubicBezTo>
                <a:cubicBezTo>
                  <a:pt x="3169" y="1499"/>
                  <a:pt x="3169" y="1499"/>
                  <a:pt x="3169" y="1499"/>
                </a:cubicBezTo>
                <a:cubicBezTo>
                  <a:pt x="3169" y="1499"/>
                  <a:pt x="3168" y="1499"/>
                  <a:pt x="3168" y="1498"/>
                </a:cubicBezTo>
                <a:cubicBezTo>
                  <a:pt x="3168" y="1498"/>
                  <a:pt x="3168" y="1498"/>
                  <a:pt x="3168" y="1497"/>
                </a:cubicBezTo>
                <a:cubicBezTo>
                  <a:pt x="3168" y="1497"/>
                  <a:pt x="3167" y="1497"/>
                  <a:pt x="3167" y="1496"/>
                </a:cubicBezTo>
                <a:cubicBezTo>
                  <a:pt x="3167" y="1496"/>
                  <a:pt x="3167" y="1496"/>
                  <a:pt x="3167" y="1495"/>
                </a:cubicBezTo>
                <a:cubicBezTo>
                  <a:pt x="3167" y="1495"/>
                  <a:pt x="3167" y="1495"/>
                  <a:pt x="3166" y="1494"/>
                </a:cubicBezTo>
                <a:cubicBezTo>
                  <a:pt x="3166" y="1494"/>
                  <a:pt x="3166" y="1494"/>
                  <a:pt x="3165" y="1493"/>
                </a:cubicBezTo>
                <a:cubicBezTo>
                  <a:pt x="3165" y="1493"/>
                  <a:pt x="3165" y="1492"/>
                  <a:pt x="3165" y="1492"/>
                </a:cubicBezTo>
                <a:cubicBezTo>
                  <a:pt x="3164" y="1491"/>
                  <a:pt x="3164" y="1491"/>
                  <a:pt x="3164" y="1490"/>
                </a:cubicBezTo>
                <a:cubicBezTo>
                  <a:pt x="3164" y="1490"/>
                  <a:pt x="3164" y="1489"/>
                  <a:pt x="3163" y="1489"/>
                </a:cubicBezTo>
                <a:cubicBezTo>
                  <a:pt x="3163" y="1489"/>
                  <a:pt x="3163" y="1489"/>
                  <a:pt x="3163" y="1489"/>
                </a:cubicBezTo>
                <a:cubicBezTo>
                  <a:pt x="3162" y="1488"/>
                  <a:pt x="3162" y="1487"/>
                  <a:pt x="3162" y="1486"/>
                </a:cubicBezTo>
                <a:cubicBezTo>
                  <a:pt x="3163" y="1485"/>
                  <a:pt x="3162" y="1485"/>
                  <a:pt x="3162" y="1485"/>
                </a:cubicBezTo>
                <a:cubicBezTo>
                  <a:pt x="3162" y="1485"/>
                  <a:pt x="3162" y="1486"/>
                  <a:pt x="3162" y="1486"/>
                </a:cubicBezTo>
                <a:cubicBezTo>
                  <a:pt x="3161" y="1487"/>
                  <a:pt x="3161" y="1487"/>
                  <a:pt x="3161" y="1487"/>
                </a:cubicBezTo>
                <a:cubicBezTo>
                  <a:pt x="3161" y="1488"/>
                  <a:pt x="3161" y="1488"/>
                  <a:pt x="3161" y="1489"/>
                </a:cubicBezTo>
                <a:cubicBezTo>
                  <a:pt x="3160" y="1490"/>
                  <a:pt x="3160" y="1490"/>
                  <a:pt x="3159" y="1490"/>
                </a:cubicBezTo>
                <a:cubicBezTo>
                  <a:pt x="3159" y="1490"/>
                  <a:pt x="3158" y="1490"/>
                  <a:pt x="3158" y="1490"/>
                </a:cubicBezTo>
                <a:cubicBezTo>
                  <a:pt x="3157" y="1490"/>
                  <a:pt x="3157" y="1491"/>
                  <a:pt x="3157" y="1491"/>
                </a:cubicBezTo>
                <a:cubicBezTo>
                  <a:pt x="3157" y="1491"/>
                  <a:pt x="3157" y="1492"/>
                  <a:pt x="3157" y="1492"/>
                </a:cubicBezTo>
                <a:cubicBezTo>
                  <a:pt x="3157" y="1492"/>
                  <a:pt x="3156" y="1492"/>
                  <a:pt x="3156" y="1492"/>
                </a:cubicBezTo>
                <a:cubicBezTo>
                  <a:pt x="3155" y="1492"/>
                  <a:pt x="3154" y="1493"/>
                  <a:pt x="3154" y="1494"/>
                </a:cubicBezTo>
                <a:cubicBezTo>
                  <a:pt x="3154" y="1495"/>
                  <a:pt x="3153" y="1496"/>
                  <a:pt x="3153" y="1496"/>
                </a:cubicBezTo>
                <a:cubicBezTo>
                  <a:pt x="3153" y="1497"/>
                  <a:pt x="3153" y="1498"/>
                  <a:pt x="3153" y="1499"/>
                </a:cubicBezTo>
                <a:cubicBezTo>
                  <a:pt x="3153" y="1500"/>
                  <a:pt x="3153" y="1500"/>
                  <a:pt x="3153" y="1501"/>
                </a:cubicBezTo>
                <a:cubicBezTo>
                  <a:pt x="3153" y="1502"/>
                  <a:pt x="3153" y="1503"/>
                  <a:pt x="3153" y="1504"/>
                </a:cubicBezTo>
                <a:cubicBezTo>
                  <a:pt x="3153" y="1504"/>
                  <a:pt x="3154" y="1504"/>
                  <a:pt x="3154" y="1504"/>
                </a:cubicBezTo>
                <a:cubicBezTo>
                  <a:pt x="3154" y="1504"/>
                  <a:pt x="3155" y="1504"/>
                  <a:pt x="3155" y="1504"/>
                </a:cubicBezTo>
                <a:cubicBezTo>
                  <a:pt x="3155" y="1505"/>
                  <a:pt x="3155" y="1505"/>
                  <a:pt x="3155" y="1505"/>
                </a:cubicBezTo>
                <a:cubicBezTo>
                  <a:pt x="3155" y="1506"/>
                  <a:pt x="3155" y="1506"/>
                  <a:pt x="3154" y="1507"/>
                </a:cubicBezTo>
                <a:cubicBezTo>
                  <a:pt x="3153" y="1507"/>
                  <a:pt x="3152" y="1508"/>
                  <a:pt x="3151" y="1508"/>
                </a:cubicBezTo>
                <a:cubicBezTo>
                  <a:pt x="3151" y="1508"/>
                  <a:pt x="3150" y="1508"/>
                  <a:pt x="3150" y="1509"/>
                </a:cubicBezTo>
                <a:cubicBezTo>
                  <a:pt x="3149" y="1509"/>
                  <a:pt x="3149" y="1510"/>
                  <a:pt x="3149" y="1510"/>
                </a:cubicBezTo>
                <a:cubicBezTo>
                  <a:pt x="3148" y="1511"/>
                  <a:pt x="3149" y="1512"/>
                  <a:pt x="3148" y="1513"/>
                </a:cubicBezTo>
                <a:cubicBezTo>
                  <a:pt x="3148" y="1513"/>
                  <a:pt x="3147" y="1513"/>
                  <a:pt x="3147" y="1514"/>
                </a:cubicBezTo>
                <a:cubicBezTo>
                  <a:pt x="3146" y="1515"/>
                  <a:pt x="3146" y="1516"/>
                  <a:pt x="3146" y="1517"/>
                </a:cubicBezTo>
                <a:cubicBezTo>
                  <a:pt x="3145" y="1518"/>
                  <a:pt x="3144" y="1519"/>
                  <a:pt x="3143" y="1520"/>
                </a:cubicBezTo>
                <a:cubicBezTo>
                  <a:pt x="3143" y="1521"/>
                  <a:pt x="3142" y="1521"/>
                  <a:pt x="3142" y="1522"/>
                </a:cubicBezTo>
                <a:cubicBezTo>
                  <a:pt x="3141" y="1522"/>
                  <a:pt x="3141" y="1523"/>
                  <a:pt x="3140" y="1523"/>
                </a:cubicBezTo>
                <a:cubicBezTo>
                  <a:pt x="3140" y="1523"/>
                  <a:pt x="3139" y="1524"/>
                  <a:pt x="3138" y="1524"/>
                </a:cubicBezTo>
                <a:cubicBezTo>
                  <a:pt x="3137" y="1525"/>
                  <a:pt x="3136" y="1525"/>
                  <a:pt x="3135" y="1525"/>
                </a:cubicBezTo>
                <a:cubicBezTo>
                  <a:pt x="3134" y="1526"/>
                  <a:pt x="3133" y="1526"/>
                  <a:pt x="3132" y="1527"/>
                </a:cubicBezTo>
                <a:cubicBezTo>
                  <a:pt x="3131" y="1527"/>
                  <a:pt x="3130" y="1527"/>
                  <a:pt x="3129" y="1527"/>
                </a:cubicBezTo>
                <a:cubicBezTo>
                  <a:pt x="3128" y="1527"/>
                  <a:pt x="3126" y="1528"/>
                  <a:pt x="3125" y="1528"/>
                </a:cubicBezTo>
                <a:cubicBezTo>
                  <a:pt x="3124" y="1529"/>
                  <a:pt x="3123" y="1529"/>
                  <a:pt x="3122" y="1529"/>
                </a:cubicBezTo>
                <a:cubicBezTo>
                  <a:pt x="3121" y="1528"/>
                  <a:pt x="3120" y="1527"/>
                  <a:pt x="3119" y="1528"/>
                </a:cubicBezTo>
                <a:cubicBezTo>
                  <a:pt x="3118" y="1528"/>
                  <a:pt x="3118" y="1529"/>
                  <a:pt x="3117" y="1529"/>
                </a:cubicBezTo>
                <a:cubicBezTo>
                  <a:pt x="3117" y="1529"/>
                  <a:pt x="3117" y="1530"/>
                  <a:pt x="3116" y="1530"/>
                </a:cubicBezTo>
                <a:cubicBezTo>
                  <a:pt x="3116" y="1530"/>
                  <a:pt x="3115" y="1531"/>
                  <a:pt x="3115" y="1531"/>
                </a:cubicBezTo>
                <a:cubicBezTo>
                  <a:pt x="3114" y="1531"/>
                  <a:pt x="3114" y="1531"/>
                  <a:pt x="3114" y="1531"/>
                </a:cubicBezTo>
                <a:cubicBezTo>
                  <a:pt x="3113" y="1531"/>
                  <a:pt x="3113" y="1532"/>
                  <a:pt x="3112" y="1532"/>
                </a:cubicBezTo>
                <a:cubicBezTo>
                  <a:pt x="3112" y="1532"/>
                  <a:pt x="3111" y="1532"/>
                  <a:pt x="3111" y="1532"/>
                </a:cubicBezTo>
                <a:cubicBezTo>
                  <a:pt x="3110" y="1532"/>
                  <a:pt x="3109" y="1532"/>
                  <a:pt x="3108" y="1532"/>
                </a:cubicBezTo>
                <a:cubicBezTo>
                  <a:pt x="3107" y="1532"/>
                  <a:pt x="3106" y="1533"/>
                  <a:pt x="3105" y="1533"/>
                </a:cubicBezTo>
                <a:cubicBezTo>
                  <a:pt x="3104" y="1534"/>
                  <a:pt x="3103" y="1535"/>
                  <a:pt x="3102" y="1535"/>
                </a:cubicBezTo>
                <a:cubicBezTo>
                  <a:pt x="3101" y="1536"/>
                  <a:pt x="3099" y="1536"/>
                  <a:pt x="3097" y="1536"/>
                </a:cubicBezTo>
                <a:cubicBezTo>
                  <a:pt x="3097" y="1536"/>
                  <a:pt x="3097" y="1536"/>
                  <a:pt x="3096" y="1536"/>
                </a:cubicBezTo>
                <a:cubicBezTo>
                  <a:pt x="3096" y="1536"/>
                  <a:pt x="3096" y="1535"/>
                  <a:pt x="3096" y="1535"/>
                </a:cubicBezTo>
                <a:cubicBezTo>
                  <a:pt x="3095" y="1535"/>
                  <a:pt x="3094" y="1536"/>
                  <a:pt x="3093" y="1536"/>
                </a:cubicBezTo>
                <a:cubicBezTo>
                  <a:pt x="3093" y="1536"/>
                  <a:pt x="3092" y="1536"/>
                  <a:pt x="3091" y="1536"/>
                </a:cubicBezTo>
                <a:cubicBezTo>
                  <a:pt x="3091" y="1535"/>
                  <a:pt x="3092" y="1535"/>
                  <a:pt x="3092" y="1535"/>
                </a:cubicBezTo>
                <a:cubicBezTo>
                  <a:pt x="3092" y="1534"/>
                  <a:pt x="3091" y="1535"/>
                  <a:pt x="3091" y="1535"/>
                </a:cubicBezTo>
                <a:cubicBezTo>
                  <a:pt x="3091" y="1535"/>
                  <a:pt x="3090" y="1535"/>
                  <a:pt x="3090" y="1536"/>
                </a:cubicBezTo>
                <a:cubicBezTo>
                  <a:pt x="3090" y="1536"/>
                  <a:pt x="3089" y="1536"/>
                  <a:pt x="3089" y="1537"/>
                </a:cubicBezTo>
                <a:cubicBezTo>
                  <a:pt x="3088" y="1537"/>
                  <a:pt x="3087" y="1538"/>
                  <a:pt x="3086" y="1539"/>
                </a:cubicBezTo>
                <a:cubicBezTo>
                  <a:pt x="3085" y="1539"/>
                  <a:pt x="3084" y="1540"/>
                  <a:pt x="3083" y="1541"/>
                </a:cubicBezTo>
                <a:cubicBezTo>
                  <a:pt x="3081" y="1542"/>
                  <a:pt x="3080" y="1543"/>
                  <a:pt x="3079" y="1544"/>
                </a:cubicBezTo>
                <a:cubicBezTo>
                  <a:pt x="3077" y="1545"/>
                  <a:pt x="3075" y="1545"/>
                  <a:pt x="3073" y="1547"/>
                </a:cubicBezTo>
                <a:cubicBezTo>
                  <a:pt x="3072" y="1547"/>
                  <a:pt x="3072" y="1548"/>
                  <a:pt x="3071" y="1548"/>
                </a:cubicBezTo>
                <a:cubicBezTo>
                  <a:pt x="3070" y="1548"/>
                  <a:pt x="3069" y="1549"/>
                  <a:pt x="3069" y="1549"/>
                </a:cubicBezTo>
                <a:cubicBezTo>
                  <a:pt x="3067" y="1549"/>
                  <a:pt x="3066" y="1551"/>
                  <a:pt x="3065" y="1552"/>
                </a:cubicBezTo>
                <a:cubicBezTo>
                  <a:pt x="3065" y="1554"/>
                  <a:pt x="3065" y="1556"/>
                  <a:pt x="3064" y="1557"/>
                </a:cubicBezTo>
                <a:cubicBezTo>
                  <a:pt x="3064" y="1558"/>
                  <a:pt x="3063" y="1558"/>
                  <a:pt x="3062" y="1558"/>
                </a:cubicBezTo>
                <a:cubicBezTo>
                  <a:pt x="3061" y="1558"/>
                  <a:pt x="3061" y="1557"/>
                  <a:pt x="3061" y="1556"/>
                </a:cubicBezTo>
                <a:cubicBezTo>
                  <a:pt x="3061" y="1556"/>
                  <a:pt x="3061" y="1555"/>
                  <a:pt x="3061" y="1555"/>
                </a:cubicBezTo>
                <a:cubicBezTo>
                  <a:pt x="3061" y="1555"/>
                  <a:pt x="3061" y="1554"/>
                  <a:pt x="3061" y="1554"/>
                </a:cubicBezTo>
                <a:cubicBezTo>
                  <a:pt x="3060" y="1553"/>
                  <a:pt x="3061" y="1552"/>
                  <a:pt x="3061" y="1552"/>
                </a:cubicBezTo>
                <a:cubicBezTo>
                  <a:pt x="3061" y="1551"/>
                  <a:pt x="3060" y="1549"/>
                  <a:pt x="3060" y="1550"/>
                </a:cubicBezTo>
                <a:cubicBezTo>
                  <a:pt x="3059" y="1550"/>
                  <a:pt x="3060" y="1551"/>
                  <a:pt x="3059" y="1551"/>
                </a:cubicBezTo>
                <a:cubicBezTo>
                  <a:pt x="3059" y="1551"/>
                  <a:pt x="3059" y="1552"/>
                  <a:pt x="3059" y="1552"/>
                </a:cubicBezTo>
                <a:cubicBezTo>
                  <a:pt x="3059" y="1553"/>
                  <a:pt x="3059" y="1554"/>
                  <a:pt x="3058" y="1554"/>
                </a:cubicBezTo>
                <a:cubicBezTo>
                  <a:pt x="3058" y="1555"/>
                  <a:pt x="3057" y="1556"/>
                  <a:pt x="3057" y="1556"/>
                </a:cubicBezTo>
                <a:cubicBezTo>
                  <a:pt x="3057" y="1557"/>
                  <a:pt x="3056" y="1557"/>
                  <a:pt x="3056" y="1558"/>
                </a:cubicBezTo>
                <a:cubicBezTo>
                  <a:pt x="3056" y="1558"/>
                  <a:pt x="3056" y="1559"/>
                  <a:pt x="3056" y="1559"/>
                </a:cubicBezTo>
                <a:cubicBezTo>
                  <a:pt x="3056" y="1560"/>
                  <a:pt x="3056" y="1560"/>
                  <a:pt x="3057" y="1561"/>
                </a:cubicBezTo>
                <a:cubicBezTo>
                  <a:pt x="3057" y="1561"/>
                  <a:pt x="3057" y="1561"/>
                  <a:pt x="3057" y="1562"/>
                </a:cubicBezTo>
                <a:cubicBezTo>
                  <a:pt x="3057" y="1562"/>
                  <a:pt x="3057" y="1563"/>
                  <a:pt x="3057" y="1563"/>
                </a:cubicBezTo>
                <a:cubicBezTo>
                  <a:pt x="3057" y="1564"/>
                  <a:pt x="3058" y="1566"/>
                  <a:pt x="3058" y="1567"/>
                </a:cubicBezTo>
                <a:cubicBezTo>
                  <a:pt x="3058" y="1568"/>
                  <a:pt x="3058" y="1569"/>
                  <a:pt x="3057" y="1569"/>
                </a:cubicBezTo>
                <a:cubicBezTo>
                  <a:pt x="3057" y="1570"/>
                  <a:pt x="3056" y="1571"/>
                  <a:pt x="3056" y="1571"/>
                </a:cubicBezTo>
                <a:cubicBezTo>
                  <a:pt x="3055" y="1572"/>
                  <a:pt x="3054" y="1573"/>
                  <a:pt x="3054" y="1573"/>
                </a:cubicBezTo>
                <a:cubicBezTo>
                  <a:pt x="3054" y="1574"/>
                  <a:pt x="3054" y="1575"/>
                  <a:pt x="3054" y="1576"/>
                </a:cubicBezTo>
                <a:cubicBezTo>
                  <a:pt x="3053" y="1577"/>
                  <a:pt x="3053" y="1577"/>
                  <a:pt x="3053" y="1578"/>
                </a:cubicBezTo>
                <a:cubicBezTo>
                  <a:pt x="3053" y="1579"/>
                  <a:pt x="3053" y="1580"/>
                  <a:pt x="3053" y="1581"/>
                </a:cubicBezTo>
                <a:cubicBezTo>
                  <a:pt x="3054" y="1581"/>
                  <a:pt x="3054" y="1581"/>
                  <a:pt x="3054" y="1582"/>
                </a:cubicBezTo>
                <a:cubicBezTo>
                  <a:pt x="3054" y="1583"/>
                  <a:pt x="3054" y="1583"/>
                  <a:pt x="3055" y="1584"/>
                </a:cubicBezTo>
                <a:cubicBezTo>
                  <a:pt x="3055" y="1585"/>
                  <a:pt x="3056" y="1585"/>
                  <a:pt x="3056" y="1586"/>
                </a:cubicBezTo>
                <a:cubicBezTo>
                  <a:pt x="3057" y="1587"/>
                  <a:pt x="3057" y="1588"/>
                  <a:pt x="3057" y="1588"/>
                </a:cubicBezTo>
                <a:cubicBezTo>
                  <a:pt x="3057" y="1589"/>
                  <a:pt x="3057" y="1589"/>
                  <a:pt x="3057" y="1590"/>
                </a:cubicBezTo>
                <a:cubicBezTo>
                  <a:pt x="3058" y="1590"/>
                  <a:pt x="3058" y="1590"/>
                  <a:pt x="3058" y="1590"/>
                </a:cubicBezTo>
                <a:cubicBezTo>
                  <a:pt x="3058" y="1591"/>
                  <a:pt x="3058" y="1591"/>
                  <a:pt x="3058" y="1592"/>
                </a:cubicBezTo>
                <a:cubicBezTo>
                  <a:pt x="3058" y="1592"/>
                  <a:pt x="3059" y="1593"/>
                  <a:pt x="3059" y="1594"/>
                </a:cubicBezTo>
                <a:cubicBezTo>
                  <a:pt x="3060" y="1594"/>
                  <a:pt x="3060" y="1595"/>
                  <a:pt x="3060" y="1596"/>
                </a:cubicBezTo>
                <a:cubicBezTo>
                  <a:pt x="3061" y="1596"/>
                  <a:pt x="3062" y="1597"/>
                  <a:pt x="3062" y="1597"/>
                </a:cubicBezTo>
                <a:cubicBezTo>
                  <a:pt x="3062" y="1598"/>
                  <a:pt x="3062" y="1599"/>
                  <a:pt x="3062" y="1600"/>
                </a:cubicBezTo>
                <a:cubicBezTo>
                  <a:pt x="3062" y="1601"/>
                  <a:pt x="3062" y="1602"/>
                  <a:pt x="3062" y="1602"/>
                </a:cubicBezTo>
                <a:cubicBezTo>
                  <a:pt x="3061" y="1603"/>
                  <a:pt x="3061" y="1604"/>
                  <a:pt x="3061" y="1604"/>
                </a:cubicBezTo>
                <a:cubicBezTo>
                  <a:pt x="3060" y="1605"/>
                  <a:pt x="3060" y="1605"/>
                  <a:pt x="3060" y="1605"/>
                </a:cubicBezTo>
                <a:cubicBezTo>
                  <a:pt x="3059" y="1604"/>
                  <a:pt x="3059" y="1604"/>
                  <a:pt x="3059" y="1604"/>
                </a:cubicBezTo>
                <a:cubicBezTo>
                  <a:pt x="3059" y="1603"/>
                  <a:pt x="3059" y="1603"/>
                  <a:pt x="3059" y="1603"/>
                </a:cubicBezTo>
                <a:cubicBezTo>
                  <a:pt x="3058" y="1602"/>
                  <a:pt x="3059" y="1602"/>
                  <a:pt x="3059" y="1602"/>
                </a:cubicBezTo>
                <a:cubicBezTo>
                  <a:pt x="3059" y="1601"/>
                  <a:pt x="3059" y="1599"/>
                  <a:pt x="3058" y="1600"/>
                </a:cubicBezTo>
                <a:cubicBezTo>
                  <a:pt x="3057" y="1600"/>
                  <a:pt x="3058" y="1601"/>
                  <a:pt x="3058" y="1602"/>
                </a:cubicBezTo>
                <a:cubicBezTo>
                  <a:pt x="3058" y="1603"/>
                  <a:pt x="3057" y="1603"/>
                  <a:pt x="3056" y="1602"/>
                </a:cubicBezTo>
                <a:cubicBezTo>
                  <a:pt x="3056" y="1602"/>
                  <a:pt x="3056" y="1601"/>
                  <a:pt x="3056" y="1601"/>
                </a:cubicBezTo>
                <a:cubicBezTo>
                  <a:pt x="3056" y="1600"/>
                  <a:pt x="3056" y="1600"/>
                  <a:pt x="3057" y="1600"/>
                </a:cubicBezTo>
                <a:cubicBezTo>
                  <a:pt x="3057" y="1599"/>
                  <a:pt x="3056" y="1599"/>
                  <a:pt x="3057" y="1599"/>
                </a:cubicBezTo>
                <a:cubicBezTo>
                  <a:pt x="3057" y="1598"/>
                  <a:pt x="3057" y="1598"/>
                  <a:pt x="3057" y="1598"/>
                </a:cubicBezTo>
                <a:cubicBezTo>
                  <a:pt x="3057" y="1597"/>
                  <a:pt x="3056" y="1597"/>
                  <a:pt x="3056" y="1597"/>
                </a:cubicBezTo>
                <a:cubicBezTo>
                  <a:pt x="3056" y="1597"/>
                  <a:pt x="3055" y="1597"/>
                  <a:pt x="3055" y="1596"/>
                </a:cubicBezTo>
                <a:cubicBezTo>
                  <a:pt x="3055" y="1596"/>
                  <a:pt x="3055" y="1596"/>
                  <a:pt x="3054" y="1595"/>
                </a:cubicBezTo>
                <a:cubicBezTo>
                  <a:pt x="3054" y="1595"/>
                  <a:pt x="3054" y="1594"/>
                  <a:pt x="3054" y="1594"/>
                </a:cubicBezTo>
                <a:cubicBezTo>
                  <a:pt x="3053" y="1593"/>
                  <a:pt x="3053" y="1595"/>
                  <a:pt x="3053" y="1596"/>
                </a:cubicBezTo>
                <a:cubicBezTo>
                  <a:pt x="3053" y="1597"/>
                  <a:pt x="3053" y="1597"/>
                  <a:pt x="3054" y="1598"/>
                </a:cubicBezTo>
                <a:cubicBezTo>
                  <a:pt x="3054" y="1599"/>
                  <a:pt x="3054" y="1599"/>
                  <a:pt x="3055" y="1599"/>
                </a:cubicBezTo>
                <a:cubicBezTo>
                  <a:pt x="3055" y="1600"/>
                  <a:pt x="3054" y="1600"/>
                  <a:pt x="3055" y="1601"/>
                </a:cubicBezTo>
                <a:cubicBezTo>
                  <a:pt x="3055" y="1601"/>
                  <a:pt x="3055" y="1601"/>
                  <a:pt x="3055" y="1601"/>
                </a:cubicBezTo>
                <a:cubicBezTo>
                  <a:pt x="3056" y="1602"/>
                  <a:pt x="3056" y="1602"/>
                  <a:pt x="3056" y="1602"/>
                </a:cubicBezTo>
                <a:cubicBezTo>
                  <a:pt x="3056" y="1603"/>
                  <a:pt x="3057" y="1603"/>
                  <a:pt x="3057" y="1603"/>
                </a:cubicBezTo>
                <a:cubicBezTo>
                  <a:pt x="3057" y="1603"/>
                  <a:pt x="3058" y="1603"/>
                  <a:pt x="3058" y="1603"/>
                </a:cubicBezTo>
                <a:cubicBezTo>
                  <a:pt x="3058" y="1604"/>
                  <a:pt x="3058" y="1604"/>
                  <a:pt x="3058" y="1604"/>
                </a:cubicBezTo>
                <a:cubicBezTo>
                  <a:pt x="3058" y="1605"/>
                  <a:pt x="3058" y="1605"/>
                  <a:pt x="3058" y="1605"/>
                </a:cubicBezTo>
                <a:cubicBezTo>
                  <a:pt x="3057" y="1606"/>
                  <a:pt x="3057" y="1607"/>
                  <a:pt x="3057" y="1607"/>
                </a:cubicBezTo>
                <a:cubicBezTo>
                  <a:pt x="3057" y="1608"/>
                  <a:pt x="3056" y="1608"/>
                  <a:pt x="3056" y="1608"/>
                </a:cubicBezTo>
                <a:cubicBezTo>
                  <a:pt x="3055" y="1608"/>
                  <a:pt x="3055" y="1607"/>
                  <a:pt x="3055" y="1607"/>
                </a:cubicBezTo>
                <a:cubicBezTo>
                  <a:pt x="3055" y="1607"/>
                  <a:pt x="3055" y="1606"/>
                  <a:pt x="3055" y="1606"/>
                </a:cubicBezTo>
                <a:cubicBezTo>
                  <a:pt x="3054" y="1606"/>
                  <a:pt x="3055" y="1605"/>
                  <a:pt x="3055" y="1605"/>
                </a:cubicBezTo>
                <a:cubicBezTo>
                  <a:pt x="3055" y="1604"/>
                  <a:pt x="3054" y="1604"/>
                  <a:pt x="3053" y="1603"/>
                </a:cubicBezTo>
                <a:cubicBezTo>
                  <a:pt x="3053" y="1602"/>
                  <a:pt x="3053" y="1602"/>
                  <a:pt x="3053" y="1602"/>
                </a:cubicBezTo>
                <a:cubicBezTo>
                  <a:pt x="3053" y="1601"/>
                  <a:pt x="3053" y="1601"/>
                  <a:pt x="3053" y="1600"/>
                </a:cubicBezTo>
                <a:cubicBezTo>
                  <a:pt x="3052" y="1600"/>
                  <a:pt x="3052" y="1600"/>
                  <a:pt x="3052" y="1600"/>
                </a:cubicBezTo>
                <a:cubicBezTo>
                  <a:pt x="3052" y="1601"/>
                  <a:pt x="3052" y="1601"/>
                  <a:pt x="3052" y="1602"/>
                </a:cubicBezTo>
                <a:cubicBezTo>
                  <a:pt x="3052" y="1602"/>
                  <a:pt x="3052" y="1603"/>
                  <a:pt x="3052" y="1603"/>
                </a:cubicBezTo>
                <a:cubicBezTo>
                  <a:pt x="3052" y="1603"/>
                  <a:pt x="3051" y="1603"/>
                  <a:pt x="3051" y="1602"/>
                </a:cubicBezTo>
                <a:cubicBezTo>
                  <a:pt x="3051" y="1602"/>
                  <a:pt x="3051" y="1601"/>
                  <a:pt x="3051" y="1600"/>
                </a:cubicBezTo>
                <a:cubicBezTo>
                  <a:pt x="3050" y="1600"/>
                  <a:pt x="3050" y="1600"/>
                  <a:pt x="3050" y="1599"/>
                </a:cubicBezTo>
                <a:cubicBezTo>
                  <a:pt x="3050" y="1598"/>
                  <a:pt x="3050" y="1598"/>
                  <a:pt x="3050" y="1597"/>
                </a:cubicBezTo>
                <a:cubicBezTo>
                  <a:pt x="3049" y="1597"/>
                  <a:pt x="3049" y="1597"/>
                  <a:pt x="3049" y="1597"/>
                </a:cubicBezTo>
                <a:cubicBezTo>
                  <a:pt x="3048" y="1596"/>
                  <a:pt x="3049" y="1595"/>
                  <a:pt x="3048" y="1594"/>
                </a:cubicBezTo>
                <a:cubicBezTo>
                  <a:pt x="3048" y="1594"/>
                  <a:pt x="3048" y="1594"/>
                  <a:pt x="3048" y="1594"/>
                </a:cubicBezTo>
                <a:cubicBezTo>
                  <a:pt x="3048" y="1595"/>
                  <a:pt x="3048" y="1595"/>
                  <a:pt x="3048" y="1596"/>
                </a:cubicBezTo>
                <a:cubicBezTo>
                  <a:pt x="3048" y="1596"/>
                  <a:pt x="3048" y="1597"/>
                  <a:pt x="3048" y="1598"/>
                </a:cubicBezTo>
                <a:cubicBezTo>
                  <a:pt x="3048" y="1599"/>
                  <a:pt x="3049" y="1599"/>
                  <a:pt x="3049" y="1600"/>
                </a:cubicBezTo>
                <a:cubicBezTo>
                  <a:pt x="3050" y="1600"/>
                  <a:pt x="3051" y="1601"/>
                  <a:pt x="3050" y="1602"/>
                </a:cubicBezTo>
                <a:cubicBezTo>
                  <a:pt x="3050" y="1602"/>
                  <a:pt x="3049" y="1602"/>
                  <a:pt x="3050" y="1602"/>
                </a:cubicBezTo>
                <a:cubicBezTo>
                  <a:pt x="3050" y="1603"/>
                  <a:pt x="3050" y="1603"/>
                  <a:pt x="3050" y="1603"/>
                </a:cubicBezTo>
                <a:cubicBezTo>
                  <a:pt x="3052" y="1604"/>
                  <a:pt x="3052" y="1605"/>
                  <a:pt x="3053" y="1606"/>
                </a:cubicBezTo>
                <a:cubicBezTo>
                  <a:pt x="3054" y="1607"/>
                  <a:pt x="3054" y="1608"/>
                  <a:pt x="3054" y="1609"/>
                </a:cubicBezTo>
                <a:cubicBezTo>
                  <a:pt x="3055" y="1609"/>
                  <a:pt x="3055" y="1610"/>
                  <a:pt x="3056" y="1610"/>
                </a:cubicBezTo>
                <a:cubicBezTo>
                  <a:pt x="3057" y="1611"/>
                  <a:pt x="3057" y="1612"/>
                  <a:pt x="3058" y="1613"/>
                </a:cubicBezTo>
                <a:cubicBezTo>
                  <a:pt x="3058" y="1614"/>
                  <a:pt x="3059" y="1614"/>
                  <a:pt x="3059" y="1615"/>
                </a:cubicBezTo>
                <a:cubicBezTo>
                  <a:pt x="3060" y="1617"/>
                  <a:pt x="3060" y="1618"/>
                  <a:pt x="3060" y="1620"/>
                </a:cubicBezTo>
                <a:cubicBezTo>
                  <a:pt x="3060" y="1621"/>
                  <a:pt x="3060" y="1622"/>
                  <a:pt x="3061" y="1622"/>
                </a:cubicBezTo>
                <a:cubicBezTo>
                  <a:pt x="3061" y="1623"/>
                  <a:pt x="3061" y="1624"/>
                  <a:pt x="3061" y="1625"/>
                </a:cubicBezTo>
                <a:cubicBezTo>
                  <a:pt x="3061" y="1626"/>
                  <a:pt x="3062" y="1626"/>
                  <a:pt x="3062" y="1627"/>
                </a:cubicBezTo>
                <a:cubicBezTo>
                  <a:pt x="3063" y="1628"/>
                  <a:pt x="3063" y="1628"/>
                  <a:pt x="3064" y="1629"/>
                </a:cubicBezTo>
                <a:cubicBezTo>
                  <a:pt x="3064" y="1630"/>
                  <a:pt x="3065" y="1630"/>
                  <a:pt x="3065" y="1631"/>
                </a:cubicBezTo>
                <a:cubicBezTo>
                  <a:pt x="3066" y="1632"/>
                  <a:pt x="3066" y="1633"/>
                  <a:pt x="3066" y="1634"/>
                </a:cubicBezTo>
                <a:cubicBezTo>
                  <a:pt x="3067" y="1635"/>
                  <a:pt x="3069" y="1636"/>
                  <a:pt x="3069" y="1638"/>
                </a:cubicBezTo>
                <a:cubicBezTo>
                  <a:pt x="3070" y="1640"/>
                  <a:pt x="3070" y="1642"/>
                  <a:pt x="3070" y="1644"/>
                </a:cubicBezTo>
                <a:cubicBezTo>
                  <a:pt x="3070" y="1645"/>
                  <a:pt x="3070" y="1646"/>
                  <a:pt x="3070" y="1647"/>
                </a:cubicBezTo>
                <a:cubicBezTo>
                  <a:pt x="3070" y="1648"/>
                  <a:pt x="3071" y="1649"/>
                  <a:pt x="3071" y="1650"/>
                </a:cubicBezTo>
                <a:cubicBezTo>
                  <a:pt x="3071" y="1650"/>
                  <a:pt x="3071" y="1651"/>
                  <a:pt x="3071" y="1652"/>
                </a:cubicBezTo>
                <a:cubicBezTo>
                  <a:pt x="3071" y="1653"/>
                  <a:pt x="3071" y="1653"/>
                  <a:pt x="3072" y="1654"/>
                </a:cubicBezTo>
                <a:cubicBezTo>
                  <a:pt x="3072" y="1654"/>
                  <a:pt x="3072" y="1655"/>
                  <a:pt x="3072" y="1655"/>
                </a:cubicBezTo>
                <a:cubicBezTo>
                  <a:pt x="3073" y="1656"/>
                  <a:pt x="3073" y="1657"/>
                  <a:pt x="3073" y="1658"/>
                </a:cubicBezTo>
                <a:cubicBezTo>
                  <a:pt x="3073" y="1660"/>
                  <a:pt x="3075" y="1662"/>
                  <a:pt x="3075" y="1664"/>
                </a:cubicBezTo>
                <a:cubicBezTo>
                  <a:pt x="3076" y="1666"/>
                  <a:pt x="3077" y="1668"/>
                  <a:pt x="3078" y="1670"/>
                </a:cubicBezTo>
                <a:cubicBezTo>
                  <a:pt x="3079" y="1670"/>
                  <a:pt x="3079" y="1671"/>
                  <a:pt x="3079" y="1672"/>
                </a:cubicBezTo>
                <a:cubicBezTo>
                  <a:pt x="3080" y="1672"/>
                  <a:pt x="3080" y="1673"/>
                  <a:pt x="3080" y="1673"/>
                </a:cubicBezTo>
                <a:cubicBezTo>
                  <a:pt x="3080" y="1674"/>
                  <a:pt x="3080" y="1674"/>
                  <a:pt x="3080" y="1675"/>
                </a:cubicBezTo>
                <a:cubicBezTo>
                  <a:pt x="3080" y="1676"/>
                  <a:pt x="3080" y="1677"/>
                  <a:pt x="3080" y="1678"/>
                </a:cubicBezTo>
                <a:cubicBezTo>
                  <a:pt x="3080" y="1679"/>
                  <a:pt x="3080" y="1680"/>
                  <a:pt x="3080" y="1681"/>
                </a:cubicBezTo>
                <a:cubicBezTo>
                  <a:pt x="3080" y="1681"/>
                  <a:pt x="3080" y="1685"/>
                  <a:pt x="3079" y="1684"/>
                </a:cubicBezTo>
                <a:cubicBezTo>
                  <a:pt x="3079" y="1684"/>
                  <a:pt x="3079" y="1683"/>
                  <a:pt x="3078" y="1683"/>
                </a:cubicBezTo>
                <a:cubicBezTo>
                  <a:pt x="3078" y="1682"/>
                  <a:pt x="3078" y="1682"/>
                  <a:pt x="3078" y="1683"/>
                </a:cubicBezTo>
                <a:cubicBezTo>
                  <a:pt x="3078" y="1683"/>
                  <a:pt x="3078" y="1683"/>
                  <a:pt x="3078" y="1683"/>
                </a:cubicBezTo>
                <a:cubicBezTo>
                  <a:pt x="3078" y="1684"/>
                  <a:pt x="3078" y="1684"/>
                  <a:pt x="3078" y="1685"/>
                </a:cubicBezTo>
                <a:cubicBezTo>
                  <a:pt x="3078" y="1685"/>
                  <a:pt x="3079" y="1686"/>
                  <a:pt x="3079" y="1687"/>
                </a:cubicBezTo>
                <a:cubicBezTo>
                  <a:pt x="3079" y="1688"/>
                  <a:pt x="3079" y="1689"/>
                  <a:pt x="3079" y="1690"/>
                </a:cubicBezTo>
                <a:cubicBezTo>
                  <a:pt x="3079" y="1690"/>
                  <a:pt x="3079" y="1691"/>
                  <a:pt x="3078" y="1692"/>
                </a:cubicBezTo>
                <a:cubicBezTo>
                  <a:pt x="3078" y="1692"/>
                  <a:pt x="3077" y="1692"/>
                  <a:pt x="3077" y="1693"/>
                </a:cubicBezTo>
                <a:cubicBezTo>
                  <a:pt x="3077" y="1693"/>
                  <a:pt x="3077" y="1693"/>
                  <a:pt x="3076" y="1694"/>
                </a:cubicBezTo>
                <a:cubicBezTo>
                  <a:pt x="3076" y="1694"/>
                  <a:pt x="3076" y="1694"/>
                  <a:pt x="3075" y="1694"/>
                </a:cubicBezTo>
                <a:cubicBezTo>
                  <a:pt x="3075" y="1694"/>
                  <a:pt x="3075" y="1694"/>
                  <a:pt x="3074" y="1694"/>
                </a:cubicBezTo>
                <a:cubicBezTo>
                  <a:pt x="3073" y="1695"/>
                  <a:pt x="3072" y="1695"/>
                  <a:pt x="3072" y="1694"/>
                </a:cubicBezTo>
                <a:cubicBezTo>
                  <a:pt x="3072" y="1694"/>
                  <a:pt x="3071" y="1693"/>
                  <a:pt x="3071" y="1694"/>
                </a:cubicBezTo>
                <a:cubicBezTo>
                  <a:pt x="3071" y="1694"/>
                  <a:pt x="3071" y="1695"/>
                  <a:pt x="3071" y="1695"/>
                </a:cubicBezTo>
                <a:cubicBezTo>
                  <a:pt x="3071" y="1695"/>
                  <a:pt x="3071" y="1696"/>
                  <a:pt x="3071" y="1696"/>
                </a:cubicBezTo>
                <a:cubicBezTo>
                  <a:pt x="3071" y="1697"/>
                  <a:pt x="3071" y="1698"/>
                  <a:pt x="3071" y="1699"/>
                </a:cubicBezTo>
                <a:cubicBezTo>
                  <a:pt x="3071" y="1700"/>
                  <a:pt x="3071" y="1701"/>
                  <a:pt x="3071" y="1701"/>
                </a:cubicBezTo>
                <a:cubicBezTo>
                  <a:pt x="3071" y="1702"/>
                  <a:pt x="3071" y="1702"/>
                  <a:pt x="3072" y="1703"/>
                </a:cubicBezTo>
                <a:cubicBezTo>
                  <a:pt x="3073" y="1704"/>
                  <a:pt x="3073" y="1705"/>
                  <a:pt x="3075" y="1705"/>
                </a:cubicBezTo>
                <a:cubicBezTo>
                  <a:pt x="3076" y="1705"/>
                  <a:pt x="3076" y="1706"/>
                  <a:pt x="3077" y="1706"/>
                </a:cubicBezTo>
                <a:cubicBezTo>
                  <a:pt x="3079" y="1707"/>
                  <a:pt x="3080" y="1708"/>
                  <a:pt x="3081" y="1709"/>
                </a:cubicBezTo>
                <a:cubicBezTo>
                  <a:pt x="3082" y="1710"/>
                  <a:pt x="3082" y="1711"/>
                  <a:pt x="3083" y="1711"/>
                </a:cubicBezTo>
                <a:cubicBezTo>
                  <a:pt x="3084" y="1711"/>
                  <a:pt x="3085" y="1712"/>
                  <a:pt x="3085" y="1712"/>
                </a:cubicBezTo>
                <a:cubicBezTo>
                  <a:pt x="3086" y="1712"/>
                  <a:pt x="3087" y="1712"/>
                  <a:pt x="3088" y="1713"/>
                </a:cubicBezTo>
                <a:cubicBezTo>
                  <a:pt x="3089" y="1713"/>
                  <a:pt x="3089" y="1713"/>
                  <a:pt x="3090" y="1714"/>
                </a:cubicBezTo>
                <a:cubicBezTo>
                  <a:pt x="3091" y="1714"/>
                  <a:pt x="3092" y="1714"/>
                  <a:pt x="3093" y="1714"/>
                </a:cubicBezTo>
                <a:cubicBezTo>
                  <a:pt x="3093" y="1714"/>
                  <a:pt x="3094" y="1714"/>
                  <a:pt x="3094" y="1714"/>
                </a:cubicBezTo>
                <a:cubicBezTo>
                  <a:pt x="3094" y="1714"/>
                  <a:pt x="3094" y="1713"/>
                  <a:pt x="3095" y="1713"/>
                </a:cubicBezTo>
                <a:cubicBezTo>
                  <a:pt x="3096" y="1713"/>
                  <a:pt x="3096" y="1713"/>
                  <a:pt x="3097" y="1713"/>
                </a:cubicBezTo>
                <a:cubicBezTo>
                  <a:pt x="3098" y="1714"/>
                  <a:pt x="3099" y="1714"/>
                  <a:pt x="3100" y="1714"/>
                </a:cubicBezTo>
                <a:cubicBezTo>
                  <a:pt x="3102" y="1714"/>
                  <a:pt x="3103" y="1714"/>
                  <a:pt x="3105" y="1714"/>
                </a:cubicBezTo>
                <a:cubicBezTo>
                  <a:pt x="3106" y="1713"/>
                  <a:pt x="3107" y="1713"/>
                  <a:pt x="3108" y="1713"/>
                </a:cubicBezTo>
                <a:cubicBezTo>
                  <a:pt x="3108" y="1713"/>
                  <a:pt x="3108" y="1713"/>
                  <a:pt x="3109" y="1712"/>
                </a:cubicBezTo>
                <a:cubicBezTo>
                  <a:pt x="3109" y="1712"/>
                  <a:pt x="3110" y="1712"/>
                  <a:pt x="3110" y="1711"/>
                </a:cubicBezTo>
                <a:cubicBezTo>
                  <a:pt x="3111" y="1711"/>
                  <a:pt x="3111" y="1711"/>
                  <a:pt x="3111" y="1710"/>
                </a:cubicBezTo>
                <a:cubicBezTo>
                  <a:pt x="3112" y="1710"/>
                  <a:pt x="3113" y="1710"/>
                  <a:pt x="3114" y="1709"/>
                </a:cubicBezTo>
                <a:cubicBezTo>
                  <a:pt x="3114" y="1708"/>
                  <a:pt x="3115" y="1707"/>
                  <a:pt x="3116" y="1707"/>
                </a:cubicBezTo>
                <a:cubicBezTo>
                  <a:pt x="3116" y="1707"/>
                  <a:pt x="3117" y="1706"/>
                  <a:pt x="3118" y="1706"/>
                </a:cubicBezTo>
                <a:cubicBezTo>
                  <a:pt x="3119" y="1706"/>
                  <a:pt x="3119" y="1707"/>
                  <a:pt x="3119" y="1707"/>
                </a:cubicBezTo>
                <a:cubicBezTo>
                  <a:pt x="3120" y="1707"/>
                  <a:pt x="3120" y="1707"/>
                  <a:pt x="3121" y="1707"/>
                </a:cubicBezTo>
                <a:cubicBezTo>
                  <a:pt x="3121" y="1707"/>
                  <a:pt x="3122" y="1706"/>
                  <a:pt x="3122" y="1705"/>
                </a:cubicBezTo>
                <a:cubicBezTo>
                  <a:pt x="3123" y="1703"/>
                  <a:pt x="3124" y="1702"/>
                  <a:pt x="3126" y="1701"/>
                </a:cubicBezTo>
                <a:cubicBezTo>
                  <a:pt x="3127" y="1700"/>
                  <a:pt x="3129" y="1700"/>
                  <a:pt x="3130" y="1700"/>
                </a:cubicBezTo>
                <a:cubicBezTo>
                  <a:pt x="3131" y="1700"/>
                  <a:pt x="3131" y="1700"/>
                  <a:pt x="3132" y="1700"/>
                </a:cubicBezTo>
                <a:cubicBezTo>
                  <a:pt x="3133" y="1699"/>
                  <a:pt x="3134" y="1699"/>
                  <a:pt x="3135" y="1699"/>
                </a:cubicBezTo>
                <a:cubicBezTo>
                  <a:pt x="3136" y="1699"/>
                  <a:pt x="3137" y="1698"/>
                  <a:pt x="3138" y="1698"/>
                </a:cubicBezTo>
                <a:cubicBezTo>
                  <a:pt x="3139" y="1698"/>
                  <a:pt x="3141" y="1698"/>
                  <a:pt x="3142" y="1698"/>
                </a:cubicBezTo>
                <a:cubicBezTo>
                  <a:pt x="3143" y="1698"/>
                  <a:pt x="3144" y="1698"/>
                  <a:pt x="3145" y="1698"/>
                </a:cubicBezTo>
                <a:cubicBezTo>
                  <a:pt x="3146" y="1698"/>
                  <a:pt x="3146" y="1698"/>
                  <a:pt x="3147" y="1698"/>
                </a:cubicBezTo>
                <a:cubicBezTo>
                  <a:pt x="3147" y="1698"/>
                  <a:pt x="3148" y="1698"/>
                  <a:pt x="3148" y="1699"/>
                </a:cubicBezTo>
                <a:cubicBezTo>
                  <a:pt x="3149" y="1699"/>
                  <a:pt x="3150" y="1698"/>
                  <a:pt x="3151" y="1698"/>
                </a:cubicBezTo>
                <a:cubicBezTo>
                  <a:pt x="3152" y="1699"/>
                  <a:pt x="3152" y="1699"/>
                  <a:pt x="3152" y="1700"/>
                </a:cubicBezTo>
                <a:cubicBezTo>
                  <a:pt x="3153" y="1701"/>
                  <a:pt x="3154" y="1701"/>
                  <a:pt x="3155" y="1701"/>
                </a:cubicBezTo>
                <a:cubicBezTo>
                  <a:pt x="3156" y="1701"/>
                  <a:pt x="3156" y="1700"/>
                  <a:pt x="3157" y="1700"/>
                </a:cubicBezTo>
                <a:cubicBezTo>
                  <a:pt x="3158" y="1699"/>
                  <a:pt x="3159" y="1699"/>
                  <a:pt x="3160" y="1699"/>
                </a:cubicBezTo>
                <a:cubicBezTo>
                  <a:pt x="3161" y="1699"/>
                  <a:pt x="3162" y="1698"/>
                  <a:pt x="3163" y="1698"/>
                </a:cubicBezTo>
                <a:cubicBezTo>
                  <a:pt x="3163" y="1698"/>
                  <a:pt x="3163" y="1698"/>
                  <a:pt x="3164" y="1699"/>
                </a:cubicBezTo>
                <a:cubicBezTo>
                  <a:pt x="3164" y="1699"/>
                  <a:pt x="3164" y="1699"/>
                  <a:pt x="3164" y="1700"/>
                </a:cubicBezTo>
                <a:cubicBezTo>
                  <a:pt x="3164" y="1700"/>
                  <a:pt x="3165" y="1700"/>
                  <a:pt x="3165" y="1700"/>
                </a:cubicBezTo>
                <a:cubicBezTo>
                  <a:pt x="3166" y="1700"/>
                  <a:pt x="3166" y="1699"/>
                  <a:pt x="3167" y="1699"/>
                </a:cubicBezTo>
                <a:cubicBezTo>
                  <a:pt x="3168" y="1699"/>
                  <a:pt x="3169" y="1699"/>
                  <a:pt x="3169" y="1699"/>
                </a:cubicBezTo>
                <a:cubicBezTo>
                  <a:pt x="3170" y="1699"/>
                  <a:pt x="3170" y="1698"/>
                  <a:pt x="3171" y="1698"/>
                </a:cubicBezTo>
                <a:cubicBezTo>
                  <a:pt x="3171" y="1697"/>
                  <a:pt x="3171" y="1697"/>
                  <a:pt x="3172" y="1696"/>
                </a:cubicBezTo>
                <a:cubicBezTo>
                  <a:pt x="3172" y="1696"/>
                  <a:pt x="3173" y="1695"/>
                  <a:pt x="3173" y="1694"/>
                </a:cubicBezTo>
                <a:cubicBezTo>
                  <a:pt x="3174" y="1693"/>
                  <a:pt x="3175" y="1691"/>
                  <a:pt x="3175" y="1689"/>
                </a:cubicBezTo>
                <a:cubicBezTo>
                  <a:pt x="3176" y="1688"/>
                  <a:pt x="3177" y="1688"/>
                  <a:pt x="3178" y="1687"/>
                </a:cubicBezTo>
                <a:cubicBezTo>
                  <a:pt x="3178" y="1687"/>
                  <a:pt x="3179" y="1687"/>
                  <a:pt x="3179" y="1686"/>
                </a:cubicBezTo>
                <a:cubicBezTo>
                  <a:pt x="3180" y="1686"/>
                  <a:pt x="3181" y="1685"/>
                  <a:pt x="3182" y="1685"/>
                </a:cubicBezTo>
                <a:cubicBezTo>
                  <a:pt x="3183" y="1685"/>
                  <a:pt x="3184" y="1684"/>
                  <a:pt x="3185" y="1684"/>
                </a:cubicBezTo>
                <a:cubicBezTo>
                  <a:pt x="3186" y="1684"/>
                  <a:pt x="3186" y="1684"/>
                  <a:pt x="3187" y="1683"/>
                </a:cubicBezTo>
                <a:cubicBezTo>
                  <a:pt x="3188" y="1683"/>
                  <a:pt x="3189" y="1682"/>
                  <a:pt x="3190" y="1682"/>
                </a:cubicBezTo>
                <a:cubicBezTo>
                  <a:pt x="3191" y="1682"/>
                  <a:pt x="3192" y="1681"/>
                  <a:pt x="3192" y="1681"/>
                </a:cubicBezTo>
                <a:cubicBezTo>
                  <a:pt x="3194" y="1679"/>
                  <a:pt x="3195" y="1678"/>
                  <a:pt x="3197" y="1678"/>
                </a:cubicBezTo>
                <a:cubicBezTo>
                  <a:pt x="3198" y="1678"/>
                  <a:pt x="3199" y="1678"/>
                  <a:pt x="3200" y="1678"/>
                </a:cubicBezTo>
                <a:cubicBezTo>
                  <a:pt x="3201" y="1678"/>
                  <a:pt x="3202" y="1678"/>
                  <a:pt x="3203" y="1678"/>
                </a:cubicBezTo>
                <a:cubicBezTo>
                  <a:pt x="3204" y="1679"/>
                  <a:pt x="3206" y="1679"/>
                  <a:pt x="3207" y="1679"/>
                </a:cubicBezTo>
                <a:cubicBezTo>
                  <a:pt x="3209" y="1679"/>
                  <a:pt x="3212" y="1678"/>
                  <a:pt x="3214" y="1677"/>
                </a:cubicBezTo>
                <a:cubicBezTo>
                  <a:pt x="3215" y="1677"/>
                  <a:pt x="3216" y="1677"/>
                  <a:pt x="3217" y="1676"/>
                </a:cubicBezTo>
                <a:cubicBezTo>
                  <a:pt x="3218" y="1676"/>
                  <a:pt x="3219" y="1675"/>
                  <a:pt x="3220" y="1675"/>
                </a:cubicBezTo>
                <a:cubicBezTo>
                  <a:pt x="3222" y="1674"/>
                  <a:pt x="3224" y="1673"/>
                  <a:pt x="3226" y="1673"/>
                </a:cubicBezTo>
                <a:cubicBezTo>
                  <a:pt x="3228" y="1672"/>
                  <a:pt x="3230" y="1671"/>
                  <a:pt x="3232" y="1671"/>
                </a:cubicBezTo>
                <a:cubicBezTo>
                  <a:pt x="3233" y="1671"/>
                  <a:pt x="3234" y="1671"/>
                  <a:pt x="3235" y="1671"/>
                </a:cubicBezTo>
                <a:cubicBezTo>
                  <a:pt x="3236" y="1671"/>
                  <a:pt x="3236" y="1671"/>
                  <a:pt x="3237" y="1670"/>
                </a:cubicBezTo>
                <a:cubicBezTo>
                  <a:pt x="3237" y="1670"/>
                  <a:pt x="3238" y="1670"/>
                  <a:pt x="3238" y="1670"/>
                </a:cubicBezTo>
                <a:cubicBezTo>
                  <a:pt x="3239" y="1670"/>
                  <a:pt x="3240" y="1670"/>
                  <a:pt x="3240" y="1670"/>
                </a:cubicBezTo>
                <a:cubicBezTo>
                  <a:pt x="3241" y="1670"/>
                  <a:pt x="3242" y="1670"/>
                  <a:pt x="3243" y="1670"/>
                </a:cubicBezTo>
                <a:cubicBezTo>
                  <a:pt x="3244" y="1670"/>
                  <a:pt x="3245" y="1669"/>
                  <a:pt x="3246" y="1670"/>
                </a:cubicBezTo>
                <a:cubicBezTo>
                  <a:pt x="3248" y="1670"/>
                  <a:pt x="3250" y="1670"/>
                  <a:pt x="3252" y="1670"/>
                </a:cubicBezTo>
                <a:cubicBezTo>
                  <a:pt x="3253" y="1670"/>
                  <a:pt x="3253" y="1669"/>
                  <a:pt x="3254" y="1669"/>
                </a:cubicBezTo>
                <a:cubicBezTo>
                  <a:pt x="3254" y="1669"/>
                  <a:pt x="3254" y="1668"/>
                  <a:pt x="3255" y="1668"/>
                </a:cubicBezTo>
                <a:cubicBezTo>
                  <a:pt x="3255" y="1668"/>
                  <a:pt x="3255" y="1668"/>
                  <a:pt x="3256" y="1669"/>
                </a:cubicBezTo>
                <a:cubicBezTo>
                  <a:pt x="3256" y="1669"/>
                  <a:pt x="3257" y="1669"/>
                  <a:pt x="3258" y="1669"/>
                </a:cubicBezTo>
                <a:cubicBezTo>
                  <a:pt x="3259" y="1669"/>
                  <a:pt x="3259" y="1670"/>
                  <a:pt x="3260" y="1670"/>
                </a:cubicBezTo>
                <a:cubicBezTo>
                  <a:pt x="3261" y="1671"/>
                  <a:pt x="3262" y="1670"/>
                  <a:pt x="3262" y="1671"/>
                </a:cubicBezTo>
                <a:cubicBezTo>
                  <a:pt x="3263" y="1671"/>
                  <a:pt x="3264" y="1672"/>
                  <a:pt x="3265" y="1673"/>
                </a:cubicBezTo>
                <a:cubicBezTo>
                  <a:pt x="3266" y="1673"/>
                  <a:pt x="3267" y="1676"/>
                  <a:pt x="3268" y="1675"/>
                </a:cubicBezTo>
                <a:cubicBezTo>
                  <a:pt x="3269" y="1675"/>
                  <a:pt x="3269" y="1675"/>
                  <a:pt x="3269" y="1674"/>
                </a:cubicBezTo>
                <a:cubicBezTo>
                  <a:pt x="3270" y="1674"/>
                  <a:pt x="3270" y="1674"/>
                  <a:pt x="3271" y="1674"/>
                </a:cubicBezTo>
                <a:cubicBezTo>
                  <a:pt x="3272" y="1674"/>
                  <a:pt x="3272" y="1673"/>
                  <a:pt x="3273" y="1674"/>
                </a:cubicBezTo>
                <a:cubicBezTo>
                  <a:pt x="3273" y="1674"/>
                  <a:pt x="3274" y="1674"/>
                  <a:pt x="3274" y="1674"/>
                </a:cubicBezTo>
                <a:cubicBezTo>
                  <a:pt x="3275" y="1674"/>
                  <a:pt x="3275" y="1674"/>
                  <a:pt x="3275" y="1675"/>
                </a:cubicBezTo>
                <a:cubicBezTo>
                  <a:pt x="3276" y="1675"/>
                  <a:pt x="3276" y="1675"/>
                  <a:pt x="3276" y="1675"/>
                </a:cubicBezTo>
                <a:cubicBezTo>
                  <a:pt x="3276" y="1676"/>
                  <a:pt x="3277" y="1675"/>
                  <a:pt x="3277" y="1676"/>
                </a:cubicBezTo>
                <a:cubicBezTo>
                  <a:pt x="3278" y="1676"/>
                  <a:pt x="3278" y="1676"/>
                  <a:pt x="3278" y="1676"/>
                </a:cubicBezTo>
                <a:cubicBezTo>
                  <a:pt x="3279" y="1677"/>
                  <a:pt x="3280" y="1677"/>
                  <a:pt x="3281" y="1677"/>
                </a:cubicBezTo>
                <a:cubicBezTo>
                  <a:pt x="3282" y="1677"/>
                  <a:pt x="3282" y="1676"/>
                  <a:pt x="3283" y="1676"/>
                </a:cubicBezTo>
                <a:cubicBezTo>
                  <a:pt x="3283" y="1676"/>
                  <a:pt x="3284" y="1676"/>
                  <a:pt x="3285" y="1677"/>
                </a:cubicBezTo>
                <a:cubicBezTo>
                  <a:pt x="3285" y="1677"/>
                  <a:pt x="3285" y="1677"/>
                  <a:pt x="3285" y="1678"/>
                </a:cubicBezTo>
                <a:cubicBezTo>
                  <a:pt x="3286" y="1678"/>
                  <a:pt x="3286" y="1678"/>
                  <a:pt x="3286" y="1679"/>
                </a:cubicBezTo>
                <a:cubicBezTo>
                  <a:pt x="3287" y="1680"/>
                  <a:pt x="3286" y="1681"/>
                  <a:pt x="3286" y="1681"/>
                </a:cubicBezTo>
                <a:cubicBezTo>
                  <a:pt x="3286" y="1682"/>
                  <a:pt x="3288" y="1682"/>
                  <a:pt x="3288" y="1681"/>
                </a:cubicBezTo>
                <a:cubicBezTo>
                  <a:pt x="3289" y="1681"/>
                  <a:pt x="3289" y="1681"/>
                  <a:pt x="3289" y="1681"/>
                </a:cubicBezTo>
                <a:cubicBezTo>
                  <a:pt x="3290" y="1681"/>
                  <a:pt x="3290" y="1682"/>
                  <a:pt x="3290" y="1682"/>
                </a:cubicBezTo>
                <a:cubicBezTo>
                  <a:pt x="3290" y="1683"/>
                  <a:pt x="3291" y="1684"/>
                  <a:pt x="3290" y="1684"/>
                </a:cubicBezTo>
                <a:cubicBezTo>
                  <a:pt x="3290" y="1684"/>
                  <a:pt x="3290" y="1684"/>
                  <a:pt x="3290" y="1684"/>
                </a:cubicBezTo>
                <a:cubicBezTo>
                  <a:pt x="3289" y="1683"/>
                  <a:pt x="3289" y="1683"/>
                  <a:pt x="3289" y="1683"/>
                </a:cubicBezTo>
                <a:cubicBezTo>
                  <a:pt x="3288" y="1684"/>
                  <a:pt x="3289" y="1684"/>
                  <a:pt x="3289" y="1684"/>
                </a:cubicBezTo>
                <a:cubicBezTo>
                  <a:pt x="3289" y="1685"/>
                  <a:pt x="3289" y="1685"/>
                  <a:pt x="3289" y="1685"/>
                </a:cubicBezTo>
                <a:cubicBezTo>
                  <a:pt x="3289" y="1686"/>
                  <a:pt x="3288" y="1687"/>
                  <a:pt x="3289" y="1687"/>
                </a:cubicBezTo>
                <a:cubicBezTo>
                  <a:pt x="3290" y="1688"/>
                  <a:pt x="3290" y="1689"/>
                  <a:pt x="3290" y="1689"/>
                </a:cubicBezTo>
                <a:cubicBezTo>
                  <a:pt x="3291" y="1690"/>
                  <a:pt x="3292" y="1690"/>
                  <a:pt x="3293" y="1690"/>
                </a:cubicBezTo>
                <a:cubicBezTo>
                  <a:pt x="3295" y="1690"/>
                  <a:pt x="3296" y="1691"/>
                  <a:pt x="3296" y="1692"/>
                </a:cubicBezTo>
                <a:cubicBezTo>
                  <a:pt x="3296" y="1692"/>
                  <a:pt x="3296" y="1693"/>
                  <a:pt x="3296" y="1693"/>
                </a:cubicBezTo>
                <a:cubicBezTo>
                  <a:pt x="3296" y="1694"/>
                  <a:pt x="3296" y="1694"/>
                  <a:pt x="3297" y="1694"/>
                </a:cubicBezTo>
                <a:cubicBezTo>
                  <a:pt x="3297" y="1694"/>
                  <a:pt x="3297" y="1695"/>
                  <a:pt x="3297" y="1695"/>
                </a:cubicBezTo>
                <a:cubicBezTo>
                  <a:pt x="3297" y="1696"/>
                  <a:pt x="3298" y="1696"/>
                  <a:pt x="3299" y="1697"/>
                </a:cubicBezTo>
                <a:cubicBezTo>
                  <a:pt x="3299" y="1697"/>
                  <a:pt x="3299" y="1697"/>
                  <a:pt x="3300" y="1698"/>
                </a:cubicBezTo>
                <a:cubicBezTo>
                  <a:pt x="3300" y="1698"/>
                  <a:pt x="3300" y="1698"/>
                  <a:pt x="3301" y="1698"/>
                </a:cubicBezTo>
                <a:cubicBezTo>
                  <a:pt x="3301" y="1699"/>
                  <a:pt x="3302" y="1700"/>
                  <a:pt x="3302" y="1701"/>
                </a:cubicBezTo>
                <a:cubicBezTo>
                  <a:pt x="3302" y="1702"/>
                  <a:pt x="3302" y="1702"/>
                  <a:pt x="3303" y="1703"/>
                </a:cubicBezTo>
                <a:cubicBezTo>
                  <a:pt x="3303" y="1704"/>
                  <a:pt x="3303" y="1705"/>
                  <a:pt x="3304" y="1706"/>
                </a:cubicBezTo>
                <a:cubicBezTo>
                  <a:pt x="3304" y="1706"/>
                  <a:pt x="3304" y="1708"/>
                  <a:pt x="3303" y="1708"/>
                </a:cubicBezTo>
                <a:cubicBezTo>
                  <a:pt x="3303" y="1708"/>
                  <a:pt x="3303" y="1707"/>
                  <a:pt x="3303" y="1707"/>
                </a:cubicBezTo>
                <a:cubicBezTo>
                  <a:pt x="3303" y="1707"/>
                  <a:pt x="3303" y="1707"/>
                  <a:pt x="3302" y="1707"/>
                </a:cubicBezTo>
                <a:cubicBezTo>
                  <a:pt x="3302" y="1706"/>
                  <a:pt x="3302" y="1706"/>
                  <a:pt x="3302" y="1706"/>
                </a:cubicBezTo>
                <a:cubicBezTo>
                  <a:pt x="3302" y="1706"/>
                  <a:pt x="3302" y="1705"/>
                  <a:pt x="3301" y="1705"/>
                </a:cubicBezTo>
                <a:cubicBezTo>
                  <a:pt x="3301" y="1706"/>
                  <a:pt x="3301" y="1706"/>
                  <a:pt x="3301" y="1707"/>
                </a:cubicBezTo>
                <a:cubicBezTo>
                  <a:pt x="3301" y="1707"/>
                  <a:pt x="3301" y="1707"/>
                  <a:pt x="3301" y="1708"/>
                </a:cubicBezTo>
                <a:cubicBezTo>
                  <a:pt x="3301" y="1708"/>
                  <a:pt x="3301" y="1708"/>
                  <a:pt x="3302" y="1708"/>
                </a:cubicBezTo>
                <a:cubicBezTo>
                  <a:pt x="3302" y="1708"/>
                  <a:pt x="3302" y="1708"/>
                  <a:pt x="3303" y="1709"/>
                </a:cubicBezTo>
                <a:cubicBezTo>
                  <a:pt x="3303" y="1709"/>
                  <a:pt x="3304" y="1709"/>
                  <a:pt x="3305" y="1710"/>
                </a:cubicBezTo>
                <a:cubicBezTo>
                  <a:pt x="3305" y="1710"/>
                  <a:pt x="3305" y="1710"/>
                  <a:pt x="3305" y="1711"/>
                </a:cubicBezTo>
                <a:cubicBezTo>
                  <a:pt x="3306" y="1711"/>
                  <a:pt x="3306" y="1711"/>
                  <a:pt x="3306" y="1711"/>
                </a:cubicBezTo>
                <a:cubicBezTo>
                  <a:pt x="3307" y="1712"/>
                  <a:pt x="3307" y="1712"/>
                  <a:pt x="3307" y="1712"/>
                </a:cubicBezTo>
                <a:cubicBezTo>
                  <a:pt x="3308" y="1712"/>
                  <a:pt x="3308" y="1711"/>
                  <a:pt x="3309" y="1712"/>
                </a:cubicBezTo>
                <a:cubicBezTo>
                  <a:pt x="3309" y="1712"/>
                  <a:pt x="3309" y="1713"/>
                  <a:pt x="3310" y="1713"/>
                </a:cubicBezTo>
                <a:cubicBezTo>
                  <a:pt x="3311" y="1713"/>
                  <a:pt x="3311" y="1712"/>
                  <a:pt x="3311" y="1712"/>
                </a:cubicBezTo>
                <a:cubicBezTo>
                  <a:pt x="3311" y="1711"/>
                  <a:pt x="3310" y="1711"/>
                  <a:pt x="3310" y="1711"/>
                </a:cubicBezTo>
                <a:cubicBezTo>
                  <a:pt x="3310" y="1710"/>
                  <a:pt x="3310" y="1709"/>
                  <a:pt x="3310" y="1710"/>
                </a:cubicBezTo>
                <a:cubicBezTo>
                  <a:pt x="3310" y="1710"/>
                  <a:pt x="3310" y="1711"/>
                  <a:pt x="3309" y="1710"/>
                </a:cubicBezTo>
                <a:cubicBezTo>
                  <a:pt x="3309" y="1710"/>
                  <a:pt x="3309" y="1709"/>
                  <a:pt x="3309" y="1709"/>
                </a:cubicBezTo>
                <a:cubicBezTo>
                  <a:pt x="3310" y="1709"/>
                  <a:pt x="3310" y="1709"/>
                  <a:pt x="3310" y="1708"/>
                </a:cubicBezTo>
                <a:cubicBezTo>
                  <a:pt x="3310" y="1708"/>
                  <a:pt x="3310" y="1707"/>
                  <a:pt x="3311" y="1707"/>
                </a:cubicBezTo>
                <a:cubicBezTo>
                  <a:pt x="3311" y="1707"/>
                  <a:pt x="3311" y="1707"/>
                  <a:pt x="3312" y="1706"/>
                </a:cubicBezTo>
                <a:cubicBezTo>
                  <a:pt x="3312" y="1706"/>
                  <a:pt x="3312" y="1705"/>
                  <a:pt x="3313" y="1704"/>
                </a:cubicBezTo>
                <a:cubicBezTo>
                  <a:pt x="3313" y="1704"/>
                  <a:pt x="3314" y="1703"/>
                  <a:pt x="3314" y="1703"/>
                </a:cubicBezTo>
                <a:cubicBezTo>
                  <a:pt x="3315" y="1702"/>
                  <a:pt x="3315" y="1702"/>
                  <a:pt x="3315" y="1702"/>
                </a:cubicBezTo>
                <a:cubicBezTo>
                  <a:pt x="3315" y="1701"/>
                  <a:pt x="3316" y="1701"/>
                  <a:pt x="3316" y="1701"/>
                </a:cubicBezTo>
                <a:cubicBezTo>
                  <a:pt x="3317" y="1700"/>
                  <a:pt x="3317" y="1700"/>
                  <a:pt x="3318" y="1699"/>
                </a:cubicBezTo>
                <a:cubicBezTo>
                  <a:pt x="3318" y="1699"/>
                  <a:pt x="3319" y="1698"/>
                  <a:pt x="3320" y="1698"/>
                </a:cubicBezTo>
                <a:cubicBezTo>
                  <a:pt x="3320" y="1698"/>
                  <a:pt x="3321" y="1697"/>
                  <a:pt x="3322" y="1697"/>
                </a:cubicBezTo>
                <a:cubicBezTo>
                  <a:pt x="3323" y="1697"/>
                  <a:pt x="3323" y="1697"/>
                  <a:pt x="3324" y="1696"/>
                </a:cubicBezTo>
                <a:cubicBezTo>
                  <a:pt x="3325" y="1695"/>
                  <a:pt x="3326" y="1694"/>
                  <a:pt x="3326" y="1692"/>
                </a:cubicBezTo>
                <a:cubicBezTo>
                  <a:pt x="3326" y="1691"/>
                  <a:pt x="3327" y="1691"/>
                  <a:pt x="3327" y="1690"/>
                </a:cubicBezTo>
                <a:cubicBezTo>
                  <a:pt x="3327" y="1690"/>
                  <a:pt x="3327" y="1690"/>
                  <a:pt x="3328" y="1689"/>
                </a:cubicBezTo>
                <a:cubicBezTo>
                  <a:pt x="3328" y="1688"/>
                  <a:pt x="3329" y="1687"/>
                  <a:pt x="3330" y="1686"/>
                </a:cubicBezTo>
                <a:cubicBezTo>
                  <a:pt x="3331" y="1686"/>
                  <a:pt x="3331" y="1685"/>
                  <a:pt x="3331" y="1684"/>
                </a:cubicBezTo>
                <a:cubicBezTo>
                  <a:pt x="3331" y="1684"/>
                  <a:pt x="3331" y="1683"/>
                  <a:pt x="3331" y="1683"/>
                </a:cubicBezTo>
                <a:cubicBezTo>
                  <a:pt x="3331" y="1683"/>
                  <a:pt x="3331" y="1682"/>
                  <a:pt x="3331" y="1682"/>
                </a:cubicBezTo>
                <a:cubicBezTo>
                  <a:pt x="3331" y="1682"/>
                  <a:pt x="3332" y="1684"/>
                  <a:pt x="3332" y="1684"/>
                </a:cubicBezTo>
                <a:cubicBezTo>
                  <a:pt x="3332" y="1684"/>
                  <a:pt x="3332" y="1685"/>
                  <a:pt x="3332" y="1685"/>
                </a:cubicBezTo>
                <a:cubicBezTo>
                  <a:pt x="3332" y="1685"/>
                  <a:pt x="3333" y="1685"/>
                  <a:pt x="3333" y="1686"/>
                </a:cubicBezTo>
                <a:cubicBezTo>
                  <a:pt x="3333" y="1686"/>
                  <a:pt x="3333" y="1687"/>
                  <a:pt x="3333" y="1687"/>
                </a:cubicBezTo>
                <a:cubicBezTo>
                  <a:pt x="3333" y="1687"/>
                  <a:pt x="3333" y="1688"/>
                  <a:pt x="3333" y="1688"/>
                </a:cubicBezTo>
                <a:cubicBezTo>
                  <a:pt x="3333" y="1689"/>
                  <a:pt x="3332" y="1689"/>
                  <a:pt x="3332" y="1690"/>
                </a:cubicBezTo>
                <a:cubicBezTo>
                  <a:pt x="3332" y="1690"/>
                  <a:pt x="3331" y="1690"/>
                  <a:pt x="3331" y="1691"/>
                </a:cubicBezTo>
                <a:cubicBezTo>
                  <a:pt x="3331" y="1691"/>
                  <a:pt x="3332" y="1691"/>
                  <a:pt x="3332" y="1692"/>
                </a:cubicBezTo>
                <a:cubicBezTo>
                  <a:pt x="3332" y="1692"/>
                  <a:pt x="3332" y="1693"/>
                  <a:pt x="3332" y="1694"/>
                </a:cubicBezTo>
                <a:cubicBezTo>
                  <a:pt x="3332" y="1695"/>
                  <a:pt x="3331" y="1696"/>
                  <a:pt x="3331" y="1696"/>
                </a:cubicBezTo>
                <a:cubicBezTo>
                  <a:pt x="3330" y="1697"/>
                  <a:pt x="3330" y="1698"/>
                  <a:pt x="3329" y="1698"/>
                </a:cubicBezTo>
                <a:cubicBezTo>
                  <a:pt x="3329" y="1699"/>
                  <a:pt x="3328" y="1700"/>
                  <a:pt x="3328" y="1702"/>
                </a:cubicBezTo>
                <a:cubicBezTo>
                  <a:pt x="3328" y="1703"/>
                  <a:pt x="3328" y="1704"/>
                  <a:pt x="3328" y="1706"/>
                </a:cubicBezTo>
                <a:cubicBezTo>
                  <a:pt x="3328" y="1707"/>
                  <a:pt x="3328" y="1708"/>
                  <a:pt x="3328" y="1709"/>
                </a:cubicBezTo>
                <a:cubicBezTo>
                  <a:pt x="3328" y="1710"/>
                  <a:pt x="3327" y="1710"/>
                  <a:pt x="3327" y="1711"/>
                </a:cubicBezTo>
                <a:cubicBezTo>
                  <a:pt x="3327" y="1712"/>
                  <a:pt x="3326" y="1712"/>
                  <a:pt x="3325" y="1712"/>
                </a:cubicBezTo>
                <a:cubicBezTo>
                  <a:pt x="3325" y="1712"/>
                  <a:pt x="3324" y="1712"/>
                  <a:pt x="3324" y="1712"/>
                </a:cubicBezTo>
                <a:cubicBezTo>
                  <a:pt x="3323" y="1712"/>
                  <a:pt x="3323" y="1712"/>
                  <a:pt x="3323" y="1712"/>
                </a:cubicBezTo>
                <a:cubicBezTo>
                  <a:pt x="3322" y="1712"/>
                  <a:pt x="3322" y="1712"/>
                  <a:pt x="3322" y="1712"/>
                </a:cubicBezTo>
                <a:cubicBezTo>
                  <a:pt x="3322" y="1712"/>
                  <a:pt x="3322" y="1713"/>
                  <a:pt x="3322" y="1713"/>
                </a:cubicBezTo>
                <a:cubicBezTo>
                  <a:pt x="3322" y="1713"/>
                  <a:pt x="3322" y="1713"/>
                  <a:pt x="3321" y="1713"/>
                </a:cubicBezTo>
                <a:cubicBezTo>
                  <a:pt x="3321" y="1714"/>
                  <a:pt x="3321" y="1714"/>
                  <a:pt x="3321" y="1715"/>
                </a:cubicBezTo>
                <a:cubicBezTo>
                  <a:pt x="3321" y="1715"/>
                  <a:pt x="3321" y="1715"/>
                  <a:pt x="3320" y="1716"/>
                </a:cubicBezTo>
                <a:cubicBezTo>
                  <a:pt x="3320" y="1716"/>
                  <a:pt x="3320" y="1716"/>
                  <a:pt x="3320" y="1716"/>
                </a:cubicBezTo>
                <a:cubicBezTo>
                  <a:pt x="3321" y="1716"/>
                  <a:pt x="3321" y="1716"/>
                  <a:pt x="3322" y="1716"/>
                </a:cubicBezTo>
                <a:cubicBezTo>
                  <a:pt x="3322" y="1715"/>
                  <a:pt x="3323" y="1716"/>
                  <a:pt x="3324" y="1715"/>
                </a:cubicBezTo>
                <a:cubicBezTo>
                  <a:pt x="3324" y="1715"/>
                  <a:pt x="3325" y="1715"/>
                  <a:pt x="3325" y="1715"/>
                </a:cubicBezTo>
                <a:cubicBezTo>
                  <a:pt x="3325" y="1715"/>
                  <a:pt x="3326" y="1715"/>
                  <a:pt x="3326" y="1715"/>
                </a:cubicBezTo>
                <a:cubicBezTo>
                  <a:pt x="3327" y="1715"/>
                  <a:pt x="3327" y="1714"/>
                  <a:pt x="3328" y="1715"/>
                </a:cubicBezTo>
                <a:cubicBezTo>
                  <a:pt x="3329" y="1715"/>
                  <a:pt x="3330" y="1716"/>
                  <a:pt x="3330" y="1715"/>
                </a:cubicBezTo>
                <a:cubicBezTo>
                  <a:pt x="3331" y="1714"/>
                  <a:pt x="3331" y="1713"/>
                  <a:pt x="3331" y="1713"/>
                </a:cubicBezTo>
                <a:cubicBezTo>
                  <a:pt x="3331" y="1712"/>
                  <a:pt x="3332" y="1711"/>
                  <a:pt x="3332" y="1710"/>
                </a:cubicBezTo>
                <a:cubicBezTo>
                  <a:pt x="3332" y="1709"/>
                  <a:pt x="3332" y="1708"/>
                  <a:pt x="3332" y="1707"/>
                </a:cubicBezTo>
                <a:cubicBezTo>
                  <a:pt x="3332" y="1707"/>
                  <a:pt x="3333" y="1707"/>
                  <a:pt x="3333" y="1706"/>
                </a:cubicBezTo>
                <a:cubicBezTo>
                  <a:pt x="3333" y="1706"/>
                  <a:pt x="3333" y="1705"/>
                  <a:pt x="3333" y="1705"/>
                </a:cubicBezTo>
                <a:cubicBezTo>
                  <a:pt x="3333" y="1704"/>
                  <a:pt x="3333" y="1704"/>
                  <a:pt x="3333" y="1703"/>
                </a:cubicBezTo>
                <a:cubicBezTo>
                  <a:pt x="3334" y="1703"/>
                  <a:pt x="3334" y="1703"/>
                  <a:pt x="3334" y="1702"/>
                </a:cubicBezTo>
                <a:cubicBezTo>
                  <a:pt x="3335" y="1702"/>
                  <a:pt x="3335" y="1703"/>
                  <a:pt x="3335" y="1704"/>
                </a:cubicBezTo>
                <a:cubicBezTo>
                  <a:pt x="3336" y="1705"/>
                  <a:pt x="3336" y="1705"/>
                  <a:pt x="3337" y="1706"/>
                </a:cubicBezTo>
                <a:cubicBezTo>
                  <a:pt x="3337" y="1706"/>
                  <a:pt x="3337" y="1707"/>
                  <a:pt x="3338" y="1708"/>
                </a:cubicBezTo>
                <a:cubicBezTo>
                  <a:pt x="3338" y="1709"/>
                  <a:pt x="3339" y="1709"/>
                  <a:pt x="3339" y="1710"/>
                </a:cubicBezTo>
                <a:cubicBezTo>
                  <a:pt x="3340" y="1711"/>
                  <a:pt x="3339" y="1713"/>
                  <a:pt x="3339" y="1714"/>
                </a:cubicBezTo>
                <a:cubicBezTo>
                  <a:pt x="3339" y="1716"/>
                  <a:pt x="3338" y="1718"/>
                  <a:pt x="3336" y="1719"/>
                </a:cubicBezTo>
                <a:cubicBezTo>
                  <a:pt x="3335" y="1720"/>
                  <a:pt x="3334" y="1720"/>
                  <a:pt x="3335" y="1721"/>
                </a:cubicBezTo>
                <a:cubicBezTo>
                  <a:pt x="3335" y="1721"/>
                  <a:pt x="3335" y="1721"/>
                  <a:pt x="3336" y="1721"/>
                </a:cubicBezTo>
                <a:cubicBezTo>
                  <a:pt x="3336" y="1721"/>
                  <a:pt x="3336" y="1721"/>
                  <a:pt x="3336" y="1721"/>
                </a:cubicBezTo>
                <a:cubicBezTo>
                  <a:pt x="3337" y="1722"/>
                  <a:pt x="3338" y="1722"/>
                  <a:pt x="3338" y="1722"/>
                </a:cubicBezTo>
                <a:cubicBezTo>
                  <a:pt x="3339" y="1721"/>
                  <a:pt x="3340" y="1721"/>
                  <a:pt x="3340" y="1720"/>
                </a:cubicBezTo>
                <a:cubicBezTo>
                  <a:pt x="3341" y="1720"/>
                  <a:pt x="3342" y="1720"/>
                  <a:pt x="3343" y="1720"/>
                </a:cubicBezTo>
                <a:cubicBezTo>
                  <a:pt x="3343" y="1720"/>
                  <a:pt x="3344" y="1720"/>
                  <a:pt x="3344" y="1719"/>
                </a:cubicBezTo>
                <a:cubicBezTo>
                  <a:pt x="3344" y="1719"/>
                  <a:pt x="3345" y="1719"/>
                  <a:pt x="3345" y="1719"/>
                </a:cubicBezTo>
                <a:cubicBezTo>
                  <a:pt x="3346" y="1719"/>
                  <a:pt x="3346" y="1718"/>
                  <a:pt x="3347" y="1718"/>
                </a:cubicBezTo>
                <a:cubicBezTo>
                  <a:pt x="3347" y="1718"/>
                  <a:pt x="3347" y="1718"/>
                  <a:pt x="3348" y="1718"/>
                </a:cubicBezTo>
                <a:cubicBezTo>
                  <a:pt x="3348" y="1718"/>
                  <a:pt x="3348" y="1718"/>
                  <a:pt x="3348" y="1718"/>
                </a:cubicBezTo>
                <a:cubicBezTo>
                  <a:pt x="3348" y="1719"/>
                  <a:pt x="3347" y="1719"/>
                  <a:pt x="3346" y="1719"/>
                </a:cubicBezTo>
                <a:cubicBezTo>
                  <a:pt x="3346" y="1720"/>
                  <a:pt x="3345" y="1720"/>
                  <a:pt x="3345" y="1720"/>
                </a:cubicBezTo>
                <a:cubicBezTo>
                  <a:pt x="3345" y="1720"/>
                  <a:pt x="3344" y="1720"/>
                  <a:pt x="3344" y="1720"/>
                </a:cubicBezTo>
                <a:cubicBezTo>
                  <a:pt x="3343" y="1720"/>
                  <a:pt x="3344" y="1721"/>
                  <a:pt x="3344" y="1721"/>
                </a:cubicBezTo>
                <a:cubicBezTo>
                  <a:pt x="3345" y="1721"/>
                  <a:pt x="3345" y="1721"/>
                  <a:pt x="3345" y="1722"/>
                </a:cubicBezTo>
                <a:cubicBezTo>
                  <a:pt x="3345" y="1722"/>
                  <a:pt x="3345" y="1723"/>
                  <a:pt x="3346" y="1723"/>
                </a:cubicBezTo>
                <a:cubicBezTo>
                  <a:pt x="3346" y="1723"/>
                  <a:pt x="3346" y="1723"/>
                  <a:pt x="3347" y="1724"/>
                </a:cubicBezTo>
                <a:cubicBezTo>
                  <a:pt x="3348" y="1724"/>
                  <a:pt x="3348" y="1725"/>
                  <a:pt x="3348" y="1725"/>
                </a:cubicBezTo>
                <a:cubicBezTo>
                  <a:pt x="3349" y="1726"/>
                  <a:pt x="3350" y="1726"/>
                  <a:pt x="3350" y="1727"/>
                </a:cubicBezTo>
                <a:cubicBezTo>
                  <a:pt x="3351" y="1727"/>
                  <a:pt x="3351" y="1728"/>
                  <a:pt x="3352" y="1729"/>
                </a:cubicBezTo>
                <a:cubicBezTo>
                  <a:pt x="3353" y="1730"/>
                  <a:pt x="3353" y="1731"/>
                  <a:pt x="3354" y="1732"/>
                </a:cubicBezTo>
                <a:cubicBezTo>
                  <a:pt x="3354" y="1733"/>
                  <a:pt x="3355" y="1735"/>
                  <a:pt x="3354" y="1737"/>
                </a:cubicBezTo>
                <a:cubicBezTo>
                  <a:pt x="3354" y="1737"/>
                  <a:pt x="3353" y="1738"/>
                  <a:pt x="3353" y="1739"/>
                </a:cubicBezTo>
                <a:cubicBezTo>
                  <a:pt x="3353" y="1740"/>
                  <a:pt x="3353" y="1741"/>
                  <a:pt x="3354" y="1742"/>
                </a:cubicBezTo>
                <a:cubicBezTo>
                  <a:pt x="3354" y="1742"/>
                  <a:pt x="3354" y="1742"/>
                  <a:pt x="3354" y="1742"/>
                </a:cubicBezTo>
                <a:cubicBezTo>
                  <a:pt x="3355" y="1743"/>
                  <a:pt x="3355" y="1743"/>
                  <a:pt x="3355" y="1744"/>
                </a:cubicBezTo>
                <a:cubicBezTo>
                  <a:pt x="3356" y="1744"/>
                  <a:pt x="3356" y="1745"/>
                  <a:pt x="3357" y="1745"/>
                </a:cubicBezTo>
                <a:cubicBezTo>
                  <a:pt x="3358" y="1746"/>
                  <a:pt x="3359" y="1748"/>
                  <a:pt x="3360" y="1749"/>
                </a:cubicBezTo>
                <a:cubicBezTo>
                  <a:pt x="3361" y="1751"/>
                  <a:pt x="3362" y="1752"/>
                  <a:pt x="3363" y="1752"/>
                </a:cubicBezTo>
                <a:cubicBezTo>
                  <a:pt x="3364" y="1752"/>
                  <a:pt x="3365" y="1752"/>
                  <a:pt x="3366" y="1753"/>
                </a:cubicBezTo>
                <a:cubicBezTo>
                  <a:pt x="3367" y="1753"/>
                  <a:pt x="3368" y="1753"/>
                  <a:pt x="3368" y="1753"/>
                </a:cubicBezTo>
                <a:cubicBezTo>
                  <a:pt x="3369" y="1754"/>
                  <a:pt x="3369" y="1754"/>
                  <a:pt x="3369" y="1754"/>
                </a:cubicBezTo>
                <a:cubicBezTo>
                  <a:pt x="3370" y="1755"/>
                  <a:pt x="3370" y="1755"/>
                  <a:pt x="3371" y="1755"/>
                </a:cubicBezTo>
                <a:cubicBezTo>
                  <a:pt x="3372" y="1755"/>
                  <a:pt x="3372" y="1755"/>
                  <a:pt x="3372" y="1756"/>
                </a:cubicBezTo>
                <a:cubicBezTo>
                  <a:pt x="3372" y="1757"/>
                  <a:pt x="3372" y="1758"/>
                  <a:pt x="3372" y="1758"/>
                </a:cubicBezTo>
                <a:cubicBezTo>
                  <a:pt x="3373" y="1758"/>
                  <a:pt x="3373" y="1758"/>
                  <a:pt x="3373" y="1758"/>
                </a:cubicBezTo>
                <a:cubicBezTo>
                  <a:pt x="3374" y="1758"/>
                  <a:pt x="3374" y="1757"/>
                  <a:pt x="3374" y="1757"/>
                </a:cubicBezTo>
                <a:cubicBezTo>
                  <a:pt x="3375" y="1757"/>
                  <a:pt x="3375" y="1757"/>
                  <a:pt x="3375" y="1757"/>
                </a:cubicBezTo>
                <a:cubicBezTo>
                  <a:pt x="3376" y="1757"/>
                  <a:pt x="3376" y="1757"/>
                  <a:pt x="3376" y="1756"/>
                </a:cubicBezTo>
                <a:cubicBezTo>
                  <a:pt x="3377" y="1756"/>
                  <a:pt x="3377" y="1756"/>
                  <a:pt x="3378" y="1756"/>
                </a:cubicBezTo>
                <a:cubicBezTo>
                  <a:pt x="3378" y="1756"/>
                  <a:pt x="3379" y="1756"/>
                  <a:pt x="3380" y="1757"/>
                </a:cubicBezTo>
                <a:cubicBezTo>
                  <a:pt x="3381" y="1758"/>
                  <a:pt x="3383" y="1757"/>
                  <a:pt x="3385" y="1757"/>
                </a:cubicBezTo>
                <a:cubicBezTo>
                  <a:pt x="3386" y="1757"/>
                  <a:pt x="3386" y="1758"/>
                  <a:pt x="3387" y="1758"/>
                </a:cubicBezTo>
                <a:cubicBezTo>
                  <a:pt x="3387" y="1759"/>
                  <a:pt x="3387" y="1759"/>
                  <a:pt x="3388" y="1759"/>
                </a:cubicBezTo>
                <a:cubicBezTo>
                  <a:pt x="3388" y="1759"/>
                  <a:pt x="3388" y="1759"/>
                  <a:pt x="3389" y="1760"/>
                </a:cubicBezTo>
                <a:cubicBezTo>
                  <a:pt x="3389" y="1760"/>
                  <a:pt x="3390" y="1761"/>
                  <a:pt x="3391" y="1761"/>
                </a:cubicBezTo>
                <a:cubicBezTo>
                  <a:pt x="3392" y="1761"/>
                  <a:pt x="3392" y="1762"/>
                  <a:pt x="3393" y="1762"/>
                </a:cubicBezTo>
                <a:cubicBezTo>
                  <a:pt x="3393" y="1762"/>
                  <a:pt x="3394" y="1762"/>
                  <a:pt x="3394" y="1762"/>
                </a:cubicBezTo>
                <a:cubicBezTo>
                  <a:pt x="3394" y="1762"/>
                  <a:pt x="3395" y="1763"/>
                  <a:pt x="3395" y="1763"/>
                </a:cubicBezTo>
                <a:cubicBezTo>
                  <a:pt x="3396" y="1763"/>
                  <a:pt x="3397" y="1764"/>
                  <a:pt x="3398" y="1763"/>
                </a:cubicBezTo>
                <a:cubicBezTo>
                  <a:pt x="3398" y="1763"/>
                  <a:pt x="3398" y="1763"/>
                  <a:pt x="3398" y="1762"/>
                </a:cubicBezTo>
                <a:cubicBezTo>
                  <a:pt x="3399" y="1762"/>
                  <a:pt x="3399" y="1761"/>
                  <a:pt x="3399" y="1761"/>
                </a:cubicBezTo>
                <a:cubicBezTo>
                  <a:pt x="3400" y="1761"/>
                  <a:pt x="3401" y="1761"/>
                  <a:pt x="3401" y="1760"/>
                </a:cubicBezTo>
                <a:cubicBezTo>
                  <a:pt x="3401" y="1760"/>
                  <a:pt x="3402" y="1760"/>
                  <a:pt x="3402" y="1759"/>
                </a:cubicBezTo>
                <a:cubicBezTo>
                  <a:pt x="3402" y="1759"/>
                  <a:pt x="3403" y="1759"/>
                  <a:pt x="3403" y="1759"/>
                </a:cubicBezTo>
                <a:cubicBezTo>
                  <a:pt x="3404" y="1758"/>
                  <a:pt x="3404" y="1758"/>
                  <a:pt x="3404" y="1757"/>
                </a:cubicBezTo>
                <a:cubicBezTo>
                  <a:pt x="3405" y="1757"/>
                  <a:pt x="3405" y="1757"/>
                  <a:pt x="3405" y="1757"/>
                </a:cubicBezTo>
                <a:cubicBezTo>
                  <a:pt x="3406" y="1757"/>
                  <a:pt x="3406" y="1757"/>
                  <a:pt x="3406" y="1757"/>
                </a:cubicBezTo>
                <a:cubicBezTo>
                  <a:pt x="3407" y="1756"/>
                  <a:pt x="3407" y="1756"/>
                  <a:pt x="3408" y="1756"/>
                </a:cubicBezTo>
                <a:cubicBezTo>
                  <a:pt x="3409" y="1756"/>
                  <a:pt x="3409" y="1756"/>
                  <a:pt x="3409" y="1755"/>
                </a:cubicBezTo>
                <a:cubicBezTo>
                  <a:pt x="3410" y="1755"/>
                  <a:pt x="3410" y="1755"/>
                  <a:pt x="3410" y="1754"/>
                </a:cubicBezTo>
                <a:cubicBezTo>
                  <a:pt x="3409" y="1754"/>
                  <a:pt x="3409" y="1754"/>
                  <a:pt x="3408" y="1754"/>
                </a:cubicBezTo>
                <a:cubicBezTo>
                  <a:pt x="3408" y="1754"/>
                  <a:pt x="3406" y="1755"/>
                  <a:pt x="3406" y="1754"/>
                </a:cubicBezTo>
                <a:cubicBezTo>
                  <a:pt x="3406" y="1754"/>
                  <a:pt x="3407" y="1754"/>
                  <a:pt x="3407" y="1754"/>
                </a:cubicBezTo>
                <a:cubicBezTo>
                  <a:pt x="3407" y="1753"/>
                  <a:pt x="3407" y="1753"/>
                  <a:pt x="3407" y="1753"/>
                </a:cubicBezTo>
                <a:cubicBezTo>
                  <a:pt x="3407" y="1753"/>
                  <a:pt x="3408" y="1753"/>
                  <a:pt x="3408" y="1753"/>
                </a:cubicBezTo>
                <a:cubicBezTo>
                  <a:pt x="3409" y="1753"/>
                  <a:pt x="3410" y="1752"/>
                  <a:pt x="3410" y="1752"/>
                </a:cubicBezTo>
                <a:cubicBezTo>
                  <a:pt x="3411" y="1752"/>
                  <a:pt x="3412" y="1750"/>
                  <a:pt x="3413" y="1751"/>
                </a:cubicBezTo>
                <a:cubicBezTo>
                  <a:pt x="3413" y="1751"/>
                  <a:pt x="3413" y="1751"/>
                  <a:pt x="3413" y="1752"/>
                </a:cubicBezTo>
                <a:cubicBezTo>
                  <a:pt x="3413" y="1752"/>
                  <a:pt x="3414" y="1752"/>
                  <a:pt x="3414" y="1753"/>
                </a:cubicBezTo>
                <a:cubicBezTo>
                  <a:pt x="3414" y="1753"/>
                  <a:pt x="3414" y="1753"/>
                  <a:pt x="3414" y="1754"/>
                </a:cubicBezTo>
                <a:cubicBezTo>
                  <a:pt x="3414" y="1755"/>
                  <a:pt x="3414" y="1755"/>
                  <a:pt x="3413" y="1756"/>
                </a:cubicBezTo>
                <a:cubicBezTo>
                  <a:pt x="3413" y="1756"/>
                  <a:pt x="3412" y="1757"/>
                  <a:pt x="3411" y="1757"/>
                </a:cubicBezTo>
                <a:cubicBezTo>
                  <a:pt x="3411" y="1757"/>
                  <a:pt x="3411" y="1757"/>
                  <a:pt x="3411" y="1757"/>
                </a:cubicBezTo>
                <a:cubicBezTo>
                  <a:pt x="3411" y="1758"/>
                  <a:pt x="3411" y="1758"/>
                  <a:pt x="3411" y="1758"/>
                </a:cubicBezTo>
                <a:cubicBezTo>
                  <a:pt x="3411" y="1758"/>
                  <a:pt x="3412" y="1759"/>
                  <a:pt x="3412" y="1759"/>
                </a:cubicBezTo>
                <a:cubicBezTo>
                  <a:pt x="3412" y="1759"/>
                  <a:pt x="3413" y="1759"/>
                  <a:pt x="3413" y="1759"/>
                </a:cubicBezTo>
                <a:cubicBezTo>
                  <a:pt x="3413" y="1759"/>
                  <a:pt x="3414" y="1758"/>
                  <a:pt x="3414" y="1758"/>
                </a:cubicBezTo>
                <a:cubicBezTo>
                  <a:pt x="3414" y="1758"/>
                  <a:pt x="3415" y="1758"/>
                  <a:pt x="3415" y="1758"/>
                </a:cubicBezTo>
                <a:cubicBezTo>
                  <a:pt x="3416" y="1757"/>
                  <a:pt x="3416" y="1756"/>
                  <a:pt x="3417" y="1756"/>
                </a:cubicBezTo>
                <a:cubicBezTo>
                  <a:pt x="3417" y="1757"/>
                  <a:pt x="3417" y="1758"/>
                  <a:pt x="3418" y="1758"/>
                </a:cubicBezTo>
                <a:cubicBezTo>
                  <a:pt x="3418" y="1757"/>
                  <a:pt x="3418" y="1757"/>
                  <a:pt x="3418" y="1757"/>
                </a:cubicBezTo>
                <a:cubicBezTo>
                  <a:pt x="3418" y="1757"/>
                  <a:pt x="3418" y="1756"/>
                  <a:pt x="3418" y="1756"/>
                </a:cubicBezTo>
                <a:cubicBezTo>
                  <a:pt x="3418" y="1756"/>
                  <a:pt x="3418" y="1755"/>
                  <a:pt x="3418" y="1756"/>
                </a:cubicBezTo>
                <a:cubicBezTo>
                  <a:pt x="3419" y="1756"/>
                  <a:pt x="3419" y="1757"/>
                  <a:pt x="3419" y="1758"/>
                </a:cubicBezTo>
                <a:cubicBezTo>
                  <a:pt x="3419" y="1758"/>
                  <a:pt x="3417" y="1759"/>
                  <a:pt x="3417" y="1759"/>
                </a:cubicBezTo>
                <a:cubicBezTo>
                  <a:pt x="3417" y="1759"/>
                  <a:pt x="3417" y="1758"/>
                  <a:pt x="3416" y="1758"/>
                </a:cubicBezTo>
                <a:cubicBezTo>
                  <a:pt x="3416" y="1758"/>
                  <a:pt x="3416" y="1758"/>
                  <a:pt x="3415" y="1759"/>
                </a:cubicBezTo>
                <a:cubicBezTo>
                  <a:pt x="3415" y="1759"/>
                  <a:pt x="3414" y="1759"/>
                  <a:pt x="3415" y="1759"/>
                </a:cubicBezTo>
                <a:cubicBezTo>
                  <a:pt x="3415" y="1760"/>
                  <a:pt x="3416" y="1759"/>
                  <a:pt x="3416" y="1759"/>
                </a:cubicBezTo>
                <a:cubicBezTo>
                  <a:pt x="3417" y="1759"/>
                  <a:pt x="3417" y="1760"/>
                  <a:pt x="3417" y="1760"/>
                </a:cubicBezTo>
                <a:cubicBezTo>
                  <a:pt x="3418" y="1760"/>
                  <a:pt x="3418" y="1759"/>
                  <a:pt x="3419" y="1760"/>
                </a:cubicBezTo>
                <a:cubicBezTo>
                  <a:pt x="3419" y="1760"/>
                  <a:pt x="3419" y="1760"/>
                  <a:pt x="3419" y="1760"/>
                </a:cubicBezTo>
                <a:cubicBezTo>
                  <a:pt x="3419" y="1760"/>
                  <a:pt x="3419" y="1760"/>
                  <a:pt x="3419" y="1760"/>
                </a:cubicBezTo>
                <a:cubicBezTo>
                  <a:pt x="3420" y="1760"/>
                  <a:pt x="3420" y="1761"/>
                  <a:pt x="3420" y="1762"/>
                </a:cubicBezTo>
                <a:cubicBezTo>
                  <a:pt x="3421" y="1762"/>
                  <a:pt x="3422" y="1762"/>
                  <a:pt x="3422" y="1763"/>
                </a:cubicBezTo>
                <a:cubicBezTo>
                  <a:pt x="3423" y="1763"/>
                  <a:pt x="3423" y="1764"/>
                  <a:pt x="3424" y="1764"/>
                </a:cubicBezTo>
                <a:cubicBezTo>
                  <a:pt x="3424" y="1764"/>
                  <a:pt x="3425" y="1763"/>
                  <a:pt x="3426" y="1763"/>
                </a:cubicBezTo>
                <a:cubicBezTo>
                  <a:pt x="3426" y="1763"/>
                  <a:pt x="3426" y="1764"/>
                  <a:pt x="3426" y="1764"/>
                </a:cubicBezTo>
                <a:cubicBezTo>
                  <a:pt x="3427" y="1764"/>
                  <a:pt x="3427" y="1764"/>
                  <a:pt x="3427" y="1764"/>
                </a:cubicBezTo>
                <a:cubicBezTo>
                  <a:pt x="3428" y="1765"/>
                  <a:pt x="3428" y="1766"/>
                  <a:pt x="3428" y="1766"/>
                </a:cubicBezTo>
                <a:cubicBezTo>
                  <a:pt x="3428" y="1766"/>
                  <a:pt x="3429" y="1767"/>
                  <a:pt x="3429" y="1767"/>
                </a:cubicBezTo>
                <a:cubicBezTo>
                  <a:pt x="3429" y="1767"/>
                  <a:pt x="3429" y="1767"/>
                  <a:pt x="3429" y="1767"/>
                </a:cubicBezTo>
                <a:cubicBezTo>
                  <a:pt x="3429" y="1767"/>
                  <a:pt x="3429" y="1767"/>
                  <a:pt x="3429" y="1767"/>
                </a:cubicBezTo>
                <a:cubicBezTo>
                  <a:pt x="3429" y="1767"/>
                  <a:pt x="3429" y="1766"/>
                  <a:pt x="3429" y="1766"/>
                </a:cubicBezTo>
                <a:cubicBezTo>
                  <a:pt x="3429" y="1765"/>
                  <a:pt x="3429" y="1765"/>
                  <a:pt x="3429" y="1764"/>
                </a:cubicBezTo>
                <a:cubicBezTo>
                  <a:pt x="3429" y="1763"/>
                  <a:pt x="3428" y="1764"/>
                  <a:pt x="3428" y="1764"/>
                </a:cubicBezTo>
                <a:cubicBezTo>
                  <a:pt x="3427" y="1763"/>
                  <a:pt x="3427" y="1762"/>
                  <a:pt x="3428" y="1762"/>
                </a:cubicBezTo>
                <a:cubicBezTo>
                  <a:pt x="3429" y="1762"/>
                  <a:pt x="3429" y="1762"/>
                  <a:pt x="3429" y="1762"/>
                </a:cubicBezTo>
                <a:cubicBezTo>
                  <a:pt x="3430" y="1761"/>
                  <a:pt x="3431" y="1761"/>
                  <a:pt x="3432" y="1761"/>
                </a:cubicBezTo>
                <a:cubicBezTo>
                  <a:pt x="3432" y="1761"/>
                  <a:pt x="3432" y="1761"/>
                  <a:pt x="3433" y="1761"/>
                </a:cubicBezTo>
                <a:cubicBezTo>
                  <a:pt x="3434" y="1761"/>
                  <a:pt x="3435" y="1761"/>
                  <a:pt x="3435" y="1761"/>
                </a:cubicBezTo>
                <a:cubicBezTo>
                  <a:pt x="3436" y="1760"/>
                  <a:pt x="3436" y="1759"/>
                  <a:pt x="3437" y="1759"/>
                </a:cubicBezTo>
                <a:cubicBezTo>
                  <a:pt x="3437" y="1758"/>
                  <a:pt x="3438" y="1758"/>
                  <a:pt x="3439" y="1757"/>
                </a:cubicBezTo>
                <a:cubicBezTo>
                  <a:pt x="3439" y="1757"/>
                  <a:pt x="3440" y="1756"/>
                  <a:pt x="3441" y="1756"/>
                </a:cubicBezTo>
                <a:cubicBezTo>
                  <a:pt x="3441" y="1755"/>
                  <a:pt x="3442" y="1755"/>
                  <a:pt x="3442" y="1754"/>
                </a:cubicBezTo>
                <a:cubicBezTo>
                  <a:pt x="3443" y="1753"/>
                  <a:pt x="3443" y="1753"/>
                  <a:pt x="3444" y="1753"/>
                </a:cubicBezTo>
                <a:cubicBezTo>
                  <a:pt x="3445" y="1752"/>
                  <a:pt x="3446" y="1752"/>
                  <a:pt x="3446" y="1751"/>
                </a:cubicBezTo>
                <a:cubicBezTo>
                  <a:pt x="3447" y="1750"/>
                  <a:pt x="3450" y="1750"/>
                  <a:pt x="3451" y="1750"/>
                </a:cubicBezTo>
                <a:cubicBezTo>
                  <a:pt x="3452" y="1750"/>
                  <a:pt x="3453" y="1750"/>
                  <a:pt x="3454" y="1750"/>
                </a:cubicBezTo>
                <a:cubicBezTo>
                  <a:pt x="3455" y="1750"/>
                  <a:pt x="3456" y="1749"/>
                  <a:pt x="3457" y="1749"/>
                </a:cubicBezTo>
                <a:cubicBezTo>
                  <a:pt x="3458" y="1750"/>
                  <a:pt x="3459" y="1750"/>
                  <a:pt x="3460" y="1750"/>
                </a:cubicBezTo>
                <a:cubicBezTo>
                  <a:pt x="3460" y="1750"/>
                  <a:pt x="3461" y="1750"/>
                  <a:pt x="3461" y="1750"/>
                </a:cubicBezTo>
                <a:cubicBezTo>
                  <a:pt x="3462" y="1750"/>
                  <a:pt x="3462" y="1750"/>
                  <a:pt x="3463" y="1750"/>
                </a:cubicBezTo>
                <a:cubicBezTo>
                  <a:pt x="3464" y="1749"/>
                  <a:pt x="3464" y="1749"/>
                  <a:pt x="3464" y="1749"/>
                </a:cubicBezTo>
                <a:cubicBezTo>
                  <a:pt x="3464" y="1749"/>
                  <a:pt x="3465" y="1749"/>
                  <a:pt x="3465" y="1749"/>
                </a:cubicBezTo>
                <a:cubicBezTo>
                  <a:pt x="3466" y="1748"/>
                  <a:pt x="3466" y="1747"/>
                  <a:pt x="3466" y="1747"/>
                </a:cubicBezTo>
                <a:cubicBezTo>
                  <a:pt x="3467" y="1745"/>
                  <a:pt x="3470" y="1747"/>
                  <a:pt x="3470" y="1745"/>
                </a:cubicBezTo>
                <a:cubicBezTo>
                  <a:pt x="3470" y="1744"/>
                  <a:pt x="3470" y="1744"/>
                  <a:pt x="3471" y="1744"/>
                </a:cubicBezTo>
                <a:cubicBezTo>
                  <a:pt x="3471" y="1743"/>
                  <a:pt x="3471" y="1743"/>
                  <a:pt x="3471" y="1742"/>
                </a:cubicBezTo>
                <a:cubicBezTo>
                  <a:pt x="3471" y="1742"/>
                  <a:pt x="3470" y="1741"/>
                  <a:pt x="3470" y="1741"/>
                </a:cubicBezTo>
                <a:cubicBezTo>
                  <a:pt x="3469" y="1740"/>
                  <a:pt x="3469" y="1739"/>
                  <a:pt x="3469" y="1738"/>
                </a:cubicBezTo>
                <a:cubicBezTo>
                  <a:pt x="3469" y="1738"/>
                  <a:pt x="3469" y="1737"/>
                  <a:pt x="3469" y="1737"/>
                </a:cubicBezTo>
                <a:cubicBezTo>
                  <a:pt x="3470" y="1736"/>
                  <a:pt x="3470" y="1735"/>
                  <a:pt x="3471" y="1734"/>
                </a:cubicBezTo>
                <a:cubicBezTo>
                  <a:pt x="3471" y="1734"/>
                  <a:pt x="3471" y="1734"/>
                  <a:pt x="3471" y="1733"/>
                </a:cubicBezTo>
                <a:cubicBezTo>
                  <a:pt x="3471" y="1732"/>
                  <a:pt x="3471" y="1731"/>
                  <a:pt x="3472" y="1730"/>
                </a:cubicBezTo>
                <a:cubicBezTo>
                  <a:pt x="3472" y="1729"/>
                  <a:pt x="3472" y="1728"/>
                  <a:pt x="3472" y="1727"/>
                </a:cubicBezTo>
                <a:cubicBezTo>
                  <a:pt x="3472" y="1726"/>
                  <a:pt x="3473" y="1725"/>
                  <a:pt x="3473" y="1724"/>
                </a:cubicBezTo>
                <a:cubicBezTo>
                  <a:pt x="3474" y="1722"/>
                  <a:pt x="3475" y="1720"/>
                  <a:pt x="3476" y="1718"/>
                </a:cubicBezTo>
                <a:cubicBezTo>
                  <a:pt x="3476" y="1718"/>
                  <a:pt x="3476" y="1716"/>
                  <a:pt x="3477" y="1716"/>
                </a:cubicBezTo>
                <a:cubicBezTo>
                  <a:pt x="3477" y="1716"/>
                  <a:pt x="3478" y="1716"/>
                  <a:pt x="3479" y="1715"/>
                </a:cubicBezTo>
                <a:cubicBezTo>
                  <a:pt x="3479" y="1715"/>
                  <a:pt x="3479" y="1715"/>
                  <a:pt x="3479" y="1714"/>
                </a:cubicBezTo>
                <a:cubicBezTo>
                  <a:pt x="3479" y="1714"/>
                  <a:pt x="3479" y="1714"/>
                  <a:pt x="3479" y="1713"/>
                </a:cubicBezTo>
                <a:cubicBezTo>
                  <a:pt x="3480" y="1713"/>
                  <a:pt x="3480" y="1713"/>
                  <a:pt x="3480" y="1712"/>
                </a:cubicBezTo>
                <a:cubicBezTo>
                  <a:pt x="3479" y="1712"/>
                  <a:pt x="3479" y="1712"/>
                  <a:pt x="3479" y="1711"/>
                </a:cubicBezTo>
                <a:cubicBezTo>
                  <a:pt x="3479" y="1710"/>
                  <a:pt x="3479" y="1709"/>
                  <a:pt x="3480" y="1709"/>
                </a:cubicBezTo>
                <a:cubicBezTo>
                  <a:pt x="3480" y="1708"/>
                  <a:pt x="3481" y="1708"/>
                  <a:pt x="3481" y="1707"/>
                </a:cubicBezTo>
                <a:cubicBezTo>
                  <a:pt x="3480" y="1707"/>
                  <a:pt x="3480" y="1707"/>
                  <a:pt x="3480" y="1706"/>
                </a:cubicBezTo>
                <a:cubicBezTo>
                  <a:pt x="3480" y="1705"/>
                  <a:pt x="3481" y="1705"/>
                  <a:pt x="3481" y="1705"/>
                </a:cubicBezTo>
                <a:cubicBezTo>
                  <a:pt x="3482" y="1704"/>
                  <a:pt x="3482" y="1703"/>
                  <a:pt x="3483" y="1702"/>
                </a:cubicBezTo>
                <a:cubicBezTo>
                  <a:pt x="3483" y="1701"/>
                  <a:pt x="3484" y="1701"/>
                  <a:pt x="3484" y="1700"/>
                </a:cubicBezTo>
                <a:cubicBezTo>
                  <a:pt x="3485" y="1699"/>
                  <a:pt x="3485" y="1699"/>
                  <a:pt x="3485" y="1698"/>
                </a:cubicBezTo>
                <a:cubicBezTo>
                  <a:pt x="3485" y="1697"/>
                  <a:pt x="3486" y="1696"/>
                  <a:pt x="3485" y="1695"/>
                </a:cubicBezTo>
                <a:cubicBezTo>
                  <a:pt x="3485" y="1694"/>
                  <a:pt x="3485" y="1694"/>
                  <a:pt x="3486" y="1693"/>
                </a:cubicBezTo>
                <a:cubicBezTo>
                  <a:pt x="3486" y="1692"/>
                  <a:pt x="3487" y="1692"/>
                  <a:pt x="3488" y="1691"/>
                </a:cubicBezTo>
                <a:cubicBezTo>
                  <a:pt x="3489" y="1690"/>
                  <a:pt x="3489" y="1690"/>
                  <a:pt x="3489" y="1689"/>
                </a:cubicBezTo>
                <a:cubicBezTo>
                  <a:pt x="3490" y="1688"/>
                  <a:pt x="3490" y="1687"/>
                  <a:pt x="3491" y="1687"/>
                </a:cubicBezTo>
                <a:cubicBezTo>
                  <a:pt x="3491" y="1686"/>
                  <a:pt x="3492" y="1685"/>
                  <a:pt x="3493" y="1685"/>
                </a:cubicBezTo>
                <a:cubicBezTo>
                  <a:pt x="3494" y="1685"/>
                  <a:pt x="3495" y="1685"/>
                  <a:pt x="3495" y="1684"/>
                </a:cubicBezTo>
                <a:cubicBezTo>
                  <a:pt x="3495" y="1683"/>
                  <a:pt x="3495" y="1682"/>
                  <a:pt x="3497" y="1682"/>
                </a:cubicBezTo>
                <a:cubicBezTo>
                  <a:pt x="3497" y="1681"/>
                  <a:pt x="3498" y="1681"/>
                  <a:pt x="3499" y="1681"/>
                </a:cubicBezTo>
                <a:cubicBezTo>
                  <a:pt x="3499" y="1680"/>
                  <a:pt x="3499" y="1679"/>
                  <a:pt x="3499" y="1678"/>
                </a:cubicBezTo>
                <a:cubicBezTo>
                  <a:pt x="3499" y="1677"/>
                  <a:pt x="3499" y="1677"/>
                  <a:pt x="3499" y="1676"/>
                </a:cubicBezTo>
                <a:cubicBezTo>
                  <a:pt x="3500" y="1675"/>
                  <a:pt x="3500" y="1675"/>
                  <a:pt x="3501" y="1674"/>
                </a:cubicBezTo>
                <a:cubicBezTo>
                  <a:pt x="3501" y="1673"/>
                  <a:pt x="3502" y="1672"/>
                  <a:pt x="3502" y="1672"/>
                </a:cubicBezTo>
                <a:cubicBezTo>
                  <a:pt x="3503" y="1671"/>
                  <a:pt x="3503" y="1670"/>
                  <a:pt x="3503" y="1669"/>
                </a:cubicBezTo>
                <a:cubicBezTo>
                  <a:pt x="3504" y="1668"/>
                  <a:pt x="3504" y="1668"/>
                  <a:pt x="3504" y="1667"/>
                </a:cubicBezTo>
                <a:cubicBezTo>
                  <a:pt x="3504" y="1666"/>
                  <a:pt x="3504" y="1666"/>
                  <a:pt x="3504" y="1665"/>
                </a:cubicBezTo>
                <a:cubicBezTo>
                  <a:pt x="3505" y="1664"/>
                  <a:pt x="3505" y="1663"/>
                  <a:pt x="3505" y="1662"/>
                </a:cubicBezTo>
                <a:cubicBezTo>
                  <a:pt x="3505" y="1662"/>
                  <a:pt x="3505" y="1662"/>
                  <a:pt x="3505" y="1661"/>
                </a:cubicBezTo>
                <a:cubicBezTo>
                  <a:pt x="3505" y="1660"/>
                  <a:pt x="3505" y="1659"/>
                  <a:pt x="3505" y="1657"/>
                </a:cubicBezTo>
                <a:cubicBezTo>
                  <a:pt x="3505" y="1655"/>
                  <a:pt x="3506" y="1653"/>
                  <a:pt x="3507" y="1651"/>
                </a:cubicBezTo>
                <a:cubicBezTo>
                  <a:pt x="3507" y="1650"/>
                  <a:pt x="3508" y="1649"/>
                  <a:pt x="3508" y="1648"/>
                </a:cubicBezTo>
                <a:cubicBezTo>
                  <a:pt x="3508" y="1646"/>
                  <a:pt x="3509" y="1645"/>
                  <a:pt x="3509" y="1643"/>
                </a:cubicBezTo>
                <a:cubicBezTo>
                  <a:pt x="3509" y="1642"/>
                  <a:pt x="3509" y="1642"/>
                  <a:pt x="3509" y="1641"/>
                </a:cubicBezTo>
                <a:cubicBezTo>
                  <a:pt x="3509" y="1639"/>
                  <a:pt x="3510" y="1638"/>
                  <a:pt x="3510" y="1637"/>
                </a:cubicBezTo>
                <a:cubicBezTo>
                  <a:pt x="3511" y="1636"/>
                  <a:pt x="3511" y="1635"/>
                  <a:pt x="3511" y="1635"/>
                </a:cubicBezTo>
                <a:cubicBezTo>
                  <a:pt x="3512" y="1634"/>
                  <a:pt x="3512" y="1634"/>
                  <a:pt x="3511" y="1633"/>
                </a:cubicBezTo>
                <a:cubicBezTo>
                  <a:pt x="3511" y="1632"/>
                  <a:pt x="3511" y="1632"/>
                  <a:pt x="3511" y="1631"/>
                </a:cubicBezTo>
                <a:close/>
                <a:moveTo>
                  <a:pt x="3413" y="1784"/>
                </a:moveTo>
                <a:cubicBezTo>
                  <a:pt x="3413" y="1784"/>
                  <a:pt x="3413" y="1784"/>
                  <a:pt x="3413" y="1784"/>
                </a:cubicBezTo>
                <a:cubicBezTo>
                  <a:pt x="3412" y="1784"/>
                  <a:pt x="3412" y="1785"/>
                  <a:pt x="3412" y="1785"/>
                </a:cubicBezTo>
                <a:cubicBezTo>
                  <a:pt x="3413" y="1785"/>
                  <a:pt x="3413" y="1785"/>
                  <a:pt x="3413" y="1784"/>
                </a:cubicBezTo>
                <a:close/>
                <a:moveTo>
                  <a:pt x="3453" y="1784"/>
                </a:moveTo>
                <a:cubicBezTo>
                  <a:pt x="3453" y="1784"/>
                  <a:pt x="3452" y="1784"/>
                  <a:pt x="3452" y="1784"/>
                </a:cubicBezTo>
                <a:cubicBezTo>
                  <a:pt x="3451" y="1783"/>
                  <a:pt x="3452" y="1783"/>
                  <a:pt x="3451" y="1783"/>
                </a:cubicBezTo>
                <a:cubicBezTo>
                  <a:pt x="3451" y="1783"/>
                  <a:pt x="3450" y="1783"/>
                  <a:pt x="3450" y="1783"/>
                </a:cubicBezTo>
                <a:cubicBezTo>
                  <a:pt x="3449" y="1783"/>
                  <a:pt x="3449" y="1783"/>
                  <a:pt x="3448" y="1783"/>
                </a:cubicBezTo>
                <a:cubicBezTo>
                  <a:pt x="3448" y="1783"/>
                  <a:pt x="3447" y="1784"/>
                  <a:pt x="3448" y="1784"/>
                </a:cubicBezTo>
                <a:cubicBezTo>
                  <a:pt x="3448" y="1784"/>
                  <a:pt x="3449" y="1784"/>
                  <a:pt x="3449" y="1784"/>
                </a:cubicBezTo>
                <a:cubicBezTo>
                  <a:pt x="3449" y="1785"/>
                  <a:pt x="3449" y="1785"/>
                  <a:pt x="3450" y="1785"/>
                </a:cubicBezTo>
                <a:cubicBezTo>
                  <a:pt x="3450" y="1786"/>
                  <a:pt x="3450" y="1785"/>
                  <a:pt x="3451" y="1785"/>
                </a:cubicBezTo>
                <a:cubicBezTo>
                  <a:pt x="3451" y="1785"/>
                  <a:pt x="3452" y="1786"/>
                  <a:pt x="3452" y="1785"/>
                </a:cubicBezTo>
                <a:cubicBezTo>
                  <a:pt x="3452" y="1785"/>
                  <a:pt x="3453" y="1785"/>
                  <a:pt x="3453" y="1785"/>
                </a:cubicBezTo>
                <a:cubicBezTo>
                  <a:pt x="3453" y="1784"/>
                  <a:pt x="3454" y="1784"/>
                  <a:pt x="3453" y="1784"/>
                </a:cubicBezTo>
                <a:close/>
                <a:moveTo>
                  <a:pt x="3450" y="1787"/>
                </a:moveTo>
                <a:cubicBezTo>
                  <a:pt x="3450" y="1787"/>
                  <a:pt x="3450" y="1786"/>
                  <a:pt x="3450" y="1786"/>
                </a:cubicBezTo>
                <a:cubicBezTo>
                  <a:pt x="3450" y="1786"/>
                  <a:pt x="3448" y="1786"/>
                  <a:pt x="3448" y="1786"/>
                </a:cubicBezTo>
                <a:cubicBezTo>
                  <a:pt x="3448" y="1787"/>
                  <a:pt x="3449" y="1786"/>
                  <a:pt x="3449" y="1787"/>
                </a:cubicBezTo>
                <a:cubicBezTo>
                  <a:pt x="3449" y="1787"/>
                  <a:pt x="3449" y="1787"/>
                  <a:pt x="3450" y="1787"/>
                </a:cubicBezTo>
                <a:close/>
                <a:moveTo>
                  <a:pt x="3479" y="1328"/>
                </a:moveTo>
                <a:cubicBezTo>
                  <a:pt x="3479" y="1329"/>
                  <a:pt x="3480" y="1329"/>
                  <a:pt x="3480" y="1329"/>
                </a:cubicBezTo>
                <a:cubicBezTo>
                  <a:pt x="3482" y="1329"/>
                  <a:pt x="3484" y="1331"/>
                  <a:pt x="3485" y="1332"/>
                </a:cubicBezTo>
                <a:cubicBezTo>
                  <a:pt x="3487" y="1332"/>
                  <a:pt x="3488" y="1333"/>
                  <a:pt x="3489" y="1334"/>
                </a:cubicBezTo>
                <a:cubicBezTo>
                  <a:pt x="3490" y="1334"/>
                  <a:pt x="3491" y="1335"/>
                  <a:pt x="3491" y="1335"/>
                </a:cubicBezTo>
                <a:cubicBezTo>
                  <a:pt x="3492" y="1335"/>
                  <a:pt x="3493" y="1336"/>
                  <a:pt x="3493" y="1336"/>
                </a:cubicBezTo>
                <a:cubicBezTo>
                  <a:pt x="3494" y="1337"/>
                  <a:pt x="3494" y="1337"/>
                  <a:pt x="3495" y="1337"/>
                </a:cubicBezTo>
                <a:cubicBezTo>
                  <a:pt x="3496" y="1338"/>
                  <a:pt x="3496" y="1338"/>
                  <a:pt x="3497" y="1339"/>
                </a:cubicBezTo>
                <a:cubicBezTo>
                  <a:pt x="3498" y="1340"/>
                  <a:pt x="3499" y="1341"/>
                  <a:pt x="3500" y="1343"/>
                </a:cubicBezTo>
                <a:cubicBezTo>
                  <a:pt x="3501" y="1343"/>
                  <a:pt x="3501" y="1344"/>
                  <a:pt x="3501" y="1345"/>
                </a:cubicBezTo>
                <a:cubicBezTo>
                  <a:pt x="3501" y="1346"/>
                  <a:pt x="3501" y="1347"/>
                  <a:pt x="3501" y="1348"/>
                </a:cubicBezTo>
                <a:cubicBezTo>
                  <a:pt x="3501" y="1349"/>
                  <a:pt x="3502" y="1349"/>
                  <a:pt x="3502" y="1350"/>
                </a:cubicBezTo>
                <a:cubicBezTo>
                  <a:pt x="3503" y="1351"/>
                  <a:pt x="3503" y="1352"/>
                  <a:pt x="3504" y="1352"/>
                </a:cubicBezTo>
                <a:cubicBezTo>
                  <a:pt x="3505" y="1352"/>
                  <a:pt x="3504" y="1350"/>
                  <a:pt x="3505" y="1350"/>
                </a:cubicBezTo>
                <a:cubicBezTo>
                  <a:pt x="3505" y="1349"/>
                  <a:pt x="3506" y="1349"/>
                  <a:pt x="3506" y="1347"/>
                </a:cubicBezTo>
                <a:cubicBezTo>
                  <a:pt x="3506" y="1347"/>
                  <a:pt x="3506" y="1346"/>
                  <a:pt x="3506" y="1345"/>
                </a:cubicBezTo>
                <a:cubicBezTo>
                  <a:pt x="3505" y="1345"/>
                  <a:pt x="3505" y="1344"/>
                  <a:pt x="3504" y="1344"/>
                </a:cubicBezTo>
                <a:cubicBezTo>
                  <a:pt x="3504" y="1344"/>
                  <a:pt x="3504" y="1343"/>
                  <a:pt x="3504" y="1343"/>
                </a:cubicBezTo>
                <a:cubicBezTo>
                  <a:pt x="3504" y="1342"/>
                  <a:pt x="3503" y="1341"/>
                  <a:pt x="3503" y="1341"/>
                </a:cubicBezTo>
                <a:cubicBezTo>
                  <a:pt x="3502" y="1341"/>
                  <a:pt x="3501" y="1341"/>
                  <a:pt x="3500" y="1340"/>
                </a:cubicBezTo>
                <a:cubicBezTo>
                  <a:pt x="3500" y="1340"/>
                  <a:pt x="3499" y="1339"/>
                  <a:pt x="3499" y="1339"/>
                </a:cubicBezTo>
                <a:cubicBezTo>
                  <a:pt x="3498" y="1338"/>
                  <a:pt x="3498" y="1337"/>
                  <a:pt x="3497" y="1337"/>
                </a:cubicBezTo>
                <a:cubicBezTo>
                  <a:pt x="3496" y="1336"/>
                  <a:pt x="3495" y="1335"/>
                  <a:pt x="3494" y="1334"/>
                </a:cubicBezTo>
                <a:cubicBezTo>
                  <a:pt x="3493" y="1333"/>
                  <a:pt x="3492" y="1333"/>
                  <a:pt x="3491" y="1333"/>
                </a:cubicBezTo>
                <a:cubicBezTo>
                  <a:pt x="3491" y="1332"/>
                  <a:pt x="3490" y="1332"/>
                  <a:pt x="3489" y="1332"/>
                </a:cubicBezTo>
                <a:cubicBezTo>
                  <a:pt x="3489" y="1331"/>
                  <a:pt x="3489" y="1331"/>
                  <a:pt x="3488" y="1330"/>
                </a:cubicBezTo>
                <a:cubicBezTo>
                  <a:pt x="3488" y="1330"/>
                  <a:pt x="3487" y="1330"/>
                  <a:pt x="3486" y="1330"/>
                </a:cubicBezTo>
                <a:cubicBezTo>
                  <a:pt x="3485" y="1330"/>
                  <a:pt x="3485" y="1329"/>
                  <a:pt x="3484" y="1329"/>
                </a:cubicBezTo>
                <a:cubicBezTo>
                  <a:pt x="3484" y="1329"/>
                  <a:pt x="3483" y="1328"/>
                  <a:pt x="3483" y="1328"/>
                </a:cubicBezTo>
                <a:cubicBezTo>
                  <a:pt x="3482" y="1328"/>
                  <a:pt x="3481" y="1327"/>
                  <a:pt x="3481" y="1327"/>
                </a:cubicBezTo>
                <a:cubicBezTo>
                  <a:pt x="3481" y="1327"/>
                  <a:pt x="3480" y="1326"/>
                  <a:pt x="3480" y="1326"/>
                </a:cubicBezTo>
                <a:cubicBezTo>
                  <a:pt x="3479" y="1327"/>
                  <a:pt x="3480" y="1327"/>
                  <a:pt x="3480" y="1327"/>
                </a:cubicBezTo>
                <a:cubicBezTo>
                  <a:pt x="3480" y="1327"/>
                  <a:pt x="3480" y="1328"/>
                  <a:pt x="3480" y="1328"/>
                </a:cubicBezTo>
                <a:cubicBezTo>
                  <a:pt x="3480" y="1328"/>
                  <a:pt x="3479" y="1328"/>
                  <a:pt x="3479" y="1328"/>
                </a:cubicBezTo>
                <a:close/>
                <a:moveTo>
                  <a:pt x="3447" y="1781"/>
                </a:moveTo>
                <a:cubicBezTo>
                  <a:pt x="3447" y="1781"/>
                  <a:pt x="3447" y="1782"/>
                  <a:pt x="3448" y="1782"/>
                </a:cubicBezTo>
                <a:cubicBezTo>
                  <a:pt x="3448" y="1782"/>
                  <a:pt x="3448" y="1783"/>
                  <a:pt x="3448" y="1783"/>
                </a:cubicBezTo>
                <a:cubicBezTo>
                  <a:pt x="3449" y="1783"/>
                  <a:pt x="3450" y="1782"/>
                  <a:pt x="3450" y="1782"/>
                </a:cubicBezTo>
                <a:cubicBezTo>
                  <a:pt x="3451" y="1781"/>
                  <a:pt x="3450" y="1782"/>
                  <a:pt x="3451" y="1782"/>
                </a:cubicBezTo>
                <a:cubicBezTo>
                  <a:pt x="3451" y="1782"/>
                  <a:pt x="3451" y="1782"/>
                  <a:pt x="3452" y="1781"/>
                </a:cubicBezTo>
                <a:cubicBezTo>
                  <a:pt x="3452" y="1781"/>
                  <a:pt x="3452" y="1780"/>
                  <a:pt x="3452" y="1779"/>
                </a:cubicBezTo>
                <a:cubicBezTo>
                  <a:pt x="3451" y="1779"/>
                  <a:pt x="3451" y="1779"/>
                  <a:pt x="3450" y="1779"/>
                </a:cubicBezTo>
                <a:cubicBezTo>
                  <a:pt x="3450" y="1778"/>
                  <a:pt x="3450" y="1778"/>
                  <a:pt x="3449" y="1777"/>
                </a:cubicBezTo>
                <a:cubicBezTo>
                  <a:pt x="3449" y="1777"/>
                  <a:pt x="3449" y="1776"/>
                  <a:pt x="3448" y="1776"/>
                </a:cubicBezTo>
                <a:cubicBezTo>
                  <a:pt x="3448" y="1775"/>
                  <a:pt x="3447" y="1775"/>
                  <a:pt x="3447" y="1775"/>
                </a:cubicBezTo>
                <a:cubicBezTo>
                  <a:pt x="3446" y="1775"/>
                  <a:pt x="3446" y="1776"/>
                  <a:pt x="3446" y="1776"/>
                </a:cubicBezTo>
                <a:cubicBezTo>
                  <a:pt x="3445" y="1777"/>
                  <a:pt x="3445" y="1777"/>
                  <a:pt x="3445" y="1777"/>
                </a:cubicBezTo>
                <a:cubicBezTo>
                  <a:pt x="3444" y="1778"/>
                  <a:pt x="3445" y="1778"/>
                  <a:pt x="3446" y="1779"/>
                </a:cubicBezTo>
                <a:cubicBezTo>
                  <a:pt x="3446" y="1780"/>
                  <a:pt x="3446" y="1781"/>
                  <a:pt x="3447" y="1781"/>
                </a:cubicBezTo>
                <a:close/>
                <a:moveTo>
                  <a:pt x="3059" y="1376"/>
                </a:moveTo>
                <a:cubicBezTo>
                  <a:pt x="3057" y="1376"/>
                  <a:pt x="3055" y="1375"/>
                  <a:pt x="3053" y="1375"/>
                </a:cubicBezTo>
                <a:cubicBezTo>
                  <a:pt x="3052" y="1375"/>
                  <a:pt x="3051" y="1375"/>
                  <a:pt x="3050" y="1375"/>
                </a:cubicBezTo>
                <a:cubicBezTo>
                  <a:pt x="3049" y="1375"/>
                  <a:pt x="3049" y="1375"/>
                  <a:pt x="3049" y="1375"/>
                </a:cubicBezTo>
                <a:cubicBezTo>
                  <a:pt x="3048" y="1375"/>
                  <a:pt x="3048" y="1376"/>
                  <a:pt x="3047" y="1376"/>
                </a:cubicBezTo>
                <a:cubicBezTo>
                  <a:pt x="3046" y="1377"/>
                  <a:pt x="3046" y="1377"/>
                  <a:pt x="3045" y="1377"/>
                </a:cubicBezTo>
                <a:cubicBezTo>
                  <a:pt x="3045" y="1379"/>
                  <a:pt x="3046" y="1378"/>
                  <a:pt x="3047" y="1378"/>
                </a:cubicBezTo>
                <a:cubicBezTo>
                  <a:pt x="3047" y="1378"/>
                  <a:pt x="3047" y="1379"/>
                  <a:pt x="3048" y="1379"/>
                </a:cubicBezTo>
                <a:cubicBezTo>
                  <a:pt x="3048" y="1379"/>
                  <a:pt x="3049" y="1379"/>
                  <a:pt x="3049" y="1379"/>
                </a:cubicBezTo>
                <a:cubicBezTo>
                  <a:pt x="3050" y="1379"/>
                  <a:pt x="3051" y="1379"/>
                  <a:pt x="3052" y="1379"/>
                </a:cubicBezTo>
                <a:cubicBezTo>
                  <a:pt x="3053" y="1379"/>
                  <a:pt x="3053" y="1379"/>
                  <a:pt x="3054" y="1379"/>
                </a:cubicBezTo>
                <a:cubicBezTo>
                  <a:pt x="3055" y="1379"/>
                  <a:pt x="3055" y="1379"/>
                  <a:pt x="3055" y="1378"/>
                </a:cubicBezTo>
                <a:cubicBezTo>
                  <a:pt x="3056" y="1378"/>
                  <a:pt x="3056" y="1378"/>
                  <a:pt x="3057" y="1378"/>
                </a:cubicBezTo>
                <a:cubicBezTo>
                  <a:pt x="3058" y="1378"/>
                  <a:pt x="3058" y="1377"/>
                  <a:pt x="3059" y="1377"/>
                </a:cubicBezTo>
                <a:cubicBezTo>
                  <a:pt x="3059" y="1377"/>
                  <a:pt x="3061" y="1377"/>
                  <a:pt x="3061" y="1376"/>
                </a:cubicBezTo>
                <a:cubicBezTo>
                  <a:pt x="3061" y="1375"/>
                  <a:pt x="3059" y="1376"/>
                  <a:pt x="3059" y="1376"/>
                </a:cubicBezTo>
                <a:close/>
                <a:moveTo>
                  <a:pt x="880" y="987"/>
                </a:moveTo>
                <a:cubicBezTo>
                  <a:pt x="880" y="986"/>
                  <a:pt x="880" y="986"/>
                  <a:pt x="879" y="986"/>
                </a:cubicBezTo>
                <a:cubicBezTo>
                  <a:pt x="879" y="986"/>
                  <a:pt x="879" y="986"/>
                  <a:pt x="878" y="986"/>
                </a:cubicBezTo>
                <a:cubicBezTo>
                  <a:pt x="878" y="985"/>
                  <a:pt x="878" y="985"/>
                  <a:pt x="878" y="985"/>
                </a:cubicBezTo>
                <a:cubicBezTo>
                  <a:pt x="878" y="984"/>
                  <a:pt x="878" y="985"/>
                  <a:pt x="877" y="984"/>
                </a:cubicBezTo>
                <a:cubicBezTo>
                  <a:pt x="877" y="984"/>
                  <a:pt x="877" y="983"/>
                  <a:pt x="876" y="983"/>
                </a:cubicBezTo>
                <a:cubicBezTo>
                  <a:pt x="875" y="982"/>
                  <a:pt x="874" y="982"/>
                  <a:pt x="874" y="982"/>
                </a:cubicBezTo>
                <a:cubicBezTo>
                  <a:pt x="873" y="982"/>
                  <a:pt x="871" y="982"/>
                  <a:pt x="871" y="983"/>
                </a:cubicBezTo>
                <a:cubicBezTo>
                  <a:pt x="872" y="983"/>
                  <a:pt x="873" y="983"/>
                  <a:pt x="873" y="983"/>
                </a:cubicBezTo>
                <a:cubicBezTo>
                  <a:pt x="874" y="983"/>
                  <a:pt x="874" y="983"/>
                  <a:pt x="874" y="983"/>
                </a:cubicBezTo>
                <a:cubicBezTo>
                  <a:pt x="875" y="983"/>
                  <a:pt x="875" y="983"/>
                  <a:pt x="875" y="983"/>
                </a:cubicBezTo>
                <a:cubicBezTo>
                  <a:pt x="876" y="983"/>
                  <a:pt x="876" y="983"/>
                  <a:pt x="876" y="984"/>
                </a:cubicBezTo>
                <a:cubicBezTo>
                  <a:pt x="876" y="984"/>
                  <a:pt x="876" y="984"/>
                  <a:pt x="876" y="985"/>
                </a:cubicBezTo>
                <a:cubicBezTo>
                  <a:pt x="877" y="985"/>
                  <a:pt x="878" y="985"/>
                  <a:pt x="878" y="986"/>
                </a:cubicBezTo>
                <a:cubicBezTo>
                  <a:pt x="878" y="986"/>
                  <a:pt x="878" y="986"/>
                  <a:pt x="878" y="987"/>
                </a:cubicBezTo>
                <a:cubicBezTo>
                  <a:pt x="878" y="987"/>
                  <a:pt x="878" y="987"/>
                  <a:pt x="879" y="987"/>
                </a:cubicBezTo>
                <a:cubicBezTo>
                  <a:pt x="880" y="987"/>
                  <a:pt x="878" y="987"/>
                  <a:pt x="878" y="988"/>
                </a:cubicBezTo>
                <a:cubicBezTo>
                  <a:pt x="879" y="988"/>
                  <a:pt x="879" y="988"/>
                  <a:pt x="879" y="988"/>
                </a:cubicBezTo>
                <a:cubicBezTo>
                  <a:pt x="880" y="988"/>
                  <a:pt x="879" y="988"/>
                  <a:pt x="879" y="988"/>
                </a:cubicBezTo>
                <a:cubicBezTo>
                  <a:pt x="879" y="989"/>
                  <a:pt x="878" y="989"/>
                  <a:pt x="878" y="990"/>
                </a:cubicBezTo>
                <a:cubicBezTo>
                  <a:pt x="878" y="990"/>
                  <a:pt x="880" y="989"/>
                  <a:pt x="879" y="990"/>
                </a:cubicBezTo>
                <a:cubicBezTo>
                  <a:pt x="878" y="990"/>
                  <a:pt x="879" y="991"/>
                  <a:pt x="879" y="992"/>
                </a:cubicBezTo>
                <a:cubicBezTo>
                  <a:pt x="879" y="993"/>
                  <a:pt x="878" y="993"/>
                  <a:pt x="877" y="993"/>
                </a:cubicBezTo>
                <a:cubicBezTo>
                  <a:pt x="877" y="993"/>
                  <a:pt x="877" y="993"/>
                  <a:pt x="877" y="994"/>
                </a:cubicBezTo>
                <a:cubicBezTo>
                  <a:pt x="877" y="994"/>
                  <a:pt x="878" y="994"/>
                  <a:pt x="878" y="994"/>
                </a:cubicBezTo>
                <a:cubicBezTo>
                  <a:pt x="878" y="994"/>
                  <a:pt x="879" y="996"/>
                  <a:pt x="879" y="995"/>
                </a:cubicBezTo>
                <a:cubicBezTo>
                  <a:pt x="880" y="995"/>
                  <a:pt x="879" y="995"/>
                  <a:pt x="879" y="994"/>
                </a:cubicBezTo>
                <a:cubicBezTo>
                  <a:pt x="879" y="994"/>
                  <a:pt x="879" y="993"/>
                  <a:pt x="879" y="992"/>
                </a:cubicBezTo>
                <a:cubicBezTo>
                  <a:pt x="879" y="992"/>
                  <a:pt x="880" y="991"/>
                  <a:pt x="880" y="990"/>
                </a:cubicBezTo>
                <a:cubicBezTo>
                  <a:pt x="881" y="990"/>
                  <a:pt x="881" y="990"/>
                  <a:pt x="881" y="990"/>
                </a:cubicBezTo>
                <a:cubicBezTo>
                  <a:pt x="881" y="990"/>
                  <a:pt x="882" y="990"/>
                  <a:pt x="882" y="989"/>
                </a:cubicBezTo>
                <a:cubicBezTo>
                  <a:pt x="882" y="989"/>
                  <a:pt x="881" y="989"/>
                  <a:pt x="881" y="989"/>
                </a:cubicBezTo>
                <a:cubicBezTo>
                  <a:pt x="881" y="989"/>
                  <a:pt x="881" y="988"/>
                  <a:pt x="881" y="988"/>
                </a:cubicBezTo>
                <a:cubicBezTo>
                  <a:pt x="881" y="988"/>
                  <a:pt x="881" y="987"/>
                  <a:pt x="881" y="987"/>
                </a:cubicBezTo>
                <a:cubicBezTo>
                  <a:pt x="881" y="987"/>
                  <a:pt x="881" y="987"/>
                  <a:pt x="880" y="987"/>
                </a:cubicBezTo>
                <a:close/>
                <a:moveTo>
                  <a:pt x="3126" y="1165"/>
                </a:moveTo>
                <a:cubicBezTo>
                  <a:pt x="3126" y="1165"/>
                  <a:pt x="3125" y="1165"/>
                  <a:pt x="3125" y="1165"/>
                </a:cubicBezTo>
                <a:cubicBezTo>
                  <a:pt x="3125" y="1165"/>
                  <a:pt x="3126" y="1166"/>
                  <a:pt x="3126" y="1166"/>
                </a:cubicBezTo>
                <a:cubicBezTo>
                  <a:pt x="3126" y="1166"/>
                  <a:pt x="3126" y="1166"/>
                  <a:pt x="3127" y="1166"/>
                </a:cubicBezTo>
                <a:cubicBezTo>
                  <a:pt x="3127" y="1166"/>
                  <a:pt x="3127" y="1166"/>
                  <a:pt x="3127" y="1166"/>
                </a:cubicBezTo>
                <a:cubicBezTo>
                  <a:pt x="3127" y="1166"/>
                  <a:pt x="3127" y="1165"/>
                  <a:pt x="3127" y="1165"/>
                </a:cubicBezTo>
                <a:cubicBezTo>
                  <a:pt x="3127" y="1165"/>
                  <a:pt x="3127" y="1164"/>
                  <a:pt x="3126" y="1165"/>
                </a:cubicBezTo>
                <a:cubicBezTo>
                  <a:pt x="3127" y="1165"/>
                  <a:pt x="3127" y="1165"/>
                  <a:pt x="3127" y="1165"/>
                </a:cubicBezTo>
                <a:cubicBezTo>
                  <a:pt x="3127" y="1165"/>
                  <a:pt x="3127" y="1165"/>
                  <a:pt x="3127" y="1165"/>
                </a:cubicBezTo>
                <a:cubicBezTo>
                  <a:pt x="3126" y="1165"/>
                  <a:pt x="3126" y="1165"/>
                  <a:pt x="3126" y="1165"/>
                </a:cubicBezTo>
                <a:cubicBezTo>
                  <a:pt x="3126" y="1165"/>
                  <a:pt x="3126" y="1165"/>
                  <a:pt x="3126" y="1165"/>
                </a:cubicBezTo>
                <a:close/>
                <a:moveTo>
                  <a:pt x="3125" y="1296"/>
                </a:moveTo>
                <a:cubicBezTo>
                  <a:pt x="3124" y="1297"/>
                  <a:pt x="3124" y="1297"/>
                  <a:pt x="3124" y="1297"/>
                </a:cubicBezTo>
                <a:cubicBezTo>
                  <a:pt x="3124" y="1297"/>
                  <a:pt x="3125" y="1297"/>
                  <a:pt x="3125" y="1298"/>
                </a:cubicBezTo>
                <a:cubicBezTo>
                  <a:pt x="3125" y="1298"/>
                  <a:pt x="3125" y="1298"/>
                  <a:pt x="3126" y="1299"/>
                </a:cubicBezTo>
                <a:cubicBezTo>
                  <a:pt x="3126" y="1299"/>
                  <a:pt x="3126" y="1299"/>
                  <a:pt x="3126" y="1300"/>
                </a:cubicBezTo>
                <a:cubicBezTo>
                  <a:pt x="3126" y="1300"/>
                  <a:pt x="3126" y="1301"/>
                  <a:pt x="3126" y="1301"/>
                </a:cubicBezTo>
                <a:cubicBezTo>
                  <a:pt x="3126" y="1302"/>
                  <a:pt x="3127" y="1303"/>
                  <a:pt x="3126" y="1304"/>
                </a:cubicBezTo>
                <a:cubicBezTo>
                  <a:pt x="3126" y="1304"/>
                  <a:pt x="3126" y="1304"/>
                  <a:pt x="3126" y="1305"/>
                </a:cubicBezTo>
                <a:cubicBezTo>
                  <a:pt x="3126" y="1305"/>
                  <a:pt x="3126" y="1305"/>
                  <a:pt x="3126" y="1305"/>
                </a:cubicBezTo>
                <a:cubicBezTo>
                  <a:pt x="3126" y="1306"/>
                  <a:pt x="3126" y="1305"/>
                  <a:pt x="3126" y="1305"/>
                </a:cubicBezTo>
                <a:cubicBezTo>
                  <a:pt x="3125" y="1305"/>
                  <a:pt x="3125" y="1304"/>
                  <a:pt x="3125" y="1304"/>
                </a:cubicBezTo>
                <a:cubicBezTo>
                  <a:pt x="3124" y="1304"/>
                  <a:pt x="3124" y="1305"/>
                  <a:pt x="3124" y="1305"/>
                </a:cubicBezTo>
                <a:cubicBezTo>
                  <a:pt x="3124" y="1306"/>
                  <a:pt x="3123" y="1307"/>
                  <a:pt x="3122" y="1308"/>
                </a:cubicBezTo>
                <a:cubicBezTo>
                  <a:pt x="3122" y="1308"/>
                  <a:pt x="3122" y="1310"/>
                  <a:pt x="3121" y="1310"/>
                </a:cubicBezTo>
                <a:cubicBezTo>
                  <a:pt x="3121" y="1311"/>
                  <a:pt x="3120" y="1311"/>
                  <a:pt x="3120" y="1312"/>
                </a:cubicBezTo>
                <a:cubicBezTo>
                  <a:pt x="3120" y="1313"/>
                  <a:pt x="3120" y="1313"/>
                  <a:pt x="3120" y="1314"/>
                </a:cubicBezTo>
                <a:cubicBezTo>
                  <a:pt x="3120" y="1314"/>
                  <a:pt x="3120" y="1315"/>
                  <a:pt x="3120" y="1315"/>
                </a:cubicBezTo>
                <a:cubicBezTo>
                  <a:pt x="3120" y="1315"/>
                  <a:pt x="3121" y="1315"/>
                  <a:pt x="3121" y="1316"/>
                </a:cubicBezTo>
                <a:cubicBezTo>
                  <a:pt x="3121" y="1317"/>
                  <a:pt x="3120" y="1317"/>
                  <a:pt x="3120" y="1318"/>
                </a:cubicBezTo>
                <a:cubicBezTo>
                  <a:pt x="3120" y="1318"/>
                  <a:pt x="3120" y="1319"/>
                  <a:pt x="3119" y="1320"/>
                </a:cubicBezTo>
                <a:cubicBezTo>
                  <a:pt x="3119" y="1320"/>
                  <a:pt x="3119" y="1321"/>
                  <a:pt x="3119" y="1321"/>
                </a:cubicBezTo>
                <a:cubicBezTo>
                  <a:pt x="3118" y="1322"/>
                  <a:pt x="3117" y="1323"/>
                  <a:pt x="3117" y="1324"/>
                </a:cubicBezTo>
                <a:cubicBezTo>
                  <a:pt x="3117" y="1325"/>
                  <a:pt x="3116" y="1326"/>
                  <a:pt x="3116" y="1327"/>
                </a:cubicBezTo>
                <a:cubicBezTo>
                  <a:pt x="3115" y="1327"/>
                  <a:pt x="3114" y="1327"/>
                  <a:pt x="3114" y="1328"/>
                </a:cubicBezTo>
                <a:cubicBezTo>
                  <a:pt x="3115" y="1329"/>
                  <a:pt x="3115" y="1329"/>
                  <a:pt x="3115" y="1329"/>
                </a:cubicBezTo>
                <a:cubicBezTo>
                  <a:pt x="3115" y="1330"/>
                  <a:pt x="3115" y="1330"/>
                  <a:pt x="3115" y="1331"/>
                </a:cubicBezTo>
                <a:cubicBezTo>
                  <a:pt x="3115" y="1331"/>
                  <a:pt x="3115" y="1331"/>
                  <a:pt x="3115" y="1332"/>
                </a:cubicBezTo>
                <a:cubicBezTo>
                  <a:pt x="3114" y="1332"/>
                  <a:pt x="3115" y="1332"/>
                  <a:pt x="3115" y="1333"/>
                </a:cubicBezTo>
                <a:cubicBezTo>
                  <a:pt x="3115" y="1334"/>
                  <a:pt x="3115" y="1334"/>
                  <a:pt x="3116" y="1335"/>
                </a:cubicBezTo>
                <a:cubicBezTo>
                  <a:pt x="3116" y="1336"/>
                  <a:pt x="3116" y="1337"/>
                  <a:pt x="3117" y="1337"/>
                </a:cubicBezTo>
                <a:cubicBezTo>
                  <a:pt x="3119" y="1337"/>
                  <a:pt x="3121" y="1336"/>
                  <a:pt x="3122" y="1338"/>
                </a:cubicBezTo>
                <a:cubicBezTo>
                  <a:pt x="3122" y="1338"/>
                  <a:pt x="3122" y="1339"/>
                  <a:pt x="3123" y="1340"/>
                </a:cubicBezTo>
                <a:cubicBezTo>
                  <a:pt x="3123" y="1341"/>
                  <a:pt x="3124" y="1342"/>
                  <a:pt x="3124" y="1343"/>
                </a:cubicBezTo>
                <a:cubicBezTo>
                  <a:pt x="3124" y="1344"/>
                  <a:pt x="3124" y="1345"/>
                  <a:pt x="3124" y="1346"/>
                </a:cubicBezTo>
                <a:cubicBezTo>
                  <a:pt x="3124" y="1347"/>
                  <a:pt x="3124" y="1349"/>
                  <a:pt x="3123" y="1350"/>
                </a:cubicBezTo>
                <a:cubicBezTo>
                  <a:pt x="3123" y="1351"/>
                  <a:pt x="3123" y="1352"/>
                  <a:pt x="3123" y="1353"/>
                </a:cubicBezTo>
                <a:cubicBezTo>
                  <a:pt x="3123" y="1354"/>
                  <a:pt x="3122" y="1355"/>
                  <a:pt x="3122" y="1356"/>
                </a:cubicBezTo>
                <a:cubicBezTo>
                  <a:pt x="3121" y="1356"/>
                  <a:pt x="3121" y="1357"/>
                  <a:pt x="3121" y="1358"/>
                </a:cubicBezTo>
                <a:cubicBezTo>
                  <a:pt x="3121" y="1359"/>
                  <a:pt x="3121" y="1360"/>
                  <a:pt x="3121" y="1361"/>
                </a:cubicBezTo>
                <a:cubicBezTo>
                  <a:pt x="3122" y="1361"/>
                  <a:pt x="3123" y="1360"/>
                  <a:pt x="3123" y="1361"/>
                </a:cubicBezTo>
                <a:cubicBezTo>
                  <a:pt x="3123" y="1361"/>
                  <a:pt x="3123" y="1361"/>
                  <a:pt x="3124" y="1361"/>
                </a:cubicBezTo>
                <a:cubicBezTo>
                  <a:pt x="3124" y="1362"/>
                  <a:pt x="3124" y="1362"/>
                  <a:pt x="3125" y="1362"/>
                </a:cubicBezTo>
                <a:cubicBezTo>
                  <a:pt x="3125" y="1362"/>
                  <a:pt x="3126" y="1361"/>
                  <a:pt x="3126" y="1361"/>
                </a:cubicBezTo>
                <a:cubicBezTo>
                  <a:pt x="3126" y="1361"/>
                  <a:pt x="3127" y="1361"/>
                  <a:pt x="3127" y="1361"/>
                </a:cubicBezTo>
                <a:cubicBezTo>
                  <a:pt x="3128" y="1361"/>
                  <a:pt x="3128" y="1361"/>
                  <a:pt x="3128" y="1361"/>
                </a:cubicBezTo>
                <a:cubicBezTo>
                  <a:pt x="3129" y="1361"/>
                  <a:pt x="3129" y="1361"/>
                  <a:pt x="3130" y="1361"/>
                </a:cubicBezTo>
                <a:cubicBezTo>
                  <a:pt x="3130" y="1361"/>
                  <a:pt x="3130" y="1360"/>
                  <a:pt x="3131" y="1360"/>
                </a:cubicBezTo>
                <a:cubicBezTo>
                  <a:pt x="3131" y="1360"/>
                  <a:pt x="3132" y="1360"/>
                  <a:pt x="3133" y="1361"/>
                </a:cubicBezTo>
                <a:cubicBezTo>
                  <a:pt x="3133" y="1361"/>
                  <a:pt x="3133" y="1361"/>
                  <a:pt x="3133" y="1361"/>
                </a:cubicBezTo>
                <a:cubicBezTo>
                  <a:pt x="3134" y="1360"/>
                  <a:pt x="3133" y="1360"/>
                  <a:pt x="3133" y="1360"/>
                </a:cubicBezTo>
                <a:cubicBezTo>
                  <a:pt x="3133" y="1359"/>
                  <a:pt x="3133" y="1359"/>
                  <a:pt x="3133" y="1358"/>
                </a:cubicBezTo>
                <a:cubicBezTo>
                  <a:pt x="3132" y="1358"/>
                  <a:pt x="3132" y="1358"/>
                  <a:pt x="3132" y="1357"/>
                </a:cubicBezTo>
                <a:cubicBezTo>
                  <a:pt x="3131" y="1357"/>
                  <a:pt x="3131" y="1355"/>
                  <a:pt x="3132" y="1354"/>
                </a:cubicBezTo>
                <a:cubicBezTo>
                  <a:pt x="3132" y="1354"/>
                  <a:pt x="3133" y="1353"/>
                  <a:pt x="3133" y="1352"/>
                </a:cubicBezTo>
                <a:cubicBezTo>
                  <a:pt x="3133" y="1351"/>
                  <a:pt x="3133" y="1351"/>
                  <a:pt x="3133" y="1350"/>
                </a:cubicBezTo>
                <a:cubicBezTo>
                  <a:pt x="3134" y="1349"/>
                  <a:pt x="3134" y="1349"/>
                  <a:pt x="3133" y="1348"/>
                </a:cubicBezTo>
                <a:cubicBezTo>
                  <a:pt x="3133" y="1347"/>
                  <a:pt x="3133" y="1347"/>
                  <a:pt x="3133" y="1346"/>
                </a:cubicBezTo>
                <a:cubicBezTo>
                  <a:pt x="3132" y="1345"/>
                  <a:pt x="3133" y="1343"/>
                  <a:pt x="3133" y="1342"/>
                </a:cubicBezTo>
                <a:cubicBezTo>
                  <a:pt x="3133" y="1342"/>
                  <a:pt x="3133" y="1341"/>
                  <a:pt x="3133" y="1341"/>
                </a:cubicBezTo>
                <a:cubicBezTo>
                  <a:pt x="3133" y="1340"/>
                  <a:pt x="3133" y="1339"/>
                  <a:pt x="3133" y="1338"/>
                </a:cubicBezTo>
                <a:cubicBezTo>
                  <a:pt x="3134" y="1336"/>
                  <a:pt x="3133" y="1334"/>
                  <a:pt x="3132" y="1333"/>
                </a:cubicBezTo>
                <a:cubicBezTo>
                  <a:pt x="3132" y="1332"/>
                  <a:pt x="3131" y="1332"/>
                  <a:pt x="3131" y="1331"/>
                </a:cubicBezTo>
                <a:cubicBezTo>
                  <a:pt x="3131" y="1330"/>
                  <a:pt x="3132" y="1330"/>
                  <a:pt x="3133" y="1330"/>
                </a:cubicBezTo>
                <a:cubicBezTo>
                  <a:pt x="3134" y="1329"/>
                  <a:pt x="3134" y="1328"/>
                  <a:pt x="3135" y="1328"/>
                </a:cubicBezTo>
                <a:cubicBezTo>
                  <a:pt x="3135" y="1328"/>
                  <a:pt x="3135" y="1328"/>
                  <a:pt x="3136" y="1328"/>
                </a:cubicBezTo>
                <a:cubicBezTo>
                  <a:pt x="3136" y="1327"/>
                  <a:pt x="3136" y="1327"/>
                  <a:pt x="3137" y="1327"/>
                </a:cubicBezTo>
                <a:cubicBezTo>
                  <a:pt x="3137" y="1327"/>
                  <a:pt x="3139" y="1327"/>
                  <a:pt x="3139" y="1327"/>
                </a:cubicBezTo>
                <a:cubicBezTo>
                  <a:pt x="3140" y="1328"/>
                  <a:pt x="3140" y="1329"/>
                  <a:pt x="3140" y="1329"/>
                </a:cubicBezTo>
                <a:cubicBezTo>
                  <a:pt x="3140" y="1330"/>
                  <a:pt x="3141" y="1331"/>
                  <a:pt x="3140" y="1332"/>
                </a:cubicBezTo>
                <a:cubicBezTo>
                  <a:pt x="3140" y="1334"/>
                  <a:pt x="3139" y="1334"/>
                  <a:pt x="3139" y="1335"/>
                </a:cubicBezTo>
                <a:cubicBezTo>
                  <a:pt x="3139" y="1336"/>
                  <a:pt x="3138" y="1336"/>
                  <a:pt x="3138" y="1336"/>
                </a:cubicBezTo>
                <a:cubicBezTo>
                  <a:pt x="3138" y="1336"/>
                  <a:pt x="3138" y="1337"/>
                  <a:pt x="3138" y="1337"/>
                </a:cubicBezTo>
                <a:cubicBezTo>
                  <a:pt x="3139" y="1337"/>
                  <a:pt x="3139" y="1337"/>
                  <a:pt x="3139" y="1338"/>
                </a:cubicBezTo>
                <a:cubicBezTo>
                  <a:pt x="3139" y="1338"/>
                  <a:pt x="3140" y="1339"/>
                  <a:pt x="3140" y="1340"/>
                </a:cubicBezTo>
                <a:cubicBezTo>
                  <a:pt x="3141" y="1340"/>
                  <a:pt x="3141" y="1340"/>
                  <a:pt x="3141" y="1340"/>
                </a:cubicBezTo>
                <a:cubicBezTo>
                  <a:pt x="3142" y="1340"/>
                  <a:pt x="3142" y="1340"/>
                  <a:pt x="3143" y="1341"/>
                </a:cubicBezTo>
                <a:cubicBezTo>
                  <a:pt x="3143" y="1341"/>
                  <a:pt x="3143" y="1342"/>
                  <a:pt x="3144" y="1342"/>
                </a:cubicBezTo>
                <a:cubicBezTo>
                  <a:pt x="3145" y="1343"/>
                  <a:pt x="3145" y="1343"/>
                  <a:pt x="3146" y="1343"/>
                </a:cubicBezTo>
                <a:cubicBezTo>
                  <a:pt x="3147" y="1344"/>
                  <a:pt x="3146" y="1345"/>
                  <a:pt x="3146" y="1346"/>
                </a:cubicBezTo>
                <a:cubicBezTo>
                  <a:pt x="3146" y="1347"/>
                  <a:pt x="3146" y="1347"/>
                  <a:pt x="3146" y="1347"/>
                </a:cubicBezTo>
                <a:cubicBezTo>
                  <a:pt x="3145" y="1347"/>
                  <a:pt x="3145" y="1348"/>
                  <a:pt x="3145" y="1348"/>
                </a:cubicBezTo>
                <a:cubicBezTo>
                  <a:pt x="3145" y="1348"/>
                  <a:pt x="3145" y="1349"/>
                  <a:pt x="3145" y="1349"/>
                </a:cubicBezTo>
                <a:cubicBezTo>
                  <a:pt x="3146" y="1350"/>
                  <a:pt x="3146" y="1350"/>
                  <a:pt x="3146" y="1351"/>
                </a:cubicBezTo>
                <a:cubicBezTo>
                  <a:pt x="3147" y="1351"/>
                  <a:pt x="3147" y="1351"/>
                  <a:pt x="3147" y="1351"/>
                </a:cubicBezTo>
                <a:cubicBezTo>
                  <a:pt x="3148" y="1352"/>
                  <a:pt x="3148" y="1352"/>
                  <a:pt x="3149" y="1352"/>
                </a:cubicBezTo>
                <a:cubicBezTo>
                  <a:pt x="3150" y="1352"/>
                  <a:pt x="3150" y="1353"/>
                  <a:pt x="3150" y="1353"/>
                </a:cubicBezTo>
                <a:cubicBezTo>
                  <a:pt x="3151" y="1353"/>
                  <a:pt x="3151" y="1353"/>
                  <a:pt x="3152" y="1352"/>
                </a:cubicBezTo>
                <a:cubicBezTo>
                  <a:pt x="3152" y="1352"/>
                  <a:pt x="3152" y="1351"/>
                  <a:pt x="3153" y="1350"/>
                </a:cubicBezTo>
                <a:cubicBezTo>
                  <a:pt x="3153" y="1350"/>
                  <a:pt x="3153" y="1349"/>
                  <a:pt x="3154" y="1348"/>
                </a:cubicBezTo>
                <a:cubicBezTo>
                  <a:pt x="3154" y="1348"/>
                  <a:pt x="3155" y="1348"/>
                  <a:pt x="3156" y="1347"/>
                </a:cubicBezTo>
                <a:cubicBezTo>
                  <a:pt x="3156" y="1347"/>
                  <a:pt x="3157" y="1347"/>
                  <a:pt x="3158" y="1348"/>
                </a:cubicBezTo>
                <a:cubicBezTo>
                  <a:pt x="3159" y="1348"/>
                  <a:pt x="3159" y="1348"/>
                  <a:pt x="3160" y="1348"/>
                </a:cubicBezTo>
                <a:cubicBezTo>
                  <a:pt x="3160" y="1347"/>
                  <a:pt x="3160" y="1347"/>
                  <a:pt x="3161" y="1347"/>
                </a:cubicBezTo>
                <a:cubicBezTo>
                  <a:pt x="3161" y="1347"/>
                  <a:pt x="3161" y="1346"/>
                  <a:pt x="3161" y="1346"/>
                </a:cubicBezTo>
                <a:cubicBezTo>
                  <a:pt x="3162" y="1346"/>
                  <a:pt x="3162" y="1344"/>
                  <a:pt x="3161" y="1344"/>
                </a:cubicBezTo>
                <a:cubicBezTo>
                  <a:pt x="3160" y="1344"/>
                  <a:pt x="3159" y="1344"/>
                  <a:pt x="3158" y="1344"/>
                </a:cubicBezTo>
                <a:cubicBezTo>
                  <a:pt x="3158" y="1343"/>
                  <a:pt x="3158" y="1343"/>
                  <a:pt x="3158" y="1343"/>
                </a:cubicBezTo>
                <a:cubicBezTo>
                  <a:pt x="3158" y="1342"/>
                  <a:pt x="3159" y="1342"/>
                  <a:pt x="3159" y="1342"/>
                </a:cubicBezTo>
                <a:cubicBezTo>
                  <a:pt x="3159" y="1341"/>
                  <a:pt x="3158" y="1341"/>
                  <a:pt x="3158" y="1341"/>
                </a:cubicBezTo>
                <a:cubicBezTo>
                  <a:pt x="3157" y="1341"/>
                  <a:pt x="3157" y="1340"/>
                  <a:pt x="3157" y="1340"/>
                </a:cubicBezTo>
                <a:cubicBezTo>
                  <a:pt x="3156" y="1340"/>
                  <a:pt x="3155" y="1339"/>
                  <a:pt x="3154" y="1339"/>
                </a:cubicBezTo>
                <a:cubicBezTo>
                  <a:pt x="3154" y="1339"/>
                  <a:pt x="3154" y="1339"/>
                  <a:pt x="3154" y="1338"/>
                </a:cubicBezTo>
                <a:cubicBezTo>
                  <a:pt x="3154" y="1338"/>
                  <a:pt x="3154" y="1338"/>
                  <a:pt x="3154" y="1337"/>
                </a:cubicBezTo>
                <a:cubicBezTo>
                  <a:pt x="3155" y="1337"/>
                  <a:pt x="3155" y="1337"/>
                  <a:pt x="3155" y="1336"/>
                </a:cubicBezTo>
                <a:cubicBezTo>
                  <a:pt x="3155" y="1335"/>
                  <a:pt x="3155" y="1335"/>
                  <a:pt x="3155" y="1334"/>
                </a:cubicBezTo>
                <a:cubicBezTo>
                  <a:pt x="3155" y="1334"/>
                  <a:pt x="3156" y="1334"/>
                  <a:pt x="3156" y="1334"/>
                </a:cubicBezTo>
                <a:cubicBezTo>
                  <a:pt x="3157" y="1333"/>
                  <a:pt x="3156" y="1333"/>
                  <a:pt x="3155" y="1332"/>
                </a:cubicBezTo>
                <a:cubicBezTo>
                  <a:pt x="3155" y="1332"/>
                  <a:pt x="3154" y="1332"/>
                  <a:pt x="3154" y="1331"/>
                </a:cubicBezTo>
                <a:cubicBezTo>
                  <a:pt x="3154" y="1330"/>
                  <a:pt x="3153" y="1330"/>
                  <a:pt x="3153" y="1329"/>
                </a:cubicBezTo>
                <a:cubicBezTo>
                  <a:pt x="3152" y="1328"/>
                  <a:pt x="3151" y="1328"/>
                  <a:pt x="3151" y="1328"/>
                </a:cubicBezTo>
                <a:cubicBezTo>
                  <a:pt x="3151" y="1327"/>
                  <a:pt x="3151" y="1326"/>
                  <a:pt x="3151" y="1325"/>
                </a:cubicBezTo>
                <a:cubicBezTo>
                  <a:pt x="3150" y="1324"/>
                  <a:pt x="3150" y="1324"/>
                  <a:pt x="3149" y="1323"/>
                </a:cubicBezTo>
                <a:cubicBezTo>
                  <a:pt x="3149" y="1323"/>
                  <a:pt x="3149" y="1322"/>
                  <a:pt x="3148" y="1322"/>
                </a:cubicBezTo>
                <a:cubicBezTo>
                  <a:pt x="3147" y="1321"/>
                  <a:pt x="3146" y="1322"/>
                  <a:pt x="3146" y="1321"/>
                </a:cubicBezTo>
                <a:cubicBezTo>
                  <a:pt x="3145" y="1321"/>
                  <a:pt x="3145" y="1320"/>
                  <a:pt x="3145" y="1319"/>
                </a:cubicBezTo>
                <a:cubicBezTo>
                  <a:pt x="3145" y="1319"/>
                  <a:pt x="3143" y="1319"/>
                  <a:pt x="3144" y="1318"/>
                </a:cubicBezTo>
                <a:cubicBezTo>
                  <a:pt x="3144" y="1318"/>
                  <a:pt x="3144" y="1319"/>
                  <a:pt x="3145" y="1319"/>
                </a:cubicBezTo>
                <a:cubicBezTo>
                  <a:pt x="3145" y="1319"/>
                  <a:pt x="3145" y="1319"/>
                  <a:pt x="3146" y="1319"/>
                </a:cubicBezTo>
                <a:cubicBezTo>
                  <a:pt x="3147" y="1319"/>
                  <a:pt x="3147" y="1319"/>
                  <a:pt x="3148" y="1318"/>
                </a:cubicBezTo>
                <a:cubicBezTo>
                  <a:pt x="3149" y="1318"/>
                  <a:pt x="3149" y="1317"/>
                  <a:pt x="3150" y="1317"/>
                </a:cubicBezTo>
                <a:cubicBezTo>
                  <a:pt x="3151" y="1316"/>
                  <a:pt x="3151" y="1316"/>
                  <a:pt x="3152" y="1315"/>
                </a:cubicBezTo>
                <a:cubicBezTo>
                  <a:pt x="3153" y="1315"/>
                  <a:pt x="3153" y="1314"/>
                  <a:pt x="3154" y="1314"/>
                </a:cubicBezTo>
                <a:cubicBezTo>
                  <a:pt x="3155" y="1314"/>
                  <a:pt x="3156" y="1313"/>
                  <a:pt x="3156" y="1312"/>
                </a:cubicBezTo>
                <a:cubicBezTo>
                  <a:pt x="3157" y="1312"/>
                  <a:pt x="3157" y="1312"/>
                  <a:pt x="3157" y="1311"/>
                </a:cubicBezTo>
                <a:cubicBezTo>
                  <a:pt x="3158" y="1311"/>
                  <a:pt x="3159" y="1310"/>
                  <a:pt x="3159" y="1309"/>
                </a:cubicBezTo>
                <a:cubicBezTo>
                  <a:pt x="3160" y="1308"/>
                  <a:pt x="3161" y="1307"/>
                  <a:pt x="3163" y="1307"/>
                </a:cubicBezTo>
                <a:cubicBezTo>
                  <a:pt x="3164" y="1307"/>
                  <a:pt x="3165" y="1307"/>
                  <a:pt x="3165" y="1307"/>
                </a:cubicBezTo>
                <a:cubicBezTo>
                  <a:pt x="3166" y="1308"/>
                  <a:pt x="3166" y="1309"/>
                  <a:pt x="3167" y="1309"/>
                </a:cubicBezTo>
                <a:cubicBezTo>
                  <a:pt x="3167" y="1309"/>
                  <a:pt x="3167" y="1308"/>
                  <a:pt x="3167" y="1308"/>
                </a:cubicBezTo>
                <a:cubicBezTo>
                  <a:pt x="3167" y="1307"/>
                  <a:pt x="3167" y="1307"/>
                  <a:pt x="3167" y="1307"/>
                </a:cubicBezTo>
                <a:cubicBezTo>
                  <a:pt x="3167" y="1306"/>
                  <a:pt x="3167" y="1305"/>
                  <a:pt x="3167" y="1305"/>
                </a:cubicBezTo>
                <a:cubicBezTo>
                  <a:pt x="3166" y="1304"/>
                  <a:pt x="3166" y="1303"/>
                  <a:pt x="3165" y="1303"/>
                </a:cubicBezTo>
                <a:cubicBezTo>
                  <a:pt x="3164" y="1303"/>
                  <a:pt x="3163" y="1303"/>
                  <a:pt x="3163" y="1304"/>
                </a:cubicBezTo>
                <a:cubicBezTo>
                  <a:pt x="3162" y="1304"/>
                  <a:pt x="3162" y="1305"/>
                  <a:pt x="3161" y="1305"/>
                </a:cubicBezTo>
                <a:cubicBezTo>
                  <a:pt x="3160" y="1306"/>
                  <a:pt x="3160" y="1306"/>
                  <a:pt x="3159" y="1305"/>
                </a:cubicBezTo>
                <a:cubicBezTo>
                  <a:pt x="3158" y="1305"/>
                  <a:pt x="3158" y="1305"/>
                  <a:pt x="3157" y="1305"/>
                </a:cubicBezTo>
                <a:cubicBezTo>
                  <a:pt x="3156" y="1305"/>
                  <a:pt x="3155" y="1305"/>
                  <a:pt x="3154" y="1305"/>
                </a:cubicBezTo>
                <a:cubicBezTo>
                  <a:pt x="3153" y="1305"/>
                  <a:pt x="3153" y="1306"/>
                  <a:pt x="3152" y="1306"/>
                </a:cubicBezTo>
                <a:cubicBezTo>
                  <a:pt x="3152" y="1306"/>
                  <a:pt x="3151" y="1306"/>
                  <a:pt x="3151" y="1307"/>
                </a:cubicBezTo>
                <a:cubicBezTo>
                  <a:pt x="3150" y="1307"/>
                  <a:pt x="3150" y="1307"/>
                  <a:pt x="3150" y="1307"/>
                </a:cubicBezTo>
                <a:cubicBezTo>
                  <a:pt x="3149" y="1308"/>
                  <a:pt x="3149" y="1307"/>
                  <a:pt x="3148" y="1307"/>
                </a:cubicBezTo>
                <a:cubicBezTo>
                  <a:pt x="3148" y="1307"/>
                  <a:pt x="3147" y="1307"/>
                  <a:pt x="3147" y="1306"/>
                </a:cubicBezTo>
                <a:cubicBezTo>
                  <a:pt x="3147" y="1306"/>
                  <a:pt x="3146" y="1306"/>
                  <a:pt x="3146" y="1306"/>
                </a:cubicBezTo>
                <a:cubicBezTo>
                  <a:pt x="3145" y="1307"/>
                  <a:pt x="3145" y="1308"/>
                  <a:pt x="3145" y="1308"/>
                </a:cubicBezTo>
                <a:cubicBezTo>
                  <a:pt x="3144" y="1309"/>
                  <a:pt x="3143" y="1309"/>
                  <a:pt x="3143" y="1310"/>
                </a:cubicBezTo>
                <a:cubicBezTo>
                  <a:pt x="3142" y="1311"/>
                  <a:pt x="3142" y="1313"/>
                  <a:pt x="3140" y="1313"/>
                </a:cubicBezTo>
                <a:cubicBezTo>
                  <a:pt x="3139" y="1313"/>
                  <a:pt x="3139" y="1312"/>
                  <a:pt x="3138" y="1312"/>
                </a:cubicBezTo>
                <a:cubicBezTo>
                  <a:pt x="3137" y="1312"/>
                  <a:pt x="3136" y="1313"/>
                  <a:pt x="3136" y="1312"/>
                </a:cubicBezTo>
                <a:cubicBezTo>
                  <a:pt x="3135" y="1311"/>
                  <a:pt x="3135" y="1310"/>
                  <a:pt x="3135" y="1309"/>
                </a:cubicBezTo>
                <a:cubicBezTo>
                  <a:pt x="3135" y="1309"/>
                  <a:pt x="3134" y="1309"/>
                  <a:pt x="3134" y="1309"/>
                </a:cubicBezTo>
                <a:cubicBezTo>
                  <a:pt x="3134" y="1308"/>
                  <a:pt x="3134" y="1308"/>
                  <a:pt x="3134" y="1308"/>
                </a:cubicBezTo>
                <a:cubicBezTo>
                  <a:pt x="3133" y="1307"/>
                  <a:pt x="3132" y="1307"/>
                  <a:pt x="3131" y="1307"/>
                </a:cubicBezTo>
                <a:cubicBezTo>
                  <a:pt x="3131" y="1307"/>
                  <a:pt x="3130" y="1307"/>
                  <a:pt x="3130" y="1306"/>
                </a:cubicBezTo>
                <a:cubicBezTo>
                  <a:pt x="3130" y="1305"/>
                  <a:pt x="3130" y="1304"/>
                  <a:pt x="3129" y="1304"/>
                </a:cubicBezTo>
                <a:cubicBezTo>
                  <a:pt x="3129" y="1303"/>
                  <a:pt x="3128" y="1302"/>
                  <a:pt x="3129" y="1301"/>
                </a:cubicBezTo>
                <a:cubicBezTo>
                  <a:pt x="3129" y="1299"/>
                  <a:pt x="3128" y="1298"/>
                  <a:pt x="3129" y="1296"/>
                </a:cubicBezTo>
                <a:cubicBezTo>
                  <a:pt x="3129" y="1295"/>
                  <a:pt x="3130" y="1295"/>
                  <a:pt x="3130" y="1294"/>
                </a:cubicBezTo>
                <a:cubicBezTo>
                  <a:pt x="3131" y="1293"/>
                  <a:pt x="3131" y="1292"/>
                  <a:pt x="3132" y="1292"/>
                </a:cubicBezTo>
                <a:cubicBezTo>
                  <a:pt x="3133" y="1291"/>
                  <a:pt x="3133" y="1291"/>
                  <a:pt x="3134" y="1291"/>
                </a:cubicBezTo>
                <a:cubicBezTo>
                  <a:pt x="3135" y="1291"/>
                  <a:pt x="3136" y="1291"/>
                  <a:pt x="3137" y="1291"/>
                </a:cubicBezTo>
                <a:cubicBezTo>
                  <a:pt x="3138" y="1291"/>
                  <a:pt x="3139" y="1291"/>
                  <a:pt x="3139" y="1291"/>
                </a:cubicBezTo>
                <a:cubicBezTo>
                  <a:pt x="3140" y="1292"/>
                  <a:pt x="3141" y="1292"/>
                  <a:pt x="3142" y="1292"/>
                </a:cubicBezTo>
                <a:cubicBezTo>
                  <a:pt x="3143" y="1292"/>
                  <a:pt x="3144" y="1292"/>
                  <a:pt x="3145" y="1292"/>
                </a:cubicBezTo>
                <a:cubicBezTo>
                  <a:pt x="3146" y="1292"/>
                  <a:pt x="3147" y="1292"/>
                  <a:pt x="3148" y="1292"/>
                </a:cubicBezTo>
                <a:cubicBezTo>
                  <a:pt x="3149" y="1292"/>
                  <a:pt x="3151" y="1291"/>
                  <a:pt x="3153" y="1291"/>
                </a:cubicBezTo>
                <a:cubicBezTo>
                  <a:pt x="3155" y="1291"/>
                  <a:pt x="3157" y="1291"/>
                  <a:pt x="3158" y="1291"/>
                </a:cubicBezTo>
                <a:cubicBezTo>
                  <a:pt x="3159" y="1291"/>
                  <a:pt x="3160" y="1291"/>
                  <a:pt x="3161" y="1291"/>
                </a:cubicBezTo>
                <a:cubicBezTo>
                  <a:pt x="3162" y="1292"/>
                  <a:pt x="3163" y="1292"/>
                  <a:pt x="3163" y="1292"/>
                </a:cubicBezTo>
                <a:cubicBezTo>
                  <a:pt x="3164" y="1292"/>
                  <a:pt x="3165" y="1292"/>
                  <a:pt x="3166" y="1293"/>
                </a:cubicBezTo>
                <a:cubicBezTo>
                  <a:pt x="3167" y="1293"/>
                  <a:pt x="3168" y="1294"/>
                  <a:pt x="3169" y="1294"/>
                </a:cubicBezTo>
                <a:cubicBezTo>
                  <a:pt x="3170" y="1294"/>
                  <a:pt x="3170" y="1294"/>
                  <a:pt x="3171" y="1294"/>
                </a:cubicBezTo>
                <a:cubicBezTo>
                  <a:pt x="3172" y="1294"/>
                  <a:pt x="3173" y="1293"/>
                  <a:pt x="3174" y="1293"/>
                </a:cubicBezTo>
                <a:cubicBezTo>
                  <a:pt x="3175" y="1293"/>
                  <a:pt x="3176" y="1293"/>
                  <a:pt x="3177" y="1292"/>
                </a:cubicBezTo>
                <a:cubicBezTo>
                  <a:pt x="3178" y="1292"/>
                  <a:pt x="3178" y="1292"/>
                  <a:pt x="3178" y="1291"/>
                </a:cubicBezTo>
                <a:cubicBezTo>
                  <a:pt x="3179" y="1291"/>
                  <a:pt x="3179" y="1290"/>
                  <a:pt x="3180" y="1289"/>
                </a:cubicBezTo>
                <a:cubicBezTo>
                  <a:pt x="3181" y="1288"/>
                  <a:pt x="3181" y="1288"/>
                  <a:pt x="3182" y="1287"/>
                </a:cubicBezTo>
                <a:cubicBezTo>
                  <a:pt x="3182" y="1287"/>
                  <a:pt x="3183" y="1287"/>
                  <a:pt x="3184" y="1286"/>
                </a:cubicBezTo>
                <a:cubicBezTo>
                  <a:pt x="3185" y="1286"/>
                  <a:pt x="3185" y="1285"/>
                  <a:pt x="3185" y="1284"/>
                </a:cubicBezTo>
                <a:cubicBezTo>
                  <a:pt x="3185" y="1283"/>
                  <a:pt x="3186" y="1283"/>
                  <a:pt x="3186" y="1282"/>
                </a:cubicBezTo>
                <a:cubicBezTo>
                  <a:pt x="3186" y="1280"/>
                  <a:pt x="3188" y="1279"/>
                  <a:pt x="3187" y="1277"/>
                </a:cubicBezTo>
                <a:cubicBezTo>
                  <a:pt x="3185" y="1275"/>
                  <a:pt x="3184" y="1278"/>
                  <a:pt x="3183" y="1279"/>
                </a:cubicBezTo>
                <a:cubicBezTo>
                  <a:pt x="3183" y="1280"/>
                  <a:pt x="3182" y="1280"/>
                  <a:pt x="3182" y="1281"/>
                </a:cubicBezTo>
                <a:cubicBezTo>
                  <a:pt x="3181" y="1281"/>
                  <a:pt x="3180" y="1281"/>
                  <a:pt x="3180" y="1281"/>
                </a:cubicBezTo>
                <a:cubicBezTo>
                  <a:pt x="3180" y="1282"/>
                  <a:pt x="3181" y="1282"/>
                  <a:pt x="3181" y="1282"/>
                </a:cubicBezTo>
                <a:cubicBezTo>
                  <a:pt x="3181" y="1283"/>
                  <a:pt x="3180" y="1283"/>
                  <a:pt x="3180" y="1283"/>
                </a:cubicBezTo>
                <a:cubicBezTo>
                  <a:pt x="3179" y="1284"/>
                  <a:pt x="3179" y="1285"/>
                  <a:pt x="3178" y="1285"/>
                </a:cubicBezTo>
                <a:cubicBezTo>
                  <a:pt x="3177" y="1285"/>
                  <a:pt x="3176" y="1285"/>
                  <a:pt x="3176" y="1286"/>
                </a:cubicBezTo>
                <a:cubicBezTo>
                  <a:pt x="3175" y="1286"/>
                  <a:pt x="3174" y="1287"/>
                  <a:pt x="3173" y="1287"/>
                </a:cubicBezTo>
                <a:cubicBezTo>
                  <a:pt x="3172" y="1287"/>
                  <a:pt x="3172" y="1287"/>
                  <a:pt x="3171" y="1287"/>
                </a:cubicBezTo>
                <a:cubicBezTo>
                  <a:pt x="3170" y="1287"/>
                  <a:pt x="3169" y="1287"/>
                  <a:pt x="3168" y="1287"/>
                </a:cubicBezTo>
                <a:cubicBezTo>
                  <a:pt x="3168" y="1286"/>
                  <a:pt x="3167" y="1287"/>
                  <a:pt x="3166" y="1286"/>
                </a:cubicBezTo>
                <a:cubicBezTo>
                  <a:pt x="3165" y="1286"/>
                  <a:pt x="3164" y="1286"/>
                  <a:pt x="3163" y="1286"/>
                </a:cubicBezTo>
                <a:cubicBezTo>
                  <a:pt x="3162" y="1287"/>
                  <a:pt x="3161" y="1287"/>
                  <a:pt x="3160" y="1287"/>
                </a:cubicBezTo>
                <a:cubicBezTo>
                  <a:pt x="3160" y="1287"/>
                  <a:pt x="3159" y="1287"/>
                  <a:pt x="3159" y="1287"/>
                </a:cubicBezTo>
                <a:cubicBezTo>
                  <a:pt x="3158" y="1287"/>
                  <a:pt x="3158" y="1287"/>
                  <a:pt x="3158" y="1287"/>
                </a:cubicBezTo>
                <a:cubicBezTo>
                  <a:pt x="3157" y="1286"/>
                  <a:pt x="3156" y="1286"/>
                  <a:pt x="3155" y="1286"/>
                </a:cubicBezTo>
                <a:cubicBezTo>
                  <a:pt x="3155" y="1286"/>
                  <a:pt x="3154" y="1285"/>
                  <a:pt x="3153" y="1285"/>
                </a:cubicBezTo>
                <a:cubicBezTo>
                  <a:pt x="3151" y="1285"/>
                  <a:pt x="3150" y="1285"/>
                  <a:pt x="3148" y="1285"/>
                </a:cubicBezTo>
                <a:cubicBezTo>
                  <a:pt x="3147" y="1285"/>
                  <a:pt x="3146" y="1285"/>
                  <a:pt x="3146" y="1284"/>
                </a:cubicBezTo>
                <a:cubicBezTo>
                  <a:pt x="3145" y="1284"/>
                  <a:pt x="3145" y="1283"/>
                  <a:pt x="3144" y="1283"/>
                </a:cubicBezTo>
                <a:cubicBezTo>
                  <a:pt x="3144" y="1282"/>
                  <a:pt x="3143" y="1282"/>
                  <a:pt x="3142" y="1282"/>
                </a:cubicBezTo>
                <a:cubicBezTo>
                  <a:pt x="3141" y="1282"/>
                  <a:pt x="3140" y="1282"/>
                  <a:pt x="3139" y="1282"/>
                </a:cubicBezTo>
                <a:cubicBezTo>
                  <a:pt x="3139" y="1282"/>
                  <a:pt x="3137" y="1282"/>
                  <a:pt x="3137" y="1283"/>
                </a:cubicBezTo>
                <a:cubicBezTo>
                  <a:pt x="3138" y="1284"/>
                  <a:pt x="3138" y="1284"/>
                  <a:pt x="3137" y="1285"/>
                </a:cubicBezTo>
                <a:cubicBezTo>
                  <a:pt x="3136" y="1286"/>
                  <a:pt x="3136" y="1286"/>
                  <a:pt x="3135" y="1287"/>
                </a:cubicBezTo>
                <a:cubicBezTo>
                  <a:pt x="3135" y="1287"/>
                  <a:pt x="3134" y="1288"/>
                  <a:pt x="3133" y="1288"/>
                </a:cubicBezTo>
                <a:cubicBezTo>
                  <a:pt x="3133" y="1288"/>
                  <a:pt x="3133" y="1287"/>
                  <a:pt x="3132" y="1287"/>
                </a:cubicBezTo>
                <a:cubicBezTo>
                  <a:pt x="3132" y="1287"/>
                  <a:pt x="3132" y="1287"/>
                  <a:pt x="3132" y="1286"/>
                </a:cubicBezTo>
                <a:cubicBezTo>
                  <a:pt x="3132" y="1286"/>
                  <a:pt x="3131" y="1285"/>
                  <a:pt x="3131" y="1286"/>
                </a:cubicBezTo>
                <a:cubicBezTo>
                  <a:pt x="3131" y="1286"/>
                  <a:pt x="3131" y="1287"/>
                  <a:pt x="3131" y="1287"/>
                </a:cubicBezTo>
                <a:cubicBezTo>
                  <a:pt x="3130" y="1288"/>
                  <a:pt x="3130" y="1288"/>
                  <a:pt x="3130" y="1288"/>
                </a:cubicBezTo>
                <a:cubicBezTo>
                  <a:pt x="3129" y="1289"/>
                  <a:pt x="3128" y="1289"/>
                  <a:pt x="3128" y="1290"/>
                </a:cubicBezTo>
                <a:cubicBezTo>
                  <a:pt x="3128" y="1290"/>
                  <a:pt x="3128" y="1291"/>
                  <a:pt x="3128" y="1291"/>
                </a:cubicBezTo>
                <a:cubicBezTo>
                  <a:pt x="3128" y="1292"/>
                  <a:pt x="3127" y="1292"/>
                  <a:pt x="3127" y="1292"/>
                </a:cubicBezTo>
                <a:cubicBezTo>
                  <a:pt x="3126" y="1293"/>
                  <a:pt x="3126" y="1294"/>
                  <a:pt x="3126" y="1294"/>
                </a:cubicBezTo>
                <a:cubicBezTo>
                  <a:pt x="3126" y="1295"/>
                  <a:pt x="3125" y="1296"/>
                  <a:pt x="3125" y="1296"/>
                </a:cubicBezTo>
                <a:close/>
                <a:moveTo>
                  <a:pt x="3122" y="1243"/>
                </a:moveTo>
                <a:cubicBezTo>
                  <a:pt x="3123" y="1243"/>
                  <a:pt x="3123" y="1242"/>
                  <a:pt x="3122" y="1241"/>
                </a:cubicBezTo>
                <a:cubicBezTo>
                  <a:pt x="3122" y="1240"/>
                  <a:pt x="3122" y="1241"/>
                  <a:pt x="3122" y="1242"/>
                </a:cubicBezTo>
                <a:cubicBezTo>
                  <a:pt x="3122" y="1242"/>
                  <a:pt x="3122" y="1243"/>
                  <a:pt x="3122" y="1243"/>
                </a:cubicBezTo>
                <a:cubicBezTo>
                  <a:pt x="3122" y="1243"/>
                  <a:pt x="3122" y="1244"/>
                  <a:pt x="3122" y="1244"/>
                </a:cubicBezTo>
                <a:cubicBezTo>
                  <a:pt x="3122" y="1244"/>
                  <a:pt x="3122" y="1243"/>
                  <a:pt x="3122" y="1243"/>
                </a:cubicBezTo>
                <a:close/>
                <a:moveTo>
                  <a:pt x="3139" y="1140"/>
                </a:moveTo>
                <a:cubicBezTo>
                  <a:pt x="3139" y="1140"/>
                  <a:pt x="3139" y="1140"/>
                  <a:pt x="3139" y="1140"/>
                </a:cubicBezTo>
                <a:cubicBezTo>
                  <a:pt x="3138" y="1140"/>
                  <a:pt x="3138" y="1140"/>
                  <a:pt x="3138" y="1140"/>
                </a:cubicBezTo>
                <a:cubicBezTo>
                  <a:pt x="3138" y="1140"/>
                  <a:pt x="3138" y="1140"/>
                  <a:pt x="3138" y="1140"/>
                </a:cubicBezTo>
                <a:cubicBezTo>
                  <a:pt x="3138" y="1140"/>
                  <a:pt x="3138" y="1140"/>
                  <a:pt x="3139" y="1140"/>
                </a:cubicBezTo>
                <a:cubicBezTo>
                  <a:pt x="3139" y="1140"/>
                  <a:pt x="3140" y="1140"/>
                  <a:pt x="3139" y="1140"/>
                </a:cubicBezTo>
                <a:close/>
                <a:moveTo>
                  <a:pt x="3132" y="1140"/>
                </a:moveTo>
                <a:cubicBezTo>
                  <a:pt x="3132" y="1140"/>
                  <a:pt x="3133" y="1140"/>
                  <a:pt x="3133" y="1140"/>
                </a:cubicBezTo>
                <a:cubicBezTo>
                  <a:pt x="3133" y="1140"/>
                  <a:pt x="3134" y="1140"/>
                  <a:pt x="3133" y="1140"/>
                </a:cubicBezTo>
                <a:cubicBezTo>
                  <a:pt x="3133" y="1140"/>
                  <a:pt x="3133" y="1140"/>
                  <a:pt x="3133" y="1140"/>
                </a:cubicBezTo>
                <a:cubicBezTo>
                  <a:pt x="3133" y="1140"/>
                  <a:pt x="3132" y="1140"/>
                  <a:pt x="3132" y="1139"/>
                </a:cubicBezTo>
                <a:cubicBezTo>
                  <a:pt x="3132" y="1139"/>
                  <a:pt x="3132" y="1138"/>
                  <a:pt x="3131" y="1138"/>
                </a:cubicBezTo>
                <a:cubicBezTo>
                  <a:pt x="3131" y="1138"/>
                  <a:pt x="3131" y="1138"/>
                  <a:pt x="3130" y="1138"/>
                </a:cubicBezTo>
                <a:cubicBezTo>
                  <a:pt x="3130" y="1137"/>
                  <a:pt x="3130" y="1138"/>
                  <a:pt x="3130" y="1138"/>
                </a:cubicBezTo>
                <a:cubicBezTo>
                  <a:pt x="3130" y="1139"/>
                  <a:pt x="3131" y="1139"/>
                  <a:pt x="3131" y="1139"/>
                </a:cubicBezTo>
                <a:cubicBezTo>
                  <a:pt x="3132" y="1139"/>
                  <a:pt x="3131" y="1140"/>
                  <a:pt x="3132" y="1140"/>
                </a:cubicBezTo>
                <a:close/>
                <a:moveTo>
                  <a:pt x="3082" y="1397"/>
                </a:moveTo>
                <a:cubicBezTo>
                  <a:pt x="3082" y="1397"/>
                  <a:pt x="3081" y="1398"/>
                  <a:pt x="3081" y="1398"/>
                </a:cubicBezTo>
                <a:cubicBezTo>
                  <a:pt x="3082" y="1398"/>
                  <a:pt x="3082" y="1398"/>
                  <a:pt x="3082" y="1398"/>
                </a:cubicBezTo>
                <a:cubicBezTo>
                  <a:pt x="3083" y="1398"/>
                  <a:pt x="3083" y="1399"/>
                  <a:pt x="3083" y="1399"/>
                </a:cubicBezTo>
                <a:cubicBezTo>
                  <a:pt x="3084" y="1399"/>
                  <a:pt x="3084" y="1399"/>
                  <a:pt x="3085" y="1399"/>
                </a:cubicBezTo>
                <a:cubicBezTo>
                  <a:pt x="3085" y="1399"/>
                  <a:pt x="3085" y="1399"/>
                  <a:pt x="3086" y="1399"/>
                </a:cubicBezTo>
                <a:cubicBezTo>
                  <a:pt x="3086" y="1399"/>
                  <a:pt x="3086" y="1399"/>
                  <a:pt x="3087" y="1399"/>
                </a:cubicBezTo>
                <a:cubicBezTo>
                  <a:pt x="3088" y="1399"/>
                  <a:pt x="3088" y="1398"/>
                  <a:pt x="3088" y="1398"/>
                </a:cubicBezTo>
                <a:cubicBezTo>
                  <a:pt x="3089" y="1397"/>
                  <a:pt x="3089" y="1397"/>
                  <a:pt x="3089" y="1397"/>
                </a:cubicBezTo>
                <a:cubicBezTo>
                  <a:pt x="3090" y="1397"/>
                  <a:pt x="3089" y="1396"/>
                  <a:pt x="3090" y="1396"/>
                </a:cubicBezTo>
                <a:cubicBezTo>
                  <a:pt x="3090" y="1395"/>
                  <a:pt x="3090" y="1395"/>
                  <a:pt x="3090" y="1395"/>
                </a:cubicBezTo>
                <a:cubicBezTo>
                  <a:pt x="3090" y="1395"/>
                  <a:pt x="3090" y="1394"/>
                  <a:pt x="3090" y="1394"/>
                </a:cubicBezTo>
                <a:cubicBezTo>
                  <a:pt x="3091" y="1393"/>
                  <a:pt x="3091" y="1392"/>
                  <a:pt x="3090" y="1392"/>
                </a:cubicBezTo>
                <a:cubicBezTo>
                  <a:pt x="3090" y="1392"/>
                  <a:pt x="3090" y="1392"/>
                  <a:pt x="3089" y="1392"/>
                </a:cubicBezTo>
                <a:cubicBezTo>
                  <a:pt x="3089" y="1392"/>
                  <a:pt x="3089" y="1391"/>
                  <a:pt x="3088" y="1391"/>
                </a:cubicBezTo>
                <a:cubicBezTo>
                  <a:pt x="3088" y="1391"/>
                  <a:pt x="3087" y="1391"/>
                  <a:pt x="3087" y="1391"/>
                </a:cubicBezTo>
                <a:cubicBezTo>
                  <a:pt x="3086" y="1391"/>
                  <a:pt x="3086" y="1391"/>
                  <a:pt x="3085" y="1391"/>
                </a:cubicBezTo>
                <a:cubicBezTo>
                  <a:pt x="3084" y="1391"/>
                  <a:pt x="3083" y="1392"/>
                  <a:pt x="3083" y="1393"/>
                </a:cubicBezTo>
                <a:cubicBezTo>
                  <a:pt x="3083" y="1394"/>
                  <a:pt x="3084" y="1394"/>
                  <a:pt x="3084" y="1395"/>
                </a:cubicBezTo>
                <a:cubicBezTo>
                  <a:pt x="3083" y="1396"/>
                  <a:pt x="3083" y="1396"/>
                  <a:pt x="3082" y="1397"/>
                </a:cubicBezTo>
                <a:close/>
                <a:moveTo>
                  <a:pt x="3080" y="1393"/>
                </a:moveTo>
                <a:cubicBezTo>
                  <a:pt x="3080" y="1392"/>
                  <a:pt x="3078" y="1392"/>
                  <a:pt x="3078" y="1391"/>
                </a:cubicBezTo>
                <a:cubicBezTo>
                  <a:pt x="3077" y="1391"/>
                  <a:pt x="3077" y="1391"/>
                  <a:pt x="3077" y="1391"/>
                </a:cubicBezTo>
                <a:cubicBezTo>
                  <a:pt x="3077" y="1390"/>
                  <a:pt x="3076" y="1390"/>
                  <a:pt x="3076" y="1390"/>
                </a:cubicBezTo>
                <a:cubicBezTo>
                  <a:pt x="3075" y="1389"/>
                  <a:pt x="3074" y="1389"/>
                  <a:pt x="3073" y="1389"/>
                </a:cubicBezTo>
                <a:cubicBezTo>
                  <a:pt x="3072" y="1389"/>
                  <a:pt x="3071" y="1389"/>
                  <a:pt x="3070" y="1389"/>
                </a:cubicBezTo>
                <a:cubicBezTo>
                  <a:pt x="3069" y="1389"/>
                  <a:pt x="3068" y="1390"/>
                  <a:pt x="3067" y="1390"/>
                </a:cubicBezTo>
                <a:cubicBezTo>
                  <a:pt x="3067" y="1390"/>
                  <a:pt x="3064" y="1390"/>
                  <a:pt x="3065" y="1391"/>
                </a:cubicBezTo>
                <a:cubicBezTo>
                  <a:pt x="3066" y="1391"/>
                  <a:pt x="3066" y="1391"/>
                  <a:pt x="3066" y="1391"/>
                </a:cubicBezTo>
                <a:cubicBezTo>
                  <a:pt x="3066" y="1392"/>
                  <a:pt x="3067" y="1393"/>
                  <a:pt x="3068" y="1393"/>
                </a:cubicBezTo>
                <a:cubicBezTo>
                  <a:pt x="3068" y="1393"/>
                  <a:pt x="3068" y="1393"/>
                  <a:pt x="3069" y="1394"/>
                </a:cubicBezTo>
                <a:cubicBezTo>
                  <a:pt x="3069" y="1394"/>
                  <a:pt x="3070" y="1394"/>
                  <a:pt x="3070" y="1394"/>
                </a:cubicBezTo>
                <a:cubicBezTo>
                  <a:pt x="3071" y="1394"/>
                  <a:pt x="3071" y="1395"/>
                  <a:pt x="3072" y="1395"/>
                </a:cubicBezTo>
                <a:cubicBezTo>
                  <a:pt x="3072" y="1396"/>
                  <a:pt x="3072" y="1396"/>
                  <a:pt x="3072" y="1397"/>
                </a:cubicBezTo>
                <a:cubicBezTo>
                  <a:pt x="3072" y="1398"/>
                  <a:pt x="3072" y="1398"/>
                  <a:pt x="3073" y="1398"/>
                </a:cubicBezTo>
                <a:cubicBezTo>
                  <a:pt x="3074" y="1398"/>
                  <a:pt x="3074" y="1397"/>
                  <a:pt x="3074" y="1396"/>
                </a:cubicBezTo>
                <a:cubicBezTo>
                  <a:pt x="3075" y="1396"/>
                  <a:pt x="3075" y="1396"/>
                  <a:pt x="3075" y="1396"/>
                </a:cubicBezTo>
                <a:cubicBezTo>
                  <a:pt x="3075" y="1396"/>
                  <a:pt x="3076" y="1395"/>
                  <a:pt x="3076" y="1395"/>
                </a:cubicBezTo>
                <a:cubicBezTo>
                  <a:pt x="3076" y="1395"/>
                  <a:pt x="3077" y="1395"/>
                  <a:pt x="3077" y="1395"/>
                </a:cubicBezTo>
                <a:cubicBezTo>
                  <a:pt x="3078" y="1395"/>
                  <a:pt x="3078" y="1394"/>
                  <a:pt x="3078" y="1394"/>
                </a:cubicBezTo>
                <a:cubicBezTo>
                  <a:pt x="3078" y="1393"/>
                  <a:pt x="3080" y="1393"/>
                  <a:pt x="3080" y="1393"/>
                </a:cubicBezTo>
                <a:close/>
                <a:moveTo>
                  <a:pt x="3097" y="1202"/>
                </a:moveTo>
                <a:cubicBezTo>
                  <a:pt x="3097" y="1202"/>
                  <a:pt x="3097" y="1203"/>
                  <a:pt x="3098" y="1203"/>
                </a:cubicBezTo>
                <a:cubicBezTo>
                  <a:pt x="3098" y="1203"/>
                  <a:pt x="3098" y="1202"/>
                  <a:pt x="3098" y="1202"/>
                </a:cubicBezTo>
                <a:cubicBezTo>
                  <a:pt x="3098" y="1202"/>
                  <a:pt x="3098" y="1201"/>
                  <a:pt x="3098" y="1201"/>
                </a:cubicBezTo>
                <a:cubicBezTo>
                  <a:pt x="3098" y="1201"/>
                  <a:pt x="3097" y="1202"/>
                  <a:pt x="3097" y="1202"/>
                </a:cubicBezTo>
                <a:close/>
                <a:moveTo>
                  <a:pt x="3078" y="1396"/>
                </a:moveTo>
                <a:cubicBezTo>
                  <a:pt x="3077" y="1396"/>
                  <a:pt x="3077" y="1397"/>
                  <a:pt x="3078" y="1397"/>
                </a:cubicBezTo>
                <a:cubicBezTo>
                  <a:pt x="3078" y="1397"/>
                  <a:pt x="3078" y="1397"/>
                  <a:pt x="3078" y="1397"/>
                </a:cubicBezTo>
                <a:cubicBezTo>
                  <a:pt x="3078" y="1397"/>
                  <a:pt x="3078" y="1398"/>
                  <a:pt x="3078" y="1397"/>
                </a:cubicBezTo>
                <a:cubicBezTo>
                  <a:pt x="3078" y="1397"/>
                  <a:pt x="3078" y="1396"/>
                  <a:pt x="3078" y="1396"/>
                </a:cubicBezTo>
                <a:close/>
                <a:moveTo>
                  <a:pt x="3095" y="1214"/>
                </a:moveTo>
                <a:cubicBezTo>
                  <a:pt x="3095" y="1214"/>
                  <a:pt x="3095" y="1214"/>
                  <a:pt x="3095" y="1214"/>
                </a:cubicBezTo>
                <a:cubicBezTo>
                  <a:pt x="3094" y="1215"/>
                  <a:pt x="3094" y="1216"/>
                  <a:pt x="3095" y="1216"/>
                </a:cubicBezTo>
                <a:cubicBezTo>
                  <a:pt x="3095" y="1216"/>
                  <a:pt x="3096" y="1215"/>
                  <a:pt x="3096" y="1215"/>
                </a:cubicBezTo>
                <a:cubicBezTo>
                  <a:pt x="3097" y="1215"/>
                  <a:pt x="3097" y="1215"/>
                  <a:pt x="3097" y="1214"/>
                </a:cubicBezTo>
                <a:cubicBezTo>
                  <a:pt x="3097" y="1214"/>
                  <a:pt x="3097" y="1214"/>
                  <a:pt x="3097" y="1213"/>
                </a:cubicBezTo>
                <a:cubicBezTo>
                  <a:pt x="3097" y="1213"/>
                  <a:pt x="3097" y="1213"/>
                  <a:pt x="3097" y="1213"/>
                </a:cubicBezTo>
                <a:cubicBezTo>
                  <a:pt x="3096" y="1213"/>
                  <a:pt x="3096" y="1213"/>
                  <a:pt x="3096" y="1213"/>
                </a:cubicBezTo>
                <a:cubicBezTo>
                  <a:pt x="3096" y="1213"/>
                  <a:pt x="3096" y="1213"/>
                  <a:pt x="3095" y="1214"/>
                </a:cubicBezTo>
                <a:close/>
                <a:moveTo>
                  <a:pt x="3076" y="1377"/>
                </a:moveTo>
                <a:cubicBezTo>
                  <a:pt x="3076" y="1377"/>
                  <a:pt x="3076" y="1377"/>
                  <a:pt x="3077" y="1377"/>
                </a:cubicBezTo>
                <a:cubicBezTo>
                  <a:pt x="3077" y="1376"/>
                  <a:pt x="3077" y="1376"/>
                  <a:pt x="3077" y="1376"/>
                </a:cubicBezTo>
                <a:cubicBezTo>
                  <a:pt x="3078" y="1376"/>
                  <a:pt x="3077" y="1376"/>
                  <a:pt x="3077" y="1376"/>
                </a:cubicBezTo>
                <a:cubicBezTo>
                  <a:pt x="3077" y="1376"/>
                  <a:pt x="3077" y="1376"/>
                  <a:pt x="3076" y="1376"/>
                </a:cubicBezTo>
                <a:cubicBezTo>
                  <a:pt x="3076" y="1375"/>
                  <a:pt x="3076" y="1375"/>
                  <a:pt x="3075" y="1375"/>
                </a:cubicBezTo>
                <a:cubicBezTo>
                  <a:pt x="3074" y="1375"/>
                  <a:pt x="3074" y="1375"/>
                  <a:pt x="3074" y="1376"/>
                </a:cubicBezTo>
                <a:cubicBezTo>
                  <a:pt x="3074" y="1376"/>
                  <a:pt x="3074" y="1377"/>
                  <a:pt x="3075" y="1377"/>
                </a:cubicBezTo>
                <a:cubicBezTo>
                  <a:pt x="3075" y="1377"/>
                  <a:pt x="3075" y="1377"/>
                  <a:pt x="3076" y="1377"/>
                </a:cubicBezTo>
                <a:close/>
                <a:moveTo>
                  <a:pt x="3432" y="1762"/>
                </a:moveTo>
                <a:cubicBezTo>
                  <a:pt x="3431" y="1762"/>
                  <a:pt x="3431" y="1763"/>
                  <a:pt x="3432" y="1763"/>
                </a:cubicBezTo>
                <a:cubicBezTo>
                  <a:pt x="3432" y="1763"/>
                  <a:pt x="3432" y="1762"/>
                  <a:pt x="3432" y="1762"/>
                </a:cubicBezTo>
                <a:close/>
                <a:moveTo>
                  <a:pt x="3279" y="864"/>
                </a:moveTo>
                <a:cubicBezTo>
                  <a:pt x="3279" y="864"/>
                  <a:pt x="3279" y="866"/>
                  <a:pt x="3280" y="865"/>
                </a:cubicBezTo>
                <a:cubicBezTo>
                  <a:pt x="3281" y="865"/>
                  <a:pt x="3280" y="864"/>
                  <a:pt x="3279" y="864"/>
                </a:cubicBezTo>
                <a:close/>
                <a:moveTo>
                  <a:pt x="3371" y="745"/>
                </a:moveTo>
                <a:cubicBezTo>
                  <a:pt x="3371" y="745"/>
                  <a:pt x="3371" y="744"/>
                  <a:pt x="3371" y="744"/>
                </a:cubicBezTo>
                <a:cubicBezTo>
                  <a:pt x="3371" y="744"/>
                  <a:pt x="3371" y="744"/>
                  <a:pt x="3371" y="743"/>
                </a:cubicBezTo>
                <a:cubicBezTo>
                  <a:pt x="3370" y="743"/>
                  <a:pt x="3370" y="743"/>
                  <a:pt x="3370" y="744"/>
                </a:cubicBezTo>
                <a:cubicBezTo>
                  <a:pt x="3370" y="744"/>
                  <a:pt x="3371" y="746"/>
                  <a:pt x="3371" y="745"/>
                </a:cubicBezTo>
                <a:close/>
                <a:moveTo>
                  <a:pt x="3368" y="740"/>
                </a:moveTo>
                <a:cubicBezTo>
                  <a:pt x="3368" y="739"/>
                  <a:pt x="3367" y="740"/>
                  <a:pt x="3367" y="740"/>
                </a:cubicBezTo>
                <a:cubicBezTo>
                  <a:pt x="3367" y="741"/>
                  <a:pt x="3367" y="741"/>
                  <a:pt x="3368" y="741"/>
                </a:cubicBezTo>
                <a:cubicBezTo>
                  <a:pt x="3368" y="741"/>
                  <a:pt x="3368" y="742"/>
                  <a:pt x="3368" y="742"/>
                </a:cubicBezTo>
                <a:cubicBezTo>
                  <a:pt x="3368" y="742"/>
                  <a:pt x="3368" y="742"/>
                  <a:pt x="3368" y="742"/>
                </a:cubicBezTo>
                <a:cubicBezTo>
                  <a:pt x="3368" y="741"/>
                  <a:pt x="3368" y="741"/>
                  <a:pt x="3368" y="740"/>
                </a:cubicBezTo>
                <a:cubicBezTo>
                  <a:pt x="3368" y="740"/>
                  <a:pt x="3368" y="740"/>
                  <a:pt x="3368" y="740"/>
                </a:cubicBezTo>
                <a:close/>
                <a:moveTo>
                  <a:pt x="3336" y="845"/>
                </a:moveTo>
                <a:cubicBezTo>
                  <a:pt x="3336" y="845"/>
                  <a:pt x="3337" y="845"/>
                  <a:pt x="3337" y="845"/>
                </a:cubicBezTo>
                <a:cubicBezTo>
                  <a:pt x="3338" y="844"/>
                  <a:pt x="3337" y="844"/>
                  <a:pt x="3338" y="844"/>
                </a:cubicBezTo>
                <a:cubicBezTo>
                  <a:pt x="3338" y="844"/>
                  <a:pt x="3339" y="844"/>
                  <a:pt x="3339" y="843"/>
                </a:cubicBezTo>
                <a:cubicBezTo>
                  <a:pt x="3339" y="843"/>
                  <a:pt x="3339" y="842"/>
                  <a:pt x="3339" y="841"/>
                </a:cubicBezTo>
                <a:cubicBezTo>
                  <a:pt x="3339" y="840"/>
                  <a:pt x="3340" y="840"/>
                  <a:pt x="3339" y="839"/>
                </a:cubicBezTo>
                <a:cubicBezTo>
                  <a:pt x="3339" y="837"/>
                  <a:pt x="3338" y="839"/>
                  <a:pt x="3337" y="839"/>
                </a:cubicBezTo>
                <a:cubicBezTo>
                  <a:pt x="3337" y="840"/>
                  <a:pt x="3337" y="840"/>
                  <a:pt x="3336" y="840"/>
                </a:cubicBezTo>
                <a:cubicBezTo>
                  <a:pt x="3336" y="841"/>
                  <a:pt x="3336" y="841"/>
                  <a:pt x="3336" y="841"/>
                </a:cubicBezTo>
                <a:cubicBezTo>
                  <a:pt x="3336" y="842"/>
                  <a:pt x="3336" y="842"/>
                  <a:pt x="3336" y="843"/>
                </a:cubicBezTo>
                <a:cubicBezTo>
                  <a:pt x="3337" y="843"/>
                  <a:pt x="3337" y="843"/>
                  <a:pt x="3336" y="844"/>
                </a:cubicBezTo>
                <a:cubicBezTo>
                  <a:pt x="3336" y="844"/>
                  <a:pt x="3336" y="844"/>
                  <a:pt x="3336" y="845"/>
                </a:cubicBezTo>
                <a:close/>
                <a:moveTo>
                  <a:pt x="3350" y="787"/>
                </a:moveTo>
                <a:cubicBezTo>
                  <a:pt x="3351" y="786"/>
                  <a:pt x="3352" y="785"/>
                  <a:pt x="3351" y="785"/>
                </a:cubicBezTo>
                <a:cubicBezTo>
                  <a:pt x="3350" y="785"/>
                  <a:pt x="3350" y="786"/>
                  <a:pt x="3350" y="786"/>
                </a:cubicBezTo>
                <a:cubicBezTo>
                  <a:pt x="3350" y="787"/>
                  <a:pt x="3350" y="788"/>
                  <a:pt x="3350" y="788"/>
                </a:cubicBezTo>
                <a:cubicBezTo>
                  <a:pt x="3351" y="787"/>
                  <a:pt x="3350" y="787"/>
                  <a:pt x="3350" y="787"/>
                </a:cubicBezTo>
                <a:close/>
                <a:moveTo>
                  <a:pt x="3359" y="777"/>
                </a:moveTo>
                <a:cubicBezTo>
                  <a:pt x="3359" y="777"/>
                  <a:pt x="3358" y="777"/>
                  <a:pt x="3358" y="777"/>
                </a:cubicBezTo>
                <a:cubicBezTo>
                  <a:pt x="3358" y="777"/>
                  <a:pt x="3357" y="778"/>
                  <a:pt x="3357" y="778"/>
                </a:cubicBezTo>
                <a:cubicBezTo>
                  <a:pt x="3357" y="779"/>
                  <a:pt x="3356" y="778"/>
                  <a:pt x="3355" y="779"/>
                </a:cubicBezTo>
                <a:cubicBezTo>
                  <a:pt x="3354" y="779"/>
                  <a:pt x="3354" y="780"/>
                  <a:pt x="3354" y="781"/>
                </a:cubicBezTo>
                <a:cubicBezTo>
                  <a:pt x="3354" y="781"/>
                  <a:pt x="3353" y="782"/>
                  <a:pt x="3353" y="783"/>
                </a:cubicBezTo>
                <a:cubicBezTo>
                  <a:pt x="3354" y="784"/>
                  <a:pt x="3354" y="784"/>
                  <a:pt x="3354" y="785"/>
                </a:cubicBezTo>
                <a:cubicBezTo>
                  <a:pt x="3355" y="785"/>
                  <a:pt x="3355" y="785"/>
                  <a:pt x="3355" y="786"/>
                </a:cubicBezTo>
                <a:cubicBezTo>
                  <a:pt x="3356" y="786"/>
                  <a:pt x="3356" y="786"/>
                  <a:pt x="3356" y="787"/>
                </a:cubicBezTo>
                <a:cubicBezTo>
                  <a:pt x="3357" y="787"/>
                  <a:pt x="3357" y="788"/>
                  <a:pt x="3357" y="789"/>
                </a:cubicBezTo>
                <a:cubicBezTo>
                  <a:pt x="3357" y="789"/>
                  <a:pt x="3357" y="790"/>
                  <a:pt x="3357" y="790"/>
                </a:cubicBezTo>
                <a:cubicBezTo>
                  <a:pt x="3357" y="790"/>
                  <a:pt x="3357" y="791"/>
                  <a:pt x="3357" y="791"/>
                </a:cubicBezTo>
                <a:cubicBezTo>
                  <a:pt x="3357" y="792"/>
                  <a:pt x="3357" y="792"/>
                  <a:pt x="3356" y="792"/>
                </a:cubicBezTo>
                <a:cubicBezTo>
                  <a:pt x="3356" y="793"/>
                  <a:pt x="3356" y="793"/>
                  <a:pt x="3356" y="793"/>
                </a:cubicBezTo>
                <a:cubicBezTo>
                  <a:pt x="3356" y="794"/>
                  <a:pt x="3356" y="795"/>
                  <a:pt x="3357" y="795"/>
                </a:cubicBezTo>
                <a:cubicBezTo>
                  <a:pt x="3357" y="795"/>
                  <a:pt x="3358" y="795"/>
                  <a:pt x="3358" y="796"/>
                </a:cubicBezTo>
                <a:cubicBezTo>
                  <a:pt x="3358" y="796"/>
                  <a:pt x="3358" y="797"/>
                  <a:pt x="3359" y="796"/>
                </a:cubicBezTo>
                <a:cubicBezTo>
                  <a:pt x="3359" y="796"/>
                  <a:pt x="3359" y="795"/>
                  <a:pt x="3360" y="794"/>
                </a:cubicBezTo>
                <a:cubicBezTo>
                  <a:pt x="3360" y="794"/>
                  <a:pt x="3360" y="794"/>
                  <a:pt x="3361" y="794"/>
                </a:cubicBezTo>
                <a:cubicBezTo>
                  <a:pt x="3361" y="794"/>
                  <a:pt x="3361" y="793"/>
                  <a:pt x="3361" y="793"/>
                </a:cubicBezTo>
                <a:cubicBezTo>
                  <a:pt x="3362" y="792"/>
                  <a:pt x="3362" y="792"/>
                  <a:pt x="3363" y="792"/>
                </a:cubicBezTo>
                <a:cubicBezTo>
                  <a:pt x="3363" y="791"/>
                  <a:pt x="3363" y="791"/>
                  <a:pt x="3364" y="791"/>
                </a:cubicBezTo>
                <a:cubicBezTo>
                  <a:pt x="3364" y="791"/>
                  <a:pt x="3364" y="791"/>
                  <a:pt x="3364" y="791"/>
                </a:cubicBezTo>
                <a:cubicBezTo>
                  <a:pt x="3365" y="791"/>
                  <a:pt x="3365" y="791"/>
                  <a:pt x="3365" y="791"/>
                </a:cubicBezTo>
                <a:cubicBezTo>
                  <a:pt x="3366" y="791"/>
                  <a:pt x="3366" y="791"/>
                  <a:pt x="3366" y="791"/>
                </a:cubicBezTo>
                <a:cubicBezTo>
                  <a:pt x="3367" y="792"/>
                  <a:pt x="3366" y="792"/>
                  <a:pt x="3367" y="792"/>
                </a:cubicBezTo>
                <a:cubicBezTo>
                  <a:pt x="3367" y="793"/>
                  <a:pt x="3367" y="792"/>
                  <a:pt x="3368" y="792"/>
                </a:cubicBezTo>
                <a:cubicBezTo>
                  <a:pt x="3368" y="792"/>
                  <a:pt x="3368" y="791"/>
                  <a:pt x="3368" y="791"/>
                </a:cubicBezTo>
                <a:cubicBezTo>
                  <a:pt x="3369" y="791"/>
                  <a:pt x="3369" y="791"/>
                  <a:pt x="3369" y="790"/>
                </a:cubicBezTo>
                <a:cubicBezTo>
                  <a:pt x="3369" y="789"/>
                  <a:pt x="3368" y="790"/>
                  <a:pt x="3367" y="789"/>
                </a:cubicBezTo>
                <a:cubicBezTo>
                  <a:pt x="3367" y="789"/>
                  <a:pt x="3367" y="788"/>
                  <a:pt x="3366" y="788"/>
                </a:cubicBezTo>
                <a:cubicBezTo>
                  <a:pt x="3366" y="787"/>
                  <a:pt x="3366" y="787"/>
                  <a:pt x="3365" y="787"/>
                </a:cubicBezTo>
                <a:cubicBezTo>
                  <a:pt x="3365" y="787"/>
                  <a:pt x="3365" y="786"/>
                  <a:pt x="3364" y="786"/>
                </a:cubicBezTo>
                <a:cubicBezTo>
                  <a:pt x="3363" y="786"/>
                  <a:pt x="3363" y="787"/>
                  <a:pt x="3362" y="786"/>
                </a:cubicBezTo>
                <a:cubicBezTo>
                  <a:pt x="3362" y="785"/>
                  <a:pt x="3361" y="785"/>
                  <a:pt x="3360" y="785"/>
                </a:cubicBezTo>
                <a:cubicBezTo>
                  <a:pt x="3360" y="784"/>
                  <a:pt x="3359" y="784"/>
                  <a:pt x="3359" y="783"/>
                </a:cubicBezTo>
                <a:cubicBezTo>
                  <a:pt x="3360" y="783"/>
                  <a:pt x="3360" y="782"/>
                  <a:pt x="3360" y="782"/>
                </a:cubicBezTo>
                <a:cubicBezTo>
                  <a:pt x="3360" y="781"/>
                  <a:pt x="3361" y="781"/>
                  <a:pt x="3361" y="781"/>
                </a:cubicBezTo>
                <a:cubicBezTo>
                  <a:pt x="3361" y="781"/>
                  <a:pt x="3361" y="781"/>
                  <a:pt x="3362" y="780"/>
                </a:cubicBezTo>
                <a:cubicBezTo>
                  <a:pt x="3362" y="780"/>
                  <a:pt x="3363" y="780"/>
                  <a:pt x="3363" y="780"/>
                </a:cubicBezTo>
                <a:cubicBezTo>
                  <a:pt x="3364" y="780"/>
                  <a:pt x="3364" y="780"/>
                  <a:pt x="3365" y="781"/>
                </a:cubicBezTo>
                <a:cubicBezTo>
                  <a:pt x="3365" y="781"/>
                  <a:pt x="3365" y="781"/>
                  <a:pt x="3365" y="781"/>
                </a:cubicBezTo>
                <a:cubicBezTo>
                  <a:pt x="3366" y="782"/>
                  <a:pt x="3366" y="782"/>
                  <a:pt x="3366" y="782"/>
                </a:cubicBezTo>
                <a:cubicBezTo>
                  <a:pt x="3367" y="782"/>
                  <a:pt x="3367" y="782"/>
                  <a:pt x="3367" y="783"/>
                </a:cubicBezTo>
                <a:cubicBezTo>
                  <a:pt x="3367" y="783"/>
                  <a:pt x="3367" y="784"/>
                  <a:pt x="3367" y="784"/>
                </a:cubicBezTo>
                <a:cubicBezTo>
                  <a:pt x="3368" y="784"/>
                  <a:pt x="3368" y="784"/>
                  <a:pt x="3368" y="783"/>
                </a:cubicBezTo>
                <a:cubicBezTo>
                  <a:pt x="3369" y="783"/>
                  <a:pt x="3369" y="783"/>
                  <a:pt x="3369" y="783"/>
                </a:cubicBezTo>
                <a:cubicBezTo>
                  <a:pt x="3370" y="782"/>
                  <a:pt x="3371" y="781"/>
                  <a:pt x="3372" y="780"/>
                </a:cubicBezTo>
                <a:cubicBezTo>
                  <a:pt x="3373" y="780"/>
                  <a:pt x="3374" y="780"/>
                  <a:pt x="3374" y="780"/>
                </a:cubicBezTo>
                <a:cubicBezTo>
                  <a:pt x="3375" y="780"/>
                  <a:pt x="3376" y="779"/>
                  <a:pt x="3376" y="780"/>
                </a:cubicBezTo>
                <a:cubicBezTo>
                  <a:pt x="3376" y="780"/>
                  <a:pt x="3377" y="780"/>
                  <a:pt x="3377" y="780"/>
                </a:cubicBezTo>
                <a:cubicBezTo>
                  <a:pt x="3378" y="781"/>
                  <a:pt x="3378" y="781"/>
                  <a:pt x="3379" y="781"/>
                </a:cubicBezTo>
                <a:cubicBezTo>
                  <a:pt x="3380" y="782"/>
                  <a:pt x="3381" y="782"/>
                  <a:pt x="3381" y="782"/>
                </a:cubicBezTo>
                <a:cubicBezTo>
                  <a:pt x="3381" y="782"/>
                  <a:pt x="3382" y="783"/>
                  <a:pt x="3382" y="783"/>
                </a:cubicBezTo>
                <a:cubicBezTo>
                  <a:pt x="3382" y="783"/>
                  <a:pt x="3383" y="783"/>
                  <a:pt x="3383" y="783"/>
                </a:cubicBezTo>
                <a:cubicBezTo>
                  <a:pt x="3384" y="784"/>
                  <a:pt x="3384" y="784"/>
                  <a:pt x="3385" y="784"/>
                </a:cubicBezTo>
                <a:cubicBezTo>
                  <a:pt x="3385" y="785"/>
                  <a:pt x="3386" y="785"/>
                  <a:pt x="3387" y="785"/>
                </a:cubicBezTo>
                <a:cubicBezTo>
                  <a:pt x="3388" y="786"/>
                  <a:pt x="3388" y="786"/>
                  <a:pt x="3389" y="786"/>
                </a:cubicBezTo>
                <a:cubicBezTo>
                  <a:pt x="3390" y="786"/>
                  <a:pt x="3391" y="787"/>
                  <a:pt x="3391" y="787"/>
                </a:cubicBezTo>
                <a:cubicBezTo>
                  <a:pt x="3391" y="788"/>
                  <a:pt x="3391" y="788"/>
                  <a:pt x="3392" y="788"/>
                </a:cubicBezTo>
                <a:cubicBezTo>
                  <a:pt x="3392" y="788"/>
                  <a:pt x="3392" y="789"/>
                  <a:pt x="3393" y="789"/>
                </a:cubicBezTo>
                <a:cubicBezTo>
                  <a:pt x="3394" y="789"/>
                  <a:pt x="3394" y="786"/>
                  <a:pt x="3394" y="785"/>
                </a:cubicBezTo>
                <a:cubicBezTo>
                  <a:pt x="3394" y="785"/>
                  <a:pt x="3394" y="784"/>
                  <a:pt x="3395" y="783"/>
                </a:cubicBezTo>
                <a:cubicBezTo>
                  <a:pt x="3395" y="782"/>
                  <a:pt x="3396" y="782"/>
                  <a:pt x="3396" y="781"/>
                </a:cubicBezTo>
                <a:cubicBezTo>
                  <a:pt x="3396" y="780"/>
                  <a:pt x="3397" y="779"/>
                  <a:pt x="3398" y="779"/>
                </a:cubicBezTo>
                <a:cubicBezTo>
                  <a:pt x="3399" y="778"/>
                  <a:pt x="3399" y="778"/>
                  <a:pt x="3400" y="777"/>
                </a:cubicBezTo>
                <a:cubicBezTo>
                  <a:pt x="3401" y="776"/>
                  <a:pt x="3403" y="775"/>
                  <a:pt x="3404" y="775"/>
                </a:cubicBezTo>
                <a:cubicBezTo>
                  <a:pt x="3405" y="775"/>
                  <a:pt x="3406" y="775"/>
                  <a:pt x="3407" y="775"/>
                </a:cubicBezTo>
                <a:cubicBezTo>
                  <a:pt x="3408" y="775"/>
                  <a:pt x="3408" y="775"/>
                  <a:pt x="3409" y="775"/>
                </a:cubicBezTo>
                <a:cubicBezTo>
                  <a:pt x="3409" y="775"/>
                  <a:pt x="3409" y="775"/>
                  <a:pt x="3410" y="775"/>
                </a:cubicBezTo>
                <a:cubicBezTo>
                  <a:pt x="3410" y="775"/>
                  <a:pt x="3410" y="775"/>
                  <a:pt x="3410" y="775"/>
                </a:cubicBezTo>
                <a:cubicBezTo>
                  <a:pt x="3411" y="775"/>
                  <a:pt x="3411" y="775"/>
                  <a:pt x="3411" y="774"/>
                </a:cubicBezTo>
                <a:cubicBezTo>
                  <a:pt x="3412" y="774"/>
                  <a:pt x="3412" y="775"/>
                  <a:pt x="3413" y="775"/>
                </a:cubicBezTo>
                <a:cubicBezTo>
                  <a:pt x="3414" y="775"/>
                  <a:pt x="3414" y="774"/>
                  <a:pt x="3415" y="774"/>
                </a:cubicBezTo>
                <a:cubicBezTo>
                  <a:pt x="3415" y="773"/>
                  <a:pt x="3415" y="773"/>
                  <a:pt x="3415" y="773"/>
                </a:cubicBezTo>
                <a:cubicBezTo>
                  <a:pt x="3416" y="773"/>
                  <a:pt x="3417" y="773"/>
                  <a:pt x="3418" y="772"/>
                </a:cubicBezTo>
                <a:cubicBezTo>
                  <a:pt x="3418" y="772"/>
                  <a:pt x="3419" y="771"/>
                  <a:pt x="3419" y="771"/>
                </a:cubicBezTo>
                <a:cubicBezTo>
                  <a:pt x="3420" y="770"/>
                  <a:pt x="3420" y="770"/>
                  <a:pt x="3421" y="770"/>
                </a:cubicBezTo>
                <a:cubicBezTo>
                  <a:pt x="3421" y="770"/>
                  <a:pt x="3422" y="770"/>
                  <a:pt x="3422" y="769"/>
                </a:cubicBezTo>
                <a:cubicBezTo>
                  <a:pt x="3421" y="769"/>
                  <a:pt x="3420" y="770"/>
                  <a:pt x="3420" y="770"/>
                </a:cubicBezTo>
                <a:cubicBezTo>
                  <a:pt x="3419" y="771"/>
                  <a:pt x="3417" y="771"/>
                  <a:pt x="3417" y="769"/>
                </a:cubicBezTo>
                <a:cubicBezTo>
                  <a:pt x="3417" y="768"/>
                  <a:pt x="3417" y="768"/>
                  <a:pt x="3416" y="768"/>
                </a:cubicBezTo>
                <a:cubicBezTo>
                  <a:pt x="3416" y="767"/>
                  <a:pt x="3415" y="767"/>
                  <a:pt x="3416" y="766"/>
                </a:cubicBezTo>
                <a:cubicBezTo>
                  <a:pt x="3416" y="766"/>
                  <a:pt x="3417" y="767"/>
                  <a:pt x="3417" y="766"/>
                </a:cubicBezTo>
                <a:cubicBezTo>
                  <a:pt x="3417" y="766"/>
                  <a:pt x="3416" y="765"/>
                  <a:pt x="3416" y="765"/>
                </a:cubicBezTo>
                <a:cubicBezTo>
                  <a:pt x="3415" y="764"/>
                  <a:pt x="3414" y="764"/>
                  <a:pt x="3414" y="763"/>
                </a:cubicBezTo>
                <a:cubicBezTo>
                  <a:pt x="3414" y="763"/>
                  <a:pt x="3415" y="762"/>
                  <a:pt x="3415" y="762"/>
                </a:cubicBezTo>
                <a:cubicBezTo>
                  <a:pt x="3415" y="762"/>
                  <a:pt x="3415" y="761"/>
                  <a:pt x="3415" y="761"/>
                </a:cubicBezTo>
                <a:cubicBezTo>
                  <a:pt x="3415" y="760"/>
                  <a:pt x="3416" y="760"/>
                  <a:pt x="3416" y="759"/>
                </a:cubicBezTo>
                <a:cubicBezTo>
                  <a:pt x="3417" y="758"/>
                  <a:pt x="3417" y="757"/>
                  <a:pt x="3417" y="757"/>
                </a:cubicBezTo>
                <a:cubicBezTo>
                  <a:pt x="3417" y="756"/>
                  <a:pt x="3418" y="756"/>
                  <a:pt x="3417" y="756"/>
                </a:cubicBezTo>
                <a:cubicBezTo>
                  <a:pt x="3417" y="755"/>
                  <a:pt x="3417" y="756"/>
                  <a:pt x="3417" y="756"/>
                </a:cubicBezTo>
                <a:cubicBezTo>
                  <a:pt x="3415" y="757"/>
                  <a:pt x="3415" y="758"/>
                  <a:pt x="3413" y="759"/>
                </a:cubicBezTo>
                <a:cubicBezTo>
                  <a:pt x="3413" y="760"/>
                  <a:pt x="3412" y="760"/>
                  <a:pt x="3412" y="761"/>
                </a:cubicBezTo>
                <a:cubicBezTo>
                  <a:pt x="3411" y="761"/>
                  <a:pt x="3410" y="761"/>
                  <a:pt x="3409" y="761"/>
                </a:cubicBezTo>
                <a:cubicBezTo>
                  <a:pt x="3409" y="761"/>
                  <a:pt x="3408" y="761"/>
                  <a:pt x="3407" y="761"/>
                </a:cubicBezTo>
                <a:cubicBezTo>
                  <a:pt x="3407" y="761"/>
                  <a:pt x="3406" y="761"/>
                  <a:pt x="3406" y="761"/>
                </a:cubicBezTo>
                <a:cubicBezTo>
                  <a:pt x="3405" y="760"/>
                  <a:pt x="3405" y="761"/>
                  <a:pt x="3405" y="760"/>
                </a:cubicBezTo>
                <a:cubicBezTo>
                  <a:pt x="3404" y="760"/>
                  <a:pt x="3404" y="759"/>
                  <a:pt x="3403" y="759"/>
                </a:cubicBezTo>
                <a:cubicBezTo>
                  <a:pt x="3403" y="758"/>
                  <a:pt x="3402" y="759"/>
                  <a:pt x="3401" y="759"/>
                </a:cubicBezTo>
                <a:cubicBezTo>
                  <a:pt x="3400" y="759"/>
                  <a:pt x="3400" y="759"/>
                  <a:pt x="3399" y="759"/>
                </a:cubicBezTo>
                <a:cubicBezTo>
                  <a:pt x="3398" y="758"/>
                  <a:pt x="3396" y="757"/>
                  <a:pt x="3395" y="756"/>
                </a:cubicBezTo>
                <a:cubicBezTo>
                  <a:pt x="3394" y="754"/>
                  <a:pt x="3391" y="754"/>
                  <a:pt x="3390" y="752"/>
                </a:cubicBezTo>
                <a:cubicBezTo>
                  <a:pt x="3390" y="751"/>
                  <a:pt x="3389" y="750"/>
                  <a:pt x="3388" y="750"/>
                </a:cubicBezTo>
                <a:cubicBezTo>
                  <a:pt x="3388" y="749"/>
                  <a:pt x="3387" y="749"/>
                  <a:pt x="3386" y="748"/>
                </a:cubicBezTo>
                <a:cubicBezTo>
                  <a:pt x="3385" y="747"/>
                  <a:pt x="3385" y="747"/>
                  <a:pt x="3385" y="746"/>
                </a:cubicBezTo>
                <a:cubicBezTo>
                  <a:pt x="3385" y="745"/>
                  <a:pt x="3384" y="745"/>
                  <a:pt x="3384" y="745"/>
                </a:cubicBezTo>
                <a:cubicBezTo>
                  <a:pt x="3383" y="744"/>
                  <a:pt x="3383" y="744"/>
                  <a:pt x="3382" y="744"/>
                </a:cubicBezTo>
                <a:cubicBezTo>
                  <a:pt x="3382" y="744"/>
                  <a:pt x="3382" y="743"/>
                  <a:pt x="3382" y="743"/>
                </a:cubicBezTo>
                <a:cubicBezTo>
                  <a:pt x="3381" y="742"/>
                  <a:pt x="3381" y="742"/>
                  <a:pt x="3381" y="741"/>
                </a:cubicBezTo>
                <a:cubicBezTo>
                  <a:pt x="3380" y="741"/>
                  <a:pt x="3380" y="740"/>
                  <a:pt x="3379" y="740"/>
                </a:cubicBezTo>
                <a:cubicBezTo>
                  <a:pt x="3379" y="739"/>
                  <a:pt x="3379" y="739"/>
                  <a:pt x="3378" y="739"/>
                </a:cubicBezTo>
                <a:cubicBezTo>
                  <a:pt x="3378" y="739"/>
                  <a:pt x="3378" y="739"/>
                  <a:pt x="3378" y="740"/>
                </a:cubicBezTo>
                <a:cubicBezTo>
                  <a:pt x="3378" y="740"/>
                  <a:pt x="3377" y="740"/>
                  <a:pt x="3377" y="740"/>
                </a:cubicBezTo>
                <a:cubicBezTo>
                  <a:pt x="3376" y="741"/>
                  <a:pt x="3376" y="740"/>
                  <a:pt x="3376" y="740"/>
                </a:cubicBezTo>
                <a:cubicBezTo>
                  <a:pt x="3375" y="740"/>
                  <a:pt x="3375" y="740"/>
                  <a:pt x="3375" y="741"/>
                </a:cubicBezTo>
                <a:cubicBezTo>
                  <a:pt x="3375" y="741"/>
                  <a:pt x="3375" y="741"/>
                  <a:pt x="3375" y="742"/>
                </a:cubicBezTo>
                <a:cubicBezTo>
                  <a:pt x="3375" y="742"/>
                  <a:pt x="3375" y="744"/>
                  <a:pt x="3375" y="744"/>
                </a:cubicBezTo>
                <a:cubicBezTo>
                  <a:pt x="3375" y="745"/>
                  <a:pt x="3375" y="745"/>
                  <a:pt x="3375" y="745"/>
                </a:cubicBezTo>
                <a:cubicBezTo>
                  <a:pt x="3375" y="746"/>
                  <a:pt x="3375" y="746"/>
                  <a:pt x="3375" y="747"/>
                </a:cubicBezTo>
                <a:cubicBezTo>
                  <a:pt x="3376" y="747"/>
                  <a:pt x="3376" y="748"/>
                  <a:pt x="3376" y="749"/>
                </a:cubicBezTo>
                <a:cubicBezTo>
                  <a:pt x="3377" y="750"/>
                  <a:pt x="3377" y="751"/>
                  <a:pt x="3376" y="752"/>
                </a:cubicBezTo>
                <a:cubicBezTo>
                  <a:pt x="3376" y="754"/>
                  <a:pt x="3376" y="756"/>
                  <a:pt x="3376" y="758"/>
                </a:cubicBezTo>
                <a:cubicBezTo>
                  <a:pt x="3376" y="760"/>
                  <a:pt x="3375" y="761"/>
                  <a:pt x="3373" y="762"/>
                </a:cubicBezTo>
                <a:cubicBezTo>
                  <a:pt x="3373" y="763"/>
                  <a:pt x="3372" y="763"/>
                  <a:pt x="3372" y="764"/>
                </a:cubicBezTo>
                <a:cubicBezTo>
                  <a:pt x="3372" y="764"/>
                  <a:pt x="3372" y="765"/>
                  <a:pt x="3372" y="766"/>
                </a:cubicBezTo>
                <a:cubicBezTo>
                  <a:pt x="3372" y="766"/>
                  <a:pt x="3372" y="766"/>
                  <a:pt x="3372" y="767"/>
                </a:cubicBezTo>
                <a:cubicBezTo>
                  <a:pt x="3372" y="767"/>
                  <a:pt x="3372" y="768"/>
                  <a:pt x="3372" y="768"/>
                </a:cubicBezTo>
                <a:cubicBezTo>
                  <a:pt x="3372" y="769"/>
                  <a:pt x="3373" y="769"/>
                  <a:pt x="3373" y="769"/>
                </a:cubicBezTo>
                <a:cubicBezTo>
                  <a:pt x="3372" y="770"/>
                  <a:pt x="3372" y="770"/>
                  <a:pt x="3372" y="770"/>
                </a:cubicBezTo>
                <a:cubicBezTo>
                  <a:pt x="3371" y="771"/>
                  <a:pt x="3371" y="771"/>
                  <a:pt x="3371" y="771"/>
                </a:cubicBezTo>
                <a:cubicBezTo>
                  <a:pt x="3371" y="771"/>
                  <a:pt x="3370" y="772"/>
                  <a:pt x="3370" y="772"/>
                </a:cubicBezTo>
                <a:cubicBezTo>
                  <a:pt x="3370" y="772"/>
                  <a:pt x="3370" y="772"/>
                  <a:pt x="3369" y="772"/>
                </a:cubicBezTo>
                <a:cubicBezTo>
                  <a:pt x="3369" y="772"/>
                  <a:pt x="3369" y="772"/>
                  <a:pt x="3368" y="771"/>
                </a:cubicBezTo>
                <a:cubicBezTo>
                  <a:pt x="3368" y="771"/>
                  <a:pt x="3368" y="771"/>
                  <a:pt x="3367" y="771"/>
                </a:cubicBezTo>
                <a:cubicBezTo>
                  <a:pt x="3367" y="771"/>
                  <a:pt x="3366" y="771"/>
                  <a:pt x="3366" y="772"/>
                </a:cubicBezTo>
                <a:cubicBezTo>
                  <a:pt x="3366" y="772"/>
                  <a:pt x="3366" y="771"/>
                  <a:pt x="3365" y="771"/>
                </a:cubicBezTo>
                <a:cubicBezTo>
                  <a:pt x="3365" y="771"/>
                  <a:pt x="3365" y="771"/>
                  <a:pt x="3364" y="771"/>
                </a:cubicBezTo>
                <a:cubicBezTo>
                  <a:pt x="3364" y="770"/>
                  <a:pt x="3364" y="770"/>
                  <a:pt x="3363" y="770"/>
                </a:cubicBezTo>
                <a:cubicBezTo>
                  <a:pt x="3363" y="770"/>
                  <a:pt x="3363" y="770"/>
                  <a:pt x="3363" y="770"/>
                </a:cubicBezTo>
                <a:cubicBezTo>
                  <a:pt x="3362" y="769"/>
                  <a:pt x="3362" y="769"/>
                  <a:pt x="3362" y="769"/>
                </a:cubicBezTo>
                <a:cubicBezTo>
                  <a:pt x="3361" y="769"/>
                  <a:pt x="3361" y="769"/>
                  <a:pt x="3360" y="769"/>
                </a:cubicBezTo>
                <a:cubicBezTo>
                  <a:pt x="3359" y="770"/>
                  <a:pt x="3360" y="771"/>
                  <a:pt x="3361" y="771"/>
                </a:cubicBezTo>
                <a:cubicBezTo>
                  <a:pt x="3361" y="772"/>
                  <a:pt x="3360" y="772"/>
                  <a:pt x="3361" y="772"/>
                </a:cubicBezTo>
                <a:cubicBezTo>
                  <a:pt x="3361" y="773"/>
                  <a:pt x="3362" y="773"/>
                  <a:pt x="3362" y="773"/>
                </a:cubicBezTo>
                <a:cubicBezTo>
                  <a:pt x="3362" y="774"/>
                  <a:pt x="3361" y="775"/>
                  <a:pt x="3361" y="775"/>
                </a:cubicBezTo>
                <a:cubicBezTo>
                  <a:pt x="3360" y="776"/>
                  <a:pt x="3360" y="777"/>
                  <a:pt x="3359" y="777"/>
                </a:cubicBezTo>
                <a:close/>
                <a:moveTo>
                  <a:pt x="3461" y="1360"/>
                </a:moveTo>
                <a:cubicBezTo>
                  <a:pt x="3460" y="1360"/>
                  <a:pt x="3460" y="1359"/>
                  <a:pt x="3459" y="1359"/>
                </a:cubicBezTo>
                <a:cubicBezTo>
                  <a:pt x="3458" y="1359"/>
                  <a:pt x="3458" y="1360"/>
                  <a:pt x="3457" y="1360"/>
                </a:cubicBezTo>
                <a:cubicBezTo>
                  <a:pt x="3456" y="1360"/>
                  <a:pt x="3456" y="1359"/>
                  <a:pt x="3456" y="1359"/>
                </a:cubicBezTo>
                <a:cubicBezTo>
                  <a:pt x="3455" y="1359"/>
                  <a:pt x="3455" y="1360"/>
                  <a:pt x="3455" y="1360"/>
                </a:cubicBezTo>
                <a:cubicBezTo>
                  <a:pt x="3454" y="1360"/>
                  <a:pt x="3453" y="1359"/>
                  <a:pt x="3452" y="1359"/>
                </a:cubicBezTo>
                <a:cubicBezTo>
                  <a:pt x="3451" y="1359"/>
                  <a:pt x="3451" y="1359"/>
                  <a:pt x="3451" y="1360"/>
                </a:cubicBezTo>
                <a:cubicBezTo>
                  <a:pt x="3451" y="1361"/>
                  <a:pt x="3451" y="1362"/>
                  <a:pt x="3451" y="1363"/>
                </a:cubicBezTo>
                <a:cubicBezTo>
                  <a:pt x="3452" y="1363"/>
                  <a:pt x="3452" y="1363"/>
                  <a:pt x="3452" y="1363"/>
                </a:cubicBezTo>
                <a:cubicBezTo>
                  <a:pt x="3453" y="1363"/>
                  <a:pt x="3453" y="1364"/>
                  <a:pt x="3454" y="1364"/>
                </a:cubicBezTo>
                <a:cubicBezTo>
                  <a:pt x="3454" y="1364"/>
                  <a:pt x="3455" y="1364"/>
                  <a:pt x="3456" y="1364"/>
                </a:cubicBezTo>
                <a:cubicBezTo>
                  <a:pt x="3457" y="1365"/>
                  <a:pt x="3457" y="1365"/>
                  <a:pt x="3458" y="1365"/>
                </a:cubicBezTo>
                <a:cubicBezTo>
                  <a:pt x="3458" y="1366"/>
                  <a:pt x="3459" y="1366"/>
                  <a:pt x="3459" y="1366"/>
                </a:cubicBezTo>
                <a:cubicBezTo>
                  <a:pt x="3459" y="1366"/>
                  <a:pt x="3460" y="1367"/>
                  <a:pt x="3460" y="1367"/>
                </a:cubicBezTo>
                <a:cubicBezTo>
                  <a:pt x="3460" y="1367"/>
                  <a:pt x="3459" y="1367"/>
                  <a:pt x="3460" y="1367"/>
                </a:cubicBezTo>
                <a:cubicBezTo>
                  <a:pt x="3460" y="1368"/>
                  <a:pt x="3461" y="1367"/>
                  <a:pt x="3461" y="1367"/>
                </a:cubicBezTo>
                <a:cubicBezTo>
                  <a:pt x="3461" y="1367"/>
                  <a:pt x="3462" y="1367"/>
                  <a:pt x="3462" y="1367"/>
                </a:cubicBezTo>
                <a:cubicBezTo>
                  <a:pt x="3463" y="1367"/>
                  <a:pt x="3464" y="1367"/>
                  <a:pt x="3464" y="1368"/>
                </a:cubicBezTo>
                <a:cubicBezTo>
                  <a:pt x="3465" y="1368"/>
                  <a:pt x="3465" y="1369"/>
                  <a:pt x="3466" y="1369"/>
                </a:cubicBezTo>
                <a:cubicBezTo>
                  <a:pt x="3468" y="1370"/>
                  <a:pt x="3470" y="1370"/>
                  <a:pt x="3472" y="1369"/>
                </a:cubicBezTo>
                <a:cubicBezTo>
                  <a:pt x="3472" y="1369"/>
                  <a:pt x="3473" y="1368"/>
                  <a:pt x="3474" y="1368"/>
                </a:cubicBezTo>
                <a:cubicBezTo>
                  <a:pt x="3475" y="1368"/>
                  <a:pt x="3476" y="1368"/>
                  <a:pt x="3477" y="1368"/>
                </a:cubicBezTo>
                <a:cubicBezTo>
                  <a:pt x="3477" y="1367"/>
                  <a:pt x="3478" y="1367"/>
                  <a:pt x="3479" y="1367"/>
                </a:cubicBezTo>
                <a:cubicBezTo>
                  <a:pt x="3480" y="1366"/>
                  <a:pt x="3481" y="1367"/>
                  <a:pt x="3482" y="1366"/>
                </a:cubicBezTo>
                <a:cubicBezTo>
                  <a:pt x="3483" y="1366"/>
                  <a:pt x="3483" y="1365"/>
                  <a:pt x="3484" y="1365"/>
                </a:cubicBezTo>
                <a:cubicBezTo>
                  <a:pt x="3485" y="1364"/>
                  <a:pt x="3486" y="1364"/>
                  <a:pt x="3486" y="1363"/>
                </a:cubicBezTo>
                <a:cubicBezTo>
                  <a:pt x="3487" y="1363"/>
                  <a:pt x="3487" y="1363"/>
                  <a:pt x="3487" y="1362"/>
                </a:cubicBezTo>
                <a:cubicBezTo>
                  <a:pt x="3487" y="1362"/>
                  <a:pt x="3488" y="1362"/>
                  <a:pt x="3488" y="1361"/>
                </a:cubicBezTo>
                <a:cubicBezTo>
                  <a:pt x="3488" y="1361"/>
                  <a:pt x="3489" y="1360"/>
                  <a:pt x="3490" y="1360"/>
                </a:cubicBezTo>
                <a:cubicBezTo>
                  <a:pt x="3491" y="1360"/>
                  <a:pt x="3491" y="1361"/>
                  <a:pt x="3491" y="1361"/>
                </a:cubicBezTo>
                <a:cubicBezTo>
                  <a:pt x="3492" y="1361"/>
                  <a:pt x="3492" y="1361"/>
                  <a:pt x="3492" y="1360"/>
                </a:cubicBezTo>
                <a:cubicBezTo>
                  <a:pt x="3492" y="1360"/>
                  <a:pt x="3493" y="1360"/>
                  <a:pt x="3493" y="1360"/>
                </a:cubicBezTo>
                <a:cubicBezTo>
                  <a:pt x="3493" y="1360"/>
                  <a:pt x="3494" y="1360"/>
                  <a:pt x="3494" y="1360"/>
                </a:cubicBezTo>
                <a:cubicBezTo>
                  <a:pt x="3494" y="1359"/>
                  <a:pt x="3495" y="1359"/>
                  <a:pt x="3495" y="1358"/>
                </a:cubicBezTo>
                <a:cubicBezTo>
                  <a:pt x="3494" y="1358"/>
                  <a:pt x="3494" y="1357"/>
                  <a:pt x="3494" y="1357"/>
                </a:cubicBezTo>
                <a:cubicBezTo>
                  <a:pt x="3494" y="1357"/>
                  <a:pt x="3494" y="1356"/>
                  <a:pt x="3494" y="1356"/>
                </a:cubicBezTo>
                <a:cubicBezTo>
                  <a:pt x="3493" y="1355"/>
                  <a:pt x="3492" y="1355"/>
                  <a:pt x="3493" y="1354"/>
                </a:cubicBezTo>
                <a:cubicBezTo>
                  <a:pt x="3493" y="1354"/>
                  <a:pt x="3493" y="1353"/>
                  <a:pt x="3494" y="1354"/>
                </a:cubicBezTo>
                <a:cubicBezTo>
                  <a:pt x="3494" y="1354"/>
                  <a:pt x="3494" y="1354"/>
                  <a:pt x="3495" y="1354"/>
                </a:cubicBezTo>
                <a:cubicBezTo>
                  <a:pt x="3495" y="1354"/>
                  <a:pt x="3495" y="1354"/>
                  <a:pt x="3496" y="1354"/>
                </a:cubicBezTo>
                <a:cubicBezTo>
                  <a:pt x="3496" y="1353"/>
                  <a:pt x="3497" y="1353"/>
                  <a:pt x="3497" y="1353"/>
                </a:cubicBezTo>
                <a:cubicBezTo>
                  <a:pt x="3497" y="1353"/>
                  <a:pt x="3497" y="1352"/>
                  <a:pt x="3497" y="1352"/>
                </a:cubicBezTo>
                <a:cubicBezTo>
                  <a:pt x="3497" y="1351"/>
                  <a:pt x="3498" y="1351"/>
                  <a:pt x="3498" y="1351"/>
                </a:cubicBezTo>
                <a:cubicBezTo>
                  <a:pt x="3498" y="1350"/>
                  <a:pt x="3498" y="1350"/>
                  <a:pt x="3498" y="1350"/>
                </a:cubicBezTo>
                <a:cubicBezTo>
                  <a:pt x="3497" y="1349"/>
                  <a:pt x="3497" y="1350"/>
                  <a:pt x="3497" y="1349"/>
                </a:cubicBezTo>
                <a:cubicBezTo>
                  <a:pt x="3497" y="1348"/>
                  <a:pt x="3497" y="1348"/>
                  <a:pt x="3498" y="1348"/>
                </a:cubicBezTo>
                <a:cubicBezTo>
                  <a:pt x="3498" y="1348"/>
                  <a:pt x="3498" y="1347"/>
                  <a:pt x="3498" y="1347"/>
                </a:cubicBezTo>
                <a:cubicBezTo>
                  <a:pt x="3498" y="1346"/>
                  <a:pt x="3497" y="1347"/>
                  <a:pt x="3497" y="1347"/>
                </a:cubicBezTo>
                <a:cubicBezTo>
                  <a:pt x="3496" y="1347"/>
                  <a:pt x="3496" y="1347"/>
                  <a:pt x="3496" y="1346"/>
                </a:cubicBezTo>
                <a:cubicBezTo>
                  <a:pt x="3496" y="1346"/>
                  <a:pt x="3496" y="1346"/>
                  <a:pt x="3495" y="1346"/>
                </a:cubicBezTo>
                <a:cubicBezTo>
                  <a:pt x="3495" y="1346"/>
                  <a:pt x="3495" y="1346"/>
                  <a:pt x="3495" y="1346"/>
                </a:cubicBezTo>
                <a:cubicBezTo>
                  <a:pt x="3494" y="1345"/>
                  <a:pt x="3495" y="1345"/>
                  <a:pt x="3495" y="1345"/>
                </a:cubicBezTo>
                <a:cubicBezTo>
                  <a:pt x="3496" y="1345"/>
                  <a:pt x="3495" y="1345"/>
                  <a:pt x="3495" y="1344"/>
                </a:cubicBezTo>
                <a:cubicBezTo>
                  <a:pt x="3495" y="1344"/>
                  <a:pt x="3494" y="1345"/>
                  <a:pt x="3494" y="1345"/>
                </a:cubicBezTo>
                <a:cubicBezTo>
                  <a:pt x="3493" y="1345"/>
                  <a:pt x="3493" y="1345"/>
                  <a:pt x="3493" y="1345"/>
                </a:cubicBezTo>
                <a:cubicBezTo>
                  <a:pt x="3492" y="1346"/>
                  <a:pt x="3492" y="1346"/>
                  <a:pt x="3492" y="1346"/>
                </a:cubicBezTo>
                <a:cubicBezTo>
                  <a:pt x="3491" y="1345"/>
                  <a:pt x="3491" y="1345"/>
                  <a:pt x="3491" y="1345"/>
                </a:cubicBezTo>
                <a:cubicBezTo>
                  <a:pt x="3490" y="1345"/>
                  <a:pt x="3490" y="1345"/>
                  <a:pt x="3490" y="1345"/>
                </a:cubicBezTo>
                <a:cubicBezTo>
                  <a:pt x="3489" y="1345"/>
                  <a:pt x="3489" y="1344"/>
                  <a:pt x="3488" y="1345"/>
                </a:cubicBezTo>
                <a:cubicBezTo>
                  <a:pt x="3488" y="1345"/>
                  <a:pt x="3488" y="1345"/>
                  <a:pt x="3488" y="1346"/>
                </a:cubicBezTo>
                <a:cubicBezTo>
                  <a:pt x="3488" y="1346"/>
                  <a:pt x="3488" y="1346"/>
                  <a:pt x="3488" y="1347"/>
                </a:cubicBezTo>
                <a:cubicBezTo>
                  <a:pt x="3488" y="1347"/>
                  <a:pt x="3488" y="1348"/>
                  <a:pt x="3489" y="1348"/>
                </a:cubicBezTo>
                <a:cubicBezTo>
                  <a:pt x="3489" y="1349"/>
                  <a:pt x="3488" y="1351"/>
                  <a:pt x="3488" y="1352"/>
                </a:cubicBezTo>
                <a:cubicBezTo>
                  <a:pt x="3489" y="1352"/>
                  <a:pt x="3489" y="1353"/>
                  <a:pt x="3489" y="1353"/>
                </a:cubicBezTo>
                <a:cubicBezTo>
                  <a:pt x="3488" y="1353"/>
                  <a:pt x="3488" y="1353"/>
                  <a:pt x="3487" y="1353"/>
                </a:cubicBezTo>
                <a:cubicBezTo>
                  <a:pt x="3486" y="1353"/>
                  <a:pt x="3485" y="1354"/>
                  <a:pt x="3484" y="1354"/>
                </a:cubicBezTo>
                <a:cubicBezTo>
                  <a:pt x="3483" y="1355"/>
                  <a:pt x="3483" y="1356"/>
                  <a:pt x="3482" y="1356"/>
                </a:cubicBezTo>
                <a:cubicBezTo>
                  <a:pt x="3482" y="1357"/>
                  <a:pt x="3482" y="1358"/>
                  <a:pt x="3481" y="1358"/>
                </a:cubicBezTo>
                <a:cubicBezTo>
                  <a:pt x="3481" y="1359"/>
                  <a:pt x="3480" y="1359"/>
                  <a:pt x="3479" y="1359"/>
                </a:cubicBezTo>
                <a:cubicBezTo>
                  <a:pt x="3479" y="1360"/>
                  <a:pt x="3478" y="1360"/>
                  <a:pt x="3478" y="1360"/>
                </a:cubicBezTo>
                <a:cubicBezTo>
                  <a:pt x="3477" y="1360"/>
                  <a:pt x="3477" y="1360"/>
                  <a:pt x="3476" y="1360"/>
                </a:cubicBezTo>
                <a:cubicBezTo>
                  <a:pt x="3476" y="1359"/>
                  <a:pt x="3475" y="1359"/>
                  <a:pt x="3475" y="1359"/>
                </a:cubicBezTo>
                <a:cubicBezTo>
                  <a:pt x="3474" y="1360"/>
                  <a:pt x="3474" y="1360"/>
                  <a:pt x="3473" y="1360"/>
                </a:cubicBezTo>
                <a:cubicBezTo>
                  <a:pt x="3473" y="1360"/>
                  <a:pt x="3472" y="1360"/>
                  <a:pt x="3472" y="1360"/>
                </a:cubicBezTo>
                <a:cubicBezTo>
                  <a:pt x="3472" y="1360"/>
                  <a:pt x="3471" y="1359"/>
                  <a:pt x="3471" y="1359"/>
                </a:cubicBezTo>
                <a:cubicBezTo>
                  <a:pt x="3471" y="1359"/>
                  <a:pt x="3472" y="1358"/>
                  <a:pt x="3471" y="1358"/>
                </a:cubicBezTo>
                <a:cubicBezTo>
                  <a:pt x="3471" y="1357"/>
                  <a:pt x="3471" y="1358"/>
                  <a:pt x="3471" y="1357"/>
                </a:cubicBezTo>
                <a:cubicBezTo>
                  <a:pt x="3471" y="1357"/>
                  <a:pt x="3471" y="1356"/>
                  <a:pt x="3471" y="1356"/>
                </a:cubicBezTo>
                <a:cubicBezTo>
                  <a:pt x="3471" y="1356"/>
                  <a:pt x="3472" y="1356"/>
                  <a:pt x="3472" y="1355"/>
                </a:cubicBezTo>
                <a:cubicBezTo>
                  <a:pt x="3473" y="1354"/>
                  <a:pt x="3472" y="1354"/>
                  <a:pt x="3471" y="1354"/>
                </a:cubicBezTo>
                <a:cubicBezTo>
                  <a:pt x="3470" y="1355"/>
                  <a:pt x="3470" y="1356"/>
                  <a:pt x="3470" y="1357"/>
                </a:cubicBezTo>
                <a:cubicBezTo>
                  <a:pt x="3470" y="1357"/>
                  <a:pt x="3469" y="1357"/>
                  <a:pt x="3469" y="1358"/>
                </a:cubicBezTo>
                <a:cubicBezTo>
                  <a:pt x="3470" y="1358"/>
                  <a:pt x="3470" y="1358"/>
                  <a:pt x="3470" y="1359"/>
                </a:cubicBezTo>
                <a:cubicBezTo>
                  <a:pt x="3470" y="1360"/>
                  <a:pt x="3469" y="1360"/>
                  <a:pt x="3468" y="1360"/>
                </a:cubicBezTo>
                <a:cubicBezTo>
                  <a:pt x="3467" y="1360"/>
                  <a:pt x="3467" y="1360"/>
                  <a:pt x="3467" y="1360"/>
                </a:cubicBezTo>
                <a:cubicBezTo>
                  <a:pt x="3466" y="1360"/>
                  <a:pt x="3466" y="1360"/>
                  <a:pt x="3466" y="1360"/>
                </a:cubicBezTo>
                <a:cubicBezTo>
                  <a:pt x="3465" y="1360"/>
                  <a:pt x="3464" y="1360"/>
                  <a:pt x="3463" y="1361"/>
                </a:cubicBezTo>
                <a:cubicBezTo>
                  <a:pt x="3463" y="1361"/>
                  <a:pt x="3462" y="1361"/>
                  <a:pt x="3461" y="1360"/>
                </a:cubicBezTo>
                <a:close/>
                <a:moveTo>
                  <a:pt x="3468" y="736"/>
                </a:moveTo>
                <a:cubicBezTo>
                  <a:pt x="3469" y="736"/>
                  <a:pt x="3469" y="735"/>
                  <a:pt x="3470" y="735"/>
                </a:cubicBezTo>
                <a:cubicBezTo>
                  <a:pt x="3471" y="734"/>
                  <a:pt x="3472" y="733"/>
                  <a:pt x="3473" y="732"/>
                </a:cubicBezTo>
                <a:cubicBezTo>
                  <a:pt x="3474" y="732"/>
                  <a:pt x="3475" y="731"/>
                  <a:pt x="3476" y="730"/>
                </a:cubicBezTo>
                <a:cubicBezTo>
                  <a:pt x="3477" y="730"/>
                  <a:pt x="3477" y="729"/>
                  <a:pt x="3476" y="729"/>
                </a:cubicBezTo>
                <a:cubicBezTo>
                  <a:pt x="3475" y="729"/>
                  <a:pt x="3474" y="729"/>
                  <a:pt x="3473" y="729"/>
                </a:cubicBezTo>
                <a:cubicBezTo>
                  <a:pt x="3472" y="730"/>
                  <a:pt x="3472" y="731"/>
                  <a:pt x="3471" y="731"/>
                </a:cubicBezTo>
                <a:cubicBezTo>
                  <a:pt x="3471" y="731"/>
                  <a:pt x="3470" y="731"/>
                  <a:pt x="3470" y="732"/>
                </a:cubicBezTo>
                <a:cubicBezTo>
                  <a:pt x="3469" y="732"/>
                  <a:pt x="3469" y="732"/>
                  <a:pt x="3468" y="733"/>
                </a:cubicBezTo>
                <a:cubicBezTo>
                  <a:pt x="3468" y="733"/>
                  <a:pt x="3468" y="734"/>
                  <a:pt x="3467" y="734"/>
                </a:cubicBezTo>
                <a:cubicBezTo>
                  <a:pt x="3467" y="735"/>
                  <a:pt x="3466" y="736"/>
                  <a:pt x="3466" y="736"/>
                </a:cubicBezTo>
                <a:cubicBezTo>
                  <a:pt x="3465" y="737"/>
                  <a:pt x="3464" y="738"/>
                  <a:pt x="3465" y="738"/>
                </a:cubicBezTo>
                <a:cubicBezTo>
                  <a:pt x="3465" y="739"/>
                  <a:pt x="3465" y="738"/>
                  <a:pt x="3465" y="738"/>
                </a:cubicBezTo>
                <a:cubicBezTo>
                  <a:pt x="3466" y="737"/>
                  <a:pt x="3467" y="737"/>
                  <a:pt x="3468" y="736"/>
                </a:cubicBezTo>
                <a:close/>
                <a:moveTo>
                  <a:pt x="3792" y="654"/>
                </a:moveTo>
                <a:cubicBezTo>
                  <a:pt x="3792" y="655"/>
                  <a:pt x="3793" y="655"/>
                  <a:pt x="3793" y="655"/>
                </a:cubicBezTo>
                <a:cubicBezTo>
                  <a:pt x="3794" y="656"/>
                  <a:pt x="3795" y="656"/>
                  <a:pt x="3796" y="657"/>
                </a:cubicBezTo>
                <a:cubicBezTo>
                  <a:pt x="3796" y="657"/>
                  <a:pt x="3796" y="658"/>
                  <a:pt x="3797" y="658"/>
                </a:cubicBezTo>
                <a:cubicBezTo>
                  <a:pt x="3797" y="658"/>
                  <a:pt x="3797" y="659"/>
                  <a:pt x="3797" y="660"/>
                </a:cubicBezTo>
                <a:cubicBezTo>
                  <a:pt x="3798" y="661"/>
                  <a:pt x="3798" y="660"/>
                  <a:pt x="3798" y="660"/>
                </a:cubicBezTo>
                <a:cubicBezTo>
                  <a:pt x="3798" y="659"/>
                  <a:pt x="3799" y="660"/>
                  <a:pt x="3799" y="660"/>
                </a:cubicBezTo>
                <a:cubicBezTo>
                  <a:pt x="3799" y="660"/>
                  <a:pt x="3800" y="660"/>
                  <a:pt x="3801" y="659"/>
                </a:cubicBezTo>
                <a:cubicBezTo>
                  <a:pt x="3801" y="659"/>
                  <a:pt x="3801" y="659"/>
                  <a:pt x="3800" y="659"/>
                </a:cubicBezTo>
                <a:cubicBezTo>
                  <a:pt x="3800" y="658"/>
                  <a:pt x="3799" y="658"/>
                  <a:pt x="3799" y="658"/>
                </a:cubicBezTo>
                <a:cubicBezTo>
                  <a:pt x="3798" y="659"/>
                  <a:pt x="3798" y="658"/>
                  <a:pt x="3798" y="658"/>
                </a:cubicBezTo>
                <a:cubicBezTo>
                  <a:pt x="3798" y="657"/>
                  <a:pt x="3797" y="657"/>
                  <a:pt x="3796" y="656"/>
                </a:cubicBezTo>
                <a:cubicBezTo>
                  <a:pt x="3796" y="656"/>
                  <a:pt x="3796" y="655"/>
                  <a:pt x="3796" y="655"/>
                </a:cubicBezTo>
                <a:cubicBezTo>
                  <a:pt x="3795" y="655"/>
                  <a:pt x="3794" y="655"/>
                  <a:pt x="3794" y="654"/>
                </a:cubicBezTo>
                <a:cubicBezTo>
                  <a:pt x="3793" y="654"/>
                  <a:pt x="3793" y="654"/>
                  <a:pt x="3793" y="654"/>
                </a:cubicBezTo>
                <a:cubicBezTo>
                  <a:pt x="3793" y="654"/>
                  <a:pt x="3792" y="654"/>
                  <a:pt x="3792" y="654"/>
                </a:cubicBezTo>
                <a:close/>
                <a:moveTo>
                  <a:pt x="3433" y="763"/>
                </a:moveTo>
                <a:cubicBezTo>
                  <a:pt x="3433" y="763"/>
                  <a:pt x="3434" y="763"/>
                  <a:pt x="3434" y="762"/>
                </a:cubicBezTo>
                <a:cubicBezTo>
                  <a:pt x="3434" y="762"/>
                  <a:pt x="3434" y="762"/>
                  <a:pt x="3434" y="762"/>
                </a:cubicBezTo>
                <a:cubicBezTo>
                  <a:pt x="3434" y="762"/>
                  <a:pt x="3434" y="762"/>
                  <a:pt x="3434" y="762"/>
                </a:cubicBezTo>
                <a:cubicBezTo>
                  <a:pt x="3433" y="762"/>
                  <a:pt x="3431" y="763"/>
                  <a:pt x="3432" y="764"/>
                </a:cubicBezTo>
                <a:cubicBezTo>
                  <a:pt x="3432" y="764"/>
                  <a:pt x="3432" y="763"/>
                  <a:pt x="3433" y="763"/>
                </a:cubicBezTo>
                <a:close/>
                <a:moveTo>
                  <a:pt x="3377" y="635"/>
                </a:moveTo>
                <a:cubicBezTo>
                  <a:pt x="3377" y="636"/>
                  <a:pt x="3376" y="636"/>
                  <a:pt x="3376" y="637"/>
                </a:cubicBezTo>
                <a:cubicBezTo>
                  <a:pt x="3376" y="638"/>
                  <a:pt x="3376" y="639"/>
                  <a:pt x="3376" y="640"/>
                </a:cubicBezTo>
                <a:cubicBezTo>
                  <a:pt x="3376" y="640"/>
                  <a:pt x="3376" y="641"/>
                  <a:pt x="3375" y="642"/>
                </a:cubicBezTo>
                <a:cubicBezTo>
                  <a:pt x="3375" y="642"/>
                  <a:pt x="3375" y="643"/>
                  <a:pt x="3375" y="644"/>
                </a:cubicBezTo>
                <a:cubicBezTo>
                  <a:pt x="3375" y="645"/>
                  <a:pt x="3375" y="646"/>
                  <a:pt x="3376" y="647"/>
                </a:cubicBezTo>
                <a:cubicBezTo>
                  <a:pt x="3376" y="647"/>
                  <a:pt x="3377" y="648"/>
                  <a:pt x="3377" y="648"/>
                </a:cubicBezTo>
                <a:cubicBezTo>
                  <a:pt x="3378" y="649"/>
                  <a:pt x="3377" y="650"/>
                  <a:pt x="3378" y="651"/>
                </a:cubicBezTo>
                <a:cubicBezTo>
                  <a:pt x="3378" y="651"/>
                  <a:pt x="3379" y="651"/>
                  <a:pt x="3379" y="652"/>
                </a:cubicBezTo>
                <a:cubicBezTo>
                  <a:pt x="3379" y="652"/>
                  <a:pt x="3379" y="652"/>
                  <a:pt x="3380" y="653"/>
                </a:cubicBezTo>
                <a:cubicBezTo>
                  <a:pt x="3380" y="653"/>
                  <a:pt x="3380" y="654"/>
                  <a:pt x="3380" y="654"/>
                </a:cubicBezTo>
                <a:cubicBezTo>
                  <a:pt x="3380" y="655"/>
                  <a:pt x="3381" y="655"/>
                  <a:pt x="3381" y="655"/>
                </a:cubicBezTo>
                <a:cubicBezTo>
                  <a:pt x="3381" y="656"/>
                  <a:pt x="3382" y="657"/>
                  <a:pt x="3382" y="657"/>
                </a:cubicBezTo>
                <a:cubicBezTo>
                  <a:pt x="3382" y="658"/>
                  <a:pt x="3382" y="659"/>
                  <a:pt x="3381" y="660"/>
                </a:cubicBezTo>
                <a:cubicBezTo>
                  <a:pt x="3381" y="661"/>
                  <a:pt x="3380" y="662"/>
                  <a:pt x="3380" y="663"/>
                </a:cubicBezTo>
                <a:cubicBezTo>
                  <a:pt x="3379" y="665"/>
                  <a:pt x="3381" y="667"/>
                  <a:pt x="3381" y="669"/>
                </a:cubicBezTo>
                <a:cubicBezTo>
                  <a:pt x="3381" y="671"/>
                  <a:pt x="3380" y="672"/>
                  <a:pt x="3381" y="674"/>
                </a:cubicBezTo>
                <a:cubicBezTo>
                  <a:pt x="3381" y="675"/>
                  <a:pt x="3381" y="675"/>
                  <a:pt x="3381" y="675"/>
                </a:cubicBezTo>
                <a:cubicBezTo>
                  <a:pt x="3381" y="676"/>
                  <a:pt x="3381" y="677"/>
                  <a:pt x="3381" y="677"/>
                </a:cubicBezTo>
                <a:cubicBezTo>
                  <a:pt x="3380" y="679"/>
                  <a:pt x="3380" y="680"/>
                  <a:pt x="3380" y="681"/>
                </a:cubicBezTo>
                <a:cubicBezTo>
                  <a:pt x="3379" y="683"/>
                  <a:pt x="3379" y="684"/>
                  <a:pt x="3378" y="686"/>
                </a:cubicBezTo>
                <a:cubicBezTo>
                  <a:pt x="3378" y="688"/>
                  <a:pt x="3377" y="689"/>
                  <a:pt x="3378" y="691"/>
                </a:cubicBezTo>
                <a:cubicBezTo>
                  <a:pt x="3378" y="692"/>
                  <a:pt x="3378" y="693"/>
                  <a:pt x="3378" y="694"/>
                </a:cubicBezTo>
                <a:cubicBezTo>
                  <a:pt x="3378" y="695"/>
                  <a:pt x="3379" y="696"/>
                  <a:pt x="3380" y="697"/>
                </a:cubicBezTo>
                <a:cubicBezTo>
                  <a:pt x="3380" y="697"/>
                  <a:pt x="3380" y="697"/>
                  <a:pt x="3380" y="698"/>
                </a:cubicBezTo>
                <a:cubicBezTo>
                  <a:pt x="3381" y="699"/>
                  <a:pt x="3380" y="699"/>
                  <a:pt x="3381" y="700"/>
                </a:cubicBezTo>
                <a:cubicBezTo>
                  <a:pt x="3381" y="701"/>
                  <a:pt x="3381" y="702"/>
                  <a:pt x="3381" y="703"/>
                </a:cubicBezTo>
                <a:cubicBezTo>
                  <a:pt x="3381" y="703"/>
                  <a:pt x="3381" y="704"/>
                  <a:pt x="3381" y="704"/>
                </a:cubicBezTo>
                <a:cubicBezTo>
                  <a:pt x="3380" y="705"/>
                  <a:pt x="3380" y="705"/>
                  <a:pt x="3380" y="706"/>
                </a:cubicBezTo>
                <a:cubicBezTo>
                  <a:pt x="3379" y="706"/>
                  <a:pt x="3379" y="707"/>
                  <a:pt x="3379" y="708"/>
                </a:cubicBezTo>
                <a:cubicBezTo>
                  <a:pt x="3379" y="709"/>
                  <a:pt x="3379" y="710"/>
                  <a:pt x="3379" y="710"/>
                </a:cubicBezTo>
                <a:cubicBezTo>
                  <a:pt x="3379" y="711"/>
                  <a:pt x="3379" y="712"/>
                  <a:pt x="3379" y="713"/>
                </a:cubicBezTo>
                <a:cubicBezTo>
                  <a:pt x="3380" y="713"/>
                  <a:pt x="3380" y="714"/>
                  <a:pt x="3380" y="715"/>
                </a:cubicBezTo>
                <a:cubicBezTo>
                  <a:pt x="3380" y="716"/>
                  <a:pt x="3380" y="717"/>
                  <a:pt x="3379" y="718"/>
                </a:cubicBezTo>
                <a:cubicBezTo>
                  <a:pt x="3379" y="718"/>
                  <a:pt x="3379" y="719"/>
                  <a:pt x="3379" y="720"/>
                </a:cubicBezTo>
                <a:cubicBezTo>
                  <a:pt x="3378" y="721"/>
                  <a:pt x="3378" y="722"/>
                  <a:pt x="3378" y="722"/>
                </a:cubicBezTo>
                <a:cubicBezTo>
                  <a:pt x="3377" y="723"/>
                  <a:pt x="3377" y="724"/>
                  <a:pt x="3377" y="725"/>
                </a:cubicBezTo>
                <a:cubicBezTo>
                  <a:pt x="3377" y="726"/>
                  <a:pt x="3377" y="726"/>
                  <a:pt x="3378" y="727"/>
                </a:cubicBezTo>
                <a:cubicBezTo>
                  <a:pt x="3378" y="728"/>
                  <a:pt x="3378" y="729"/>
                  <a:pt x="3378" y="730"/>
                </a:cubicBezTo>
                <a:cubicBezTo>
                  <a:pt x="3378" y="731"/>
                  <a:pt x="3378" y="731"/>
                  <a:pt x="3379" y="732"/>
                </a:cubicBezTo>
                <a:cubicBezTo>
                  <a:pt x="3380" y="732"/>
                  <a:pt x="3380" y="733"/>
                  <a:pt x="3380" y="733"/>
                </a:cubicBezTo>
                <a:cubicBezTo>
                  <a:pt x="3381" y="733"/>
                  <a:pt x="3381" y="732"/>
                  <a:pt x="3381" y="732"/>
                </a:cubicBezTo>
                <a:cubicBezTo>
                  <a:pt x="3381" y="731"/>
                  <a:pt x="3381" y="730"/>
                  <a:pt x="3382" y="729"/>
                </a:cubicBezTo>
                <a:cubicBezTo>
                  <a:pt x="3382" y="728"/>
                  <a:pt x="3382" y="728"/>
                  <a:pt x="3383" y="727"/>
                </a:cubicBezTo>
                <a:cubicBezTo>
                  <a:pt x="3384" y="726"/>
                  <a:pt x="3383" y="724"/>
                  <a:pt x="3385" y="723"/>
                </a:cubicBezTo>
                <a:cubicBezTo>
                  <a:pt x="3385" y="722"/>
                  <a:pt x="3386" y="722"/>
                  <a:pt x="3386" y="722"/>
                </a:cubicBezTo>
                <a:cubicBezTo>
                  <a:pt x="3386" y="722"/>
                  <a:pt x="3387" y="722"/>
                  <a:pt x="3387" y="722"/>
                </a:cubicBezTo>
                <a:cubicBezTo>
                  <a:pt x="3388" y="722"/>
                  <a:pt x="3387" y="722"/>
                  <a:pt x="3388" y="723"/>
                </a:cubicBezTo>
                <a:cubicBezTo>
                  <a:pt x="3388" y="723"/>
                  <a:pt x="3388" y="723"/>
                  <a:pt x="3388" y="723"/>
                </a:cubicBezTo>
                <a:cubicBezTo>
                  <a:pt x="3389" y="724"/>
                  <a:pt x="3390" y="724"/>
                  <a:pt x="3391" y="724"/>
                </a:cubicBezTo>
                <a:cubicBezTo>
                  <a:pt x="3391" y="724"/>
                  <a:pt x="3392" y="724"/>
                  <a:pt x="3393" y="724"/>
                </a:cubicBezTo>
                <a:cubicBezTo>
                  <a:pt x="3393" y="724"/>
                  <a:pt x="3393" y="724"/>
                  <a:pt x="3394" y="724"/>
                </a:cubicBezTo>
                <a:cubicBezTo>
                  <a:pt x="3394" y="724"/>
                  <a:pt x="3395" y="725"/>
                  <a:pt x="3395" y="725"/>
                </a:cubicBezTo>
                <a:cubicBezTo>
                  <a:pt x="3395" y="725"/>
                  <a:pt x="3394" y="725"/>
                  <a:pt x="3394" y="726"/>
                </a:cubicBezTo>
                <a:cubicBezTo>
                  <a:pt x="3394" y="726"/>
                  <a:pt x="3395" y="726"/>
                  <a:pt x="3395" y="727"/>
                </a:cubicBezTo>
                <a:cubicBezTo>
                  <a:pt x="3395" y="727"/>
                  <a:pt x="3395" y="728"/>
                  <a:pt x="3395" y="728"/>
                </a:cubicBezTo>
                <a:cubicBezTo>
                  <a:pt x="3395" y="728"/>
                  <a:pt x="3395" y="729"/>
                  <a:pt x="3395" y="729"/>
                </a:cubicBezTo>
                <a:cubicBezTo>
                  <a:pt x="3396" y="729"/>
                  <a:pt x="3395" y="731"/>
                  <a:pt x="3396" y="731"/>
                </a:cubicBezTo>
                <a:cubicBezTo>
                  <a:pt x="3396" y="731"/>
                  <a:pt x="3396" y="730"/>
                  <a:pt x="3396" y="730"/>
                </a:cubicBezTo>
                <a:cubicBezTo>
                  <a:pt x="3396" y="730"/>
                  <a:pt x="3396" y="729"/>
                  <a:pt x="3397" y="729"/>
                </a:cubicBezTo>
                <a:cubicBezTo>
                  <a:pt x="3397" y="728"/>
                  <a:pt x="3398" y="727"/>
                  <a:pt x="3398" y="727"/>
                </a:cubicBezTo>
                <a:cubicBezTo>
                  <a:pt x="3398" y="726"/>
                  <a:pt x="3397" y="726"/>
                  <a:pt x="3397" y="726"/>
                </a:cubicBezTo>
                <a:cubicBezTo>
                  <a:pt x="3397" y="726"/>
                  <a:pt x="3397" y="725"/>
                  <a:pt x="3397" y="725"/>
                </a:cubicBezTo>
                <a:cubicBezTo>
                  <a:pt x="3397" y="724"/>
                  <a:pt x="3396" y="724"/>
                  <a:pt x="3396" y="723"/>
                </a:cubicBezTo>
                <a:cubicBezTo>
                  <a:pt x="3396" y="722"/>
                  <a:pt x="3397" y="721"/>
                  <a:pt x="3396" y="720"/>
                </a:cubicBezTo>
                <a:cubicBezTo>
                  <a:pt x="3395" y="720"/>
                  <a:pt x="3394" y="720"/>
                  <a:pt x="3394" y="720"/>
                </a:cubicBezTo>
                <a:cubicBezTo>
                  <a:pt x="3393" y="720"/>
                  <a:pt x="3393" y="719"/>
                  <a:pt x="3393" y="720"/>
                </a:cubicBezTo>
                <a:cubicBezTo>
                  <a:pt x="3392" y="720"/>
                  <a:pt x="3393" y="720"/>
                  <a:pt x="3393" y="720"/>
                </a:cubicBezTo>
                <a:cubicBezTo>
                  <a:pt x="3393" y="721"/>
                  <a:pt x="3393" y="721"/>
                  <a:pt x="3394" y="721"/>
                </a:cubicBezTo>
                <a:cubicBezTo>
                  <a:pt x="3394" y="721"/>
                  <a:pt x="3394" y="721"/>
                  <a:pt x="3394" y="722"/>
                </a:cubicBezTo>
                <a:cubicBezTo>
                  <a:pt x="3394" y="722"/>
                  <a:pt x="3393" y="722"/>
                  <a:pt x="3393" y="722"/>
                </a:cubicBezTo>
                <a:cubicBezTo>
                  <a:pt x="3393" y="722"/>
                  <a:pt x="3393" y="721"/>
                  <a:pt x="3392" y="721"/>
                </a:cubicBezTo>
                <a:cubicBezTo>
                  <a:pt x="3392" y="720"/>
                  <a:pt x="3392" y="719"/>
                  <a:pt x="3392" y="719"/>
                </a:cubicBezTo>
                <a:cubicBezTo>
                  <a:pt x="3391" y="717"/>
                  <a:pt x="3391" y="715"/>
                  <a:pt x="3390" y="714"/>
                </a:cubicBezTo>
                <a:cubicBezTo>
                  <a:pt x="3389" y="714"/>
                  <a:pt x="3389" y="713"/>
                  <a:pt x="3388" y="712"/>
                </a:cubicBezTo>
                <a:cubicBezTo>
                  <a:pt x="3388" y="712"/>
                  <a:pt x="3388" y="712"/>
                  <a:pt x="3387" y="711"/>
                </a:cubicBezTo>
                <a:cubicBezTo>
                  <a:pt x="3387" y="711"/>
                  <a:pt x="3387" y="710"/>
                  <a:pt x="3387" y="710"/>
                </a:cubicBezTo>
                <a:cubicBezTo>
                  <a:pt x="3387" y="709"/>
                  <a:pt x="3386" y="709"/>
                  <a:pt x="3386" y="708"/>
                </a:cubicBezTo>
                <a:cubicBezTo>
                  <a:pt x="3385" y="706"/>
                  <a:pt x="3385" y="704"/>
                  <a:pt x="3386" y="702"/>
                </a:cubicBezTo>
                <a:cubicBezTo>
                  <a:pt x="3386" y="701"/>
                  <a:pt x="3387" y="701"/>
                  <a:pt x="3387" y="700"/>
                </a:cubicBezTo>
                <a:cubicBezTo>
                  <a:pt x="3387" y="699"/>
                  <a:pt x="3388" y="699"/>
                  <a:pt x="3388" y="698"/>
                </a:cubicBezTo>
                <a:cubicBezTo>
                  <a:pt x="3388" y="697"/>
                  <a:pt x="3388" y="696"/>
                  <a:pt x="3388" y="695"/>
                </a:cubicBezTo>
                <a:cubicBezTo>
                  <a:pt x="3388" y="694"/>
                  <a:pt x="3389" y="694"/>
                  <a:pt x="3389" y="693"/>
                </a:cubicBezTo>
                <a:cubicBezTo>
                  <a:pt x="3390" y="692"/>
                  <a:pt x="3390" y="691"/>
                  <a:pt x="3390" y="690"/>
                </a:cubicBezTo>
                <a:cubicBezTo>
                  <a:pt x="3390" y="690"/>
                  <a:pt x="3391" y="689"/>
                  <a:pt x="3391" y="688"/>
                </a:cubicBezTo>
                <a:cubicBezTo>
                  <a:pt x="3391" y="687"/>
                  <a:pt x="3392" y="686"/>
                  <a:pt x="3392" y="685"/>
                </a:cubicBezTo>
                <a:cubicBezTo>
                  <a:pt x="3394" y="684"/>
                  <a:pt x="3395" y="685"/>
                  <a:pt x="3397" y="685"/>
                </a:cubicBezTo>
                <a:cubicBezTo>
                  <a:pt x="3397" y="684"/>
                  <a:pt x="3398" y="683"/>
                  <a:pt x="3399" y="684"/>
                </a:cubicBezTo>
                <a:cubicBezTo>
                  <a:pt x="3399" y="684"/>
                  <a:pt x="3399" y="684"/>
                  <a:pt x="3399" y="685"/>
                </a:cubicBezTo>
                <a:cubicBezTo>
                  <a:pt x="3400" y="685"/>
                  <a:pt x="3400" y="685"/>
                  <a:pt x="3401" y="685"/>
                </a:cubicBezTo>
                <a:cubicBezTo>
                  <a:pt x="3401" y="685"/>
                  <a:pt x="3402" y="685"/>
                  <a:pt x="3403" y="686"/>
                </a:cubicBezTo>
                <a:cubicBezTo>
                  <a:pt x="3404" y="686"/>
                  <a:pt x="3404" y="686"/>
                  <a:pt x="3404" y="687"/>
                </a:cubicBezTo>
                <a:cubicBezTo>
                  <a:pt x="3405" y="688"/>
                  <a:pt x="3405" y="688"/>
                  <a:pt x="3406" y="689"/>
                </a:cubicBezTo>
                <a:cubicBezTo>
                  <a:pt x="3407" y="689"/>
                  <a:pt x="3407" y="689"/>
                  <a:pt x="3408" y="690"/>
                </a:cubicBezTo>
                <a:cubicBezTo>
                  <a:pt x="3408" y="691"/>
                  <a:pt x="3408" y="691"/>
                  <a:pt x="3409" y="692"/>
                </a:cubicBezTo>
                <a:cubicBezTo>
                  <a:pt x="3409" y="692"/>
                  <a:pt x="3410" y="693"/>
                  <a:pt x="3410" y="692"/>
                </a:cubicBezTo>
                <a:cubicBezTo>
                  <a:pt x="3410" y="691"/>
                  <a:pt x="3408" y="689"/>
                  <a:pt x="3408" y="689"/>
                </a:cubicBezTo>
                <a:cubicBezTo>
                  <a:pt x="3407" y="688"/>
                  <a:pt x="3406" y="687"/>
                  <a:pt x="3406" y="687"/>
                </a:cubicBezTo>
                <a:cubicBezTo>
                  <a:pt x="3405" y="686"/>
                  <a:pt x="3405" y="685"/>
                  <a:pt x="3405" y="684"/>
                </a:cubicBezTo>
                <a:cubicBezTo>
                  <a:pt x="3405" y="683"/>
                  <a:pt x="3405" y="682"/>
                  <a:pt x="3405" y="681"/>
                </a:cubicBezTo>
                <a:cubicBezTo>
                  <a:pt x="3404" y="681"/>
                  <a:pt x="3404" y="680"/>
                  <a:pt x="3404" y="679"/>
                </a:cubicBezTo>
                <a:cubicBezTo>
                  <a:pt x="3403" y="679"/>
                  <a:pt x="3403" y="678"/>
                  <a:pt x="3403" y="677"/>
                </a:cubicBezTo>
                <a:cubicBezTo>
                  <a:pt x="3403" y="675"/>
                  <a:pt x="3402" y="674"/>
                  <a:pt x="3401" y="672"/>
                </a:cubicBezTo>
                <a:cubicBezTo>
                  <a:pt x="3401" y="671"/>
                  <a:pt x="3401" y="670"/>
                  <a:pt x="3400" y="669"/>
                </a:cubicBezTo>
                <a:cubicBezTo>
                  <a:pt x="3400" y="668"/>
                  <a:pt x="3400" y="667"/>
                  <a:pt x="3399" y="666"/>
                </a:cubicBezTo>
                <a:cubicBezTo>
                  <a:pt x="3399" y="665"/>
                  <a:pt x="3399" y="664"/>
                  <a:pt x="3399" y="663"/>
                </a:cubicBezTo>
                <a:cubicBezTo>
                  <a:pt x="3398" y="662"/>
                  <a:pt x="3398" y="660"/>
                  <a:pt x="3398" y="659"/>
                </a:cubicBezTo>
                <a:cubicBezTo>
                  <a:pt x="3398" y="659"/>
                  <a:pt x="3397" y="658"/>
                  <a:pt x="3397" y="658"/>
                </a:cubicBezTo>
                <a:cubicBezTo>
                  <a:pt x="3397" y="657"/>
                  <a:pt x="3397" y="657"/>
                  <a:pt x="3397" y="657"/>
                </a:cubicBezTo>
                <a:cubicBezTo>
                  <a:pt x="3397" y="656"/>
                  <a:pt x="3397" y="655"/>
                  <a:pt x="3396" y="655"/>
                </a:cubicBezTo>
                <a:cubicBezTo>
                  <a:pt x="3396" y="654"/>
                  <a:pt x="3395" y="654"/>
                  <a:pt x="3395" y="654"/>
                </a:cubicBezTo>
                <a:cubicBezTo>
                  <a:pt x="3395" y="654"/>
                  <a:pt x="3395" y="653"/>
                  <a:pt x="3395" y="653"/>
                </a:cubicBezTo>
                <a:cubicBezTo>
                  <a:pt x="3395" y="652"/>
                  <a:pt x="3396" y="652"/>
                  <a:pt x="3395" y="651"/>
                </a:cubicBezTo>
                <a:cubicBezTo>
                  <a:pt x="3395" y="650"/>
                  <a:pt x="3395" y="650"/>
                  <a:pt x="3395" y="650"/>
                </a:cubicBezTo>
                <a:cubicBezTo>
                  <a:pt x="3395" y="650"/>
                  <a:pt x="3395" y="649"/>
                  <a:pt x="3394" y="649"/>
                </a:cubicBezTo>
                <a:cubicBezTo>
                  <a:pt x="3394" y="650"/>
                  <a:pt x="3394" y="651"/>
                  <a:pt x="3393" y="651"/>
                </a:cubicBezTo>
                <a:cubicBezTo>
                  <a:pt x="3393" y="651"/>
                  <a:pt x="3393" y="649"/>
                  <a:pt x="3393" y="649"/>
                </a:cubicBezTo>
                <a:cubicBezTo>
                  <a:pt x="3393" y="648"/>
                  <a:pt x="3393" y="647"/>
                  <a:pt x="3392" y="646"/>
                </a:cubicBezTo>
                <a:cubicBezTo>
                  <a:pt x="3392" y="646"/>
                  <a:pt x="3392" y="645"/>
                  <a:pt x="3392" y="644"/>
                </a:cubicBezTo>
                <a:cubicBezTo>
                  <a:pt x="3392" y="643"/>
                  <a:pt x="3392" y="643"/>
                  <a:pt x="3392" y="642"/>
                </a:cubicBezTo>
                <a:cubicBezTo>
                  <a:pt x="3393" y="641"/>
                  <a:pt x="3392" y="640"/>
                  <a:pt x="3392" y="639"/>
                </a:cubicBezTo>
                <a:cubicBezTo>
                  <a:pt x="3392" y="638"/>
                  <a:pt x="3392" y="637"/>
                  <a:pt x="3393" y="636"/>
                </a:cubicBezTo>
                <a:cubicBezTo>
                  <a:pt x="3393" y="635"/>
                  <a:pt x="3394" y="634"/>
                  <a:pt x="3394" y="633"/>
                </a:cubicBezTo>
                <a:cubicBezTo>
                  <a:pt x="3393" y="632"/>
                  <a:pt x="3393" y="631"/>
                  <a:pt x="3393" y="630"/>
                </a:cubicBezTo>
                <a:cubicBezTo>
                  <a:pt x="3393" y="629"/>
                  <a:pt x="3394" y="628"/>
                  <a:pt x="3393" y="628"/>
                </a:cubicBezTo>
                <a:cubicBezTo>
                  <a:pt x="3393" y="627"/>
                  <a:pt x="3392" y="627"/>
                  <a:pt x="3392" y="627"/>
                </a:cubicBezTo>
                <a:cubicBezTo>
                  <a:pt x="3392" y="627"/>
                  <a:pt x="3392" y="626"/>
                  <a:pt x="3392" y="626"/>
                </a:cubicBezTo>
                <a:cubicBezTo>
                  <a:pt x="3392" y="625"/>
                  <a:pt x="3392" y="624"/>
                  <a:pt x="3392" y="624"/>
                </a:cubicBezTo>
                <a:cubicBezTo>
                  <a:pt x="3392" y="623"/>
                  <a:pt x="3392" y="623"/>
                  <a:pt x="3392" y="623"/>
                </a:cubicBezTo>
                <a:cubicBezTo>
                  <a:pt x="3392" y="624"/>
                  <a:pt x="3392" y="624"/>
                  <a:pt x="3392" y="625"/>
                </a:cubicBezTo>
                <a:cubicBezTo>
                  <a:pt x="3393" y="625"/>
                  <a:pt x="3393" y="625"/>
                  <a:pt x="3393" y="626"/>
                </a:cubicBezTo>
                <a:cubicBezTo>
                  <a:pt x="3393" y="626"/>
                  <a:pt x="3393" y="626"/>
                  <a:pt x="3393" y="627"/>
                </a:cubicBezTo>
                <a:cubicBezTo>
                  <a:pt x="3393" y="627"/>
                  <a:pt x="3394" y="629"/>
                  <a:pt x="3394" y="629"/>
                </a:cubicBezTo>
                <a:cubicBezTo>
                  <a:pt x="3394" y="628"/>
                  <a:pt x="3394" y="627"/>
                  <a:pt x="3394" y="627"/>
                </a:cubicBezTo>
                <a:cubicBezTo>
                  <a:pt x="3394" y="626"/>
                  <a:pt x="3394" y="625"/>
                  <a:pt x="3394" y="624"/>
                </a:cubicBezTo>
                <a:cubicBezTo>
                  <a:pt x="3393" y="624"/>
                  <a:pt x="3393" y="623"/>
                  <a:pt x="3393" y="622"/>
                </a:cubicBezTo>
                <a:cubicBezTo>
                  <a:pt x="3392" y="621"/>
                  <a:pt x="3392" y="621"/>
                  <a:pt x="3392" y="620"/>
                </a:cubicBezTo>
                <a:cubicBezTo>
                  <a:pt x="3391" y="619"/>
                  <a:pt x="3391" y="619"/>
                  <a:pt x="3391" y="618"/>
                </a:cubicBezTo>
                <a:cubicBezTo>
                  <a:pt x="3391" y="617"/>
                  <a:pt x="3390" y="617"/>
                  <a:pt x="3390" y="616"/>
                </a:cubicBezTo>
                <a:cubicBezTo>
                  <a:pt x="3389" y="616"/>
                  <a:pt x="3389" y="614"/>
                  <a:pt x="3390" y="614"/>
                </a:cubicBezTo>
                <a:cubicBezTo>
                  <a:pt x="3390" y="613"/>
                  <a:pt x="3390" y="613"/>
                  <a:pt x="3390" y="613"/>
                </a:cubicBezTo>
                <a:cubicBezTo>
                  <a:pt x="3390" y="613"/>
                  <a:pt x="3390" y="613"/>
                  <a:pt x="3390" y="613"/>
                </a:cubicBezTo>
                <a:cubicBezTo>
                  <a:pt x="3390" y="612"/>
                  <a:pt x="3390" y="612"/>
                  <a:pt x="3390" y="611"/>
                </a:cubicBezTo>
                <a:cubicBezTo>
                  <a:pt x="3390" y="610"/>
                  <a:pt x="3390" y="610"/>
                  <a:pt x="3390" y="609"/>
                </a:cubicBezTo>
                <a:cubicBezTo>
                  <a:pt x="3389" y="609"/>
                  <a:pt x="3389" y="608"/>
                  <a:pt x="3388" y="608"/>
                </a:cubicBezTo>
                <a:cubicBezTo>
                  <a:pt x="3388" y="607"/>
                  <a:pt x="3388" y="606"/>
                  <a:pt x="3387" y="606"/>
                </a:cubicBezTo>
                <a:cubicBezTo>
                  <a:pt x="3387" y="606"/>
                  <a:pt x="3387" y="608"/>
                  <a:pt x="3386" y="608"/>
                </a:cubicBezTo>
                <a:cubicBezTo>
                  <a:pt x="3386" y="608"/>
                  <a:pt x="3386" y="608"/>
                  <a:pt x="3385" y="608"/>
                </a:cubicBezTo>
                <a:cubicBezTo>
                  <a:pt x="3385" y="608"/>
                  <a:pt x="3385" y="609"/>
                  <a:pt x="3384" y="609"/>
                </a:cubicBezTo>
                <a:cubicBezTo>
                  <a:pt x="3384" y="609"/>
                  <a:pt x="3383" y="608"/>
                  <a:pt x="3382" y="608"/>
                </a:cubicBezTo>
                <a:cubicBezTo>
                  <a:pt x="3383" y="609"/>
                  <a:pt x="3383" y="609"/>
                  <a:pt x="3384" y="610"/>
                </a:cubicBezTo>
                <a:cubicBezTo>
                  <a:pt x="3385" y="611"/>
                  <a:pt x="3386" y="611"/>
                  <a:pt x="3386" y="612"/>
                </a:cubicBezTo>
                <a:cubicBezTo>
                  <a:pt x="3386" y="612"/>
                  <a:pt x="3386" y="613"/>
                  <a:pt x="3387" y="613"/>
                </a:cubicBezTo>
                <a:cubicBezTo>
                  <a:pt x="3387" y="613"/>
                  <a:pt x="3387" y="613"/>
                  <a:pt x="3387" y="614"/>
                </a:cubicBezTo>
                <a:cubicBezTo>
                  <a:pt x="3387" y="614"/>
                  <a:pt x="3387" y="615"/>
                  <a:pt x="3387" y="615"/>
                </a:cubicBezTo>
                <a:cubicBezTo>
                  <a:pt x="3387" y="616"/>
                  <a:pt x="3387" y="616"/>
                  <a:pt x="3387" y="616"/>
                </a:cubicBezTo>
                <a:cubicBezTo>
                  <a:pt x="3386" y="616"/>
                  <a:pt x="3386" y="616"/>
                  <a:pt x="3386" y="616"/>
                </a:cubicBezTo>
                <a:cubicBezTo>
                  <a:pt x="3385" y="617"/>
                  <a:pt x="3387" y="617"/>
                  <a:pt x="3387" y="618"/>
                </a:cubicBezTo>
                <a:cubicBezTo>
                  <a:pt x="3387" y="618"/>
                  <a:pt x="3387" y="619"/>
                  <a:pt x="3387" y="618"/>
                </a:cubicBezTo>
                <a:cubicBezTo>
                  <a:pt x="3386" y="618"/>
                  <a:pt x="3387" y="618"/>
                  <a:pt x="3386" y="618"/>
                </a:cubicBezTo>
                <a:cubicBezTo>
                  <a:pt x="3386" y="618"/>
                  <a:pt x="3386" y="619"/>
                  <a:pt x="3385" y="619"/>
                </a:cubicBezTo>
                <a:cubicBezTo>
                  <a:pt x="3385" y="619"/>
                  <a:pt x="3385" y="619"/>
                  <a:pt x="3385" y="620"/>
                </a:cubicBezTo>
                <a:cubicBezTo>
                  <a:pt x="3384" y="621"/>
                  <a:pt x="3386" y="620"/>
                  <a:pt x="3386" y="620"/>
                </a:cubicBezTo>
                <a:cubicBezTo>
                  <a:pt x="3386" y="621"/>
                  <a:pt x="3386" y="621"/>
                  <a:pt x="3386" y="621"/>
                </a:cubicBezTo>
                <a:cubicBezTo>
                  <a:pt x="3385" y="621"/>
                  <a:pt x="3385" y="622"/>
                  <a:pt x="3384" y="622"/>
                </a:cubicBezTo>
                <a:cubicBezTo>
                  <a:pt x="3383" y="623"/>
                  <a:pt x="3382" y="622"/>
                  <a:pt x="3382" y="622"/>
                </a:cubicBezTo>
                <a:cubicBezTo>
                  <a:pt x="3382" y="621"/>
                  <a:pt x="3382" y="620"/>
                  <a:pt x="3380" y="620"/>
                </a:cubicBezTo>
                <a:cubicBezTo>
                  <a:pt x="3380" y="620"/>
                  <a:pt x="3380" y="621"/>
                  <a:pt x="3380" y="621"/>
                </a:cubicBezTo>
                <a:cubicBezTo>
                  <a:pt x="3379" y="621"/>
                  <a:pt x="3379" y="621"/>
                  <a:pt x="3378" y="621"/>
                </a:cubicBezTo>
                <a:cubicBezTo>
                  <a:pt x="3377" y="622"/>
                  <a:pt x="3377" y="622"/>
                  <a:pt x="3377" y="623"/>
                </a:cubicBezTo>
                <a:cubicBezTo>
                  <a:pt x="3376" y="624"/>
                  <a:pt x="3377" y="624"/>
                  <a:pt x="3377" y="625"/>
                </a:cubicBezTo>
                <a:cubicBezTo>
                  <a:pt x="3378" y="627"/>
                  <a:pt x="3377" y="629"/>
                  <a:pt x="3378" y="631"/>
                </a:cubicBezTo>
                <a:cubicBezTo>
                  <a:pt x="3378" y="632"/>
                  <a:pt x="3378" y="633"/>
                  <a:pt x="3378" y="633"/>
                </a:cubicBezTo>
                <a:cubicBezTo>
                  <a:pt x="3377" y="634"/>
                  <a:pt x="3377" y="634"/>
                  <a:pt x="3377" y="635"/>
                </a:cubicBezTo>
                <a:close/>
                <a:moveTo>
                  <a:pt x="3252" y="892"/>
                </a:moveTo>
                <a:cubicBezTo>
                  <a:pt x="3252" y="893"/>
                  <a:pt x="3252" y="893"/>
                  <a:pt x="3252" y="893"/>
                </a:cubicBezTo>
                <a:cubicBezTo>
                  <a:pt x="3253" y="894"/>
                  <a:pt x="3252" y="895"/>
                  <a:pt x="3253" y="895"/>
                </a:cubicBezTo>
                <a:cubicBezTo>
                  <a:pt x="3254" y="895"/>
                  <a:pt x="3254" y="894"/>
                  <a:pt x="3255" y="894"/>
                </a:cubicBezTo>
                <a:cubicBezTo>
                  <a:pt x="3256" y="894"/>
                  <a:pt x="3257" y="894"/>
                  <a:pt x="3258" y="894"/>
                </a:cubicBezTo>
                <a:cubicBezTo>
                  <a:pt x="3259" y="894"/>
                  <a:pt x="3260" y="895"/>
                  <a:pt x="3260" y="894"/>
                </a:cubicBezTo>
                <a:cubicBezTo>
                  <a:pt x="3261" y="894"/>
                  <a:pt x="3261" y="894"/>
                  <a:pt x="3262" y="894"/>
                </a:cubicBezTo>
                <a:cubicBezTo>
                  <a:pt x="3262" y="894"/>
                  <a:pt x="3262" y="894"/>
                  <a:pt x="3263" y="894"/>
                </a:cubicBezTo>
                <a:cubicBezTo>
                  <a:pt x="3263" y="894"/>
                  <a:pt x="3264" y="895"/>
                  <a:pt x="3264" y="895"/>
                </a:cubicBezTo>
                <a:cubicBezTo>
                  <a:pt x="3265" y="895"/>
                  <a:pt x="3265" y="895"/>
                  <a:pt x="3265" y="895"/>
                </a:cubicBezTo>
                <a:cubicBezTo>
                  <a:pt x="3265" y="895"/>
                  <a:pt x="3265" y="896"/>
                  <a:pt x="3266" y="896"/>
                </a:cubicBezTo>
                <a:cubicBezTo>
                  <a:pt x="3267" y="896"/>
                  <a:pt x="3266" y="894"/>
                  <a:pt x="3267" y="894"/>
                </a:cubicBezTo>
                <a:cubicBezTo>
                  <a:pt x="3267" y="894"/>
                  <a:pt x="3267" y="894"/>
                  <a:pt x="3267" y="893"/>
                </a:cubicBezTo>
                <a:cubicBezTo>
                  <a:pt x="3267" y="893"/>
                  <a:pt x="3267" y="892"/>
                  <a:pt x="3267" y="892"/>
                </a:cubicBezTo>
                <a:cubicBezTo>
                  <a:pt x="3267" y="891"/>
                  <a:pt x="3268" y="891"/>
                  <a:pt x="3268" y="891"/>
                </a:cubicBezTo>
                <a:cubicBezTo>
                  <a:pt x="3268" y="891"/>
                  <a:pt x="3268" y="890"/>
                  <a:pt x="3268" y="890"/>
                </a:cubicBezTo>
                <a:cubicBezTo>
                  <a:pt x="3269" y="889"/>
                  <a:pt x="3270" y="889"/>
                  <a:pt x="3270" y="890"/>
                </a:cubicBezTo>
                <a:cubicBezTo>
                  <a:pt x="3271" y="890"/>
                  <a:pt x="3271" y="890"/>
                  <a:pt x="3271" y="891"/>
                </a:cubicBezTo>
                <a:cubicBezTo>
                  <a:pt x="3272" y="891"/>
                  <a:pt x="3272" y="891"/>
                  <a:pt x="3272" y="891"/>
                </a:cubicBezTo>
                <a:cubicBezTo>
                  <a:pt x="3273" y="891"/>
                  <a:pt x="3273" y="892"/>
                  <a:pt x="3273" y="892"/>
                </a:cubicBezTo>
                <a:cubicBezTo>
                  <a:pt x="3274" y="892"/>
                  <a:pt x="3274" y="891"/>
                  <a:pt x="3275" y="891"/>
                </a:cubicBezTo>
                <a:cubicBezTo>
                  <a:pt x="3275" y="891"/>
                  <a:pt x="3275" y="891"/>
                  <a:pt x="3276" y="891"/>
                </a:cubicBezTo>
                <a:cubicBezTo>
                  <a:pt x="3277" y="891"/>
                  <a:pt x="3277" y="890"/>
                  <a:pt x="3278" y="890"/>
                </a:cubicBezTo>
                <a:cubicBezTo>
                  <a:pt x="3279" y="890"/>
                  <a:pt x="3279" y="890"/>
                  <a:pt x="3280" y="889"/>
                </a:cubicBezTo>
                <a:cubicBezTo>
                  <a:pt x="3281" y="888"/>
                  <a:pt x="3281" y="888"/>
                  <a:pt x="3282" y="888"/>
                </a:cubicBezTo>
                <a:cubicBezTo>
                  <a:pt x="3283" y="887"/>
                  <a:pt x="3283" y="888"/>
                  <a:pt x="3284" y="888"/>
                </a:cubicBezTo>
                <a:cubicBezTo>
                  <a:pt x="3285" y="888"/>
                  <a:pt x="3286" y="889"/>
                  <a:pt x="3286" y="888"/>
                </a:cubicBezTo>
                <a:cubicBezTo>
                  <a:pt x="3287" y="888"/>
                  <a:pt x="3287" y="888"/>
                  <a:pt x="3287" y="887"/>
                </a:cubicBezTo>
                <a:cubicBezTo>
                  <a:pt x="3287" y="887"/>
                  <a:pt x="3287" y="887"/>
                  <a:pt x="3288" y="886"/>
                </a:cubicBezTo>
                <a:cubicBezTo>
                  <a:pt x="3288" y="886"/>
                  <a:pt x="3288" y="886"/>
                  <a:pt x="3288" y="886"/>
                </a:cubicBezTo>
                <a:cubicBezTo>
                  <a:pt x="3289" y="885"/>
                  <a:pt x="3289" y="885"/>
                  <a:pt x="3289" y="885"/>
                </a:cubicBezTo>
                <a:cubicBezTo>
                  <a:pt x="3290" y="885"/>
                  <a:pt x="3291" y="885"/>
                  <a:pt x="3292" y="885"/>
                </a:cubicBezTo>
                <a:cubicBezTo>
                  <a:pt x="3293" y="885"/>
                  <a:pt x="3294" y="885"/>
                  <a:pt x="3295" y="885"/>
                </a:cubicBezTo>
                <a:cubicBezTo>
                  <a:pt x="3297" y="885"/>
                  <a:pt x="3298" y="885"/>
                  <a:pt x="3300" y="885"/>
                </a:cubicBezTo>
                <a:cubicBezTo>
                  <a:pt x="3301" y="885"/>
                  <a:pt x="3302" y="885"/>
                  <a:pt x="3303" y="885"/>
                </a:cubicBezTo>
                <a:cubicBezTo>
                  <a:pt x="3303" y="885"/>
                  <a:pt x="3303" y="885"/>
                  <a:pt x="3304" y="885"/>
                </a:cubicBezTo>
                <a:cubicBezTo>
                  <a:pt x="3304" y="885"/>
                  <a:pt x="3305" y="885"/>
                  <a:pt x="3305" y="885"/>
                </a:cubicBezTo>
                <a:cubicBezTo>
                  <a:pt x="3305" y="886"/>
                  <a:pt x="3304" y="886"/>
                  <a:pt x="3304" y="886"/>
                </a:cubicBezTo>
                <a:cubicBezTo>
                  <a:pt x="3304" y="887"/>
                  <a:pt x="3304" y="887"/>
                  <a:pt x="3303" y="887"/>
                </a:cubicBezTo>
                <a:cubicBezTo>
                  <a:pt x="3303" y="888"/>
                  <a:pt x="3303" y="888"/>
                  <a:pt x="3302" y="889"/>
                </a:cubicBezTo>
                <a:cubicBezTo>
                  <a:pt x="3301" y="889"/>
                  <a:pt x="3301" y="889"/>
                  <a:pt x="3301" y="890"/>
                </a:cubicBezTo>
                <a:cubicBezTo>
                  <a:pt x="3301" y="891"/>
                  <a:pt x="3301" y="891"/>
                  <a:pt x="3301" y="891"/>
                </a:cubicBezTo>
                <a:cubicBezTo>
                  <a:pt x="3301" y="892"/>
                  <a:pt x="3301" y="892"/>
                  <a:pt x="3301" y="892"/>
                </a:cubicBezTo>
                <a:cubicBezTo>
                  <a:pt x="3301" y="892"/>
                  <a:pt x="3301" y="893"/>
                  <a:pt x="3301" y="893"/>
                </a:cubicBezTo>
                <a:cubicBezTo>
                  <a:pt x="3301" y="894"/>
                  <a:pt x="3300" y="895"/>
                  <a:pt x="3300" y="895"/>
                </a:cubicBezTo>
                <a:cubicBezTo>
                  <a:pt x="3301" y="895"/>
                  <a:pt x="3301" y="895"/>
                  <a:pt x="3301" y="896"/>
                </a:cubicBezTo>
                <a:cubicBezTo>
                  <a:pt x="3302" y="896"/>
                  <a:pt x="3302" y="896"/>
                  <a:pt x="3302" y="897"/>
                </a:cubicBezTo>
                <a:cubicBezTo>
                  <a:pt x="3303" y="897"/>
                  <a:pt x="3304" y="898"/>
                  <a:pt x="3303" y="898"/>
                </a:cubicBezTo>
                <a:cubicBezTo>
                  <a:pt x="3303" y="899"/>
                  <a:pt x="3305" y="900"/>
                  <a:pt x="3305" y="900"/>
                </a:cubicBezTo>
                <a:cubicBezTo>
                  <a:pt x="3306" y="900"/>
                  <a:pt x="3306" y="900"/>
                  <a:pt x="3307" y="900"/>
                </a:cubicBezTo>
                <a:cubicBezTo>
                  <a:pt x="3307" y="901"/>
                  <a:pt x="3307" y="902"/>
                  <a:pt x="3308" y="901"/>
                </a:cubicBezTo>
                <a:cubicBezTo>
                  <a:pt x="3309" y="901"/>
                  <a:pt x="3309" y="900"/>
                  <a:pt x="3309" y="899"/>
                </a:cubicBezTo>
                <a:cubicBezTo>
                  <a:pt x="3310" y="898"/>
                  <a:pt x="3311" y="898"/>
                  <a:pt x="3312" y="896"/>
                </a:cubicBezTo>
                <a:cubicBezTo>
                  <a:pt x="3312" y="896"/>
                  <a:pt x="3313" y="895"/>
                  <a:pt x="3313" y="895"/>
                </a:cubicBezTo>
                <a:cubicBezTo>
                  <a:pt x="3314" y="894"/>
                  <a:pt x="3315" y="893"/>
                  <a:pt x="3315" y="892"/>
                </a:cubicBezTo>
                <a:cubicBezTo>
                  <a:pt x="3316" y="891"/>
                  <a:pt x="3318" y="890"/>
                  <a:pt x="3319" y="890"/>
                </a:cubicBezTo>
                <a:cubicBezTo>
                  <a:pt x="3320" y="890"/>
                  <a:pt x="3320" y="890"/>
                  <a:pt x="3320" y="890"/>
                </a:cubicBezTo>
                <a:cubicBezTo>
                  <a:pt x="3321" y="891"/>
                  <a:pt x="3321" y="890"/>
                  <a:pt x="3321" y="890"/>
                </a:cubicBezTo>
                <a:cubicBezTo>
                  <a:pt x="3320" y="889"/>
                  <a:pt x="3320" y="889"/>
                  <a:pt x="3319" y="888"/>
                </a:cubicBezTo>
                <a:cubicBezTo>
                  <a:pt x="3319" y="887"/>
                  <a:pt x="3319" y="886"/>
                  <a:pt x="3318" y="886"/>
                </a:cubicBezTo>
                <a:cubicBezTo>
                  <a:pt x="3317" y="885"/>
                  <a:pt x="3317" y="885"/>
                  <a:pt x="3317" y="884"/>
                </a:cubicBezTo>
                <a:cubicBezTo>
                  <a:pt x="3318" y="883"/>
                  <a:pt x="3318" y="883"/>
                  <a:pt x="3318" y="883"/>
                </a:cubicBezTo>
                <a:cubicBezTo>
                  <a:pt x="3318" y="882"/>
                  <a:pt x="3318" y="882"/>
                  <a:pt x="3319" y="881"/>
                </a:cubicBezTo>
                <a:cubicBezTo>
                  <a:pt x="3319" y="881"/>
                  <a:pt x="3320" y="880"/>
                  <a:pt x="3321" y="880"/>
                </a:cubicBezTo>
                <a:cubicBezTo>
                  <a:pt x="3321" y="881"/>
                  <a:pt x="3321" y="881"/>
                  <a:pt x="3320" y="881"/>
                </a:cubicBezTo>
                <a:cubicBezTo>
                  <a:pt x="3320" y="882"/>
                  <a:pt x="3320" y="882"/>
                  <a:pt x="3320" y="882"/>
                </a:cubicBezTo>
                <a:cubicBezTo>
                  <a:pt x="3320" y="883"/>
                  <a:pt x="3320" y="883"/>
                  <a:pt x="3320" y="883"/>
                </a:cubicBezTo>
                <a:cubicBezTo>
                  <a:pt x="3320" y="884"/>
                  <a:pt x="3320" y="884"/>
                  <a:pt x="3321" y="884"/>
                </a:cubicBezTo>
                <a:cubicBezTo>
                  <a:pt x="3321" y="884"/>
                  <a:pt x="3321" y="884"/>
                  <a:pt x="3321" y="884"/>
                </a:cubicBezTo>
                <a:cubicBezTo>
                  <a:pt x="3321" y="884"/>
                  <a:pt x="3321" y="883"/>
                  <a:pt x="3321" y="883"/>
                </a:cubicBezTo>
                <a:cubicBezTo>
                  <a:pt x="3321" y="882"/>
                  <a:pt x="3322" y="883"/>
                  <a:pt x="3322" y="883"/>
                </a:cubicBezTo>
                <a:cubicBezTo>
                  <a:pt x="3322" y="884"/>
                  <a:pt x="3322" y="884"/>
                  <a:pt x="3323" y="884"/>
                </a:cubicBezTo>
                <a:cubicBezTo>
                  <a:pt x="3323" y="884"/>
                  <a:pt x="3323" y="884"/>
                  <a:pt x="3324" y="885"/>
                </a:cubicBezTo>
                <a:cubicBezTo>
                  <a:pt x="3324" y="885"/>
                  <a:pt x="3324" y="885"/>
                  <a:pt x="3323" y="886"/>
                </a:cubicBezTo>
                <a:cubicBezTo>
                  <a:pt x="3323" y="886"/>
                  <a:pt x="3322" y="885"/>
                  <a:pt x="3322" y="886"/>
                </a:cubicBezTo>
                <a:cubicBezTo>
                  <a:pt x="3322" y="887"/>
                  <a:pt x="3324" y="886"/>
                  <a:pt x="3324" y="886"/>
                </a:cubicBezTo>
                <a:cubicBezTo>
                  <a:pt x="3325" y="886"/>
                  <a:pt x="3325" y="886"/>
                  <a:pt x="3325" y="886"/>
                </a:cubicBezTo>
                <a:cubicBezTo>
                  <a:pt x="3326" y="886"/>
                  <a:pt x="3326" y="886"/>
                  <a:pt x="3327" y="886"/>
                </a:cubicBezTo>
                <a:cubicBezTo>
                  <a:pt x="3327" y="886"/>
                  <a:pt x="3327" y="886"/>
                  <a:pt x="3328" y="886"/>
                </a:cubicBezTo>
                <a:cubicBezTo>
                  <a:pt x="3328" y="886"/>
                  <a:pt x="3329" y="885"/>
                  <a:pt x="3329" y="885"/>
                </a:cubicBezTo>
                <a:cubicBezTo>
                  <a:pt x="3330" y="885"/>
                  <a:pt x="3331" y="885"/>
                  <a:pt x="3332" y="885"/>
                </a:cubicBezTo>
                <a:cubicBezTo>
                  <a:pt x="3333" y="885"/>
                  <a:pt x="3334" y="886"/>
                  <a:pt x="3335" y="885"/>
                </a:cubicBezTo>
                <a:cubicBezTo>
                  <a:pt x="3336" y="884"/>
                  <a:pt x="3336" y="884"/>
                  <a:pt x="3337" y="884"/>
                </a:cubicBezTo>
                <a:cubicBezTo>
                  <a:pt x="3338" y="884"/>
                  <a:pt x="3338" y="883"/>
                  <a:pt x="3338" y="882"/>
                </a:cubicBezTo>
                <a:cubicBezTo>
                  <a:pt x="3339" y="882"/>
                  <a:pt x="3339" y="882"/>
                  <a:pt x="3340" y="881"/>
                </a:cubicBezTo>
                <a:cubicBezTo>
                  <a:pt x="3340" y="880"/>
                  <a:pt x="3340" y="880"/>
                  <a:pt x="3341" y="880"/>
                </a:cubicBezTo>
                <a:cubicBezTo>
                  <a:pt x="3342" y="879"/>
                  <a:pt x="3342" y="879"/>
                  <a:pt x="3343" y="880"/>
                </a:cubicBezTo>
                <a:cubicBezTo>
                  <a:pt x="3343" y="880"/>
                  <a:pt x="3343" y="880"/>
                  <a:pt x="3343" y="880"/>
                </a:cubicBezTo>
                <a:cubicBezTo>
                  <a:pt x="3343" y="880"/>
                  <a:pt x="3343" y="880"/>
                  <a:pt x="3343" y="880"/>
                </a:cubicBezTo>
                <a:cubicBezTo>
                  <a:pt x="3344" y="881"/>
                  <a:pt x="3344" y="881"/>
                  <a:pt x="3344" y="881"/>
                </a:cubicBezTo>
                <a:cubicBezTo>
                  <a:pt x="3343" y="881"/>
                  <a:pt x="3343" y="881"/>
                  <a:pt x="3343" y="882"/>
                </a:cubicBezTo>
                <a:cubicBezTo>
                  <a:pt x="3343" y="882"/>
                  <a:pt x="3343" y="883"/>
                  <a:pt x="3343" y="883"/>
                </a:cubicBezTo>
                <a:cubicBezTo>
                  <a:pt x="3343" y="883"/>
                  <a:pt x="3343" y="884"/>
                  <a:pt x="3342" y="884"/>
                </a:cubicBezTo>
                <a:cubicBezTo>
                  <a:pt x="3342" y="885"/>
                  <a:pt x="3342" y="885"/>
                  <a:pt x="3342" y="885"/>
                </a:cubicBezTo>
                <a:cubicBezTo>
                  <a:pt x="3342" y="886"/>
                  <a:pt x="3342" y="886"/>
                  <a:pt x="3343" y="886"/>
                </a:cubicBezTo>
                <a:cubicBezTo>
                  <a:pt x="3343" y="886"/>
                  <a:pt x="3343" y="887"/>
                  <a:pt x="3343" y="887"/>
                </a:cubicBezTo>
                <a:cubicBezTo>
                  <a:pt x="3344" y="887"/>
                  <a:pt x="3344" y="886"/>
                  <a:pt x="3345" y="886"/>
                </a:cubicBezTo>
                <a:cubicBezTo>
                  <a:pt x="3345" y="885"/>
                  <a:pt x="3345" y="885"/>
                  <a:pt x="3346" y="884"/>
                </a:cubicBezTo>
                <a:cubicBezTo>
                  <a:pt x="3346" y="884"/>
                  <a:pt x="3346" y="883"/>
                  <a:pt x="3347" y="883"/>
                </a:cubicBezTo>
                <a:cubicBezTo>
                  <a:pt x="3347" y="883"/>
                  <a:pt x="3346" y="882"/>
                  <a:pt x="3346" y="882"/>
                </a:cubicBezTo>
                <a:cubicBezTo>
                  <a:pt x="3346" y="882"/>
                  <a:pt x="3346" y="881"/>
                  <a:pt x="3346" y="881"/>
                </a:cubicBezTo>
                <a:cubicBezTo>
                  <a:pt x="3346" y="880"/>
                  <a:pt x="3346" y="880"/>
                  <a:pt x="3347" y="880"/>
                </a:cubicBezTo>
                <a:cubicBezTo>
                  <a:pt x="3347" y="879"/>
                  <a:pt x="3347" y="878"/>
                  <a:pt x="3347" y="878"/>
                </a:cubicBezTo>
                <a:cubicBezTo>
                  <a:pt x="3348" y="877"/>
                  <a:pt x="3349" y="877"/>
                  <a:pt x="3350" y="877"/>
                </a:cubicBezTo>
                <a:cubicBezTo>
                  <a:pt x="3350" y="877"/>
                  <a:pt x="3351" y="877"/>
                  <a:pt x="3352" y="878"/>
                </a:cubicBezTo>
                <a:cubicBezTo>
                  <a:pt x="3352" y="878"/>
                  <a:pt x="3352" y="879"/>
                  <a:pt x="3352" y="879"/>
                </a:cubicBezTo>
                <a:cubicBezTo>
                  <a:pt x="3352" y="879"/>
                  <a:pt x="3352" y="878"/>
                  <a:pt x="3352" y="878"/>
                </a:cubicBezTo>
                <a:cubicBezTo>
                  <a:pt x="3352" y="878"/>
                  <a:pt x="3353" y="878"/>
                  <a:pt x="3353" y="878"/>
                </a:cubicBezTo>
                <a:cubicBezTo>
                  <a:pt x="3353" y="877"/>
                  <a:pt x="3353" y="877"/>
                  <a:pt x="3352" y="877"/>
                </a:cubicBezTo>
                <a:cubicBezTo>
                  <a:pt x="3352" y="876"/>
                  <a:pt x="3352" y="876"/>
                  <a:pt x="3352" y="876"/>
                </a:cubicBezTo>
                <a:cubicBezTo>
                  <a:pt x="3352" y="875"/>
                  <a:pt x="3353" y="875"/>
                  <a:pt x="3353" y="875"/>
                </a:cubicBezTo>
                <a:cubicBezTo>
                  <a:pt x="3353" y="875"/>
                  <a:pt x="3354" y="875"/>
                  <a:pt x="3354" y="874"/>
                </a:cubicBezTo>
                <a:cubicBezTo>
                  <a:pt x="3354" y="874"/>
                  <a:pt x="3354" y="874"/>
                  <a:pt x="3354" y="873"/>
                </a:cubicBezTo>
                <a:cubicBezTo>
                  <a:pt x="3355" y="873"/>
                  <a:pt x="3355" y="873"/>
                  <a:pt x="3355" y="873"/>
                </a:cubicBezTo>
                <a:cubicBezTo>
                  <a:pt x="3356" y="874"/>
                  <a:pt x="3356" y="874"/>
                  <a:pt x="3357" y="874"/>
                </a:cubicBezTo>
                <a:cubicBezTo>
                  <a:pt x="3358" y="874"/>
                  <a:pt x="3357" y="874"/>
                  <a:pt x="3357" y="875"/>
                </a:cubicBezTo>
                <a:cubicBezTo>
                  <a:pt x="3356" y="875"/>
                  <a:pt x="3356" y="875"/>
                  <a:pt x="3355" y="875"/>
                </a:cubicBezTo>
                <a:cubicBezTo>
                  <a:pt x="3355" y="875"/>
                  <a:pt x="3355" y="876"/>
                  <a:pt x="3355" y="876"/>
                </a:cubicBezTo>
                <a:cubicBezTo>
                  <a:pt x="3355" y="877"/>
                  <a:pt x="3354" y="876"/>
                  <a:pt x="3354" y="876"/>
                </a:cubicBezTo>
                <a:cubicBezTo>
                  <a:pt x="3354" y="877"/>
                  <a:pt x="3354" y="877"/>
                  <a:pt x="3355" y="877"/>
                </a:cubicBezTo>
                <a:cubicBezTo>
                  <a:pt x="3355" y="878"/>
                  <a:pt x="3355" y="878"/>
                  <a:pt x="3354" y="878"/>
                </a:cubicBezTo>
                <a:cubicBezTo>
                  <a:pt x="3354" y="879"/>
                  <a:pt x="3355" y="879"/>
                  <a:pt x="3355" y="879"/>
                </a:cubicBezTo>
                <a:cubicBezTo>
                  <a:pt x="3355" y="880"/>
                  <a:pt x="3354" y="880"/>
                  <a:pt x="3354" y="880"/>
                </a:cubicBezTo>
                <a:cubicBezTo>
                  <a:pt x="3354" y="881"/>
                  <a:pt x="3355" y="881"/>
                  <a:pt x="3355" y="881"/>
                </a:cubicBezTo>
                <a:cubicBezTo>
                  <a:pt x="3355" y="882"/>
                  <a:pt x="3355" y="882"/>
                  <a:pt x="3356" y="882"/>
                </a:cubicBezTo>
                <a:cubicBezTo>
                  <a:pt x="3356" y="882"/>
                  <a:pt x="3356" y="882"/>
                  <a:pt x="3357" y="882"/>
                </a:cubicBezTo>
                <a:cubicBezTo>
                  <a:pt x="3357" y="881"/>
                  <a:pt x="3358" y="881"/>
                  <a:pt x="3358" y="880"/>
                </a:cubicBezTo>
                <a:cubicBezTo>
                  <a:pt x="3359" y="880"/>
                  <a:pt x="3360" y="880"/>
                  <a:pt x="3360" y="879"/>
                </a:cubicBezTo>
                <a:cubicBezTo>
                  <a:pt x="3360" y="878"/>
                  <a:pt x="3360" y="878"/>
                  <a:pt x="3360" y="878"/>
                </a:cubicBezTo>
                <a:cubicBezTo>
                  <a:pt x="3361" y="877"/>
                  <a:pt x="3361" y="876"/>
                  <a:pt x="3361" y="875"/>
                </a:cubicBezTo>
                <a:cubicBezTo>
                  <a:pt x="3361" y="875"/>
                  <a:pt x="3362" y="875"/>
                  <a:pt x="3362" y="874"/>
                </a:cubicBezTo>
                <a:cubicBezTo>
                  <a:pt x="3362" y="873"/>
                  <a:pt x="3363" y="873"/>
                  <a:pt x="3364" y="873"/>
                </a:cubicBezTo>
                <a:cubicBezTo>
                  <a:pt x="3364" y="873"/>
                  <a:pt x="3365" y="872"/>
                  <a:pt x="3365" y="872"/>
                </a:cubicBezTo>
                <a:cubicBezTo>
                  <a:pt x="3366" y="872"/>
                  <a:pt x="3366" y="872"/>
                  <a:pt x="3366" y="872"/>
                </a:cubicBezTo>
                <a:cubicBezTo>
                  <a:pt x="3367" y="871"/>
                  <a:pt x="3366" y="871"/>
                  <a:pt x="3366" y="871"/>
                </a:cubicBezTo>
                <a:cubicBezTo>
                  <a:pt x="3365" y="871"/>
                  <a:pt x="3365" y="870"/>
                  <a:pt x="3364" y="869"/>
                </a:cubicBezTo>
                <a:cubicBezTo>
                  <a:pt x="3364" y="869"/>
                  <a:pt x="3364" y="869"/>
                  <a:pt x="3364" y="868"/>
                </a:cubicBezTo>
                <a:cubicBezTo>
                  <a:pt x="3364" y="868"/>
                  <a:pt x="3363" y="868"/>
                  <a:pt x="3363" y="868"/>
                </a:cubicBezTo>
                <a:cubicBezTo>
                  <a:pt x="3363" y="867"/>
                  <a:pt x="3363" y="866"/>
                  <a:pt x="3363" y="865"/>
                </a:cubicBezTo>
                <a:cubicBezTo>
                  <a:pt x="3363" y="865"/>
                  <a:pt x="3363" y="864"/>
                  <a:pt x="3364" y="863"/>
                </a:cubicBezTo>
                <a:cubicBezTo>
                  <a:pt x="3364" y="863"/>
                  <a:pt x="3364" y="862"/>
                  <a:pt x="3364" y="861"/>
                </a:cubicBezTo>
                <a:cubicBezTo>
                  <a:pt x="3364" y="860"/>
                  <a:pt x="3365" y="860"/>
                  <a:pt x="3365" y="859"/>
                </a:cubicBezTo>
                <a:cubicBezTo>
                  <a:pt x="3365" y="858"/>
                  <a:pt x="3365" y="857"/>
                  <a:pt x="3366" y="857"/>
                </a:cubicBezTo>
                <a:cubicBezTo>
                  <a:pt x="3366" y="856"/>
                  <a:pt x="3366" y="856"/>
                  <a:pt x="3367" y="856"/>
                </a:cubicBezTo>
                <a:cubicBezTo>
                  <a:pt x="3367" y="856"/>
                  <a:pt x="3368" y="855"/>
                  <a:pt x="3368" y="854"/>
                </a:cubicBezTo>
                <a:cubicBezTo>
                  <a:pt x="3368" y="854"/>
                  <a:pt x="3368" y="853"/>
                  <a:pt x="3368" y="852"/>
                </a:cubicBezTo>
                <a:cubicBezTo>
                  <a:pt x="3368" y="851"/>
                  <a:pt x="3367" y="850"/>
                  <a:pt x="3367" y="850"/>
                </a:cubicBezTo>
                <a:cubicBezTo>
                  <a:pt x="3367" y="848"/>
                  <a:pt x="3367" y="846"/>
                  <a:pt x="3367" y="845"/>
                </a:cubicBezTo>
                <a:cubicBezTo>
                  <a:pt x="3366" y="844"/>
                  <a:pt x="3367" y="843"/>
                  <a:pt x="3367" y="842"/>
                </a:cubicBezTo>
                <a:cubicBezTo>
                  <a:pt x="3367" y="841"/>
                  <a:pt x="3367" y="841"/>
                  <a:pt x="3367" y="840"/>
                </a:cubicBezTo>
                <a:cubicBezTo>
                  <a:pt x="3367" y="839"/>
                  <a:pt x="3367" y="839"/>
                  <a:pt x="3368" y="839"/>
                </a:cubicBezTo>
                <a:cubicBezTo>
                  <a:pt x="3368" y="839"/>
                  <a:pt x="3368" y="838"/>
                  <a:pt x="3368" y="838"/>
                </a:cubicBezTo>
                <a:cubicBezTo>
                  <a:pt x="3369" y="837"/>
                  <a:pt x="3369" y="838"/>
                  <a:pt x="3370" y="837"/>
                </a:cubicBezTo>
                <a:cubicBezTo>
                  <a:pt x="3370" y="837"/>
                  <a:pt x="3370" y="836"/>
                  <a:pt x="3371" y="836"/>
                </a:cubicBezTo>
                <a:cubicBezTo>
                  <a:pt x="3372" y="837"/>
                  <a:pt x="3372" y="837"/>
                  <a:pt x="3373" y="837"/>
                </a:cubicBezTo>
                <a:cubicBezTo>
                  <a:pt x="3373" y="838"/>
                  <a:pt x="3373" y="839"/>
                  <a:pt x="3373" y="838"/>
                </a:cubicBezTo>
                <a:cubicBezTo>
                  <a:pt x="3374" y="837"/>
                  <a:pt x="3373" y="836"/>
                  <a:pt x="3373" y="836"/>
                </a:cubicBezTo>
                <a:cubicBezTo>
                  <a:pt x="3373" y="835"/>
                  <a:pt x="3373" y="834"/>
                  <a:pt x="3373" y="833"/>
                </a:cubicBezTo>
                <a:cubicBezTo>
                  <a:pt x="3373" y="832"/>
                  <a:pt x="3373" y="831"/>
                  <a:pt x="3374" y="831"/>
                </a:cubicBezTo>
                <a:cubicBezTo>
                  <a:pt x="3374" y="830"/>
                  <a:pt x="3375" y="829"/>
                  <a:pt x="3376" y="829"/>
                </a:cubicBezTo>
                <a:cubicBezTo>
                  <a:pt x="3377" y="828"/>
                  <a:pt x="3377" y="828"/>
                  <a:pt x="3378" y="827"/>
                </a:cubicBezTo>
                <a:cubicBezTo>
                  <a:pt x="3379" y="826"/>
                  <a:pt x="3379" y="825"/>
                  <a:pt x="3379" y="824"/>
                </a:cubicBezTo>
                <a:cubicBezTo>
                  <a:pt x="3379" y="824"/>
                  <a:pt x="3379" y="823"/>
                  <a:pt x="3380" y="822"/>
                </a:cubicBezTo>
                <a:cubicBezTo>
                  <a:pt x="3380" y="821"/>
                  <a:pt x="3380" y="820"/>
                  <a:pt x="3379" y="819"/>
                </a:cubicBezTo>
                <a:cubicBezTo>
                  <a:pt x="3379" y="818"/>
                  <a:pt x="3379" y="817"/>
                  <a:pt x="3378" y="816"/>
                </a:cubicBezTo>
                <a:cubicBezTo>
                  <a:pt x="3378" y="815"/>
                  <a:pt x="3377" y="814"/>
                  <a:pt x="3377" y="814"/>
                </a:cubicBezTo>
                <a:cubicBezTo>
                  <a:pt x="3377" y="812"/>
                  <a:pt x="3375" y="811"/>
                  <a:pt x="3375" y="809"/>
                </a:cubicBezTo>
                <a:cubicBezTo>
                  <a:pt x="3375" y="808"/>
                  <a:pt x="3374" y="808"/>
                  <a:pt x="3374" y="807"/>
                </a:cubicBezTo>
                <a:cubicBezTo>
                  <a:pt x="3373" y="806"/>
                  <a:pt x="3373" y="806"/>
                  <a:pt x="3373" y="805"/>
                </a:cubicBezTo>
                <a:cubicBezTo>
                  <a:pt x="3372" y="804"/>
                  <a:pt x="3372" y="804"/>
                  <a:pt x="3372" y="803"/>
                </a:cubicBezTo>
                <a:cubicBezTo>
                  <a:pt x="3372" y="802"/>
                  <a:pt x="3373" y="801"/>
                  <a:pt x="3373" y="800"/>
                </a:cubicBezTo>
                <a:cubicBezTo>
                  <a:pt x="3373" y="799"/>
                  <a:pt x="3372" y="798"/>
                  <a:pt x="3373" y="797"/>
                </a:cubicBezTo>
                <a:cubicBezTo>
                  <a:pt x="3373" y="797"/>
                  <a:pt x="3373" y="797"/>
                  <a:pt x="3373" y="797"/>
                </a:cubicBezTo>
                <a:cubicBezTo>
                  <a:pt x="3373" y="796"/>
                  <a:pt x="3373" y="796"/>
                  <a:pt x="3373" y="796"/>
                </a:cubicBezTo>
                <a:cubicBezTo>
                  <a:pt x="3372" y="796"/>
                  <a:pt x="3371" y="796"/>
                  <a:pt x="3370" y="796"/>
                </a:cubicBezTo>
                <a:cubicBezTo>
                  <a:pt x="3370" y="795"/>
                  <a:pt x="3370" y="795"/>
                  <a:pt x="3369" y="795"/>
                </a:cubicBezTo>
                <a:cubicBezTo>
                  <a:pt x="3369" y="795"/>
                  <a:pt x="3369" y="795"/>
                  <a:pt x="3368" y="795"/>
                </a:cubicBezTo>
                <a:cubicBezTo>
                  <a:pt x="3368" y="794"/>
                  <a:pt x="3367" y="795"/>
                  <a:pt x="3366" y="795"/>
                </a:cubicBezTo>
                <a:cubicBezTo>
                  <a:pt x="3366" y="796"/>
                  <a:pt x="3366" y="796"/>
                  <a:pt x="3366" y="796"/>
                </a:cubicBezTo>
                <a:cubicBezTo>
                  <a:pt x="3366" y="797"/>
                  <a:pt x="3366" y="797"/>
                  <a:pt x="3365" y="797"/>
                </a:cubicBezTo>
                <a:cubicBezTo>
                  <a:pt x="3365" y="798"/>
                  <a:pt x="3365" y="798"/>
                  <a:pt x="3365" y="798"/>
                </a:cubicBezTo>
                <a:cubicBezTo>
                  <a:pt x="3365" y="799"/>
                  <a:pt x="3365" y="799"/>
                  <a:pt x="3365" y="800"/>
                </a:cubicBezTo>
                <a:cubicBezTo>
                  <a:pt x="3365" y="800"/>
                  <a:pt x="3366" y="800"/>
                  <a:pt x="3366" y="800"/>
                </a:cubicBezTo>
                <a:cubicBezTo>
                  <a:pt x="3367" y="800"/>
                  <a:pt x="3367" y="800"/>
                  <a:pt x="3367" y="799"/>
                </a:cubicBezTo>
                <a:cubicBezTo>
                  <a:pt x="3367" y="799"/>
                  <a:pt x="3368" y="799"/>
                  <a:pt x="3369" y="799"/>
                </a:cubicBezTo>
                <a:cubicBezTo>
                  <a:pt x="3369" y="798"/>
                  <a:pt x="3370" y="798"/>
                  <a:pt x="3370" y="798"/>
                </a:cubicBezTo>
                <a:cubicBezTo>
                  <a:pt x="3372" y="799"/>
                  <a:pt x="3370" y="801"/>
                  <a:pt x="3370" y="802"/>
                </a:cubicBezTo>
                <a:cubicBezTo>
                  <a:pt x="3370" y="803"/>
                  <a:pt x="3370" y="804"/>
                  <a:pt x="3369" y="804"/>
                </a:cubicBezTo>
                <a:cubicBezTo>
                  <a:pt x="3368" y="804"/>
                  <a:pt x="3368" y="803"/>
                  <a:pt x="3367" y="803"/>
                </a:cubicBezTo>
                <a:cubicBezTo>
                  <a:pt x="3367" y="803"/>
                  <a:pt x="3367" y="803"/>
                  <a:pt x="3366" y="803"/>
                </a:cubicBezTo>
                <a:cubicBezTo>
                  <a:pt x="3366" y="803"/>
                  <a:pt x="3365" y="804"/>
                  <a:pt x="3365" y="803"/>
                </a:cubicBezTo>
                <a:cubicBezTo>
                  <a:pt x="3364" y="803"/>
                  <a:pt x="3364" y="803"/>
                  <a:pt x="3364" y="803"/>
                </a:cubicBezTo>
                <a:cubicBezTo>
                  <a:pt x="3364" y="802"/>
                  <a:pt x="3363" y="802"/>
                  <a:pt x="3363" y="801"/>
                </a:cubicBezTo>
                <a:cubicBezTo>
                  <a:pt x="3364" y="800"/>
                  <a:pt x="3364" y="799"/>
                  <a:pt x="3363" y="799"/>
                </a:cubicBezTo>
                <a:cubicBezTo>
                  <a:pt x="3362" y="799"/>
                  <a:pt x="3362" y="799"/>
                  <a:pt x="3361" y="799"/>
                </a:cubicBezTo>
                <a:cubicBezTo>
                  <a:pt x="3361" y="798"/>
                  <a:pt x="3361" y="798"/>
                  <a:pt x="3360" y="798"/>
                </a:cubicBezTo>
                <a:cubicBezTo>
                  <a:pt x="3360" y="798"/>
                  <a:pt x="3361" y="800"/>
                  <a:pt x="3361" y="800"/>
                </a:cubicBezTo>
                <a:cubicBezTo>
                  <a:pt x="3361" y="801"/>
                  <a:pt x="3360" y="802"/>
                  <a:pt x="3360" y="802"/>
                </a:cubicBezTo>
                <a:cubicBezTo>
                  <a:pt x="3359" y="803"/>
                  <a:pt x="3358" y="804"/>
                  <a:pt x="3357" y="804"/>
                </a:cubicBezTo>
                <a:cubicBezTo>
                  <a:pt x="3356" y="805"/>
                  <a:pt x="3354" y="806"/>
                  <a:pt x="3355" y="808"/>
                </a:cubicBezTo>
                <a:cubicBezTo>
                  <a:pt x="3356" y="809"/>
                  <a:pt x="3356" y="810"/>
                  <a:pt x="3356" y="811"/>
                </a:cubicBezTo>
                <a:cubicBezTo>
                  <a:pt x="3356" y="811"/>
                  <a:pt x="3355" y="812"/>
                  <a:pt x="3355" y="812"/>
                </a:cubicBezTo>
                <a:cubicBezTo>
                  <a:pt x="3355" y="813"/>
                  <a:pt x="3355" y="814"/>
                  <a:pt x="3355" y="814"/>
                </a:cubicBezTo>
                <a:cubicBezTo>
                  <a:pt x="3355" y="815"/>
                  <a:pt x="3354" y="815"/>
                  <a:pt x="3353" y="815"/>
                </a:cubicBezTo>
                <a:cubicBezTo>
                  <a:pt x="3353" y="815"/>
                  <a:pt x="3353" y="814"/>
                  <a:pt x="3353" y="815"/>
                </a:cubicBezTo>
                <a:cubicBezTo>
                  <a:pt x="3353" y="815"/>
                  <a:pt x="3353" y="815"/>
                  <a:pt x="3353" y="815"/>
                </a:cubicBezTo>
                <a:cubicBezTo>
                  <a:pt x="3354" y="816"/>
                  <a:pt x="3354" y="816"/>
                  <a:pt x="3354" y="816"/>
                </a:cubicBezTo>
                <a:cubicBezTo>
                  <a:pt x="3354" y="817"/>
                  <a:pt x="3354" y="817"/>
                  <a:pt x="3354" y="817"/>
                </a:cubicBezTo>
                <a:cubicBezTo>
                  <a:pt x="3355" y="817"/>
                  <a:pt x="3355" y="816"/>
                  <a:pt x="3356" y="817"/>
                </a:cubicBezTo>
                <a:cubicBezTo>
                  <a:pt x="3356" y="817"/>
                  <a:pt x="3356" y="818"/>
                  <a:pt x="3357" y="818"/>
                </a:cubicBezTo>
                <a:cubicBezTo>
                  <a:pt x="3357" y="819"/>
                  <a:pt x="3357" y="821"/>
                  <a:pt x="3356" y="822"/>
                </a:cubicBezTo>
                <a:cubicBezTo>
                  <a:pt x="3355" y="824"/>
                  <a:pt x="3354" y="826"/>
                  <a:pt x="3354" y="827"/>
                </a:cubicBezTo>
                <a:cubicBezTo>
                  <a:pt x="3354" y="828"/>
                  <a:pt x="3354" y="829"/>
                  <a:pt x="3353" y="830"/>
                </a:cubicBezTo>
                <a:cubicBezTo>
                  <a:pt x="3353" y="832"/>
                  <a:pt x="3351" y="833"/>
                  <a:pt x="3351" y="835"/>
                </a:cubicBezTo>
                <a:cubicBezTo>
                  <a:pt x="3351" y="836"/>
                  <a:pt x="3350" y="836"/>
                  <a:pt x="3350" y="837"/>
                </a:cubicBezTo>
                <a:cubicBezTo>
                  <a:pt x="3350" y="839"/>
                  <a:pt x="3349" y="840"/>
                  <a:pt x="3348" y="841"/>
                </a:cubicBezTo>
                <a:cubicBezTo>
                  <a:pt x="3347" y="842"/>
                  <a:pt x="3347" y="843"/>
                  <a:pt x="3346" y="843"/>
                </a:cubicBezTo>
                <a:cubicBezTo>
                  <a:pt x="3345" y="844"/>
                  <a:pt x="3345" y="845"/>
                  <a:pt x="3344" y="845"/>
                </a:cubicBezTo>
                <a:cubicBezTo>
                  <a:pt x="3343" y="846"/>
                  <a:pt x="3342" y="847"/>
                  <a:pt x="3341" y="848"/>
                </a:cubicBezTo>
                <a:cubicBezTo>
                  <a:pt x="3341" y="848"/>
                  <a:pt x="3340" y="850"/>
                  <a:pt x="3339" y="850"/>
                </a:cubicBezTo>
                <a:cubicBezTo>
                  <a:pt x="3338" y="851"/>
                  <a:pt x="3337" y="852"/>
                  <a:pt x="3336" y="852"/>
                </a:cubicBezTo>
                <a:cubicBezTo>
                  <a:pt x="3336" y="852"/>
                  <a:pt x="3335" y="853"/>
                  <a:pt x="3335" y="853"/>
                </a:cubicBezTo>
                <a:cubicBezTo>
                  <a:pt x="3334" y="853"/>
                  <a:pt x="3333" y="853"/>
                  <a:pt x="3333" y="854"/>
                </a:cubicBezTo>
                <a:cubicBezTo>
                  <a:pt x="3332" y="854"/>
                  <a:pt x="3331" y="855"/>
                  <a:pt x="3330" y="855"/>
                </a:cubicBezTo>
                <a:cubicBezTo>
                  <a:pt x="3329" y="855"/>
                  <a:pt x="3328" y="856"/>
                  <a:pt x="3328" y="857"/>
                </a:cubicBezTo>
                <a:cubicBezTo>
                  <a:pt x="3327" y="858"/>
                  <a:pt x="3326" y="858"/>
                  <a:pt x="3325" y="858"/>
                </a:cubicBezTo>
                <a:cubicBezTo>
                  <a:pt x="3325" y="858"/>
                  <a:pt x="3324" y="858"/>
                  <a:pt x="3324" y="858"/>
                </a:cubicBezTo>
                <a:cubicBezTo>
                  <a:pt x="3324" y="858"/>
                  <a:pt x="3323" y="858"/>
                  <a:pt x="3323" y="857"/>
                </a:cubicBezTo>
                <a:cubicBezTo>
                  <a:pt x="3323" y="857"/>
                  <a:pt x="3323" y="857"/>
                  <a:pt x="3323" y="856"/>
                </a:cubicBezTo>
                <a:cubicBezTo>
                  <a:pt x="3323" y="856"/>
                  <a:pt x="3323" y="855"/>
                  <a:pt x="3323" y="855"/>
                </a:cubicBezTo>
                <a:cubicBezTo>
                  <a:pt x="3323" y="855"/>
                  <a:pt x="3323" y="854"/>
                  <a:pt x="3322" y="854"/>
                </a:cubicBezTo>
                <a:cubicBezTo>
                  <a:pt x="3322" y="853"/>
                  <a:pt x="3322" y="854"/>
                  <a:pt x="3321" y="854"/>
                </a:cubicBezTo>
                <a:cubicBezTo>
                  <a:pt x="3321" y="854"/>
                  <a:pt x="3320" y="853"/>
                  <a:pt x="3321" y="853"/>
                </a:cubicBezTo>
                <a:cubicBezTo>
                  <a:pt x="3321" y="852"/>
                  <a:pt x="3321" y="852"/>
                  <a:pt x="3322" y="852"/>
                </a:cubicBezTo>
                <a:cubicBezTo>
                  <a:pt x="3322" y="853"/>
                  <a:pt x="3322" y="853"/>
                  <a:pt x="3323" y="852"/>
                </a:cubicBezTo>
                <a:cubicBezTo>
                  <a:pt x="3323" y="852"/>
                  <a:pt x="3323" y="852"/>
                  <a:pt x="3324" y="852"/>
                </a:cubicBezTo>
                <a:cubicBezTo>
                  <a:pt x="3324" y="852"/>
                  <a:pt x="3325" y="852"/>
                  <a:pt x="3325" y="851"/>
                </a:cubicBezTo>
                <a:cubicBezTo>
                  <a:pt x="3325" y="851"/>
                  <a:pt x="3325" y="850"/>
                  <a:pt x="3325" y="850"/>
                </a:cubicBezTo>
                <a:cubicBezTo>
                  <a:pt x="3325" y="849"/>
                  <a:pt x="3326" y="849"/>
                  <a:pt x="3326" y="849"/>
                </a:cubicBezTo>
                <a:cubicBezTo>
                  <a:pt x="3325" y="848"/>
                  <a:pt x="3325" y="848"/>
                  <a:pt x="3325" y="848"/>
                </a:cubicBezTo>
                <a:cubicBezTo>
                  <a:pt x="3325" y="848"/>
                  <a:pt x="3324" y="848"/>
                  <a:pt x="3324" y="848"/>
                </a:cubicBezTo>
                <a:cubicBezTo>
                  <a:pt x="3323" y="849"/>
                  <a:pt x="3323" y="849"/>
                  <a:pt x="3323" y="849"/>
                </a:cubicBezTo>
                <a:cubicBezTo>
                  <a:pt x="3322" y="849"/>
                  <a:pt x="3322" y="850"/>
                  <a:pt x="3321" y="850"/>
                </a:cubicBezTo>
                <a:cubicBezTo>
                  <a:pt x="3320" y="850"/>
                  <a:pt x="3320" y="850"/>
                  <a:pt x="3319" y="850"/>
                </a:cubicBezTo>
                <a:cubicBezTo>
                  <a:pt x="3319" y="851"/>
                  <a:pt x="3319" y="851"/>
                  <a:pt x="3319" y="851"/>
                </a:cubicBezTo>
                <a:cubicBezTo>
                  <a:pt x="3319" y="852"/>
                  <a:pt x="3319" y="853"/>
                  <a:pt x="3319" y="853"/>
                </a:cubicBezTo>
                <a:cubicBezTo>
                  <a:pt x="3319" y="854"/>
                  <a:pt x="3320" y="854"/>
                  <a:pt x="3320" y="855"/>
                </a:cubicBezTo>
                <a:cubicBezTo>
                  <a:pt x="3320" y="856"/>
                  <a:pt x="3319" y="857"/>
                  <a:pt x="3319" y="857"/>
                </a:cubicBezTo>
                <a:cubicBezTo>
                  <a:pt x="3319" y="858"/>
                  <a:pt x="3318" y="859"/>
                  <a:pt x="3318" y="859"/>
                </a:cubicBezTo>
                <a:cubicBezTo>
                  <a:pt x="3317" y="859"/>
                  <a:pt x="3317" y="860"/>
                  <a:pt x="3317" y="860"/>
                </a:cubicBezTo>
                <a:cubicBezTo>
                  <a:pt x="3316" y="860"/>
                  <a:pt x="3316" y="861"/>
                  <a:pt x="3316" y="861"/>
                </a:cubicBezTo>
                <a:cubicBezTo>
                  <a:pt x="3316" y="862"/>
                  <a:pt x="3315" y="862"/>
                  <a:pt x="3314" y="863"/>
                </a:cubicBezTo>
                <a:cubicBezTo>
                  <a:pt x="3314" y="863"/>
                  <a:pt x="3314" y="864"/>
                  <a:pt x="3313" y="864"/>
                </a:cubicBezTo>
                <a:cubicBezTo>
                  <a:pt x="3313" y="865"/>
                  <a:pt x="3313" y="865"/>
                  <a:pt x="3312" y="866"/>
                </a:cubicBezTo>
                <a:cubicBezTo>
                  <a:pt x="3312" y="866"/>
                  <a:pt x="3311" y="867"/>
                  <a:pt x="3311" y="867"/>
                </a:cubicBezTo>
                <a:cubicBezTo>
                  <a:pt x="3311" y="868"/>
                  <a:pt x="3311" y="869"/>
                  <a:pt x="3311" y="869"/>
                </a:cubicBezTo>
                <a:cubicBezTo>
                  <a:pt x="3311" y="870"/>
                  <a:pt x="3311" y="870"/>
                  <a:pt x="3311" y="870"/>
                </a:cubicBezTo>
                <a:cubicBezTo>
                  <a:pt x="3311" y="871"/>
                  <a:pt x="3312" y="871"/>
                  <a:pt x="3312" y="872"/>
                </a:cubicBezTo>
                <a:cubicBezTo>
                  <a:pt x="3312" y="873"/>
                  <a:pt x="3310" y="872"/>
                  <a:pt x="3310" y="873"/>
                </a:cubicBezTo>
                <a:cubicBezTo>
                  <a:pt x="3309" y="873"/>
                  <a:pt x="3309" y="874"/>
                  <a:pt x="3308" y="875"/>
                </a:cubicBezTo>
                <a:cubicBezTo>
                  <a:pt x="3308" y="875"/>
                  <a:pt x="3307" y="875"/>
                  <a:pt x="3307" y="875"/>
                </a:cubicBezTo>
                <a:cubicBezTo>
                  <a:pt x="3306" y="875"/>
                  <a:pt x="3306" y="875"/>
                  <a:pt x="3306" y="874"/>
                </a:cubicBezTo>
                <a:cubicBezTo>
                  <a:pt x="3305" y="874"/>
                  <a:pt x="3305" y="874"/>
                  <a:pt x="3304" y="874"/>
                </a:cubicBezTo>
                <a:cubicBezTo>
                  <a:pt x="3304" y="874"/>
                  <a:pt x="3304" y="875"/>
                  <a:pt x="3304" y="875"/>
                </a:cubicBezTo>
                <a:cubicBezTo>
                  <a:pt x="3303" y="875"/>
                  <a:pt x="3303" y="875"/>
                  <a:pt x="3303" y="874"/>
                </a:cubicBezTo>
                <a:cubicBezTo>
                  <a:pt x="3303" y="874"/>
                  <a:pt x="3302" y="874"/>
                  <a:pt x="3302" y="873"/>
                </a:cubicBezTo>
                <a:cubicBezTo>
                  <a:pt x="3302" y="872"/>
                  <a:pt x="3304" y="872"/>
                  <a:pt x="3303" y="871"/>
                </a:cubicBezTo>
                <a:cubicBezTo>
                  <a:pt x="3303" y="871"/>
                  <a:pt x="3301" y="871"/>
                  <a:pt x="3300" y="871"/>
                </a:cubicBezTo>
                <a:cubicBezTo>
                  <a:pt x="3300" y="872"/>
                  <a:pt x="3299" y="873"/>
                  <a:pt x="3298" y="873"/>
                </a:cubicBezTo>
                <a:cubicBezTo>
                  <a:pt x="3297" y="873"/>
                  <a:pt x="3297" y="873"/>
                  <a:pt x="3296" y="873"/>
                </a:cubicBezTo>
                <a:cubicBezTo>
                  <a:pt x="3295" y="873"/>
                  <a:pt x="3294" y="874"/>
                  <a:pt x="3293" y="873"/>
                </a:cubicBezTo>
                <a:cubicBezTo>
                  <a:pt x="3292" y="873"/>
                  <a:pt x="3291" y="873"/>
                  <a:pt x="3290" y="873"/>
                </a:cubicBezTo>
                <a:cubicBezTo>
                  <a:pt x="3288" y="873"/>
                  <a:pt x="3286" y="874"/>
                  <a:pt x="3284" y="874"/>
                </a:cubicBezTo>
                <a:cubicBezTo>
                  <a:pt x="3283" y="873"/>
                  <a:pt x="3282" y="873"/>
                  <a:pt x="3281" y="874"/>
                </a:cubicBezTo>
                <a:cubicBezTo>
                  <a:pt x="3280" y="874"/>
                  <a:pt x="3279" y="874"/>
                  <a:pt x="3277" y="874"/>
                </a:cubicBezTo>
                <a:cubicBezTo>
                  <a:pt x="3276" y="875"/>
                  <a:pt x="3276" y="875"/>
                  <a:pt x="3275" y="875"/>
                </a:cubicBezTo>
                <a:cubicBezTo>
                  <a:pt x="3274" y="875"/>
                  <a:pt x="3273" y="875"/>
                  <a:pt x="3273" y="876"/>
                </a:cubicBezTo>
                <a:cubicBezTo>
                  <a:pt x="3272" y="876"/>
                  <a:pt x="3273" y="877"/>
                  <a:pt x="3272" y="878"/>
                </a:cubicBezTo>
                <a:cubicBezTo>
                  <a:pt x="3271" y="878"/>
                  <a:pt x="3270" y="878"/>
                  <a:pt x="3270" y="879"/>
                </a:cubicBezTo>
                <a:cubicBezTo>
                  <a:pt x="3269" y="879"/>
                  <a:pt x="3268" y="880"/>
                  <a:pt x="3267" y="881"/>
                </a:cubicBezTo>
                <a:cubicBezTo>
                  <a:pt x="3267" y="881"/>
                  <a:pt x="3266" y="882"/>
                  <a:pt x="3265" y="882"/>
                </a:cubicBezTo>
                <a:cubicBezTo>
                  <a:pt x="3264" y="883"/>
                  <a:pt x="3264" y="884"/>
                  <a:pt x="3263" y="884"/>
                </a:cubicBezTo>
                <a:cubicBezTo>
                  <a:pt x="3262" y="885"/>
                  <a:pt x="3261" y="885"/>
                  <a:pt x="3260" y="886"/>
                </a:cubicBezTo>
                <a:cubicBezTo>
                  <a:pt x="3259" y="886"/>
                  <a:pt x="3259" y="887"/>
                  <a:pt x="3258" y="888"/>
                </a:cubicBezTo>
                <a:cubicBezTo>
                  <a:pt x="3258" y="889"/>
                  <a:pt x="3257" y="889"/>
                  <a:pt x="3256" y="889"/>
                </a:cubicBezTo>
                <a:cubicBezTo>
                  <a:pt x="3256" y="889"/>
                  <a:pt x="3255" y="889"/>
                  <a:pt x="3255" y="889"/>
                </a:cubicBezTo>
                <a:cubicBezTo>
                  <a:pt x="3254" y="889"/>
                  <a:pt x="3254" y="888"/>
                  <a:pt x="3254" y="888"/>
                </a:cubicBezTo>
                <a:cubicBezTo>
                  <a:pt x="3253" y="887"/>
                  <a:pt x="3253" y="889"/>
                  <a:pt x="3252" y="889"/>
                </a:cubicBezTo>
                <a:cubicBezTo>
                  <a:pt x="3251" y="890"/>
                  <a:pt x="3253" y="890"/>
                  <a:pt x="3253" y="891"/>
                </a:cubicBezTo>
                <a:cubicBezTo>
                  <a:pt x="3253" y="892"/>
                  <a:pt x="3252" y="892"/>
                  <a:pt x="3252" y="892"/>
                </a:cubicBezTo>
                <a:close/>
                <a:moveTo>
                  <a:pt x="3224" y="1269"/>
                </a:moveTo>
                <a:cubicBezTo>
                  <a:pt x="3223" y="1269"/>
                  <a:pt x="3223" y="1269"/>
                  <a:pt x="3222" y="1270"/>
                </a:cubicBezTo>
                <a:cubicBezTo>
                  <a:pt x="3222" y="1271"/>
                  <a:pt x="3221" y="1271"/>
                  <a:pt x="3222" y="1272"/>
                </a:cubicBezTo>
                <a:cubicBezTo>
                  <a:pt x="3222" y="1272"/>
                  <a:pt x="3223" y="1272"/>
                  <a:pt x="3223" y="1273"/>
                </a:cubicBezTo>
                <a:cubicBezTo>
                  <a:pt x="3223" y="1273"/>
                  <a:pt x="3223" y="1274"/>
                  <a:pt x="3223" y="1274"/>
                </a:cubicBezTo>
                <a:cubicBezTo>
                  <a:pt x="3223" y="1275"/>
                  <a:pt x="3224" y="1274"/>
                  <a:pt x="3224" y="1273"/>
                </a:cubicBezTo>
                <a:cubicBezTo>
                  <a:pt x="3225" y="1273"/>
                  <a:pt x="3226" y="1273"/>
                  <a:pt x="3226" y="1272"/>
                </a:cubicBezTo>
                <a:cubicBezTo>
                  <a:pt x="3227" y="1271"/>
                  <a:pt x="3227" y="1270"/>
                  <a:pt x="3227" y="1270"/>
                </a:cubicBezTo>
                <a:cubicBezTo>
                  <a:pt x="3226" y="1269"/>
                  <a:pt x="3227" y="1268"/>
                  <a:pt x="3226" y="1267"/>
                </a:cubicBezTo>
                <a:cubicBezTo>
                  <a:pt x="3226" y="1266"/>
                  <a:pt x="3225" y="1267"/>
                  <a:pt x="3224" y="1268"/>
                </a:cubicBezTo>
                <a:cubicBezTo>
                  <a:pt x="3224" y="1268"/>
                  <a:pt x="3224" y="1268"/>
                  <a:pt x="3224" y="1269"/>
                </a:cubicBezTo>
                <a:close/>
                <a:moveTo>
                  <a:pt x="3227" y="911"/>
                </a:moveTo>
                <a:cubicBezTo>
                  <a:pt x="3227" y="912"/>
                  <a:pt x="3228" y="912"/>
                  <a:pt x="3228" y="911"/>
                </a:cubicBezTo>
                <a:cubicBezTo>
                  <a:pt x="3228" y="911"/>
                  <a:pt x="3228" y="911"/>
                  <a:pt x="3229" y="911"/>
                </a:cubicBezTo>
                <a:cubicBezTo>
                  <a:pt x="3229" y="911"/>
                  <a:pt x="3230" y="911"/>
                  <a:pt x="3229" y="911"/>
                </a:cubicBezTo>
                <a:cubicBezTo>
                  <a:pt x="3229" y="911"/>
                  <a:pt x="3229" y="911"/>
                  <a:pt x="3229" y="910"/>
                </a:cubicBezTo>
                <a:cubicBezTo>
                  <a:pt x="3229" y="910"/>
                  <a:pt x="3229" y="909"/>
                  <a:pt x="3228" y="909"/>
                </a:cubicBezTo>
                <a:cubicBezTo>
                  <a:pt x="3228" y="909"/>
                  <a:pt x="3227" y="911"/>
                  <a:pt x="3227" y="911"/>
                </a:cubicBezTo>
                <a:close/>
                <a:moveTo>
                  <a:pt x="3232" y="906"/>
                </a:moveTo>
                <a:cubicBezTo>
                  <a:pt x="3231" y="906"/>
                  <a:pt x="3231" y="907"/>
                  <a:pt x="3231" y="908"/>
                </a:cubicBezTo>
                <a:cubicBezTo>
                  <a:pt x="3231" y="908"/>
                  <a:pt x="3231" y="908"/>
                  <a:pt x="3231" y="908"/>
                </a:cubicBezTo>
                <a:cubicBezTo>
                  <a:pt x="3232" y="908"/>
                  <a:pt x="3231" y="908"/>
                  <a:pt x="3231" y="908"/>
                </a:cubicBezTo>
                <a:cubicBezTo>
                  <a:pt x="3232" y="909"/>
                  <a:pt x="3232" y="909"/>
                  <a:pt x="3232" y="909"/>
                </a:cubicBezTo>
                <a:cubicBezTo>
                  <a:pt x="3232" y="909"/>
                  <a:pt x="3232" y="908"/>
                  <a:pt x="3232" y="908"/>
                </a:cubicBezTo>
                <a:cubicBezTo>
                  <a:pt x="3232" y="908"/>
                  <a:pt x="3232" y="907"/>
                  <a:pt x="3232" y="907"/>
                </a:cubicBezTo>
                <a:cubicBezTo>
                  <a:pt x="3232" y="907"/>
                  <a:pt x="3232" y="906"/>
                  <a:pt x="3232" y="906"/>
                </a:cubicBezTo>
                <a:cubicBezTo>
                  <a:pt x="3232" y="906"/>
                  <a:pt x="3232" y="905"/>
                  <a:pt x="3232" y="906"/>
                </a:cubicBezTo>
                <a:close/>
                <a:moveTo>
                  <a:pt x="3227" y="882"/>
                </a:moveTo>
                <a:cubicBezTo>
                  <a:pt x="3227" y="882"/>
                  <a:pt x="3226" y="882"/>
                  <a:pt x="3226" y="882"/>
                </a:cubicBezTo>
                <a:cubicBezTo>
                  <a:pt x="3226" y="882"/>
                  <a:pt x="3226" y="882"/>
                  <a:pt x="3226" y="883"/>
                </a:cubicBezTo>
                <a:cubicBezTo>
                  <a:pt x="3225" y="883"/>
                  <a:pt x="3225" y="882"/>
                  <a:pt x="3225" y="883"/>
                </a:cubicBezTo>
                <a:cubicBezTo>
                  <a:pt x="3225" y="883"/>
                  <a:pt x="3225" y="884"/>
                  <a:pt x="3225" y="884"/>
                </a:cubicBezTo>
                <a:cubicBezTo>
                  <a:pt x="3225" y="884"/>
                  <a:pt x="3226" y="884"/>
                  <a:pt x="3226" y="884"/>
                </a:cubicBezTo>
                <a:cubicBezTo>
                  <a:pt x="3226" y="884"/>
                  <a:pt x="3226" y="885"/>
                  <a:pt x="3226" y="885"/>
                </a:cubicBezTo>
                <a:cubicBezTo>
                  <a:pt x="3226" y="885"/>
                  <a:pt x="3226" y="885"/>
                  <a:pt x="3226" y="884"/>
                </a:cubicBezTo>
                <a:cubicBezTo>
                  <a:pt x="3227" y="884"/>
                  <a:pt x="3227" y="884"/>
                  <a:pt x="3227" y="883"/>
                </a:cubicBezTo>
                <a:cubicBezTo>
                  <a:pt x="3227" y="883"/>
                  <a:pt x="3228" y="883"/>
                  <a:pt x="3228" y="882"/>
                </a:cubicBezTo>
                <a:cubicBezTo>
                  <a:pt x="3228" y="882"/>
                  <a:pt x="3228" y="881"/>
                  <a:pt x="3227" y="882"/>
                </a:cubicBezTo>
                <a:cubicBezTo>
                  <a:pt x="3227" y="882"/>
                  <a:pt x="3227" y="882"/>
                  <a:pt x="3227" y="882"/>
                </a:cubicBezTo>
                <a:close/>
                <a:moveTo>
                  <a:pt x="3215" y="1277"/>
                </a:moveTo>
                <a:cubicBezTo>
                  <a:pt x="3215" y="1278"/>
                  <a:pt x="3214" y="1279"/>
                  <a:pt x="3214" y="1280"/>
                </a:cubicBezTo>
                <a:cubicBezTo>
                  <a:pt x="3213" y="1280"/>
                  <a:pt x="3213" y="1280"/>
                  <a:pt x="3213" y="1281"/>
                </a:cubicBezTo>
                <a:cubicBezTo>
                  <a:pt x="3213" y="1281"/>
                  <a:pt x="3213" y="1282"/>
                  <a:pt x="3213" y="1282"/>
                </a:cubicBezTo>
                <a:cubicBezTo>
                  <a:pt x="3213" y="1283"/>
                  <a:pt x="3212" y="1284"/>
                  <a:pt x="3212" y="1284"/>
                </a:cubicBezTo>
                <a:cubicBezTo>
                  <a:pt x="3213" y="1285"/>
                  <a:pt x="3213" y="1286"/>
                  <a:pt x="3214" y="1286"/>
                </a:cubicBezTo>
                <a:cubicBezTo>
                  <a:pt x="3215" y="1287"/>
                  <a:pt x="3215" y="1288"/>
                  <a:pt x="3214" y="1289"/>
                </a:cubicBezTo>
                <a:cubicBezTo>
                  <a:pt x="3214" y="1289"/>
                  <a:pt x="3214" y="1290"/>
                  <a:pt x="3215" y="1291"/>
                </a:cubicBezTo>
                <a:cubicBezTo>
                  <a:pt x="3215" y="1292"/>
                  <a:pt x="3215" y="1292"/>
                  <a:pt x="3216" y="1293"/>
                </a:cubicBezTo>
                <a:cubicBezTo>
                  <a:pt x="3216" y="1294"/>
                  <a:pt x="3216" y="1294"/>
                  <a:pt x="3216" y="1295"/>
                </a:cubicBezTo>
                <a:cubicBezTo>
                  <a:pt x="3216" y="1296"/>
                  <a:pt x="3216" y="1296"/>
                  <a:pt x="3216" y="1297"/>
                </a:cubicBezTo>
                <a:cubicBezTo>
                  <a:pt x="3216" y="1297"/>
                  <a:pt x="3215" y="1297"/>
                  <a:pt x="3215" y="1298"/>
                </a:cubicBezTo>
                <a:cubicBezTo>
                  <a:pt x="3215" y="1299"/>
                  <a:pt x="3215" y="1300"/>
                  <a:pt x="3215" y="1300"/>
                </a:cubicBezTo>
                <a:cubicBezTo>
                  <a:pt x="3216" y="1301"/>
                  <a:pt x="3217" y="1301"/>
                  <a:pt x="3218" y="1302"/>
                </a:cubicBezTo>
                <a:cubicBezTo>
                  <a:pt x="3218" y="1302"/>
                  <a:pt x="3218" y="1303"/>
                  <a:pt x="3219" y="1304"/>
                </a:cubicBezTo>
                <a:cubicBezTo>
                  <a:pt x="3219" y="1305"/>
                  <a:pt x="3220" y="1305"/>
                  <a:pt x="3221" y="1305"/>
                </a:cubicBezTo>
                <a:cubicBezTo>
                  <a:pt x="3221" y="1305"/>
                  <a:pt x="3221" y="1306"/>
                  <a:pt x="3222" y="1306"/>
                </a:cubicBezTo>
                <a:cubicBezTo>
                  <a:pt x="3222" y="1306"/>
                  <a:pt x="3222" y="1306"/>
                  <a:pt x="3223" y="1306"/>
                </a:cubicBezTo>
                <a:cubicBezTo>
                  <a:pt x="3223" y="1306"/>
                  <a:pt x="3223" y="1307"/>
                  <a:pt x="3223" y="1307"/>
                </a:cubicBezTo>
                <a:cubicBezTo>
                  <a:pt x="3224" y="1307"/>
                  <a:pt x="3224" y="1308"/>
                  <a:pt x="3224" y="1307"/>
                </a:cubicBezTo>
                <a:cubicBezTo>
                  <a:pt x="3224" y="1306"/>
                  <a:pt x="3223" y="1306"/>
                  <a:pt x="3223" y="1305"/>
                </a:cubicBezTo>
                <a:cubicBezTo>
                  <a:pt x="3223" y="1305"/>
                  <a:pt x="3223" y="1304"/>
                  <a:pt x="3222" y="1304"/>
                </a:cubicBezTo>
                <a:cubicBezTo>
                  <a:pt x="3222" y="1303"/>
                  <a:pt x="3222" y="1303"/>
                  <a:pt x="3221" y="1303"/>
                </a:cubicBezTo>
                <a:cubicBezTo>
                  <a:pt x="3221" y="1302"/>
                  <a:pt x="3221" y="1301"/>
                  <a:pt x="3220" y="1300"/>
                </a:cubicBezTo>
                <a:cubicBezTo>
                  <a:pt x="3220" y="1299"/>
                  <a:pt x="3219" y="1299"/>
                  <a:pt x="3219" y="1298"/>
                </a:cubicBezTo>
                <a:cubicBezTo>
                  <a:pt x="3219" y="1297"/>
                  <a:pt x="3218" y="1297"/>
                  <a:pt x="3218" y="1297"/>
                </a:cubicBezTo>
                <a:cubicBezTo>
                  <a:pt x="3218" y="1296"/>
                  <a:pt x="3219" y="1296"/>
                  <a:pt x="3219" y="1295"/>
                </a:cubicBezTo>
                <a:cubicBezTo>
                  <a:pt x="3219" y="1295"/>
                  <a:pt x="3218" y="1294"/>
                  <a:pt x="3218" y="1293"/>
                </a:cubicBezTo>
                <a:cubicBezTo>
                  <a:pt x="3218" y="1292"/>
                  <a:pt x="3219" y="1292"/>
                  <a:pt x="3220" y="1292"/>
                </a:cubicBezTo>
                <a:cubicBezTo>
                  <a:pt x="3221" y="1292"/>
                  <a:pt x="3221" y="1292"/>
                  <a:pt x="3222" y="1292"/>
                </a:cubicBezTo>
                <a:cubicBezTo>
                  <a:pt x="3223" y="1292"/>
                  <a:pt x="3224" y="1292"/>
                  <a:pt x="3225" y="1293"/>
                </a:cubicBezTo>
                <a:cubicBezTo>
                  <a:pt x="3226" y="1293"/>
                  <a:pt x="3226" y="1293"/>
                  <a:pt x="3226" y="1294"/>
                </a:cubicBezTo>
                <a:cubicBezTo>
                  <a:pt x="3227" y="1294"/>
                  <a:pt x="3227" y="1294"/>
                  <a:pt x="3227" y="1294"/>
                </a:cubicBezTo>
                <a:cubicBezTo>
                  <a:pt x="3228" y="1294"/>
                  <a:pt x="3229" y="1295"/>
                  <a:pt x="3230" y="1294"/>
                </a:cubicBezTo>
                <a:cubicBezTo>
                  <a:pt x="3230" y="1294"/>
                  <a:pt x="3229" y="1293"/>
                  <a:pt x="3228" y="1293"/>
                </a:cubicBezTo>
                <a:cubicBezTo>
                  <a:pt x="3228" y="1292"/>
                  <a:pt x="3227" y="1291"/>
                  <a:pt x="3226" y="1291"/>
                </a:cubicBezTo>
                <a:cubicBezTo>
                  <a:pt x="3226" y="1290"/>
                  <a:pt x="3225" y="1290"/>
                  <a:pt x="3224" y="1290"/>
                </a:cubicBezTo>
                <a:cubicBezTo>
                  <a:pt x="3224" y="1289"/>
                  <a:pt x="3223" y="1289"/>
                  <a:pt x="3223" y="1289"/>
                </a:cubicBezTo>
                <a:cubicBezTo>
                  <a:pt x="3222" y="1288"/>
                  <a:pt x="3223" y="1287"/>
                  <a:pt x="3224" y="1286"/>
                </a:cubicBezTo>
                <a:cubicBezTo>
                  <a:pt x="3224" y="1286"/>
                  <a:pt x="3225" y="1286"/>
                  <a:pt x="3226" y="1285"/>
                </a:cubicBezTo>
                <a:cubicBezTo>
                  <a:pt x="3227" y="1285"/>
                  <a:pt x="3227" y="1284"/>
                  <a:pt x="3228" y="1283"/>
                </a:cubicBezTo>
                <a:cubicBezTo>
                  <a:pt x="3228" y="1282"/>
                  <a:pt x="3228" y="1282"/>
                  <a:pt x="3228" y="1281"/>
                </a:cubicBezTo>
                <a:cubicBezTo>
                  <a:pt x="3228" y="1281"/>
                  <a:pt x="3228" y="1281"/>
                  <a:pt x="3228" y="1280"/>
                </a:cubicBezTo>
                <a:cubicBezTo>
                  <a:pt x="3228" y="1280"/>
                  <a:pt x="3228" y="1280"/>
                  <a:pt x="3228" y="1280"/>
                </a:cubicBezTo>
                <a:cubicBezTo>
                  <a:pt x="3228" y="1279"/>
                  <a:pt x="3227" y="1279"/>
                  <a:pt x="3227" y="1279"/>
                </a:cubicBezTo>
                <a:cubicBezTo>
                  <a:pt x="3226" y="1279"/>
                  <a:pt x="3226" y="1279"/>
                  <a:pt x="3225" y="1280"/>
                </a:cubicBezTo>
                <a:cubicBezTo>
                  <a:pt x="3225" y="1280"/>
                  <a:pt x="3225" y="1280"/>
                  <a:pt x="3224" y="1280"/>
                </a:cubicBezTo>
                <a:cubicBezTo>
                  <a:pt x="3223" y="1280"/>
                  <a:pt x="3223" y="1281"/>
                  <a:pt x="3222" y="1281"/>
                </a:cubicBezTo>
                <a:cubicBezTo>
                  <a:pt x="3222" y="1282"/>
                  <a:pt x="3221" y="1282"/>
                  <a:pt x="3221" y="1282"/>
                </a:cubicBezTo>
                <a:cubicBezTo>
                  <a:pt x="3220" y="1282"/>
                  <a:pt x="3220" y="1282"/>
                  <a:pt x="3220" y="1283"/>
                </a:cubicBezTo>
                <a:cubicBezTo>
                  <a:pt x="3221" y="1283"/>
                  <a:pt x="3221" y="1283"/>
                  <a:pt x="3221" y="1283"/>
                </a:cubicBezTo>
                <a:cubicBezTo>
                  <a:pt x="3222" y="1284"/>
                  <a:pt x="3221" y="1284"/>
                  <a:pt x="3221" y="1284"/>
                </a:cubicBezTo>
                <a:cubicBezTo>
                  <a:pt x="3220" y="1284"/>
                  <a:pt x="3219" y="1284"/>
                  <a:pt x="3219" y="1285"/>
                </a:cubicBezTo>
                <a:cubicBezTo>
                  <a:pt x="3219" y="1286"/>
                  <a:pt x="3219" y="1286"/>
                  <a:pt x="3219" y="1286"/>
                </a:cubicBezTo>
                <a:cubicBezTo>
                  <a:pt x="3218" y="1287"/>
                  <a:pt x="3218" y="1287"/>
                  <a:pt x="3218" y="1288"/>
                </a:cubicBezTo>
                <a:cubicBezTo>
                  <a:pt x="3217" y="1288"/>
                  <a:pt x="3216" y="1288"/>
                  <a:pt x="3216" y="1287"/>
                </a:cubicBezTo>
                <a:cubicBezTo>
                  <a:pt x="3216" y="1286"/>
                  <a:pt x="3216" y="1285"/>
                  <a:pt x="3217" y="1285"/>
                </a:cubicBezTo>
                <a:cubicBezTo>
                  <a:pt x="3218" y="1284"/>
                  <a:pt x="3219" y="1283"/>
                  <a:pt x="3219" y="1282"/>
                </a:cubicBezTo>
                <a:cubicBezTo>
                  <a:pt x="3220" y="1282"/>
                  <a:pt x="3220" y="1281"/>
                  <a:pt x="3220" y="1280"/>
                </a:cubicBezTo>
                <a:cubicBezTo>
                  <a:pt x="3220" y="1279"/>
                  <a:pt x="3220" y="1279"/>
                  <a:pt x="3219" y="1278"/>
                </a:cubicBezTo>
                <a:cubicBezTo>
                  <a:pt x="3219" y="1278"/>
                  <a:pt x="3219" y="1278"/>
                  <a:pt x="3219" y="1277"/>
                </a:cubicBezTo>
                <a:cubicBezTo>
                  <a:pt x="3219" y="1276"/>
                  <a:pt x="3218" y="1276"/>
                  <a:pt x="3218" y="1275"/>
                </a:cubicBezTo>
                <a:cubicBezTo>
                  <a:pt x="3218" y="1275"/>
                  <a:pt x="3218" y="1274"/>
                  <a:pt x="3219" y="1274"/>
                </a:cubicBezTo>
                <a:cubicBezTo>
                  <a:pt x="3219" y="1274"/>
                  <a:pt x="3219" y="1273"/>
                  <a:pt x="3220" y="1273"/>
                </a:cubicBezTo>
                <a:cubicBezTo>
                  <a:pt x="3220" y="1273"/>
                  <a:pt x="3220" y="1272"/>
                  <a:pt x="3220" y="1272"/>
                </a:cubicBezTo>
                <a:cubicBezTo>
                  <a:pt x="3219" y="1272"/>
                  <a:pt x="3219" y="1273"/>
                  <a:pt x="3219" y="1273"/>
                </a:cubicBezTo>
                <a:cubicBezTo>
                  <a:pt x="3217" y="1274"/>
                  <a:pt x="3216" y="1275"/>
                  <a:pt x="3215" y="1277"/>
                </a:cubicBezTo>
                <a:close/>
                <a:moveTo>
                  <a:pt x="3238" y="902"/>
                </a:moveTo>
                <a:cubicBezTo>
                  <a:pt x="3237" y="901"/>
                  <a:pt x="3238" y="903"/>
                  <a:pt x="3238" y="903"/>
                </a:cubicBezTo>
                <a:cubicBezTo>
                  <a:pt x="3238" y="904"/>
                  <a:pt x="3237" y="904"/>
                  <a:pt x="3238" y="905"/>
                </a:cubicBezTo>
                <a:cubicBezTo>
                  <a:pt x="3238" y="905"/>
                  <a:pt x="3239" y="905"/>
                  <a:pt x="3239" y="905"/>
                </a:cubicBezTo>
                <a:cubicBezTo>
                  <a:pt x="3239" y="906"/>
                  <a:pt x="3238" y="906"/>
                  <a:pt x="3238" y="906"/>
                </a:cubicBezTo>
                <a:cubicBezTo>
                  <a:pt x="3238" y="907"/>
                  <a:pt x="3238" y="907"/>
                  <a:pt x="3238" y="908"/>
                </a:cubicBezTo>
                <a:cubicBezTo>
                  <a:pt x="3239" y="908"/>
                  <a:pt x="3239" y="908"/>
                  <a:pt x="3239" y="908"/>
                </a:cubicBezTo>
                <a:cubicBezTo>
                  <a:pt x="3239" y="909"/>
                  <a:pt x="3239" y="909"/>
                  <a:pt x="3240" y="910"/>
                </a:cubicBezTo>
                <a:cubicBezTo>
                  <a:pt x="3240" y="910"/>
                  <a:pt x="3240" y="910"/>
                  <a:pt x="3240" y="910"/>
                </a:cubicBezTo>
                <a:cubicBezTo>
                  <a:pt x="3240" y="911"/>
                  <a:pt x="3240" y="911"/>
                  <a:pt x="3240" y="912"/>
                </a:cubicBezTo>
                <a:cubicBezTo>
                  <a:pt x="3241" y="912"/>
                  <a:pt x="3241" y="911"/>
                  <a:pt x="3241" y="911"/>
                </a:cubicBezTo>
                <a:cubicBezTo>
                  <a:pt x="3241" y="911"/>
                  <a:pt x="3242" y="911"/>
                  <a:pt x="3242" y="911"/>
                </a:cubicBezTo>
                <a:cubicBezTo>
                  <a:pt x="3243" y="911"/>
                  <a:pt x="3243" y="910"/>
                  <a:pt x="3243" y="910"/>
                </a:cubicBezTo>
                <a:cubicBezTo>
                  <a:pt x="3244" y="910"/>
                  <a:pt x="3245" y="910"/>
                  <a:pt x="3245" y="911"/>
                </a:cubicBezTo>
                <a:cubicBezTo>
                  <a:pt x="3244" y="911"/>
                  <a:pt x="3244" y="911"/>
                  <a:pt x="3244" y="911"/>
                </a:cubicBezTo>
                <a:cubicBezTo>
                  <a:pt x="3244" y="912"/>
                  <a:pt x="3244" y="912"/>
                  <a:pt x="3244" y="912"/>
                </a:cubicBezTo>
                <a:cubicBezTo>
                  <a:pt x="3244" y="911"/>
                  <a:pt x="3246" y="912"/>
                  <a:pt x="3246" y="910"/>
                </a:cubicBezTo>
                <a:cubicBezTo>
                  <a:pt x="3246" y="910"/>
                  <a:pt x="3246" y="910"/>
                  <a:pt x="3245" y="909"/>
                </a:cubicBezTo>
                <a:cubicBezTo>
                  <a:pt x="3245" y="909"/>
                  <a:pt x="3245" y="910"/>
                  <a:pt x="3244" y="909"/>
                </a:cubicBezTo>
                <a:cubicBezTo>
                  <a:pt x="3243" y="908"/>
                  <a:pt x="3245" y="908"/>
                  <a:pt x="3245" y="907"/>
                </a:cubicBezTo>
                <a:cubicBezTo>
                  <a:pt x="3244" y="907"/>
                  <a:pt x="3244" y="907"/>
                  <a:pt x="3244" y="906"/>
                </a:cubicBezTo>
                <a:cubicBezTo>
                  <a:pt x="3244" y="906"/>
                  <a:pt x="3244" y="906"/>
                  <a:pt x="3244" y="906"/>
                </a:cubicBezTo>
                <a:cubicBezTo>
                  <a:pt x="3245" y="905"/>
                  <a:pt x="3245" y="905"/>
                  <a:pt x="3245" y="905"/>
                </a:cubicBezTo>
                <a:cubicBezTo>
                  <a:pt x="3245" y="905"/>
                  <a:pt x="3245" y="904"/>
                  <a:pt x="3245" y="904"/>
                </a:cubicBezTo>
                <a:cubicBezTo>
                  <a:pt x="3246" y="904"/>
                  <a:pt x="3246" y="905"/>
                  <a:pt x="3246" y="905"/>
                </a:cubicBezTo>
                <a:cubicBezTo>
                  <a:pt x="3246" y="905"/>
                  <a:pt x="3246" y="905"/>
                  <a:pt x="3246" y="906"/>
                </a:cubicBezTo>
                <a:cubicBezTo>
                  <a:pt x="3247" y="906"/>
                  <a:pt x="3247" y="906"/>
                  <a:pt x="3247" y="906"/>
                </a:cubicBezTo>
                <a:cubicBezTo>
                  <a:pt x="3247" y="906"/>
                  <a:pt x="3247" y="907"/>
                  <a:pt x="3247" y="907"/>
                </a:cubicBezTo>
                <a:cubicBezTo>
                  <a:pt x="3248" y="907"/>
                  <a:pt x="3248" y="907"/>
                  <a:pt x="3248" y="908"/>
                </a:cubicBezTo>
                <a:cubicBezTo>
                  <a:pt x="3248" y="908"/>
                  <a:pt x="3248" y="908"/>
                  <a:pt x="3248" y="909"/>
                </a:cubicBezTo>
                <a:cubicBezTo>
                  <a:pt x="3249" y="909"/>
                  <a:pt x="3249" y="910"/>
                  <a:pt x="3249" y="910"/>
                </a:cubicBezTo>
                <a:cubicBezTo>
                  <a:pt x="3248" y="911"/>
                  <a:pt x="3248" y="911"/>
                  <a:pt x="3249" y="911"/>
                </a:cubicBezTo>
                <a:cubicBezTo>
                  <a:pt x="3250" y="911"/>
                  <a:pt x="3250" y="912"/>
                  <a:pt x="3249" y="912"/>
                </a:cubicBezTo>
                <a:cubicBezTo>
                  <a:pt x="3249" y="913"/>
                  <a:pt x="3249" y="913"/>
                  <a:pt x="3249" y="913"/>
                </a:cubicBezTo>
                <a:cubicBezTo>
                  <a:pt x="3248" y="914"/>
                  <a:pt x="3249" y="914"/>
                  <a:pt x="3248" y="914"/>
                </a:cubicBezTo>
                <a:cubicBezTo>
                  <a:pt x="3248" y="915"/>
                  <a:pt x="3248" y="915"/>
                  <a:pt x="3247" y="915"/>
                </a:cubicBezTo>
                <a:cubicBezTo>
                  <a:pt x="3247" y="915"/>
                  <a:pt x="3247" y="916"/>
                  <a:pt x="3247" y="916"/>
                </a:cubicBezTo>
                <a:cubicBezTo>
                  <a:pt x="3247" y="917"/>
                  <a:pt x="3246" y="917"/>
                  <a:pt x="3245" y="918"/>
                </a:cubicBezTo>
                <a:cubicBezTo>
                  <a:pt x="3244" y="919"/>
                  <a:pt x="3244" y="920"/>
                  <a:pt x="3244" y="922"/>
                </a:cubicBezTo>
                <a:cubicBezTo>
                  <a:pt x="3244" y="922"/>
                  <a:pt x="3244" y="923"/>
                  <a:pt x="3245" y="923"/>
                </a:cubicBezTo>
                <a:cubicBezTo>
                  <a:pt x="3245" y="924"/>
                  <a:pt x="3245" y="924"/>
                  <a:pt x="3245" y="925"/>
                </a:cubicBezTo>
                <a:cubicBezTo>
                  <a:pt x="3245" y="925"/>
                  <a:pt x="3246" y="926"/>
                  <a:pt x="3246" y="926"/>
                </a:cubicBezTo>
                <a:cubicBezTo>
                  <a:pt x="3245" y="928"/>
                  <a:pt x="3244" y="926"/>
                  <a:pt x="3244" y="927"/>
                </a:cubicBezTo>
                <a:cubicBezTo>
                  <a:pt x="3244" y="927"/>
                  <a:pt x="3245" y="928"/>
                  <a:pt x="3245" y="928"/>
                </a:cubicBezTo>
                <a:cubicBezTo>
                  <a:pt x="3246" y="928"/>
                  <a:pt x="3246" y="929"/>
                  <a:pt x="3246" y="929"/>
                </a:cubicBezTo>
                <a:cubicBezTo>
                  <a:pt x="3247" y="929"/>
                  <a:pt x="3247" y="929"/>
                  <a:pt x="3248" y="929"/>
                </a:cubicBezTo>
                <a:cubicBezTo>
                  <a:pt x="3248" y="929"/>
                  <a:pt x="3248" y="930"/>
                  <a:pt x="3248" y="930"/>
                </a:cubicBezTo>
                <a:cubicBezTo>
                  <a:pt x="3249" y="931"/>
                  <a:pt x="3250" y="929"/>
                  <a:pt x="3249" y="928"/>
                </a:cubicBezTo>
                <a:cubicBezTo>
                  <a:pt x="3249" y="928"/>
                  <a:pt x="3249" y="928"/>
                  <a:pt x="3249" y="927"/>
                </a:cubicBezTo>
                <a:cubicBezTo>
                  <a:pt x="3249" y="927"/>
                  <a:pt x="3249" y="927"/>
                  <a:pt x="3248" y="926"/>
                </a:cubicBezTo>
                <a:cubicBezTo>
                  <a:pt x="3248" y="926"/>
                  <a:pt x="3248" y="925"/>
                  <a:pt x="3249" y="924"/>
                </a:cubicBezTo>
                <a:cubicBezTo>
                  <a:pt x="3249" y="924"/>
                  <a:pt x="3250" y="924"/>
                  <a:pt x="3250" y="924"/>
                </a:cubicBezTo>
                <a:cubicBezTo>
                  <a:pt x="3250" y="923"/>
                  <a:pt x="3250" y="923"/>
                  <a:pt x="3250" y="923"/>
                </a:cubicBezTo>
                <a:cubicBezTo>
                  <a:pt x="3251" y="922"/>
                  <a:pt x="3252" y="924"/>
                  <a:pt x="3251" y="924"/>
                </a:cubicBezTo>
                <a:cubicBezTo>
                  <a:pt x="3251" y="925"/>
                  <a:pt x="3251" y="925"/>
                  <a:pt x="3251" y="925"/>
                </a:cubicBezTo>
                <a:cubicBezTo>
                  <a:pt x="3251" y="926"/>
                  <a:pt x="3251" y="926"/>
                  <a:pt x="3251" y="927"/>
                </a:cubicBezTo>
                <a:cubicBezTo>
                  <a:pt x="3251" y="927"/>
                  <a:pt x="3251" y="928"/>
                  <a:pt x="3251" y="929"/>
                </a:cubicBezTo>
                <a:cubicBezTo>
                  <a:pt x="3251" y="930"/>
                  <a:pt x="3251" y="930"/>
                  <a:pt x="3250" y="931"/>
                </a:cubicBezTo>
                <a:cubicBezTo>
                  <a:pt x="3250" y="931"/>
                  <a:pt x="3250" y="931"/>
                  <a:pt x="3250" y="932"/>
                </a:cubicBezTo>
                <a:cubicBezTo>
                  <a:pt x="3251" y="932"/>
                  <a:pt x="3251" y="931"/>
                  <a:pt x="3251" y="931"/>
                </a:cubicBezTo>
                <a:cubicBezTo>
                  <a:pt x="3252" y="930"/>
                  <a:pt x="3252" y="930"/>
                  <a:pt x="3253" y="930"/>
                </a:cubicBezTo>
                <a:cubicBezTo>
                  <a:pt x="3253" y="930"/>
                  <a:pt x="3254" y="929"/>
                  <a:pt x="3254" y="929"/>
                </a:cubicBezTo>
                <a:cubicBezTo>
                  <a:pt x="3255" y="929"/>
                  <a:pt x="3255" y="928"/>
                  <a:pt x="3255" y="927"/>
                </a:cubicBezTo>
                <a:cubicBezTo>
                  <a:pt x="3255" y="926"/>
                  <a:pt x="3256" y="926"/>
                  <a:pt x="3257" y="926"/>
                </a:cubicBezTo>
                <a:cubicBezTo>
                  <a:pt x="3257" y="927"/>
                  <a:pt x="3258" y="927"/>
                  <a:pt x="3258" y="926"/>
                </a:cubicBezTo>
                <a:cubicBezTo>
                  <a:pt x="3259" y="925"/>
                  <a:pt x="3259" y="924"/>
                  <a:pt x="3259" y="923"/>
                </a:cubicBezTo>
                <a:cubicBezTo>
                  <a:pt x="3259" y="922"/>
                  <a:pt x="3259" y="921"/>
                  <a:pt x="3260" y="921"/>
                </a:cubicBezTo>
                <a:cubicBezTo>
                  <a:pt x="3260" y="920"/>
                  <a:pt x="3260" y="919"/>
                  <a:pt x="3261" y="918"/>
                </a:cubicBezTo>
                <a:cubicBezTo>
                  <a:pt x="3261" y="917"/>
                  <a:pt x="3261" y="916"/>
                  <a:pt x="3261" y="915"/>
                </a:cubicBezTo>
                <a:cubicBezTo>
                  <a:pt x="3262" y="915"/>
                  <a:pt x="3262" y="915"/>
                  <a:pt x="3262" y="914"/>
                </a:cubicBezTo>
                <a:cubicBezTo>
                  <a:pt x="3262" y="914"/>
                  <a:pt x="3262" y="914"/>
                  <a:pt x="3262" y="913"/>
                </a:cubicBezTo>
                <a:cubicBezTo>
                  <a:pt x="3262" y="912"/>
                  <a:pt x="3263" y="911"/>
                  <a:pt x="3263" y="910"/>
                </a:cubicBezTo>
                <a:cubicBezTo>
                  <a:pt x="3264" y="910"/>
                  <a:pt x="3264" y="910"/>
                  <a:pt x="3264" y="909"/>
                </a:cubicBezTo>
                <a:cubicBezTo>
                  <a:pt x="3265" y="909"/>
                  <a:pt x="3266" y="908"/>
                  <a:pt x="3266" y="908"/>
                </a:cubicBezTo>
                <a:cubicBezTo>
                  <a:pt x="3266" y="907"/>
                  <a:pt x="3265" y="907"/>
                  <a:pt x="3265" y="907"/>
                </a:cubicBezTo>
                <a:cubicBezTo>
                  <a:pt x="3265" y="906"/>
                  <a:pt x="3265" y="906"/>
                  <a:pt x="3265" y="906"/>
                </a:cubicBezTo>
                <a:cubicBezTo>
                  <a:pt x="3265" y="905"/>
                  <a:pt x="3264" y="904"/>
                  <a:pt x="3263" y="904"/>
                </a:cubicBezTo>
                <a:cubicBezTo>
                  <a:pt x="3263" y="904"/>
                  <a:pt x="3263" y="904"/>
                  <a:pt x="3262" y="904"/>
                </a:cubicBezTo>
                <a:cubicBezTo>
                  <a:pt x="3261" y="904"/>
                  <a:pt x="3261" y="903"/>
                  <a:pt x="3261" y="903"/>
                </a:cubicBezTo>
                <a:cubicBezTo>
                  <a:pt x="3261" y="903"/>
                  <a:pt x="3260" y="903"/>
                  <a:pt x="3260" y="902"/>
                </a:cubicBezTo>
                <a:cubicBezTo>
                  <a:pt x="3260" y="902"/>
                  <a:pt x="3261" y="902"/>
                  <a:pt x="3261" y="902"/>
                </a:cubicBezTo>
                <a:cubicBezTo>
                  <a:pt x="3261" y="901"/>
                  <a:pt x="3261" y="901"/>
                  <a:pt x="3261" y="901"/>
                </a:cubicBezTo>
                <a:cubicBezTo>
                  <a:pt x="3261" y="900"/>
                  <a:pt x="3261" y="900"/>
                  <a:pt x="3261" y="899"/>
                </a:cubicBezTo>
                <a:cubicBezTo>
                  <a:pt x="3261" y="898"/>
                  <a:pt x="3261" y="898"/>
                  <a:pt x="3260" y="898"/>
                </a:cubicBezTo>
                <a:cubicBezTo>
                  <a:pt x="3259" y="898"/>
                  <a:pt x="3259" y="899"/>
                  <a:pt x="3258" y="899"/>
                </a:cubicBezTo>
                <a:cubicBezTo>
                  <a:pt x="3258" y="900"/>
                  <a:pt x="3257" y="899"/>
                  <a:pt x="3256" y="899"/>
                </a:cubicBezTo>
                <a:cubicBezTo>
                  <a:pt x="3256" y="899"/>
                  <a:pt x="3256" y="898"/>
                  <a:pt x="3255" y="898"/>
                </a:cubicBezTo>
                <a:cubicBezTo>
                  <a:pt x="3255" y="898"/>
                  <a:pt x="3255" y="898"/>
                  <a:pt x="3254" y="897"/>
                </a:cubicBezTo>
                <a:cubicBezTo>
                  <a:pt x="3253" y="897"/>
                  <a:pt x="3254" y="896"/>
                  <a:pt x="3253" y="895"/>
                </a:cubicBezTo>
                <a:cubicBezTo>
                  <a:pt x="3253" y="895"/>
                  <a:pt x="3252" y="895"/>
                  <a:pt x="3252" y="895"/>
                </a:cubicBezTo>
                <a:cubicBezTo>
                  <a:pt x="3252" y="895"/>
                  <a:pt x="3251" y="895"/>
                  <a:pt x="3251" y="895"/>
                </a:cubicBezTo>
                <a:cubicBezTo>
                  <a:pt x="3251" y="895"/>
                  <a:pt x="3250" y="895"/>
                  <a:pt x="3250" y="895"/>
                </a:cubicBezTo>
                <a:cubicBezTo>
                  <a:pt x="3249" y="895"/>
                  <a:pt x="3249" y="895"/>
                  <a:pt x="3248" y="896"/>
                </a:cubicBezTo>
                <a:cubicBezTo>
                  <a:pt x="3248" y="896"/>
                  <a:pt x="3248" y="896"/>
                  <a:pt x="3248" y="897"/>
                </a:cubicBezTo>
                <a:cubicBezTo>
                  <a:pt x="3248" y="897"/>
                  <a:pt x="3247" y="897"/>
                  <a:pt x="3247" y="898"/>
                </a:cubicBezTo>
                <a:cubicBezTo>
                  <a:pt x="3246" y="898"/>
                  <a:pt x="3246" y="898"/>
                  <a:pt x="3246" y="898"/>
                </a:cubicBezTo>
                <a:cubicBezTo>
                  <a:pt x="3245" y="898"/>
                  <a:pt x="3245" y="898"/>
                  <a:pt x="3244" y="898"/>
                </a:cubicBezTo>
                <a:cubicBezTo>
                  <a:pt x="3243" y="899"/>
                  <a:pt x="3244" y="900"/>
                  <a:pt x="3243" y="900"/>
                </a:cubicBezTo>
                <a:cubicBezTo>
                  <a:pt x="3242" y="900"/>
                  <a:pt x="3242" y="900"/>
                  <a:pt x="3242" y="900"/>
                </a:cubicBezTo>
                <a:cubicBezTo>
                  <a:pt x="3241" y="900"/>
                  <a:pt x="3241" y="899"/>
                  <a:pt x="3241" y="899"/>
                </a:cubicBezTo>
                <a:cubicBezTo>
                  <a:pt x="3240" y="900"/>
                  <a:pt x="3240" y="901"/>
                  <a:pt x="3240" y="902"/>
                </a:cubicBezTo>
                <a:cubicBezTo>
                  <a:pt x="3240" y="902"/>
                  <a:pt x="3240" y="903"/>
                  <a:pt x="3239" y="903"/>
                </a:cubicBezTo>
                <a:cubicBezTo>
                  <a:pt x="3239" y="903"/>
                  <a:pt x="3239" y="902"/>
                  <a:pt x="3238" y="902"/>
                </a:cubicBezTo>
                <a:close/>
                <a:moveTo>
                  <a:pt x="3241" y="907"/>
                </a:moveTo>
                <a:cubicBezTo>
                  <a:pt x="3241" y="907"/>
                  <a:pt x="3241" y="907"/>
                  <a:pt x="3241" y="908"/>
                </a:cubicBezTo>
                <a:cubicBezTo>
                  <a:pt x="3241" y="907"/>
                  <a:pt x="3241" y="908"/>
                  <a:pt x="3241" y="908"/>
                </a:cubicBezTo>
                <a:cubicBezTo>
                  <a:pt x="3241" y="908"/>
                  <a:pt x="3242" y="908"/>
                  <a:pt x="3241" y="908"/>
                </a:cubicBezTo>
                <a:cubicBezTo>
                  <a:pt x="3241" y="909"/>
                  <a:pt x="3240" y="908"/>
                  <a:pt x="3240" y="908"/>
                </a:cubicBezTo>
                <a:cubicBezTo>
                  <a:pt x="3240" y="907"/>
                  <a:pt x="3240" y="907"/>
                  <a:pt x="3241" y="907"/>
                </a:cubicBezTo>
                <a:close/>
                <a:moveTo>
                  <a:pt x="3218" y="884"/>
                </a:moveTo>
                <a:cubicBezTo>
                  <a:pt x="3218" y="885"/>
                  <a:pt x="3218" y="884"/>
                  <a:pt x="3219" y="885"/>
                </a:cubicBezTo>
                <a:cubicBezTo>
                  <a:pt x="3219" y="885"/>
                  <a:pt x="3219" y="886"/>
                  <a:pt x="3220" y="885"/>
                </a:cubicBezTo>
                <a:cubicBezTo>
                  <a:pt x="3220" y="885"/>
                  <a:pt x="3220" y="884"/>
                  <a:pt x="3220" y="884"/>
                </a:cubicBezTo>
                <a:cubicBezTo>
                  <a:pt x="3220" y="883"/>
                  <a:pt x="3220" y="883"/>
                  <a:pt x="3219" y="883"/>
                </a:cubicBezTo>
                <a:cubicBezTo>
                  <a:pt x="3219" y="883"/>
                  <a:pt x="3219" y="883"/>
                  <a:pt x="3219" y="882"/>
                </a:cubicBezTo>
                <a:cubicBezTo>
                  <a:pt x="3218" y="882"/>
                  <a:pt x="3218" y="882"/>
                  <a:pt x="3218" y="882"/>
                </a:cubicBezTo>
                <a:cubicBezTo>
                  <a:pt x="3218" y="882"/>
                  <a:pt x="3218" y="882"/>
                  <a:pt x="3218" y="883"/>
                </a:cubicBezTo>
                <a:cubicBezTo>
                  <a:pt x="3218" y="883"/>
                  <a:pt x="3217" y="884"/>
                  <a:pt x="3218" y="884"/>
                </a:cubicBezTo>
                <a:close/>
                <a:moveTo>
                  <a:pt x="3240" y="896"/>
                </a:moveTo>
                <a:cubicBezTo>
                  <a:pt x="3240" y="896"/>
                  <a:pt x="3239" y="896"/>
                  <a:pt x="3239" y="897"/>
                </a:cubicBezTo>
                <a:cubicBezTo>
                  <a:pt x="3239" y="897"/>
                  <a:pt x="3240" y="897"/>
                  <a:pt x="3240" y="896"/>
                </a:cubicBezTo>
                <a:close/>
                <a:moveTo>
                  <a:pt x="3235" y="889"/>
                </a:moveTo>
                <a:cubicBezTo>
                  <a:pt x="3235" y="889"/>
                  <a:pt x="3235" y="888"/>
                  <a:pt x="3235" y="888"/>
                </a:cubicBezTo>
                <a:cubicBezTo>
                  <a:pt x="3235" y="887"/>
                  <a:pt x="3235" y="887"/>
                  <a:pt x="3236" y="886"/>
                </a:cubicBezTo>
                <a:cubicBezTo>
                  <a:pt x="3236" y="886"/>
                  <a:pt x="3237" y="885"/>
                  <a:pt x="3236" y="885"/>
                </a:cubicBezTo>
                <a:cubicBezTo>
                  <a:pt x="3235" y="884"/>
                  <a:pt x="3234" y="886"/>
                  <a:pt x="3234" y="887"/>
                </a:cubicBezTo>
                <a:cubicBezTo>
                  <a:pt x="3234" y="887"/>
                  <a:pt x="3234" y="888"/>
                  <a:pt x="3234" y="888"/>
                </a:cubicBezTo>
                <a:cubicBezTo>
                  <a:pt x="3234" y="888"/>
                  <a:pt x="3233" y="889"/>
                  <a:pt x="3233" y="889"/>
                </a:cubicBezTo>
                <a:cubicBezTo>
                  <a:pt x="3234" y="889"/>
                  <a:pt x="3234" y="889"/>
                  <a:pt x="3235" y="889"/>
                </a:cubicBezTo>
                <a:close/>
                <a:moveTo>
                  <a:pt x="3225" y="1329"/>
                </a:moveTo>
                <a:cubicBezTo>
                  <a:pt x="3224" y="1329"/>
                  <a:pt x="3224" y="1330"/>
                  <a:pt x="3223" y="1330"/>
                </a:cubicBezTo>
                <a:cubicBezTo>
                  <a:pt x="3223" y="1330"/>
                  <a:pt x="3223" y="1329"/>
                  <a:pt x="3222" y="1329"/>
                </a:cubicBezTo>
                <a:cubicBezTo>
                  <a:pt x="3222" y="1329"/>
                  <a:pt x="3221" y="1329"/>
                  <a:pt x="3221" y="1330"/>
                </a:cubicBezTo>
                <a:cubicBezTo>
                  <a:pt x="3220" y="1330"/>
                  <a:pt x="3220" y="1331"/>
                  <a:pt x="3220" y="1331"/>
                </a:cubicBezTo>
                <a:cubicBezTo>
                  <a:pt x="3220" y="1331"/>
                  <a:pt x="3220" y="1332"/>
                  <a:pt x="3219" y="1332"/>
                </a:cubicBezTo>
                <a:cubicBezTo>
                  <a:pt x="3219" y="1332"/>
                  <a:pt x="3219" y="1333"/>
                  <a:pt x="3219" y="1333"/>
                </a:cubicBezTo>
                <a:cubicBezTo>
                  <a:pt x="3218" y="1333"/>
                  <a:pt x="3218" y="1332"/>
                  <a:pt x="3217" y="1333"/>
                </a:cubicBezTo>
                <a:cubicBezTo>
                  <a:pt x="3217" y="1333"/>
                  <a:pt x="3217" y="1333"/>
                  <a:pt x="3218" y="1333"/>
                </a:cubicBezTo>
                <a:cubicBezTo>
                  <a:pt x="3218" y="1334"/>
                  <a:pt x="3218" y="1334"/>
                  <a:pt x="3218" y="1335"/>
                </a:cubicBezTo>
                <a:cubicBezTo>
                  <a:pt x="3218" y="1335"/>
                  <a:pt x="3219" y="1335"/>
                  <a:pt x="3219" y="1335"/>
                </a:cubicBezTo>
                <a:cubicBezTo>
                  <a:pt x="3219" y="1336"/>
                  <a:pt x="3218" y="1336"/>
                  <a:pt x="3218" y="1336"/>
                </a:cubicBezTo>
                <a:cubicBezTo>
                  <a:pt x="3218" y="1337"/>
                  <a:pt x="3218" y="1337"/>
                  <a:pt x="3218" y="1338"/>
                </a:cubicBezTo>
                <a:cubicBezTo>
                  <a:pt x="3219" y="1338"/>
                  <a:pt x="3219" y="1336"/>
                  <a:pt x="3219" y="1336"/>
                </a:cubicBezTo>
                <a:cubicBezTo>
                  <a:pt x="3220" y="1335"/>
                  <a:pt x="3220" y="1335"/>
                  <a:pt x="3220" y="1335"/>
                </a:cubicBezTo>
                <a:cubicBezTo>
                  <a:pt x="3220" y="1334"/>
                  <a:pt x="3221" y="1332"/>
                  <a:pt x="3221" y="1333"/>
                </a:cubicBezTo>
                <a:cubicBezTo>
                  <a:pt x="3222" y="1333"/>
                  <a:pt x="3222" y="1333"/>
                  <a:pt x="3222" y="1334"/>
                </a:cubicBezTo>
                <a:cubicBezTo>
                  <a:pt x="3222" y="1334"/>
                  <a:pt x="3222" y="1334"/>
                  <a:pt x="3223" y="1334"/>
                </a:cubicBezTo>
                <a:cubicBezTo>
                  <a:pt x="3223" y="1335"/>
                  <a:pt x="3223" y="1335"/>
                  <a:pt x="3223" y="1335"/>
                </a:cubicBezTo>
                <a:cubicBezTo>
                  <a:pt x="3223" y="1335"/>
                  <a:pt x="3224" y="1335"/>
                  <a:pt x="3224" y="1336"/>
                </a:cubicBezTo>
                <a:cubicBezTo>
                  <a:pt x="3224" y="1336"/>
                  <a:pt x="3224" y="1337"/>
                  <a:pt x="3225" y="1336"/>
                </a:cubicBezTo>
                <a:cubicBezTo>
                  <a:pt x="3226" y="1336"/>
                  <a:pt x="3227" y="1336"/>
                  <a:pt x="3227" y="1336"/>
                </a:cubicBezTo>
                <a:cubicBezTo>
                  <a:pt x="3227" y="1336"/>
                  <a:pt x="3228" y="1335"/>
                  <a:pt x="3228" y="1335"/>
                </a:cubicBezTo>
                <a:cubicBezTo>
                  <a:pt x="3228" y="1334"/>
                  <a:pt x="3229" y="1334"/>
                  <a:pt x="3230" y="1334"/>
                </a:cubicBezTo>
                <a:cubicBezTo>
                  <a:pt x="3230" y="1335"/>
                  <a:pt x="3230" y="1335"/>
                  <a:pt x="3230" y="1335"/>
                </a:cubicBezTo>
                <a:cubicBezTo>
                  <a:pt x="3231" y="1335"/>
                  <a:pt x="3232" y="1336"/>
                  <a:pt x="3233" y="1336"/>
                </a:cubicBezTo>
                <a:cubicBezTo>
                  <a:pt x="3234" y="1336"/>
                  <a:pt x="3234" y="1335"/>
                  <a:pt x="3235" y="1336"/>
                </a:cubicBezTo>
                <a:cubicBezTo>
                  <a:pt x="3236" y="1336"/>
                  <a:pt x="3238" y="1336"/>
                  <a:pt x="3237" y="1335"/>
                </a:cubicBezTo>
                <a:cubicBezTo>
                  <a:pt x="3237" y="1335"/>
                  <a:pt x="3236" y="1335"/>
                  <a:pt x="3237" y="1334"/>
                </a:cubicBezTo>
                <a:cubicBezTo>
                  <a:pt x="3238" y="1334"/>
                  <a:pt x="3238" y="1334"/>
                  <a:pt x="3238" y="1334"/>
                </a:cubicBezTo>
                <a:cubicBezTo>
                  <a:pt x="3239" y="1335"/>
                  <a:pt x="3240" y="1335"/>
                  <a:pt x="3241" y="1335"/>
                </a:cubicBezTo>
                <a:cubicBezTo>
                  <a:pt x="3242" y="1336"/>
                  <a:pt x="3242" y="1336"/>
                  <a:pt x="3242" y="1336"/>
                </a:cubicBezTo>
                <a:cubicBezTo>
                  <a:pt x="3243" y="1336"/>
                  <a:pt x="3243" y="1336"/>
                  <a:pt x="3244" y="1336"/>
                </a:cubicBezTo>
                <a:cubicBezTo>
                  <a:pt x="3244" y="1337"/>
                  <a:pt x="3245" y="1337"/>
                  <a:pt x="3246" y="1338"/>
                </a:cubicBezTo>
                <a:cubicBezTo>
                  <a:pt x="3246" y="1338"/>
                  <a:pt x="3246" y="1338"/>
                  <a:pt x="3247" y="1338"/>
                </a:cubicBezTo>
                <a:cubicBezTo>
                  <a:pt x="3247" y="1338"/>
                  <a:pt x="3247" y="1338"/>
                  <a:pt x="3248" y="1339"/>
                </a:cubicBezTo>
                <a:cubicBezTo>
                  <a:pt x="3248" y="1339"/>
                  <a:pt x="3248" y="1340"/>
                  <a:pt x="3249" y="1340"/>
                </a:cubicBezTo>
                <a:cubicBezTo>
                  <a:pt x="3249" y="1340"/>
                  <a:pt x="3250" y="1340"/>
                  <a:pt x="3250" y="1340"/>
                </a:cubicBezTo>
                <a:cubicBezTo>
                  <a:pt x="3251" y="1340"/>
                  <a:pt x="3251" y="1341"/>
                  <a:pt x="3251" y="1341"/>
                </a:cubicBezTo>
                <a:cubicBezTo>
                  <a:pt x="3251" y="1341"/>
                  <a:pt x="3252" y="1342"/>
                  <a:pt x="3252" y="1341"/>
                </a:cubicBezTo>
                <a:cubicBezTo>
                  <a:pt x="3252" y="1341"/>
                  <a:pt x="3252" y="1341"/>
                  <a:pt x="3252" y="1340"/>
                </a:cubicBezTo>
                <a:cubicBezTo>
                  <a:pt x="3252" y="1340"/>
                  <a:pt x="3253" y="1339"/>
                  <a:pt x="3253" y="1339"/>
                </a:cubicBezTo>
                <a:cubicBezTo>
                  <a:pt x="3253" y="1338"/>
                  <a:pt x="3253" y="1337"/>
                  <a:pt x="3252" y="1337"/>
                </a:cubicBezTo>
                <a:cubicBezTo>
                  <a:pt x="3251" y="1336"/>
                  <a:pt x="3251" y="1336"/>
                  <a:pt x="3250" y="1335"/>
                </a:cubicBezTo>
                <a:cubicBezTo>
                  <a:pt x="3250" y="1335"/>
                  <a:pt x="3249" y="1334"/>
                  <a:pt x="3249" y="1333"/>
                </a:cubicBezTo>
                <a:cubicBezTo>
                  <a:pt x="3248" y="1332"/>
                  <a:pt x="3248" y="1332"/>
                  <a:pt x="3247" y="1331"/>
                </a:cubicBezTo>
                <a:cubicBezTo>
                  <a:pt x="3247" y="1331"/>
                  <a:pt x="3246" y="1331"/>
                  <a:pt x="3246" y="1331"/>
                </a:cubicBezTo>
                <a:cubicBezTo>
                  <a:pt x="3246" y="1331"/>
                  <a:pt x="3245" y="1331"/>
                  <a:pt x="3245" y="1331"/>
                </a:cubicBezTo>
                <a:cubicBezTo>
                  <a:pt x="3244" y="1331"/>
                  <a:pt x="3243" y="1331"/>
                  <a:pt x="3242" y="1331"/>
                </a:cubicBezTo>
                <a:cubicBezTo>
                  <a:pt x="3242" y="1331"/>
                  <a:pt x="3241" y="1330"/>
                  <a:pt x="3240" y="1330"/>
                </a:cubicBezTo>
                <a:cubicBezTo>
                  <a:pt x="3239" y="1330"/>
                  <a:pt x="3239" y="1329"/>
                  <a:pt x="3238" y="1329"/>
                </a:cubicBezTo>
                <a:cubicBezTo>
                  <a:pt x="3238" y="1329"/>
                  <a:pt x="3236" y="1328"/>
                  <a:pt x="3235" y="1329"/>
                </a:cubicBezTo>
                <a:cubicBezTo>
                  <a:pt x="3235" y="1329"/>
                  <a:pt x="3235" y="1329"/>
                  <a:pt x="3235" y="1330"/>
                </a:cubicBezTo>
                <a:cubicBezTo>
                  <a:pt x="3234" y="1330"/>
                  <a:pt x="3234" y="1330"/>
                  <a:pt x="3233" y="1330"/>
                </a:cubicBezTo>
                <a:cubicBezTo>
                  <a:pt x="3233" y="1330"/>
                  <a:pt x="3232" y="1331"/>
                  <a:pt x="3232" y="1330"/>
                </a:cubicBezTo>
                <a:cubicBezTo>
                  <a:pt x="3232" y="1330"/>
                  <a:pt x="3232" y="1329"/>
                  <a:pt x="3232" y="1329"/>
                </a:cubicBezTo>
                <a:cubicBezTo>
                  <a:pt x="3231" y="1328"/>
                  <a:pt x="3230" y="1329"/>
                  <a:pt x="3230" y="1329"/>
                </a:cubicBezTo>
                <a:cubicBezTo>
                  <a:pt x="3228" y="1330"/>
                  <a:pt x="3226" y="1329"/>
                  <a:pt x="3225" y="1329"/>
                </a:cubicBezTo>
                <a:close/>
                <a:moveTo>
                  <a:pt x="3233" y="892"/>
                </a:moveTo>
                <a:cubicBezTo>
                  <a:pt x="3234" y="892"/>
                  <a:pt x="3234" y="892"/>
                  <a:pt x="3234" y="891"/>
                </a:cubicBezTo>
                <a:cubicBezTo>
                  <a:pt x="3234" y="891"/>
                  <a:pt x="3234" y="891"/>
                  <a:pt x="3234" y="891"/>
                </a:cubicBezTo>
                <a:cubicBezTo>
                  <a:pt x="3235" y="891"/>
                  <a:pt x="3234" y="891"/>
                  <a:pt x="3234" y="890"/>
                </a:cubicBezTo>
                <a:cubicBezTo>
                  <a:pt x="3234" y="890"/>
                  <a:pt x="3233" y="890"/>
                  <a:pt x="3233" y="890"/>
                </a:cubicBezTo>
                <a:cubicBezTo>
                  <a:pt x="3233" y="889"/>
                  <a:pt x="3233" y="890"/>
                  <a:pt x="3233" y="890"/>
                </a:cubicBezTo>
                <a:cubicBezTo>
                  <a:pt x="3233" y="890"/>
                  <a:pt x="3233" y="890"/>
                  <a:pt x="3233" y="891"/>
                </a:cubicBezTo>
                <a:cubicBezTo>
                  <a:pt x="3233" y="891"/>
                  <a:pt x="3233" y="892"/>
                  <a:pt x="3233" y="892"/>
                </a:cubicBezTo>
                <a:close/>
                <a:moveTo>
                  <a:pt x="3793" y="1747"/>
                </a:moveTo>
                <a:cubicBezTo>
                  <a:pt x="3792" y="1747"/>
                  <a:pt x="3792" y="1746"/>
                  <a:pt x="3791" y="1747"/>
                </a:cubicBezTo>
                <a:cubicBezTo>
                  <a:pt x="3790" y="1747"/>
                  <a:pt x="3789" y="1747"/>
                  <a:pt x="3789" y="1748"/>
                </a:cubicBezTo>
                <a:cubicBezTo>
                  <a:pt x="3788" y="1748"/>
                  <a:pt x="3787" y="1749"/>
                  <a:pt x="3786" y="1749"/>
                </a:cubicBezTo>
                <a:cubicBezTo>
                  <a:pt x="3786" y="1750"/>
                  <a:pt x="3785" y="1750"/>
                  <a:pt x="3784" y="1751"/>
                </a:cubicBezTo>
                <a:cubicBezTo>
                  <a:pt x="3783" y="1752"/>
                  <a:pt x="3781" y="1753"/>
                  <a:pt x="3779" y="1752"/>
                </a:cubicBezTo>
                <a:cubicBezTo>
                  <a:pt x="3778" y="1752"/>
                  <a:pt x="3778" y="1751"/>
                  <a:pt x="3777" y="1751"/>
                </a:cubicBezTo>
                <a:cubicBezTo>
                  <a:pt x="3776" y="1751"/>
                  <a:pt x="3776" y="1751"/>
                  <a:pt x="3775" y="1751"/>
                </a:cubicBezTo>
                <a:cubicBezTo>
                  <a:pt x="3775" y="1750"/>
                  <a:pt x="3775" y="1750"/>
                  <a:pt x="3774" y="1750"/>
                </a:cubicBezTo>
                <a:cubicBezTo>
                  <a:pt x="3773" y="1749"/>
                  <a:pt x="3772" y="1749"/>
                  <a:pt x="3771" y="1748"/>
                </a:cubicBezTo>
                <a:cubicBezTo>
                  <a:pt x="3770" y="1748"/>
                  <a:pt x="3770" y="1748"/>
                  <a:pt x="3769" y="1748"/>
                </a:cubicBezTo>
                <a:cubicBezTo>
                  <a:pt x="3766" y="1748"/>
                  <a:pt x="3766" y="1746"/>
                  <a:pt x="3766" y="1744"/>
                </a:cubicBezTo>
                <a:cubicBezTo>
                  <a:pt x="3766" y="1743"/>
                  <a:pt x="3765" y="1742"/>
                  <a:pt x="3765" y="1741"/>
                </a:cubicBezTo>
                <a:cubicBezTo>
                  <a:pt x="3765" y="1740"/>
                  <a:pt x="3765" y="1740"/>
                  <a:pt x="3765" y="1739"/>
                </a:cubicBezTo>
                <a:cubicBezTo>
                  <a:pt x="3765" y="1739"/>
                  <a:pt x="3765" y="1738"/>
                  <a:pt x="3765" y="1738"/>
                </a:cubicBezTo>
                <a:cubicBezTo>
                  <a:pt x="3765" y="1737"/>
                  <a:pt x="3765" y="1737"/>
                  <a:pt x="3765" y="1737"/>
                </a:cubicBezTo>
                <a:cubicBezTo>
                  <a:pt x="3765" y="1737"/>
                  <a:pt x="3764" y="1737"/>
                  <a:pt x="3764" y="1737"/>
                </a:cubicBezTo>
                <a:cubicBezTo>
                  <a:pt x="3764" y="1736"/>
                  <a:pt x="3765" y="1736"/>
                  <a:pt x="3765" y="1736"/>
                </a:cubicBezTo>
                <a:cubicBezTo>
                  <a:pt x="3766" y="1735"/>
                  <a:pt x="3763" y="1735"/>
                  <a:pt x="3763" y="1735"/>
                </a:cubicBezTo>
                <a:cubicBezTo>
                  <a:pt x="3762" y="1735"/>
                  <a:pt x="3762" y="1733"/>
                  <a:pt x="3762" y="1733"/>
                </a:cubicBezTo>
                <a:cubicBezTo>
                  <a:pt x="3761" y="1732"/>
                  <a:pt x="3761" y="1734"/>
                  <a:pt x="3761" y="1734"/>
                </a:cubicBezTo>
                <a:cubicBezTo>
                  <a:pt x="3761" y="1735"/>
                  <a:pt x="3761" y="1735"/>
                  <a:pt x="3761" y="1735"/>
                </a:cubicBezTo>
                <a:cubicBezTo>
                  <a:pt x="3761" y="1736"/>
                  <a:pt x="3761" y="1736"/>
                  <a:pt x="3761" y="1737"/>
                </a:cubicBezTo>
                <a:cubicBezTo>
                  <a:pt x="3761" y="1737"/>
                  <a:pt x="3761" y="1738"/>
                  <a:pt x="3761" y="1738"/>
                </a:cubicBezTo>
                <a:cubicBezTo>
                  <a:pt x="3761" y="1739"/>
                  <a:pt x="3761" y="1739"/>
                  <a:pt x="3761" y="1740"/>
                </a:cubicBezTo>
                <a:cubicBezTo>
                  <a:pt x="3762" y="1741"/>
                  <a:pt x="3761" y="1741"/>
                  <a:pt x="3760" y="1740"/>
                </a:cubicBezTo>
                <a:cubicBezTo>
                  <a:pt x="3760" y="1740"/>
                  <a:pt x="3759" y="1740"/>
                  <a:pt x="3759" y="1740"/>
                </a:cubicBezTo>
                <a:cubicBezTo>
                  <a:pt x="3759" y="1740"/>
                  <a:pt x="3758" y="1740"/>
                  <a:pt x="3758" y="1740"/>
                </a:cubicBezTo>
                <a:cubicBezTo>
                  <a:pt x="3757" y="1739"/>
                  <a:pt x="3757" y="1738"/>
                  <a:pt x="3757" y="1738"/>
                </a:cubicBezTo>
                <a:cubicBezTo>
                  <a:pt x="3756" y="1737"/>
                  <a:pt x="3755" y="1738"/>
                  <a:pt x="3755" y="1738"/>
                </a:cubicBezTo>
                <a:cubicBezTo>
                  <a:pt x="3754" y="1738"/>
                  <a:pt x="3754" y="1737"/>
                  <a:pt x="3753" y="1737"/>
                </a:cubicBezTo>
                <a:cubicBezTo>
                  <a:pt x="3752" y="1736"/>
                  <a:pt x="3753" y="1736"/>
                  <a:pt x="3754" y="1735"/>
                </a:cubicBezTo>
                <a:cubicBezTo>
                  <a:pt x="3754" y="1734"/>
                  <a:pt x="3753" y="1734"/>
                  <a:pt x="3753" y="1733"/>
                </a:cubicBezTo>
                <a:cubicBezTo>
                  <a:pt x="3753" y="1733"/>
                  <a:pt x="3752" y="1732"/>
                  <a:pt x="3753" y="1732"/>
                </a:cubicBezTo>
                <a:cubicBezTo>
                  <a:pt x="3753" y="1731"/>
                  <a:pt x="3753" y="1731"/>
                  <a:pt x="3753" y="1731"/>
                </a:cubicBezTo>
                <a:cubicBezTo>
                  <a:pt x="3754" y="1730"/>
                  <a:pt x="3753" y="1730"/>
                  <a:pt x="3752" y="1729"/>
                </a:cubicBezTo>
                <a:cubicBezTo>
                  <a:pt x="3752" y="1729"/>
                  <a:pt x="3752" y="1728"/>
                  <a:pt x="3752" y="1728"/>
                </a:cubicBezTo>
                <a:cubicBezTo>
                  <a:pt x="3751" y="1728"/>
                  <a:pt x="3751" y="1727"/>
                  <a:pt x="3751" y="1727"/>
                </a:cubicBezTo>
                <a:cubicBezTo>
                  <a:pt x="3751" y="1727"/>
                  <a:pt x="3751" y="1726"/>
                  <a:pt x="3750" y="1726"/>
                </a:cubicBezTo>
                <a:cubicBezTo>
                  <a:pt x="3750" y="1725"/>
                  <a:pt x="3750" y="1725"/>
                  <a:pt x="3750" y="1724"/>
                </a:cubicBezTo>
                <a:cubicBezTo>
                  <a:pt x="3749" y="1724"/>
                  <a:pt x="3749" y="1724"/>
                  <a:pt x="3749" y="1724"/>
                </a:cubicBezTo>
                <a:cubicBezTo>
                  <a:pt x="3748" y="1723"/>
                  <a:pt x="3748" y="1723"/>
                  <a:pt x="3749" y="1722"/>
                </a:cubicBezTo>
                <a:cubicBezTo>
                  <a:pt x="3749" y="1722"/>
                  <a:pt x="3749" y="1721"/>
                  <a:pt x="3748" y="1721"/>
                </a:cubicBezTo>
                <a:cubicBezTo>
                  <a:pt x="3748" y="1720"/>
                  <a:pt x="3748" y="1720"/>
                  <a:pt x="3748" y="1720"/>
                </a:cubicBezTo>
                <a:cubicBezTo>
                  <a:pt x="3748" y="1719"/>
                  <a:pt x="3748" y="1719"/>
                  <a:pt x="3748" y="1718"/>
                </a:cubicBezTo>
                <a:cubicBezTo>
                  <a:pt x="3748" y="1718"/>
                  <a:pt x="3748" y="1717"/>
                  <a:pt x="3748" y="1717"/>
                </a:cubicBezTo>
                <a:cubicBezTo>
                  <a:pt x="3748" y="1717"/>
                  <a:pt x="3748" y="1716"/>
                  <a:pt x="3748" y="1716"/>
                </a:cubicBezTo>
                <a:cubicBezTo>
                  <a:pt x="3748" y="1715"/>
                  <a:pt x="3747" y="1715"/>
                  <a:pt x="3747" y="1715"/>
                </a:cubicBezTo>
                <a:cubicBezTo>
                  <a:pt x="3747" y="1716"/>
                  <a:pt x="3747" y="1716"/>
                  <a:pt x="3746" y="1716"/>
                </a:cubicBezTo>
                <a:cubicBezTo>
                  <a:pt x="3746" y="1718"/>
                  <a:pt x="3745" y="1717"/>
                  <a:pt x="3745" y="1716"/>
                </a:cubicBezTo>
                <a:cubicBezTo>
                  <a:pt x="3744" y="1716"/>
                  <a:pt x="3744" y="1716"/>
                  <a:pt x="3744" y="1715"/>
                </a:cubicBezTo>
                <a:cubicBezTo>
                  <a:pt x="3744" y="1715"/>
                  <a:pt x="3745" y="1715"/>
                  <a:pt x="3745" y="1714"/>
                </a:cubicBezTo>
                <a:cubicBezTo>
                  <a:pt x="3744" y="1713"/>
                  <a:pt x="3743" y="1714"/>
                  <a:pt x="3743" y="1714"/>
                </a:cubicBezTo>
                <a:cubicBezTo>
                  <a:pt x="3742" y="1713"/>
                  <a:pt x="3742" y="1713"/>
                  <a:pt x="3742" y="1713"/>
                </a:cubicBezTo>
                <a:cubicBezTo>
                  <a:pt x="3741" y="1713"/>
                  <a:pt x="3741" y="1712"/>
                  <a:pt x="3740" y="1712"/>
                </a:cubicBezTo>
                <a:cubicBezTo>
                  <a:pt x="3740" y="1712"/>
                  <a:pt x="3739" y="1712"/>
                  <a:pt x="3738" y="1712"/>
                </a:cubicBezTo>
                <a:cubicBezTo>
                  <a:pt x="3738" y="1712"/>
                  <a:pt x="3737" y="1712"/>
                  <a:pt x="3737" y="1712"/>
                </a:cubicBezTo>
                <a:cubicBezTo>
                  <a:pt x="3737" y="1711"/>
                  <a:pt x="3737" y="1711"/>
                  <a:pt x="3737" y="1710"/>
                </a:cubicBezTo>
                <a:cubicBezTo>
                  <a:pt x="3737" y="1710"/>
                  <a:pt x="3737" y="1711"/>
                  <a:pt x="3737" y="1711"/>
                </a:cubicBezTo>
                <a:cubicBezTo>
                  <a:pt x="3736" y="1711"/>
                  <a:pt x="3736" y="1712"/>
                  <a:pt x="3735" y="1712"/>
                </a:cubicBezTo>
                <a:cubicBezTo>
                  <a:pt x="3735" y="1712"/>
                  <a:pt x="3734" y="1711"/>
                  <a:pt x="3734" y="1710"/>
                </a:cubicBezTo>
                <a:cubicBezTo>
                  <a:pt x="3734" y="1710"/>
                  <a:pt x="3734" y="1709"/>
                  <a:pt x="3733" y="1709"/>
                </a:cubicBezTo>
                <a:cubicBezTo>
                  <a:pt x="3733" y="1709"/>
                  <a:pt x="3733" y="1708"/>
                  <a:pt x="3732" y="1708"/>
                </a:cubicBezTo>
                <a:cubicBezTo>
                  <a:pt x="3732" y="1708"/>
                  <a:pt x="3731" y="1707"/>
                  <a:pt x="3732" y="1706"/>
                </a:cubicBezTo>
                <a:cubicBezTo>
                  <a:pt x="3733" y="1706"/>
                  <a:pt x="3733" y="1707"/>
                  <a:pt x="3733" y="1706"/>
                </a:cubicBezTo>
                <a:cubicBezTo>
                  <a:pt x="3733" y="1706"/>
                  <a:pt x="3733" y="1705"/>
                  <a:pt x="3733" y="1705"/>
                </a:cubicBezTo>
                <a:cubicBezTo>
                  <a:pt x="3732" y="1705"/>
                  <a:pt x="3731" y="1705"/>
                  <a:pt x="3730" y="1705"/>
                </a:cubicBezTo>
                <a:cubicBezTo>
                  <a:pt x="3729" y="1705"/>
                  <a:pt x="3730" y="1707"/>
                  <a:pt x="3730" y="1707"/>
                </a:cubicBezTo>
                <a:cubicBezTo>
                  <a:pt x="3731" y="1708"/>
                  <a:pt x="3731" y="1708"/>
                  <a:pt x="3732" y="1709"/>
                </a:cubicBezTo>
                <a:cubicBezTo>
                  <a:pt x="3733" y="1710"/>
                  <a:pt x="3734" y="1711"/>
                  <a:pt x="3734" y="1713"/>
                </a:cubicBezTo>
                <a:cubicBezTo>
                  <a:pt x="3735" y="1714"/>
                  <a:pt x="3735" y="1715"/>
                  <a:pt x="3735" y="1715"/>
                </a:cubicBezTo>
                <a:cubicBezTo>
                  <a:pt x="3735" y="1716"/>
                  <a:pt x="3736" y="1717"/>
                  <a:pt x="3736" y="1718"/>
                </a:cubicBezTo>
                <a:cubicBezTo>
                  <a:pt x="3736" y="1718"/>
                  <a:pt x="3736" y="1719"/>
                  <a:pt x="3736" y="1720"/>
                </a:cubicBezTo>
                <a:cubicBezTo>
                  <a:pt x="3737" y="1720"/>
                  <a:pt x="3737" y="1719"/>
                  <a:pt x="3737" y="1718"/>
                </a:cubicBezTo>
                <a:cubicBezTo>
                  <a:pt x="3738" y="1717"/>
                  <a:pt x="3739" y="1720"/>
                  <a:pt x="3739" y="1721"/>
                </a:cubicBezTo>
                <a:cubicBezTo>
                  <a:pt x="3740" y="1722"/>
                  <a:pt x="3740" y="1723"/>
                  <a:pt x="3741" y="1725"/>
                </a:cubicBezTo>
                <a:cubicBezTo>
                  <a:pt x="3742" y="1725"/>
                  <a:pt x="3742" y="1726"/>
                  <a:pt x="3743" y="1727"/>
                </a:cubicBezTo>
                <a:cubicBezTo>
                  <a:pt x="3743" y="1728"/>
                  <a:pt x="3743" y="1728"/>
                  <a:pt x="3743" y="1728"/>
                </a:cubicBezTo>
                <a:cubicBezTo>
                  <a:pt x="3743" y="1729"/>
                  <a:pt x="3744" y="1729"/>
                  <a:pt x="3744" y="1730"/>
                </a:cubicBezTo>
                <a:cubicBezTo>
                  <a:pt x="3744" y="1730"/>
                  <a:pt x="3744" y="1730"/>
                  <a:pt x="3744" y="1730"/>
                </a:cubicBezTo>
                <a:cubicBezTo>
                  <a:pt x="3744" y="1731"/>
                  <a:pt x="3744" y="1731"/>
                  <a:pt x="3745" y="1731"/>
                </a:cubicBezTo>
                <a:cubicBezTo>
                  <a:pt x="3745" y="1731"/>
                  <a:pt x="3745" y="1731"/>
                  <a:pt x="3745" y="1731"/>
                </a:cubicBezTo>
                <a:cubicBezTo>
                  <a:pt x="3746" y="1731"/>
                  <a:pt x="3746" y="1730"/>
                  <a:pt x="3746" y="1730"/>
                </a:cubicBezTo>
                <a:cubicBezTo>
                  <a:pt x="3745" y="1729"/>
                  <a:pt x="3745" y="1729"/>
                  <a:pt x="3745" y="1728"/>
                </a:cubicBezTo>
                <a:cubicBezTo>
                  <a:pt x="3744" y="1728"/>
                  <a:pt x="3745" y="1727"/>
                  <a:pt x="3745" y="1728"/>
                </a:cubicBezTo>
                <a:cubicBezTo>
                  <a:pt x="3746" y="1728"/>
                  <a:pt x="3746" y="1729"/>
                  <a:pt x="3746" y="1729"/>
                </a:cubicBezTo>
                <a:cubicBezTo>
                  <a:pt x="3747" y="1729"/>
                  <a:pt x="3746" y="1728"/>
                  <a:pt x="3747" y="1728"/>
                </a:cubicBezTo>
                <a:cubicBezTo>
                  <a:pt x="3747" y="1728"/>
                  <a:pt x="3748" y="1728"/>
                  <a:pt x="3748" y="1729"/>
                </a:cubicBezTo>
                <a:cubicBezTo>
                  <a:pt x="3747" y="1729"/>
                  <a:pt x="3747" y="1729"/>
                  <a:pt x="3748" y="1729"/>
                </a:cubicBezTo>
                <a:cubicBezTo>
                  <a:pt x="3748" y="1730"/>
                  <a:pt x="3748" y="1730"/>
                  <a:pt x="3748" y="1730"/>
                </a:cubicBezTo>
                <a:cubicBezTo>
                  <a:pt x="3747" y="1730"/>
                  <a:pt x="3747" y="1730"/>
                  <a:pt x="3747" y="1731"/>
                </a:cubicBezTo>
                <a:cubicBezTo>
                  <a:pt x="3747" y="1731"/>
                  <a:pt x="3748" y="1731"/>
                  <a:pt x="3748" y="1731"/>
                </a:cubicBezTo>
                <a:cubicBezTo>
                  <a:pt x="3748" y="1732"/>
                  <a:pt x="3748" y="1732"/>
                  <a:pt x="3748" y="1732"/>
                </a:cubicBezTo>
                <a:cubicBezTo>
                  <a:pt x="3748" y="1733"/>
                  <a:pt x="3749" y="1733"/>
                  <a:pt x="3749" y="1733"/>
                </a:cubicBezTo>
                <a:cubicBezTo>
                  <a:pt x="3749" y="1733"/>
                  <a:pt x="3749" y="1734"/>
                  <a:pt x="3748" y="1734"/>
                </a:cubicBezTo>
                <a:cubicBezTo>
                  <a:pt x="3748" y="1734"/>
                  <a:pt x="3748" y="1733"/>
                  <a:pt x="3747" y="1733"/>
                </a:cubicBezTo>
                <a:cubicBezTo>
                  <a:pt x="3747" y="1733"/>
                  <a:pt x="3747" y="1732"/>
                  <a:pt x="3747" y="1732"/>
                </a:cubicBezTo>
                <a:cubicBezTo>
                  <a:pt x="3746" y="1732"/>
                  <a:pt x="3746" y="1733"/>
                  <a:pt x="3746" y="1733"/>
                </a:cubicBezTo>
                <a:cubicBezTo>
                  <a:pt x="3747" y="1734"/>
                  <a:pt x="3747" y="1734"/>
                  <a:pt x="3748" y="1735"/>
                </a:cubicBezTo>
                <a:cubicBezTo>
                  <a:pt x="3748" y="1735"/>
                  <a:pt x="3748" y="1736"/>
                  <a:pt x="3748" y="1737"/>
                </a:cubicBezTo>
                <a:cubicBezTo>
                  <a:pt x="3749" y="1738"/>
                  <a:pt x="3749" y="1738"/>
                  <a:pt x="3749" y="1738"/>
                </a:cubicBezTo>
                <a:cubicBezTo>
                  <a:pt x="3749" y="1738"/>
                  <a:pt x="3749" y="1739"/>
                  <a:pt x="3750" y="1739"/>
                </a:cubicBezTo>
                <a:cubicBezTo>
                  <a:pt x="3750" y="1740"/>
                  <a:pt x="3750" y="1739"/>
                  <a:pt x="3750" y="1739"/>
                </a:cubicBezTo>
                <a:cubicBezTo>
                  <a:pt x="3751" y="1739"/>
                  <a:pt x="3751" y="1739"/>
                  <a:pt x="3751" y="1738"/>
                </a:cubicBezTo>
                <a:cubicBezTo>
                  <a:pt x="3751" y="1738"/>
                  <a:pt x="3752" y="1738"/>
                  <a:pt x="3752" y="1739"/>
                </a:cubicBezTo>
                <a:cubicBezTo>
                  <a:pt x="3752" y="1739"/>
                  <a:pt x="3753" y="1739"/>
                  <a:pt x="3753" y="1739"/>
                </a:cubicBezTo>
                <a:cubicBezTo>
                  <a:pt x="3753" y="1740"/>
                  <a:pt x="3753" y="1740"/>
                  <a:pt x="3753" y="1740"/>
                </a:cubicBezTo>
                <a:cubicBezTo>
                  <a:pt x="3753" y="1740"/>
                  <a:pt x="3753" y="1740"/>
                  <a:pt x="3752" y="1741"/>
                </a:cubicBezTo>
                <a:cubicBezTo>
                  <a:pt x="3752" y="1741"/>
                  <a:pt x="3752" y="1741"/>
                  <a:pt x="3752" y="1742"/>
                </a:cubicBezTo>
                <a:cubicBezTo>
                  <a:pt x="3751" y="1742"/>
                  <a:pt x="3751" y="1742"/>
                  <a:pt x="3751" y="1743"/>
                </a:cubicBezTo>
                <a:cubicBezTo>
                  <a:pt x="3752" y="1743"/>
                  <a:pt x="3752" y="1743"/>
                  <a:pt x="3752" y="1743"/>
                </a:cubicBezTo>
                <a:cubicBezTo>
                  <a:pt x="3753" y="1744"/>
                  <a:pt x="3753" y="1744"/>
                  <a:pt x="3753" y="1744"/>
                </a:cubicBezTo>
                <a:cubicBezTo>
                  <a:pt x="3753" y="1745"/>
                  <a:pt x="3754" y="1746"/>
                  <a:pt x="3754" y="1747"/>
                </a:cubicBezTo>
                <a:cubicBezTo>
                  <a:pt x="3754" y="1747"/>
                  <a:pt x="3755" y="1748"/>
                  <a:pt x="3755" y="1749"/>
                </a:cubicBezTo>
                <a:cubicBezTo>
                  <a:pt x="3755" y="1749"/>
                  <a:pt x="3754" y="1750"/>
                  <a:pt x="3753" y="1751"/>
                </a:cubicBezTo>
                <a:cubicBezTo>
                  <a:pt x="3753" y="1751"/>
                  <a:pt x="3753" y="1752"/>
                  <a:pt x="3753" y="1753"/>
                </a:cubicBezTo>
                <a:cubicBezTo>
                  <a:pt x="3753" y="1753"/>
                  <a:pt x="3754" y="1754"/>
                  <a:pt x="3753" y="1754"/>
                </a:cubicBezTo>
                <a:cubicBezTo>
                  <a:pt x="3753" y="1754"/>
                  <a:pt x="3753" y="1755"/>
                  <a:pt x="3753" y="1755"/>
                </a:cubicBezTo>
                <a:cubicBezTo>
                  <a:pt x="3752" y="1756"/>
                  <a:pt x="3752" y="1757"/>
                  <a:pt x="3752" y="1757"/>
                </a:cubicBezTo>
                <a:cubicBezTo>
                  <a:pt x="3752" y="1758"/>
                  <a:pt x="3752" y="1759"/>
                  <a:pt x="3751" y="1760"/>
                </a:cubicBezTo>
                <a:cubicBezTo>
                  <a:pt x="3751" y="1761"/>
                  <a:pt x="3750" y="1762"/>
                  <a:pt x="3750" y="1763"/>
                </a:cubicBezTo>
                <a:cubicBezTo>
                  <a:pt x="3749" y="1764"/>
                  <a:pt x="3748" y="1765"/>
                  <a:pt x="3747" y="1765"/>
                </a:cubicBezTo>
                <a:cubicBezTo>
                  <a:pt x="3747" y="1766"/>
                  <a:pt x="3746" y="1766"/>
                  <a:pt x="3745" y="1766"/>
                </a:cubicBezTo>
                <a:cubicBezTo>
                  <a:pt x="3745" y="1767"/>
                  <a:pt x="3745" y="1767"/>
                  <a:pt x="3744" y="1767"/>
                </a:cubicBezTo>
                <a:cubicBezTo>
                  <a:pt x="3744" y="1768"/>
                  <a:pt x="3744" y="1768"/>
                  <a:pt x="3744" y="1768"/>
                </a:cubicBezTo>
                <a:cubicBezTo>
                  <a:pt x="3743" y="1768"/>
                  <a:pt x="3742" y="1769"/>
                  <a:pt x="3742" y="1769"/>
                </a:cubicBezTo>
                <a:cubicBezTo>
                  <a:pt x="3741" y="1769"/>
                  <a:pt x="3741" y="1770"/>
                  <a:pt x="3742" y="1770"/>
                </a:cubicBezTo>
                <a:cubicBezTo>
                  <a:pt x="3742" y="1771"/>
                  <a:pt x="3742" y="1771"/>
                  <a:pt x="3742" y="1772"/>
                </a:cubicBezTo>
                <a:cubicBezTo>
                  <a:pt x="3743" y="1772"/>
                  <a:pt x="3743" y="1772"/>
                  <a:pt x="3744" y="1772"/>
                </a:cubicBezTo>
                <a:cubicBezTo>
                  <a:pt x="3744" y="1773"/>
                  <a:pt x="3745" y="1773"/>
                  <a:pt x="3746" y="1774"/>
                </a:cubicBezTo>
                <a:cubicBezTo>
                  <a:pt x="3747" y="1774"/>
                  <a:pt x="3747" y="1775"/>
                  <a:pt x="3748" y="1775"/>
                </a:cubicBezTo>
                <a:cubicBezTo>
                  <a:pt x="3748" y="1776"/>
                  <a:pt x="3749" y="1776"/>
                  <a:pt x="3750" y="1776"/>
                </a:cubicBezTo>
                <a:cubicBezTo>
                  <a:pt x="3751" y="1776"/>
                  <a:pt x="3752" y="1777"/>
                  <a:pt x="3753" y="1777"/>
                </a:cubicBezTo>
                <a:cubicBezTo>
                  <a:pt x="3753" y="1777"/>
                  <a:pt x="3754" y="1778"/>
                  <a:pt x="3755" y="1778"/>
                </a:cubicBezTo>
                <a:cubicBezTo>
                  <a:pt x="3756" y="1779"/>
                  <a:pt x="3756" y="1779"/>
                  <a:pt x="3757" y="1780"/>
                </a:cubicBezTo>
                <a:cubicBezTo>
                  <a:pt x="3757" y="1780"/>
                  <a:pt x="3757" y="1781"/>
                  <a:pt x="3758" y="1781"/>
                </a:cubicBezTo>
                <a:cubicBezTo>
                  <a:pt x="3758" y="1782"/>
                  <a:pt x="3758" y="1782"/>
                  <a:pt x="3758" y="1783"/>
                </a:cubicBezTo>
                <a:cubicBezTo>
                  <a:pt x="3758" y="1784"/>
                  <a:pt x="3758" y="1785"/>
                  <a:pt x="3758" y="1786"/>
                </a:cubicBezTo>
                <a:cubicBezTo>
                  <a:pt x="3758" y="1787"/>
                  <a:pt x="3757" y="1787"/>
                  <a:pt x="3757" y="1788"/>
                </a:cubicBezTo>
                <a:cubicBezTo>
                  <a:pt x="3756" y="1789"/>
                  <a:pt x="3756" y="1790"/>
                  <a:pt x="3756" y="1791"/>
                </a:cubicBezTo>
                <a:cubicBezTo>
                  <a:pt x="3755" y="1792"/>
                  <a:pt x="3754" y="1792"/>
                  <a:pt x="3754" y="1793"/>
                </a:cubicBezTo>
                <a:cubicBezTo>
                  <a:pt x="3753" y="1793"/>
                  <a:pt x="3753" y="1794"/>
                  <a:pt x="3752" y="1795"/>
                </a:cubicBezTo>
                <a:cubicBezTo>
                  <a:pt x="3752" y="1796"/>
                  <a:pt x="3751" y="1796"/>
                  <a:pt x="3751" y="1797"/>
                </a:cubicBezTo>
                <a:cubicBezTo>
                  <a:pt x="3752" y="1798"/>
                  <a:pt x="3753" y="1796"/>
                  <a:pt x="3753" y="1796"/>
                </a:cubicBezTo>
                <a:cubicBezTo>
                  <a:pt x="3754" y="1796"/>
                  <a:pt x="3753" y="1797"/>
                  <a:pt x="3754" y="1797"/>
                </a:cubicBezTo>
                <a:cubicBezTo>
                  <a:pt x="3754" y="1798"/>
                  <a:pt x="3755" y="1797"/>
                  <a:pt x="3756" y="1797"/>
                </a:cubicBezTo>
                <a:cubicBezTo>
                  <a:pt x="3757" y="1798"/>
                  <a:pt x="3758" y="1798"/>
                  <a:pt x="3758" y="1799"/>
                </a:cubicBezTo>
                <a:cubicBezTo>
                  <a:pt x="3758" y="1799"/>
                  <a:pt x="3757" y="1801"/>
                  <a:pt x="3758" y="1800"/>
                </a:cubicBezTo>
                <a:cubicBezTo>
                  <a:pt x="3759" y="1800"/>
                  <a:pt x="3760" y="1799"/>
                  <a:pt x="3760" y="1799"/>
                </a:cubicBezTo>
                <a:cubicBezTo>
                  <a:pt x="3763" y="1796"/>
                  <a:pt x="3767" y="1796"/>
                  <a:pt x="3769" y="1792"/>
                </a:cubicBezTo>
                <a:cubicBezTo>
                  <a:pt x="3769" y="1791"/>
                  <a:pt x="3769" y="1790"/>
                  <a:pt x="3770" y="1789"/>
                </a:cubicBezTo>
                <a:cubicBezTo>
                  <a:pt x="3770" y="1788"/>
                  <a:pt x="3771" y="1787"/>
                  <a:pt x="3772" y="1787"/>
                </a:cubicBezTo>
                <a:cubicBezTo>
                  <a:pt x="3773" y="1786"/>
                  <a:pt x="3774" y="1785"/>
                  <a:pt x="3774" y="1784"/>
                </a:cubicBezTo>
                <a:cubicBezTo>
                  <a:pt x="3775" y="1783"/>
                  <a:pt x="3776" y="1781"/>
                  <a:pt x="3776" y="1780"/>
                </a:cubicBezTo>
                <a:cubicBezTo>
                  <a:pt x="3777" y="1780"/>
                  <a:pt x="3777" y="1779"/>
                  <a:pt x="3777" y="1779"/>
                </a:cubicBezTo>
                <a:cubicBezTo>
                  <a:pt x="3777" y="1778"/>
                  <a:pt x="3778" y="1777"/>
                  <a:pt x="3778" y="1776"/>
                </a:cubicBezTo>
                <a:cubicBezTo>
                  <a:pt x="3778" y="1775"/>
                  <a:pt x="3780" y="1775"/>
                  <a:pt x="3779" y="1774"/>
                </a:cubicBezTo>
                <a:cubicBezTo>
                  <a:pt x="3778" y="1773"/>
                  <a:pt x="3778" y="1773"/>
                  <a:pt x="3777" y="1772"/>
                </a:cubicBezTo>
                <a:cubicBezTo>
                  <a:pt x="3777" y="1771"/>
                  <a:pt x="3778" y="1769"/>
                  <a:pt x="3779" y="1768"/>
                </a:cubicBezTo>
                <a:cubicBezTo>
                  <a:pt x="3781" y="1767"/>
                  <a:pt x="3783" y="1767"/>
                  <a:pt x="3784" y="1766"/>
                </a:cubicBezTo>
                <a:cubicBezTo>
                  <a:pt x="3785" y="1766"/>
                  <a:pt x="3785" y="1766"/>
                  <a:pt x="3786" y="1766"/>
                </a:cubicBezTo>
                <a:cubicBezTo>
                  <a:pt x="3787" y="1766"/>
                  <a:pt x="3788" y="1766"/>
                  <a:pt x="3788" y="1767"/>
                </a:cubicBezTo>
                <a:cubicBezTo>
                  <a:pt x="3788" y="1767"/>
                  <a:pt x="3788" y="1768"/>
                  <a:pt x="3788" y="1768"/>
                </a:cubicBezTo>
                <a:cubicBezTo>
                  <a:pt x="3789" y="1768"/>
                  <a:pt x="3789" y="1768"/>
                  <a:pt x="3789" y="1767"/>
                </a:cubicBezTo>
                <a:cubicBezTo>
                  <a:pt x="3789" y="1767"/>
                  <a:pt x="3789" y="1767"/>
                  <a:pt x="3789" y="1766"/>
                </a:cubicBezTo>
                <a:cubicBezTo>
                  <a:pt x="3788" y="1765"/>
                  <a:pt x="3788" y="1764"/>
                  <a:pt x="3789" y="1763"/>
                </a:cubicBezTo>
                <a:cubicBezTo>
                  <a:pt x="3789" y="1762"/>
                  <a:pt x="3790" y="1762"/>
                  <a:pt x="3790" y="1761"/>
                </a:cubicBezTo>
                <a:cubicBezTo>
                  <a:pt x="3791" y="1761"/>
                  <a:pt x="3792" y="1760"/>
                  <a:pt x="3792" y="1760"/>
                </a:cubicBezTo>
                <a:cubicBezTo>
                  <a:pt x="3794" y="1758"/>
                  <a:pt x="3794" y="1756"/>
                  <a:pt x="3794" y="1755"/>
                </a:cubicBezTo>
                <a:cubicBezTo>
                  <a:pt x="3793" y="1754"/>
                  <a:pt x="3793" y="1753"/>
                  <a:pt x="3794" y="1752"/>
                </a:cubicBezTo>
                <a:cubicBezTo>
                  <a:pt x="3794" y="1751"/>
                  <a:pt x="3794" y="1750"/>
                  <a:pt x="3795" y="1750"/>
                </a:cubicBezTo>
                <a:cubicBezTo>
                  <a:pt x="3795" y="1749"/>
                  <a:pt x="3796" y="1748"/>
                  <a:pt x="3795" y="1748"/>
                </a:cubicBezTo>
                <a:cubicBezTo>
                  <a:pt x="3794" y="1747"/>
                  <a:pt x="3794" y="1747"/>
                  <a:pt x="3793" y="1747"/>
                </a:cubicBezTo>
                <a:close/>
                <a:moveTo>
                  <a:pt x="1820" y="530"/>
                </a:moveTo>
                <a:cubicBezTo>
                  <a:pt x="1821" y="529"/>
                  <a:pt x="1820" y="529"/>
                  <a:pt x="1820" y="528"/>
                </a:cubicBezTo>
                <a:cubicBezTo>
                  <a:pt x="1821" y="528"/>
                  <a:pt x="1821" y="528"/>
                  <a:pt x="1821" y="527"/>
                </a:cubicBezTo>
                <a:cubicBezTo>
                  <a:pt x="1821" y="527"/>
                  <a:pt x="1821" y="527"/>
                  <a:pt x="1820" y="527"/>
                </a:cubicBezTo>
                <a:cubicBezTo>
                  <a:pt x="1820" y="526"/>
                  <a:pt x="1820" y="525"/>
                  <a:pt x="1820" y="525"/>
                </a:cubicBezTo>
                <a:cubicBezTo>
                  <a:pt x="1820" y="525"/>
                  <a:pt x="1819" y="526"/>
                  <a:pt x="1819" y="526"/>
                </a:cubicBezTo>
                <a:cubicBezTo>
                  <a:pt x="1819" y="527"/>
                  <a:pt x="1819" y="527"/>
                  <a:pt x="1819" y="528"/>
                </a:cubicBezTo>
                <a:cubicBezTo>
                  <a:pt x="1819" y="528"/>
                  <a:pt x="1819" y="530"/>
                  <a:pt x="1820" y="530"/>
                </a:cubicBezTo>
                <a:close/>
                <a:moveTo>
                  <a:pt x="1929" y="756"/>
                </a:moveTo>
                <a:cubicBezTo>
                  <a:pt x="1929" y="756"/>
                  <a:pt x="1929" y="755"/>
                  <a:pt x="1928" y="754"/>
                </a:cubicBezTo>
                <a:cubicBezTo>
                  <a:pt x="1928" y="754"/>
                  <a:pt x="1928" y="754"/>
                  <a:pt x="1928" y="754"/>
                </a:cubicBezTo>
                <a:cubicBezTo>
                  <a:pt x="1927" y="754"/>
                  <a:pt x="1928" y="754"/>
                  <a:pt x="1928" y="755"/>
                </a:cubicBezTo>
                <a:cubicBezTo>
                  <a:pt x="1928" y="755"/>
                  <a:pt x="1928" y="757"/>
                  <a:pt x="1929" y="756"/>
                </a:cubicBezTo>
                <a:close/>
                <a:moveTo>
                  <a:pt x="1924" y="746"/>
                </a:moveTo>
                <a:cubicBezTo>
                  <a:pt x="1924" y="745"/>
                  <a:pt x="1924" y="745"/>
                  <a:pt x="1924" y="744"/>
                </a:cubicBezTo>
                <a:cubicBezTo>
                  <a:pt x="1924" y="744"/>
                  <a:pt x="1924" y="743"/>
                  <a:pt x="1923" y="743"/>
                </a:cubicBezTo>
                <a:cubicBezTo>
                  <a:pt x="1923" y="744"/>
                  <a:pt x="1923" y="744"/>
                  <a:pt x="1923" y="745"/>
                </a:cubicBezTo>
                <a:cubicBezTo>
                  <a:pt x="1923" y="745"/>
                  <a:pt x="1924" y="745"/>
                  <a:pt x="1923" y="746"/>
                </a:cubicBezTo>
                <a:cubicBezTo>
                  <a:pt x="1923" y="746"/>
                  <a:pt x="1923" y="746"/>
                  <a:pt x="1923" y="746"/>
                </a:cubicBezTo>
                <a:cubicBezTo>
                  <a:pt x="1923" y="747"/>
                  <a:pt x="1923" y="747"/>
                  <a:pt x="1923" y="747"/>
                </a:cubicBezTo>
                <a:cubicBezTo>
                  <a:pt x="1924" y="747"/>
                  <a:pt x="1924" y="748"/>
                  <a:pt x="1924" y="748"/>
                </a:cubicBezTo>
                <a:cubicBezTo>
                  <a:pt x="1924" y="749"/>
                  <a:pt x="1924" y="749"/>
                  <a:pt x="1924" y="750"/>
                </a:cubicBezTo>
                <a:cubicBezTo>
                  <a:pt x="1925" y="750"/>
                  <a:pt x="1925" y="751"/>
                  <a:pt x="1925" y="751"/>
                </a:cubicBezTo>
                <a:cubicBezTo>
                  <a:pt x="1925" y="751"/>
                  <a:pt x="1925" y="752"/>
                  <a:pt x="1925" y="752"/>
                </a:cubicBezTo>
                <a:cubicBezTo>
                  <a:pt x="1925" y="752"/>
                  <a:pt x="1925" y="750"/>
                  <a:pt x="1925" y="750"/>
                </a:cubicBezTo>
                <a:cubicBezTo>
                  <a:pt x="1925" y="749"/>
                  <a:pt x="1925" y="748"/>
                  <a:pt x="1925" y="748"/>
                </a:cubicBezTo>
                <a:cubicBezTo>
                  <a:pt x="1925" y="747"/>
                  <a:pt x="1925" y="746"/>
                  <a:pt x="1924" y="746"/>
                </a:cubicBezTo>
                <a:close/>
                <a:moveTo>
                  <a:pt x="3811" y="1483"/>
                </a:moveTo>
                <a:cubicBezTo>
                  <a:pt x="3811" y="1484"/>
                  <a:pt x="3810" y="1483"/>
                  <a:pt x="3810" y="1483"/>
                </a:cubicBezTo>
                <a:cubicBezTo>
                  <a:pt x="3809" y="1483"/>
                  <a:pt x="3809" y="1484"/>
                  <a:pt x="3809" y="1484"/>
                </a:cubicBezTo>
                <a:cubicBezTo>
                  <a:pt x="3808" y="1484"/>
                  <a:pt x="3808" y="1484"/>
                  <a:pt x="3808" y="1484"/>
                </a:cubicBezTo>
                <a:cubicBezTo>
                  <a:pt x="3807" y="1484"/>
                  <a:pt x="3807" y="1484"/>
                  <a:pt x="3806" y="1485"/>
                </a:cubicBezTo>
                <a:cubicBezTo>
                  <a:pt x="3806" y="1485"/>
                  <a:pt x="3806" y="1486"/>
                  <a:pt x="3805" y="1486"/>
                </a:cubicBezTo>
                <a:cubicBezTo>
                  <a:pt x="3805" y="1486"/>
                  <a:pt x="3804" y="1486"/>
                  <a:pt x="3804" y="1486"/>
                </a:cubicBezTo>
                <a:cubicBezTo>
                  <a:pt x="3804" y="1486"/>
                  <a:pt x="3804" y="1486"/>
                  <a:pt x="3804" y="1486"/>
                </a:cubicBezTo>
                <a:cubicBezTo>
                  <a:pt x="3804" y="1485"/>
                  <a:pt x="3804" y="1484"/>
                  <a:pt x="3803" y="1484"/>
                </a:cubicBezTo>
                <a:cubicBezTo>
                  <a:pt x="3803" y="1484"/>
                  <a:pt x="3802" y="1485"/>
                  <a:pt x="3802" y="1486"/>
                </a:cubicBezTo>
                <a:cubicBezTo>
                  <a:pt x="3802" y="1486"/>
                  <a:pt x="3803" y="1486"/>
                  <a:pt x="3803" y="1486"/>
                </a:cubicBezTo>
                <a:cubicBezTo>
                  <a:pt x="3802" y="1486"/>
                  <a:pt x="3801" y="1486"/>
                  <a:pt x="3801" y="1486"/>
                </a:cubicBezTo>
                <a:cubicBezTo>
                  <a:pt x="3800" y="1487"/>
                  <a:pt x="3800" y="1487"/>
                  <a:pt x="3800" y="1488"/>
                </a:cubicBezTo>
                <a:cubicBezTo>
                  <a:pt x="3799" y="1488"/>
                  <a:pt x="3799" y="1488"/>
                  <a:pt x="3798" y="1488"/>
                </a:cubicBezTo>
                <a:cubicBezTo>
                  <a:pt x="3798" y="1488"/>
                  <a:pt x="3798" y="1488"/>
                  <a:pt x="3798" y="1488"/>
                </a:cubicBezTo>
                <a:cubicBezTo>
                  <a:pt x="3797" y="1488"/>
                  <a:pt x="3797" y="1488"/>
                  <a:pt x="3797" y="1488"/>
                </a:cubicBezTo>
                <a:cubicBezTo>
                  <a:pt x="3796" y="1488"/>
                  <a:pt x="3796" y="1489"/>
                  <a:pt x="3796" y="1489"/>
                </a:cubicBezTo>
                <a:cubicBezTo>
                  <a:pt x="3796" y="1490"/>
                  <a:pt x="3797" y="1490"/>
                  <a:pt x="3797" y="1490"/>
                </a:cubicBezTo>
                <a:cubicBezTo>
                  <a:pt x="3798" y="1491"/>
                  <a:pt x="3798" y="1491"/>
                  <a:pt x="3798" y="1492"/>
                </a:cubicBezTo>
                <a:cubicBezTo>
                  <a:pt x="3798" y="1492"/>
                  <a:pt x="3798" y="1493"/>
                  <a:pt x="3799" y="1493"/>
                </a:cubicBezTo>
                <a:cubicBezTo>
                  <a:pt x="3799" y="1493"/>
                  <a:pt x="3800" y="1492"/>
                  <a:pt x="3801" y="1492"/>
                </a:cubicBezTo>
                <a:cubicBezTo>
                  <a:pt x="3801" y="1492"/>
                  <a:pt x="3802" y="1492"/>
                  <a:pt x="3803" y="1492"/>
                </a:cubicBezTo>
                <a:cubicBezTo>
                  <a:pt x="3803" y="1491"/>
                  <a:pt x="3804" y="1491"/>
                  <a:pt x="3804" y="1491"/>
                </a:cubicBezTo>
                <a:cubicBezTo>
                  <a:pt x="3805" y="1491"/>
                  <a:pt x="3805" y="1491"/>
                  <a:pt x="3806" y="1490"/>
                </a:cubicBezTo>
                <a:cubicBezTo>
                  <a:pt x="3807" y="1490"/>
                  <a:pt x="3807" y="1490"/>
                  <a:pt x="3808" y="1490"/>
                </a:cubicBezTo>
                <a:cubicBezTo>
                  <a:pt x="3808" y="1490"/>
                  <a:pt x="3809" y="1490"/>
                  <a:pt x="3810" y="1490"/>
                </a:cubicBezTo>
                <a:cubicBezTo>
                  <a:pt x="3810" y="1489"/>
                  <a:pt x="3811" y="1489"/>
                  <a:pt x="3811" y="1490"/>
                </a:cubicBezTo>
                <a:cubicBezTo>
                  <a:pt x="3811" y="1490"/>
                  <a:pt x="3812" y="1490"/>
                  <a:pt x="3812" y="1490"/>
                </a:cubicBezTo>
                <a:cubicBezTo>
                  <a:pt x="3812" y="1489"/>
                  <a:pt x="3812" y="1489"/>
                  <a:pt x="3812" y="1489"/>
                </a:cubicBezTo>
                <a:cubicBezTo>
                  <a:pt x="3812" y="1488"/>
                  <a:pt x="3812" y="1487"/>
                  <a:pt x="3811" y="1487"/>
                </a:cubicBezTo>
                <a:cubicBezTo>
                  <a:pt x="3811" y="1487"/>
                  <a:pt x="3811" y="1487"/>
                  <a:pt x="3810" y="1487"/>
                </a:cubicBezTo>
                <a:cubicBezTo>
                  <a:pt x="3810" y="1487"/>
                  <a:pt x="3810" y="1488"/>
                  <a:pt x="3810" y="1488"/>
                </a:cubicBezTo>
                <a:cubicBezTo>
                  <a:pt x="3810" y="1488"/>
                  <a:pt x="3809" y="1489"/>
                  <a:pt x="3809" y="1489"/>
                </a:cubicBezTo>
                <a:cubicBezTo>
                  <a:pt x="3808" y="1489"/>
                  <a:pt x="3808" y="1489"/>
                  <a:pt x="3808" y="1488"/>
                </a:cubicBezTo>
                <a:cubicBezTo>
                  <a:pt x="3808" y="1488"/>
                  <a:pt x="3809" y="1487"/>
                  <a:pt x="3809" y="1487"/>
                </a:cubicBezTo>
                <a:cubicBezTo>
                  <a:pt x="3809" y="1486"/>
                  <a:pt x="3809" y="1486"/>
                  <a:pt x="3810" y="1486"/>
                </a:cubicBezTo>
                <a:cubicBezTo>
                  <a:pt x="3810" y="1486"/>
                  <a:pt x="3810" y="1486"/>
                  <a:pt x="3811" y="1487"/>
                </a:cubicBezTo>
                <a:cubicBezTo>
                  <a:pt x="3811" y="1487"/>
                  <a:pt x="3812" y="1487"/>
                  <a:pt x="3812" y="1486"/>
                </a:cubicBezTo>
                <a:cubicBezTo>
                  <a:pt x="3812" y="1486"/>
                  <a:pt x="3812" y="1485"/>
                  <a:pt x="3811" y="1485"/>
                </a:cubicBezTo>
                <a:cubicBezTo>
                  <a:pt x="3811" y="1485"/>
                  <a:pt x="3811" y="1485"/>
                  <a:pt x="3811" y="1485"/>
                </a:cubicBezTo>
                <a:cubicBezTo>
                  <a:pt x="3811" y="1485"/>
                  <a:pt x="3811" y="1485"/>
                  <a:pt x="3811" y="1485"/>
                </a:cubicBezTo>
                <a:cubicBezTo>
                  <a:pt x="3811" y="1485"/>
                  <a:pt x="3811" y="1484"/>
                  <a:pt x="3812" y="1484"/>
                </a:cubicBezTo>
                <a:cubicBezTo>
                  <a:pt x="3812" y="1484"/>
                  <a:pt x="3813" y="1483"/>
                  <a:pt x="3813" y="1483"/>
                </a:cubicBezTo>
                <a:cubicBezTo>
                  <a:pt x="3812" y="1482"/>
                  <a:pt x="3812" y="1483"/>
                  <a:pt x="3811" y="1483"/>
                </a:cubicBezTo>
                <a:close/>
                <a:moveTo>
                  <a:pt x="1926" y="753"/>
                </a:moveTo>
                <a:cubicBezTo>
                  <a:pt x="1926" y="753"/>
                  <a:pt x="1926" y="753"/>
                  <a:pt x="1926" y="754"/>
                </a:cubicBezTo>
                <a:cubicBezTo>
                  <a:pt x="1927" y="753"/>
                  <a:pt x="1926" y="752"/>
                  <a:pt x="1926" y="752"/>
                </a:cubicBezTo>
                <a:cubicBezTo>
                  <a:pt x="1926" y="752"/>
                  <a:pt x="1926" y="753"/>
                  <a:pt x="1926" y="753"/>
                </a:cubicBezTo>
                <a:close/>
                <a:moveTo>
                  <a:pt x="1928" y="755"/>
                </a:moveTo>
                <a:cubicBezTo>
                  <a:pt x="1928" y="755"/>
                  <a:pt x="1927" y="754"/>
                  <a:pt x="1926" y="754"/>
                </a:cubicBezTo>
                <a:cubicBezTo>
                  <a:pt x="1926" y="754"/>
                  <a:pt x="1927" y="756"/>
                  <a:pt x="1928" y="755"/>
                </a:cubicBezTo>
                <a:close/>
                <a:moveTo>
                  <a:pt x="1934" y="760"/>
                </a:moveTo>
                <a:cubicBezTo>
                  <a:pt x="1934" y="760"/>
                  <a:pt x="1934" y="761"/>
                  <a:pt x="1935" y="761"/>
                </a:cubicBezTo>
                <a:cubicBezTo>
                  <a:pt x="1935" y="760"/>
                  <a:pt x="1934" y="760"/>
                  <a:pt x="1934" y="759"/>
                </a:cubicBezTo>
                <a:cubicBezTo>
                  <a:pt x="1933" y="759"/>
                  <a:pt x="1933" y="758"/>
                  <a:pt x="1932" y="758"/>
                </a:cubicBezTo>
                <a:cubicBezTo>
                  <a:pt x="1932" y="758"/>
                  <a:pt x="1932" y="758"/>
                  <a:pt x="1932" y="758"/>
                </a:cubicBezTo>
                <a:cubicBezTo>
                  <a:pt x="1931" y="758"/>
                  <a:pt x="1932" y="758"/>
                  <a:pt x="1931" y="758"/>
                </a:cubicBezTo>
                <a:cubicBezTo>
                  <a:pt x="1931" y="758"/>
                  <a:pt x="1931" y="758"/>
                  <a:pt x="1931" y="758"/>
                </a:cubicBezTo>
                <a:cubicBezTo>
                  <a:pt x="1931" y="758"/>
                  <a:pt x="1931" y="758"/>
                  <a:pt x="1931" y="758"/>
                </a:cubicBezTo>
                <a:cubicBezTo>
                  <a:pt x="1931" y="757"/>
                  <a:pt x="1930" y="756"/>
                  <a:pt x="1930" y="757"/>
                </a:cubicBezTo>
                <a:cubicBezTo>
                  <a:pt x="1930" y="757"/>
                  <a:pt x="1930" y="757"/>
                  <a:pt x="1931" y="758"/>
                </a:cubicBezTo>
                <a:cubicBezTo>
                  <a:pt x="1931" y="758"/>
                  <a:pt x="1931" y="759"/>
                  <a:pt x="1932" y="759"/>
                </a:cubicBezTo>
                <a:cubicBezTo>
                  <a:pt x="1932" y="759"/>
                  <a:pt x="1932" y="758"/>
                  <a:pt x="1932" y="758"/>
                </a:cubicBezTo>
                <a:cubicBezTo>
                  <a:pt x="1932" y="758"/>
                  <a:pt x="1933" y="759"/>
                  <a:pt x="1934" y="760"/>
                </a:cubicBezTo>
                <a:close/>
                <a:moveTo>
                  <a:pt x="1932" y="761"/>
                </a:moveTo>
                <a:cubicBezTo>
                  <a:pt x="1932" y="761"/>
                  <a:pt x="1935" y="764"/>
                  <a:pt x="1936" y="764"/>
                </a:cubicBezTo>
                <a:cubicBezTo>
                  <a:pt x="1936" y="764"/>
                  <a:pt x="1933" y="762"/>
                  <a:pt x="1933" y="762"/>
                </a:cubicBezTo>
                <a:cubicBezTo>
                  <a:pt x="1932" y="761"/>
                  <a:pt x="1932" y="761"/>
                  <a:pt x="1931" y="760"/>
                </a:cubicBezTo>
                <a:cubicBezTo>
                  <a:pt x="1931" y="760"/>
                  <a:pt x="1930" y="758"/>
                  <a:pt x="1930" y="758"/>
                </a:cubicBezTo>
                <a:cubicBezTo>
                  <a:pt x="1929" y="758"/>
                  <a:pt x="1930" y="759"/>
                  <a:pt x="1930" y="759"/>
                </a:cubicBezTo>
                <a:cubicBezTo>
                  <a:pt x="1931" y="760"/>
                  <a:pt x="1931" y="760"/>
                  <a:pt x="1932" y="761"/>
                </a:cubicBezTo>
                <a:close/>
                <a:moveTo>
                  <a:pt x="1921" y="750"/>
                </a:moveTo>
                <a:cubicBezTo>
                  <a:pt x="1921" y="750"/>
                  <a:pt x="1922" y="750"/>
                  <a:pt x="1922" y="751"/>
                </a:cubicBezTo>
                <a:cubicBezTo>
                  <a:pt x="1922" y="751"/>
                  <a:pt x="1922" y="750"/>
                  <a:pt x="1922" y="750"/>
                </a:cubicBezTo>
                <a:cubicBezTo>
                  <a:pt x="1922" y="750"/>
                  <a:pt x="1922" y="750"/>
                  <a:pt x="1922" y="749"/>
                </a:cubicBezTo>
                <a:cubicBezTo>
                  <a:pt x="1922" y="749"/>
                  <a:pt x="1921" y="750"/>
                  <a:pt x="1921" y="750"/>
                </a:cubicBezTo>
                <a:close/>
                <a:moveTo>
                  <a:pt x="1929" y="749"/>
                </a:moveTo>
                <a:cubicBezTo>
                  <a:pt x="1929" y="748"/>
                  <a:pt x="1929" y="747"/>
                  <a:pt x="1928" y="748"/>
                </a:cubicBezTo>
                <a:cubicBezTo>
                  <a:pt x="1928" y="748"/>
                  <a:pt x="1928" y="749"/>
                  <a:pt x="1928" y="749"/>
                </a:cubicBezTo>
                <a:cubicBezTo>
                  <a:pt x="1929" y="749"/>
                  <a:pt x="1929" y="749"/>
                  <a:pt x="1929" y="749"/>
                </a:cubicBezTo>
                <a:close/>
                <a:moveTo>
                  <a:pt x="1931" y="754"/>
                </a:moveTo>
                <a:cubicBezTo>
                  <a:pt x="1931" y="755"/>
                  <a:pt x="1932" y="755"/>
                  <a:pt x="1932" y="755"/>
                </a:cubicBezTo>
                <a:cubicBezTo>
                  <a:pt x="1932" y="755"/>
                  <a:pt x="1932" y="756"/>
                  <a:pt x="1932" y="756"/>
                </a:cubicBezTo>
                <a:cubicBezTo>
                  <a:pt x="1932" y="756"/>
                  <a:pt x="1933" y="756"/>
                  <a:pt x="1933" y="755"/>
                </a:cubicBezTo>
                <a:cubicBezTo>
                  <a:pt x="1933" y="755"/>
                  <a:pt x="1932" y="755"/>
                  <a:pt x="1932" y="754"/>
                </a:cubicBezTo>
                <a:cubicBezTo>
                  <a:pt x="1932" y="754"/>
                  <a:pt x="1931" y="754"/>
                  <a:pt x="1931" y="753"/>
                </a:cubicBezTo>
                <a:cubicBezTo>
                  <a:pt x="1930" y="753"/>
                  <a:pt x="1930" y="752"/>
                  <a:pt x="1930" y="752"/>
                </a:cubicBezTo>
                <a:cubicBezTo>
                  <a:pt x="1929" y="752"/>
                  <a:pt x="1928" y="750"/>
                  <a:pt x="1928" y="750"/>
                </a:cubicBezTo>
                <a:cubicBezTo>
                  <a:pt x="1927" y="750"/>
                  <a:pt x="1929" y="751"/>
                  <a:pt x="1929" y="752"/>
                </a:cubicBezTo>
                <a:cubicBezTo>
                  <a:pt x="1929" y="752"/>
                  <a:pt x="1930" y="752"/>
                  <a:pt x="1930" y="753"/>
                </a:cubicBezTo>
                <a:cubicBezTo>
                  <a:pt x="1930" y="754"/>
                  <a:pt x="1931" y="754"/>
                  <a:pt x="1931" y="754"/>
                </a:cubicBezTo>
                <a:close/>
                <a:moveTo>
                  <a:pt x="1937" y="764"/>
                </a:moveTo>
                <a:cubicBezTo>
                  <a:pt x="1937" y="764"/>
                  <a:pt x="1938" y="765"/>
                  <a:pt x="1938" y="764"/>
                </a:cubicBezTo>
                <a:cubicBezTo>
                  <a:pt x="1938" y="764"/>
                  <a:pt x="1938" y="764"/>
                  <a:pt x="1938" y="764"/>
                </a:cubicBezTo>
                <a:cubicBezTo>
                  <a:pt x="1938" y="764"/>
                  <a:pt x="1937" y="764"/>
                  <a:pt x="1937" y="764"/>
                </a:cubicBezTo>
                <a:close/>
                <a:moveTo>
                  <a:pt x="1928" y="746"/>
                </a:moveTo>
                <a:cubicBezTo>
                  <a:pt x="1928" y="746"/>
                  <a:pt x="1928" y="746"/>
                  <a:pt x="1928" y="746"/>
                </a:cubicBezTo>
                <a:cubicBezTo>
                  <a:pt x="1927" y="746"/>
                  <a:pt x="1928" y="745"/>
                  <a:pt x="1928" y="745"/>
                </a:cubicBezTo>
                <a:cubicBezTo>
                  <a:pt x="1927" y="745"/>
                  <a:pt x="1927" y="745"/>
                  <a:pt x="1927" y="744"/>
                </a:cubicBezTo>
                <a:cubicBezTo>
                  <a:pt x="1926" y="744"/>
                  <a:pt x="1926" y="743"/>
                  <a:pt x="1926" y="743"/>
                </a:cubicBezTo>
                <a:cubicBezTo>
                  <a:pt x="1925" y="744"/>
                  <a:pt x="1926" y="744"/>
                  <a:pt x="1925" y="744"/>
                </a:cubicBezTo>
                <a:cubicBezTo>
                  <a:pt x="1925" y="744"/>
                  <a:pt x="1925" y="744"/>
                  <a:pt x="1925" y="744"/>
                </a:cubicBezTo>
                <a:cubicBezTo>
                  <a:pt x="1924" y="745"/>
                  <a:pt x="1925" y="745"/>
                  <a:pt x="1925" y="745"/>
                </a:cubicBezTo>
                <a:cubicBezTo>
                  <a:pt x="1925" y="745"/>
                  <a:pt x="1925" y="746"/>
                  <a:pt x="1926" y="746"/>
                </a:cubicBezTo>
                <a:cubicBezTo>
                  <a:pt x="1926" y="746"/>
                  <a:pt x="1926" y="746"/>
                  <a:pt x="1927" y="746"/>
                </a:cubicBezTo>
                <a:cubicBezTo>
                  <a:pt x="1927" y="747"/>
                  <a:pt x="1927" y="747"/>
                  <a:pt x="1928" y="747"/>
                </a:cubicBezTo>
                <a:cubicBezTo>
                  <a:pt x="1928" y="747"/>
                  <a:pt x="1928" y="746"/>
                  <a:pt x="1928" y="746"/>
                </a:cubicBezTo>
                <a:close/>
                <a:moveTo>
                  <a:pt x="1958" y="775"/>
                </a:moveTo>
                <a:cubicBezTo>
                  <a:pt x="1957" y="774"/>
                  <a:pt x="1957" y="774"/>
                  <a:pt x="1956" y="774"/>
                </a:cubicBezTo>
                <a:cubicBezTo>
                  <a:pt x="1956" y="774"/>
                  <a:pt x="1956" y="774"/>
                  <a:pt x="1956" y="774"/>
                </a:cubicBezTo>
                <a:cubicBezTo>
                  <a:pt x="1955" y="774"/>
                  <a:pt x="1954" y="774"/>
                  <a:pt x="1954" y="773"/>
                </a:cubicBezTo>
                <a:cubicBezTo>
                  <a:pt x="1953" y="773"/>
                  <a:pt x="1953" y="773"/>
                  <a:pt x="1953" y="773"/>
                </a:cubicBezTo>
                <a:cubicBezTo>
                  <a:pt x="1953" y="773"/>
                  <a:pt x="1953" y="773"/>
                  <a:pt x="1953" y="774"/>
                </a:cubicBezTo>
                <a:cubicBezTo>
                  <a:pt x="1953" y="774"/>
                  <a:pt x="1954" y="774"/>
                  <a:pt x="1954" y="774"/>
                </a:cubicBezTo>
                <a:cubicBezTo>
                  <a:pt x="1955" y="774"/>
                  <a:pt x="1956" y="774"/>
                  <a:pt x="1957" y="775"/>
                </a:cubicBezTo>
                <a:cubicBezTo>
                  <a:pt x="1958" y="775"/>
                  <a:pt x="1958" y="776"/>
                  <a:pt x="1959" y="776"/>
                </a:cubicBezTo>
                <a:cubicBezTo>
                  <a:pt x="1960" y="776"/>
                  <a:pt x="1961" y="777"/>
                  <a:pt x="1961" y="777"/>
                </a:cubicBezTo>
                <a:cubicBezTo>
                  <a:pt x="1961" y="775"/>
                  <a:pt x="1959" y="775"/>
                  <a:pt x="1958" y="775"/>
                </a:cubicBezTo>
                <a:close/>
                <a:moveTo>
                  <a:pt x="1942" y="773"/>
                </a:moveTo>
                <a:cubicBezTo>
                  <a:pt x="1942" y="773"/>
                  <a:pt x="1942" y="773"/>
                  <a:pt x="1942" y="773"/>
                </a:cubicBezTo>
                <a:cubicBezTo>
                  <a:pt x="1942" y="773"/>
                  <a:pt x="1941" y="773"/>
                  <a:pt x="1941" y="774"/>
                </a:cubicBezTo>
                <a:cubicBezTo>
                  <a:pt x="1942" y="774"/>
                  <a:pt x="1942" y="773"/>
                  <a:pt x="1942" y="773"/>
                </a:cubicBezTo>
                <a:cubicBezTo>
                  <a:pt x="1942" y="773"/>
                  <a:pt x="1942" y="773"/>
                  <a:pt x="1942" y="773"/>
                </a:cubicBezTo>
                <a:cubicBezTo>
                  <a:pt x="1943" y="773"/>
                  <a:pt x="1943" y="773"/>
                  <a:pt x="1944" y="773"/>
                </a:cubicBezTo>
                <a:cubicBezTo>
                  <a:pt x="1944" y="773"/>
                  <a:pt x="1944" y="773"/>
                  <a:pt x="1944" y="773"/>
                </a:cubicBezTo>
                <a:cubicBezTo>
                  <a:pt x="1943" y="772"/>
                  <a:pt x="1943" y="773"/>
                  <a:pt x="1943" y="773"/>
                </a:cubicBezTo>
                <a:cubicBezTo>
                  <a:pt x="1943" y="773"/>
                  <a:pt x="1942" y="772"/>
                  <a:pt x="1942" y="773"/>
                </a:cubicBezTo>
                <a:close/>
                <a:moveTo>
                  <a:pt x="1958" y="777"/>
                </a:moveTo>
                <a:cubicBezTo>
                  <a:pt x="1957" y="777"/>
                  <a:pt x="1956" y="776"/>
                  <a:pt x="1956" y="777"/>
                </a:cubicBezTo>
                <a:cubicBezTo>
                  <a:pt x="1957" y="777"/>
                  <a:pt x="1958" y="777"/>
                  <a:pt x="1959" y="778"/>
                </a:cubicBezTo>
                <a:cubicBezTo>
                  <a:pt x="1959" y="778"/>
                  <a:pt x="1960" y="778"/>
                  <a:pt x="1961" y="778"/>
                </a:cubicBezTo>
                <a:cubicBezTo>
                  <a:pt x="1961" y="777"/>
                  <a:pt x="1959" y="777"/>
                  <a:pt x="1959" y="777"/>
                </a:cubicBezTo>
                <a:cubicBezTo>
                  <a:pt x="1958" y="777"/>
                  <a:pt x="1958" y="777"/>
                  <a:pt x="1958" y="777"/>
                </a:cubicBezTo>
                <a:close/>
                <a:moveTo>
                  <a:pt x="2078" y="861"/>
                </a:moveTo>
                <a:cubicBezTo>
                  <a:pt x="2078" y="861"/>
                  <a:pt x="2078" y="861"/>
                  <a:pt x="2078" y="861"/>
                </a:cubicBezTo>
                <a:cubicBezTo>
                  <a:pt x="2078" y="861"/>
                  <a:pt x="2078" y="860"/>
                  <a:pt x="2077" y="860"/>
                </a:cubicBezTo>
                <a:cubicBezTo>
                  <a:pt x="2077" y="861"/>
                  <a:pt x="2077" y="861"/>
                  <a:pt x="2078" y="861"/>
                </a:cubicBezTo>
                <a:close/>
                <a:moveTo>
                  <a:pt x="2133" y="878"/>
                </a:moveTo>
                <a:cubicBezTo>
                  <a:pt x="2133" y="878"/>
                  <a:pt x="2133" y="878"/>
                  <a:pt x="2132" y="878"/>
                </a:cubicBezTo>
                <a:cubicBezTo>
                  <a:pt x="2132" y="879"/>
                  <a:pt x="2132" y="878"/>
                  <a:pt x="2132" y="879"/>
                </a:cubicBezTo>
                <a:cubicBezTo>
                  <a:pt x="2131" y="879"/>
                  <a:pt x="2131" y="879"/>
                  <a:pt x="2131" y="879"/>
                </a:cubicBezTo>
                <a:cubicBezTo>
                  <a:pt x="2130" y="880"/>
                  <a:pt x="2130" y="880"/>
                  <a:pt x="2129" y="880"/>
                </a:cubicBezTo>
                <a:cubicBezTo>
                  <a:pt x="2128" y="880"/>
                  <a:pt x="2128" y="880"/>
                  <a:pt x="2128" y="880"/>
                </a:cubicBezTo>
                <a:cubicBezTo>
                  <a:pt x="2127" y="880"/>
                  <a:pt x="2128" y="880"/>
                  <a:pt x="2128" y="881"/>
                </a:cubicBezTo>
                <a:cubicBezTo>
                  <a:pt x="2128" y="881"/>
                  <a:pt x="2128" y="882"/>
                  <a:pt x="2128" y="882"/>
                </a:cubicBezTo>
                <a:cubicBezTo>
                  <a:pt x="2128" y="882"/>
                  <a:pt x="2129" y="883"/>
                  <a:pt x="2129" y="883"/>
                </a:cubicBezTo>
                <a:cubicBezTo>
                  <a:pt x="2129" y="884"/>
                  <a:pt x="2129" y="884"/>
                  <a:pt x="2130" y="885"/>
                </a:cubicBezTo>
                <a:cubicBezTo>
                  <a:pt x="2131" y="885"/>
                  <a:pt x="2132" y="885"/>
                  <a:pt x="2133" y="885"/>
                </a:cubicBezTo>
                <a:cubicBezTo>
                  <a:pt x="2133" y="885"/>
                  <a:pt x="2134" y="886"/>
                  <a:pt x="2135" y="886"/>
                </a:cubicBezTo>
                <a:cubicBezTo>
                  <a:pt x="2136" y="886"/>
                  <a:pt x="2137" y="885"/>
                  <a:pt x="2137" y="885"/>
                </a:cubicBezTo>
                <a:cubicBezTo>
                  <a:pt x="2138" y="885"/>
                  <a:pt x="2138" y="885"/>
                  <a:pt x="2139" y="885"/>
                </a:cubicBezTo>
                <a:cubicBezTo>
                  <a:pt x="2139" y="885"/>
                  <a:pt x="2139" y="885"/>
                  <a:pt x="2140" y="885"/>
                </a:cubicBezTo>
                <a:cubicBezTo>
                  <a:pt x="2140" y="884"/>
                  <a:pt x="2141" y="884"/>
                  <a:pt x="2141" y="884"/>
                </a:cubicBezTo>
                <a:cubicBezTo>
                  <a:pt x="2142" y="884"/>
                  <a:pt x="2142" y="884"/>
                  <a:pt x="2142" y="884"/>
                </a:cubicBezTo>
                <a:cubicBezTo>
                  <a:pt x="2143" y="883"/>
                  <a:pt x="2143" y="883"/>
                  <a:pt x="2143" y="883"/>
                </a:cubicBezTo>
                <a:cubicBezTo>
                  <a:pt x="2144" y="882"/>
                  <a:pt x="2144" y="881"/>
                  <a:pt x="2144" y="881"/>
                </a:cubicBezTo>
                <a:cubicBezTo>
                  <a:pt x="2145" y="881"/>
                  <a:pt x="2145" y="881"/>
                  <a:pt x="2146" y="881"/>
                </a:cubicBezTo>
                <a:cubicBezTo>
                  <a:pt x="2146" y="881"/>
                  <a:pt x="2147" y="881"/>
                  <a:pt x="2147" y="881"/>
                </a:cubicBezTo>
                <a:cubicBezTo>
                  <a:pt x="2148" y="881"/>
                  <a:pt x="2149" y="882"/>
                  <a:pt x="2148" y="880"/>
                </a:cubicBezTo>
                <a:cubicBezTo>
                  <a:pt x="2148" y="880"/>
                  <a:pt x="2148" y="879"/>
                  <a:pt x="2147" y="879"/>
                </a:cubicBezTo>
                <a:cubicBezTo>
                  <a:pt x="2147" y="878"/>
                  <a:pt x="2146" y="877"/>
                  <a:pt x="2147" y="877"/>
                </a:cubicBezTo>
                <a:cubicBezTo>
                  <a:pt x="2148" y="877"/>
                  <a:pt x="2148" y="877"/>
                  <a:pt x="2148" y="877"/>
                </a:cubicBezTo>
                <a:cubicBezTo>
                  <a:pt x="2149" y="876"/>
                  <a:pt x="2149" y="876"/>
                  <a:pt x="2149" y="876"/>
                </a:cubicBezTo>
                <a:cubicBezTo>
                  <a:pt x="2150" y="875"/>
                  <a:pt x="2151" y="875"/>
                  <a:pt x="2151" y="875"/>
                </a:cubicBezTo>
                <a:cubicBezTo>
                  <a:pt x="2151" y="874"/>
                  <a:pt x="2152" y="874"/>
                  <a:pt x="2152" y="874"/>
                </a:cubicBezTo>
                <a:cubicBezTo>
                  <a:pt x="2152" y="873"/>
                  <a:pt x="2153" y="873"/>
                  <a:pt x="2153" y="873"/>
                </a:cubicBezTo>
                <a:cubicBezTo>
                  <a:pt x="2154" y="873"/>
                  <a:pt x="2155" y="872"/>
                  <a:pt x="2154" y="872"/>
                </a:cubicBezTo>
                <a:cubicBezTo>
                  <a:pt x="2154" y="872"/>
                  <a:pt x="2153" y="872"/>
                  <a:pt x="2153" y="872"/>
                </a:cubicBezTo>
                <a:cubicBezTo>
                  <a:pt x="2153" y="872"/>
                  <a:pt x="2152" y="873"/>
                  <a:pt x="2152" y="873"/>
                </a:cubicBezTo>
                <a:cubicBezTo>
                  <a:pt x="2151" y="873"/>
                  <a:pt x="2151" y="873"/>
                  <a:pt x="2150" y="874"/>
                </a:cubicBezTo>
                <a:cubicBezTo>
                  <a:pt x="2149" y="874"/>
                  <a:pt x="2148" y="874"/>
                  <a:pt x="2148" y="875"/>
                </a:cubicBezTo>
                <a:cubicBezTo>
                  <a:pt x="2147" y="875"/>
                  <a:pt x="2146" y="875"/>
                  <a:pt x="2145" y="875"/>
                </a:cubicBezTo>
                <a:cubicBezTo>
                  <a:pt x="2144" y="876"/>
                  <a:pt x="2144" y="877"/>
                  <a:pt x="2143" y="877"/>
                </a:cubicBezTo>
                <a:cubicBezTo>
                  <a:pt x="2142" y="877"/>
                  <a:pt x="2141" y="876"/>
                  <a:pt x="2140" y="877"/>
                </a:cubicBezTo>
                <a:cubicBezTo>
                  <a:pt x="2139" y="877"/>
                  <a:pt x="2139" y="876"/>
                  <a:pt x="2138" y="876"/>
                </a:cubicBezTo>
                <a:cubicBezTo>
                  <a:pt x="2137" y="876"/>
                  <a:pt x="2137" y="876"/>
                  <a:pt x="2137" y="876"/>
                </a:cubicBezTo>
                <a:cubicBezTo>
                  <a:pt x="2136" y="876"/>
                  <a:pt x="2136" y="876"/>
                  <a:pt x="2136" y="875"/>
                </a:cubicBezTo>
                <a:cubicBezTo>
                  <a:pt x="2135" y="875"/>
                  <a:pt x="2135" y="876"/>
                  <a:pt x="2135" y="876"/>
                </a:cubicBezTo>
                <a:cubicBezTo>
                  <a:pt x="2135" y="877"/>
                  <a:pt x="2135" y="877"/>
                  <a:pt x="2135" y="877"/>
                </a:cubicBezTo>
                <a:cubicBezTo>
                  <a:pt x="2134" y="878"/>
                  <a:pt x="2133" y="877"/>
                  <a:pt x="2133" y="878"/>
                </a:cubicBezTo>
                <a:close/>
                <a:moveTo>
                  <a:pt x="2029" y="826"/>
                </a:moveTo>
                <a:cubicBezTo>
                  <a:pt x="2029" y="826"/>
                  <a:pt x="2030" y="827"/>
                  <a:pt x="2030" y="827"/>
                </a:cubicBezTo>
                <a:cubicBezTo>
                  <a:pt x="2030" y="826"/>
                  <a:pt x="2030" y="826"/>
                  <a:pt x="2030" y="826"/>
                </a:cubicBezTo>
                <a:cubicBezTo>
                  <a:pt x="2029" y="825"/>
                  <a:pt x="2029" y="825"/>
                  <a:pt x="2029" y="826"/>
                </a:cubicBezTo>
                <a:close/>
                <a:moveTo>
                  <a:pt x="1945" y="769"/>
                </a:moveTo>
                <a:cubicBezTo>
                  <a:pt x="1946" y="769"/>
                  <a:pt x="1945" y="768"/>
                  <a:pt x="1945" y="768"/>
                </a:cubicBezTo>
                <a:cubicBezTo>
                  <a:pt x="1944" y="768"/>
                  <a:pt x="1944" y="768"/>
                  <a:pt x="1943" y="768"/>
                </a:cubicBezTo>
                <a:cubicBezTo>
                  <a:pt x="1943" y="767"/>
                  <a:pt x="1942" y="767"/>
                  <a:pt x="1943" y="768"/>
                </a:cubicBezTo>
                <a:cubicBezTo>
                  <a:pt x="1943" y="768"/>
                  <a:pt x="1943" y="768"/>
                  <a:pt x="1943" y="768"/>
                </a:cubicBezTo>
                <a:cubicBezTo>
                  <a:pt x="1944" y="768"/>
                  <a:pt x="1944" y="768"/>
                  <a:pt x="1944" y="768"/>
                </a:cubicBezTo>
                <a:cubicBezTo>
                  <a:pt x="1944" y="769"/>
                  <a:pt x="1945" y="769"/>
                  <a:pt x="1945" y="769"/>
                </a:cubicBezTo>
                <a:close/>
                <a:moveTo>
                  <a:pt x="1947" y="772"/>
                </a:moveTo>
                <a:cubicBezTo>
                  <a:pt x="1948" y="772"/>
                  <a:pt x="1948" y="772"/>
                  <a:pt x="1948" y="772"/>
                </a:cubicBezTo>
                <a:cubicBezTo>
                  <a:pt x="1949" y="772"/>
                  <a:pt x="1949" y="772"/>
                  <a:pt x="1949" y="772"/>
                </a:cubicBezTo>
                <a:cubicBezTo>
                  <a:pt x="1950" y="772"/>
                  <a:pt x="1951" y="772"/>
                  <a:pt x="1951" y="772"/>
                </a:cubicBezTo>
                <a:cubicBezTo>
                  <a:pt x="1952" y="772"/>
                  <a:pt x="1953" y="772"/>
                  <a:pt x="1953" y="772"/>
                </a:cubicBezTo>
                <a:cubicBezTo>
                  <a:pt x="1954" y="772"/>
                  <a:pt x="1955" y="772"/>
                  <a:pt x="1954" y="772"/>
                </a:cubicBezTo>
                <a:cubicBezTo>
                  <a:pt x="1954" y="772"/>
                  <a:pt x="1953" y="772"/>
                  <a:pt x="1953" y="772"/>
                </a:cubicBezTo>
                <a:cubicBezTo>
                  <a:pt x="1952" y="772"/>
                  <a:pt x="1951" y="772"/>
                  <a:pt x="1950" y="771"/>
                </a:cubicBezTo>
                <a:cubicBezTo>
                  <a:pt x="1950" y="771"/>
                  <a:pt x="1950" y="771"/>
                  <a:pt x="1949" y="771"/>
                </a:cubicBezTo>
                <a:cubicBezTo>
                  <a:pt x="1949" y="771"/>
                  <a:pt x="1949" y="771"/>
                  <a:pt x="1948" y="771"/>
                </a:cubicBezTo>
                <a:cubicBezTo>
                  <a:pt x="1948" y="771"/>
                  <a:pt x="1948" y="771"/>
                  <a:pt x="1947" y="771"/>
                </a:cubicBezTo>
                <a:cubicBezTo>
                  <a:pt x="1947" y="771"/>
                  <a:pt x="1946" y="770"/>
                  <a:pt x="1946" y="771"/>
                </a:cubicBezTo>
                <a:cubicBezTo>
                  <a:pt x="1945" y="772"/>
                  <a:pt x="1947" y="772"/>
                  <a:pt x="1947" y="772"/>
                </a:cubicBezTo>
                <a:close/>
                <a:moveTo>
                  <a:pt x="1947" y="770"/>
                </a:moveTo>
                <a:cubicBezTo>
                  <a:pt x="1947" y="770"/>
                  <a:pt x="1947" y="770"/>
                  <a:pt x="1948" y="770"/>
                </a:cubicBezTo>
                <a:cubicBezTo>
                  <a:pt x="1948" y="770"/>
                  <a:pt x="1949" y="770"/>
                  <a:pt x="1949" y="770"/>
                </a:cubicBezTo>
                <a:cubicBezTo>
                  <a:pt x="1949" y="770"/>
                  <a:pt x="1951" y="770"/>
                  <a:pt x="1951" y="769"/>
                </a:cubicBezTo>
                <a:cubicBezTo>
                  <a:pt x="1951" y="769"/>
                  <a:pt x="1949" y="769"/>
                  <a:pt x="1949" y="769"/>
                </a:cubicBezTo>
                <a:cubicBezTo>
                  <a:pt x="1948" y="769"/>
                  <a:pt x="1948" y="769"/>
                  <a:pt x="1947" y="769"/>
                </a:cubicBezTo>
                <a:cubicBezTo>
                  <a:pt x="1947" y="769"/>
                  <a:pt x="1946" y="768"/>
                  <a:pt x="1946" y="768"/>
                </a:cubicBezTo>
                <a:cubicBezTo>
                  <a:pt x="1946" y="768"/>
                  <a:pt x="1946" y="769"/>
                  <a:pt x="1946" y="769"/>
                </a:cubicBezTo>
                <a:cubicBezTo>
                  <a:pt x="1946" y="769"/>
                  <a:pt x="1946" y="769"/>
                  <a:pt x="1946" y="769"/>
                </a:cubicBezTo>
                <a:cubicBezTo>
                  <a:pt x="1946" y="769"/>
                  <a:pt x="1946" y="769"/>
                  <a:pt x="1947" y="770"/>
                </a:cubicBezTo>
                <a:close/>
                <a:moveTo>
                  <a:pt x="1954" y="775"/>
                </a:moveTo>
                <a:cubicBezTo>
                  <a:pt x="1954" y="774"/>
                  <a:pt x="1952" y="774"/>
                  <a:pt x="1952" y="774"/>
                </a:cubicBezTo>
                <a:cubicBezTo>
                  <a:pt x="1951" y="775"/>
                  <a:pt x="1951" y="774"/>
                  <a:pt x="1950" y="774"/>
                </a:cubicBezTo>
                <a:cubicBezTo>
                  <a:pt x="1950" y="774"/>
                  <a:pt x="1950" y="774"/>
                  <a:pt x="1949" y="774"/>
                </a:cubicBezTo>
                <a:cubicBezTo>
                  <a:pt x="1949" y="774"/>
                  <a:pt x="1948" y="774"/>
                  <a:pt x="1948" y="774"/>
                </a:cubicBezTo>
                <a:cubicBezTo>
                  <a:pt x="1949" y="774"/>
                  <a:pt x="1949" y="774"/>
                  <a:pt x="1949" y="774"/>
                </a:cubicBezTo>
                <a:cubicBezTo>
                  <a:pt x="1949" y="775"/>
                  <a:pt x="1948" y="774"/>
                  <a:pt x="1949" y="775"/>
                </a:cubicBezTo>
                <a:cubicBezTo>
                  <a:pt x="1950" y="775"/>
                  <a:pt x="1950" y="775"/>
                  <a:pt x="1951" y="775"/>
                </a:cubicBezTo>
                <a:cubicBezTo>
                  <a:pt x="1952" y="775"/>
                  <a:pt x="1952" y="775"/>
                  <a:pt x="1953" y="775"/>
                </a:cubicBezTo>
                <a:cubicBezTo>
                  <a:pt x="1953" y="775"/>
                  <a:pt x="1954" y="775"/>
                  <a:pt x="1954" y="775"/>
                </a:cubicBezTo>
                <a:close/>
                <a:moveTo>
                  <a:pt x="1950" y="778"/>
                </a:moveTo>
                <a:cubicBezTo>
                  <a:pt x="1950" y="778"/>
                  <a:pt x="1950" y="778"/>
                  <a:pt x="1951" y="777"/>
                </a:cubicBezTo>
                <a:cubicBezTo>
                  <a:pt x="1951" y="777"/>
                  <a:pt x="1951" y="778"/>
                  <a:pt x="1951" y="778"/>
                </a:cubicBezTo>
                <a:cubicBezTo>
                  <a:pt x="1952" y="777"/>
                  <a:pt x="1951" y="777"/>
                  <a:pt x="1951" y="777"/>
                </a:cubicBezTo>
                <a:cubicBezTo>
                  <a:pt x="1951" y="777"/>
                  <a:pt x="1950" y="777"/>
                  <a:pt x="1950" y="778"/>
                </a:cubicBezTo>
                <a:close/>
                <a:moveTo>
                  <a:pt x="1886" y="561"/>
                </a:moveTo>
                <a:cubicBezTo>
                  <a:pt x="1885" y="561"/>
                  <a:pt x="1885" y="561"/>
                  <a:pt x="1886" y="561"/>
                </a:cubicBezTo>
                <a:cubicBezTo>
                  <a:pt x="1886" y="561"/>
                  <a:pt x="1886" y="560"/>
                  <a:pt x="1886" y="561"/>
                </a:cubicBezTo>
                <a:close/>
                <a:moveTo>
                  <a:pt x="2014" y="510"/>
                </a:moveTo>
                <a:cubicBezTo>
                  <a:pt x="2014" y="510"/>
                  <a:pt x="2014" y="510"/>
                  <a:pt x="2013" y="510"/>
                </a:cubicBezTo>
                <a:cubicBezTo>
                  <a:pt x="2013" y="510"/>
                  <a:pt x="2012" y="510"/>
                  <a:pt x="2012" y="510"/>
                </a:cubicBezTo>
                <a:cubicBezTo>
                  <a:pt x="2012" y="510"/>
                  <a:pt x="2013" y="511"/>
                  <a:pt x="2013" y="511"/>
                </a:cubicBezTo>
                <a:cubicBezTo>
                  <a:pt x="2014" y="511"/>
                  <a:pt x="2014" y="510"/>
                  <a:pt x="2014" y="510"/>
                </a:cubicBezTo>
                <a:close/>
                <a:moveTo>
                  <a:pt x="2011" y="512"/>
                </a:moveTo>
                <a:cubicBezTo>
                  <a:pt x="2011" y="512"/>
                  <a:pt x="2011" y="512"/>
                  <a:pt x="2011" y="512"/>
                </a:cubicBezTo>
                <a:cubicBezTo>
                  <a:pt x="2011" y="513"/>
                  <a:pt x="2011" y="513"/>
                  <a:pt x="2012" y="512"/>
                </a:cubicBezTo>
                <a:cubicBezTo>
                  <a:pt x="2012" y="512"/>
                  <a:pt x="2012" y="512"/>
                  <a:pt x="2012" y="512"/>
                </a:cubicBezTo>
                <a:cubicBezTo>
                  <a:pt x="2012" y="512"/>
                  <a:pt x="2012" y="512"/>
                  <a:pt x="2011" y="512"/>
                </a:cubicBezTo>
                <a:close/>
                <a:moveTo>
                  <a:pt x="2011" y="533"/>
                </a:moveTo>
                <a:cubicBezTo>
                  <a:pt x="2011" y="533"/>
                  <a:pt x="2012" y="533"/>
                  <a:pt x="2012" y="533"/>
                </a:cubicBezTo>
                <a:cubicBezTo>
                  <a:pt x="2013" y="533"/>
                  <a:pt x="2013" y="533"/>
                  <a:pt x="2014" y="534"/>
                </a:cubicBezTo>
                <a:cubicBezTo>
                  <a:pt x="2014" y="534"/>
                  <a:pt x="2014" y="534"/>
                  <a:pt x="2015" y="534"/>
                </a:cubicBezTo>
                <a:cubicBezTo>
                  <a:pt x="2016" y="535"/>
                  <a:pt x="2016" y="535"/>
                  <a:pt x="2016" y="536"/>
                </a:cubicBezTo>
                <a:cubicBezTo>
                  <a:pt x="2016" y="536"/>
                  <a:pt x="2016" y="537"/>
                  <a:pt x="2017" y="537"/>
                </a:cubicBezTo>
                <a:cubicBezTo>
                  <a:pt x="2017" y="537"/>
                  <a:pt x="2017" y="537"/>
                  <a:pt x="2017" y="536"/>
                </a:cubicBezTo>
                <a:cubicBezTo>
                  <a:pt x="2018" y="536"/>
                  <a:pt x="2019" y="535"/>
                  <a:pt x="2020" y="535"/>
                </a:cubicBezTo>
                <a:cubicBezTo>
                  <a:pt x="2021" y="535"/>
                  <a:pt x="2022" y="535"/>
                  <a:pt x="2021" y="534"/>
                </a:cubicBezTo>
                <a:cubicBezTo>
                  <a:pt x="2021" y="534"/>
                  <a:pt x="2021" y="533"/>
                  <a:pt x="2021" y="533"/>
                </a:cubicBezTo>
                <a:cubicBezTo>
                  <a:pt x="2020" y="533"/>
                  <a:pt x="2020" y="533"/>
                  <a:pt x="2020" y="533"/>
                </a:cubicBezTo>
                <a:cubicBezTo>
                  <a:pt x="2019" y="532"/>
                  <a:pt x="2019" y="531"/>
                  <a:pt x="2018" y="531"/>
                </a:cubicBezTo>
                <a:cubicBezTo>
                  <a:pt x="2018" y="531"/>
                  <a:pt x="2017" y="532"/>
                  <a:pt x="2016" y="532"/>
                </a:cubicBezTo>
                <a:cubicBezTo>
                  <a:pt x="2016" y="532"/>
                  <a:pt x="2015" y="532"/>
                  <a:pt x="2014" y="533"/>
                </a:cubicBezTo>
                <a:cubicBezTo>
                  <a:pt x="2014" y="533"/>
                  <a:pt x="2014" y="533"/>
                  <a:pt x="2013" y="533"/>
                </a:cubicBezTo>
                <a:cubicBezTo>
                  <a:pt x="2013" y="533"/>
                  <a:pt x="2013" y="533"/>
                  <a:pt x="2013" y="533"/>
                </a:cubicBezTo>
                <a:cubicBezTo>
                  <a:pt x="2012" y="533"/>
                  <a:pt x="2011" y="532"/>
                  <a:pt x="2011" y="533"/>
                </a:cubicBezTo>
                <a:close/>
                <a:moveTo>
                  <a:pt x="2006" y="513"/>
                </a:moveTo>
                <a:cubicBezTo>
                  <a:pt x="2006" y="513"/>
                  <a:pt x="2006" y="513"/>
                  <a:pt x="2006" y="513"/>
                </a:cubicBezTo>
                <a:cubicBezTo>
                  <a:pt x="2006" y="513"/>
                  <a:pt x="2005" y="513"/>
                  <a:pt x="2005" y="513"/>
                </a:cubicBezTo>
                <a:cubicBezTo>
                  <a:pt x="2005" y="513"/>
                  <a:pt x="2006" y="514"/>
                  <a:pt x="2006" y="514"/>
                </a:cubicBezTo>
                <a:cubicBezTo>
                  <a:pt x="2006" y="514"/>
                  <a:pt x="2006" y="513"/>
                  <a:pt x="2006" y="513"/>
                </a:cubicBezTo>
                <a:close/>
                <a:moveTo>
                  <a:pt x="1991" y="510"/>
                </a:moveTo>
                <a:cubicBezTo>
                  <a:pt x="1991" y="509"/>
                  <a:pt x="1990" y="509"/>
                  <a:pt x="1990" y="509"/>
                </a:cubicBezTo>
                <a:cubicBezTo>
                  <a:pt x="1989" y="508"/>
                  <a:pt x="1988" y="509"/>
                  <a:pt x="1988" y="508"/>
                </a:cubicBezTo>
                <a:cubicBezTo>
                  <a:pt x="1987" y="508"/>
                  <a:pt x="1987" y="507"/>
                  <a:pt x="1986" y="507"/>
                </a:cubicBezTo>
                <a:cubicBezTo>
                  <a:pt x="1986" y="508"/>
                  <a:pt x="1986" y="508"/>
                  <a:pt x="1986" y="508"/>
                </a:cubicBezTo>
                <a:cubicBezTo>
                  <a:pt x="1986" y="509"/>
                  <a:pt x="1986" y="510"/>
                  <a:pt x="1985" y="510"/>
                </a:cubicBezTo>
                <a:cubicBezTo>
                  <a:pt x="1984" y="510"/>
                  <a:pt x="1984" y="509"/>
                  <a:pt x="1984" y="510"/>
                </a:cubicBezTo>
                <a:cubicBezTo>
                  <a:pt x="1983" y="510"/>
                  <a:pt x="1983" y="511"/>
                  <a:pt x="1983" y="511"/>
                </a:cubicBezTo>
                <a:cubicBezTo>
                  <a:pt x="1983" y="512"/>
                  <a:pt x="1984" y="513"/>
                  <a:pt x="1984" y="512"/>
                </a:cubicBezTo>
                <a:cubicBezTo>
                  <a:pt x="1985" y="512"/>
                  <a:pt x="1984" y="511"/>
                  <a:pt x="1985" y="511"/>
                </a:cubicBezTo>
                <a:cubicBezTo>
                  <a:pt x="1985" y="511"/>
                  <a:pt x="1985" y="511"/>
                  <a:pt x="1985" y="511"/>
                </a:cubicBezTo>
                <a:cubicBezTo>
                  <a:pt x="1986" y="511"/>
                  <a:pt x="1986" y="512"/>
                  <a:pt x="1986" y="512"/>
                </a:cubicBezTo>
                <a:cubicBezTo>
                  <a:pt x="1987" y="513"/>
                  <a:pt x="1987" y="513"/>
                  <a:pt x="1987" y="513"/>
                </a:cubicBezTo>
                <a:cubicBezTo>
                  <a:pt x="1988" y="514"/>
                  <a:pt x="1988" y="514"/>
                  <a:pt x="1988" y="514"/>
                </a:cubicBezTo>
                <a:cubicBezTo>
                  <a:pt x="1989" y="514"/>
                  <a:pt x="1989" y="514"/>
                  <a:pt x="1989" y="515"/>
                </a:cubicBezTo>
                <a:cubicBezTo>
                  <a:pt x="1990" y="515"/>
                  <a:pt x="1989" y="516"/>
                  <a:pt x="1990" y="516"/>
                </a:cubicBezTo>
                <a:cubicBezTo>
                  <a:pt x="1990" y="516"/>
                  <a:pt x="1991" y="514"/>
                  <a:pt x="1990" y="514"/>
                </a:cubicBezTo>
                <a:cubicBezTo>
                  <a:pt x="1990" y="513"/>
                  <a:pt x="1989" y="514"/>
                  <a:pt x="1989" y="513"/>
                </a:cubicBezTo>
                <a:cubicBezTo>
                  <a:pt x="1989" y="513"/>
                  <a:pt x="1989" y="513"/>
                  <a:pt x="1989" y="513"/>
                </a:cubicBezTo>
                <a:cubicBezTo>
                  <a:pt x="1989" y="512"/>
                  <a:pt x="1988" y="511"/>
                  <a:pt x="1988" y="510"/>
                </a:cubicBezTo>
                <a:cubicBezTo>
                  <a:pt x="1989" y="510"/>
                  <a:pt x="1989" y="511"/>
                  <a:pt x="1990" y="512"/>
                </a:cubicBezTo>
                <a:cubicBezTo>
                  <a:pt x="1990" y="512"/>
                  <a:pt x="1990" y="512"/>
                  <a:pt x="1991" y="513"/>
                </a:cubicBezTo>
                <a:cubicBezTo>
                  <a:pt x="1991" y="513"/>
                  <a:pt x="1991" y="514"/>
                  <a:pt x="1991" y="514"/>
                </a:cubicBezTo>
                <a:cubicBezTo>
                  <a:pt x="1991" y="513"/>
                  <a:pt x="1991" y="513"/>
                  <a:pt x="1991" y="512"/>
                </a:cubicBezTo>
                <a:cubicBezTo>
                  <a:pt x="1991" y="512"/>
                  <a:pt x="1991" y="511"/>
                  <a:pt x="1991" y="511"/>
                </a:cubicBezTo>
                <a:cubicBezTo>
                  <a:pt x="1991" y="510"/>
                  <a:pt x="1991" y="510"/>
                  <a:pt x="1991" y="510"/>
                </a:cubicBezTo>
                <a:close/>
                <a:moveTo>
                  <a:pt x="2009" y="540"/>
                </a:moveTo>
                <a:cubicBezTo>
                  <a:pt x="2009" y="541"/>
                  <a:pt x="2010" y="541"/>
                  <a:pt x="2010" y="542"/>
                </a:cubicBezTo>
                <a:cubicBezTo>
                  <a:pt x="2010" y="542"/>
                  <a:pt x="2009" y="543"/>
                  <a:pt x="2009" y="543"/>
                </a:cubicBezTo>
                <a:cubicBezTo>
                  <a:pt x="2008" y="545"/>
                  <a:pt x="2010" y="544"/>
                  <a:pt x="2010" y="545"/>
                </a:cubicBezTo>
                <a:cubicBezTo>
                  <a:pt x="2011" y="545"/>
                  <a:pt x="2011" y="545"/>
                  <a:pt x="2011" y="545"/>
                </a:cubicBezTo>
                <a:cubicBezTo>
                  <a:pt x="2012" y="545"/>
                  <a:pt x="2012" y="545"/>
                  <a:pt x="2012" y="546"/>
                </a:cubicBezTo>
                <a:cubicBezTo>
                  <a:pt x="2013" y="547"/>
                  <a:pt x="2012" y="547"/>
                  <a:pt x="2011" y="548"/>
                </a:cubicBezTo>
                <a:cubicBezTo>
                  <a:pt x="2011" y="548"/>
                  <a:pt x="2011" y="549"/>
                  <a:pt x="2011" y="549"/>
                </a:cubicBezTo>
                <a:cubicBezTo>
                  <a:pt x="2011" y="550"/>
                  <a:pt x="2011" y="550"/>
                  <a:pt x="2011" y="550"/>
                </a:cubicBezTo>
                <a:cubicBezTo>
                  <a:pt x="2012" y="550"/>
                  <a:pt x="2012" y="550"/>
                  <a:pt x="2012" y="549"/>
                </a:cubicBezTo>
                <a:cubicBezTo>
                  <a:pt x="2012" y="549"/>
                  <a:pt x="2013" y="548"/>
                  <a:pt x="2013" y="548"/>
                </a:cubicBezTo>
                <a:cubicBezTo>
                  <a:pt x="2014" y="547"/>
                  <a:pt x="2014" y="545"/>
                  <a:pt x="2016" y="545"/>
                </a:cubicBezTo>
                <a:cubicBezTo>
                  <a:pt x="2016" y="544"/>
                  <a:pt x="2017" y="544"/>
                  <a:pt x="2018" y="544"/>
                </a:cubicBezTo>
                <a:cubicBezTo>
                  <a:pt x="2019" y="544"/>
                  <a:pt x="2020" y="544"/>
                  <a:pt x="2021" y="543"/>
                </a:cubicBezTo>
                <a:cubicBezTo>
                  <a:pt x="2021" y="543"/>
                  <a:pt x="2022" y="542"/>
                  <a:pt x="2022" y="542"/>
                </a:cubicBezTo>
                <a:cubicBezTo>
                  <a:pt x="2023" y="541"/>
                  <a:pt x="2023" y="541"/>
                  <a:pt x="2024" y="541"/>
                </a:cubicBezTo>
                <a:cubicBezTo>
                  <a:pt x="2025" y="541"/>
                  <a:pt x="2026" y="541"/>
                  <a:pt x="2026" y="541"/>
                </a:cubicBezTo>
                <a:cubicBezTo>
                  <a:pt x="2025" y="540"/>
                  <a:pt x="2025" y="540"/>
                  <a:pt x="2025" y="540"/>
                </a:cubicBezTo>
                <a:cubicBezTo>
                  <a:pt x="2025" y="540"/>
                  <a:pt x="2024" y="539"/>
                  <a:pt x="2024" y="539"/>
                </a:cubicBezTo>
                <a:cubicBezTo>
                  <a:pt x="2025" y="539"/>
                  <a:pt x="2027" y="540"/>
                  <a:pt x="2026" y="539"/>
                </a:cubicBezTo>
                <a:cubicBezTo>
                  <a:pt x="2026" y="538"/>
                  <a:pt x="2025" y="538"/>
                  <a:pt x="2024" y="537"/>
                </a:cubicBezTo>
                <a:cubicBezTo>
                  <a:pt x="2024" y="537"/>
                  <a:pt x="2023" y="537"/>
                  <a:pt x="2023" y="538"/>
                </a:cubicBezTo>
                <a:cubicBezTo>
                  <a:pt x="2023" y="538"/>
                  <a:pt x="2023" y="539"/>
                  <a:pt x="2023" y="539"/>
                </a:cubicBezTo>
                <a:cubicBezTo>
                  <a:pt x="2023" y="540"/>
                  <a:pt x="2022" y="539"/>
                  <a:pt x="2021" y="539"/>
                </a:cubicBezTo>
                <a:cubicBezTo>
                  <a:pt x="2020" y="538"/>
                  <a:pt x="2019" y="538"/>
                  <a:pt x="2019" y="538"/>
                </a:cubicBezTo>
                <a:cubicBezTo>
                  <a:pt x="2017" y="539"/>
                  <a:pt x="2015" y="539"/>
                  <a:pt x="2014" y="540"/>
                </a:cubicBezTo>
                <a:cubicBezTo>
                  <a:pt x="2013" y="540"/>
                  <a:pt x="2012" y="541"/>
                  <a:pt x="2011" y="541"/>
                </a:cubicBezTo>
                <a:cubicBezTo>
                  <a:pt x="2010" y="541"/>
                  <a:pt x="2009" y="540"/>
                  <a:pt x="2009" y="540"/>
                </a:cubicBezTo>
                <a:close/>
                <a:moveTo>
                  <a:pt x="2008" y="512"/>
                </a:moveTo>
                <a:cubicBezTo>
                  <a:pt x="2008" y="512"/>
                  <a:pt x="2008" y="513"/>
                  <a:pt x="2008" y="513"/>
                </a:cubicBezTo>
                <a:cubicBezTo>
                  <a:pt x="2008" y="513"/>
                  <a:pt x="2008" y="513"/>
                  <a:pt x="2008" y="513"/>
                </a:cubicBezTo>
                <a:cubicBezTo>
                  <a:pt x="2009" y="513"/>
                  <a:pt x="2009" y="513"/>
                  <a:pt x="2009" y="513"/>
                </a:cubicBezTo>
                <a:cubicBezTo>
                  <a:pt x="2009" y="513"/>
                  <a:pt x="2009" y="512"/>
                  <a:pt x="2008" y="512"/>
                </a:cubicBezTo>
                <a:close/>
                <a:moveTo>
                  <a:pt x="3051" y="233"/>
                </a:moveTo>
                <a:cubicBezTo>
                  <a:pt x="3051" y="233"/>
                  <a:pt x="3051" y="233"/>
                  <a:pt x="3050" y="233"/>
                </a:cubicBezTo>
                <a:cubicBezTo>
                  <a:pt x="3050" y="233"/>
                  <a:pt x="3049" y="233"/>
                  <a:pt x="3049" y="233"/>
                </a:cubicBezTo>
                <a:cubicBezTo>
                  <a:pt x="3048" y="233"/>
                  <a:pt x="3047" y="233"/>
                  <a:pt x="3047" y="233"/>
                </a:cubicBezTo>
                <a:cubicBezTo>
                  <a:pt x="3046" y="233"/>
                  <a:pt x="3045" y="233"/>
                  <a:pt x="3044" y="232"/>
                </a:cubicBezTo>
                <a:cubicBezTo>
                  <a:pt x="3043" y="232"/>
                  <a:pt x="3042" y="232"/>
                  <a:pt x="3042" y="232"/>
                </a:cubicBezTo>
                <a:cubicBezTo>
                  <a:pt x="3041" y="232"/>
                  <a:pt x="3040" y="232"/>
                  <a:pt x="3039" y="232"/>
                </a:cubicBezTo>
                <a:cubicBezTo>
                  <a:pt x="3038" y="232"/>
                  <a:pt x="3037" y="231"/>
                  <a:pt x="3037" y="232"/>
                </a:cubicBezTo>
                <a:cubicBezTo>
                  <a:pt x="3037" y="233"/>
                  <a:pt x="3037" y="234"/>
                  <a:pt x="3037" y="235"/>
                </a:cubicBezTo>
                <a:cubicBezTo>
                  <a:pt x="3036" y="236"/>
                  <a:pt x="3035" y="236"/>
                  <a:pt x="3034" y="236"/>
                </a:cubicBezTo>
                <a:cubicBezTo>
                  <a:pt x="3033" y="236"/>
                  <a:pt x="3033" y="236"/>
                  <a:pt x="3032" y="236"/>
                </a:cubicBezTo>
                <a:cubicBezTo>
                  <a:pt x="3032" y="236"/>
                  <a:pt x="3031" y="236"/>
                  <a:pt x="3031" y="236"/>
                </a:cubicBezTo>
                <a:cubicBezTo>
                  <a:pt x="3030" y="237"/>
                  <a:pt x="3031" y="237"/>
                  <a:pt x="3031" y="238"/>
                </a:cubicBezTo>
                <a:cubicBezTo>
                  <a:pt x="3032" y="239"/>
                  <a:pt x="3033" y="238"/>
                  <a:pt x="3033" y="238"/>
                </a:cubicBezTo>
                <a:cubicBezTo>
                  <a:pt x="3034" y="239"/>
                  <a:pt x="3034" y="239"/>
                  <a:pt x="3035" y="239"/>
                </a:cubicBezTo>
                <a:cubicBezTo>
                  <a:pt x="3035" y="239"/>
                  <a:pt x="3035" y="239"/>
                  <a:pt x="3036" y="239"/>
                </a:cubicBezTo>
                <a:cubicBezTo>
                  <a:pt x="3036" y="239"/>
                  <a:pt x="3037" y="240"/>
                  <a:pt x="3037" y="240"/>
                </a:cubicBezTo>
                <a:cubicBezTo>
                  <a:pt x="3038" y="241"/>
                  <a:pt x="3038" y="241"/>
                  <a:pt x="3039" y="241"/>
                </a:cubicBezTo>
                <a:cubicBezTo>
                  <a:pt x="3040" y="241"/>
                  <a:pt x="3041" y="241"/>
                  <a:pt x="3042" y="241"/>
                </a:cubicBezTo>
                <a:cubicBezTo>
                  <a:pt x="3043" y="242"/>
                  <a:pt x="3043" y="242"/>
                  <a:pt x="3044" y="242"/>
                </a:cubicBezTo>
                <a:cubicBezTo>
                  <a:pt x="3046" y="242"/>
                  <a:pt x="3046" y="242"/>
                  <a:pt x="3047" y="241"/>
                </a:cubicBezTo>
                <a:cubicBezTo>
                  <a:pt x="3048" y="240"/>
                  <a:pt x="3048" y="240"/>
                  <a:pt x="3049" y="239"/>
                </a:cubicBezTo>
                <a:cubicBezTo>
                  <a:pt x="3049" y="239"/>
                  <a:pt x="3050" y="239"/>
                  <a:pt x="3051" y="238"/>
                </a:cubicBezTo>
                <a:cubicBezTo>
                  <a:pt x="3051" y="238"/>
                  <a:pt x="3051" y="238"/>
                  <a:pt x="3051" y="237"/>
                </a:cubicBezTo>
                <a:cubicBezTo>
                  <a:pt x="3052" y="237"/>
                  <a:pt x="3052" y="237"/>
                  <a:pt x="3052" y="236"/>
                </a:cubicBezTo>
                <a:cubicBezTo>
                  <a:pt x="3053" y="236"/>
                  <a:pt x="3054" y="235"/>
                  <a:pt x="3053" y="234"/>
                </a:cubicBezTo>
                <a:cubicBezTo>
                  <a:pt x="3053" y="234"/>
                  <a:pt x="3052" y="234"/>
                  <a:pt x="3051" y="233"/>
                </a:cubicBezTo>
                <a:close/>
                <a:moveTo>
                  <a:pt x="1821" y="515"/>
                </a:moveTo>
                <a:cubicBezTo>
                  <a:pt x="1820" y="515"/>
                  <a:pt x="1820" y="516"/>
                  <a:pt x="1821" y="516"/>
                </a:cubicBezTo>
                <a:cubicBezTo>
                  <a:pt x="1821" y="517"/>
                  <a:pt x="1821" y="518"/>
                  <a:pt x="1822" y="518"/>
                </a:cubicBezTo>
                <a:cubicBezTo>
                  <a:pt x="1822" y="518"/>
                  <a:pt x="1823" y="519"/>
                  <a:pt x="1823" y="518"/>
                </a:cubicBezTo>
                <a:cubicBezTo>
                  <a:pt x="1824" y="518"/>
                  <a:pt x="1823" y="518"/>
                  <a:pt x="1823" y="518"/>
                </a:cubicBezTo>
                <a:cubicBezTo>
                  <a:pt x="1823" y="517"/>
                  <a:pt x="1823" y="517"/>
                  <a:pt x="1823" y="517"/>
                </a:cubicBezTo>
                <a:cubicBezTo>
                  <a:pt x="1824" y="517"/>
                  <a:pt x="1824" y="517"/>
                  <a:pt x="1825" y="516"/>
                </a:cubicBezTo>
                <a:cubicBezTo>
                  <a:pt x="1825" y="516"/>
                  <a:pt x="1825" y="516"/>
                  <a:pt x="1825" y="515"/>
                </a:cubicBezTo>
                <a:cubicBezTo>
                  <a:pt x="1825" y="515"/>
                  <a:pt x="1825" y="514"/>
                  <a:pt x="1825" y="514"/>
                </a:cubicBezTo>
                <a:cubicBezTo>
                  <a:pt x="1825" y="514"/>
                  <a:pt x="1825" y="514"/>
                  <a:pt x="1824" y="514"/>
                </a:cubicBezTo>
                <a:cubicBezTo>
                  <a:pt x="1824" y="514"/>
                  <a:pt x="1822" y="514"/>
                  <a:pt x="1822" y="515"/>
                </a:cubicBezTo>
                <a:cubicBezTo>
                  <a:pt x="1822" y="516"/>
                  <a:pt x="1822" y="516"/>
                  <a:pt x="1822" y="516"/>
                </a:cubicBezTo>
                <a:cubicBezTo>
                  <a:pt x="1822" y="516"/>
                  <a:pt x="1822" y="516"/>
                  <a:pt x="1822" y="516"/>
                </a:cubicBezTo>
                <a:cubicBezTo>
                  <a:pt x="1821" y="516"/>
                  <a:pt x="1821" y="515"/>
                  <a:pt x="1821" y="515"/>
                </a:cubicBezTo>
                <a:close/>
                <a:moveTo>
                  <a:pt x="2026" y="533"/>
                </a:moveTo>
                <a:cubicBezTo>
                  <a:pt x="2026" y="533"/>
                  <a:pt x="2026" y="533"/>
                  <a:pt x="2026" y="533"/>
                </a:cubicBezTo>
                <a:cubicBezTo>
                  <a:pt x="2026" y="532"/>
                  <a:pt x="2026" y="532"/>
                  <a:pt x="2026" y="532"/>
                </a:cubicBezTo>
                <a:cubicBezTo>
                  <a:pt x="2026" y="532"/>
                  <a:pt x="2026" y="531"/>
                  <a:pt x="2025" y="531"/>
                </a:cubicBezTo>
                <a:cubicBezTo>
                  <a:pt x="2025" y="531"/>
                  <a:pt x="2024" y="532"/>
                  <a:pt x="2025" y="532"/>
                </a:cubicBezTo>
                <a:cubicBezTo>
                  <a:pt x="2025" y="532"/>
                  <a:pt x="2025" y="532"/>
                  <a:pt x="2025" y="532"/>
                </a:cubicBezTo>
                <a:cubicBezTo>
                  <a:pt x="2025" y="533"/>
                  <a:pt x="2025" y="533"/>
                  <a:pt x="2026" y="533"/>
                </a:cubicBezTo>
                <a:close/>
                <a:moveTo>
                  <a:pt x="1977" y="553"/>
                </a:moveTo>
                <a:cubicBezTo>
                  <a:pt x="1977" y="552"/>
                  <a:pt x="1977" y="552"/>
                  <a:pt x="1977" y="552"/>
                </a:cubicBezTo>
                <a:cubicBezTo>
                  <a:pt x="1978" y="552"/>
                  <a:pt x="1978" y="552"/>
                  <a:pt x="1978" y="551"/>
                </a:cubicBezTo>
                <a:cubicBezTo>
                  <a:pt x="1978" y="551"/>
                  <a:pt x="1977" y="551"/>
                  <a:pt x="1977" y="551"/>
                </a:cubicBezTo>
                <a:cubicBezTo>
                  <a:pt x="1977" y="551"/>
                  <a:pt x="1977" y="550"/>
                  <a:pt x="1977" y="550"/>
                </a:cubicBezTo>
                <a:cubicBezTo>
                  <a:pt x="1976" y="550"/>
                  <a:pt x="1976" y="550"/>
                  <a:pt x="1976" y="550"/>
                </a:cubicBezTo>
                <a:cubicBezTo>
                  <a:pt x="1975" y="550"/>
                  <a:pt x="1975" y="550"/>
                  <a:pt x="1975" y="550"/>
                </a:cubicBezTo>
                <a:cubicBezTo>
                  <a:pt x="1974" y="550"/>
                  <a:pt x="1974" y="550"/>
                  <a:pt x="1973" y="550"/>
                </a:cubicBezTo>
                <a:cubicBezTo>
                  <a:pt x="1973" y="550"/>
                  <a:pt x="1973" y="550"/>
                  <a:pt x="1972" y="550"/>
                </a:cubicBezTo>
                <a:cubicBezTo>
                  <a:pt x="1972" y="550"/>
                  <a:pt x="1972" y="551"/>
                  <a:pt x="1971" y="551"/>
                </a:cubicBezTo>
                <a:cubicBezTo>
                  <a:pt x="1971" y="551"/>
                  <a:pt x="1970" y="551"/>
                  <a:pt x="1970" y="552"/>
                </a:cubicBezTo>
                <a:cubicBezTo>
                  <a:pt x="1969" y="553"/>
                  <a:pt x="1969" y="554"/>
                  <a:pt x="1968" y="554"/>
                </a:cubicBezTo>
                <a:cubicBezTo>
                  <a:pt x="1968" y="555"/>
                  <a:pt x="1967" y="555"/>
                  <a:pt x="1967" y="556"/>
                </a:cubicBezTo>
                <a:cubicBezTo>
                  <a:pt x="1966" y="556"/>
                  <a:pt x="1966" y="557"/>
                  <a:pt x="1966" y="557"/>
                </a:cubicBezTo>
                <a:cubicBezTo>
                  <a:pt x="1966" y="559"/>
                  <a:pt x="1966" y="560"/>
                  <a:pt x="1966" y="561"/>
                </a:cubicBezTo>
                <a:cubicBezTo>
                  <a:pt x="1967" y="562"/>
                  <a:pt x="1967" y="562"/>
                  <a:pt x="1967" y="562"/>
                </a:cubicBezTo>
                <a:cubicBezTo>
                  <a:pt x="1967" y="563"/>
                  <a:pt x="1967" y="563"/>
                  <a:pt x="1967" y="564"/>
                </a:cubicBezTo>
                <a:cubicBezTo>
                  <a:pt x="1967" y="564"/>
                  <a:pt x="1967" y="564"/>
                  <a:pt x="1967" y="565"/>
                </a:cubicBezTo>
                <a:cubicBezTo>
                  <a:pt x="1967" y="565"/>
                  <a:pt x="1967" y="565"/>
                  <a:pt x="1967" y="566"/>
                </a:cubicBezTo>
                <a:cubicBezTo>
                  <a:pt x="1966" y="567"/>
                  <a:pt x="1968" y="565"/>
                  <a:pt x="1969" y="565"/>
                </a:cubicBezTo>
                <a:cubicBezTo>
                  <a:pt x="1969" y="565"/>
                  <a:pt x="1970" y="564"/>
                  <a:pt x="1970" y="563"/>
                </a:cubicBezTo>
                <a:cubicBezTo>
                  <a:pt x="1971" y="563"/>
                  <a:pt x="1971" y="562"/>
                  <a:pt x="1972" y="562"/>
                </a:cubicBezTo>
                <a:cubicBezTo>
                  <a:pt x="1973" y="561"/>
                  <a:pt x="1974" y="562"/>
                  <a:pt x="1974" y="561"/>
                </a:cubicBezTo>
                <a:cubicBezTo>
                  <a:pt x="1974" y="560"/>
                  <a:pt x="1974" y="560"/>
                  <a:pt x="1974" y="559"/>
                </a:cubicBezTo>
                <a:cubicBezTo>
                  <a:pt x="1974" y="559"/>
                  <a:pt x="1975" y="559"/>
                  <a:pt x="1975" y="559"/>
                </a:cubicBezTo>
                <a:cubicBezTo>
                  <a:pt x="1976" y="559"/>
                  <a:pt x="1976" y="559"/>
                  <a:pt x="1976" y="558"/>
                </a:cubicBezTo>
                <a:cubicBezTo>
                  <a:pt x="1976" y="558"/>
                  <a:pt x="1975" y="558"/>
                  <a:pt x="1975" y="557"/>
                </a:cubicBezTo>
                <a:cubicBezTo>
                  <a:pt x="1974" y="557"/>
                  <a:pt x="1974" y="557"/>
                  <a:pt x="1974" y="557"/>
                </a:cubicBezTo>
                <a:cubicBezTo>
                  <a:pt x="1974" y="556"/>
                  <a:pt x="1974" y="556"/>
                  <a:pt x="1974" y="556"/>
                </a:cubicBezTo>
                <a:cubicBezTo>
                  <a:pt x="1975" y="555"/>
                  <a:pt x="1974" y="554"/>
                  <a:pt x="1974" y="553"/>
                </a:cubicBezTo>
                <a:cubicBezTo>
                  <a:pt x="1975" y="553"/>
                  <a:pt x="1976" y="553"/>
                  <a:pt x="1977" y="553"/>
                </a:cubicBezTo>
                <a:close/>
                <a:moveTo>
                  <a:pt x="2016" y="509"/>
                </a:moveTo>
                <a:cubicBezTo>
                  <a:pt x="2016" y="509"/>
                  <a:pt x="2016" y="509"/>
                  <a:pt x="2015" y="509"/>
                </a:cubicBezTo>
                <a:cubicBezTo>
                  <a:pt x="2015" y="509"/>
                  <a:pt x="2015" y="509"/>
                  <a:pt x="2015" y="509"/>
                </a:cubicBezTo>
                <a:cubicBezTo>
                  <a:pt x="2015" y="509"/>
                  <a:pt x="2015" y="509"/>
                  <a:pt x="2015" y="509"/>
                </a:cubicBezTo>
                <a:cubicBezTo>
                  <a:pt x="2016" y="509"/>
                  <a:pt x="2016" y="509"/>
                  <a:pt x="2016" y="509"/>
                </a:cubicBezTo>
                <a:close/>
                <a:moveTo>
                  <a:pt x="2076" y="867"/>
                </a:moveTo>
                <a:cubicBezTo>
                  <a:pt x="2076" y="867"/>
                  <a:pt x="2076" y="867"/>
                  <a:pt x="2076" y="868"/>
                </a:cubicBezTo>
                <a:cubicBezTo>
                  <a:pt x="2076" y="868"/>
                  <a:pt x="2076" y="868"/>
                  <a:pt x="2076" y="869"/>
                </a:cubicBezTo>
                <a:cubicBezTo>
                  <a:pt x="2076" y="869"/>
                  <a:pt x="2077" y="869"/>
                  <a:pt x="2077" y="869"/>
                </a:cubicBezTo>
                <a:cubicBezTo>
                  <a:pt x="2078" y="868"/>
                  <a:pt x="2078" y="867"/>
                  <a:pt x="2079" y="867"/>
                </a:cubicBezTo>
                <a:cubicBezTo>
                  <a:pt x="2079" y="867"/>
                  <a:pt x="2080" y="868"/>
                  <a:pt x="2080" y="867"/>
                </a:cubicBezTo>
                <a:cubicBezTo>
                  <a:pt x="2080" y="867"/>
                  <a:pt x="2080" y="866"/>
                  <a:pt x="2080" y="866"/>
                </a:cubicBezTo>
                <a:cubicBezTo>
                  <a:pt x="2080" y="866"/>
                  <a:pt x="2080" y="865"/>
                  <a:pt x="2081" y="865"/>
                </a:cubicBezTo>
                <a:cubicBezTo>
                  <a:pt x="2081" y="865"/>
                  <a:pt x="2081" y="865"/>
                  <a:pt x="2081" y="864"/>
                </a:cubicBezTo>
                <a:cubicBezTo>
                  <a:pt x="2081" y="864"/>
                  <a:pt x="2081" y="864"/>
                  <a:pt x="2081" y="864"/>
                </a:cubicBezTo>
                <a:cubicBezTo>
                  <a:pt x="2081" y="863"/>
                  <a:pt x="2082" y="863"/>
                  <a:pt x="2082" y="863"/>
                </a:cubicBezTo>
                <a:cubicBezTo>
                  <a:pt x="2082" y="862"/>
                  <a:pt x="2082" y="862"/>
                  <a:pt x="2081" y="862"/>
                </a:cubicBezTo>
                <a:cubicBezTo>
                  <a:pt x="2080" y="862"/>
                  <a:pt x="2080" y="863"/>
                  <a:pt x="2079" y="863"/>
                </a:cubicBezTo>
                <a:cubicBezTo>
                  <a:pt x="2079" y="864"/>
                  <a:pt x="2078" y="863"/>
                  <a:pt x="2077" y="864"/>
                </a:cubicBezTo>
                <a:cubicBezTo>
                  <a:pt x="2077" y="864"/>
                  <a:pt x="2077" y="865"/>
                  <a:pt x="2076" y="866"/>
                </a:cubicBezTo>
                <a:cubicBezTo>
                  <a:pt x="2076" y="866"/>
                  <a:pt x="2076" y="866"/>
                  <a:pt x="2076" y="867"/>
                </a:cubicBezTo>
                <a:close/>
                <a:moveTo>
                  <a:pt x="1892" y="602"/>
                </a:moveTo>
                <a:cubicBezTo>
                  <a:pt x="1892" y="602"/>
                  <a:pt x="1893" y="602"/>
                  <a:pt x="1893" y="602"/>
                </a:cubicBezTo>
                <a:cubicBezTo>
                  <a:pt x="1894" y="602"/>
                  <a:pt x="1894" y="602"/>
                  <a:pt x="1894" y="602"/>
                </a:cubicBezTo>
                <a:cubicBezTo>
                  <a:pt x="1895" y="602"/>
                  <a:pt x="1894" y="600"/>
                  <a:pt x="1894" y="600"/>
                </a:cubicBezTo>
                <a:cubicBezTo>
                  <a:pt x="1893" y="600"/>
                  <a:pt x="1892" y="600"/>
                  <a:pt x="1892" y="600"/>
                </a:cubicBezTo>
                <a:cubicBezTo>
                  <a:pt x="1891" y="600"/>
                  <a:pt x="1891" y="600"/>
                  <a:pt x="1890" y="600"/>
                </a:cubicBezTo>
                <a:cubicBezTo>
                  <a:pt x="1890" y="599"/>
                  <a:pt x="1890" y="599"/>
                  <a:pt x="1889" y="599"/>
                </a:cubicBezTo>
                <a:cubicBezTo>
                  <a:pt x="1889" y="599"/>
                  <a:pt x="1888" y="599"/>
                  <a:pt x="1888" y="599"/>
                </a:cubicBezTo>
                <a:cubicBezTo>
                  <a:pt x="1887" y="600"/>
                  <a:pt x="1885" y="599"/>
                  <a:pt x="1886" y="600"/>
                </a:cubicBezTo>
                <a:cubicBezTo>
                  <a:pt x="1886" y="601"/>
                  <a:pt x="1886" y="601"/>
                  <a:pt x="1886" y="601"/>
                </a:cubicBezTo>
                <a:cubicBezTo>
                  <a:pt x="1887" y="602"/>
                  <a:pt x="1887" y="601"/>
                  <a:pt x="1887" y="601"/>
                </a:cubicBezTo>
                <a:cubicBezTo>
                  <a:pt x="1888" y="602"/>
                  <a:pt x="1889" y="602"/>
                  <a:pt x="1890" y="603"/>
                </a:cubicBezTo>
                <a:cubicBezTo>
                  <a:pt x="1890" y="603"/>
                  <a:pt x="1891" y="603"/>
                  <a:pt x="1892" y="602"/>
                </a:cubicBezTo>
                <a:close/>
                <a:moveTo>
                  <a:pt x="1901" y="597"/>
                </a:moveTo>
                <a:cubicBezTo>
                  <a:pt x="1900" y="596"/>
                  <a:pt x="1900" y="596"/>
                  <a:pt x="1900" y="596"/>
                </a:cubicBezTo>
                <a:cubicBezTo>
                  <a:pt x="1899" y="596"/>
                  <a:pt x="1899" y="597"/>
                  <a:pt x="1899" y="598"/>
                </a:cubicBezTo>
                <a:cubicBezTo>
                  <a:pt x="1899" y="598"/>
                  <a:pt x="1899" y="599"/>
                  <a:pt x="1899" y="599"/>
                </a:cubicBezTo>
                <a:cubicBezTo>
                  <a:pt x="1900" y="599"/>
                  <a:pt x="1900" y="598"/>
                  <a:pt x="1900" y="598"/>
                </a:cubicBezTo>
                <a:cubicBezTo>
                  <a:pt x="1901" y="597"/>
                  <a:pt x="1901" y="597"/>
                  <a:pt x="1901" y="598"/>
                </a:cubicBezTo>
                <a:cubicBezTo>
                  <a:pt x="1902" y="598"/>
                  <a:pt x="1902" y="598"/>
                  <a:pt x="1903" y="598"/>
                </a:cubicBezTo>
                <a:cubicBezTo>
                  <a:pt x="1903" y="598"/>
                  <a:pt x="1902" y="597"/>
                  <a:pt x="1902" y="597"/>
                </a:cubicBezTo>
                <a:cubicBezTo>
                  <a:pt x="1901" y="597"/>
                  <a:pt x="1901" y="597"/>
                  <a:pt x="1901" y="597"/>
                </a:cubicBezTo>
                <a:close/>
                <a:moveTo>
                  <a:pt x="1892" y="549"/>
                </a:moveTo>
                <a:cubicBezTo>
                  <a:pt x="1892" y="549"/>
                  <a:pt x="1892" y="549"/>
                  <a:pt x="1892" y="549"/>
                </a:cubicBezTo>
                <a:cubicBezTo>
                  <a:pt x="1893" y="550"/>
                  <a:pt x="1893" y="549"/>
                  <a:pt x="1894" y="549"/>
                </a:cubicBezTo>
                <a:cubicBezTo>
                  <a:pt x="1894" y="549"/>
                  <a:pt x="1894" y="548"/>
                  <a:pt x="1894" y="547"/>
                </a:cubicBezTo>
                <a:cubicBezTo>
                  <a:pt x="1894" y="547"/>
                  <a:pt x="1893" y="547"/>
                  <a:pt x="1892" y="547"/>
                </a:cubicBezTo>
                <a:cubicBezTo>
                  <a:pt x="1892" y="547"/>
                  <a:pt x="1892" y="548"/>
                  <a:pt x="1892" y="548"/>
                </a:cubicBezTo>
                <a:cubicBezTo>
                  <a:pt x="1892" y="548"/>
                  <a:pt x="1892" y="548"/>
                  <a:pt x="1891" y="548"/>
                </a:cubicBezTo>
                <a:cubicBezTo>
                  <a:pt x="1891" y="549"/>
                  <a:pt x="1891" y="549"/>
                  <a:pt x="1892" y="549"/>
                </a:cubicBezTo>
                <a:cubicBezTo>
                  <a:pt x="1892" y="549"/>
                  <a:pt x="1892" y="549"/>
                  <a:pt x="1892" y="549"/>
                </a:cubicBezTo>
                <a:cubicBezTo>
                  <a:pt x="1892" y="549"/>
                  <a:pt x="1892" y="549"/>
                  <a:pt x="1892" y="549"/>
                </a:cubicBezTo>
                <a:close/>
                <a:moveTo>
                  <a:pt x="1820" y="520"/>
                </a:moveTo>
                <a:cubicBezTo>
                  <a:pt x="1820" y="519"/>
                  <a:pt x="1820" y="519"/>
                  <a:pt x="1820" y="519"/>
                </a:cubicBezTo>
                <a:cubicBezTo>
                  <a:pt x="1819" y="519"/>
                  <a:pt x="1819" y="518"/>
                  <a:pt x="1819" y="518"/>
                </a:cubicBezTo>
                <a:cubicBezTo>
                  <a:pt x="1818" y="518"/>
                  <a:pt x="1819" y="520"/>
                  <a:pt x="1819" y="520"/>
                </a:cubicBezTo>
                <a:cubicBezTo>
                  <a:pt x="1819" y="521"/>
                  <a:pt x="1819" y="521"/>
                  <a:pt x="1819" y="521"/>
                </a:cubicBezTo>
                <a:cubicBezTo>
                  <a:pt x="1819" y="522"/>
                  <a:pt x="1819" y="522"/>
                  <a:pt x="1820" y="522"/>
                </a:cubicBezTo>
                <a:cubicBezTo>
                  <a:pt x="1820" y="522"/>
                  <a:pt x="1820" y="521"/>
                  <a:pt x="1820" y="521"/>
                </a:cubicBezTo>
                <a:cubicBezTo>
                  <a:pt x="1820" y="520"/>
                  <a:pt x="1820" y="521"/>
                  <a:pt x="1820" y="520"/>
                </a:cubicBezTo>
                <a:close/>
                <a:moveTo>
                  <a:pt x="1884" y="585"/>
                </a:moveTo>
                <a:cubicBezTo>
                  <a:pt x="1884" y="586"/>
                  <a:pt x="1885" y="586"/>
                  <a:pt x="1885" y="586"/>
                </a:cubicBezTo>
                <a:cubicBezTo>
                  <a:pt x="1886" y="586"/>
                  <a:pt x="1886" y="587"/>
                  <a:pt x="1886" y="588"/>
                </a:cubicBezTo>
                <a:cubicBezTo>
                  <a:pt x="1887" y="588"/>
                  <a:pt x="1887" y="588"/>
                  <a:pt x="1887" y="589"/>
                </a:cubicBezTo>
                <a:cubicBezTo>
                  <a:pt x="1887" y="589"/>
                  <a:pt x="1887" y="590"/>
                  <a:pt x="1887" y="590"/>
                </a:cubicBezTo>
                <a:cubicBezTo>
                  <a:pt x="1887" y="590"/>
                  <a:pt x="1888" y="590"/>
                  <a:pt x="1888" y="591"/>
                </a:cubicBezTo>
                <a:cubicBezTo>
                  <a:pt x="1887" y="591"/>
                  <a:pt x="1887" y="591"/>
                  <a:pt x="1887" y="592"/>
                </a:cubicBezTo>
                <a:cubicBezTo>
                  <a:pt x="1887" y="593"/>
                  <a:pt x="1888" y="593"/>
                  <a:pt x="1889" y="593"/>
                </a:cubicBezTo>
                <a:cubicBezTo>
                  <a:pt x="1890" y="593"/>
                  <a:pt x="1890" y="594"/>
                  <a:pt x="1891" y="594"/>
                </a:cubicBezTo>
                <a:cubicBezTo>
                  <a:pt x="1892" y="594"/>
                  <a:pt x="1892" y="594"/>
                  <a:pt x="1893" y="594"/>
                </a:cubicBezTo>
                <a:cubicBezTo>
                  <a:pt x="1893" y="594"/>
                  <a:pt x="1894" y="594"/>
                  <a:pt x="1894" y="594"/>
                </a:cubicBezTo>
                <a:cubicBezTo>
                  <a:pt x="1895" y="595"/>
                  <a:pt x="1895" y="595"/>
                  <a:pt x="1894" y="595"/>
                </a:cubicBezTo>
                <a:cubicBezTo>
                  <a:pt x="1894" y="595"/>
                  <a:pt x="1892" y="596"/>
                  <a:pt x="1893" y="596"/>
                </a:cubicBezTo>
                <a:cubicBezTo>
                  <a:pt x="1894" y="596"/>
                  <a:pt x="1894" y="596"/>
                  <a:pt x="1894" y="597"/>
                </a:cubicBezTo>
                <a:cubicBezTo>
                  <a:pt x="1895" y="597"/>
                  <a:pt x="1895" y="597"/>
                  <a:pt x="1894" y="597"/>
                </a:cubicBezTo>
                <a:cubicBezTo>
                  <a:pt x="1894" y="598"/>
                  <a:pt x="1893" y="598"/>
                  <a:pt x="1893" y="598"/>
                </a:cubicBezTo>
                <a:cubicBezTo>
                  <a:pt x="1894" y="599"/>
                  <a:pt x="1894" y="599"/>
                  <a:pt x="1894" y="599"/>
                </a:cubicBezTo>
                <a:cubicBezTo>
                  <a:pt x="1895" y="600"/>
                  <a:pt x="1895" y="600"/>
                  <a:pt x="1895" y="600"/>
                </a:cubicBezTo>
                <a:cubicBezTo>
                  <a:pt x="1895" y="601"/>
                  <a:pt x="1895" y="601"/>
                  <a:pt x="1895" y="601"/>
                </a:cubicBezTo>
                <a:cubicBezTo>
                  <a:pt x="1895" y="602"/>
                  <a:pt x="1895" y="602"/>
                  <a:pt x="1895" y="603"/>
                </a:cubicBezTo>
                <a:cubicBezTo>
                  <a:pt x="1895" y="603"/>
                  <a:pt x="1896" y="603"/>
                  <a:pt x="1896" y="604"/>
                </a:cubicBezTo>
                <a:cubicBezTo>
                  <a:pt x="1896" y="604"/>
                  <a:pt x="1896" y="605"/>
                  <a:pt x="1896" y="604"/>
                </a:cubicBezTo>
                <a:cubicBezTo>
                  <a:pt x="1897" y="604"/>
                  <a:pt x="1897" y="603"/>
                  <a:pt x="1897" y="603"/>
                </a:cubicBezTo>
                <a:cubicBezTo>
                  <a:pt x="1897" y="602"/>
                  <a:pt x="1897" y="601"/>
                  <a:pt x="1898" y="601"/>
                </a:cubicBezTo>
                <a:cubicBezTo>
                  <a:pt x="1898" y="600"/>
                  <a:pt x="1899" y="600"/>
                  <a:pt x="1898" y="599"/>
                </a:cubicBezTo>
                <a:cubicBezTo>
                  <a:pt x="1897" y="599"/>
                  <a:pt x="1896" y="599"/>
                  <a:pt x="1896" y="598"/>
                </a:cubicBezTo>
                <a:cubicBezTo>
                  <a:pt x="1896" y="597"/>
                  <a:pt x="1897" y="597"/>
                  <a:pt x="1898" y="597"/>
                </a:cubicBezTo>
                <a:cubicBezTo>
                  <a:pt x="1898" y="596"/>
                  <a:pt x="1897" y="595"/>
                  <a:pt x="1898" y="594"/>
                </a:cubicBezTo>
                <a:cubicBezTo>
                  <a:pt x="1898" y="594"/>
                  <a:pt x="1898" y="594"/>
                  <a:pt x="1899" y="594"/>
                </a:cubicBezTo>
                <a:cubicBezTo>
                  <a:pt x="1899" y="594"/>
                  <a:pt x="1900" y="594"/>
                  <a:pt x="1900" y="593"/>
                </a:cubicBezTo>
                <a:cubicBezTo>
                  <a:pt x="1901" y="593"/>
                  <a:pt x="1902" y="593"/>
                  <a:pt x="1902" y="592"/>
                </a:cubicBezTo>
                <a:cubicBezTo>
                  <a:pt x="1902" y="592"/>
                  <a:pt x="1900" y="591"/>
                  <a:pt x="1900" y="591"/>
                </a:cubicBezTo>
                <a:cubicBezTo>
                  <a:pt x="1899" y="590"/>
                  <a:pt x="1898" y="590"/>
                  <a:pt x="1899" y="589"/>
                </a:cubicBezTo>
                <a:cubicBezTo>
                  <a:pt x="1899" y="589"/>
                  <a:pt x="1900" y="589"/>
                  <a:pt x="1901" y="588"/>
                </a:cubicBezTo>
                <a:cubicBezTo>
                  <a:pt x="1901" y="587"/>
                  <a:pt x="1901" y="587"/>
                  <a:pt x="1902" y="587"/>
                </a:cubicBezTo>
                <a:cubicBezTo>
                  <a:pt x="1903" y="587"/>
                  <a:pt x="1903" y="587"/>
                  <a:pt x="1903" y="586"/>
                </a:cubicBezTo>
                <a:cubicBezTo>
                  <a:pt x="1903" y="586"/>
                  <a:pt x="1903" y="586"/>
                  <a:pt x="1903" y="585"/>
                </a:cubicBezTo>
                <a:cubicBezTo>
                  <a:pt x="1903" y="585"/>
                  <a:pt x="1903" y="585"/>
                  <a:pt x="1903" y="584"/>
                </a:cubicBezTo>
                <a:cubicBezTo>
                  <a:pt x="1903" y="584"/>
                  <a:pt x="1903" y="583"/>
                  <a:pt x="1903" y="583"/>
                </a:cubicBezTo>
                <a:cubicBezTo>
                  <a:pt x="1903" y="582"/>
                  <a:pt x="1903" y="581"/>
                  <a:pt x="1903" y="581"/>
                </a:cubicBezTo>
                <a:cubicBezTo>
                  <a:pt x="1902" y="580"/>
                  <a:pt x="1901" y="580"/>
                  <a:pt x="1900" y="579"/>
                </a:cubicBezTo>
                <a:cubicBezTo>
                  <a:pt x="1900" y="579"/>
                  <a:pt x="1899" y="579"/>
                  <a:pt x="1898" y="580"/>
                </a:cubicBezTo>
                <a:cubicBezTo>
                  <a:pt x="1898" y="580"/>
                  <a:pt x="1897" y="580"/>
                  <a:pt x="1897" y="580"/>
                </a:cubicBezTo>
                <a:cubicBezTo>
                  <a:pt x="1897" y="580"/>
                  <a:pt x="1896" y="580"/>
                  <a:pt x="1896" y="581"/>
                </a:cubicBezTo>
                <a:cubicBezTo>
                  <a:pt x="1896" y="581"/>
                  <a:pt x="1896" y="581"/>
                  <a:pt x="1896" y="582"/>
                </a:cubicBezTo>
                <a:cubicBezTo>
                  <a:pt x="1897" y="582"/>
                  <a:pt x="1897" y="582"/>
                  <a:pt x="1897" y="583"/>
                </a:cubicBezTo>
                <a:cubicBezTo>
                  <a:pt x="1897" y="583"/>
                  <a:pt x="1897" y="583"/>
                  <a:pt x="1897" y="584"/>
                </a:cubicBezTo>
                <a:cubicBezTo>
                  <a:pt x="1897" y="584"/>
                  <a:pt x="1897" y="585"/>
                  <a:pt x="1897" y="585"/>
                </a:cubicBezTo>
                <a:cubicBezTo>
                  <a:pt x="1897" y="586"/>
                  <a:pt x="1897" y="587"/>
                  <a:pt x="1896" y="586"/>
                </a:cubicBezTo>
                <a:cubicBezTo>
                  <a:pt x="1896" y="586"/>
                  <a:pt x="1896" y="585"/>
                  <a:pt x="1897" y="585"/>
                </a:cubicBezTo>
                <a:cubicBezTo>
                  <a:pt x="1897" y="585"/>
                  <a:pt x="1897" y="584"/>
                  <a:pt x="1897" y="584"/>
                </a:cubicBezTo>
                <a:cubicBezTo>
                  <a:pt x="1897" y="583"/>
                  <a:pt x="1896" y="582"/>
                  <a:pt x="1896" y="582"/>
                </a:cubicBezTo>
                <a:cubicBezTo>
                  <a:pt x="1895" y="583"/>
                  <a:pt x="1895" y="583"/>
                  <a:pt x="1896" y="584"/>
                </a:cubicBezTo>
                <a:cubicBezTo>
                  <a:pt x="1896" y="584"/>
                  <a:pt x="1896" y="584"/>
                  <a:pt x="1895" y="585"/>
                </a:cubicBezTo>
                <a:cubicBezTo>
                  <a:pt x="1895" y="585"/>
                  <a:pt x="1895" y="585"/>
                  <a:pt x="1895" y="585"/>
                </a:cubicBezTo>
                <a:cubicBezTo>
                  <a:pt x="1895" y="586"/>
                  <a:pt x="1895" y="586"/>
                  <a:pt x="1894" y="586"/>
                </a:cubicBezTo>
                <a:cubicBezTo>
                  <a:pt x="1894" y="586"/>
                  <a:pt x="1894" y="586"/>
                  <a:pt x="1894" y="586"/>
                </a:cubicBezTo>
                <a:cubicBezTo>
                  <a:pt x="1894" y="586"/>
                  <a:pt x="1894" y="586"/>
                  <a:pt x="1893" y="585"/>
                </a:cubicBezTo>
                <a:cubicBezTo>
                  <a:pt x="1893" y="585"/>
                  <a:pt x="1893" y="585"/>
                  <a:pt x="1893" y="585"/>
                </a:cubicBezTo>
                <a:cubicBezTo>
                  <a:pt x="1893" y="584"/>
                  <a:pt x="1893" y="584"/>
                  <a:pt x="1893" y="583"/>
                </a:cubicBezTo>
                <a:cubicBezTo>
                  <a:pt x="1893" y="583"/>
                  <a:pt x="1893" y="583"/>
                  <a:pt x="1894" y="582"/>
                </a:cubicBezTo>
                <a:cubicBezTo>
                  <a:pt x="1894" y="582"/>
                  <a:pt x="1894" y="582"/>
                  <a:pt x="1894" y="581"/>
                </a:cubicBezTo>
                <a:cubicBezTo>
                  <a:pt x="1893" y="581"/>
                  <a:pt x="1893" y="582"/>
                  <a:pt x="1892" y="582"/>
                </a:cubicBezTo>
                <a:cubicBezTo>
                  <a:pt x="1891" y="582"/>
                  <a:pt x="1891" y="582"/>
                  <a:pt x="1890" y="581"/>
                </a:cubicBezTo>
                <a:cubicBezTo>
                  <a:pt x="1890" y="581"/>
                  <a:pt x="1889" y="581"/>
                  <a:pt x="1889" y="582"/>
                </a:cubicBezTo>
                <a:cubicBezTo>
                  <a:pt x="1889" y="582"/>
                  <a:pt x="1890" y="582"/>
                  <a:pt x="1890" y="582"/>
                </a:cubicBezTo>
                <a:cubicBezTo>
                  <a:pt x="1890" y="582"/>
                  <a:pt x="1891" y="583"/>
                  <a:pt x="1891" y="583"/>
                </a:cubicBezTo>
                <a:cubicBezTo>
                  <a:pt x="1891" y="584"/>
                  <a:pt x="1889" y="585"/>
                  <a:pt x="1889" y="585"/>
                </a:cubicBezTo>
                <a:cubicBezTo>
                  <a:pt x="1888" y="586"/>
                  <a:pt x="1888" y="586"/>
                  <a:pt x="1888" y="586"/>
                </a:cubicBezTo>
                <a:cubicBezTo>
                  <a:pt x="1887" y="586"/>
                  <a:pt x="1886" y="586"/>
                  <a:pt x="1885" y="585"/>
                </a:cubicBezTo>
                <a:cubicBezTo>
                  <a:pt x="1885" y="585"/>
                  <a:pt x="1884" y="585"/>
                  <a:pt x="1884" y="585"/>
                </a:cubicBezTo>
                <a:close/>
                <a:moveTo>
                  <a:pt x="1879" y="588"/>
                </a:moveTo>
                <a:cubicBezTo>
                  <a:pt x="1878" y="588"/>
                  <a:pt x="1877" y="588"/>
                  <a:pt x="1877" y="588"/>
                </a:cubicBezTo>
                <a:cubicBezTo>
                  <a:pt x="1876" y="588"/>
                  <a:pt x="1875" y="588"/>
                  <a:pt x="1874" y="588"/>
                </a:cubicBezTo>
                <a:cubicBezTo>
                  <a:pt x="1873" y="589"/>
                  <a:pt x="1873" y="589"/>
                  <a:pt x="1872" y="589"/>
                </a:cubicBezTo>
                <a:cubicBezTo>
                  <a:pt x="1872" y="589"/>
                  <a:pt x="1871" y="589"/>
                  <a:pt x="1870" y="589"/>
                </a:cubicBezTo>
                <a:cubicBezTo>
                  <a:pt x="1870" y="589"/>
                  <a:pt x="1871" y="590"/>
                  <a:pt x="1871" y="590"/>
                </a:cubicBezTo>
                <a:cubicBezTo>
                  <a:pt x="1872" y="591"/>
                  <a:pt x="1872" y="591"/>
                  <a:pt x="1873" y="592"/>
                </a:cubicBezTo>
                <a:cubicBezTo>
                  <a:pt x="1873" y="593"/>
                  <a:pt x="1873" y="593"/>
                  <a:pt x="1874" y="594"/>
                </a:cubicBezTo>
                <a:cubicBezTo>
                  <a:pt x="1874" y="595"/>
                  <a:pt x="1875" y="594"/>
                  <a:pt x="1876" y="595"/>
                </a:cubicBezTo>
                <a:cubicBezTo>
                  <a:pt x="1876" y="595"/>
                  <a:pt x="1877" y="596"/>
                  <a:pt x="1877" y="596"/>
                </a:cubicBezTo>
                <a:cubicBezTo>
                  <a:pt x="1878" y="597"/>
                  <a:pt x="1879" y="597"/>
                  <a:pt x="1880" y="597"/>
                </a:cubicBezTo>
                <a:cubicBezTo>
                  <a:pt x="1881" y="597"/>
                  <a:pt x="1881" y="596"/>
                  <a:pt x="1882" y="596"/>
                </a:cubicBezTo>
                <a:cubicBezTo>
                  <a:pt x="1883" y="595"/>
                  <a:pt x="1883" y="595"/>
                  <a:pt x="1883" y="594"/>
                </a:cubicBezTo>
                <a:cubicBezTo>
                  <a:pt x="1883" y="593"/>
                  <a:pt x="1883" y="592"/>
                  <a:pt x="1883" y="591"/>
                </a:cubicBezTo>
                <a:cubicBezTo>
                  <a:pt x="1882" y="591"/>
                  <a:pt x="1881" y="590"/>
                  <a:pt x="1882" y="590"/>
                </a:cubicBezTo>
                <a:cubicBezTo>
                  <a:pt x="1882" y="590"/>
                  <a:pt x="1883" y="590"/>
                  <a:pt x="1883" y="589"/>
                </a:cubicBezTo>
                <a:cubicBezTo>
                  <a:pt x="1883" y="589"/>
                  <a:pt x="1882" y="589"/>
                  <a:pt x="1882" y="589"/>
                </a:cubicBezTo>
                <a:cubicBezTo>
                  <a:pt x="1882" y="589"/>
                  <a:pt x="1882" y="589"/>
                  <a:pt x="1881" y="588"/>
                </a:cubicBezTo>
                <a:cubicBezTo>
                  <a:pt x="1881" y="588"/>
                  <a:pt x="1881" y="587"/>
                  <a:pt x="1881" y="587"/>
                </a:cubicBezTo>
                <a:cubicBezTo>
                  <a:pt x="1880" y="588"/>
                  <a:pt x="1880" y="588"/>
                  <a:pt x="1880" y="588"/>
                </a:cubicBezTo>
                <a:cubicBezTo>
                  <a:pt x="1880" y="589"/>
                  <a:pt x="1880" y="590"/>
                  <a:pt x="1879" y="590"/>
                </a:cubicBezTo>
                <a:cubicBezTo>
                  <a:pt x="1879" y="590"/>
                  <a:pt x="1879" y="589"/>
                  <a:pt x="1879" y="589"/>
                </a:cubicBezTo>
                <a:cubicBezTo>
                  <a:pt x="1879" y="589"/>
                  <a:pt x="1879" y="589"/>
                  <a:pt x="1879" y="589"/>
                </a:cubicBezTo>
                <a:cubicBezTo>
                  <a:pt x="1880" y="589"/>
                  <a:pt x="1879" y="588"/>
                  <a:pt x="1879" y="588"/>
                </a:cubicBezTo>
                <a:close/>
                <a:moveTo>
                  <a:pt x="1928" y="596"/>
                </a:moveTo>
                <a:cubicBezTo>
                  <a:pt x="1929" y="596"/>
                  <a:pt x="1929" y="596"/>
                  <a:pt x="1930" y="596"/>
                </a:cubicBezTo>
                <a:cubicBezTo>
                  <a:pt x="1930" y="597"/>
                  <a:pt x="1930" y="597"/>
                  <a:pt x="1931" y="597"/>
                </a:cubicBezTo>
                <a:cubicBezTo>
                  <a:pt x="1932" y="598"/>
                  <a:pt x="1931" y="596"/>
                  <a:pt x="1932" y="596"/>
                </a:cubicBezTo>
                <a:cubicBezTo>
                  <a:pt x="1932" y="595"/>
                  <a:pt x="1932" y="594"/>
                  <a:pt x="1931" y="594"/>
                </a:cubicBezTo>
                <a:cubicBezTo>
                  <a:pt x="1930" y="594"/>
                  <a:pt x="1930" y="593"/>
                  <a:pt x="1929" y="593"/>
                </a:cubicBezTo>
                <a:cubicBezTo>
                  <a:pt x="1929" y="593"/>
                  <a:pt x="1928" y="592"/>
                  <a:pt x="1928" y="593"/>
                </a:cubicBezTo>
                <a:cubicBezTo>
                  <a:pt x="1928" y="593"/>
                  <a:pt x="1928" y="593"/>
                  <a:pt x="1928" y="593"/>
                </a:cubicBezTo>
                <a:cubicBezTo>
                  <a:pt x="1928" y="594"/>
                  <a:pt x="1927" y="596"/>
                  <a:pt x="1928" y="596"/>
                </a:cubicBezTo>
                <a:close/>
                <a:moveTo>
                  <a:pt x="1882" y="601"/>
                </a:moveTo>
                <a:cubicBezTo>
                  <a:pt x="1882" y="601"/>
                  <a:pt x="1882" y="602"/>
                  <a:pt x="1882" y="602"/>
                </a:cubicBezTo>
                <a:cubicBezTo>
                  <a:pt x="1883" y="602"/>
                  <a:pt x="1883" y="601"/>
                  <a:pt x="1883" y="601"/>
                </a:cubicBezTo>
                <a:cubicBezTo>
                  <a:pt x="1883" y="600"/>
                  <a:pt x="1883" y="600"/>
                  <a:pt x="1883" y="599"/>
                </a:cubicBezTo>
                <a:cubicBezTo>
                  <a:pt x="1883" y="599"/>
                  <a:pt x="1883" y="599"/>
                  <a:pt x="1884" y="598"/>
                </a:cubicBezTo>
                <a:cubicBezTo>
                  <a:pt x="1884" y="597"/>
                  <a:pt x="1884" y="597"/>
                  <a:pt x="1884" y="596"/>
                </a:cubicBezTo>
                <a:cubicBezTo>
                  <a:pt x="1884" y="596"/>
                  <a:pt x="1885" y="595"/>
                  <a:pt x="1884" y="595"/>
                </a:cubicBezTo>
                <a:cubicBezTo>
                  <a:pt x="1884" y="594"/>
                  <a:pt x="1884" y="596"/>
                  <a:pt x="1884" y="596"/>
                </a:cubicBezTo>
                <a:cubicBezTo>
                  <a:pt x="1883" y="597"/>
                  <a:pt x="1883" y="597"/>
                  <a:pt x="1882" y="598"/>
                </a:cubicBezTo>
                <a:cubicBezTo>
                  <a:pt x="1882" y="598"/>
                  <a:pt x="1882" y="599"/>
                  <a:pt x="1882" y="599"/>
                </a:cubicBezTo>
                <a:cubicBezTo>
                  <a:pt x="1882" y="600"/>
                  <a:pt x="1881" y="600"/>
                  <a:pt x="1881" y="600"/>
                </a:cubicBezTo>
                <a:cubicBezTo>
                  <a:pt x="1881" y="601"/>
                  <a:pt x="1881" y="601"/>
                  <a:pt x="1882" y="601"/>
                </a:cubicBezTo>
                <a:close/>
                <a:moveTo>
                  <a:pt x="1949" y="577"/>
                </a:moveTo>
                <a:cubicBezTo>
                  <a:pt x="1949" y="577"/>
                  <a:pt x="1949" y="575"/>
                  <a:pt x="1949" y="575"/>
                </a:cubicBezTo>
                <a:cubicBezTo>
                  <a:pt x="1950" y="574"/>
                  <a:pt x="1950" y="573"/>
                  <a:pt x="1950" y="572"/>
                </a:cubicBezTo>
                <a:cubicBezTo>
                  <a:pt x="1951" y="571"/>
                  <a:pt x="1951" y="571"/>
                  <a:pt x="1951" y="570"/>
                </a:cubicBezTo>
                <a:cubicBezTo>
                  <a:pt x="1951" y="569"/>
                  <a:pt x="1952" y="569"/>
                  <a:pt x="1952" y="569"/>
                </a:cubicBezTo>
                <a:cubicBezTo>
                  <a:pt x="1952" y="568"/>
                  <a:pt x="1952" y="568"/>
                  <a:pt x="1952" y="567"/>
                </a:cubicBezTo>
                <a:cubicBezTo>
                  <a:pt x="1953" y="566"/>
                  <a:pt x="1954" y="565"/>
                  <a:pt x="1954" y="564"/>
                </a:cubicBezTo>
                <a:cubicBezTo>
                  <a:pt x="1954" y="563"/>
                  <a:pt x="1954" y="562"/>
                  <a:pt x="1955" y="561"/>
                </a:cubicBezTo>
                <a:cubicBezTo>
                  <a:pt x="1955" y="561"/>
                  <a:pt x="1955" y="559"/>
                  <a:pt x="1955" y="559"/>
                </a:cubicBezTo>
                <a:cubicBezTo>
                  <a:pt x="1954" y="558"/>
                  <a:pt x="1953" y="562"/>
                  <a:pt x="1953" y="563"/>
                </a:cubicBezTo>
                <a:cubicBezTo>
                  <a:pt x="1952" y="564"/>
                  <a:pt x="1951" y="565"/>
                  <a:pt x="1950" y="567"/>
                </a:cubicBezTo>
                <a:cubicBezTo>
                  <a:pt x="1950" y="567"/>
                  <a:pt x="1949" y="568"/>
                  <a:pt x="1949" y="568"/>
                </a:cubicBezTo>
                <a:cubicBezTo>
                  <a:pt x="1948" y="569"/>
                  <a:pt x="1948" y="569"/>
                  <a:pt x="1948" y="570"/>
                </a:cubicBezTo>
                <a:cubicBezTo>
                  <a:pt x="1947" y="571"/>
                  <a:pt x="1947" y="572"/>
                  <a:pt x="1947" y="572"/>
                </a:cubicBezTo>
                <a:cubicBezTo>
                  <a:pt x="1947" y="573"/>
                  <a:pt x="1947" y="574"/>
                  <a:pt x="1947" y="575"/>
                </a:cubicBezTo>
                <a:cubicBezTo>
                  <a:pt x="1948" y="575"/>
                  <a:pt x="1948" y="577"/>
                  <a:pt x="1949" y="577"/>
                </a:cubicBezTo>
                <a:close/>
                <a:moveTo>
                  <a:pt x="1880" y="584"/>
                </a:moveTo>
                <a:cubicBezTo>
                  <a:pt x="1880" y="586"/>
                  <a:pt x="1881" y="584"/>
                  <a:pt x="1881" y="584"/>
                </a:cubicBezTo>
                <a:cubicBezTo>
                  <a:pt x="1881" y="583"/>
                  <a:pt x="1882" y="584"/>
                  <a:pt x="1882" y="583"/>
                </a:cubicBezTo>
                <a:cubicBezTo>
                  <a:pt x="1882" y="582"/>
                  <a:pt x="1881" y="583"/>
                  <a:pt x="1881" y="582"/>
                </a:cubicBezTo>
                <a:cubicBezTo>
                  <a:pt x="1881" y="582"/>
                  <a:pt x="1881" y="582"/>
                  <a:pt x="1880" y="581"/>
                </a:cubicBezTo>
                <a:cubicBezTo>
                  <a:pt x="1880" y="580"/>
                  <a:pt x="1880" y="583"/>
                  <a:pt x="1880" y="583"/>
                </a:cubicBezTo>
                <a:cubicBezTo>
                  <a:pt x="1880" y="583"/>
                  <a:pt x="1880" y="584"/>
                  <a:pt x="1880" y="584"/>
                </a:cubicBezTo>
                <a:close/>
                <a:moveTo>
                  <a:pt x="1886" y="605"/>
                </a:moveTo>
                <a:cubicBezTo>
                  <a:pt x="1885" y="605"/>
                  <a:pt x="1886" y="605"/>
                  <a:pt x="1886" y="606"/>
                </a:cubicBezTo>
                <a:cubicBezTo>
                  <a:pt x="1887" y="606"/>
                  <a:pt x="1887" y="606"/>
                  <a:pt x="1887" y="606"/>
                </a:cubicBezTo>
                <a:cubicBezTo>
                  <a:pt x="1887" y="606"/>
                  <a:pt x="1887" y="607"/>
                  <a:pt x="1888" y="607"/>
                </a:cubicBezTo>
                <a:cubicBezTo>
                  <a:pt x="1888" y="606"/>
                  <a:pt x="1888" y="605"/>
                  <a:pt x="1887" y="605"/>
                </a:cubicBezTo>
                <a:cubicBezTo>
                  <a:pt x="1887" y="605"/>
                  <a:pt x="1887" y="605"/>
                  <a:pt x="1887" y="604"/>
                </a:cubicBezTo>
                <a:cubicBezTo>
                  <a:pt x="1887" y="604"/>
                  <a:pt x="1886" y="604"/>
                  <a:pt x="1886" y="605"/>
                </a:cubicBezTo>
                <a:close/>
                <a:moveTo>
                  <a:pt x="1927" y="748"/>
                </a:moveTo>
                <a:cubicBezTo>
                  <a:pt x="1927" y="748"/>
                  <a:pt x="1927" y="748"/>
                  <a:pt x="1927" y="749"/>
                </a:cubicBezTo>
                <a:cubicBezTo>
                  <a:pt x="1927" y="749"/>
                  <a:pt x="1927" y="749"/>
                  <a:pt x="1927" y="749"/>
                </a:cubicBezTo>
                <a:cubicBezTo>
                  <a:pt x="1927" y="750"/>
                  <a:pt x="1928" y="748"/>
                  <a:pt x="1927" y="748"/>
                </a:cubicBezTo>
                <a:close/>
                <a:moveTo>
                  <a:pt x="1864" y="778"/>
                </a:moveTo>
                <a:cubicBezTo>
                  <a:pt x="1864" y="778"/>
                  <a:pt x="1863" y="778"/>
                  <a:pt x="1862" y="779"/>
                </a:cubicBezTo>
                <a:cubicBezTo>
                  <a:pt x="1861" y="779"/>
                  <a:pt x="1861" y="780"/>
                  <a:pt x="1860" y="780"/>
                </a:cubicBezTo>
                <a:cubicBezTo>
                  <a:pt x="1860" y="781"/>
                  <a:pt x="1859" y="781"/>
                  <a:pt x="1859" y="782"/>
                </a:cubicBezTo>
                <a:cubicBezTo>
                  <a:pt x="1858" y="782"/>
                  <a:pt x="1857" y="783"/>
                  <a:pt x="1857" y="783"/>
                </a:cubicBezTo>
                <a:cubicBezTo>
                  <a:pt x="1857" y="784"/>
                  <a:pt x="1858" y="785"/>
                  <a:pt x="1858" y="786"/>
                </a:cubicBezTo>
                <a:cubicBezTo>
                  <a:pt x="1858" y="787"/>
                  <a:pt x="1858" y="787"/>
                  <a:pt x="1858" y="788"/>
                </a:cubicBezTo>
                <a:cubicBezTo>
                  <a:pt x="1858" y="789"/>
                  <a:pt x="1859" y="788"/>
                  <a:pt x="1860" y="789"/>
                </a:cubicBezTo>
                <a:cubicBezTo>
                  <a:pt x="1860" y="790"/>
                  <a:pt x="1859" y="791"/>
                  <a:pt x="1859" y="791"/>
                </a:cubicBezTo>
                <a:cubicBezTo>
                  <a:pt x="1858" y="792"/>
                  <a:pt x="1859" y="792"/>
                  <a:pt x="1860" y="792"/>
                </a:cubicBezTo>
                <a:cubicBezTo>
                  <a:pt x="1860" y="792"/>
                  <a:pt x="1860" y="793"/>
                  <a:pt x="1860" y="793"/>
                </a:cubicBezTo>
                <a:cubicBezTo>
                  <a:pt x="1860" y="794"/>
                  <a:pt x="1860" y="794"/>
                  <a:pt x="1861" y="794"/>
                </a:cubicBezTo>
                <a:cubicBezTo>
                  <a:pt x="1861" y="795"/>
                  <a:pt x="1861" y="795"/>
                  <a:pt x="1862" y="795"/>
                </a:cubicBezTo>
                <a:cubicBezTo>
                  <a:pt x="1863" y="795"/>
                  <a:pt x="1863" y="796"/>
                  <a:pt x="1863" y="796"/>
                </a:cubicBezTo>
                <a:cubicBezTo>
                  <a:pt x="1863" y="796"/>
                  <a:pt x="1864" y="796"/>
                  <a:pt x="1864" y="796"/>
                </a:cubicBezTo>
                <a:cubicBezTo>
                  <a:pt x="1864" y="796"/>
                  <a:pt x="1864" y="797"/>
                  <a:pt x="1865" y="797"/>
                </a:cubicBezTo>
                <a:cubicBezTo>
                  <a:pt x="1865" y="797"/>
                  <a:pt x="1865" y="796"/>
                  <a:pt x="1865" y="796"/>
                </a:cubicBezTo>
                <a:cubicBezTo>
                  <a:pt x="1865" y="795"/>
                  <a:pt x="1865" y="795"/>
                  <a:pt x="1866" y="794"/>
                </a:cubicBezTo>
                <a:cubicBezTo>
                  <a:pt x="1866" y="793"/>
                  <a:pt x="1866" y="792"/>
                  <a:pt x="1867" y="792"/>
                </a:cubicBezTo>
                <a:cubicBezTo>
                  <a:pt x="1867" y="791"/>
                  <a:pt x="1867" y="790"/>
                  <a:pt x="1867" y="790"/>
                </a:cubicBezTo>
                <a:cubicBezTo>
                  <a:pt x="1867" y="789"/>
                  <a:pt x="1867" y="789"/>
                  <a:pt x="1868" y="789"/>
                </a:cubicBezTo>
                <a:cubicBezTo>
                  <a:pt x="1868" y="788"/>
                  <a:pt x="1868" y="788"/>
                  <a:pt x="1868" y="787"/>
                </a:cubicBezTo>
                <a:cubicBezTo>
                  <a:pt x="1868" y="787"/>
                  <a:pt x="1868" y="786"/>
                  <a:pt x="1869" y="785"/>
                </a:cubicBezTo>
                <a:cubicBezTo>
                  <a:pt x="1869" y="785"/>
                  <a:pt x="1869" y="784"/>
                  <a:pt x="1869" y="784"/>
                </a:cubicBezTo>
                <a:cubicBezTo>
                  <a:pt x="1869" y="783"/>
                  <a:pt x="1869" y="782"/>
                  <a:pt x="1869" y="781"/>
                </a:cubicBezTo>
                <a:cubicBezTo>
                  <a:pt x="1869" y="780"/>
                  <a:pt x="1869" y="780"/>
                  <a:pt x="1869" y="779"/>
                </a:cubicBezTo>
                <a:cubicBezTo>
                  <a:pt x="1869" y="778"/>
                  <a:pt x="1869" y="778"/>
                  <a:pt x="1869" y="778"/>
                </a:cubicBezTo>
                <a:cubicBezTo>
                  <a:pt x="1869" y="777"/>
                  <a:pt x="1868" y="777"/>
                  <a:pt x="1868" y="776"/>
                </a:cubicBezTo>
                <a:cubicBezTo>
                  <a:pt x="1868" y="776"/>
                  <a:pt x="1868" y="775"/>
                  <a:pt x="1867" y="774"/>
                </a:cubicBezTo>
                <a:cubicBezTo>
                  <a:pt x="1867" y="774"/>
                  <a:pt x="1867" y="774"/>
                  <a:pt x="1867" y="774"/>
                </a:cubicBezTo>
                <a:cubicBezTo>
                  <a:pt x="1867" y="774"/>
                  <a:pt x="1867" y="773"/>
                  <a:pt x="1867" y="774"/>
                </a:cubicBezTo>
                <a:cubicBezTo>
                  <a:pt x="1866" y="774"/>
                  <a:pt x="1866" y="774"/>
                  <a:pt x="1866" y="775"/>
                </a:cubicBezTo>
                <a:cubicBezTo>
                  <a:pt x="1866" y="776"/>
                  <a:pt x="1867" y="777"/>
                  <a:pt x="1866" y="777"/>
                </a:cubicBezTo>
                <a:cubicBezTo>
                  <a:pt x="1866" y="778"/>
                  <a:pt x="1865" y="778"/>
                  <a:pt x="1864" y="778"/>
                </a:cubicBezTo>
                <a:close/>
                <a:moveTo>
                  <a:pt x="1875" y="777"/>
                </a:moveTo>
                <a:cubicBezTo>
                  <a:pt x="1876" y="777"/>
                  <a:pt x="1876" y="778"/>
                  <a:pt x="1877" y="778"/>
                </a:cubicBezTo>
                <a:cubicBezTo>
                  <a:pt x="1877" y="778"/>
                  <a:pt x="1877" y="778"/>
                  <a:pt x="1878" y="778"/>
                </a:cubicBezTo>
                <a:cubicBezTo>
                  <a:pt x="1878" y="778"/>
                  <a:pt x="1878" y="779"/>
                  <a:pt x="1879" y="778"/>
                </a:cubicBezTo>
                <a:cubicBezTo>
                  <a:pt x="1879" y="778"/>
                  <a:pt x="1879" y="778"/>
                  <a:pt x="1879" y="777"/>
                </a:cubicBezTo>
                <a:cubicBezTo>
                  <a:pt x="1879" y="777"/>
                  <a:pt x="1879" y="776"/>
                  <a:pt x="1879" y="776"/>
                </a:cubicBezTo>
                <a:cubicBezTo>
                  <a:pt x="1878" y="776"/>
                  <a:pt x="1878" y="776"/>
                  <a:pt x="1878" y="777"/>
                </a:cubicBezTo>
                <a:cubicBezTo>
                  <a:pt x="1877" y="777"/>
                  <a:pt x="1876" y="776"/>
                  <a:pt x="1875" y="777"/>
                </a:cubicBezTo>
                <a:cubicBezTo>
                  <a:pt x="1875" y="777"/>
                  <a:pt x="1875" y="777"/>
                  <a:pt x="1875" y="777"/>
                </a:cubicBezTo>
                <a:close/>
                <a:moveTo>
                  <a:pt x="1897" y="858"/>
                </a:moveTo>
                <a:cubicBezTo>
                  <a:pt x="1897" y="857"/>
                  <a:pt x="1896" y="857"/>
                  <a:pt x="1896" y="857"/>
                </a:cubicBezTo>
                <a:cubicBezTo>
                  <a:pt x="1896" y="857"/>
                  <a:pt x="1896" y="857"/>
                  <a:pt x="1896" y="857"/>
                </a:cubicBezTo>
                <a:cubicBezTo>
                  <a:pt x="1896" y="857"/>
                  <a:pt x="1896" y="858"/>
                  <a:pt x="1896" y="858"/>
                </a:cubicBezTo>
                <a:cubicBezTo>
                  <a:pt x="1896" y="858"/>
                  <a:pt x="1897" y="858"/>
                  <a:pt x="1897" y="858"/>
                </a:cubicBezTo>
                <a:close/>
                <a:moveTo>
                  <a:pt x="1852" y="807"/>
                </a:moveTo>
                <a:cubicBezTo>
                  <a:pt x="1853" y="808"/>
                  <a:pt x="1853" y="807"/>
                  <a:pt x="1854" y="807"/>
                </a:cubicBezTo>
                <a:cubicBezTo>
                  <a:pt x="1854" y="807"/>
                  <a:pt x="1855" y="807"/>
                  <a:pt x="1855" y="808"/>
                </a:cubicBezTo>
                <a:cubicBezTo>
                  <a:pt x="1855" y="808"/>
                  <a:pt x="1855" y="809"/>
                  <a:pt x="1855" y="809"/>
                </a:cubicBezTo>
                <a:cubicBezTo>
                  <a:pt x="1856" y="810"/>
                  <a:pt x="1856" y="810"/>
                  <a:pt x="1856" y="811"/>
                </a:cubicBezTo>
                <a:cubicBezTo>
                  <a:pt x="1857" y="812"/>
                  <a:pt x="1856" y="813"/>
                  <a:pt x="1855" y="814"/>
                </a:cubicBezTo>
                <a:cubicBezTo>
                  <a:pt x="1855" y="815"/>
                  <a:pt x="1856" y="815"/>
                  <a:pt x="1856" y="816"/>
                </a:cubicBezTo>
                <a:cubicBezTo>
                  <a:pt x="1856" y="816"/>
                  <a:pt x="1856" y="817"/>
                  <a:pt x="1856" y="817"/>
                </a:cubicBezTo>
                <a:cubicBezTo>
                  <a:pt x="1856" y="817"/>
                  <a:pt x="1856" y="818"/>
                  <a:pt x="1857" y="818"/>
                </a:cubicBezTo>
                <a:cubicBezTo>
                  <a:pt x="1858" y="819"/>
                  <a:pt x="1857" y="820"/>
                  <a:pt x="1856" y="821"/>
                </a:cubicBezTo>
                <a:cubicBezTo>
                  <a:pt x="1856" y="822"/>
                  <a:pt x="1855" y="822"/>
                  <a:pt x="1855" y="823"/>
                </a:cubicBezTo>
                <a:cubicBezTo>
                  <a:pt x="1855" y="823"/>
                  <a:pt x="1855" y="824"/>
                  <a:pt x="1855" y="825"/>
                </a:cubicBezTo>
                <a:cubicBezTo>
                  <a:pt x="1855" y="826"/>
                  <a:pt x="1854" y="827"/>
                  <a:pt x="1856" y="827"/>
                </a:cubicBezTo>
                <a:cubicBezTo>
                  <a:pt x="1856" y="828"/>
                  <a:pt x="1857" y="828"/>
                  <a:pt x="1857" y="828"/>
                </a:cubicBezTo>
                <a:cubicBezTo>
                  <a:pt x="1857" y="829"/>
                  <a:pt x="1858" y="829"/>
                  <a:pt x="1858" y="829"/>
                </a:cubicBezTo>
                <a:cubicBezTo>
                  <a:pt x="1860" y="831"/>
                  <a:pt x="1861" y="830"/>
                  <a:pt x="1862" y="828"/>
                </a:cubicBezTo>
                <a:cubicBezTo>
                  <a:pt x="1863" y="827"/>
                  <a:pt x="1862" y="827"/>
                  <a:pt x="1863" y="826"/>
                </a:cubicBezTo>
                <a:cubicBezTo>
                  <a:pt x="1863" y="825"/>
                  <a:pt x="1865" y="826"/>
                  <a:pt x="1866" y="826"/>
                </a:cubicBezTo>
                <a:cubicBezTo>
                  <a:pt x="1867" y="826"/>
                  <a:pt x="1867" y="826"/>
                  <a:pt x="1867" y="827"/>
                </a:cubicBezTo>
                <a:cubicBezTo>
                  <a:pt x="1868" y="827"/>
                  <a:pt x="1868" y="827"/>
                  <a:pt x="1868" y="827"/>
                </a:cubicBezTo>
                <a:cubicBezTo>
                  <a:pt x="1869" y="826"/>
                  <a:pt x="1869" y="825"/>
                  <a:pt x="1869" y="825"/>
                </a:cubicBezTo>
                <a:cubicBezTo>
                  <a:pt x="1869" y="824"/>
                  <a:pt x="1869" y="824"/>
                  <a:pt x="1869" y="823"/>
                </a:cubicBezTo>
                <a:cubicBezTo>
                  <a:pt x="1869" y="822"/>
                  <a:pt x="1870" y="821"/>
                  <a:pt x="1870" y="820"/>
                </a:cubicBezTo>
                <a:cubicBezTo>
                  <a:pt x="1870" y="819"/>
                  <a:pt x="1870" y="819"/>
                  <a:pt x="1870" y="818"/>
                </a:cubicBezTo>
                <a:cubicBezTo>
                  <a:pt x="1871" y="818"/>
                  <a:pt x="1871" y="817"/>
                  <a:pt x="1871" y="816"/>
                </a:cubicBezTo>
                <a:cubicBezTo>
                  <a:pt x="1871" y="816"/>
                  <a:pt x="1870" y="815"/>
                  <a:pt x="1871" y="814"/>
                </a:cubicBezTo>
                <a:cubicBezTo>
                  <a:pt x="1871" y="814"/>
                  <a:pt x="1871" y="813"/>
                  <a:pt x="1871" y="813"/>
                </a:cubicBezTo>
                <a:cubicBezTo>
                  <a:pt x="1871" y="812"/>
                  <a:pt x="1871" y="811"/>
                  <a:pt x="1872" y="811"/>
                </a:cubicBezTo>
                <a:cubicBezTo>
                  <a:pt x="1872" y="810"/>
                  <a:pt x="1872" y="810"/>
                  <a:pt x="1872" y="809"/>
                </a:cubicBezTo>
                <a:cubicBezTo>
                  <a:pt x="1872" y="808"/>
                  <a:pt x="1872" y="807"/>
                  <a:pt x="1871" y="806"/>
                </a:cubicBezTo>
                <a:cubicBezTo>
                  <a:pt x="1871" y="805"/>
                  <a:pt x="1871" y="804"/>
                  <a:pt x="1870" y="803"/>
                </a:cubicBezTo>
                <a:cubicBezTo>
                  <a:pt x="1869" y="803"/>
                  <a:pt x="1868" y="803"/>
                  <a:pt x="1868" y="802"/>
                </a:cubicBezTo>
                <a:cubicBezTo>
                  <a:pt x="1868" y="802"/>
                  <a:pt x="1869" y="801"/>
                  <a:pt x="1869" y="801"/>
                </a:cubicBezTo>
                <a:cubicBezTo>
                  <a:pt x="1869" y="799"/>
                  <a:pt x="1867" y="800"/>
                  <a:pt x="1866" y="799"/>
                </a:cubicBezTo>
                <a:cubicBezTo>
                  <a:pt x="1866" y="799"/>
                  <a:pt x="1866" y="798"/>
                  <a:pt x="1865" y="798"/>
                </a:cubicBezTo>
                <a:cubicBezTo>
                  <a:pt x="1865" y="798"/>
                  <a:pt x="1864" y="799"/>
                  <a:pt x="1864" y="799"/>
                </a:cubicBezTo>
                <a:cubicBezTo>
                  <a:pt x="1863" y="800"/>
                  <a:pt x="1862" y="800"/>
                  <a:pt x="1861" y="801"/>
                </a:cubicBezTo>
                <a:cubicBezTo>
                  <a:pt x="1860" y="802"/>
                  <a:pt x="1860" y="803"/>
                  <a:pt x="1859" y="804"/>
                </a:cubicBezTo>
                <a:cubicBezTo>
                  <a:pt x="1858" y="804"/>
                  <a:pt x="1857" y="804"/>
                  <a:pt x="1857" y="804"/>
                </a:cubicBezTo>
                <a:cubicBezTo>
                  <a:pt x="1856" y="803"/>
                  <a:pt x="1856" y="804"/>
                  <a:pt x="1855" y="803"/>
                </a:cubicBezTo>
                <a:cubicBezTo>
                  <a:pt x="1854" y="803"/>
                  <a:pt x="1854" y="802"/>
                  <a:pt x="1854" y="802"/>
                </a:cubicBezTo>
                <a:cubicBezTo>
                  <a:pt x="1853" y="802"/>
                  <a:pt x="1853" y="803"/>
                  <a:pt x="1853" y="803"/>
                </a:cubicBezTo>
                <a:cubicBezTo>
                  <a:pt x="1853" y="804"/>
                  <a:pt x="1853" y="805"/>
                  <a:pt x="1853" y="805"/>
                </a:cubicBezTo>
                <a:cubicBezTo>
                  <a:pt x="1853" y="806"/>
                  <a:pt x="1852" y="806"/>
                  <a:pt x="1852" y="807"/>
                </a:cubicBezTo>
                <a:close/>
                <a:moveTo>
                  <a:pt x="1796" y="816"/>
                </a:moveTo>
                <a:cubicBezTo>
                  <a:pt x="1796" y="815"/>
                  <a:pt x="1796" y="815"/>
                  <a:pt x="1795" y="815"/>
                </a:cubicBezTo>
                <a:cubicBezTo>
                  <a:pt x="1794" y="816"/>
                  <a:pt x="1794" y="816"/>
                  <a:pt x="1793" y="816"/>
                </a:cubicBezTo>
                <a:cubicBezTo>
                  <a:pt x="1792" y="817"/>
                  <a:pt x="1792" y="817"/>
                  <a:pt x="1791" y="818"/>
                </a:cubicBezTo>
                <a:cubicBezTo>
                  <a:pt x="1790" y="819"/>
                  <a:pt x="1789" y="819"/>
                  <a:pt x="1788" y="820"/>
                </a:cubicBezTo>
                <a:cubicBezTo>
                  <a:pt x="1787" y="820"/>
                  <a:pt x="1786" y="821"/>
                  <a:pt x="1788" y="821"/>
                </a:cubicBezTo>
                <a:cubicBezTo>
                  <a:pt x="1788" y="822"/>
                  <a:pt x="1789" y="821"/>
                  <a:pt x="1790" y="821"/>
                </a:cubicBezTo>
                <a:cubicBezTo>
                  <a:pt x="1791" y="822"/>
                  <a:pt x="1791" y="823"/>
                  <a:pt x="1791" y="823"/>
                </a:cubicBezTo>
                <a:cubicBezTo>
                  <a:pt x="1792" y="824"/>
                  <a:pt x="1792" y="824"/>
                  <a:pt x="1792" y="824"/>
                </a:cubicBezTo>
                <a:cubicBezTo>
                  <a:pt x="1793" y="824"/>
                  <a:pt x="1793" y="824"/>
                  <a:pt x="1793" y="825"/>
                </a:cubicBezTo>
                <a:cubicBezTo>
                  <a:pt x="1794" y="825"/>
                  <a:pt x="1795" y="825"/>
                  <a:pt x="1795" y="824"/>
                </a:cubicBezTo>
                <a:cubicBezTo>
                  <a:pt x="1796" y="824"/>
                  <a:pt x="1797" y="824"/>
                  <a:pt x="1797" y="823"/>
                </a:cubicBezTo>
                <a:cubicBezTo>
                  <a:pt x="1798" y="822"/>
                  <a:pt x="1798" y="821"/>
                  <a:pt x="1799" y="821"/>
                </a:cubicBezTo>
                <a:cubicBezTo>
                  <a:pt x="1800" y="820"/>
                  <a:pt x="1800" y="819"/>
                  <a:pt x="1799" y="818"/>
                </a:cubicBezTo>
                <a:cubicBezTo>
                  <a:pt x="1799" y="818"/>
                  <a:pt x="1798" y="818"/>
                  <a:pt x="1797" y="818"/>
                </a:cubicBezTo>
                <a:cubicBezTo>
                  <a:pt x="1796" y="818"/>
                  <a:pt x="1796" y="818"/>
                  <a:pt x="1796" y="818"/>
                </a:cubicBezTo>
                <a:cubicBezTo>
                  <a:pt x="1796" y="817"/>
                  <a:pt x="1796" y="817"/>
                  <a:pt x="1796" y="816"/>
                </a:cubicBezTo>
                <a:cubicBezTo>
                  <a:pt x="1796" y="816"/>
                  <a:pt x="1797" y="816"/>
                  <a:pt x="1796" y="816"/>
                </a:cubicBezTo>
                <a:close/>
                <a:moveTo>
                  <a:pt x="1805" y="816"/>
                </a:moveTo>
                <a:cubicBezTo>
                  <a:pt x="1806" y="816"/>
                  <a:pt x="1806" y="816"/>
                  <a:pt x="1806" y="816"/>
                </a:cubicBezTo>
                <a:cubicBezTo>
                  <a:pt x="1807" y="816"/>
                  <a:pt x="1807" y="817"/>
                  <a:pt x="1808" y="818"/>
                </a:cubicBezTo>
                <a:cubicBezTo>
                  <a:pt x="1808" y="818"/>
                  <a:pt x="1809" y="817"/>
                  <a:pt x="1809" y="817"/>
                </a:cubicBezTo>
                <a:cubicBezTo>
                  <a:pt x="1809" y="816"/>
                  <a:pt x="1809" y="816"/>
                  <a:pt x="1809" y="816"/>
                </a:cubicBezTo>
                <a:cubicBezTo>
                  <a:pt x="1809" y="815"/>
                  <a:pt x="1808" y="815"/>
                  <a:pt x="1808" y="815"/>
                </a:cubicBezTo>
                <a:cubicBezTo>
                  <a:pt x="1808" y="815"/>
                  <a:pt x="1808" y="814"/>
                  <a:pt x="1808" y="814"/>
                </a:cubicBezTo>
                <a:cubicBezTo>
                  <a:pt x="1807" y="814"/>
                  <a:pt x="1807" y="814"/>
                  <a:pt x="1806" y="814"/>
                </a:cubicBezTo>
                <a:cubicBezTo>
                  <a:pt x="1806" y="814"/>
                  <a:pt x="1805" y="814"/>
                  <a:pt x="1804" y="814"/>
                </a:cubicBezTo>
                <a:cubicBezTo>
                  <a:pt x="1804" y="814"/>
                  <a:pt x="1803" y="814"/>
                  <a:pt x="1803" y="815"/>
                </a:cubicBezTo>
                <a:cubicBezTo>
                  <a:pt x="1803" y="815"/>
                  <a:pt x="1804" y="815"/>
                  <a:pt x="1805" y="816"/>
                </a:cubicBezTo>
                <a:cubicBezTo>
                  <a:pt x="1805" y="816"/>
                  <a:pt x="1805" y="816"/>
                  <a:pt x="1805" y="816"/>
                </a:cubicBezTo>
                <a:close/>
                <a:moveTo>
                  <a:pt x="1995" y="842"/>
                </a:moveTo>
                <a:cubicBezTo>
                  <a:pt x="1995" y="842"/>
                  <a:pt x="1997" y="845"/>
                  <a:pt x="1997" y="845"/>
                </a:cubicBezTo>
                <a:cubicBezTo>
                  <a:pt x="1997" y="845"/>
                  <a:pt x="1997" y="846"/>
                  <a:pt x="1997" y="846"/>
                </a:cubicBezTo>
                <a:cubicBezTo>
                  <a:pt x="1997" y="847"/>
                  <a:pt x="1997" y="846"/>
                  <a:pt x="1998" y="846"/>
                </a:cubicBezTo>
                <a:cubicBezTo>
                  <a:pt x="1998" y="846"/>
                  <a:pt x="1998" y="846"/>
                  <a:pt x="1999" y="846"/>
                </a:cubicBezTo>
                <a:cubicBezTo>
                  <a:pt x="1999" y="846"/>
                  <a:pt x="1999" y="845"/>
                  <a:pt x="1999" y="845"/>
                </a:cubicBezTo>
                <a:cubicBezTo>
                  <a:pt x="1999" y="845"/>
                  <a:pt x="1998" y="845"/>
                  <a:pt x="1998" y="845"/>
                </a:cubicBezTo>
                <a:cubicBezTo>
                  <a:pt x="1997" y="845"/>
                  <a:pt x="1997" y="844"/>
                  <a:pt x="1997" y="844"/>
                </a:cubicBezTo>
                <a:cubicBezTo>
                  <a:pt x="1997" y="844"/>
                  <a:pt x="1996" y="844"/>
                  <a:pt x="1996" y="843"/>
                </a:cubicBezTo>
                <a:cubicBezTo>
                  <a:pt x="1996" y="843"/>
                  <a:pt x="1996" y="842"/>
                  <a:pt x="1995" y="842"/>
                </a:cubicBezTo>
                <a:close/>
                <a:moveTo>
                  <a:pt x="1775" y="830"/>
                </a:moveTo>
                <a:cubicBezTo>
                  <a:pt x="1776" y="832"/>
                  <a:pt x="1776" y="830"/>
                  <a:pt x="1777" y="830"/>
                </a:cubicBezTo>
                <a:cubicBezTo>
                  <a:pt x="1777" y="829"/>
                  <a:pt x="1778" y="829"/>
                  <a:pt x="1778" y="828"/>
                </a:cubicBezTo>
                <a:cubicBezTo>
                  <a:pt x="1778" y="828"/>
                  <a:pt x="1779" y="828"/>
                  <a:pt x="1779" y="827"/>
                </a:cubicBezTo>
                <a:cubicBezTo>
                  <a:pt x="1778" y="827"/>
                  <a:pt x="1778" y="827"/>
                  <a:pt x="1778" y="827"/>
                </a:cubicBezTo>
                <a:cubicBezTo>
                  <a:pt x="1777" y="827"/>
                  <a:pt x="1777" y="827"/>
                  <a:pt x="1777" y="826"/>
                </a:cubicBezTo>
                <a:cubicBezTo>
                  <a:pt x="1776" y="826"/>
                  <a:pt x="1776" y="827"/>
                  <a:pt x="1776" y="828"/>
                </a:cubicBezTo>
                <a:cubicBezTo>
                  <a:pt x="1775" y="828"/>
                  <a:pt x="1774" y="828"/>
                  <a:pt x="1774" y="828"/>
                </a:cubicBezTo>
                <a:cubicBezTo>
                  <a:pt x="1774" y="829"/>
                  <a:pt x="1774" y="829"/>
                  <a:pt x="1775" y="829"/>
                </a:cubicBezTo>
                <a:cubicBezTo>
                  <a:pt x="1775" y="830"/>
                  <a:pt x="1775" y="830"/>
                  <a:pt x="1775" y="830"/>
                </a:cubicBezTo>
                <a:close/>
                <a:moveTo>
                  <a:pt x="1996" y="839"/>
                </a:moveTo>
                <a:cubicBezTo>
                  <a:pt x="1996" y="839"/>
                  <a:pt x="1996" y="838"/>
                  <a:pt x="1996" y="838"/>
                </a:cubicBezTo>
                <a:cubicBezTo>
                  <a:pt x="1996" y="837"/>
                  <a:pt x="1995" y="837"/>
                  <a:pt x="1995" y="837"/>
                </a:cubicBezTo>
                <a:cubicBezTo>
                  <a:pt x="1995" y="836"/>
                  <a:pt x="1995" y="836"/>
                  <a:pt x="1995" y="836"/>
                </a:cubicBezTo>
                <a:cubicBezTo>
                  <a:pt x="1995" y="835"/>
                  <a:pt x="1994" y="835"/>
                  <a:pt x="1994" y="836"/>
                </a:cubicBezTo>
                <a:cubicBezTo>
                  <a:pt x="1994" y="836"/>
                  <a:pt x="1994" y="837"/>
                  <a:pt x="1993" y="837"/>
                </a:cubicBezTo>
                <a:cubicBezTo>
                  <a:pt x="1993" y="837"/>
                  <a:pt x="1993" y="838"/>
                  <a:pt x="1993" y="838"/>
                </a:cubicBezTo>
                <a:cubicBezTo>
                  <a:pt x="1993" y="838"/>
                  <a:pt x="1991" y="838"/>
                  <a:pt x="1992" y="839"/>
                </a:cubicBezTo>
                <a:cubicBezTo>
                  <a:pt x="1992" y="840"/>
                  <a:pt x="1993" y="838"/>
                  <a:pt x="1993" y="839"/>
                </a:cubicBezTo>
                <a:cubicBezTo>
                  <a:pt x="1994" y="840"/>
                  <a:pt x="1993" y="840"/>
                  <a:pt x="1994" y="840"/>
                </a:cubicBezTo>
                <a:cubicBezTo>
                  <a:pt x="1994" y="840"/>
                  <a:pt x="1995" y="840"/>
                  <a:pt x="1995" y="840"/>
                </a:cubicBezTo>
                <a:cubicBezTo>
                  <a:pt x="1996" y="840"/>
                  <a:pt x="1996" y="840"/>
                  <a:pt x="1996" y="841"/>
                </a:cubicBezTo>
                <a:cubicBezTo>
                  <a:pt x="1996" y="841"/>
                  <a:pt x="1997" y="841"/>
                  <a:pt x="1997" y="841"/>
                </a:cubicBezTo>
                <a:cubicBezTo>
                  <a:pt x="1997" y="841"/>
                  <a:pt x="1997" y="840"/>
                  <a:pt x="1996" y="840"/>
                </a:cubicBezTo>
                <a:cubicBezTo>
                  <a:pt x="1996" y="840"/>
                  <a:pt x="1996" y="839"/>
                  <a:pt x="1996" y="839"/>
                </a:cubicBezTo>
                <a:close/>
                <a:moveTo>
                  <a:pt x="1984" y="818"/>
                </a:moveTo>
                <a:cubicBezTo>
                  <a:pt x="1984" y="817"/>
                  <a:pt x="1984" y="817"/>
                  <a:pt x="1984" y="817"/>
                </a:cubicBezTo>
                <a:cubicBezTo>
                  <a:pt x="1984" y="817"/>
                  <a:pt x="1984" y="817"/>
                  <a:pt x="1984" y="818"/>
                </a:cubicBezTo>
                <a:cubicBezTo>
                  <a:pt x="1984" y="818"/>
                  <a:pt x="1984" y="818"/>
                  <a:pt x="1984" y="818"/>
                </a:cubicBezTo>
                <a:close/>
                <a:moveTo>
                  <a:pt x="1934" y="844"/>
                </a:moveTo>
                <a:cubicBezTo>
                  <a:pt x="1935" y="843"/>
                  <a:pt x="1935" y="842"/>
                  <a:pt x="1936" y="842"/>
                </a:cubicBezTo>
                <a:cubicBezTo>
                  <a:pt x="1936" y="841"/>
                  <a:pt x="1936" y="841"/>
                  <a:pt x="1937" y="840"/>
                </a:cubicBezTo>
                <a:cubicBezTo>
                  <a:pt x="1937" y="839"/>
                  <a:pt x="1937" y="839"/>
                  <a:pt x="1938" y="839"/>
                </a:cubicBezTo>
                <a:cubicBezTo>
                  <a:pt x="1938" y="839"/>
                  <a:pt x="1938" y="839"/>
                  <a:pt x="1938" y="838"/>
                </a:cubicBezTo>
                <a:cubicBezTo>
                  <a:pt x="1938" y="838"/>
                  <a:pt x="1937" y="838"/>
                  <a:pt x="1936" y="839"/>
                </a:cubicBezTo>
                <a:cubicBezTo>
                  <a:pt x="1935" y="839"/>
                  <a:pt x="1935" y="839"/>
                  <a:pt x="1934" y="839"/>
                </a:cubicBezTo>
                <a:cubicBezTo>
                  <a:pt x="1933" y="839"/>
                  <a:pt x="1932" y="839"/>
                  <a:pt x="1932" y="840"/>
                </a:cubicBezTo>
                <a:cubicBezTo>
                  <a:pt x="1931" y="840"/>
                  <a:pt x="1931" y="841"/>
                  <a:pt x="1930" y="841"/>
                </a:cubicBezTo>
                <a:cubicBezTo>
                  <a:pt x="1929" y="841"/>
                  <a:pt x="1928" y="840"/>
                  <a:pt x="1927" y="840"/>
                </a:cubicBezTo>
                <a:cubicBezTo>
                  <a:pt x="1927" y="840"/>
                  <a:pt x="1926" y="840"/>
                  <a:pt x="1926" y="841"/>
                </a:cubicBezTo>
                <a:cubicBezTo>
                  <a:pt x="1926" y="841"/>
                  <a:pt x="1925" y="841"/>
                  <a:pt x="1925" y="841"/>
                </a:cubicBezTo>
                <a:cubicBezTo>
                  <a:pt x="1924" y="842"/>
                  <a:pt x="1923" y="842"/>
                  <a:pt x="1922" y="842"/>
                </a:cubicBezTo>
                <a:cubicBezTo>
                  <a:pt x="1921" y="842"/>
                  <a:pt x="1920" y="841"/>
                  <a:pt x="1919" y="841"/>
                </a:cubicBezTo>
                <a:cubicBezTo>
                  <a:pt x="1919" y="841"/>
                  <a:pt x="1918" y="841"/>
                  <a:pt x="1918" y="841"/>
                </a:cubicBezTo>
                <a:cubicBezTo>
                  <a:pt x="1918" y="841"/>
                  <a:pt x="1917" y="841"/>
                  <a:pt x="1917" y="840"/>
                </a:cubicBezTo>
                <a:cubicBezTo>
                  <a:pt x="1916" y="840"/>
                  <a:pt x="1915" y="840"/>
                  <a:pt x="1914" y="840"/>
                </a:cubicBezTo>
                <a:cubicBezTo>
                  <a:pt x="1914" y="840"/>
                  <a:pt x="1913" y="840"/>
                  <a:pt x="1913" y="840"/>
                </a:cubicBezTo>
                <a:cubicBezTo>
                  <a:pt x="1913" y="840"/>
                  <a:pt x="1913" y="839"/>
                  <a:pt x="1912" y="839"/>
                </a:cubicBezTo>
                <a:cubicBezTo>
                  <a:pt x="1912" y="839"/>
                  <a:pt x="1912" y="839"/>
                  <a:pt x="1911" y="839"/>
                </a:cubicBezTo>
                <a:cubicBezTo>
                  <a:pt x="1911" y="839"/>
                  <a:pt x="1911" y="839"/>
                  <a:pt x="1910" y="839"/>
                </a:cubicBezTo>
                <a:cubicBezTo>
                  <a:pt x="1909" y="840"/>
                  <a:pt x="1909" y="841"/>
                  <a:pt x="1908" y="841"/>
                </a:cubicBezTo>
                <a:cubicBezTo>
                  <a:pt x="1908" y="841"/>
                  <a:pt x="1907" y="841"/>
                  <a:pt x="1906" y="840"/>
                </a:cubicBezTo>
                <a:cubicBezTo>
                  <a:pt x="1906" y="840"/>
                  <a:pt x="1906" y="839"/>
                  <a:pt x="1905" y="839"/>
                </a:cubicBezTo>
                <a:cubicBezTo>
                  <a:pt x="1905" y="839"/>
                  <a:pt x="1905" y="840"/>
                  <a:pt x="1904" y="840"/>
                </a:cubicBezTo>
                <a:cubicBezTo>
                  <a:pt x="1904" y="841"/>
                  <a:pt x="1904" y="841"/>
                  <a:pt x="1903" y="842"/>
                </a:cubicBezTo>
                <a:cubicBezTo>
                  <a:pt x="1903" y="842"/>
                  <a:pt x="1902" y="843"/>
                  <a:pt x="1901" y="844"/>
                </a:cubicBezTo>
                <a:cubicBezTo>
                  <a:pt x="1901" y="845"/>
                  <a:pt x="1902" y="845"/>
                  <a:pt x="1903" y="845"/>
                </a:cubicBezTo>
                <a:cubicBezTo>
                  <a:pt x="1903" y="846"/>
                  <a:pt x="1903" y="846"/>
                  <a:pt x="1903" y="846"/>
                </a:cubicBezTo>
                <a:cubicBezTo>
                  <a:pt x="1904" y="847"/>
                  <a:pt x="1904" y="847"/>
                  <a:pt x="1904" y="847"/>
                </a:cubicBezTo>
                <a:cubicBezTo>
                  <a:pt x="1904" y="848"/>
                  <a:pt x="1904" y="848"/>
                  <a:pt x="1904" y="848"/>
                </a:cubicBezTo>
                <a:cubicBezTo>
                  <a:pt x="1905" y="849"/>
                  <a:pt x="1906" y="847"/>
                  <a:pt x="1907" y="847"/>
                </a:cubicBezTo>
                <a:cubicBezTo>
                  <a:pt x="1907" y="847"/>
                  <a:pt x="1907" y="847"/>
                  <a:pt x="1908" y="847"/>
                </a:cubicBezTo>
                <a:cubicBezTo>
                  <a:pt x="1908" y="847"/>
                  <a:pt x="1908" y="848"/>
                  <a:pt x="1908" y="848"/>
                </a:cubicBezTo>
                <a:cubicBezTo>
                  <a:pt x="1909" y="848"/>
                  <a:pt x="1909" y="848"/>
                  <a:pt x="1909" y="848"/>
                </a:cubicBezTo>
                <a:cubicBezTo>
                  <a:pt x="1910" y="848"/>
                  <a:pt x="1911" y="849"/>
                  <a:pt x="1911" y="850"/>
                </a:cubicBezTo>
                <a:cubicBezTo>
                  <a:pt x="1912" y="850"/>
                  <a:pt x="1913" y="850"/>
                  <a:pt x="1914" y="850"/>
                </a:cubicBezTo>
                <a:cubicBezTo>
                  <a:pt x="1915" y="851"/>
                  <a:pt x="1915" y="851"/>
                  <a:pt x="1916" y="852"/>
                </a:cubicBezTo>
                <a:cubicBezTo>
                  <a:pt x="1916" y="852"/>
                  <a:pt x="1917" y="852"/>
                  <a:pt x="1918" y="852"/>
                </a:cubicBezTo>
                <a:cubicBezTo>
                  <a:pt x="1918" y="853"/>
                  <a:pt x="1918" y="853"/>
                  <a:pt x="1918" y="853"/>
                </a:cubicBezTo>
                <a:cubicBezTo>
                  <a:pt x="1919" y="853"/>
                  <a:pt x="1919" y="854"/>
                  <a:pt x="1919" y="854"/>
                </a:cubicBezTo>
                <a:cubicBezTo>
                  <a:pt x="1921" y="854"/>
                  <a:pt x="1922" y="854"/>
                  <a:pt x="1923" y="855"/>
                </a:cubicBezTo>
                <a:cubicBezTo>
                  <a:pt x="1924" y="856"/>
                  <a:pt x="1924" y="856"/>
                  <a:pt x="1925" y="857"/>
                </a:cubicBezTo>
                <a:cubicBezTo>
                  <a:pt x="1925" y="857"/>
                  <a:pt x="1925" y="857"/>
                  <a:pt x="1925" y="858"/>
                </a:cubicBezTo>
                <a:cubicBezTo>
                  <a:pt x="1925" y="858"/>
                  <a:pt x="1926" y="858"/>
                  <a:pt x="1926" y="858"/>
                </a:cubicBezTo>
                <a:cubicBezTo>
                  <a:pt x="1927" y="859"/>
                  <a:pt x="1928" y="858"/>
                  <a:pt x="1928" y="858"/>
                </a:cubicBezTo>
                <a:cubicBezTo>
                  <a:pt x="1929" y="859"/>
                  <a:pt x="1929" y="859"/>
                  <a:pt x="1930" y="859"/>
                </a:cubicBezTo>
                <a:cubicBezTo>
                  <a:pt x="1930" y="859"/>
                  <a:pt x="1931" y="859"/>
                  <a:pt x="1932" y="859"/>
                </a:cubicBezTo>
                <a:cubicBezTo>
                  <a:pt x="1932" y="859"/>
                  <a:pt x="1932" y="860"/>
                  <a:pt x="1933" y="859"/>
                </a:cubicBezTo>
                <a:cubicBezTo>
                  <a:pt x="1933" y="859"/>
                  <a:pt x="1932" y="859"/>
                  <a:pt x="1932" y="858"/>
                </a:cubicBezTo>
                <a:cubicBezTo>
                  <a:pt x="1932" y="858"/>
                  <a:pt x="1932" y="857"/>
                  <a:pt x="1933" y="857"/>
                </a:cubicBezTo>
                <a:cubicBezTo>
                  <a:pt x="1933" y="857"/>
                  <a:pt x="1933" y="857"/>
                  <a:pt x="1933" y="857"/>
                </a:cubicBezTo>
                <a:cubicBezTo>
                  <a:pt x="1933" y="856"/>
                  <a:pt x="1932" y="855"/>
                  <a:pt x="1934" y="855"/>
                </a:cubicBezTo>
                <a:cubicBezTo>
                  <a:pt x="1934" y="855"/>
                  <a:pt x="1934" y="855"/>
                  <a:pt x="1934" y="855"/>
                </a:cubicBezTo>
                <a:cubicBezTo>
                  <a:pt x="1935" y="855"/>
                  <a:pt x="1934" y="854"/>
                  <a:pt x="1934" y="854"/>
                </a:cubicBezTo>
                <a:cubicBezTo>
                  <a:pt x="1934" y="854"/>
                  <a:pt x="1934" y="854"/>
                  <a:pt x="1934" y="853"/>
                </a:cubicBezTo>
                <a:cubicBezTo>
                  <a:pt x="1934" y="853"/>
                  <a:pt x="1934" y="853"/>
                  <a:pt x="1933" y="853"/>
                </a:cubicBezTo>
                <a:cubicBezTo>
                  <a:pt x="1933" y="852"/>
                  <a:pt x="1933" y="852"/>
                  <a:pt x="1933" y="851"/>
                </a:cubicBezTo>
                <a:cubicBezTo>
                  <a:pt x="1933" y="851"/>
                  <a:pt x="1932" y="851"/>
                  <a:pt x="1932" y="851"/>
                </a:cubicBezTo>
                <a:cubicBezTo>
                  <a:pt x="1932" y="851"/>
                  <a:pt x="1932" y="850"/>
                  <a:pt x="1932" y="850"/>
                </a:cubicBezTo>
                <a:cubicBezTo>
                  <a:pt x="1932" y="849"/>
                  <a:pt x="1932" y="849"/>
                  <a:pt x="1932" y="848"/>
                </a:cubicBezTo>
                <a:cubicBezTo>
                  <a:pt x="1932" y="848"/>
                  <a:pt x="1933" y="848"/>
                  <a:pt x="1933" y="848"/>
                </a:cubicBezTo>
                <a:cubicBezTo>
                  <a:pt x="1933" y="847"/>
                  <a:pt x="1933" y="847"/>
                  <a:pt x="1933" y="846"/>
                </a:cubicBezTo>
                <a:cubicBezTo>
                  <a:pt x="1933" y="845"/>
                  <a:pt x="1934" y="845"/>
                  <a:pt x="1934" y="845"/>
                </a:cubicBezTo>
                <a:cubicBezTo>
                  <a:pt x="1934" y="844"/>
                  <a:pt x="1934" y="844"/>
                  <a:pt x="1934" y="844"/>
                </a:cubicBezTo>
                <a:close/>
                <a:moveTo>
                  <a:pt x="1987" y="819"/>
                </a:moveTo>
                <a:cubicBezTo>
                  <a:pt x="1987" y="819"/>
                  <a:pt x="1987" y="819"/>
                  <a:pt x="1987" y="819"/>
                </a:cubicBezTo>
                <a:cubicBezTo>
                  <a:pt x="1988" y="817"/>
                  <a:pt x="1985" y="818"/>
                  <a:pt x="1984" y="818"/>
                </a:cubicBezTo>
                <a:cubicBezTo>
                  <a:pt x="1984" y="818"/>
                  <a:pt x="1984" y="818"/>
                  <a:pt x="1984" y="819"/>
                </a:cubicBezTo>
                <a:cubicBezTo>
                  <a:pt x="1984" y="819"/>
                  <a:pt x="1985" y="819"/>
                  <a:pt x="1985" y="819"/>
                </a:cubicBezTo>
                <a:cubicBezTo>
                  <a:pt x="1985" y="820"/>
                  <a:pt x="1985" y="820"/>
                  <a:pt x="1985" y="820"/>
                </a:cubicBezTo>
                <a:cubicBezTo>
                  <a:pt x="1986" y="821"/>
                  <a:pt x="1986" y="821"/>
                  <a:pt x="1986" y="821"/>
                </a:cubicBezTo>
                <a:cubicBezTo>
                  <a:pt x="1987" y="821"/>
                  <a:pt x="1987" y="822"/>
                  <a:pt x="1987" y="822"/>
                </a:cubicBezTo>
                <a:cubicBezTo>
                  <a:pt x="1988" y="822"/>
                  <a:pt x="1987" y="821"/>
                  <a:pt x="1987" y="821"/>
                </a:cubicBezTo>
                <a:cubicBezTo>
                  <a:pt x="1987" y="821"/>
                  <a:pt x="1987" y="820"/>
                  <a:pt x="1987" y="820"/>
                </a:cubicBezTo>
                <a:cubicBezTo>
                  <a:pt x="1986" y="820"/>
                  <a:pt x="1986" y="820"/>
                  <a:pt x="1986" y="819"/>
                </a:cubicBezTo>
                <a:cubicBezTo>
                  <a:pt x="1986" y="819"/>
                  <a:pt x="1986" y="819"/>
                  <a:pt x="1987" y="819"/>
                </a:cubicBezTo>
                <a:close/>
                <a:moveTo>
                  <a:pt x="2067" y="845"/>
                </a:moveTo>
                <a:cubicBezTo>
                  <a:pt x="2066" y="844"/>
                  <a:pt x="2066" y="844"/>
                  <a:pt x="2065" y="844"/>
                </a:cubicBezTo>
                <a:cubicBezTo>
                  <a:pt x="2065" y="844"/>
                  <a:pt x="2065" y="845"/>
                  <a:pt x="2064" y="845"/>
                </a:cubicBezTo>
                <a:cubicBezTo>
                  <a:pt x="2064" y="845"/>
                  <a:pt x="2064" y="844"/>
                  <a:pt x="2063" y="845"/>
                </a:cubicBezTo>
                <a:cubicBezTo>
                  <a:pt x="2063" y="845"/>
                  <a:pt x="2064" y="846"/>
                  <a:pt x="2064" y="846"/>
                </a:cubicBezTo>
                <a:cubicBezTo>
                  <a:pt x="2064" y="846"/>
                  <a:pt x="2065" y="846"/>
                  <a:pt x="2065" y="846"/>
                </a:cubicBezTo>
                <a:cubicBezTo>
                  <a:pt x="2065" y="846"/>
                  <a:pt x="2065" y="846"/>
                  <a:pt x="2065" y="847"/>
                </a:cubicBezTo>
                <a:cubicBezTo>
                  <a:pt x="2065" y="847"/>
                  <a:pt x="2066" y="847"/>
                  <a:pt x="2066" y="847"/>
                </a:cubicBezTo>
                <a:cubicBezTo>
                  <a:pt x="2066" y="846"/>
                  <a:pt x="2067" y="846"/>
                  <a:pt x="2067" y="846"/>
                </a:cubicBezTo>
                <a:cubicBezTo>
                  <a:pt x="2067" y="846"/>
                  <a:pt x="2067" y="846"/>
                  <a:pt x="2067" y="846"/>
                </a:cubicBezTo>
                <a:cubicBezTo>
                  <a:pt x="2068" y="846"/>
                  <a:pt x="2068" y="846"/>
                  <a:pt x="2068" y="845"/>
                </a:cubicBezTo>
                <a:cubicBezTo>
                  <a:pt x="2069" y="845"/>
                  <a:pt x="2067" y="845"/>
                  <a:pt x="2067" y="845"/>
                </a:cubicBezTo>
                <a:close/>
                <a:moveTo>
                  <a:pt x="3323" y="595"/>
                </a:moveTo>
                <a:cubicBezTo>
                  <a:pt x="3322" y="595"/>
                  <a:pt x="3322" y="596"/>
                  <a:pt x="3321" y="596"/>
                </a:cubicBezTo>
                <a:cubicBezTo>
                  <a:pt x="3321" y="596"/>
                  <a:pt x="3320" y="596"/>
                  <a:pt x="3320" y="596"/>
                </a:cubicBezTo>
                <a:cubicBezTo>
                  <a:pt x="3319" y="597"/>
                  <a:pt x="3320" y="598"/>
                  <a:pt x="3319" y="598"/>
                </a:cubicBezTo>
                <a:cubicBezTo>
                  <a:pt x="3319" y="599"/>
                  <a:pt x="3319" y="599"/>
                  <a:pt x="3319" y="599"/>
                </a:cubicBezTo>
                <a:cubicBezTo>
                  <a:pt x="3319" y="599"/>
                  <a:pt x="3319" y="599"/>
                  <a:pt x="3320" y="599"/>
                </a:cubicBezTo>
                <a:cubicBezTo>
                  <a:pt x="3321" y="599"/>
                  <a:pt x="3321" y="599"/>
                  <a:pt x="3322" y="598"/>
                </a:cubicBezTo>
                <a:cubicBezTo>
                  <a:pt x="3322" y="598"/>
                  <a:pt x="3323" y="598"/>
                  <a:pt x="3323" y="598"/>
                </a:cubicBezTo>
                <a:cubicBezTo>
                  <a:pt x="3323" y="598"/>
                  <a:pt x="3323" y="597"/>
                  <a:pt x="3324" y="597"/>
                </a:cubicBezTo>
                <a:cubicBezTo>
                  <a:pt x="3324" y="596"/>
                  <a:pt x="3324" y="596"/>
                  <a:pt x="3324" y="596"/>
                </a:cubicBezTo>
                <a:cubicBezTo>
                  <a:pt x="3324" y="595"/>
                  <a:pt x="3324" y="595"/>
                  <a:pt x="3323" y="595"/>
                </a:cubicBezTo>
                <a:close/>
                <a:moveTo>
                  <a:pt x="3820" y="659"/>
                </a:moveTo>
                <a:cubicBezTo>
                  <a:pt x="3820" y="659"/>
                  <a:pt x="3819" y="659"/>
                  <a:pt x="3819" y="659"/>
                </a:cubicBezTo>
                <a:cubicBezTo>
                  <a:pt x="3818" y="659"/>
                  <a:pt x="3819" y="660"/>
                  <a:pt x="3818" y="661"/>
                </a:cubicBezTo>
                <a:cubicBezTo>
                  <a:pt x="3818" y="661"/>
                  <a:pt x="3819" y="661"/>
                  <a:pt x="3819" y="661"/>
                </a:cubicBezTo>
                <a:cubicBezTo>
                  <a:pt x="3820" y="661"/>
                  <a:pt x="3820" y="661"/>
                  <a:pt x="3820" y="660"/>
                </a:cubicBezTo>
                <a:cubicBezTo>
                  <a:pt x="3819" y="660"/>
                  <a:pt x="3820" y="659"/>
                  <a:pt x="3820" y="659"/>
                </a:cubicBezTo>
                <a:close/>
                <a:moveTo>
                  <a:pt x="3805" y="651"/>
                </a:moveTo>
                <a:cubicBezTo>
                  <a:pt x="3806" y="651"/>
                  <a:pt x="3806" y="650"/>
                  <a:pt x="3806" y="650"/>
                </a:cubicBezTo>
                <a:cubicBezTo>
                  <a:pt x="3806" y="649"/>
                  <a:pt x="3805" y="649"/>
                  <a:pt x="3805" y="649"/>
                </a:cubicBezTo>
                <a:cubicBezTo>
                  <a:pt x="3805" y="648"/>
                  <a:pt x="3804" y="648"/>
                  <a:pt x="3804" y="648"/>
                </a:cubicBezTo>
                <a:cubicBezTo>
                  <a:pt x="3804" y="648"/>
                  <a:pt x="3803" y="649"/>
                  <a:pt x="3803" y="649"/>
                </a:cubicBezTo>
                <a:cubicBezTo>
                  <a:pt x="3802" y="650"/>
                  <a:pt x="3802" y="650"/>
                  <a:pt x="3802" y="650"/>
                </a:cubicBezTo>
                <a:cubicBezTo>
                  <a:pt x="3803" y="651"/>
                  <a:pt x="3803" y="651"/>
                  <a:pt x="3804" y="651"/>
                </a:cubicBezTo>
                <a:cubicBezTo>
                  <a:pt x="3805" y="651"/>
                  <a:pt x="3805" y="651"/>
                  <a:pt x="3805" y="651"/>
                </a:cubicBezTo>
                <a:close/>
                <a:moveTo>
                  <a:pt x="3822" y="652"/>
                </a:moveTo>
                <a:cubicBezTo>
                  <a:pt x="3821" y="652"/>
                  <a:pt x="3821" y="652"/>
                  <a:pt x="3821" y="652"/>
                </a:cubicBezTo>
                <a:cubicBezTo>
                  <a:pt x="3821" y="652"/>
                  <a:pt x="3820" y="653"/>
                  <a:pt x="3821" y="653"/>
                </a:cubicBezTo>
                <a:cubicBezTo>
                  <a:pt x="3821" y="653"/>
                  <a:pt x="3822" y="655"/>
                  <a:pt x="3822" y="654"/>
                </a:cubicBezTo>
                <a:cubicBezTo>
                  <a:pt x="3822" y="653"/>
                  <a:pt x="3822" y="653"/>
                  <a:pt x="3822" y="653"/>
                </a:cubicBezTo>
                <a:cubicBezTo>
                  <a:pt x="3823" y="652"/>
                  <a:pt x="3823" y="652"/>
                  <a:pt x="3822" y="652"/>
                </a:cubicBezTo>
                <a:close/>
                <a:moveTo>
                  <a:pt x="3817" y="661"/>
                </a:moveTo>
                <a:cubicBezTo>
                  <a:pt x="3817" y="661"/>
                  <a:pt x="3816" y="662"/>
                  <a:pt x="3816" y="662"/>
                </a:cubicBezTo>
                <a:cubicBezTo>
                  <a:pt x="3816" y="663"/>
                  <a:pt x="3817" y="663"/>
                  <a:pt x="3817" y="662"/>
                </a:cubicBezTo>
                <a:cubicBezTo>
                  <a:pt x="3818" y="661"/>
                  <a:pt x="3818" y="661"/>
                  <a:pt x="3818" y="661"/>
                </a:cubicBezTo>
                <a:cubicBezTo>
                  <a:pt x="3817" y="661"/>
                  <a:pt x="3817" y="661"/>
                  <a:pt x="3817" y="661"/>
                </a:cubicBezTo>
                <a:close/>
                <a:moveTo>
                  <a:pt x="3821" y="656"/>
                </a:moveTo>
                <a:cubicBezTo>
                  <a:pt x="3820" y="656"/>
                  <a:pt x="3820" y="657"/>
                  <a:pt x="3821" y="657"/>
                </a:cubicBezTo>
                <a:cubicBezTo>
                  <a:pt x="3821" y="657"/>
                  <a:pt x="3822" y="657"/>
                  <a:pt x="3822" y="657"/>
                </a:cubicBezTo>
                <a:cubicBezTo>
                  <a:pt x="3821" y="657"/>
                  <a:pt x="3821" y="656"/>
                  <a:pt x="3821" y="656"/>
                </a:cubicBezTo>
                <a:close/>
                <a:moveTo>
                  <a:pt x="2022" y="863"/>
                </a:moveTo>
                <a:cubicBezTo>
                  <a:pt x="2021" y="863"/>
                  <a:pt x="2021" y="865"/>
                  <a:pt x="2021" y="865"/>
                </a:cubicBezTo>
                <a:cubicBezTo>
                  <a:pt x="2022" y="866"/>
                  <a:pt x="2022" y="866"/>
                  <a:pt x="2022" y="866"/>
                </a:cubicBezTo>
                <a:cubicBezTo>
                  <a:pt x="2022" y="866"/>
                  <a:pt x="2022" y="867"/>
                  <a:pt x="2023" y="867"/>
                </a:cubicBezTo>
                <a:cubicBezTo>
                  <a:pt x="2023" y="866"/>
                  <a:pt x="2023" y="866"/>
                  <a:pt x="2023" y="866"/>
                </a:cubicBezTo>
                <a:cubicBezTo>
                  <a:pt x="2022" y="866"/>
                  <a:pt x="2022" y="866"/>
                  <a:pt x="2022" y="865"/>
                </a:cubicBezTo>
                <a:cubicBezTo>
                  <a:pt x="2022" y="865"/>
                  <a:pt x="2023" y="864"/>
                  <a:pt x="2022" y="863"/>
                </a:cubicBezTo>
                <a:close/>
                <a:moveTo>
                  <a:pt x="3334" y="596"/>
                </a:moveTo>
                <a:cubicBezTo>
                  <a:pt x="3333" y="596"/>
                  <a:pt x="3333" y="596"/>
                  <a:pt x="3333" y="595"/>
                </a:cubicBezTo>
                <a:cubicBezTo>
                  <a:pt x="3332" y="595"/>
                  <a:pt x="3331" y="595"/>
                  <a:pt x="3331" y="595"/>
                </a:cubicBezTo>
                <a:cubicBezTo>
                  <a:pt x="3330" y="595"/>
                  <a:pt x="3330" y="594"/>
                  <a:pt x="3330" y="594"/>
                </a:cubicBezTo>
                <a:cubicBezTo>
                  <a:pt x="3329" y="594"/>
                  <a:pt x="3329" y="594"/>
                  <a:pt x="3328" y="594"/>
                </a:cubicBezTo>
                <a:cubicBezTo>
                  <a:pt x="3328" y="595"/>
                  <a:pt x="3328" y="596"/>
                  <a:pt x="3327" y="596"/>
                </a:cubicBezTo>
                <a:cubicBezTo>
                  <a:pt x="3327" y="597"/>
                  <a:pt x="3326" y="597"/>
                  <a:pt x="3326" y="597"/>
                </a:cubicBezTo>
                <a:cubicBezTo>
                  <a:pt x="3326" y="598"/>
                  <a:pt x="3326" y="598"/>
                  <a:pt x="3326" y="599"/>
                </a:cubicBezTo>
                <a:cubicBezTo>
                  <a:pt x="3325" y="599"/>
                  <a:pt x="3324" y="600"/>
                  <a:pt x="3325" y="601"/>
                </a:cubicBezTo>
                <a:cubicBezTo>
                  <a:pt x="3326" y="601"/>
                  <a:pt x="3326" y="599"/>
                  <a:pt x="3327" y="599"/>
                </a:cubicBezTo>
                <a:cubicBezTo>
                  <a:pt x="3327" y="599"/>
                  <a:pt x="3328" y="600"/>
                  <a:pt x="3328" y="600"/>
                </a:cubicBezTo>
                <a:cubicBezTo>
                  <a:pt x="3329" y="601"/>
                  <a:pt x="3328" y="601"/>
                  <a:pt x="3329" y="601"/>
                </a:cubicBezTo>
                <a:cubicBezTo>
                  <a:pt x="3329" y="601"/>
                  <a:pt x="3329" y="602"/>
                  <a:pt x="3329" y="602"/>
                </a:cubicBezTo>
                <a:cubicBezTo>
                  <a:pt x="3329" y="602"/>
                  <a:pt x="3329" y="602"/>
                  <a:pt x="3329" y="603"/>
                </a:cubicBezTo>
                <a:cubicBezTo>
                  <a:pt x="3330" y="604"/>
                  <a:pt x="3331" y="602"/>
                  <a:pt x="3331" y="602"/>
                </a:cubicBezTo>
                <a:cubicBezTo>
                  <a:pt x="3332" y="601"/>
                  <a:pt x="3332" y="600"/>
                  <a:pt x="3333" y="599"/>
                </a:cubicBezTo>
                <a:cubicBezTo>
                  <a:pt x="3333" y="598"/>
                  <a:pt x="3334" y="598"/>
                  <a:pt x="3335" y="598"/>
                </a:cubicBezTo>
                <a:cubicBezTo>
                  <a:pt x="3335" y="597"/>
                  <a:pt x="3336" y="597"/>
                  <a:pt x="3336" y="597"/>
                </a:cubicBezTo>
                <a:cubicBezTo>
                  <a:pt x="3336" y="596"/>
                  <a:pt x="3335" y="596"/>
                  <a:pt x="3335" y="596"/>
                </a:cubicBezTo>
                <a:cubicBezTo>
                  <a:pt x="3335" y="596"/>
                  <a:pt x="3334" y="596"/>
                  <a:pt x="3334" y="596"/>
                </a:cubicBezTo>
                <a:close/>
                <a:moveTo>
                  <a:pt x="3827" y="658"/>
                </a:moveTo>
                <a:cubicBezTo>
                  <a:pt x="3827" y="658"/>
                  <a:pt x="3826" y="658"/>
                  <a:pt x="3827" y="658"/>
                </a:cubicBezTo>
                <a:cubicBezTo>
                  <a:pt x="3827" y="659"/>
                  <a:pt x="3827" y="659"/>
                  <a:pt x="3828" y="658"/>
                </a:cubicBezTo>
                <a:cubicBezTo>
                  <a:pt x="3828" y="658"/>
                  <a:pt x="3828" y="657"/>
                  <a:pt x="3827" y="658"/>
                </a:cubicBezTo>
                <a:close/>
                <a:moveTo>
                  <a:pt x="3833" y="652"/>
                </a:moveTo>
                <a:cubicBezTo>
                  <a:pt x="3832" y="652"/>
                  <a:pt x="3832" y="651"/>
                  <a:pt x="3832" y="651"/>
                </a:cubicBezTo>
                <a:cubicBezTo>
                  <a:pt x="3832" y="651"/>
                  <a:pt x="3832" y="650"/>
                  <a:pt x="3831" y="651"/>
                </a:cubicBezTo>
                <a:cubicBezTo>
                  <a:pt x="3831" y="651"/>
                  <a:pt x="3830" y="650"/>
                  <a:pt x="3830" y="650"/>
                </a:cubicBezTo>
                <a:cubicBezTo>
                  <a:pt x="3829" y="650"/>
                  <a:pt x="3828" y="651"/>
                  <a:pt x="3829" y="652"/>
                </a:cubicBezTo>
                <a:cubicBezTo>
                  <a:pt x="3829" y="652"/>
                  <a:pt x="3829" y="652"/>
                  <a:pt x="3830" y="652"/>
                </a:cubicBezTo>
                <a:cubicBezTo>
                  <a:pt x="3830" y="653"/>
                  <a:pt x="3830" y="653"/>
                  <a:pt x="3831" y="653"/>
                </a:cubicBezTo>
                <a:cubicBezTo>
                  <a:pt x="3832" y="653"/>
                  <a:pt x="3831" y="653"/>
                  <a:pt x="3831" y="654"/>
                </a:cubicBezTo>
                <a:cubicBezTo>
                  <a:pt x="3831" y="654"/>
                  <a:pt x="3830" y="654"/>
                  <a:pt x="3830" y="654"/>
                </a:cubicBezTo>
                <a:cubicBezTo>
                  <a:pt x="3829" y="654"/>
                  <a:pt x="3829" y="655"/>
                  <a:pt x="3829" y="655"/>
                </a:cubicBezTo>
                <a:cubicBezTo>
                  <a:pt x="3830" y="655"/>
                  <a:pt x="3830" y="655"/>
                  <a:pt x="3831" y="656"/>
                </a:cubicBezTo>
                <a:cubicBezTo>
                  <a:pt x="3831" y="656"/>
                  <a:pt x="3832" y="656"/>
                  <a:pt x="3832" y="656"/>
                </a:cubicBezTo>
                <a:cubicBezTo>
                  <a:pt x="3832" y="655"/>
                  <a:pt x="3832" y="655"/>
                  <a:pt x="3833" y="655"/>
                </a:cubicBezTo>
                <a:cubicBezTo>
                  <a:pt x="3834" y="654"/>
                  <a:pt x="3833" y="654"/>
                  <a:pt x="3833" y="653"/>
                </a:cubicBezTo>
                <a:lnTo>
                  <a:pt x="3833" y="652"/>
                </a:lnTo>
                <a:close/>
                <a:moveTo>
                  <a:pt x="3823" y="656"/>
                </a:moveTo>
                <a:cubicBezTo>
                  <a:pt x="3822" y="655"/>
                  <a:pt x="3823" y="656"/>
                  <a:pt x="3823" y="656"/>
                </a:cubicBezTo>
                <a:cubicBezTo>
                  <a:pt x="3823" y="656"/>
                  <a:pt x="3824" y="657"/>
                  <a:pt x="3824" y="656"/>
                </a:cubicBezTo>
                <a:cubicBezTo>
                  <a:pt x="3825" y="656"/>
                  <a:pt x="3823" y="656"/>
                  <a:pt x="3823" y="656"/>
                </a:cubicBezTo>
                <a:close/>
                <a:moveTo>
                  <a:pt x="3827" y="358"/>
                </a:moveTo>
                <a:cubicBezTo>
                  <a:pt x="3826" y="357"/>
                  <a:pt x="3826" y="357"/>
                  <a:pt x="3825" y="356"/>
                </a:cubicBezTo>
                <a:cubicBezTo>
                  <a:pt x="3825" y="355"/>
                  <a:pt x="3825" y="355"/>
                  <a:pt x="3824" y="354"/>
                </a:cubicBezTo>
                <a:cubicBezTo>
                  <a:pt x="3824" y="354"/>
                  <a:pt x="3823" y="354"/>
                  <a:pt x="3823" y="353"/>
                </a:cubicBezTo>
                <a:cubicBezTo>
                  <a:pt x="3822" y="353"/>
                  <a:pt x="3821" y="352"/>
                  <a:pt x="3821" y="352"/>
                </a:cubicBezTo>
                <a:cubicBezTo>
                  <a:pt x="3819" y="350"/>
                  <a:pt x="3818" y="350"/>
                  <a:pt x="3816" y="350"/>
                </a:cubicBezTo>
                <a:cubicBezTo>
                  <a:pt x="3815" y="349"/>
                  <a:pt x="3814" y="350"/>
                  <a:pt x="3813" y="349"/>
                </a:cubicBezTo>
                <a:cubicBezTo>
                  <a:pt x="3812" y="349"/>
                  <a:pt x="3811" y="349"/>
                  <a:pt x="3811" y="349"/>
                </a:cubicBezTo>
                <a:cubicBezTo>
                  <a:pt x="3809" y="348"/>
                  <a:pt x="3807" y="347"/>
                  <a:pt x="3805" y="346"/>
                </a:cubicBezTo>
                <a:cubicBezTo>
                  <a:pt x="3804" y="346"/>
                  <a:pt x="3804" y="345"/>
                  <a:pt x="3803" y="345"/>
                </a:cubicBezTo>
                <a:cubicBezTo>
                  <a:pt x="3803" y="345"/>
                  <a:pt x="3802" y="344"/>
                  <a:pt x="3801" y="344"/>
                </a:cubicBezTo>
                <a:cubicBezTo>
                  <a:pt x="3801" y="344"/>
                  <a:pt x="3800" y="344"/>
                  <a:pt x="3800" y="343"/>
                </a:cubicBezTo>
                <a:cubicBezTo>
                  <a:pt x="3799" y="343"/>
                  <a:pt x="3798" y="342"/>
                  <a:pt x="3797" y="342"/>
                </a:cubicBezTo>
                <a:cubicBezTo>
                  <a:pt x="3795" y="341"/>
                  <a:pt x="3793" y="339"/>
                  <a:pt x="3791" y="339"/>
                </a:cubicBezTo>
                <a:cubicBezTo>
                  <a:pt x="3789" y="338"/>
                  <a:pt x="3787" y="338"/>
                  <a:pt x="3785" y="338"/>
                </a:cubicBezTo>
                <a:cubicBezTo>
                  <a:pt x="3783" y="337"/>
                  <a:pt x="3781" y="337"/>
                  <a:pt x="3779" y="337"/>
                </a:cubicBezTo>
                <a:cubicBezTo>
                  <a:pt x="3778" y="336"/>
                  <a:pt x="3777" y="336"/>
                  <a:pt x="3776" y="336"/>
                </a:cubicBezTo>
                <a:cubicBezTo>
                  <a:pt x="3775" y="336"/>
                  <a:pt x="3775" y="335"/>
                  <a:pt x="3774" y="335"/>
                </a:cubicBezTo>
                <a:cubicBezTo>
                  <a:pt x="3773" y="335"/>
                  <a:pt x="3773" y="334"/>
                  <a:pt x="3772" y="334"/>
                </a:cubicBezTo>
                <a:cubicBezTo>
                  <a:pt x="3771" y="333"/>
                  <a:pt x="3771" y="333"/>
                  <a:pt x="3770" y="332"/>
                </a:cubicBezTo>
                <a:cubicBezTo>
                  <a:pt x="3769" y="332"/>
                  <a:pt x="3768" y="331"/>
                  <a:pt x="3768" y="331"/>
                </a:cubicBezTo>
                <a:cubicBezTo>
                  <a:pt x="3767" y="331"/>
                  <a:pt x="3767" y="331"/>
                  <a:pt x="3766" y="331"/>
                </a:cubicBezTo>
                <a:cubicBezTo>
                  <a:pt x="3766" y="331"/>
                  <a:pt x="3765" y="331"/>
                  <a:pt x="3764" y="331"/>
                </a:cubicBezTo>
                <a:cubicBezTo>
                  <a:pt x="3763" y="331"/>
                  <a:pt x="3762" y="331"/>
                  <a:pt x="3761" y="331"/>
                </a:cubicBezTo>
                <a:cubicBezTo>
                  <a:pt x="3760" y="331"/>
                  <a:pt x="3760" y="331"/>
                  <a:pt x="3759" y="332"/>
                </a:cubicBezTo>
                <a:cubicBezTo>
                  <a:pt x="3757" y="332"/>
                  <a:pt x="3756" y="332"/>
                  <a:pt x="3755" y="332"/>
                </a:cubicBezTo>
                <a:cubicBezTo>
                  <a:pt x="3754" y="331"/>
                  <a:pt x="3752" y="331"/>
                  <a:pt x="3751" y="331"/>
                </a:cubicBezTo>
                <a:cubicBezTo>
                  <a:pt x="3750" y="331"/>
                  <a:pt x="3748" y="331"/>
                  <a:pt x="3747" y="331"/>
                </a:cubicBezTo>
                <a:cubicBezTo>
                  <a:pt x="3745" y="331"/>
                  <a:pt x="3743" y="331"/>
                  <a:pt x="3741" y="330"/>
                </a:cubicBezTo>
                <a:cubicBezTo>
                  <a:pt x="3740" y="330"/>
                  <a:pt x="3739" y="330"/>
                  <a:pt x="3738" y="330"/>
                </a:cubicBezTo>
                <a:cubicBezTo>
                  <a:pt x="3737" y="330"/>
                  <a:pt x="3735" y="330"/>
                  <a:pt x="3735" y="330"/>
                </a:cubicBezTo>
                <a:cubicBezTo>
                  <a:pt x="3735" y="331"/>
                  <a:pt x="3736" y="331"/>
                  <a:pt x="3736" y="331"/>
                </a:cubicBezTo>
                <a:cubicBezTo>
                  <a:pt x="3736" y="331"/>
                  <a:pt x="3736" y="331"/>
                  <a:pt x="3737" y="331"/>
                </a:cubicBezTo>
                <a:cubicBezTo>
                  <a:pt x="3737" y="332"/>
                  <a:pt x="3736" y="332"/>
                  <a:pt x="3735" y="333"/>
                </a:cubicBezTo>
                <a:cubicBezTo>
                  <a:pt x="3735" y="333"/>
                  <a:pt x="3735" y="333"/>
                  <a:pt x="3735" y="333"/>
                </a:cubicBezTo>
                <a:cubicBezTo>
                  <a:pt x="3734" y="333"/>
                  <a:pt x="3734" y="333"/>
                  <a:pt x="3734" y="332"/>
                </a:cubicBezTo>
                <a:cubicBezTo>
                  <a:pt x="3734" y="332"/>
                  <a:pt x="3733" y="332"/>
                  <a:pt x="3732" y="331"/>
                </a:cubicBezTo>
                <a:cubicBezTo>
                  <a:pt x="3732" y="331"/>
                  <a:pt x="3731" y="330"/>
                  <a:pt x="3731" y="330"/>
                </a:cubicBezTo>
                <a:cubicBezTo>
                  <a:pt x="3730" y="330"/>
                  <a:pt x="3729" y="330"/>
                  <a:pt x="3728" y="330"/>
                </a:cubicBezTo>
                <a:cubicBezTo>
                  <a:pt x="3728" y="329"/>
                  <a:pt x="3727" y="329"/>
                  <a:pt x="3726" y="329"/>
                </a:cubicBezTo>
                <a:cubicBezTo>
                  <a:pt x="3725" y="329"/>
                  <a:pt x="3724" y="329"/>
                  <a:pt x="3723" y="329"/>
                </a:cubicBezTo>
                <a:cubicBezTo>
                  <a:pt x="3722" y="329"/>
                  <a:pt x="3721" y="329"/>
                  <a:pt x="3721" y="329"/>
                </a:cubicBezTo>
                <a:cubicBezTo>
                  <a:pt x="3719" y="329"/>
                  <a:pt x="3718" y="328"/>
                  <a:pt x="3717" y="328"/>
                </a:cubicBezTo>
                <a:cubicBezTo>
                  <a:pt x="3716" y="328"/>
                  <a:pt x="3714" y="328"/>
                  <a:pt x="3713" y="328"/>
                </a:cubicBezTo>
                <a:cubicBezTo>
                  <a:pt x="3712" y="327"/>
                  <a:pt x="3711" y="327"/>
                  <a:pt x="3710" y="327"/>
                </a:cubicBezTo>
                <a:cubicBezTo>
                  <a:pt x="3709" y="327"/>
                  <a:pt x="3707" y="327"/>
                  <a:pt x="3705" y="327"/>
                </a:cubicBezTo>
                <a:cubicBezTo>
                  <a:pt x="3705" y="327"/>
                  <a:pt x="3704" y="327"/>
                  <a:pt x="3704" y="327"/>
                </a:cubicBezTo>
                <a:cubicBezTo>
                  <a:pt x="3704" y="326"/>
                  <a:pt x="3703" y="326"/>
                  <a:pt x="3703" y="326"/>
                </a:cubicBezTo>
                <a:cubicBezTo>
                  <a:pt x="3702" y="326"/>
                  <a:pt x="3703" y="327"/>
                  <a:pt x="3703" y="327"/>
                </a:cubicBezTo>
                <a:cubicBezTo>
                  <a:pt x="3704" y="327"/>
                  <a:pt x="3704" y="327"/>
                  <a:pt x="3704" y="327"/>
                </a:cubicBezTo>
                <a:cubicBezTo>
                  <a:pt x="3705" y="328"/>
                  <a:pt x="3705" y="328"/>
                  <a:pt x="3704" y="329"/>
                </a:cubicBezTo>
                <a:cubicBezTo>
                  <a:pt x="3704" y="330"/>
                  <a:pt x="3704" y="330"/>
                  <a:pt x="3704" y="331"/>
                </a:cubicBezTo>
                <a:cubicBezTo>
                  <a:pt x="3704" y="332"/>
                  <a:pt x="3705" y="332"/>
                  <a:pt x="3704" y="333"/>
                </a:cubicBezTo>
                <a:cubicBezTo>
                  <a:pt x="3703" y="333"/>
                  <a:pt x="3699" y="336"/>
                  <a:pt x="3700" y="337"/>
                </a:cubicBezTo>
                <a:cubicBezTo>
                  <a:pt x="3700" y="337"/>
                  <a:pt x="3700" y="337"/>
                  <a:pt x="3700" y="337"/>
                </a:cubicBezTo>
                <a:cubicBezTo>
                  <a:pt x="3701" y="337"/>
                  <a:pt x="3701" y="337"/>
                  <a:pt x="3701" y="337"/>
                </a:cubicBezTo>
                <a:cubicBezTo>
                  <a:pt x="3701" y="338"/>
                  <a:pt x="3702" y="338"/>
                  <a:pt x="3702" y="338"/>
                </a:cubicBezTo>
                <a:cubicBezTo>
                  <a:pt x="3703" y="338"/>
                  <a:pt x="3703" y="337"/>
                  <a:pt x="3703" y="337"/>
                </a:cubicBezTo>
                <a:cubicBezTo>
                  <a:pt x="3703" y="337"/>
                  <a:pt x="3704" y="337"/>
                  <a:pt x="3704" y="337"/>
                </a:cubicBezTo>
                <a:cubicBezTo>
                  <a:pt x="3705" y="337"/>
                  <a:pt x="3705" y="338"/>
                  <a:pt x="3705" y="339"/>
                </a:cubicBezTo>
                <a:cubicBezTo>
                  <a:pt x="3706" y="340"/>
                  <a:pt x="3706" y="340"/>
                  <a:pt x="3707" y="341"/>
                </a:cubicBezTo>
                <a:cubicBezTo>
                  <a:pt x="3707" y="341"/>
                  <a:pt x="3707" y="342"/>
                  <a:pt x="3707" y="342"/>
                </a:cubicBezTo>
                <a:cubicBezTo>
                  <a:pt x="3708" y="342"/>
                  <a:pt x="3708" y="343"/>
                  <a:pt x="3708" y="343"/>
                </a:cubicBezTo>
                <a:cubicBezTo>
                  <a:pt x="3709" y="344"/>
                  <a:pt x="3709" y="344"/>
                  <a:pt x="3709" y="345"/>
                </a:cubicBezTo>
                <a:cubicBezTo>
                  <a:pt x="3708" y="346"/>
                  <a:pt x="3709" y="346"/>
                  <a:pt x="3709" y="347"/>
                </a:cubicBezTo>
                <a:cubicBezTo>
                  <a:pt x="3710" y="347"/>
                  <a:pt x="3709" y="348"/>
                  <a:pt x="3709" y="348"/>
                </a:cubicBezTo>
                <a:cubicBezTo>
                  <a:pt x="3709" y="349"/>
                  <a:pt x="3708" y="349"/>
                  <a:pt x="3708" y="349"/>
                </a:cubicBezTo>
                <a:cubicBezTo>
                  <a:pt x="3707" y="350"/>
                  <a:pt x="3706" y="350"/>
                  <a:pt x="3706" y="351"/>
                </a:cubicBezTo>
                <a:cubicBezTo>
                  <a:pt x="3706" y="351"/>
                  <a:pt x="3706" y="352"/>
                  <a:pt x="3706" y="353"/>
                </a:cubicBezTo>
                <a:cubicBezTo>
                  <a:pt x="3705" y="353"/>
                  <a:pt x="3705" y="352"/>
                  <a:pt x="3705" y="352"/>
                </a:cubicBezTo>
                <a:cubicBezTo>
                  <a:pt x="3705" y="352"/>
                  <a:pt x="3704" y="352"/>
                  <a:pt x="3704" y="352"/>
                </a:cubicBezTo>
                <a:cubicBezTo>
                  <a:pt x="3704" y="352"/>
                  <a:pt x="3704" y="352"/>
                  <a:pt x="3704" y="352"/>
                </a:cubicBezTo>
                <a:cubicBezTo>
                  <a:pt x="3703" y="353"/>
                  <a:pt x="3704" y="352"/>
                  <a:pt x="3704" y="353"/>
                </a:cubicBezTo>
                <a:cubicBezTo>
                  <a:pt x="3704" y="353"/>
                  <a:pt x="3704" y="353"/>
                  <a:pt x="3704" y="353"/>
                </a:cubicBezTo>
                <a:cubicBezTo>
                  <a:pt x="3704" y="353"/>
                  <a:pt x="3704" y="353"/>
                  <a:pt x="3704" y="353"/>
                </a:cubicBezTo>
                <a:cubicBezTo>
                  <a:pt x="3703" y="353"/>
                  <a:pt x="3703" y="353"/>
                  <a:pt x="3702" y="353"/>
                </a:cubicBezTo>
                <a:cubicBezTo>
                  <a:pt x="3702" y="353"/>
                  <a:pt x="3702" y="353"/>
                  <a:pt x="3701" y="353"/>
                </a:cubicBezTo>
                <a:cubicBezTo>
                  <a:pt x="3700" y="353"/>
                  <a:pt x="3700" y="353"/>
                  <a:pt x="3699" y="353"/>
                </a:cubicBezTo>
                <a:cubicBezTo>
                  <a:pt x="3699" y="353"/>
                  <a:pt x="3698" y="353"/>
                  <a:pt x="3698" y="353"/>
                </a:cubicBezTo>
                <a:cubicBezTo>
                  <a:pt x="3697" y="354"/>
                  <a:pt x="3696" y="354"/>
                  <a:pt x="3695" y="354"/>
                </a:cubicBezTo>
                <a:cubicBezTo>
                  <a:pt x="3694" y="353"/>
                  <a:pt x="3693" y="353"/>
                  <a:pt x="3693" y="353"/>
                </a:cubicBezTo>
                <a:cubicBezTo>
                  <a:pt x="3692" y="352"/>
                  <a:pt x="3692" y="351"/>
                  <a:pt x="3692" y="350"/>
                </a:cubicBezTo>
                <a:cubicBezTo>
                  <a:pt x="3692" y="350"/>
                  <a:pt x="3692" y="349"/>
                  <a:pt x="3691" y="348"/>
                </a:cubicBezTo>
                <a:cubicBezTo>
                  <a:pt x="3691" y="347"/>
                  <a:pt x="3690" y="347"/>
                  <a:pt x="3689" y="347"/>
                </a:cubicBezTo>
                <a:cubicBezTo>
                  <a:pt x="3688" y="347"/>
                  <a:pt x="3687" y="347"/>
                  <a:pt x="3687" y="346"/>
                </a:cubicBezTo>
                <a:cubicBezTo>
                  <a:pt x="3686" y="346"/>
                  <a:pt x="3685" y="345"/>
                  <a:pt x="3685" y="345"/>
                </a:cubicBezTo>
                <a:cubicBezTo>
                  <a:pt x="3683" y="345"/>
                  <a:pt x="3681" y="345"/>
                  <a:pt x="3680" y="344"/>
                </a:cubicBezTo>
                <a:cubicBezTo>
                  <a:pt x="3679" y="344"/>
                  <a:pt x="3678" y="344"/>
                  <a:pt x="3678" y="343"/>
                </a:cubicBezTo>
                <a:cubicBezTo>
                  <a:pt x="3678" y="342"/>
                  <a:pt x="3678" y="341"/>
                  <a:pt x="3678" y="341"/>
                </a:cubicBezTo>
                <a:cubicBezTo>
                  <a:pt x="3678" y="340"/>
                  <a:pt x="3678" y="339"/>
                  <a:pt x="3678" y="339"/>
                </a:cubicBezTo>
                <a:cubicBezTo>
                  <a:pt x="3678" y="338"/>
                  <a:pt x="3677" y="337"/>
                  <a:pt x="3677" y="337"/>
                </a:cubicBezTo>
                <a:cubicBezTo>
                  <a:pt x="3676" y="337"/>
                  <a:pt x="3675" y="337"/>
                  <a:pt x="3675" y="336"/>
                </a:cubicBezTo>
                <a:cubicBezTo>
                  <a:pt x="3675" y="335"/>
                  <a:pt x="3675" y="335"/>
                  <a:pt x="3675" y="335"/>
                </a:cubicBezTo>
                <a:cubicBezTo>
                  <a:pt x="3674" y="334"/>
                  <a:pt x="3674" y="334"/>
                  <a:pt x="3674" y="334"/>
                </a:cubicBezTo>
                <a:cubicBezTo>
                  <a:pt x="3673" y="334"/>
                  <a:pt x="3672" y="334"/>
                  <a:pt x="3671" y="334"/>
                </a:cubicBezTo>
                <a:cubicBezTo>
                  <a:pt x="3670" y="334"/>
                  <a:pt x="3670" y="335"/>
                  <a:pt x="3670" y="335"/>
                </a:cubicBezTo>
                <a:cubicBezTo>
                  <a:pt x="3669" y="335"/>
                  <a:pt x="3669" y="336"/>
                  <a:pt x="3669" y="336"/>
                </a:cubicBezTo>
                <a:cubicBezTo>
                  <a:pt x="3668" y="336"/>
                  <a:pt x="3668" y="336"/>
                  <a:pt x="3668" y="336"/>
                </a:cubicBezTo>
                <a:cubicBezTo>
                  <a:pt x="3667" y="337"/>
                  <a:pt x="3667" y="337"/>
                  <a:pt x="3667" y="337"/>
                </a:cubicBezTo>
                <a:cubicBezTo>
                  <a:pt x="3666" y="338"/>
                  <a:pt x="3666" y="338"/>
                  <a:pt x="3665" y="338"/>
                </a:cubicBezTo>
                <a:cubicBezTo>
                  <a:pt x="3664" y="338"/>
                  <a:pt x="3664" y="338"/>
                  <a:pt x="3663" y="338"/>
                </a:cubicBezTo>
                <a:cubicBezTo>
                  <a:pt x="3662" y="338"/>
                  <a:pt x="3661" y="338"/>
                  <a:pt x="3660" y="338"/>
                </a:cubicBezTo>
                <a:cubicBezTo>
                  <a:pt x="3658" y="338"/>
                  <a:pt x="3656" y="338"/>
                  <a:pt x="3655" y="338"/>
                </a:cubicBezTo>
                <a:cubicBezTo>
                  <a:pt x="3653" y="338"/>
                  <a:pt x="3652" y="338"/>
                  <a:pt x="3650" y="337"/>
                </a:cubicBezTo>
                <a:cubicBezTo>
                  <a:pt x="3648" y="337"/>
                  <a:pt x="3646" y="338"/>
                  <a:pt x="3644" y="337"/>
                </a:cubicBezTo>
                <a:cubicBezTo>
                  <a:pt x="3643" y="337"/>
                  <a:pt x="3642" y="336"/>
                  <a:pt x="3641" y="336"/>
                </a:cubicBezTo>
                <a:cubicBezTo>
                  <a:pt x="3640" y="336"/>
                  <a:pt x="3639" y="336"/>
                  <a:pt x="3638" y="336"/>
                </a:cubicBezTo>
                <a:cubicBezTo>
                  <a:pt x="3637" y="335"/>
                  <a:pt x="3636" y="335"/>
                  <a:pt x="3635" y="335"/>
                </a:cubicBezTo>
                <a:cubicBezTo>
                  <a:pt x="3635" y="335"/>
                  <a:pt x="3634" y="335"/>
                  <a:pt x="3634" y="335"/>
                </a:cubicBezTo>
                <a:cubicBezTo>
                  <a:pt x="3633" y="335"/>
                  <a:pt x="3633" y="335"/>
                  <a:pt x="3632" y="335"/>
                </a:cubicBezTo>
                <a:cubicBezTo>
                  <a:pt x="3632" y="335"/>
                  <a:pt x="3631" y="334"/>
                  <a:pt x="3631" y="334"/>
                </a:cubicBezTo>
                <a:cubicBezTo>
                  <a:pt x="3630" y="334"/>
                  <a:pt x="3630" y="334"/>
                  <a:pt x="3629" y="334"/>
                </a:cubicBezTo>
                <a:cubicBezTo>
                  <a:pt x="3629" y="334"/>
                  <a:pt x="3629" y="334"/>
                  <a:pt x="3629" y="334"/>
                </a:cubicBezTo>
                <a:cubicBezTo>
                  <a:pt x="3628" y="335"/>
                  <a:pt x="3627" y="335"/>
                  <a:pt x="3626" y="335"/>
                </a:cubicBezTo>
                <a:cubicBezTo>
                  <a:pt x="3626" y="335"/>
                  <a:pt x="3625" y="335"/>
                  <a:pt x="3625" y="335"/>
                </a:cubicBezTo>
                <a:cubicBezTo>
                  <a:pt x="3624" y="335"/>
                  <a:pt x="3623" y="335"/>
                  <a:pt x="3623" y="335"/>
                </a:cubicBezTo>
                <a:cubicBezTo>
                  <a:pt x="3622" y="335"/>
                  <a:pt x="3621" y="335"/>
                  <a:pt x="3619" y="335"/>
                </a:cubicBezTo>
                <a:cubicBezTo>
                  <a:pt x="3618" y="335"/>
                  <a:pt x="3616" y="335"/>
                  <a:pt x="3614" y="335"/>
                </a:cubicBezTo>
                <a:cubicBezTo>
                  <a:pt x="3613" y="336"/>
                  <a:pt x="3612" y="336"/>
                  <a:pt x="3610" y="336"/>
                </a:cubicBezTo>
                <a:cubicBezTo>
                  <a:pt x="3609" y="336"/>
                  <a:pt x="3608" y="336"/>
                  <a:pt x="3607" y="337"/>
                </a:cubicBezTo>
                <a:cubicBezTo>
                  <a:pt x="3606" y="337"/>
                  <a:pt x="3605" y="336"/>
                  <a:pt x="3604" y="337"/>
                </a:cubicBezTo>
                <a:cubicBezTo>
                  <a:pt x="3603" y="337"/>
                  <a:pt x="3602" y="337"/>
                  <a:pt x="3601" y="337"/>
                </a:cubicBezTo>
                <a:cubicBezTo>
                  <a:pt x="3599" y="337"/>
                  <a:pt x="3598" y="338"/>
                  <a:pt x="3596" y="338"/>
                </a:cubicBezTo>
                <a:cubicBezTo>
                  <a:pt x="3595" y="338"/>
                  <a:pt x="3594" y="338"/>
                  <a:pt x="3593" y="337"/>
                </a:cubicBezTo>
                <a:cubicBezTo>
                  <a:pt x="3591" y="337"/>
                  <a:pt x="3589" y="336"/>
                  <a:pt x="3587" y="335"/>
                </a:cubicBezTo>
                <a:cubicBezTo>
                  <a:pt x="3586" y="335"/>
                  <a:pt x="3585" y="335"/>
                  <a:pt x="3584" y="335"/>
                </a:cubicBezTo>
                <a:cubicBezTo>
                  <a:pt x="3584" y="335"/>
                  <a:pt x="3583" y="335"/>
                  <a:pt x="3582" y="334"/>
                </a:cubicBezTo>
                <a:cubicBezTo>
                  <a:pt x="3582" y="334"/>
                  <a:pt x="3582" y="333"/>
                  <a:pt x="3582" y="333"/>
                </a:cubicBezTo>
                <a:cubicBezTo>
                  <a:pt x="3582" y="332"/>
                  <a:pt x="3581" y="332"/>
                  <a:pt x="3581" y="332"/>
                </a:cubicBezTo>
                <a:cubicBezTo>
                  <a:pt x="3580" y="331"/>
                  <a:pt x="3581" y="331"/>
                  <a:pt x="3582" y="330"/>
                </a:cubicBezTo>
                <a:cubicBezTo>
                  <a:pt x="3583" y="329"/>
                  <a:pt x="3582" y="329"/>
                  <a:pt x="3582" y="328"/>
                </a:cubicBezTo>
                <a:cubicBezTo>
                  <a:pt x="3581" y="327"/>
                  <a:pt x="3581" y="326"/>
                  <a:pt x="3583" y="326"/>
                </a:cubicBezTo>
                <a:cubicBezTo>
                  <a:pt x="3583" y="326"/>
                  <a:pt x="3585" y="327"/>
                  <a:pt x="3585" y="326"/>
                </a:cubicBezTo>
                <a:cubicBezTo>
                  <a:pt x="3585" y="325"/>
                  <a:pt x="3584" y="325"/>
                  <a:pt x="3584" y="325"/>
                </a:cubicBezTo>
                <a:cubicBezTo>
                  <a:pt x="3585" y="325"/>
                  <a:pt x="3585" y="325"/>
                  <a:pt x="3585" y="324"/>
                </a:cubicBezTo>
                <a:cubicBezTo>
                  <a:pt x="3585" y="324"/>
                  <a:pt x="3585" y="323"/>
                  <a:pt x="3584" y="322"/>
                </a:cubicBezTo>
                <a:cubicBezTo>
                  <a:pt x="3584" y="322"/>
                  <a:pt x="3584" y="322"/>
                  <a:pt x="3584" y="321"/>
                </a:cubicBezTo>
                <a:cubicBezTo>
                  <a:pt x="3584" y="321"/>
                  <a:pt x="3584" y="320"/>
                  <a:pt x="3584" y="320"/>
                </a:cubicBezTo>
                <a:cubicBezTo>
                  <a:pt x="3583" y="318"/>
                  <a:pt x="3582" y="316"/>
                  <a:pt x="3581" y="315"/>
                </a:cubicBezTo>
                <a:cubicBezTo>
                  <a:pt x="3580" y="314"/>
                  <a:pt x="3579" y="314"/>
                  <a:pt x="3578" y="313"/>
                </a:cubicBezTo>
                <a:cubicBezTo>
                  <a:pt x="3576" y="312"/>
                  <a:pt x="3574" y="311"/>
                  <a:pt x="3572" y="310"/>
                </a:cubicBezTo>
                <a:cubicBezTo>
                  <a:pt x="3571" y="310"/>
                  <a:pt x="3570" y="310"/>
                  <a:pt x="3570" y="310"/>
                </a:cubicBezTo>
                <a:cubicBezTo>
                  <a:pt x="3569" y="309"/>
                  <a:pt x="3569" y="309"/>
                  <a:pt x="3568" y="309"/>
                </a:cubicBezTo>
                <a:cubicBezTo>
                  <a:pt x="3568" y="309"/>
                  <a:pt x="3567" y="309"/>
                  <a:pt x="3567" y="309"/>
                </a:cubicBezTo>
                <a:cubicBezTo>
                  <a:pt x="3566" y="308"/>
                  <a:pt x="3565" y="308"/>
                  <a:pt x="3564" y="308"/>
                </a:cubicBezTo>
                <a:cubicBezTo>
                  <a:pt x="3563" y="308"/>
                  <a:pt x="3562" y="308"/>
                  <a:pt x="3561" y="308"/>
                </a:cubicBezTo>
                <a:cubicBezTo>
                  <a:pt x="3559" y="307"/>
                  <a:pt x="3557" y="307"/>
                  <a:pt x="3555" y="307"/>
                </a:cubicBezTo>
                <a:cubicBezTo>
                  <a:pt x="3553" y="307"/>
                  <a:pt x="3551" y="307"/>
                  <a:pt x="3549" y="307"/>
                </a:cubicBezTo>
                <a:cubicBezTo>
                  <a:pt x="3548" y="307"/>
                  <a:pt x="3546" y="307"/>
                  <a:pt x="3545" y="307"/>
                </a:cubicBezTo>
                <a:cubicBezTo>
                  <a:pt x="3542" y="306"/>
                  <a:pt x="3539" y="306"/>
                  <a:pt x="3535" y="307"/>
                </a:cubicBezTo>
                <a:cubicBezTo>
                  <a:pt x="3534" y="307"/>
                  <a:pt x="3533" y="307"/>
                  <a:pt x="3531" y="307"/>
                </a:cubicBezTo>
                <a:cubicBezTo>
                  <a:pt x="3530" y="307"/>
                  <a:pt x="3529" y="307"/>
                  <a:pt x="3528" y="308"/>
                </a:cubicBezTo>
                <a:cubicBezTo>
                  <a:pt x="3525" y="308"/>
                  <a:pt x="3522" y="309"/>
                  <a:pt x="3519" y="309"/>
                </a:cubicBezTo>
                <a:cubicBezTo>
                  <a:pt x="3516" y="310"/>
                  <a:pt x="3514" y="311"/>
                  <a:pt x="3511" y="311"/>
                </a:cubicBezTo>
                <a:cubicBezTo>
                  <a:pt x="3510" y="311"/>
                  <a:pt x="3508" y="312"/>
                  <a:pt x="3507" y="312"/>
                </a:cubicBezTo>
                <a:cubicBezTo>
                  <a:pt x="3506" y="312"/>
                  <a:pt x="3505" y="312"/>
                  <a:pt x="3505" y="312"/>
                </a:cubicBezTo>
                <a:cubicBezTo>
                  <a:pt x="3504" y="312"/>
                  <a:pt x="3503" y="312"/>
                  <a:pt x="3502" y="312"/>
                </a:cubicBezTo>
                <a:cubicBezTo>
                  <a:pt x="3502" y="313"/>
                  <a:pt x="3501" y="313"/>
                  <a:pt x="3500" y="313"/>
                </a:cubicBezTo>
                <a:cubicBezTo>
                  <a:pt x="3499" y="312"/>
                  <a:pt x="3498" y="312"/>
                  <a:pt x="3497" y="312"/>
                </a:cubicBezTo>
                <a:cubicBezTo>
                  <a:pt x="3497" y="312"/>
                  <a:pt x="3496" y="312"/>
                  <a:pt x="3496" y="311"/>
                </a:cubicBezTo>
                <a:cubicBezTo>
                  <a:pt x="3495" y="311"/>
                  <a:pt x="3495" y="311"/>
                  <a:pt x="3494" y="311"/>
                </a:cubicBezTo>
                <a:cubicBezTo>
                  <a:pt x="3494" y="311"/>
                  <a:pt x="3493" y="311"/>
                  <a:pt x="3492" y="310"/>
                </a:cubicBezTo>
                <a:cubicBezTo>
                  <a:pt x="3492" y="310"/>
                  <a:pt x="3491" y="309"/>
                  <a:pt x="3491" y="309"/>
                </a:cubicBezTo>
                <a:cubicBezTo>
                  <a:pt x="3491" y="309"/>
                  <a:pt x="3492" y="309"/>
                  <a:pt x="3492" y="309"/>
                </a:cubicBezTo>
                <a:cubicBezTo>
                  <a:pt x="3492" y="309"/>
                  <a:pt x="3492" y="308"/>
                  <a:pt x="3492" y="308"/>
                </a:cubicBezTo>
                <a:cubicBezTo>
                  <a:pt x="3492" y="308"/>
                  <a:pt x="3491" y="307"/>
                  <a:pt x="3491" y="307"/>
                </a:cubicBezTo>
                <a:cubicBezTo>
                  <a:pt x="3491" y="306"/>
                  <a:pt x="3491" y="306"/>
                  <a:pt x="3490" y="306"/>
                </a:cubicBezTo>
                <a:cubicBezTo>
                  <a:pt x="3490" y="305"/>
                  <a:pt x="3490" y="305"/>
                  <a:pt x="3489" y="304"/>
                </a:cubicBezTo>
                <a:cubicBezTo>
                  <a:pt x="3489" y="304"/>
                  <a:pt x="3489" y="304"/>
                  <a:pt x="3488" y="304"/>
                </a:cubicBezTo>
                <a:cubicBezTo>
                  <a:pt x="3488" y="303"/>
                  <a:pt x="3487" y="302"/>
                  <a:pt x="3487" y="302"/>
                </a:cubicBezTo>
                <a:cubicBezTo>
                  <a:pt x="3486" y="301"/>
                  <a:pt x="3484" y="300"/>
                  <a:pt x="3482" y="300"/>
                </a:cubicBezTo>
                <a:cubicBezTo>
                  <a:pt x="3482" y="300"/>
                  <a:pt x="3481" y="300"/>
                  <a:pt x="3480" y="301"/>
                </a:cubicBezTo>
                <a:cubicBezTo>
                  <a:pt x="3480" y="301"/>
                  <a:pt x="3479" y="302"/>
                  <a:pt x="3478" y="302"/>
                </a:cubicBezTo>
                <a:cubicBezTo>
                  <a:pt x="3477" y="302"/>
                  <a:pt x="3479" y="300"/>
                  <a:pt x="3478" y="300"/>
                </a:cubicBezTo>
                <a:cubicBezTo>
                  <a:pt x="3477" y="300"/>
                  <a:pt x="3477" y="301"/>
                  <a:pt x="3476" y="302"/>
                </a:cubicBezTo>
                <a:cubicBezTo>
                  <a:pt x="3475" y="302"/>
                  <a:pt x="3472" y="304"/>
                  <a:pt x="3471" y="303"/>
                </a:cubicBezTo>
                <a:cubicBezTo>
                  <a:pt x="3471" y="303"/>
                  <a:pt x="3473" y="303"/>
                  <a:pt x="3473" y="303"/>
                </a:cubicBezTo>
                <a:cubicBezTo>
                  <a:pt x="3474" y="302"/>
                  <a:pt x="3474" y="301"/>
                  <a:pt x="3475" y="301"/>
                </a:cubicBezTo>
                <a:cubicBezTo>
                  <a:pt x="3475" y="300"/>
                  <a:pt x="3475" y="300"/>
                  <a:pt x="3476" y="300"/>
                </a:cubicBezTo>
                <a:cubicBezTo>
                  <a:pt x="3476" y="300"/>
                  <a:pt x="3476" y="300"/>
                  <a:pt x="3476" y="299"/>
                </a:cubicBezTo>
                <a:cubicBezTo>
                  <a:pt x="3476" y="299"/>
                  <a:pt x="3477" y="299"/>
                  <a:pt x="3477" y="298"/>
                </a:cubicBezTo>
                <a:cubicBezTo>
                  <a:pt x="3477" y="297"/>
                  <a:pt x="3476" y="298"/>
                  <a:pt x="3476" y="298"/>
                </a:cubicBezTo>
                <a:cubicBezTo>
                  <a:pt x="3475" y="298"/>
                  <a:pt x="3475" y="298"/>
                  <a:pt x="3474" y="298"/>
                </a:cubicBezTo>
                <a:cubicBezTo>
                  <a:pt x="3473" y="298"/>
                  <a:pt x="3473" y="298"/>
                  <a:pt x="3472" y="297"/>
                </a:cubicBezTo>
                <a:cubicBezTo>
                  <a:pt x="3471" y="297"/>
                  <a:pt x="3471" y="298"/>
                  <a:pt x="3470" y="298"/>
                </a:cubicBezTo>
                <a:cubicBezTo>
                  <a:pt x="3469" y="299"/>
                  <a:pt x="3469" y="298"/>
                  <a:pt x="3469" y="297"/>
                </a:cubicBezTo>
                <a:cubicBezTo>
                  <a:pt x="3470" y="296"/>
                  <a:pt x="3470" y="296"/>
                  <a:pt x="3471" y="296"/>
                </a:cubicBezTo>
                <a:cubicBezTo>
                  <a:pt x="3471" y="296"/>
                  <a:pt x="3472" y="295"/>
                  <a:pt x="3471" y="295"/>
                </a:cubicBezTo>
                <a:cubicBezTo>
                  <a:pt x="3470" y="295"/>
                  <a:pt x="3470" y="295"/>
                  <a:pt x="3469" y="295"/>
                </a:cubicBezTo>
                <a:cubicBezTo>
                  <a:pt x="3469" y="295"/>
                  <a:pt x="3468" y="294"/>
                  <a:pt x="3468" y="294"/>
                </a:cubicBezTo>
                <a:cubicBezTo>
                  <a:pt x="3467" y="294"/>
                  <a:pt x="3465" y="295"/>
                  <a:pt x="3464" y="295"/>
                </a:cubicBezTo>
                <a:cubicBezTo>
                  <a:pt x="3463" y="294"/>
                  <a:pt x="3463" y="294"/>
                  <a:pt x="3463" y="294"/>
                </a:cubicBezTo>
                <a:cubicBezTo>
                  <a:pt x="3463" y="294"/>
                  <a:pt x="3462" y="294"/>
                  <a:pt x="3462" y="294"/>
                </a:cubicBezTo>
                <a:cubicBezTo>
                  <a:pt x="3461" y="294"/>
                  <a:pt x="3461" y="293"/>
                  <a:pt x="3461" y="294"/>
                </a:cubicBezTo>
                <a:cubicBezTo>
                  <a:pt x="3461" y="294"/>
                  <a:pt x="3460" y="294"/>
                  <a:pt x="3460" y="294"/>
                </a:cubicBezTo>
                <a:cubicBezTo>
                  <a:pt x="3459" y="294"/>
                  <a:pt x="3459" y="294"/>
                  <a:pt x="3458" y="294"/>
                </a:cubicBezTo>
                <a:cubicBezTo>
                  <a:pt x="3457" y="294"/>
                  <a:pt x="3457" y="292"/>
                  <a:pt x="3457" y="292"/>
                </a:cubicBezTo>
                <a:cubicBezTo>
                  <a:pt x="3458" y="291"/>
                  <a:pt x="3458" y="292"/>
                  <a:pt x="3458" y="292"/>
                </a:cubicBezTo>
                <a:cubicBezTo>
                  <a:pt x="3459" y="292"/>
                  <a:pt x="3459" y="292"/>
                  <a:pt x="3459" y="292"/>
                </a:cubicBezTo>
                <a:cubicBezTo>
                  <a:pt x="3460" y="292"/>
                  <a:pt x="3460" y="293"/>
                  <a:pt x="3460" y="293"/>
                </a:cubicBezTo>
                <a:cubicBezTo>
                  <a:pt x="3461" y="293"/>
                  <a:pt x="3461" y="292"/>
                  <a:pt x="3461" y="292"/>
                </a:cubicBezTo>
                <a:cubicBezTo>
                  <a:pt x="3461" y="291"/>
                  <a:pt x="3461" y="291"/>
                  <a:pt x="3462" y="291"/>
                </a:cubicBezTo>
                <a:cubicBezTo>
                  <a:pt x="3462" y="290"/>
                  <a:pt x="3462" y="290"/>
                  <a:pt x="3463" y="290"/>
                </a:cubicBezTo>
                <a:cubicBezTo>
                  <a:pt x="3463" y="290"/>
                  <a:pt x="3463" y="289"/>
                  <a:pt x="3464" y="290"/>
                </a:cubicBezTo>
                <a:cubicBezTo>
                  <a:pt x="3464" y="290"/>
                  <a:pt x="3464" y="290"/>
                  <a:pt x="3464" y="291"/>
                </a:cubicBezTo>
                <a:cubicBezTo>
                  <a:pt x="3465" y="291"/>
                  <a:pt x="3465" y="291"/>
                  <a:pt x="3465" y="291"/>
                </a:cubicBezTo>
                <a:cubicBezTo>
                  <a:pt x="3466" y="291"/>
                  <a:pt x="3466" y="292"/>
                  <a:pt x="3466" y="292"/>
                </a:cubicBezTo>
                <a:cubicBezTo>
                  <a:pt x="3467" y="293"/>
                  <a:pt x="3467" y="293"/>
                  <a:pt x="3468" y="292"/>
                </a:cubicBezTo>
                <a:cubicBezTo>
                  <a:pt x="3468" y="292"/>
                  <a:pt x="3469" y="291"/>
                  <a:pt x="3469" y="291"/>
                </a:cubicBezTo>
                <a:cubicBezTo>
                  <a:pt x="3469" y="291"/>
                  <a:pt x="3470" y="291"/>
                  <a:pt x="3470" y="291"/>
                </a:cubicBezTo>
                <a:cubicBezTo>
                  <a:pt x="3471" y="290"/>
                  <a:pt x="3471" y="289"/>
                  <a:pt x="3471" y="289"/>
                </a:cubicBezTo>
                <a:cubicBezTo>
                  <a:pt x="3471" y="288"/>
                  <a:pt x="3470" y="288"/>
                  <a:pt x="3470" y="288"/>
                </a:cubicBezTo>
                <a:cubicBezTo>
                  <a:pt x="3470" y="287"/>
                  <a:pt x="3469" y="287"/>
                  <a:pt x="3469" y="287"/>
                </a:cubicBezTo>
                <a:cubicBezTo>
                  <a:pt x="3468" y="287"/>
                  <a:pt x="3468" y="286"/>
                  <a:pt x="3468" y="286"/>
                </a:cubicBezTo>
                <a:cubicBezTo>
                  <a:pt x="3467" y="285"/>
                  <a:pt x="3467" y="285"/>
                  <a:pt x="3466" y="284"/>
                </a:cubicBezTo>
                <a:cubicBezTo>
                  <a:pt x="3465" y="284"/>
                  <a:pt x="3464" y="284"/>
                  <a:pt x="3463" y="284"/>
                </a:cubicBezTo>
                <a:cubicBezTo>
                  <a:pt x="3462" y="283"/>
                  <a:pt x="3461" y="283"/>
                  <a:pt x="3460" y="283"/>
                </a:cubicBezTo>
                <a:cubicBezTo>
                  <a:pt x="3458" y="282"/>
                  <a:pt x="3456" y="282"/>
                  <a:pt x="3454" y="281"/>
                </a:cubicBezTo>
                <a:cubicBezTo>
                  <a:pt x="3453" y="281"/>
                  <a:pt x="3451" y="280"/>
                  <a:pt x="3449" y="280"/>
                </a:cubicBezTo>
                <a:cubicBezTo>
                  <a:pt x="3447" y="280"/>
                  <a:pt x="3445" y="280"/>
                  <a:pt x="3443" y="280"/>
                </a:cubicBezTo>
                <a:cubicBezTo>
                  <a:pt x="3442" y="280"/>
                  <a:pt x="3441" y="280"/>
                  <a:pt x="3440" y="280"/>
                </a:cubicBezTo>
                <a:cubicBezTo>
                  <a:pt x="3438" y="280"/>
                  <a:pt x="3437" y="280"/>
                  <a:pt x="3436" y="282"/>
                </a:cubicBezTo>
                <a:cubicBezTo>
                  <a:pt x="3435" y="282"/>
                  <a:pt x="3435" y="283"/>
                  <a:pt x="3434" y="284"/>
                </a:cubicBezTo>
                <a:cubicBezTo>
                  <a:pt x="3434" y="284"/>
                  <a:pt x="3433" y="285"/>
                  <a:pt x="3432" y="285"/>
                </a:cubicBezTo>
                <a:cubicBezTo>
                  <a:pt x="3432" y="286"/>
                  <a:pt x="3431" y="286"/>
                  <a:pt x="3430" y="287"/>
                </a:cubicBezTo>
                <a:cubicBezTo>
                  <a:pt x="3429" y="289"/>
                  <a:pt x="3428" y="291"/>
                  <a:pt x="3426" y="292"/>
                </a:cubicBezTo>
                <a:cubicBezTo>
                  <a:pt x="3424" y="293"/>
                  <a:pt x="3422" y="293"/>
                  <a:pt x="3419" y="293"/>
                </a:cubicBezTo>
                <a:cubicBezTo>
                  <a:pt x="3418" y="293"/>
                  <a:pt x="3417" y="293"/>
                  <a:pt x="3416" y="294"/>
                </a:cubicBezTo>
                <a:cubicBezTo>
                  <a:pt x="3415" y="294"/>
                  <a:pt x="3415" y="294"/>
                  <a:pt x="3414" y="294"/>
                </a:cubicBezTo>
                <a:cubicBezTo>
                  <a:pt x="3413" y="294"/>
                  <a:pt x="3413" y="294"/>
                  <a:pt x="3412" y="294"/>
                </a:cubicBezTo>
                <a:cubicBezTo>
                  <a:pt x="3412" y="294"/>
                  <a:pt x="3412" y="294"/>
                  <a:pt x="3413" y="293"/>
                </a:cubicBezTo>
                <a:cubicBezTo>
                  <a:pt x="3413" y="293"/>
                  <a:pt x="3413" y="293"/>
                  <a:pt x="3413" y="292"/>
                </a:cubicBezTo>
                <a:cubicBezTo>
                  <a:pt x="3413" y="292"/>
                  <a:pt x="3414" y="292"/>
                  <a:pt x="3414" y="292"/>
                </a:cubicBezTo>
                <a:cubicBezTo>
                  <a:pt x="3414" y="292"/>
                  <a:pt x="3416" y="291"/>
                  <a:pt x="3415" y="291"/>
                </a:cubicBezTo>
                <a:cubicBezTo>
                  <a:pt x="3415" y="291"/>
                  <a:pt x="3415" y="291"/>
                  <a:pt x="3414" y="290"/>
                </a:cubicBezTo>
                <a:cubicBezTo>
                  <a:pt x="3414" y="290"/>
                  <a:pt x="3414" y="290"/>
                  <a:pt x="3414" y="289"/>
                </a:cubicBezTo>
                <a:cubicBezTo>
                  <a:pt x="3413" y="289"/>
                  <a:pt x="3413" y="289"/>
                  <a:pt x="3414" y="289"/>
                </a:cubicBezTo>
                <a:cubicBezTo>
                  <a:pt x="3414" y="289"/>
                  <a:pt x="3414" y="289"/>
                  <a:pt x="3415" y="289"/>
                </a:cubicBezTo>
                <a:cubicBezTo>
                  <a:pt x="3415" y="290"/>
                  <a:pt x="3416" y="290"/>
                  <a:pt x="3417" y="290"/>
                </a:cubicBezTo>
                <a:cubicBezTo>
                  <a:pt x="3418" y="290"/>
                  <a:pt x="3418" y="290"/>
                  <a:pt x="3419" y="290"/>
                </a:cubicBezTo>
                <a:cubicBezTo>
                  <a:pt x="3420" y="289"/>
                  <a:pt x="3421" y="290"/>
                  <a:pt x="3422" y="289"/>
                </a:cubicBezTo>
                <a:cubicBezTo>
                  <a:pt x="3423" y="289"/>
                  <a:pt x="3423" y="289"/>
                  <a:pt x="3422" y="288"/>
                </a:cubicBezTo>
                <a:cubicBezTo>
                  <a:pt x="3422" y="287"/>
                  <a:pt x="3421" y="287"/>
                  <a:pt x="3421" y="286"/>
                </a:cubicBezTo>
                <a:cubicBezTo>
                  <a:pt x="3421" y="286"/>
                  <a:pt x="3421" y="285"/>
                  <a:pt x="3421" y="285"/>
                </a:cubicBezTo>
                <a:cubicBezTo>
                  <a:pt x="3421" y="284"/>
                  <a:pt x="3421" y="284"/>
                  <a:pt x="3421" y="284"/>
                </a:cubicBezTo>
                <a:cubicBezTo>
                  <a:pt x="3422" y="283"/>
                  <a:pt x="3422" y="282"/>
                  <a:pt x="3423" y="283"/>
                </a:cubicBezTo>
                <a:cubicBezTo>
                  <a:pt x="3423" y="283"/>
                  <a:pt x="3423" y="283"/>
                  <a:pt x="3423" y="284"/>
                </a:cubicBezTo>
                <a:cubicBezTo>
                  <a:pt x="3423" y="284"/>
                  <a:pt x="3423" y="285"/>
                  <a:pt x="3424" y="285"/>
                </a:cubicBezTo>
                <a:cubicBezTo>
                  <a:pt x="3424" y="285"/>
                  <a:pt x="3424" y="287"/>
                  <a:pt x="3425" y="286"/>
                </a:cubicBezTo>
                <a:cubicBezTo>
                  <a:pt x="3425" y="286"/>
                  <a:pt x="3425" y="285"/>
                  <a:pt x="3425" y="285"/>
                </a:cubicBezTo>
                <a:cubicBezTo>
                  <a:pt x="3426" y="284"/>
                  <a:pt x="3426" y="284"/>
                  <a:pt x="3426" y="284"/>
                </a:cubicBezTo>
                <a:cubicBezTo>
                  <a:pt x="3427" y="284"/>
                  <a:pt x="3428" y="284"/>
                  <a:pt x="3427" y="285"/>
                </a:cubicBezTo>
                <a:cubicBezTo>
                  <a:pt x="3427" y="286"/>
                  <a:pt x="3426" y="286"/>
                  <a:pt x="3426" y="286"/>
                </a:cubicBezTo>
                <a:cubicBezTo>
                  <a:pt x="3426" y="286"/>
                  <a:pt x="3426" y="287"/>
                  <a:pt x="3425" y="287"/>
                </a:cubicBezTo>
                <a:cubicBezTo>
                  <a:pt x="3425" y="287"/>
                  <a:pt x="3425" y="287"/>
                  <a:pt x="3425" y="287"/>
                </a:cubicBezTo>
                <a:cubicBezTo>
                  <a:pt x="3424" y="288"/>
                  <a:pt x="3425" y="288"/>
                  <a:pt x="3425" y="289"/>
                </a:cubicBezTo>
                <a:cubicBezTo>
                  <a:pt x="3425" y="289"/>
                  <a:pt x="3424" y="289"/>
                  <a:pt x="3424" y="289"/>
                </a:cubicBezTo>
                <a:cubicBezTo>
                  <a:pt x="3424" y="290"/>
                  <a:pt x="3424" y="290"/>
                  <a:pt x="3424" y="290"/>
                </a:cubicBezTo>
                <a:cubicBezTo>
                  <a:pt x="3424" y="290"/>
                  <a:pt x="3424" y="290"/>
                  <a:pt x="3425" y="291"/>
                </a:cubicBezTo>
                <a:cubicBezTo>
                  <a:pt x="3425" y="291"/>
                  <a:pt x="3425" y="291"/>
                  <a:pt x="3425" y="291"/>
                </a:cubicBezTo>
                <a:cubicBezTo>
                  <a:pt x="3426" y="290"/>
                  <a:pt x="3426" y="289"/>
                  <a:pt x="3427" y="289"/>
                </a:cubicBezTo>
                <a:cubicBezTo>
                  <a:pt x="3428" y="288"/>
                  <a:pt x="3430" y="288"/>
                  <a:pt x="3431" y="286"/>
                </a:cubicBezTo>
                <a:cubicBezTo>
                  <a:pt x="3431" y="286"/>
                  <a:pt x="3431" y="285"/>
                  <a:pt x="3431" y="285"/>
                </a:cubicBezTo>
                <a:cubicBezTo>
                  <a:pt x="3432" y="285"/>
                  <a:pt x="3432" y="285"/>
                  <a:pt x="3432" y="284"/>
                </a:cubicBezTo>
                <a:cubicBezTo>
                  <a:pt x="3433" y="284"/>
                  <a:pt x="3433" y="284"/>
                  <a:pt x="3433" y="283"/>
                </a:cubicBezTo>
                <a:cubicBezTo>
                  <a:pt x="3434" y="283"/>
                  <a:pt x="3434" y="283"/>
                  <a:pt x="3435" y="282"/>
                </a:cubicBezTo>
                <a:cubicBezTo>
                  <a:pt x="3435" y="282"/>
                  <a:pt x="3435" y="281"/>
                  <a:pt x="3434" y="281"/>
                </a:cubicBezTo>
                <a:cubicBezTo>
                  <a:pt x="3434" y="281"/>
                  <a:pt x="3433" y="281"/>
                  <a:pt x="3433" y="281"/>
                </a:cubicBezTo>
                <a:cubicBezTo>
                  <a:pt x="3433" y="281"/>
                  <a:pt x="3432" y="281"/>
                  <a:pt x="3432" y="281"/>
                </a:cubicBezTo>
                <a:cubicBezTo>
                  <a:pt x="3430" y="281"/>
                  <a:pt x="3428" y="281"/>
                  <a:pt x="3426" y="281"/>
                </a:cubicBezTo>
                <a:cubicBezTo>
                  <a:pt x="3426" y="281"/>
                  <a:pt x="3425" y="281"/>
                  <a:pt x="3425" y="281"/>
                </a:cubicBezTo>
                <a:cubicBezTo>
                  <a:pt x="3425" y="281"/>
                  <a:pt x="3424" y="281"/>
                  <a:pt x="3424" y="281"/>
                </a:cubicBezTo>
                <a:cubicBezTo>
                  <a:pt x="3422" y="281"/>
                  <a:pt x="3421" y="281"/>
                  <a:pt x="3420" y="281"/>
                </a:cubicBezTo>
                <a:cubicBezTo>
                  <a:pt x="3418" y="281"/>
                  <a:pt x="3417" y="282"/>
                  <a:pt x="3415" y="282"/>
                </a:cubicBezTo>
                <a:cubicBezTo>
                  <a:pt x="3414" y="282"/>
                  <a:pt x="3413" y="282"/>
                  <a:pt x="3412" y="282"/>
                </a:cubicBezTo>
                <a:cubicBezTo>
                  <a:pt x="3411" y="282"/>
                  <a:pt x="3410" y="282"/>
                  <a:pt x="3410" y="282"/>
                </a:cubicBezTo>
                <a:cubicBezTo>
                  <a:pt x="3409" y="282"/>
                  <a:pt x="3408" y="282"/>
                  <a:pt x="3407" y="282"/>
                </a:cubicBezTo>
                <a:cubicBezTo>
                  <a:pt x="3407" y="282"/>
                  <a:pt x="3406" y="283"/>
                  <a:pt x="3406" y="282"/>
                </a:cubicBezTo>
                <a:cubicBezTo>
                  <a:pt x="3405" y="282"/>
                  <a:pt x="3405" y="282"/>
                  <a:pt x="3406" y="282"/>
                </a:cubicBezTo>
                <a:cubicBezTo>
                  <a:pt x="3406" y="282"/>
                  <a:pt x="3407" y="282"/>
                  <a:pt x="3407" y="282"/>
                </a:cubicBezTo>
                <a:cubicBezTo>
                  <a:pt x="3407" y="281"/>
                  <a:pt x="3408" y="281"/>
                  <a:pt x="3408" y="281"/>
                </a:cubicBezTo>
                <a:cubicBezTo>
                  <a:pt x="3409" y="280"/>
                  <a:pt x="3409" y="280"/>
                  <a:pt x="3410" y="279"/>
                </a:cubicBezTo>
                <a:cubicBezTo>
                  <a:pt x="3412" y="279"/>
                  <a:pt x="3414" y="278"/>
                  <a:pt x="3415" y="279"/>
                </a:cubicBezTo>
                <a:cubicBezTo>
                  <a:pt x="3416" y="279"/>
                  <a:pt x="3417" y="280"/>
                  <a:pt x="3417" y="280"/>
                </a:cubicBezTo>
                <a:cubicBezTo>
                  <a:pt x="3418" y="280"/>
                  <a:pt x="3420" y="280"/>
                  <a:pt x="3421" y="280"/>
                </a:cubicBezTo>
                <a:cubicBezTo>
                  <a:pt x="3422" y="280"/>
                  <a:pt x="3424" y="280"/>
                  <a:pt x="3426" y="280"/>
                </a:cubicBezTo>
                <a:cubicBezTo>
                  <a:pt x="3427" y="280"/>
                  <a:pt x="3429" y="280"/>
                  <a:pt x="3430" y="280"/>
                </a:cubicBezTo>
                <a:cubicBezTo>
                  <a:pt x="3431" y="280"/>
                  <a:pt x="3432" y="280"/>
                  <a:pt x="3432" y="280"/>
                </a:cubicBezTo>
                <a:cubicBezTo>
                  <a:pt x="3433" y="280"/>
                  <a:pt x="3434" y="280"/>
                  <a:pt x="3435" y="280"/>
                </a:cubicBezTo>
                <a:cubicBezTo>
                  <a:pt x="3434" y="279"/>
                  <a:pt x="3433" y="279"/>
                  <a:pt x="3432" y="279"/>
                </a:cubicBezTo>
                <a:cubicBezTo>
                  <a:pt x="3431" y="279"/>
                  <a:pt x="3431" y="279"/>
                  <a:pt x="3430" y="279"/>
                </a:cubicBezTo>
                <a:cubicBezTo>
                  <a:pt x="3428" y="278"/>
                  <a:pt x="3426" y="277"/>
                  <a:pt x="3424" y="277"/>
                </a:cubicBezTo>
                <a:cubicBezTo>
                  <a:pt x="3422" y="276"/>
                  <a:pt x="3420" y="276"/>
                  <a:pt x="3418" y="275"/>
                </a:cubicBezTo>
                <a:cubicBezTo>
                  <a:pt x="3416" y="275"/>
                  <a:pt x="3413" y="275"/>
                  <a:pt x="3411" y="274"/>
                </a:cubicBezTo>
                <a:cubicBezTo>
                  <a:pt x="3409" y="274"/>
                  <a:pt x="3407" y="274"/>
                  <a:pt x="3405" y="273"/>
                </a:cubicBezTo>
                <a:cubicBezTo>
                  <a:pt x="3404" y="273"/>
                  <a:pt x="3403" y="273"/>
                  <a:pt x="3403" y="273"/>
                </a:cubicBezTo>
                <a:cubicBezTo>
                  <a:pt x="3402" y="273"/>
                  <a:pt x="3402" y="273"/>
                  <a:pt x="3401" y="273"/>
                </a:cubicBezTo>
                <a:cubicBezTo>
                  <a:pt x="3401" y="273"/>
                  <a:pt x="3400" y="273"/>
                  <a:pt x="3400" y="273"/>
                </a:cubicBezTo>
                <a:cubicBezTo>
                  <a:pt x="3399" y="273"/>
                  <a:pt x="3398" y="273"/>
                  <a:pt x="3398" y="273"/>
                </a:cubicBezTo>
                <a:cubicBezTo>
                  <a:pt x="3395" y="272"/>
                  <a:pt x="3392" y="273"/>
                  <a:pt x="3390" y="273"/>
                </a:cubicBezTo>
                <a:cubicBezTo>
                  <a:pt x="3389" y="273"/>
                  <a:pt x="3389" y="272"/>
                  <a:pt x="3388" y="272"/>
                </a:cubicBezTo>
                <a:cubicBezTo>
                  <a:pt x="3388" y="272"/>
                  <a:pt x="3387" y="273"/>
                  <a:pt x="3387" y="272"/>
                </a:cubicBezTo>
                <a:cubicBezTo>
                  <a:pt x="3386" y="272"/>
                  <a:pt x="3386" y="272"/>
                  <a:pt x="3385" y="272"/>
                </a:cubicBezTo>
                <a:cubicBezTo>
                  <a:pt x="3385" y="272"/>
                  <a:pt x="3385" y="272"/>
                  <a:pt x="3384" y="272"/>
                </a:cubicBezTo>
                <a:cubicBezTo>
                  <a:pt x="3383" y="273"/>
                  <a:pt x="3383" y="272"/>
                  <a:pt x="3382" y="272"/>
                </a:cubicBezTo>
                <a:cubicBezTo>
                  <a:pt x="3381" y="272"/>
                  <a:pt x="3380" y="272"/>
                  <a:pt x="3380" y="272"/>
                </a:cubicBezTo>
                <a:cubicBezTo>
                  <a:pt x="3379" y="272"/>
                  <a:pt x="3378" y="271"/>
                  <a:pt x="3377" y="271"/>
                </a:cubicBezTo>
                <a:cubicBezTo>
                  <a:pt x="3375" y="270"/>
                  <a:pt x="3374" y="269"/>
                  <a:pt x="3372" y="269"/>
                </a:cubicBezTo>
                <a:cubicBezTo>
                  <a:pt x="3370" y="269"/>
                  <a:pt x="3369" y="268"/>
                  <a:pt x="3367" y="268"/>
                </a:cubicBezTo>
                <a:cubicBezTo>
                  <a:pt x="3366" y="269"/>
                  <a:pt x="3365" y="269"/>
                  <a:pt x="3365" y="269"/>
                </a:cubicBezTo>
                <a:cubicBezTo>
                  <a:pt x="3364" y="269"/>
                  <a:pt x="3363" y="268"/>
                  <a:pt x="3362" y="269"/>
                </a:cubicBezTo>
                <a:cubicBezTo>
                  <a:pt x="3363" y="269"/>
                  <a:pt x="3363" y="269"/>
                  <a:pt x="3363" y="269"/>
                </a:cubicBezTo>
                <a:cubicBezTo>
                  <a:pt x="3364" y="270"/>
                  <a:pt x="3364" y="270"/>
                  <a:pt x="3364" y="270"/>
                </a:cubicBezTo>
                <a:cubicBezTo>
                  <a:pt x="3365" y="271"/>
                  <a:pt x="3365" y="272"/>
                  <a:pt x="3366" y="272"/>
                </a:cubicBezTo>
                <a:cubicBezTo>
                  <a:pt x="3366" y="273"/>
                  <a:pt x="3367" y="273"/>
                  <a:pt x="3367" y="274"/>
                </a:cubicBezTo>
                <a:cubicBezTo>
                  <a:pt x="3368" y="275"/>
                  <a:pt x="3368" y="275"/>
                  <a:pt x="3367" y="275"/>
                </a:cubicBezTo>
                <a:cubicBezTo>
                  <a:pt x="3365" y="275"/>
                  <a:pt x="3364" y="277"/>
                  <a:pt x="3362" y="277"/>
                </a:cubicBezTo>
                <a:cubicBezTo>
                  <a:pt x="3361" y="277"/>
                  <a:pt x="3360" y="277"/>
                  <a:pt x="3359" y="277"/>
                </a:cubicBezTo>
                <a:cubicBezTo>
                  <a:pt x="3358" y="277"/>
                  <a:pt x="3357" y="277"/>
                  <a:pt x="3356" y="277"/>
                </a:cubicBezTo>
                <a:cubicBezTo>
                  <a:pt x="3355" y="277"/>
                  <a:pt x="3354" y="278"/>
                  <a:pt x="3353" y="279"/>
                </a:cubicBezTo>
                <a:cubicBezTo>
                  <a:pt x="3352" y="279"/>
                  <a:pt x="3351" y="279"/>
                  <a:pt x="3350" y="280"/>
                </a:cubicBezTo>
                <a:cubicBezTo>
                  <a:pt x="3350" y="280"/>
                  <a:pt x="3349" y="281"/>
                  <a:pt x="3348" y="281"/>
                </a:cubicBezTo>
                <a:cubicBezTo>
                  <a:pt x="3348" y="281"/>
                  <a:pt x="3347" y="282"/>
                  <a:pt x="3346" y="282"/>
                </a:cubicBezTo>
                <a:cubicBezTo>
                  <a:pt x="3346" y="282"/>
                  <a:pt x="3346" y="283"/>
                  <a:pt x="3346" y="283"/>
                </a:cubicBezTo>
                <a:cubicBezTo>
                  <a:pt x="3347" y="283"/>
                  <a:pt x="3347" y="283"/>
                  <a:pt x="3347" y="284"/>
                </a:cubicBezTo>
                <a:cubicBezTo>
                  <a:pt x="3347" y="284"/>
                  <a:pt x="3347" y="284"/>
                  <a:pt x="3348" y="284"/>
                </a:cubicBezTo>
                <a:cubicBezTo>
                  <a:pt x="3348" y="284"/>
                  <a:pt x="3348" y="284"/>
                  <a:pt x="3349" y="284"/>
                </a:cubicBezTo>
                <a:cubicBezTo>
                  <a:pt x="3349" y="283"/>
                  <a:pt x="3350" y="283"/>
                  <a:pt x="3350" y="283"/>
                </a:cubicBezTo>
                <a:cubicBezTo>
                  <a:pt x="3351" y="283"/>
                  <a:pt x="3351" y="282"/>
                  <a:pt x="3352" y="282"/>
                </a:cubicBezTo>
                <a:cubicBezTo>
                  <a:pt x="3353" y="282"/>
                  <a:pt x="3353" y="283"/>
                  <a:pt x="3353" y="283"/>
                </a:cubicBezTo>
                <a:cubicBezTo>
                  <a:pt x="3354" y="283"/>
                  <a:pt x="3354" y="283"/>
                  <a:pt x="3355" y="283"/>
                </a:cubicBezTo>
                <a:cubicBezTo>
                  <a:pt x="3355" y="283"/>
                  <a:pt x="3356" y="282"/>
                  <a:pt x="3357" y="283"/>
                </a:cubicBezTo>
                <a:cubicBezTo>
                  <a:pt x="3357" y="283"/>
                  <a:pt x="3358" y="283"/>
                  <a:pt x="3358" y="284"/>
                </a:cubicBezTo>
                <a:cubicBezTo>
                  <a:pt x="3357" y="284"/>
                  <a:pt x="3357" y="284"/>
                  <a:pt x="3356" y="284"/>
                </a:cubicBezTo>
                <a:cubicBezTo>
                  <a:pt x="3356" y="284"/>
                  <a:pt x="3355" y="285"/>
                  <a:pt x="3354" y="285"/>
                </a:cubicBezTo>
                <a:cubicBezTo>
                  <a:pt x="3354" y="286"/>
                  <a:pt x="3354" y="286"/>
                  <a:pt x="3353" y="286"/>
                </a:cubicBezTo>
                <a:cubicBezTo>
                  <a:pt x="3353" y="287"/>
                  <a:pt x="3353" y="287"/>
                  <a:pt x="3353" y="287"/>
                </a:cubicBezTo>
                <a:cubicBezTo>
                  <a:pt x="3352" y="288"/>
                  <a:pt x="3352" y="288"/>
                  <a:pt x="3351" y="288"/>
                </a:cubicBezTo>
                <a:cubicBezTo>
                  <a:pt x="3350" y="288"/>
                  <a:pt x="3350" y="288"/>
                  <a:pt x="3349" y="288"/>
                </a:cubicBezTo>
                <a:cubicBezTo>
                  <a:pt x="3349" y="289"/>
                  <a:pt x="3350" y="289"/>
                  <a:pt x="3350" y="289"/>
                </a:cubicBezTo>
                <a:cubicBezTo>
                  <a:pt x="3351" y="289"/>
                  <a:pt x="3352" y="289"/>
                  <a:pt x="3352" y="290"/>
                </a:cubicBezTo>
                <a:cubicBezTo>
                  <a:pt x="3352" y="290"/>
                  <a:pt x="3352" y="291"/>
                  <a:pt x="3352" y="291"/>
                </a:cubicBezTo>
                <a:cubicBezTo>
                  <a:pt x="3352" y="292"/>
                  <a:pt x="3353" y="292"/>
                  <a:pt x="3353" y="292"/>
                </a:cubicBezTo>
                <a:cubicBezTo>
                  <a:pt x="3353" y="293"/>
                  <a:pt x="3353" y="293"/>
                  <a:pt x="3353" y="294"/>
                </a:cubicBezTo>
                <a:cubicBezTo>
                  <a:pt x="3353" y="295"/>
                  <a:pt x="3353" y="295"/>
                  <a:pt x="3353" y="296"/>
                </a:cubicBezTo>
                <a:cubicBezTo>
                  <a:pt x="3354" y="296"/>
                  <a:pt x="3354" y="296"/>
                  <a:pt x="3355" y="296"/>
                </a:cubicBezTo>
                <a:cubicBezTo>
                  <a:pt x="3355" y="297"/>
                  <a:pt x="3355" y="297"/>
                  <a:pt x="3355" y="298"/>
                </a:cubicBezTo>
                <a:cubicBezTo>
                  <a:pt x="3356" y="298"/>
                  <a:pt x="3356" y="298"/>
                  <a:pt x="3356" y="299"/>
                </a:cubicBezTo>
                <a:cubicBezTo>
                  <a:pt x="3355" y="299"/>
                  <a:pt x="3355" y="298"/>
                  <a:pt x="3354" y="299"/>
                </a:cubicBezTo>
                <a:cubicBezTo>
                  <a:pt x="3354" y="299"/>
                  <a:pt x="3354" y="299"/>
                  <a:pt x="3353" y="299"/>
                </a:cubicBezTo>
                <a:cubicBezTo>
                  <a:pt x="3353" y="299"/>
                  <a:pt x="3353" y="299"/>
                  <a:pt x="3352" y="298"/>
                </a:cubicBezTo>
                <a:cubicBezTo>
                  <a:pt x="3351" y="298"/>
                  <a:pt x="3350" y="298"/>
                  <a:pt x="3350" y="299"/>
                </a:cubicBezTo>
                <a:cubicBezTo>
                  <a:pt x="3349" y="299"/>
                  <a:pt x="3349" y="299"/>
                  <a:pt x="3349" y="300"/>
                </a:cubicBezTo>
                <a:cubicBezTo>
                  <a:pt x="3348" y="300"/>
                  <a:pt x="3348" y="300"/>
                  <a:pt x="3347" y="300"/>
                </a:cubicBezTo>
                <a:cubicBezTo>
                  <a:pt x="3346" y="299"/>
                  <a:pt x="3346" y="298"/>
                  <a:pt x="3346" y="297"/>
                </a:cubicBezTo>
                <a:cubicBezTo>
                  <a:pt x="3345" y="296"/>
                  <a:pt x="3344" y="296"/>
                  <a:pt x="3343" y="295"/>
                </a:cubicBezTo>
                <a:cubicBezTo>
                  <a:pt x="3342" y="295"/>
                  <a:pt x="3341" y="296"/>
                  <a:pt x="3340" y="297"/>
                </a:cubicBezTo>
                <a:cubicBezTo>
                  <a:pt x="3340" y="297"/>
                  <a:pt x="3340" y="297"/>
                  <a:pt x="3340" y="297"/>
                </a:cubicBezTo>
                <a:cubicBezTo>
                  <a:pt x="3339" y="297"/>
                  <a:pt x="3338" y="297"/>
                  <a:pt x="3338" y="297"/>
                </a:cubicBezTo>
                <a:cubicBezTo>
                  <a:pt x="3338" y="297"/>
                  <a:pt x="3340" y="296"/>
                  <a:pt x="3339" y="296"/>
                </a:cubicBezTo>
                <a:cubicBezTo>
                  <a:pt x="3339" y="295"/>
                  <a:pt x="3338" y="296"/>
                  <a:pt x="3337" y="296"/>
                </a:cubicBezTo>
                <a:cubicBezTo>
                  <a:pt x="3337" y="296"/>
                  <a:pt x="3336" y="296"/>
                  <a:pt x="3335" y="296"/>
                </a:cubicBezTo>
                <a:cubicBezTo>
                  <a:pt x="3335" y="296"/>
                  <a:pt x="3334" y="297"/>
                  <a:pt x="3334" y="297"/>
                </a:cubicBezTo>
                <a:cubicBezTo>
                  <a:pt x="3333" y="298"/>
                  <a:pt x="3332" y="298"/>
                  <a:pt x="3332" y="298"/>
                </a:cubicBezTo>
                <a:cubicBezTo>
                  <a:pt x="3331" y="298"/>
                  <a:pt x="3331" y="298"/>
                  <a:pt x="3330" y="298"/>
                </a:cubicBezTo>
                <a:cubicBezTo>
                  <a:pt x="3330" y="298"/>
                  <a:pt x="3329" y="298"/>
                  <a:pt x="3329" y="298"/>
                </a:cubicBezTo>
                <a:cubicBezTo>
                  <a:pt x="3327" y="298"/>
                  <a:pt x="3325" y="298"/>
                  <a:pt x="3323" y="298"/>
                </a:cubicBezTo>
                <a:cubicBezTo>
                  <a:pt x="3323" y="298"/>
                  <a:pt x="3322" y="298"/>
                  <a:pt x="3322" y="298"/>
                </a:cubicBezTo>
                <a:cubicBezTo>
                  <a:pt x="3322" y="298"/>
                  <a:pt x="3323" y="298"/>
                  <a:pt x="3323" y="298"/>
                </a:cubicBezTo>
                <a:cubicBezTo>
                  <a:pt x="3323" y="299"/>
                  <a:pt x="3324" y="299"/>
                  <a:pt x="3324" y="299"/>
                </a:cubicBezTo>
                <a:cubicBezTo>
                  <a:pt x="3325" y="299"/>
                  <a:pt x="3326" y="298"/>
                  <a:pt x="3326" y="298"/>
                </a:cubicBezTo>
                <a:cubicBezTo>
                  <a:pt x="3327" y="298"/>
                  <a:pt x="3327" y="299"/>
                  <a:pt x="3328" y="299"/>
                </a:cubicBezTo>
                <a:cubicBezTo>
                  <a:pt x="3329" y="299"/>
                  <a:pt x="3329" y="299"/>
                  <a:pt x="3329" y="300"/>
                </a:cubicBezTo>
                <a:cubicBezTo>
                  <a:pt x="3330" y="300"/>
                  <a:pt x="3330" y="300"/>
                  <a:pt x="3330" y="300"/>
                </a:cubicBezTo>
                <a:cubicBezTo>
                  <a:pt x="3331" y="300"/>
                  <a:pt x="3331" y="298"/>
                  <a:pt x="3332" y="298"/>
                </a:cubicBezTo>
                <a:cubicBezTo>
                  <a:pt x="3332" y="298"/>
                  <a:pt x="3332" y="299"/>
                  <a:pt x="3332" y="299"/>
                </a:cubicBezTo>
                <a:cubicBezTo>
                  <a:pt x="3332" y="300"/>
                  <a:pt x="3331" y="300"/>
                  <a:pt x="3332" y="300"/>
                </a:cubicBezTo>
                <a:cubicBezTo>
                  <a:pt x="3332" y="301"/>
                  <a:pt x="3332" y="301"/>
                  <a:pt x="3333" y="301"/>
                </a:cubicBezTo>
                <a:cubicBezTo>
                  <a:pt x="3333" y="301"/>
                  <a:pt x="3333" y="301"/>
                  <a:pt x="3334" y="301"/>
                </a:cubicBezTo>
                <a:cubicBezTo>
                  <a:pt x="3334" y="301"/>
                  <a:pt x="3335" y="301"/>
                  <a:pt x="3335" y="301"/>
                </a:cubicBezTo>
                <a:cubicBezTo>
                  <a:pt x="3335" y="302"/>
                  <a:pt x="3334" y="302"/>
                  <a:pt x="3334" y="302"/>
                </a:cubicBezTo>
                <a:cubicBezTo>
                  <a:pt x="3334" y="302"/>
                  <a:pt x="3333" y="303"/>
                  <a:pt x="3334" y="303"/>
                </a:cubicBezTo>
                <a:cubicBezTo>
                  <a:pt x="3334" y="303"/>
                  <a:pt x="3335" y="302"/>
                  <a:pt x="3335" y="303"/>
                </a:cubicBezTo>
                <a:cubicBezTo>
                  <a:pt x="3335" y="303"/>
                  <a:pt x="3335" y="303"/>
                  <a:pt x="3335" y="304"/>
                </a:cubicBezTo>
                <a:cubicBezTo>
                  <a:pt x="3334" y="304"/>
                  <a:pt x="3334" y="304"/>
                  <a:pt x="3333" y="304"/>
                </a:cubicBezTo>
                <a:cubicBezTo>
                  <a:pt x="3333" y="304"/>
                  <a:pt x="3331" y="304"/>
                  <a:pt x="3331" y="304"/>
                </a:cubicBezTo>
                <a:cubicBezTo>
                  <a:pt x="3332" y="305"/>
                  <a:pt x="3333" y="304"/>
                  <a:pt x="3333" y="306"/>
                </a:cubicBezTo>
                <a:cubicBezTo>
                  <a:pt x="3333" y="306"/>
                  <a:pt x="3332" y="306"/>
                  <a:pt x="3332" y="306"/>
                </a:cubicBezTo>
                <a:cubicBezTo>
                  <a:pt x="3331" y="306"/>
                  <a:pt x="3332" y="306"/>
                  <a:pt x="3332" y="306"/>
                </a:cubicBezTo>
                <a:cubicBezTo>
                  <a:pt x="3331" y="305"/>
                  <a:pt x="3330" y="305"/>
                  <a:pt x="3330" y="305"/>
                </a:cubicBezTo>
                <a:cubicBezTo>
                  <a:pt x="3329" y="304"/>
                  <a:pt x="3330" y="304"/>
                  <a:pt x="3330" y="304"/>
                </a:cubicBezTo>
                <a:cubicBezTo>
                  <a:pt x="3331" y="304"/>
                  <a:pt x="3331" y="303"/>
                  <a:pt x="3330" y="303"/>
                </a:cubicBezTo>
                <a:cubicBezTo>
                  <a:pt x="3330" y="303"/>
                  <a:pt x="3329" y="303"/>
                  <a:pt x="3329" y="303"/>
                </a:cubicBezTo>
                <a:cubicBezTo>
                  <a:pt x="3328" y="303"/>
                  <a:pt x="3327" y="303"/>
                  <a:pt x="3327" y="302"/>
                </a:cubicBezTo>
                <a:cubicBezTo>
                  <a:pt x="3327" y="301"/>
                  <a:pt x="3327" y="302"/>
                  <a:pt x="3326" y="301"/>
                </a:cubicBezTo>
                <a:cubicBezTo>
                  <a:pt x="3326" y="301"/>
                  <a:pt x="3326" y="301"/>
                  <a:pt x="3325" y="301"/>
                </a:cubicBezTo>
                <a:cubicBezTo>
                  <a:pt x="3325" y="300"/>
                  <a:pt x="3325" y="300"/>
                  <a:pt x="3324" y="300"/>
                </a:cubicBezTo>
                <a:cubicBezTo>
                  <a:pt x="3324" y="300"/>
                  <a:pt x="3324" y="300"/>
                  <a:pt x="3323" y="299"/>
                </a:cubicBezTo>
                <a:cubicBezTo>
                  <a:pt x="3323" y="299"/>
                  <a:pt x="3323" y="300"/>
                  <a:pt x="3322" y="299"/>
                </a:cubicBezTo>
                <a:cubicBezTo>
                  <a:pt x="3322" y="299"/>
                  <a:pt x="3322" y="299"/>
                  <a:pt x="3322" y="299"/>
                </a:cubicBezTo>
                <a:cubicBezTo>
                  <a:pt x="3322" y="299"/>
                  <a:pt x="3322" y="299"/>
                  <a:pt x="3321" y="299"/>
                </a:cubicBezTo>
                <a:cubicBezTo>
                  <a:pt x="3321" y="298"/>
                  <a:pt x="3320" y="299"/>
                  <a:pt x="3319" y="298"/>
                </a:cubicBezTo>
                <a:cubicBezTo>
                  <a:pt x="3318" y="298"/>
                  <a:pt x="3318" y="298"/>
                  <a:pt x="3317" y="298"/>
                </a:cubicBezTo>
                <a:cubicBezTo>
                  <a:pt x="3317" y="298"/>
                  <a:pt x="3317" y="297"/>
                  <a:pt x="3316" y="297"/>
                </a:cubicBezTo>
                <a:cubicBezTo>
                  <a:pt x="3315" y="296"/>
                  <a:pt x="3315" y="297"/>
                  <a:pt x="3314" y="296"/>
                </a:cubicBezTo>
                <a:cubicBezTo>
                  <a:pt x="3312" y="296"/>
                  <a:pt x="3311" y="295"/>
                  <a:pt x="3309" y="295"/>
                </a:cubicBezTo>
                <a:cubicBezTo>
                  <a:pt x="3308" y="295"/>
                  <a:pt x="3307" y="295"/>
                  <a:pt x="3306" y="296"/>
                </a:cubicBezTo>
                <a:cubicBezTo>
                  <a:pt x="3306" y="296"/>
                  <a:pt x="3305" y="296"/>
                  <a:pt x="3305" y="296"/>
                </a:cubicBezTo>
                <a:cubicBezTo>
                  <a:pt x="3304" y="296"/>
                  <a:pt x="3304" y="297"/>
                  <a:pt x="3303" y="297"/>
                </a:cubicBezTo>
                <a:cubicBezTo>
                  <a:pt x="3302" y="297"/>
                  <a:pt x="3301" y="297"/>
                  <a:pt x="3300" y="297"/>
                </a:cubicBezTo>
                <a:cubicBezTo>
                  <a:pt x="3299" y="298"/>
                  <a:pt x="3298" y="298"/>
                  <a:pt x="3297" y="299"/>
                </a:cubicBezTo>
                <a:cubicBezTo>
                  <a:pt x="3297" y="299"/>
                  <a:pt x="3296" y="300"/>
                  <a:pt x="3296" y="300"/>
                </a:cubicBezTo>
                <a:cubicBezTo>
                  <a:pt x="3295" y="300"/>
                  <a:pt x="3295" y="301"/>
                  <a:pt x="3294" y="301"/>
                </a:cubicBezTo>
                <a:cubicBezTo>
                  <a:pt x="3293" y="301"/>
                  <a:pt x="3292" y="301"/>
                  <a:pt x="3291" y="301"/>
                </a:cubicBezTo>
                <a:cubicBezTo>
                  <a:pt x="3290" y="301"/>
                  <a:pt x="3290" y="300"/>
                  <a:pt x="3289" y="300"/>
                </a:cubicBezTo>
                <a:cubicBezTo>
                  <a:pt x="3288" y="300"/>
                  <a:pt x="3287" y="300"/>
                  <a:pt x="3286" y="300"/>
                </a:cubicBezTo>
                <a:cubicBezTo>
                  <a:pt x="3285" y="299"/>
                  <a:pt x="3283" y="299"/>
                  <a:pt x="3281" y="298"/>
                </a:cubicBezTo>
                <a:cubicBezTo>
                  <a:pt x="3279" y="298"/>
                  <a:pt x="3279" y="296"/>
                  <a:pt x="3277" y="295"/>
                </a:cubicBezTo>
                <a:cubicBezTo>
                  <a:pt x="3277" y="294"/>
                  <a:pt x="3276" y="293"/>
                  <a:pt x="3275" y="293"/>
                </a:cubicBezTo>
                <a:cubicBezTo>
                  <a:pt x="3274" y="293"/>
                  <a:pt x="3273" y="293"/>
                  <a:pt x="3273" y="292"/>
                </a:cubicBezTo>
                <a:cubicBezTo>
                  <a:pt x="3273" y="291"/>
                  <a:pt x="3273" y="289"/>
                  <a:pt x="3272" y="289"/>
                </a:cubicBezTo>
                <a:cubicBezTo>
                  <a:pt x="3271" y="290"/>
                  <a:pt x="3270" y="291"/>
                  <a:pt x="3270" y="291"/>
                </a:cubicBezTo>
                <a:cubicBezTo>
                  <a:pt x="3269" y="293"/>
                  <a:pt x="3268" y="295"/>
                  <a:pt x="3267" y="296"/>
                </a:cubicBezTo>
                <a:cubicBezTo>
                  <a:pt x="3267" y="297"/>
                  <a:pt x="3266" y="298"/>
                  <a:pt x="3266" y="298"/>
                </a:cubicBezTo>
                <a:cubicBezTo>
                  <a:pt x="3266" y="299"/>
                  <a:pt x="3266" y="300"/>
                  <a:pt x="3265" y="301"/>
                </a:cubicBezTo>
                <a:cubicBezTo>
                  <a:pt x="3265" y="301"/>
                  <a:pt x="3265" y="302"/>
                  <a:pt x="3264" y="303"/>
                </a:cubicBezTo>
                <a:cubicBezTo>
                  <a:pt x="3264" y="303"/>
                  <a:pt x="3264" y="304"/>
                  <a:pt x="3264" y="305"/>
                </a:cubicBezTo>
                <a:cubicBezTo>
                  <a:pt x="3263" y="305"/>
                  <a:pt x="3263" y="306"/>
                  <a:pt x="3262" y="306"/>
                </a:cubicBezTo>
                <a:cubicBezTo>
                  <a:pt x="3262" y="307"/>
                  <a:pt x="3262" y="307"/>
                  <a:pt x="3262" y="307"/>
                </a:cubicBezTo>
                <a:cubicBezTo>
                  <a:pt x="3261" y="308"/>
                  <a:pt x="3260" y="308"/>
                  <a:pt x="3260" y="309"/>
                </a:cubicBezTo>
                <a:cubicBezTo>
                  <a:pt x="3259" y="310"/>
                  <a:pt x="3258" y="311"/>
                  <a:pt x="3258" y="311"/>
                </a:cubicBezTo>
                <a:cubicBezTo>
                  <a:pt x="3257" y="312"/>
                  <a:pt x="3256" y="313"/>
                  <a:pt x="3255" y="314"/>
                </a:cubicBezTo>
                <a:cubicBezTo>
                  <a:pt x="3254" y="314"/>
                  <a:pt x="3254" y="314"/>
                  <a:pt x="3253" y="314"/>
                </a:cubicBezTo>
                <a:cubicBezTo>
                  <a:pt x="3253" y="314"/>
                  <a:pt x="3253" y="314"/>
                  <a:pt x="3253" y="313"/>
                </a:cubicBezTo>
                <a:cubicBezTo>
                  <a:pt x="3253" y="312"/>
                  <a:pt x="3253" y="311"/>
                  <a:pt x="3252" y="311"/>
                </a:cubicBezTo>
                <a:cubicBezTo>
                  <a:pt x="3251" y="311"/>
                  <a:pt x="3251" y="311"/>
                  <a:pt x="3251" y="311"/>
                </a:cubicBezTo>
                <a:cubicBezTo>
                  <a:pt x="3250" y="311"/>
                  <a:pt x="3250" y="311"/>
                  <a:pt x="3249" y="311"/>
                </a:cubicBezTo>
                <a:cubicBezTo>
                  <a:pt x="3249" y="311"/>
                  <a:pt x="3249" y="311"/>
                  <a:pt x="3249" y="311"/>
                </a:cubicBezTo>
                <a:cubicBezTo>
                  <a:pt x="3248" y="311"/>
                  <a:pt x="3248" y="311"/>
                  <a:pt x="3248" y="311"/>
                </a:cubicBezTo>
                <a:cubicBezTo>
                  <a:pt x="3248" y="310"/>
                  <a:pt x="3248" y="310"/>
                  <a:pt x="3247" y="310"/>
                </a:cubicBezTo>
                <a:cubicBezTo>
                  <a:pt x="3247" y="310"/>
                  <a:pt x="3246" y="310"/>
                  <a:pt x="3245" y="310"/>
                </a:cubicBezTo>
                <a:cubicBezTo>
                  <a:pt x="3244" y="309"/>
                  <a:pt x="3245" y="308"/>
                  <a:pt x="3244" y="308"/>
                </a:cubicBezTo>
                <a:cubicBezTo>
                  <a:pt x="3243" y="308"/>
                  <a:pt x="3242" y="308"/>
                  <a:pt x="3241" y="307"/>
                </a:cubicBezTo>
                <a:cubicBezTo>
                  <a:pt x="3241" y="307"/>
                  <a:pt x="3240" y="307"/>
                  <a:pt x="3240" y="307"/>
                </a:cubicBezTo>
                <a:cubicBezTo>
                  <a:pt x="3240" y="307"/>
                  <a:pt x="3239" y="307"/>
                  <a:pt x="3239" y="307"/>
                </a:cubicBezTo>
                <a:cubicBezTo>
                  <a:pt x="3239" y="306"/>
                  <a:pt x="3239" y="306"/>
                  <a:pt x="3239" y="306"/>
                </a:cubicBezTo>
                <a:cubicBezTo>
                  <a:pt x="3239" y="305"/>
                  <a:pt x="3239" y="305"/>
                  <a:pt x="3239" y="305"/>
                </a:cubicBezTo>
                <a:cubicBezTo>
                  <a:pt x="3239" y="304"/>
                  <a:pt x="3239" y="303"/>
                  <a:pt x="3238" y="303"/>
                </a:cubicBezTo>
                <a:cubicBezTo>
                  <a:pt x="3237" y="303"/>
                  <a:pt x="3236" y="302"/>
                  <a:pt x="3235" y="301"/>
                </a:cubicBezTo>
                <a:cubicBezTo>
                  <a:pt x="3235" y="300"/>
                  <a:pt x="3235" y="299"/>
                  <a:pt x="3234" y="299"/>
                </a:cubicBezTo>
                <a:cubicBezTo>
                  <a:pt x="3234" y="298"/>
                  <a:pt x="3233" y="298"/>
                  <a:pt x="3232" y="298"/>
                </a:cubicBezTo>
                <a:cubicBezTo>
                  <a:pt x="3232" y="297"/>
                  <a:pt x="3232" y="297"/>
                  <a:pt x="3231" y="297"/>
                </a:cubicBezTo>
                <a:cubicBezTo>
                  <a:pt x="3231" y="297"/>
                  <a:pt x="3231" y="297"/>
                  <a:pt x="3230" y="296"/>
                </a:cubicBezTo>
                <a:cubicBezTo>
                  <a:pt x="3230" y="296"/>
                  <a:pt x="3229" y="295"/>
                  <a:pt x="3229" y="295"/>
                </a:cubicBezTo>
                <a:cubicBezTo>
                  <a:pt x="3229" y="293"/>
                  <a:pt x="3230" y="294"/>
                  <a:pt x="3231" y="294"/>
                </a:cubicBezTo>
                <a:cubicBezTo>
                  <a:pt x="3232" y="294"/>
                  <a:pt x="3232" y="294"/>
                  <a:pt x="3233" y="293"/>
                </a:cubicBezTo>
                <a:cubicBezTo>
                  <a:pt x="3233" y="293"/>
                  <a:pt x="3234" y="292"/>
                  <a:pt x="3235" y="293"/>
                </a:cubicBezTo>
                <a:cubicBezTo>
                  <a:pt x="3235" y="293"/>
                  <a:pt x="3236" y="294"/>
                  <a:pt x="3237" y="294"/>
                </a:cubicBezTo>
                <a:cubicBezTo>
                  <a:pt x="3237" y="293"/>
                  <a:pt x="3236" y="293"/>
                  <a:pt x="3236" y="293"/>
                </a:cubicBezTo>
                <a:cubicBezTo>
                  <a:pt x="3235" y="293"/>
                  <a:pt x="3235" y="293"/>
                  <a:pt x="3235" y="292"/>
                </a:cubicBezTo>
                <a:cubicBezTo>
                  <a:pt x="3234" y="292"/>
                  <a:pt x="3234" y="291"/>
                  <a:pt x="3234" y="290"/>
                </a:cubicBezTo>
                <a:cubicBezTo>
                  <a:pt x="3233" y="290"/>
                  <a:pt x="3233" y="289"/>
                  <a:pt x="3232" y="289"/>
                </a:cubicBezTo>
                <a:cubicBezTo>
                  <a:pt x="3232" y="288"/>
                  <a:pt x="3231" y="287"/>
                  <a:pt x="3231" y="287"/>
                </a:cubicBezTo>
                <a:cubicBezTo>
                  <a:pt x="3230" y="287"/>
                  <a:pt x="3231" y="288"/>
                  <a:pt x="3231" y="288"/>
                </a:cubicBezTo>
                <a:cubicBezTo>
                  <a:pt x="3231" y="288"/>
                  <a:pt x="3232" y="289"/>
                  <a:pt x="3232" y="289"/>
                </a:cubicBezTo>
                <a:cubicBezTo>
                  <a:pt x="3232" y="289"/>
                  <a:pt x="3232" y="290"/>
                  <a:pt x="3232" y="290"/>
                </a:cubicBezTo>
                <a:cubicBezTo>
                  <a:pt x="3233" y="290"/>
                  <a:pt x="3233" y="291"/>
                  <a:pt x="3233" y="291"/>
                </a:cubicBezTo>
                <a:cubicBezTo>
                  <a:pt x="3232" y="292"/>
                  <a:pt x="3231" y="292"/>
                  <a:pt x="3231" y="292"/>
                </a:cubicBezTo>
                <a:cubicBezTo>
                  <a:pt x="3230" y="292"/>
                  <a:pt x="3230" y="292"/>
                  <a:pt x="3229" y="292"/>
                </a:cubicBezTo>
                <a:cubicBezTo>
                  <a:pt x="3229" y="292"/>
                  <a:pt x="3229" y="292"/>
                  <a:pt x="3228" y="292"/>
                </a:cubicBezTo>
                <a:cubicBezTo>
                  <a:pt x="3228" y="292"/>
                  <a:pt x="3228" y="292"/>
                  <a:pt x="3227" y="292"/>
                </a:cubicBezTo>
                <a:cubicBezTo>
                  <a:pt x="3227" y="292"/>
                  <a:pt x="3227" y="292"/>
                  <a:pt x="3227" y="291"/>
                </a:cubicBezTo>
                <a:cubicBezTo>
                  <a:pt x="3226" y="291"/>
                  <a:pt x="3227" y="290"/>
                  <a:pt x="3226" y="290"/>
                </a:cubicBezTo>
                <a:cubicBezTo>
                  <a:pt x="3226" y="289"/>
                  <a:pt x="3225" y="289"/>
                  <a:pt x="3224" y="288"/>
                </a:cubicBezTo>
                <a:cubicBezTo>
                  <a:pt x="3224" y="287"/>
                  <a:pt x="3224" y="287"/>
                  <a:pt x="3223" y="286"/>
                </a:cubicBezTo>
                <a:cubicBezTo>
                  <a:pt x="3223" y="285"/>
                  <a:pt x="3222" y="285"/>
                  <a:pt x="3222" y="284"/>
                </a:cubicBezTo>
                <a:cubicBezTo>
                  <a:pt x="3222" y="284"/>
                  <a:pt x="3222" y="282"/>
                  <a:pt x="3223" y="282"/>
                </a:cubicBezTo>
                <a:cubicBezTo>
                  <a:pt x="3223" y="283"/>
                  <a:pt x="3223" y="283"/>
                  <a:pt x="3224" y="283"/>
                </a:cubicBezTo>
                <a:cubicBezTo>
                  <a:pt x="3224" y="283"/>
                  <a:pt x="3225" y="283"/>
                  <a:pt x="3225" y="283"/>
                </a:cubicBezTo>
                <a:cubicBezTo>
                  <a:pt x="3226" y="284"/>
                  <a:pt x="3226" y="285"/>
                  <a:pt x="3226" y="285"/>
                </a:cubicBezTo>
                <a:cubicBezTo>
                  <a:pt x="3227" y="286"/>
                  <a:pt x="3228" y="286"/>
                  <a:pt x="3229" y="286"/>
                </a:cubicBezTo>
                <a:cubicBezTo>
                  <a:pt x="3229" y="286"/>
                  <a:pt x="3230" y="286"/>
                  <a:pt x="3231" y="286"/>
                </a:cubicBezTo>
                <a:cubicBezTo>
                  <a:pt x="3232" y="286"/>
                  <a:pt x="3233" y="286"/>
                  <a:pt x="3233" y="286"/>
                </a:cubicBezTo>
                <a:cubicBezTo>
                  <a:pt x="3234" y="285"/>
                  <a:pt x="3235" y="286"/>
                  <a:pt x="3236" y="285"/>
                </a:cubicBezTo>
                <a:cubicBezTo>
                  <a:pt x="3236" y="285"/>
                  <a:pt x="3237" y="284"/>
                  <a:pt x="3237" y="283"/>
                </a:cubicBezTo>
                <a:cubicBezTo>
                  <a:pt x="3237" y="282"/>
                  <a:pt x="3237" y="281"/>
                  <a:pt x="3237" y="281"/>
                </a:cubicBezTo>
                <a:cubicBezTo>
                  <a:pt x="3236" y="280"/>
                  <a:pt x="3236" y="279"/>
                  <a:pt x="3236" y="279"/>
                </a:cubicBezTo>
                <a:cubicBezTo>
                  <a:pt x="3235" y="279"/>
                  <a:pt x="3235" y="279"/>
                  <a:pt x="3235" y="279"/>
                </a:cubicBezTo>
                <a:cubicBezTo>
                  <a:pt x="3234" y="278"/>
                  <a:pt x="3234" y="278"/>
                  <a:pt x="3234" y="278"/>
                </a:cubicBezTo>
                <a:cubicBezTo>
                  <a:pt x="3232" y="277"/>
                  <a:pt x="3230" y="277"/>
                  <a:pt x="3229" y="277"/>
                </a:cubicBezTo>
                <a:cubicBezTo>
                  <a:pt x="3228" y="277"/>
                  <a:pt x="3227" y="277"/>
                  <a:pt x="3227" y="276"/>
                </a:cubicBezTo>
                <a:cubicBezTo>
                  <a:pt x="3226" y="276"/>
                  <a:pt x="3225" y="276"/>
                  <a:pt x="3225" y="276"/>
                </a:cubicBezTo>
                <a:cubicBezTo>
                  <a:pt x="3225" y="276"/>
                  <a:pt x="3225" y="276"/>
                  <a:pt x="3225" y="276"/>
                </a:cubicBezTo>
                <a:cubicBezTo>
                  <a:pt x="3225" y="276"/>
                  <a:pt x="3226" y="276"/>
                  <a:pt x="3227" y="276"/>
                </a:cubicBezTo>
                <a:cubicBezTo>
                  <a:pt x="3228" y="276"/>
                  <a:pt x="3228" y="276"/>
                  <a:pt x="3229" y="276"/>
                </a:cubicBezTo>
                <a:cubicBezTo>
                  <a:pt x="3230" y="275"/>
                  <a:pt x="3230" y="275"/>
                  <a:pt x="3231" y="274"/>
                </a:cubicBezTo>
                <a:cubicBezTo>
                  <a:pt x="3231" y="274"/>
                  <a:pt x="3231" y="273"/>
                  <a:pt x="3232" y="273"/>
                </a:cubicBezTo>
                <a:cubicBezTo>
                  <a:pt x="3232" y="273"/>
                  <a:pt x="3232" y="273"/>
                  <a:pt x="3233" y="273"/>
                </a:cubicBezTo>
                <a:cubicBezTo>
                  <a:pt x="3233" y="274"/>
                  <a:pt x="3233" y="273"/>
                  <a:pt x="3234" y="273"/>
                </a:cubicBezTo>
                <a:cubicBezTo>
                  <a:pt x="3234" y="273"/>
                  <a:pt x="3235" y="273"/>
                  <a:pt x="3235" y="272"/>
                </a:cubicBezTo>
                <a:cubicBezTo>
                  <a:pt x="3235" y="272"/>
                  <a:pt x="3233" y="272"/>
                  <a:pt x="3233" y="271"/>
                </a:cubicBezTo>
                <a:cubicBezTo>
                  <a:pt x="3232" y="271"/>
                  <a:pt x="3231" y="271"/>
                  <a:pt x="3231" y="270"/>
                </a:cubicBezTo>
                <a:cubicBezTo>
                  <a:pt x="3230" y="270"/>
                  <a:pt x="3229" y="270"/>
                  <a:pt x="3229" y="270"/>
                </a:cubicBezTo>
                <a:cubicBezTo>
                  <a:pt x="3228" y="269"/>
                  <a:pt x="3227" y="269"/>
                  <a:pt x="3226" y="269"/>
                </a:cubicBezTo>
                <a:cubicBezTo>
                  <a:pt x="3226" y="269"/>
                  <a:pt x="3224" y="269"/>
                  <a:pt x="3225" y="268"/>
                </a:cubicBezTo>
                <a:cubicBezTo>
                  <a:pt x="3225" y="267"/>
                  <a:pt x="3227" y="268"/>
                  <a:pt x="3227" y="267"/>
                </a:cubicBezTo>
                <a:cubicBezTo>
                  <a:pt x="3228" y="267"/>
                  <a:pt x="3228" y="267"/>
                  <a:pt x="3228" y="267"/>
                </a:cubicBezTo>
                <a:cubicBezTo>
                  <a:pt x="3228" y="267"/>
                  <a:pt x="3228" y="267"/>
                  <a:pt x="3229" y="267"/>
                </a:cubicBezTo>
                <a:cubicBezTo>
                  <a:pt x="3230" y="266"/>
                  <a:pt x="3230" y="266"/>
                  <a:pt x="3231" y="266"/>
                </a:cubicBezTo>
                <a:cubicBezTo>
                  <a:pt x="3232" y="265"/>
                  <a:pt x="3232" y="265"/>
                  <a:pt x="3232" y="264"/>
                </a:cubicBezTo>
                <a:cubicBezTo>
                  <a:pt x="3233" y="263"/>
                  <a:pt x="3232" y="263"/>
                  <a:pt x="3231" y="262"/>
                </a:cubicBezTo>
                <a:cubicBezTo>
                  <a:pt x="3231" y="262"/>
                  <a:pt x="3230" y="262"/>
                  <a:pt x="3230" y="262"/>
                </a:cubicBezTo>
                <a:cubicBezTo>
                  <a:pt x="3229" y="261"/>
                  <a:pt x="3229" y="261"/>
                  <a:pt x="3228" y="261"/>
                </a:cubicBezTo>
                <a:cubicBezTo>
                  <a:pt x="3227" y="260"/>
                  <a:pt x="3227" y="259"/>
                  <a:pt x="3226" y="259"/>
                </a:cubicBezTo>
                <a:cubicBezTo>
                  <a:pt x="3225" y="259"/>
                  <a:pt x="3224" y="259"/>
                  <a:pt x="3223" y="258"/>
                </a:cubicBezTo>
                <a:cubicBezTo>
                  <a:pt x="3222" y="257"/>
                  <a:pt x="3222" y="257"/>
                  <a:pt x="3221" y="256"/>
                </a:cubicBezTo>
                <a:cubicBezTo>
                  <a:pt x="3220" y="256"/>
                  <a:pt x="3219" y="256"/>
                  <a:pt x="3218" y="255"/>
                </a:cubicBezTo>
                <a:cubicBezTo>
                  <a:pt x="3218" y="255"/>
                  <a:pt x="3217" y="255"/>
                  <a:pt x="3216" y="254"/>
                </a:cubicBezTo>
                <a:cubicBezTo>
                  <a:pt x="3214" y="254"/>
                  <a:pt x="3212" y="255"/>
                  <a:pt x="3211" y="254"/>
                </a:cubicBezTo>
                <a:cubicBezTo>
                  <a:pt x="3210" y="254"/>
                  <a:pt x="3209" y="254"/>
                  <a:pt x="3208" y="254"/>
                </a:cubicBezTo>
                <a:cubicBezTo>
                  <a:pt x="3208" y="254"/>
                  <a:pt x="3207" y="254"/>
                  <a:pt x="3207" y="254"/>
                </a:cubicBezTo>
                <a:cubicBezTo>
                  <a:pt x="3207" y="255"/>
                  <a:pt x="3207" y="255"/>
                  <a:pt x="3207" y="256"/>
                </a:cubicBezTo>
                <a:cubicBezTo>
                  <a:pt x="3207" y="256"/>
                  <a:pt x="3206" y="257"/>
                  <a:pt x="3205" y="257"/>
                </a:cubicBezTo>
                <a:cubicBezTo>
                  <a:pt x="3204" y="257"/>
                  <a:pt x="3204" y="258"/>
                  <a:pt x="3203" y="258"/>
                </a:cubicBezTo>
                <a:cubicBezTo>
                  <a:pt x="3202" y="258"/>
                  <a:pt x="3201" y="258"/>
                  <a:pt x="3200" y="258"/>
                </a:cubicBezTo>
                <a:cubicBezTo>
                  <a:pt x="3200" y="257"/>
                  <a:pt x="3200" y="257"/>
                  <a:pt x="3200" y="257"/>
                </a:cubicBezTo>
                <a:cubicBezTo>
                  <a:pt x="3199" y="257"/>
                  <a:pt x="3199" y="257"/>
                  <a:pt x="3199" y="256"/>
                </a:cubicBezTo>
                <a:cubicBezTo>
                  <a:pt x="3199" y="255"/>
                  <a:pt x="3201" y="256"/>
                  <a:pt x="3201" y="255"/>
                </a:cubicBezTo>
                <a:cubicBezTo>
                  <a:pt x="3201" y="255"/>
                  <a:pt x="3201" y="255"/>
                  <a:pt x="3200" y="255"/>
                </a:cubicBezTo>
                <a:cubicBezTo>
                  <a:pt x="3200" y="254"/>
                  <a:pt x="3200" y="254"/>
                  <a:pt x="3200" y="254"/>
                </a:cubicBezTo>
                <a:cubicBezTo>
                  <a:pt x="3199" y="253"/>
                  <a:pt x="3198" y="254"/>
                  <a:pt x="3197" y="254"/>
                </a:cubicBezTo>
                <a:cubicBezTo>
                  <a:pt x="3196" y="254"/>
                  <a:pt x="3195" y="254"/>
                  <a:pt x="3195" y="254"/>
                </a:cubicBezTo>
                <a:cubicBezTo>
                  <a:pt x="3194" y="254"/>
                  <a:pt x="3193" y="254"/>
                  <a:pt x="3192" y="254"/>
                </a:cubicBezTo>
                <a:cubicBezTo>
                  <a:pt x="3191" y="254"/>
                  <a:pt x="3190" y="254"/>
                  <a:pt x="3189" y="254"/>
                </a:cubicBezTo>
                <a:cubicBezTo>
                  <a:pt x="3189" y="254"/>
                  <a:pt x="3188" y="254"/>
                  <a:pt x="3188" y="253"/>
                </a:cubicBezTo>
                <a:cubicBezTo>
                  <a:pt x="3187" y="253"/>
                  <a:pt x="3187" y="252"/>
                  <a:pt x="3187" y="252"/>
                </a:cubicBezTo>
                <a:cubicBezTo>
                  <a:pt x="3187" y="250"/>
                  <a:pt x="3186" y="250"/>
                  <a:pt x="3184" y="250"/>
                </a:cubicBezTo>
                <a:cubicBezTo>
                  <a:pt x="3183" y="251"/>
                  <a:pt x="3183" y="250"/>
                  <a:pt x="3182" y="250"/>
                </a:cubicBezTo>
                <a:cubicBezTo>
                  <a:pt x="3181" y="249"/>
                  <a:pt x="3180" y="249"/>
                  <a:pt x="3180" y="249"/>
                </a:cubicBezTo>
                <a:cubicBezTo>
                  <a:pt x="3179" y="249"/>
                  <a:pt x="3179" y="249"/>
                  <a:pt x="3179" y="249"/>
                </a:cubicBezTo>
                <a:cubicBezTo>
                  <a:pt x="3178" y="248"/>
                  <a:pt x="3178" y="248"/>
                  <a:pt x="3178" y="248"/>
                </a:cubicBezTo>
                <a:cubicBezTo>
                  <a:pt x="3177" y="248"/>
                  <a:pt x="3177" y="248"/>
                  <a:pt x="3177" y="249"/>
                </a:cubicBezTo>
                <a:cubicBezTo>
                  <a:pt x="3177" y="249"/>
                  <a:pt x="3177" y="249"/>
                  <a:pt x="3176" y="249"/>
                </a:cubicBezTo>
                <a:cubicBezTo>
                  <a:pt x="3176" y="249"/>
                  <a:pt x="3176" y="249"/>
                  <a:pt x="3175" y="250"/>
                </a:cubicBezTo>
                <a:cubicBezTo>
                  <a:pt x="3175" y="250"/>
                  <a:pt x="3175" y="250"/>
                  <a:pt x="3175" y="250"/>
                </a:cubicBezTo>
                <a:cubicBezTo>
                  <a:pt x="3174" y="251"/>
                  <a:pt x="3174" y="250"/>
                  <a:pt x="3174" y="249"/>
                </a:cubicBezTo>
                <a:cubicBezTo>
                  <a:pt x="3174" y="249"/>
                  <a:pt x="3173" y="248"/>
                  <a:pt x="3173" y="249"/>
                </a:cubicBezTo>
                <a:cubicBezTo>
                  <a:pt x="3172" y="250"/>
                  <a:pt x="3173" y="250"/>
                  <a:pt x="3173" y="250"/>
                </a:cubicBezTo>
                <a:cubicBezTo>
                  <a:pt x="3173" y="250"/>
                  <a:pt x="3173" y="251"/>
                  <a:pt x="3173" y="251"/>
                </a:cubicBezTo>
                <a:cubicBezTo>
                  <a:pt x="3173" y="252"/>
                  <a:pt x="3173" y="252"/>
                  <a:pt x="3173" y="252"/>
                </a:cubicBezTo>
                <a:cubicBezTo>
                  <a:pt x="3172" y="252"/>
                  <a:pt x="3172" y="252"/>
                  <a:pt x="3172" y="252"/>
                </a:cubicBezTo>
                <a:cubicBezTo>
                  <a:pt x="3171" y="252"/>
                  <a:pt x="3170" y="253"/>
                  <a:pt x="3170" y="252"/>
                </a:cubicBezTo>
                <a:cubicBezTo>
                  <a:pt x="3169" y="252"/>
                  <a:pt x="3169" y="252"/>
                  <a:pt x="3169" y="252"/>
                </a:cubicBezTo>
                <a:cubicBezTo>
                  <a:pt x="3169" y="251"/>
                  <a:pt x="3169" y="252"/>
                  <a:pt x="3169" y="251"/>
                </a:cubicBezTo>
                <a:cubicBezTo>
                  <a:pt x="3169" y="251"/>
                  <a:pt x="3169" y="251"/>
                  <a:pt x="3169" y="250"/>
                </a:cubicBezTo>
                <a:cubicBezTo>
                  <a:pt x="3169" y="250"/>
                  <a:pt x="3168" y="250"/>
                  <a:pt x="3168" y="251"/>
                </a:cubicBezTo>
                <a:cubicBezTo>
                  <a:pt x="3168" y="251"/>
                  <a:pt x="3168" y="251"/>
                  <a:pt x="3167" y="251"/>
                </a:cubicBezTo>
                <a:cubicBezTo>
                  <a:pt x="3167" y="252"/>
                  <a:pt x="3167" y="252"/>
                  <a:pt x="3166" y="252"/>
                </a:cubicBezTo>
                <a:cubicBezTo>
                  <a:pt x="3166" y="252"/>
                  <a:pt x="3166" y="253"/>
                  <a:pt x="3166" y="253"/>
                </a:cubicBezTo>
                <a:cubicBezTo>
                  <a:pt x="3166" y="253"/>
                  <a:pt x="3165" y="253"/>
                  <a:pt x="3165" y="254"/>
                </a:cubicBezTo>
                <a:cubicBezTo>
                  <a:pt x="3166" y="255"/>
                  <a:pt x="3167" y="255"/>
                  <a:pt x="3166" y="256"/>
                </a:cubicBezTo>
                <a:cubicBezTo>
                  <a:pt x="3166" y="256"/>
                  <a:pt x="3166" y="256"/>
                  <a:pt x="3165" y="256"/>
                </a:cubicBezTo>
                <a:cubicBezTo>
                  <a:pt x="3165" y="256"/>
                  <a:pt x="3165" y="257"/>
                  <a:pt x="3165" y="257"/>
                </a:cubicBezTo>
                <a:cubicBezTo>
                  <a:pt x="3165" y="257"/>
                  <a:pt x="3166" y="257"/>
                  <a:pt x="3166" y="257"/>
                </a:cubicBezTo>
                <a:cubicBezTo>
                  <a:pt x="3167" y="257"/>
                  <a:pt x="3167" y="257"/>
                  <a:pt x="3167" y="258"/>
                </a:cubicBezTo>
                <a:cubicBezTo>
                  <a:pt x="3167" y="258"/>
                  <a:pt x="3167" y="259"/>
                  <a:pt x="3167" y="259"/>
                </a:cubicBezTo>
                <a:cubicBezTo>
                  <a:pt x="3168" y="259"/>
                  <a:pt x="3168" y="259"/>
                  <a:pt x="3168" y="260"/>
                </a:cubicBezTo>
                <a:cubicBezTo>
                  <a:pt x="3169" y="260"/>
                  <a:pt x="3169" y="261"/>
                  <a:pt x="3168" y="262"/>
                </a:cubicBezTo>
                <a:cubicBezTo>
                  <a:pt x="3168" y="262"/>
                  <a:pt x="3168" y="262"/>
                  <a:pt x="3168" y="262"/>
                </a:cubicBezTo>
                <a:cubicBezTo>
                  <a:pt x="3168" y="262"/>
                  <a:pt x="3167" y="262"/>
                  <a:pt x="3167" y="262"/>
                </a:cubicBezTo>
                <a:cubicBezTo>
                  <a:pt x="3166" y="263"/>
                  <a:pt x="3167" y="264"/>
                  <a:pt x="3166" y="265"/>
                </a:cubicBezTo>
                <a:cubicBezTo>
                  <a:pt x="3166" y="266"/>
                  <a:pt x="3166" y="266"/>
                  <a:pt x="3165" y="266"/>
                </a:cubicBezTo>
                <a:cubicBezTo>
                  <a:pt x="3165" y="267"/>
                  <a:pt x="3165" y="267"/>
                  <a:pt x="3165" y="267"/>
                </a:cubicBezTo>
                <a:cubicBezTo>
                  <a:pt x="3164" y="268"/>
                  <a:pt x="3164" y="268"/>
                  <a:pt x="3164" y="268"/>
                </a:cubicBezTo>
                <a:cubicBezTo>
                  <a:pt x="3163" y="268"/>
                  <a:pt x="3163" y="267"/>
                  <a:pt x="3163" y="267"/>
                </a:cubicBezTo>
                <a:cubicBezTo>
                  <a:pt x="3162" y="267"/>
                  <a:pt x="3162" y="267"/>
                  <a:pt x="3161" y="267"/>
                </a:cubicBezTo>
                <a:cubicBezTo>
                  <a:pt x="3161" y="267"/>
                  <a:pt x="3161" y="267"/>
                  <a:pt x="3161" y="267"/>
                </a:cubicBezTo>
                <a:cubicBezTo>
                  <a:pt x="3160" y="266"/>
                  <a:pt x="3160" y="267"/>
                  <a:pt x="3160" y="266"/>
                </a:cubicBezTo>
                <a:cubicBezTo>
                  <a:pt x="3159" y="266"/>
                  <a:pt x="3159" y="266"/>
                  <a:pt x="3158" y="266"/>
                </a:cubicBezTo>
                <a:cubicBezTo>
                  <a:pt x="3157" y="266"/>
                  <a:pt x="3156" y="266"/>
                  <a:pt x="3156" y="266"/>
                </a:cubicBezTo>
                <a:cubicBezTo>
                  <a:pt x="3155" y="266"/>
                  <a:pt x="3155" y="266"/>
                  <a:pt x="3154" y="266"/>
                </a:cubicBezTo>
                <a:cubicBezTo>
                  <a:pt x="3154" y="266"/>
                  <a:pt x="3153" y="266"/>
                  <a:pt x="3153" y="266"/>
                </a:cubicBezTo>
                <a:cubicBezTo>
                  <a:pt x="3152" y="266"/>
                  <a:pt x="3151" y="267"/>
                  <a:pt x="3150" y="267"/>
                </a:cubicBezTo>
                <a:cubicBezTo>
                  <a:pt x="3149" y="267"/>
                  <a:pt x="3148" y="267"/>
                  <a:pt x="3147" y="266"/>
                </a:cubicBezTo>
                <a:cubicBezTo>
                  <a:pt x="3146" y="266"/>
                  <a:pt x="3144" y="266"/>
                  <a:pt x="3143" y="266"/>
                </a:cubicBezTo>
                <a:cubicBezTo>
                  <a:pt x="3141" y="266"/>
                  <a:pt x="3139" y="266"/>
                  <a:pt x="3136" y="266"/>
                </a:cubicBezTo>
                <a:cubicBezTo>
                  <a:pt x="3135" y="266"/>
                  <a:pt x="3134" y="266"/>
                  <a:pt x="3133" y="266"/>
                </a:cubicBezTo>
                <a:cubicBezTo>
                  <a:pt x="3131" y="266"/>
                  <a:pt x="3130" y="265"/>
                  <a:pt x="3128" y="265"/>
                </a:cubicBezTo>
                <a:cubicBezTo>
                  <a:pt x="3126" y="265"/>
                  <a:pt x="3125" y="265"/>
                  <a:pt x="3123" y="265"/>
                </a:cubicBezTo>
                <a:cubicBezTo>
                  <a:pt x="3122" y="265"/>
                  <a:pt x="3121" y="265"/>
                  <a:pt x="3121" y="265"/>
                </a:cubicBezTo>
                <a:cubicBezTo>
                  <a:pt x="3120" y="264"/>
                  <a:pt x="3119" y="264"/>
                  <a:pt x="3118" y="264"/>
                </a:cubicBezTo>
                <a:cubicBezTo>
                  <a:pt x="3117" y="264"/>
                  <a:pt x="3116" y="264"/>
                  <a:pt x="3115" y="263"/>
                </a:cubicBezTo>
                <a:cubicBezTo>
                  <a:pt x="3114" y="263"/>
                  <a:pt x="3114" y="262"/>
                  <a:pt x="3113" y="262"/>
                </a:cubicBezTo>
                <a:cubicBezTo>
                  <a:pt x="3112" y="262"/>
                  <a:pt x="3111" y="262"/>
                  <a:pt x="3111" y="261"/>
                </a:cubicBezTo>
                <a:cubicBezTo>
                  <a:pt x="3110" y="260"/>
                  <a:pt x="3110" y="260"/>
                  <a:pt x="3110" y="259"/>
                </a:cubicBezTo>
                <a:cubicBezTo>
                  <a:pt x="3110" y="258"/>
                  <a:pt x="3110" y="257"/>
                  <a:pt x="3110" y="257"/>
                </a:cubicBezTo>
                <a:cubicBezTo>
                  <a:pt x="3111" y="256"/>
                  <a:pt x="3112" y="256"/>
                  <a:pt x="3112" y="256"/>
                </a:cubicBezTo>
                <a:cubicBezTo>
                  <a:pt x="3113" y="255"/>
                  <a:pt x="3114" y="255"/>
                  <a:pt x="3115" y="256"/>
                </a:cubicBezTo>
                <a:cubicBezTo>
                  <a:pt x="3116" y="256"/>
                  <a:pt x="3117" y="255"/>
                  <a:pt x="3116" y="255"/>
                </a:cubicBezTo>
                <a:cubicBezTo>
                  <a:pt x="3115" y="254"/>
                  <a:pt x="3114" y="254"/>
                  <a:pt x="3114" y="254"/>
                </a:cubicBezTo>
                <a:cubicBezTo>
                  <a:pt x="3113" y="254"/>
                  <a:pt x="3112" y="254"/>
                  <a:pt x="3111" y="253"/>
                </a:cubicBezTo>
                <a:cubicBezTo>
                  <a:pt x="3111" y="253"/>
                  <a:pt x="3110" y="253"/>
                  <a:pt x="3109" y="253"/>
                </a:cubicBezTo>
                <a:cubicBezTo>
                  <a:pt x="3107" y="253"/>
                  <a:pt x="3104" y="253"/>
                  <a:pt x="3102" y="253"/>
                </a:cubicBezTo>
                <a:cubicBezTo>
                  <a:pt x="3100" y="253"/>
                  <a:pt x="3098" y="253"/>
                  <a:pt x="3096" y="253"/>
                </a:cubicBezTo>
                <a:cubicBezTo>
                  <a:pt x="3095" y="252"/>
                  <a:pt x="3094" y="252"/>
                  <a:pt x="3093" y="252"/>
                </a:cubicBezTo>
                <a:cubicBezTo>
                  <a:pt x="3092" y="251"/>
                  <a:pt x="3091" y="251"/>
                  <a:pt x="3090" y="251"/>
                </a:cubicBezTo>
                <a:cubicBezTo>
                  <a:pt x="3089" y="251"/>
                  <a:pt x="3088" y="251"/>
                  <a:pt x="3086" y="251"/>
                </a:cubicBezTo>
                <a:cubicBezTo>
                  <a:pt x="3083" y="250"/>
                  <a:pt x="3080" y="250"/>
                  <a:pt x="3076" y="250"/>
                </a:cubicBezTo>
                <a:cubicBezTo>
                  <a:pt x="3075" y="250"/>
                  <a:pt x="3074" y="250"/>
                  <a:pt x="3072" y="251"/>
                </a:cubicBezTo>
                <a:cubicBezTo>
                  <a:pt x="3071" y="251"/>
                  <a:pt x="3070" y="252"/>
                  <a:pt x="3069" y="252"/>
                </a:cubicBezTo>
                <a:cubicBezTo>
                  <a:pt x="3068" y="253"/>
                  <a:pt x="3066" y="253"/>
                  <a:pt x="3065" y="253"/>
                </a:cubicBezTo>
                <a:cubicBezTo>
                  <a:pt x="3063" y="253"/>
                  <a:pt x="3062" y="253"/>
                  <a:pt x="3060" y="253"/>
                </a:cubicBezTo>
                <a:cubicBezTo>
                  <a:pt x="3060" y="253"/>
                  <a:pt x="3059" y="254"/>
                  <a:pt x="3058" y="254"/>
                </a:cubicBezTo>
                <a:cubicBezTo>
                  <a:pt x="3058" y="254"/>
                  <a:pt x="3058" y="254"/>
                  <a:pt x="3057" y="254"/>
                </a:cubicBezTo>
                <a:cubicBezTo>
                  <a:pt x="3056" y="254"/>
                  <a:pt x="3055" y="254"/>
                  <a:pt x="3055" y="255"/>
                </a:cubicBezTo>
                <a:cubicBezTo>
                  <a:pt x="3054" y="255"/>
                  <a:pt x="3054" y="255"/>
                  <a:pt x="3054" y="255"/>
                </a:cubicBezTo>
                <a:cubicBezTo>
                  <a:pt x="3054" y="256"/>
                  <a:pt x="3054" y="256"/>
                  <a:pt x="3055" y="256"/>
                </a:cubicBezTo>
                <a:cubicBezTo>
                  <a:pt x="3055" y="256"/>
                  <a:pt x="3055" y="257"/>
                  <a:pt x="3055" y="257"/>
                </a:cubicBezTo>
                <a:cubicBezTo>
                  <a:pt x="3055" y="257"/>
                  <a:pt x="3056" y="257"/>
                  <a:pt x="3056" y="258"/>
                </a:cubicBezTo>
                <a:cubicBezTo>
                  <a:pt x="3057" y="258"/>
                  <a:pt x="3056" y="259"/>
                  <a:pt x="3056" y="259"/>
                </a:cubicBezTo>
                <a:cubicBezTo>
                  <a:pt x="3055" y="260"/>
                  <a:pt x="3055" y="261"/>
                  <a:pt x="3054" y="260"/>
                </a:cubicBezTo>
                <a:cubicBezTo>
                  <a:pt x="3054" y="260"/>
                  <a:pt x="3054" y="260"/>
                  <a:pt x="3054" y="259"/>
                </a:cubicBezTo>
                <a:cubicBezTo>
                  <a:pt x="3054" y="259"/>
                  <a:pt x="3053" y="259"/>
                  <a:pt x="3053" y="258"/>
                </a:cubicBezTo>
                <a:cubicBezTo>
                  <a:pt x="3052" y="258"/>
                  <a:pt x="3052" y="257"/>
                  <a:pt x="3051" y="257"/>
                </a:cubicBezTo>
                <a:cubicBezTo>
                  <a:pt x="3051" y="256"/>
                  <a:pt x="3051" y="255"/>
                  <a:pt x="3052" y="254"/>
                </a:cubicBezTo>
                <a:cubicBezTo>
                  <a:pt x="3052" y="254"/>
                  <a:pt x="3053" y="253"/>
                  <a:pt x="3053" y="252"/>
                </a:cubicBezTo>
                <a:cubicBezTo>
                  <a:pt x="3053" y="252"/>
                  <a:pt x="3053" y="252"/>
                  <a:pt x="3053" y="251"/>
                </a:cubicBezTo>
                <a:cubicBezTo>
                  <a:pt x="3053" y="250"/>
                  <a:pt x="3052" y="250"/>
                  <a:pt x="3052" y="249"/>
                </a:cubicBezTo>
                <a:cubicBezTo>
                  <a:pt x="3052" y="249"/>
                  <a:pt x="3051" y="248"/>
                  <a:pt x="3051" y="248"/>
                </a:cubicBezTo>
                <a:cubicBezTo>
                  <a:pt x="3050" y="247"/>
                  <a:pt x="3050" y="246"/>
                  <a:pt x="3049" y="246"/>
                </a:cubicBezTo>
                <a:cubicBezTo>
                  <a:pt x="3048" y="245"/>
                  <a:pt x="3048" y="245"/>
                  <a:pt x="3047" y="244"/>
                </a:cubicBezTo>
                <a:cubicBezTo>
                  <a:pt x="3047" y="244"/>
                  <a:pt x="3047" y="244"/>
                  <a:pt x="3046" y="244"/>
                </a:cubicBezTo>
                <a:cubicBezTo>
                  <a:pt x="3046" y="243"/>
                  <a:pt x="3046" y="244"/>
                  <a:pt x="3046" y="244"/>
                </a:cubicBezTo>
                <a:cubicBezTo>
                  <a:pt x="3046" y="245"/>
                  <a:pt x="3047" y="246"/>
                  <a:pt x="3047" y="247"/>
                </a:cubicBezTo>
                <a:cubicBezTo>
                  <a:pt x="3047" y="248"/>
                  <a:pt x="3047" y="248"/>
                  <a:pt x="3048" y="248"/>
                </a:cubicBezTo>
                <a:cubicBezTo>
                  <a:pt x="3048" y="249"/>
                  <a:pt x="3047" y="250"/>
                  <a:pt x="3046" y="250"/>
                </a:cubicBezTo>
                <a:cubicBezTo>
                  <a:pt x="3045" y="251"/>
                  <a:pt x="3044" y="251"/>
                  <a:pt x="3044" y="251"/>
                </a:cubicBezTo>
                <a:cubicBezTo>
                  <a:pt x="3043" y="251"/>
                  <a:pt x="3042" y="250"/>
                  <a:pt x="3042" y="250"/>
                </a:cubicBezTo>
                <a:cubicBezTo>
                  <a:pt x="3042" y="250"/>
                  <a:pt x="3041" y="250"/>
                  <a:pt x="3041" y="250"/>
                </a:cubicBezTo>
                <a:cubicBezTo>
                  <a:pt x="3038" y="250"/>
                  <a:pt x="3037" y="249"/>
                  <a:pt x="3035" y="248"/>
                </a:cubicBezTo>
                <a:cubicBezTo>
                  <a:pt x="3034" y="248"/>
                  <a:pt x="3033" y="248"/>
                  <a:pt x="3032" y="248"/>
                </a:cubicBezTo>
                <a:cubicBezTo>
                  <a:pt x="3032" y="248"/>
                  <a:pt x="3031" y="248"/>
                  <a:pt x="3031" y="248"/>
                </a:cubicBezTo>
                <a:cubicBezTo>
                  <a:pt x="3031" y="247"/>
                  <a:pt x="3030" y="247"/>
                  <a:pt x="3030" y="247"/>
                </a:cubicBezTo>
                <a:cubicBezTo>
                  <a:pt x="3029" y="247"/>
                  <a:pt x="3030" y="246"/>
                  <a:pt x="3030" y="245"/>
                </a:cubicBezTo>
                <a:cubicBezTo>
                  <a:pt x="3030" y="245"/>
                  <a:pt x="3030" y="245"/>
                  <a:pt x="3031" y="244"/>
                </a:cubicBezTo>
                <a:cubicBezTo>
                  <a:pt x="3031" y="244"/>
                  <a:pt x="3031" y="244"/>
                  <a:pt x="3031" y="243"/>
                </a:cubicBezTo>
                <a:cubicBezTo>
                  <a:pt x="3031" y="242"/>
                  <a:pt x="3029" y="243"/>
                  <a:pt x="3029" y="243"/>
                </a:cubicBezTo>
                <a:cubicBezTo>
                  <a:pt x="3028" y="243"/>
                  <a:pt x="3027" y="243"/>
                  <a:pt x="3026" y="244"/>
                </a:cubicBezTo>
                <a:cubicBezTo>
                  <a:pt x="3025" y="245"/>
                  <a:pt x="3023" y="244"/>
                  <a:pt x="3021" y="244"/>
                </a:cubicBezTo>
                <a:cubicBezTo>
                  <a:pt x="3020" y="244"/>
                  <a:pt x="3018" y="244"/>
                  <a:pt x="3016" y="244"/>
                </a:cubicBezTo>
                <a:cubicBezTo>
                  <a:pt x="3015" y="244"/>
                  <a:pt x="3014" y="244"/>
                  <a:pt x="3013" y="244"/>
                </a:cubicBezTo>
                <a:cubicBezTo>
                  <a:pt x="3012" y="244"/>
                  <a:pt x="3012" y="245"/>
                  <a:pt x="3011" y="246"/>
                </a:cubicBezTo>
                <a:cubicBezTo>
                  <a:pt x="3010" y="247"/>
                  <a:pt x="3008" y="248"/>
                  <a:pt x="3008" y="249"/>
                </a:cubicBezTo>
                <a:cubicBezTo>
                  <a:pt x="3009" y="250"/>
                  <a:pt x="3010" y="250"/>
                  <a:pt x="3010" y="251"/>
                </a:cubicBezTo>
                <a:cubicBezTo>
                  <a:pt x="3011" y="252"/>
                  <a:pt x="3011" y="251"/>
                  <a:pt x="3011" y="251"/>
                </a:cubicBezTo>
                <a:cubicBezTo>
                  <a:pt x="3012" y="251"/>
                  <a:pt x="3012" y="251"/>
                  <a:pt x="3013" y="251"/>
                </a:cubicBezTo>
                <a:cubicBezTo>
                  <a:pt x="3015" y="251"/>
                  <a:pt x="3016" y="250"/>
                  <a:pt x="3018" y="250"/>
                </a:cubicBezTo>
                <a:cubicBezTo>
                  <a:pt x="3019" y="250"/>
                  <a:pt x="3020" y="250"/>
                  <a:pt x="3021" y="250"/>
                </a:cubicBezTo>
                <a:cubicBezTo>
                  <a:pt x="3022" y="250"/>
                  <a:pt x="3022" y="249"/>
                  <a:pt x="3023" y="249"/>
                </a:cubicBezTo>
                <a:cubicBezTo>
                  <a:pt x="3024" y="249"/>
                  <a:pt x="3025" y="250"/>
                  <a:pt x="3024" y="251"/>
                </a:cubicBezTo>
                <a:cubicBezTo>
                  <a:pt x="3023" y="251"/>
                  <a:pt x="3022" y="251"/>
                  <a:pt x="3021" y="252"/>
                </a:cubicBezTo>
                <a:cubicBezTo>
                  <a:pt x="3020" y="252"/>
                  <a:pt x="3019" y="253"/>
                  <a:pt x="3018" y="253"/>
                </a:cubicBezTo>
                <a:cubicBezTo>
                  <a:pt x="3017" y="254"/>
                  <a:pt x="3016" y="254"/>
                  <a:pt x="3015" y="255"/>
                </a:cubicBezTo>
                <a:cubicBezTo>
                  <a:pt x="3013" y="255"/>
                  <a:pt x="3012" y="254"/>
                  <a:pt x="3011" y="254"/>
                </a:cubicBezTo>
                <a:cubicBezTo>
                  <a:pt x="3010" y="254"/>
                  <a:pt x="3009" y="255"/>
                  <a:pt x="3008" y="255"/>
                </a:cubicBezTo>
                <a:cubicBezTo>
                  <a:pt x="3008" y="254"/>
                  <a:pt x="3007" y="254"/>
                  <a:pt x="3007" y="254"/>
                </a:cubicBezTo>
                <a:cubicBezTo>
                  <a:pt x="3006" y="254"/>
                  <a:pt x="3006" y="254"/>
                  <a:pt x="3005" y="254"/>
                </a:cubicBezTo>
                <a:cubicBezTo>
                  <a:pt x="3004" y="254"/>
                  <a:pt x="3004" y="255"/>
                  <a:pt x="3005" y="256"/>
                </a:cubicBezTo>
                <a:cubicBezTo>
                  <a:pt x="3005" y="256"/>
                  <a:pt x="3005" y="256"/>
                  <a:pt x="3005" y="256"/>
                </a:cubicBezTo>
                <a:cubicBezTo>
                  <a:pt x="3005" y="257"/>
                  <a:pt x="3005" y="257"/>
                  <a:pt x="3005" y="257"/>
                </a:cubicBezTo>
                <a:cubicBezTo>
                  <a:pt x="3004" y="258"/>
                  <a:pt x="3004" y="258"/>
                  <a:pt x="3004" y="258"/>
                </a:cubicBezTo>
                <a:cubicBezTo>
                  <a:pt x="3003" y="258"/>
                  <a:pt x="3002" y="258"/>
                  <a:pt x="3002" y="258"/>
                </a:cubicBezTo>
                <a:cubicBezTo>
                  <a:pt x="3001" y="258"/>
                  <a:pt x="3001" y="258"/>
                  <a:pt x="3000" y="259"/>
                </a:cubicBezTo>
                <a:cubicBezTo>
                  <a:pt x="2999" y="259"/>
                  <a:pt x="2998" y="259"/>
                  <a:pt x="2997" y="259"/>
                </a:cubicBezTo>
                <a:cubicBezTo>
                  <a:pt x="2996" y="259"/>
                  <a:pt x="2994" y="260"/>
                  <a:pt x="2993" y="260"/>
                </a:cubicBezTo>
                <a:cubicBezTo>
                  <a:pt x="2992" y="260"/>
                  <a:pt x="2991" y="261"/>
                  <a:pt x="2990" y="261"/>
                </a:cubicBezTo>
                <a:cubicBezTo>
                  <a:pt x="2989" y="261"/>
                  <a:pt x="2988" y="261"/>
                  <a:pt x="2987" y="262"/>
                </a:cubicBezTo>
                <a:cubicBezTo>
                  <a:pt x="2986" y="262"/>
                  <a:pt x="2985" y="262"/>
                  <a:pt x="2983" y="262"/>
                </a:cubicBezTo>
                <a:cubicBezTo>
                  <a:pt x="2982" y="263"/>
                  <a:pt x="2981" y="262"/>
                  <a:pt x="2979" y="263"/>
                </a:cubicBezTo>
                <a:cubicBezTo>
                  <a:pt x="2978" y="263"/>
                  <a:pt x="2977" y="263"/>
                  <a:pt x="2976" y="263"/>
                </a:cubicBezTo>
                <a:cubicBezTo>
                  <a:pt x="2975" y="263"/>
                  <a:pt x="2973" y="264"/>
                  <a:pt x="2971" y="264"/>
                </a:cubicBezTo>
                <a:cubicBezTo>
                  <a:pt x="2970" y="264"/>
                  <a:pt x="2969" y="264"/>
                  <a:pt x="2969" y="265"/>
                </a:cubicBezTo>
                <a:cubicBezTo>
                  <a:pt x="2970" y="265"/>
                  <a:pt x="2971" y="266"/>
                  <a:pt x="2970" y="267"/>
                </a:cubicBezTo>
                <a:cubicBezTo>
                  <a:pt x="2969" y="267"/>
                  <a:pt x="2969" y="267"/>
                  <a:pt x="2968" y="267"/>
                </a:cubicBezTo>
                <a:cubicBezTo>
                  <a:pt x="2967" y="268"/>
                  <a:pt x="2967" y="268"/>
                  <a:pt x="2966" y="268"/>
                </a:cubicBezTo>
                <a:cubicBezTo>
                  <a:pt x="2964" y="269"/>
                  <a:pt x="2963" y="269"/>
                  <a:pt x="2961" y="270"/>
                </a:cubicBezTo>
                <a:cubicBezTo>
                  <a:pt x="2960" y="270"/>
                  <a:pt x="2960" y="271"/>
                  <a:pt x="2959" y="271"/>
                </a:cubicBezTo>
                <a:cubicBezTo>
                  <a:pt x="2959" y="270"/>
                  <a:pt x="2960" y="270"/>
                  <a:pt x="2961" y="269"/>
                </a:cubicBezTo>
                <a:cubicBezTo>
                  <a:pt x="2962" y="269"/>
                  <a:pt x="2963" y="269"/>
                  <a:pt x="2963" y="268"/>
                </a:cubicBezTo>
                <a:cubicBezTo>
                  <a:pt x="2964" y="268"/>
                  <a:pt x="2964" y="267"/>
                  <a:pt x="2965" y="266"/>
                </a:cubicBezTo>
                <a:cubicBezTo>
                  <a:pt x="2966" y="266"/>
                  <a:pt x="2966" y="265"/>
                  <a:pt x="2966" y="264"/>
                </a:cubicBezTo>
                <a:cubicBezTo>
                  <a:pt x="2967" y="263"/>
                  <a:pt x="2968" y="261"/>
                  <a:pt x="2969" y="260"/>
                </a:cubicBezTo>
                <a:cubicBezTo>
                  <a:pt x="2971" y="259"/>
                  <a:pt x="2973" y="259"/>
                  <a:pt x="2975" y="259"/>
                </a:cubicBezTo>
                <a:cubicBezTo>
                  <a:pt x="2977" y="259"/>
                  <a:pt x="2977" y="257"/>
                  <a:pt x="2978" y="256"/>
                </a:cubicBezTo>
                <a:cubicBezTo>
                  <a:pt x="2979" y="254"/>
                  <a:pt x="2980" y="253"/>
                  <a:pt x="2982" y="252"/>
                </a:cubicBezTo>
                <a:cubicBezTo>
                  <a:pt x="2983" y="252"/>
                  <a:pt x="2985" y="252"/>
                  <a:pt x="2986" y="252"/>
                </a:cubicBezTo>
                <a:cubicBezTo>
                  <a:pt x="2987" y="252"/>
                  <a:pt x="2989" y="251"/>
                  <a:pt x="2990" y="251"/>
                </a:cubicBezTo>
                <a:cubicBezTo>
                  <a:pt x="2991" y="250"/>
                  <a:pt x="2993" y="250"/>
                  <a:pt x="2994" y="249"/>
                </a:cubicBezTo>
                <a:cubicBezTo>
                  <a:pt x="2995" y="248"/>
                  <a:pt x="2996" y="248"/>
                  <a:pt x="2998" y="247"/>
                </a:cubicBezTo>
                <a:cubicBezTo>
                  <a:pt x="2999" y="246"/>
                  <a:pt x="3001" y="246"/>
                  <a:pt x="3002" y="245"/>
                </a:cubicBezTo>
                <a:cubicBezTo>
                  <a:pt x="3003" y="245"/>
                  <a:pt x="3004" y="244"/>
                  <a:pt x="3005" y="244"/>
                </a:cubicBezTo>
                <a:cubicBezTo>
                  <a:pt x="3005" y="243"/>
                  <a:pt x="3006" y="243"/>
                  <a:pt x="3007" y="242"/>
                </a:cubicBezTo>
                <a:cubicBezTo>
                  <a:pt x="3008" y="242"/>
                  <a:pt x="3009" y="242"/>
                  <a:pt x="3010" y="241"/>
                </a:cubicBezTo>
                <a:cubicBezTo>
                  <a:pt x="3010" y="241"/>
                  <a:pt x="3011" y="240"/>
                  <a:pt x="3012" y="240"/>
                </a:cubicBezTo>
                <a:cubicBezTo>
                  <a:pt x="3012" y="240"/>
                  <a:pt x="3013" y="239"/>
                  <a:pt x="3013" y="238"/>
                </a:cubicBezTo>
                <a:cubicBezTo>
                  <a:pt x="3014" y="238"/>
                  <a:pt x="3014" y="238"/>
                  <a:pt x="3014" y="237"/>
                </a:cubicBezTo>
                <a:cubicBezTo>
                  <a:pt x="3013" y="237"/>
                  <a:pt x="3012" y="237"/>
                  <a:pt x="3011" y="237"/>
                </a:cubicBezTo>
                <a:cubicBezTo>
                  <a:pt x="3011" y="237"/>
                  <a:pt x="3010" y="237"/>
                  <a:pt x="3010" y="237"/>
                </a:cubicBezTo>
                <a:cubicBezTo>
                  <a:pt x="3010" y="236"/>
                  <a:pt x="3011" y="236"/>
                  <a:pt x="3011" y="236"/>
                </a:cubicBezTo>
                <a:cubicBezTo>
                  <a:pt x="3012" y="236"/>
                  <a:pt x="3013" y="236"/>
                  <a:pt x="3014" y="235"/>
                </a:cubicBezTo>
                <a:cubicBezTo>
                  <a:pt x="3014" y="235"/>
                  <a:pt x="3015" y="234"/>
                  <a:pt x="3016" y="234"/>
                </a:cubicBezTo>
                <a:cubicBezTo>
                  <a:pt x="3016" y="233"/>
                  <a:pt x="3017" y="233"/>
                  <a:pt x="3018" y="233"/>
                </a:cubicBezTo>
                <a:cubicBezTo>
                  <a:pt x="3018" y="233"/>
                  <a:pt x="3019" y="233"/>
                  <a:pt x="3019" y="233"/>
                </a:cubicBezTo>
                <a:cubicBezTo>
                  <a:pt x="3021" y="233"/>
                  <a:pt x="3022" y="233"/>
                  <a:pt x="3023" y="232"/>
                </a:cubicBezTo>
                <a:cubicBezTo>
                  <a:pt x="3024" y="231"/>
                  <a:pt x="3026" y="231"/>
                  <a:pt x="3027" y="230"/>
                </a:cubicBezTo>
                <a:cubicBezTo>
                  <a:pt x="3028" y="230"/>
                  <a:pt x="3030" y="228"/>
                  <a:pt x="3031" y="228"/>
                </a:cubicBezTo>
                <a:cubicBezTo>
                  <a:pt x="3033" y="227"/>
                  <a:pt x="3034" y="226"/>
                  <a:pt x="3036" y="225"/>
                </a:cubicBezTo>
                <a:cubicBezTo>
                  <a:pt x="3037" y="225"/>
                  <a:pt x="3037" y="224"/>
                  <a:pt x="3038" y="224"/>
                </a:cubicBezTo>
                <a:cubicBezTo>
                  <a:pt x="3039" y="224"/>
                  <a:pt x="3040" y="224"/>
                  <a:pt x="3041" y="223"/>
                </a:cubicBezTo>
                <a:cubicBezTo>
                  <a:pt x="3042" y="222"/>
                  <a:pt x="3044" y="221"/>
                  <a:pt x="3045" y="221"/>
                </a:cubicBezTo>
                <a:cubicBezTo>
                  <a:pt x="3046" y="220"/>
                  <a:pt x="3048" y="220"/>
                  <a:pt x="3049" y="219"/>
                </a:cubicBezTo>
                <a:cubicBezTo>
                  <a:pt x="3050" y="218"/>
                  <a:pt x="3051" y="218"/>
                  <a:pt x="3052" y="217"/>
                </a:cubicBezTo>
                <a:cubicBezTo>
                  <a:pt x="3053" y="217"/>
                  <a:pt x="3054" y="216"/>
                  <a:pt x="3054" y="216"/>
                </a:cubicBezTo>
                <a:cubicBezTo>
                  <a:pt x="3055" y="214"/>
                  <a:pt x="3056" y="213"/>
                  <a:pt x="3057" y="211"/>
                </a:cubicBezTo>
                <a:cubicBezTo>
                  <a:pt x="3057" y="209"/>
                  <a:pt x="3054" y="210"/>
                  <a:pt x="3053" y="209"/>
                </a:cubicBezTo>
                <a:cubicBezTo>
                  <a:pt x="3052" y="209"/>
                  <a:pt x="3051" y="209"/>
                  <a:pt x="3051" y="208"/>
                </a:cubicBezTo>
                <a:cubicBezTo>
                  <a:pt x="3051" y="208"/>
                  <a:pt x="3052" y="207"/>
                  <a:pt x="3052" y="207"/>
                </a:cubicBezTo>
                <a:cubicBezTo>
                  <a:pt x="3051" y="207"/>
                  <a:pt x="3051" y="207"/>
                  <a:pt x="3051" y="207"/>
                </a:cubicBezTo>
                <a:cubicBezTo>
                  <a:pt x="3050" y="207"/>
                  <a:pt x="3049" y="208"/>
                  <a:pt x="3049" y="208"/>
                </a:cubicBezTo>
                <a:cubicBezTo>
                  <a:pt x="3048" y="209"/>
                  <a:pt x="3047" y="209"/>
                  <a:pt x="3047" y="209"/>
                </a:cubicBezTo>
                <a:cubicBezTo>
                  <a:pt x="3046" y="208"/>
                  <a:pt x="3046" y="208"/>
                  <a:pt x="3046" y="208"/>
                </a:cubicBezTo>
                <a:cubicBezTo>
                  <a:pt x="3047" y="207"/>
                  <a:pt x="3047" y="207"/>
                  <a:pt x="3047" y="207"/>
                </a:cubicBezTo>
                <a:cubicBezTo>
                  <a:pt x="3047" y="207"/>
                  <a:pt x="3047" y="207"/>
                  <a:pt x="3046" y="206"/>
                </a:cubicBezTo>
                <a:cubicBezTo>
                  <a:pt x="3046" y="206"/>
                  <a:pt x="3046" y="206"/>
                  <a:pt x="3046" y="206"/>
                </a:cubicBezTo>
                <a:cubicBezTo>
                  <a:pt x="3047" y="206"/>
                  <a:pt x="3047" y="205"/>
                  <a:pt x="3047" y="205"/>
                </a:cubicBezTo>
                <a:cubicBezTo>
                  <a:pt x="3046" y="204"/>
                  <a:pt x="3046" y="204"/>
                  <a:pt x="3045" y="204"/>
                </a:cubicBezTo>
                <a:cubicBezTo>
                  <a:pt x="3045" y="204"/>
                  <a:pt x="3045" y="204"/>
                  <a:pt x="3044" y="204"/>
                </a:cubicBezTo>
                <a:cubicBezTo>
                  <a:pt x="3043" y="204"/>
                  <a:pt x="3043" y="204"/>
                  <a:pt x="3042" y="203"/>
                </a:cubicBezTo>
                <a:cubicBezTo>
                  <a:pt x="3042" y="203"/>
                  <a:pt x="3041" y="202"/>
                  <a:pt x="3041" y="201"/>
                </a:cubicBezTo>
                <a:cubicBezTo>
                  <a:pt x="3042" y="201"/>
                  <a:pt x="3042" y="202"/>
                  <a:pt x="3042" y="202"/>
                </a:cubicBezTo>
                <a:cubicBezTo>
                  <a:pt x="3042" y="202"/>
                  <a:pt x="3043" y="202"/>
                  <a:pt x="3043" y="202"/>
                </a:cubicBezTo>
                <a:cubicBezTo>
                  <a:pt x="3044" y="202"/>
                  <a:pt x="3044" y="202"/>
                  <a:pt x="3045" y="202"/>
                </a:cubicBezTo>
                <a:cubicBezTo>
                  <a:pt x="3045" y="203"/>
                  <a:pt x="3045" y="203"/>
                  <a:pt x="3045" y="203"/>
                </a:cubicBezTo>
                <a:cubicBezTo>
                  <a:pt x="3046" y="204"/>
                  <a:pt x="3047" y="204"/>
                  <a:pt x="3047" y="204"/>
                </a:cubicBezTo>
                <a:cubicBezTo>
                  <a:pt x="3048" y="204"/>
                  <a:pt x="3048" y="204"/>
                  <a:pt x="3049" y="205"/>
                </a:cubicBezTo>
                <a:cubicBezTo>
                  <a:pt x="3049" y="205"/>
                  <a:pt x="3050" y="204"/>
                  <a:pt x="3049" y="205"/>
                </a:cubicBezTo>
                <a:cubicBezTo>
                  <a:pt x="3049" y="205"/>
                  <a:pt x="3049" y="205"/>
                  <a:pt x="3049" y="206"/>
                </a:cubicBezTo>
                <a:cubicBezTo>
                  <a:pt x="3050" y="206"/>
                  <a:pt x="3050" y="206"/>
                  <a:pt x="3051" y="206"/>
                </a:cubicBezTo>
                <a:cubicBezTo>
                  <a:pt x="3052" y="206"/>
                  <a:pt x="3053" y="206"/>
                  <a:pt x="3053" y="206"/>
                </a:cubicBezTo>
                <a:cubicBezTo>
                  <a:pt x="3054" y="206"/>
                  <a:pt x="3054" y="207"/>
                  <a:pt x="3055" y="208"/>
                </a:cubicBezTo>
                <a:cubicBezTo>
                  <a:pt x="3055" y="208"/>
                  <a:pt x="3056" y="209"/>
                  <a:pt x="3057" y="208"/>
                </a:cubicBezTo>
                <a:cubicBezTo>
                  <a:pt x="3057" y="207"/>
                  <a:pt x="3057" y="206"/>
                  <a:pt x="3057" y="205"/>
                </a:cubicBezTo>
                <a:cubicBezTo>
                  <a:pt x="3057" y="204"/>
                  <a:pt x="3058" y="204"/>
                  <a:pt x="3058" y="204"/>
                </a:cubicBezTo>
                <a:cubicBezTo>
                  <a:pt x="3059" y="203"/>
                  <a:pt x="3058" y="201"/>
                  <a:pt x="3058" y="200"/>
                </a:cubicBezTo>
                <a:cubicBezTo>
                  <a:pt x="3058" y="200"/>
                  <a:pt x="3058" y="200"/>
                  <a:pt x="3057" y="200"/>
                </a:cubicBezTo>
                <a:cubicBezTo>
                  <a:pt x="3056" y="199"/>
                  <a:pt x="3057" y="200"/>
                  <a:pt x="3057" y="200"/>
                </a:cubicBezTo>
                <a:cubicBezTo>
                  <a:pt x="3056" y="201"/>
                  <a:pt x="3056" y="201"/>
                  <a:pt x="3056" y="201"/>
                </a:cubicBezTo>
                <a:cubicBezTo>
                  <a:pt x="3056" y="201"/>
                  <a:pt x="3056" y="201"/>
                  <a:pt x="3056" y="201"/>
                </a:cubicBezTo>
                <a:cubicBezTo>
                  <a:pt x="3055" y="202"/>
                  <a:pt x="3055" y="202"/>
                  <a:pt x="3055" y="202"/>
                </a:cubicBezTo>
                <a:cubicBezTo>
                  <a:pt x="3054" y="201"/>
                  <a:pt x="3055" y="200"/>
                  <a:pt x="3055" y="199"/>
                </a:cubicBezTo>
                <a:cubicBezTo>
                  <a:pt x="3055" y="199"/>
                  <a:pt x="3055" y="199"/>
                  <a:pt x="3054" y="198"/>
                </a:cubicBezTo>
                <a:cubicBezTo>
                  <a:pt x="3054" y="198"/>
                  <a:pt x="3054" y="198"/>
                  <a:pt x="3054" y="197"/>
                </a:cubicBezTo>
                <a:cubicBezTo>
                  <a:pt x="3053" y="197"/>
                  <a:pt x="3053" y="196"/>
                  <a:pt x="3053" y="196"/>
                </a:cubicBezTo>
                <a:cubicBezTo>
                  <a:pt x="3053" y="195"/>
                  <a:pt x="3053" y="195"/>
                  <a:pt x="3053" y="194"/>
                </a:cubicBezTo>
                <a:cubicBezTo>
                  <a:pt x="3053" y="194"/>
                  <a:pt x="3052" y="193"/>
                  <a:pt x="3051" y="193"/>
                </a:cubicBezTo>
                <a:cubicBezTo>
                  <a:pt x="3051" y="192"/>
                  <a:pt x="3051" y="192"/>
                  <a:pt x="3050" y="192"/>
                </a:cubicBezTo>
                <a:cubicBezTo>
                  <a:pt x="3049" y="192"/>
                  <a:pt x="3049" y="192"/>
                  <a:pt x="3048" y="192"/>
                </a:cubicBezTo>
                <a:cubicBezTo>
                  <a:pt x="3048" y="192"/>
                  <a:pt x="3047" y="192"/>
                  <a:pt x="3047" y="193"/>
                </a:cubicBezTo>
                <a:cubicBezTo>
                  <a:pt x="3047" y="193"/>
                  <a:pt x="3048" y="193"/>
                  <a:pt x="3048" y="193"/>
                </a:cubicBezTo>
                <a:cubicBezTo>
                  <a:pt x="3048" y="193"/>
                  <a:pt x="3048" y="193"/>
                  <a:pt x="3048" y="193"/>
                </a:cubicBezTo>
                <a:cubicBezTo>
                  <a:pt x="3049" y="194"/>
                  <a:pt x="3049" y="194"/>
                  <a:pt x="3050" y="194"/>
                </a:cubicBezTo>
                <a:cubicBezTo>
                  <a:pt x="3050" y="194"/>
                  <a:pt x="3051" y="194"/>
                  <a:pt x="3051" y="195"/>
                </a:cubicBezTo>
                <a:cubicBezTo>
                  <a:pt x="3050" y="195"/>
                  <a:pt x="3049" y="194"/>
                  <a:pt x="3049" y="195"/>
                </a:cubicBezTo>
                <a:cubicBezTo>
                  <a:pt x="3049" y="196"/>
                  <a:pt x="3048" y="197"/>
                  <a:pt x="3048" y="197"/>
                </a:cubicBezTo>
                <a:cubicBezTo>
                  <a:pt x="3046" y="198"/>
                  <a:pt x="3047" y="196"/>
                  <a:pt x="3047" y="195"/>
                </a:cubicBezTo>
                <a:cubicBezTo>
                  <a:pt x="3047" y="194"/>
                  <a:pt x="3046" y="194"/>
                  <a:pt x="3046" y="193"/>
                </a:cubicBezTo>
                <a:cubicBezTo>
                  <a:pt x="3045" y="192"/>
                  <a:pt x="3046" y="191"/>
                  <a:pt x="3045" y="190"/>
                </a:cubicBezTo>
                <a:cubicBezTo>
                  <a:pt x="3044" y="189"/>
                  <a:pt x="3043" y="189"/>
                  <a:pt x="3042" y="189"/>
                </a:cubicBezTo>
                <a:cubicBezTo>
                  <a:pt x="3041" y="188"/>
                  <a:pt x="3040" y="188"/>
                  <a:pt x="3039" y="187"/>
                </a:cubicBezTo>
                <a:cubicBezTo>
                  <a:pt x="3038" y="187"/>
                  <a:pt x="3038" y="186"/>
                  <a:pt x="3037" y="186"/>
                </a:cubicBezTo>
                <a:cubicBezTo>
                  <a:pt x="3036" y="186"/>
                  <a:pt x="3036" y="185"/>
                  <a:pt x="3035" y="184"/>
                </a:cubicBezTo>
                <a:cubicBezTo>
                  <a:pt x="3034" y="184"/>
                  <a:pt x="3033" y="184"/>
                  <a:pt x="3033" y="184"/>
                </a:cubicBezTo>
                <a:cubicBezTo>
                  <a:pt x="3032" y="184"/>
                  <a:pt x="3032" y="183"/>
                  <a:pt x="3031" y="182"/>
                </a:cubicBezTo>
                <a:cubicBezTo>
                  <a:pt x="3030" y="182"/>
                  <a:pt x="3029" y="182"/>
                  <a:pt x="3028" y="182"/>
                </a:cubicBezTo>
                <a:cubicBezTo>
                  <a:pt x="3028" y="182"/>
                  <a:pt x="3027" y="182"/>
                  <a:pt x="3027" y="181"/>
                </a:cubicBezTo>
                <a:cubicBezTo>
                  <a:pt x="3027" y="181"/>
                  <a:pt x="3027" y="181"/>
                  <a:pt x="3026" y="180"/>
                </a:cubicBezTo>
                <a:cubicBezTo>
                  <a:pt x="3026" y="180"/>
                  <a:pt x="3024" y="181"/>
                  <a:pt x="3024" y="181"/>
                </a:cubicBezTo>
                <a:cubicBezTo>
                  <a:pt x="3023" y="181"/>
                  <a:pt x="3021" y="181"/>
                  <a:pt x="3020" y="181"/>
                </a:cubicBezTo>
                <a:cubicBezTo>
                  <a:pt x="3019" y="180"/>
                  <a:pt x="3018" y="180"/>
                  <a:pt x="3018" y="181"/>
                </a:cubicBezTo>
                <a:cubicBezTo>
                  <a:pt x="3017" y="181"/>
                  <a:pt x="3016" y="182"/>
                  <a:pt x="3015" y="182"/>
                </a:cubicBezTo>
                <a:cubicBezTo>
                  <a:pt x="3014" y="182"/>
                  <a:pt x="3013" y="182"/>
                  <a:pt x="3013" y="182"/>
                </a:cubicBezTo>
                <a:cubicBezTo>
                  <a:pt x="3012" y="181"/>
                  <a:pt x="3011" y="181"/>
                  <a:pt x="3010" y="181"/>
                </a:cubicBezTo>
                <a:cubicBezTo>
                  <a:pt x="3009" y="181"/>
                  <a:pt x="3009" y="181"/>
                  <a:pt x="3008" y="181"/>
                </a:cubicBezTo>
                <a:cubicBezTo>
                  <a:pt x="3007" y="180"/>
                  <a:pt x="3006" y="180"/>
                  <a:pt x="3005" y="180"/>
                </a:cubicBezTo>
                <a:cubicBezTo>
                  <a:pt x="3005" y="181"/>
                  <a:pt x="3004" y="181"/>
                  <a:pt x="3003" y="181"/>
                </a:cubicBezTo>
                <a:cubicBezTo>
                  <a:pt x="3001" y="181"/>
                  <a:pt x="2999" y="181"/>
                  <a:pt x="2997" y="181"/>
                </a:cubicBezTo>
                <a:cubicBezTo>
                  <a:pt x="2996" y="181"/>
                  <a:pt x="2995" y="181"/>
                  <a:pt x="2995" y="181"/>
                </a:cubicBezTo>
                <a:cubicBezTo>
                  <a:pt x="2994" y="181"/>
                  <a:pt x="2993" y="181"/>
                  <a:pt x="2992" y="181"/>
                </a:cubicBezTo>
                <a:cubicBezTo>
                  <a:pt x="2992" y="181"/>
                  <a:pt x="2990" y="181"/>
                  <a:pt x="2990" y="181"/>
                </a:cubicBezTo>
                <a:cubicBezTo>
                  <a:pt x="2989" y="182"/>
                  <a:pt x="2990" y="182"/>
                  <a:pt x="2990" y="182"/>
                </a:cubicBezTo>
                <a:cubicBezTo>
                  <a:pt x="2991" y="182"/>
                  <a:pt x="2991" y="182"/>
                  <a:pt x="2991" y="183"/>
                </a:cubicBezTo>
                <a:cubicBezTo>
                  <a:pt x="2991" y="184"/>
                  <a:pt x="2990" y="184"/>
                  <a:pt x="2989" y="185"/>
                </a:cubicBezTo>
                <a:cubicBezTo>
                  <a:pt x="2989" y="186"/>
                  <a:pt x="2988" y="186"/>
                  <a:pt x="2987" y="186"/>
                </a:cubicBezTo>
                <a:cubicBezTo>
                  <a:pt x="2985" y="187"/>
                  <a:pt x="2984" y="185"/>
                  <a:pt x="2982" y="186"/>
                </a:cubicBezTo>
                <a:cubicBezTo>
                  <a:pt x="2982" y="186"/>
                  <a:pt x="2981" y="186"/>
                  <a:pt x="2980" y="186"/>
                </a:cubicBezTo>
                <a:cubicBezTo>
                  <a:pt x="2979" y="186"/>
                  <a:pt x="2979" y="186"/>
                  <a:pt x="2978" y="187"/>
                </a:cubicBezTo>
                <a:cubicBezTo>
                  <a:pt x="2978" y="187"/>
                  <a:pt x="2977" y="187"/>
                  <a:pt x="2977" y="187"/>
                </a:cubicBezTo>
                <a:cubicBezTo>
                  <a:pt x="2976" y="188"/>
                  <a:pt x="2976" y="186"/>
                  <a:pt x="2975" y="186"/>
                </a:cubicBezTo>
                <a:cubicBezTo>
                  <a:pt x="2975" y="186"/>
                  <a:pt x="2975" y="186"/>
                  <a:pt x="2974" y="186"/>
                </a:cubicBezTo>
                <a:cubicBezTo>
                  <a:pt x="2974" y="186"/>
                  <a:pt x="2973" y="186"/>
                  <a:pt x="2973" y="186"/>
                </a:cubicBezTo>
                <a:cubicBezTo>
                  <a:pt x="2972" y="186"/>
                  <a:pt x="2973" y="185"/>
                  <a:pt x="2973" y="185"/>
                </a:cubicBezTo>
                <a:cubicBezTo>
                  <a:pt x="2973" y="185"/>
                  <a:pt x="2974" y="185"/>
                  <a:pt x="2974" y="185"/>
                </a:cubicBezTo>
                <a:cubicBezTo>
                  <a:pt x="2976" y="184"/>
                  <a:pt x="2977" y="182"/>
                  <a:pt x="2979" y="181"/>
                </a:cubicBezTo>
                <a:cubicBezTo>
                  <a:pt x="2980" y="180"/>
                  <a:pt x="2981" y="180"/>
                  <a:pt x="2981" y="179"/>
                </a:cubicBezTo>
                <a:cubicBezTo>
                  <a:pt x="2982" y="179"/>
                  <a:pt x="2983" y="178"/>
                  <a:pt x="2983" y="178"/>
                </a:cubicBezTo>
                <a:cubicBezTo>
                  <a:pt x="2984" y="178"/>
                  <a:pt x="2985" y="177"/>
                  <a:pt x="2985" y="177"/>
                </a:cubicBezTo>
                <a:cubicBezTo>
                  <a:pt x="2985" y="176"/>
                  <a:pt x="2985" y="176"/>
                  <a:pt x="2984" y="176"/>
                </a:cubicBezTo>
                <a:cubicBezTo>
                  <a:pt x="2984" y="176"/>
                  <a:pt x="2983" y="176"/>
                  <a:pt x="2983" y="176"/>
                </a:cubicBezTo>
                <a:cubicBezTo>
                  <a:pt x="2982" y="175"/>
                  <a:pt x="2982" y="174"/>
                  <a:pt x="2981" y="174"/>
                </a:cubicBezTo>
                <a:cubicBezTo>
                  <a:pt x="2980" y="174"/>
                  <a:pt x="2979" y="174"/>
                  <a:pt x="2979" y="174"/>
                </a:cubicBezTo>
                <a:cubicBezTo>
                  <a:pt x="2978" y="174"/>
                  <a:pt x="2977" y="173"/>
                  <a:pt x="2976" y="173"/>
                </a:cubicBezTo>
                <a:cubicBezTo>
                  <a:pt x="2976" y="174"/>
                  <a:pt x="2975" y="175"/>
                  <a:pt x="2974" y="174"/>
                </a:cubicBezTo>
                <a:cubicBezTo>
                  <a:pt x="2973" y="174"/>
                  <a:pt x="2973" y="173"/>
                  <a:pt x="2972" y="173"/>
                </a:cubicBezTo>
                <a:cubicBezTo>
                  <a:pt x="2972" y="173"/>
                  <a:pt x="2971" y="173"/>
                  <a:pt x="2971" y="173"/>
                </a:cubicBezTo>
                <a:cubicBezTo>
                  <a:pt x="2970" y="173"/>
                  <a:pt x="2970" y="173"/>
                  <a:pt x="2970" y="173"/>
                </a:cubicBezTo>
                <a:cubicBezTo>
                  <a:pt x="2969" y="173"/>
                  <a:pt x="2968" y="174"/>
                  <a:pt x="2967" y="175"/>
                </a:cubicBezTo>
                <a:cubicBezTo>
                  <a:pt x="2966" y="175"/>
                  <a:pt x="2965" y="175"/>
                  <a:pt x="2964" y="175"/>
                </a:cubicBezTo>
                <a:cubicBezTo>
                  <a:pt x="2964" y="175"/>
                  <a:pt x="2963" y="175"/>
                  <a:pt x="2962" y="175"/>
                </a:cubicBezTo>
                <a:cubicBezTo>
                  <a:pt x="2962" y="175"/>
                  <a:pt x="2961" y="175"/>
                  <a:pt x="2961" y="175"/>
                </a:cubicBezTo>
                <a:cubicBezTo>
                  <a:pt x="2961" y="174"/>
                  <a:pt x="2962" y="174"/>
                  <a:pt x="2962" y="174"/>
                </a:cubicBezTo>
                <a:cubicBezTo>
                  <a:pt x="2963" y="174"/>
                  <a:pt x="2964" y="174"/>
                  <a:pt x="2965" y="174"/>
                </a:cubicBezTo>
                <a:cubicBezTo>
                  <a:pt x="2965" y="173"/>
                  <a:pt x="2965" y="173"/>
                  <a:pt x="2965" y="173"/>
                </a:cubicBezTo>
                <a:cubicBezTo>
                  <a:pt x="2966" y="173"/>
                  <a:pt x="2966" y="172"/>
                  <a:pt x="2966" y="172"/>
                </a:cubicBezTo>
                <a:cubicBezTo>
                  <a:pt x="2966" y="172"/>
                  <a:pt x="2966" y="171"/>
                  <a:pt x="2966" y="171"/>
                </a:cubicBezTo>
                <a:cubicBezTo>
                  <a:pt x="2965" y="171"/>
                  <a:pt x="2965" y="172"/>
                  <a:pt x="2965" y="172"/>
                </a:cubicBezTo>
                <a:cubicBezTo>
                  <a:pt x="2964" y="172"/>
                  <a:pt x="2963" y="172"/>
                  <a:pt x="2963" y="172"/>
                </a:cubicBezTo>
                <a:cubicBezTo>
                  <a:pt x="2962" y="172"/>
                  <a:pt x="2961" y="172"/>
                  <a:pt x="2960" y="173"/>
                </a:cubicBezTo>
                <a:cubicBezTo>
                  <a:pt x="2959" y="173"/>
                  <a:pt x="2959" y="172"/>
                  <a:pt x="2958" y="172"/>
                </a:cubicBezTo>
                <a:cubicBezTo>
                  <a:pt x="2957" y="172"/>
                  <a:pt x="2956" y="173"/>
                  <a:pt x="2956" y="173"/>
                </a:cubicBezTo>
                <a:cubicBezTo>
                  <a:pt x="2955" y="173"/>
                  <a:pt x="2954" y="172"/>
                  <a:pt x="2954" y="172"/>
                </a:cubicBezTo>
                <a:cubicBezTo>
                  <a:pt x="2953" y="171"/>
                  <a:pt x="2952" y="172"/>
                  <a:pt x="2951" y="172"/>
                </a:cubicBezTo>
                <a:cubicBezTo>
                  <a:pt x="2949" y="172"/>
                  <a:pt x="2949" y="172"/>
                  <a:pt x="2948" y="173"/>
                </a:cubicBezTo>
                <a:cubicBezTo>
                  <a:pt x="2948" y="172"/>
                  <a:pt x="2949" y="172"/>
                  <a:pt x="2949" y="172"/>
                </a:cubicBezTo>
                <a:cubicBezTo>
                  <a:pt x="2950" y="172"/>
                  <a:pt x="2950" y="172"/>
                  <a:pt x="2951" y="171"/>
                </a:cubicBezTo>
                <a:cubicBezTo>
                  <a:pt x="2951" y="171"/>
                  <a:pt x="2951" y="171"/>
                  <a:pt x="2952" y="171"/>
                </a:cubicBezTo>
                <a:cubicBezTo>
                  <a:pt x="2953" y="170"/>
                  <a:pt x="2955" y="171"/>
                  <a:pt x="2957" y="170"/>
                </a:cubicBezTo>
                <a:cubicBezTo>
                  <a:pt x="2958" y="170"/>
                  <a:pt x="2960" y="170"/>
                  <a:pt x="2960" y="169"/>
                </a:cubicBezTo>
                <a:cubicBezTo>
                  <a:pt x="2961" y="168"/>
                  <a:pt x="2961" y="168"/>
                  <a:pt x="2961" y="168"/>
                </a:cubicBezTo>
                <a:cubicBezTo>
                  <a:pt x="2962" y="168"/>
                  <a:pt x="2962" y="168"/>
                  <a:pt x="2963" y="168"/>
                </a:cubicBezTo>
                <a:cubicBezTo>
                  <a:pt x="2963" y="168"/>
                  <a:pt x="2964" y="167"/>
                  <a:pt x="2964" y="166"/>
                </a:cubicBezTo>
                <a:cubicBezTo>
                  <a:pt x="2965" y="166"/>
                  <a:pt x="2965" y="166"/>
                  <a:pt x="2966" y="166"/>
                </a:cubicBezTo>
                <a:cubicBezTo>
                  <a:pt x="2967" y="167"/>
                  <a:pt x="2967" y="166"/>
                  <a:pt x="2968" y="166"/>
                </a:cubicBezTo>
                <a:cubicBezTo>
                  <a:pt x="2969" y="166"/>
                  <a:pt x="2971" y="166"/>
                  <a:pt x="2970" y="166"/>
                </a:cubicBezTo>
                <a:cubicBezTo>
                  <a:pt x="2970" y="165"/>
                  <a:pt x="2970" y="165"/>
                  <a:pt x="2970" y="165"/>
                </a:cubicBezTo>
                <a:cubicBezTo>
                  <a:pt x="2970" y="165"/>
                  <a:pt x="2970" y="165"/>
                  <a:pt x="2969" y="165"/>
                </a:cubicBezTo>
                <a:cubicBezTo>
                  <a:pt x="2969" y="164"/>
                  <a:pt x="2969" y="164"/>
                  <a:pt x="2968" y="163"/>
                </a:cubicBezTo>
                <a:cubicBezTo>
                  <a:pt x="2967" y="162"/>
                  <a:pt x="2967" y="162"/>
                  <a:pt x="2966" y="161"/>
                </a:cubicBezTo>
                <a:cubicBezTo>
                  <a:pt x="2965" y="161"/>
                  <a:pt x="2965" y="160"/>
                  <a:pt x="2964" y="160"/>
                </a:cubicBezTo>
                <a:cubicBezTo>
                  <a:pt x="2962" y="160"/>
                  <a:pt x="2961" y="160"/>
                  <a:pt x="2960" y="160"/>
                </a:cubicBezTo>
                <a:cubicBezTo>
                  <a:pt x="2959" y="159"/>
                  <a:pt x="2958" y="159"/>
                  <a:pt x="2957" y="159"/>
                </a:cubicBezTo>
                <a:cubicBezTo>
                  <a:pt x="2956" y="158"/>
                  <a:pt x="2955" y="159"/>
                  <a:pt x="2954" y="158"/>
                </a:cubicBezTo>
                <a:cubicBezTo>
                  <a:pt x="2952" y="158"/>
                  <a:pt x="2951" y="157"/>
                  <a:pt x="2950" y="157"/>
                </a:cubicBezTo>
                <a:cubicBezTo>
                  <a:pt x="2949" y="157"/>
                  <a:pt x="2947" y="157"/>
                  <a:pt x="2945" y="157"/>
                </a:cubicBezTo>
                <a:cubicBezTo>
                  <a:pt x="2943" y="157"/>
                  <a:pt x="2942" y="158"/>
                  <a:pt x="2940" y="159"/>
                </a:cubicBezTo>
                <a:cubicBezTo>
                  <a:pt x="2938" y="159"/>
                  <a:pt x="2935" y="159"/>
                  <a:pt x="2933" y="160"/>
                </a:cubicBezTo>
                <a:cubicBezTo>
                  <a:pt x="2931" y="160"/>
                  <a:pt x="2930" y="161"/>
                  <a:pt x="2929" y="162"/>
                </a:cubicBezTo>
                <a:cubicBezTo>
                  <a:pt x="2927" y="163"/>
                  <a:pt x="2925" y="163"/>
                  <a:pt x="2924" y="164"/>
                </a:cubicBezTo>
                <a:cubicBezTo>
                  <a:pt x="2923" y="164"/>
                  <a:pt x="2922" y="164"/>
                  <a:pt x="2921" y="165"/>
                </a:cubicBezTo>
                <a:cubicBezTo>
                  <a:pt x="2921" y="165"/>
                  <a:pt x="2920" y="166"/>
                  <a:pt x="2920" y="167"/>
                </a:cubicBezTo>
                <a:cubicBezTo>
                  <a:pt x="2920" y="167"/>
                  <a:pt x="2922" y="166"/>
                  <a:pt x="2922" y="167"/>
                </a:cubicBezTo>
                <a:cubicBezTo>
                  <a:pt x="2921" y="167"/>
                  <a:pt x="2921" y="168"/>
                  <a:pt x="2920" y="168"/>
                </a:cubicBezTo>
                <a:cubicBezTo>
                  <a:pt x="2920" y="168"/>
                  <a:pt x="2919" y="169"/>
                  <a:pt x="2918" y="169"/>
                </a:cubicBezTo>
                <a:cubicBezTo>
                  <a:pt x="2918" y="170"/>
                  <a:pt x="2917" y="170"/>
                  <a:pt x="2917" y="170"/>
                </a:cubicBezTo>
                <a:cubicBezTo>
                  <a:pt x="2916" y="171"/>
                  <a:pt x="2916" y="171"/>
                  <a:pt x="2915" y="172"/>
                </a:cubicBezTo>
                <a:cubicBezTo>
                  <a:pt x="2914" y="172"/>
                  <a:pt x="2914" y="173"/>
                  <a:pt x="2913" y="174"/>
                </a:cubicBezTo>
                <a:cubicBezTo>
                  <a:pt x="2913" y="175"/>
                  <a:pt x="2911" y="175"/>
                  <a:pt x="2911" y="175"/>
                </a:cubicBezTo>
                <a:cubicBezTo>
                  <a:pt x="2910" y="176"/>
                  <a:pt x="2910" y="177"/>
                  <a:pt x="2910" y="178"/>
                </a:cubicBezTo>
                <a:cubicBezTo>
                  <a:pt x="2910" y="179"/>
                  <a:pt x="2910" y="179"/>
                  <a:pt x="2911" y="179"/>
                </a:cubicBezTo>
                <a:cubicBezTo>
                  <a:pt x="2911" y="180"/>
                  <a:pt x="2911" y="180"/>
                  <a:pt x="2912" y="180"/>
                </a:cubicBezTo>
                <a:cubicBezTo>
                  <a:pt x="2912" y="180"/>
                  <a:pt x="2913" y="180"/>
                  <a:pt x="2913" y="180"/>
                </a:cubicBezTo>
                <a:cubicBezTo>
                  <a:pt x="2914" y="180"/>
                  <a:pt x="2914" y="181"/>
                  <a:pt x="2913" y="181"/>
                </a:cubicBezTo>
                <a:cubicBezTo>
                  <a:pt x="2913" y="181"/>
                  <a:pt x="2913" y="182"/>
                  <a:pt x="2913" y="182"/>
                </a:cubicBezTo>
                <a:cubicBezTo>
                  <a:pt x="2913" y="182"/>
                  <a:pt x="2913" y="183"/>
                  <a:pt x="2913" y="184"/>
                </a:cubicBezTo>
                <a:cubicBezTo>
                  <a:pt x="2912" y="184"/>
                  <a:pt x="2912" y="184"/>
                  <a:pt x="2912" y="184"/>
                </a:cubicBezTo>
                <a:cubicBezTo>
                  <a:pt x="2912" y="184"/>
                  <a:pt x="2911" y="185"/>
                  <a:pt x="2911" y="185"/>
                </a:cubicBezTo>
                <a:cubicBezTo>
                  <a:pt x="2910" y="185"/>
                  <a:pt x="2911" y="185"/>
                  <a:pt x="2911" y="185"/>
                </a:cubicBezTo>
                <a:cubicBezTo>
                  <a:pt x="2912" y="186"/>
                  <a:pt x="2912" y="186"/>
                  <a:pt x="2912" y="186"/>
                </a:cubicBezTo>
                <a:cubicBezTo>
                  <a:pt x="2913" y="186"/>
                  <a:pt x="2913" y="186"/>
                  <a:pt x="2914" y="186"/>
                </a:cubicBezTo>
                <a:cubicBezTo>
                  <a:pt x="2914" y="186"/>
                  <a:pt x="2915" y="186"/>
                  <a:pt x="2916" y="186"/>
                </a:cubicBezTo>
                <a:cubicBezTo>
                  <a:pt x="2917" y="186"/>
                  <a:pt x="2917" y="187"/>
                  <a:pt x="2918" y="187"/>
                </a:cubicBezTo>
                <a:cubicBezTo>
                  <a:pt x="2918" y="187"/>
                  <a:pt x="2919" y="187"/>
                  <a:pt x="2920" y="187"/>
                </a:cubicBezTo>
                <a:cubicBezTo>
                  <a:pt x="2921" y="187"/>
                  <a:pt x="2921" y="187"/>
                  <a:pt x="2922" y="188"/>
                </a:cubicBezTo>
                <a:cubicBezTo>
                  <a:pt x="2923" y="188"/>
                  <a:pt x="2923" y="189"/>
                  <a:pt x="2923" y="189"/>
                </a:cubicBezTo>
                <a:cubicBezTo>
                  <a:pt x="2923" y="190"/>
                  <a:pt x="2922" y="189"/>
                  <a:pt x="2922" y="188"/>
                </a:cubicBezTo>
                <a:cubicBezTo>
                  <a:pt x="2921" y="188"/>
                  <a:pt x="2920" y="188"/>
                  <a:pt x="2919" y="188"/>
                </a:cubicBezTo>
                <a:cubicBezTo>
                  <a:pt x="2919" y="188"/>
                  <a:pt x="2918" y="188"/>
                  <a:pt x="2917" y="187"/>
                </a:cubicBezTo>
                <a:cubicBezTo>
                  <a:pt x="2916" y="187"/>
                  <a:pt x="2916" y="187"/>
                  <a:pt x="2915" y="187"/>
                </a:cubicBezTo>
                <a:cubicBezTo>
                  <a:pt x="2914" y="187"/>
                  <a:pt x="2913" y="188"/>
                  <a:pt x="2912" y="187"/>
                </a:cubicBezTo>
                <a:cubicBezTo>
                  <a:pt x="2912" y="187"/>
                  <a:pt x="2912" y="186"/>
                  <a:pt x="2911" y="186"/>
                </a:cubicBezTo>
                <a:cubicBezTo>
                  <a:pt x="2911" y="186"/>
                  <a:pt x="2910" y="186"/>
                  <a:pt x="2910" y="186"/>
                </a:cubicBezTo>
                <a:cubicBezTo>
                  <a:pt x="2909" y="186"/>
                  <a:pt x="2909" y="186"/>
                  <a:pt x="2908" y="186"/>
                </a:cubicBezTo>
                <a:cubicBezTo>
                  <a:pt x="2907" y="186"/>
                  <a:pt x="2906" y="187"/>
                  <a:pt x="2905" y="187"/>
                </a:cubicBezTo>
                <a:cubicBezTo>
                  <a:pt x="2904" y="187"/>
                  <a:pt x="2904" y="187"/>
                  <a:pt x="2904" y="187"/>
                </a:cubicBezTo>
                <a:cubicBezTo>
                  <a:pt x="2903" y="187"/>
                  <a:pt x="2903" y="187"/>
                  <a:pt x="2902" y="187"/>
                </a:cubicBezTo>
                <a:cubicBezTo>
                  <a:pt x="2902" y="187"/>
                  <a:pt x="2901" y="187"/>
                  <a:pt x="2900" y="187"/>
                </a:cubicBezTo>
                <a:cubicBezTo>
                  <a:pt x="2899" y="187"/>
                  <a:pt x="2898" y="187"/>
                  <a:pt x="2897" y="187"/>
                </a:cubicBezTo>
                <a:cubicBezTo>
                  <a:pt x="2896" y="187"/>
                  <a:pt x="2895" y="187"/>
                  <a:pt x="2894" y="187"/>
                </a:cubicBezTo>
                <a:cubicBezTo>
                  <a:pt x="2893" y="187"/>
                  <a:pt x="2893" y="187"/>
                  <a:pt x="2892" y="187"/>
                </a:cubicBezTo>
                <a:cubicBezTo>
                  <a:pt x="2891" y="187"/>
                  <a:pt x="2890" y="187"/>
                  <a:pt x="2889" y="186"/>
                </a:cubicBezTo>
                <a:cubicBezTo>
                  <a:pt x="2888" y="186"/>
                  <a:pt x="2887" y="186"/>
                  <a:pt x="2886" y="186"/>
                </a:cubicBezTo>
                <a:cubicBezTo>
                  <a:pt x="2886" y="187"/>
                  <a:pt x="2888" y="188"/>
                  <a:pt x="2888" y="188"/>
                </a:cubicBezTo>
                <a:cubicBezTo>
                  <a:pt x="2889" y="189"/>
                  <a:pt x="2889" y="190"/>
                  <a:pt x="2889" y="190"/>
                </a:cubicBezTo>
                <a:cubicBezTo>
                  <a:pt x="2890" y="190"/>
                  <a:pt x="2891" y="190"/>
                  <a:pt x="2892" y="190"/>
                </a:cubicBezTo>
                <a:cubicBezTo>
                  <a:pt x="2893" y="191"/>
                  <a:pt x="2893" y="192"/>
                  <a:pt x="2894" y="192"/>
                </a:cubicBezTo>
                <a:cubicBezTo>
                  <a:pt x="2895" y="192"/>
                  <a:pt x="2895" y="192"/>
                  <a:pt x="2895" y="193"/>
                </a:cubicBezTo>
                <a:cubicBezTo>
                  <a:pt x="2896" y="193"/>
                  <a:pt x="2896" y="194"/>
                  <a:pt x="2896" y="194"/>
                </a:cubicBezTo>
                <a:cubicBezTo>
                  <a:pt x="2897" y="194"/>
                  <a:pt x="2898" y="194"/>
                  <a:pt x="2898" y="195"/>
                </a:cubicBezTo>
                <a:cubicBezTo>
                  <a:pt x="2898" y="196"/>
                  <a:pt x="2898" y="198"/>
                  <a:pt x="2897" y="197"/>
                </a:cubicBezTo>
                <a:cubicBezTo>
                  <a:pt x="2897" y="197"/>
                  <a:pt x="2897" y="197"/>
                  <a:pt x="2897" y="196"/>
                </a:cubicBezTo>
                <a:cubicBezTo>
                  <a:pt x="2896" y="196"/>
                  <a:pt x="2896" y="196"/>
                  <a:pt x="2895" y="196"/>
                </a:cubicBezTo>
                <a:cubicBezTo>
                  <a:pt x="2895" y="196"/>
                  <a:pt x="2894" y="195"/>
                  <a:pt x="2893" y="195"/>
                </a:cubicBezTo>
                <a:cubicBezTo>
                  <a:pt x="2893" y="195"/>
                  <a:pt x="2892" y="195"/>
                  <a:pt x="2891" y="194"/>
                </a:cubicBezTo>
                <a:cubicBezTo>
                  <a:pt x="2890" y="194"/>
                  <a:pt x="2890" y="193"/>
                  <a:pt x="2889" y="193"/>
                </a:cubicBezTo>
                <a:cubicBezTo>
                  <a:pt x="2889" y="193"/>
                  <a:pt x="2888" y="193"/>
                  <a:pt x="2888" y="193"/>
                </a:cubicBezTo>
                <a:cubicBezTo>
                  <a:pt x="2887" y="192"/>
                  <a:pt x="2887" y="192"/>
                  <a:pt x="2887" y="192"/>
                </a:cubicBezTo>
                <a:cubicBezTo>
                  <a:pt x="2886" y="192"/>
                  <a:pt x="2885" y="192"/>
                  <a:pt x="2885" y="192"/>
                </a:cubicBezTo>
                <a:cubicBezTo>
                  <a:pt x="2884" y="193"/>
                  <a:pt x="2884" y="193"/>
                  <a:pt x="2883" y="194"/>
                </a:cubicBezTo>
                <a:cubicBezTo>
                  <a:pt x="2881" y="195"/>
                  <a:pt x="2879" y="194"/>
                  <a:pt x="2878" y="194"/>
                </a:cubicBezTo>
                <a:cubicBezTo>
                  <a:pt x="2877" y="195"/>
                  <a:pt x="2876" y="195"/>
                  <a:pt x="2875" y="196"/>
                </a:cubicBezTo>
                <a:cubicBezTo>
                  <a:pt x="2874" y="196"/>
                  <a:pt x="2873" y="196"/>
                  <a:pt x="2872" y="197"/>
                </a:cubicBezTo>
                <a:cubicBezTo>
                  <a:pt x="2872" y="197"/>
                  <a:pt x="2871" y="198"/>
                  <a:pt x="2870" y="199"/>
                </a:cubicBezTo>
                <a:cubicBezTo>
                  <a:pt x="2870" y="199"/>
                  <a:pt x="2869" y="199"/>
                  <a:pt x="2869" y="199"/>
                </a:cubicBezTo>
                <a:cubicBezTo>
                  <a:pt x="2869" y="198"/>
                  <a:pt x="2870" y="198"/>
                  <a:pt x="2870" y="198"/>
                </a:cubicBezTo>
                <a:cubicBezTo>
                  <a:pt x="2870" y="197"/>
                  <a:pt x="2868" y="198"/>
                  <a:pt x="2868" y="198"/>
                </a:cubicBezTo>
                <a:cubicBezTo>
                  <a:pt x="2867" y="198"/>
                  <a:pt x="2867" y="199"/>
                  <a:pt x="2866" y="199"/>
                </a:cubicBezTo>
                <a:cubicBezTo>
                  <a:pt x="2866" y="199"/>
                  <a:pt x="2866" y="199"/>
                  <a:pt x="2865" y="199"/>
                </a:cubicBezTo>
                <a:cubicBezTo>
                  <a:pt x="2864" y="199"/>
                  <a:pt x="2863" y="200"/>
                  <a:pt x="2863" y="200"/>
                </a:cubicBezTo>
                <a:cubicBezTo>
                  <a:pt x="2862" y="201"/>
                  <a:pt x="2861" y="201"/>
                  <a:pt x="2861" y="201"/>
                </a:cubicBezTo>
                <a:cubicBezTo>
                  <a:pt x="2860" y="201"/>
                  <a:pt x="2861" y="200"/>
                  <a:pt x="2861" y="199"/>
                </a:cubicBezTo>
                <a:cubicBezTo>
                  <a:pt x="2860" y="198"/>
                  <a:pt x="2859" y="198"/>
                  <a:pt x="2859" y="198"/>
                </a:cubicBezTo>
                <a:cubicBezTo>
                  <a:pt x="2858" y="199"/>
                  <a:pt x="2857" y="199"/>
                  <a:pt x="2856" y="199"/>
                </a:cubicBezTo>
                <a:cubicBezTo>
                  <a:pt x="2855" y="200"/>
                  <a:pt x="2854" y="200"/>
                  <a:pt x="2854" y="201"/>
                </a:cubicBezTo>
                <a:cubicBezTo>
                  <a:pt x="2853" y="201"/>
                  <a:pt x="2852" y="202"/>
                  <a:pt x="2851" y="202"/>
                </a:cubicBezTo>
                <a:cubicBezTo>
                  <a:pt x="2850" y="201"/>
                  <a:pt x="2851" y="200"/>
                  <a:pt x="2852" y="200"/>
                </a:cubicBezTo>
                <a:cubicBezTo>
                  <a:pt x="2852" y="200"/>
                  <a:pt x="2854" y="199"/>
                  <a:pt x="2853" y="198"/>
                </a:cubicBezTo>
                <a:cubicBezTo>
                  <a:pt x="2853" y="198"/>
                  <a:pt x="2852" y="198"/>
                  <a:pt x="2852" y="199"/>
                </a:cubicBezTo>
                <a:cubicBezTo>
                  <a:pt x="2851" y="199"/>
                  <a:pt x="2850" y="199"/>
                  <a:pt x="2850" y="199"/>
                </a:cubicBezTo>
                <a:cubicBezTo>
                  <a:pt x="2848" y="199"/>
                  <a:pt x="2846" y="198"/>
                  <a:pt x="2844" y="198"/>
                </a:cubicBezTo>
                <a:cubicBezTo>
                  <a:pt x="2843" y="198"/>
                  <a:pt x="2842" y="198"/>
                  <a:pt x="2841" y="198"/>
                </a:cubicBezTo>
                <a:cubicBezTo>
                  <a:pt x="2840" y="197"/>
                  <a:pt x="2839" y="197"/>
                  <a:pt x="2838" y="197"/>
                </a:cubicBezTo>
                <a:cubicBezTo>
                  <a:pt x="2837" y="197"/>
                  <a:pt x="2836" y="197"/>
                  <a:pt x="2835" y="197"/>
                </a:cubicBezTo>
                <a:cubicBezTo>
                  <a:pt x="2834" y="197"/>
                  <a:pt x="2833" y="197"/>
                  <a:pt x="2832" y="197"/>
                </a:cubicBezTo>
                <a:cubicBezTo>
                  <a:pt x="2831" y="197"/>
                  <a:pt x="2830" y="196"/>
                  <a:pt x="2829" y="196"/>
                </a:cubicBezTo>
                <a:cubicBezTo>
                  <a:pt x="2828" y="196"/>
                  <a:pt x="2828" y="196"/>
                  <a:pt x="2827" y="196"/>
                </a:cubicBezTo>
                <a:cubicBezTo>
                  <a:pt x="2825" y="196"/>
                  <a:pt x="2823" y="196"/>
                  <a:pt x="2822" y="196"/>
                </a:cubicBezTo>
                <a:cubicBezTo>
                  <a:pt x="2821" y="196"/>
                  <a:pt x="2820" y="197"/>
                  <a:pt x="2819" y="197"/>
                </a:cubicBezTo>
                <a:cubicBezTo>
                  <a:pt x="2819" y="198"/>
                  <a:pt x="2819" y="198"/>
                  <a:pt x="2818" y="198"/>
                </a:cubicBezTo>
                <a:cubicBezTo>
                  <a:pt x="2818" y="199"/>
                  <a:pt x="2819" y="199"/>
                  <a:pt x="2819" y="199"/>
                </a:cubicBezTo>
                <a:cubicBezTo>
                  <a:pt x="2820" y="199"/>
                  <a:pt x="2820" y="199"/>
                  <a:pt x="2821" y="199"/>
                </a:cubicBezTo>
                <a:cubicBezTo>
                  <a:pt x="2821" y="199"/>
                  <a:pt x="2822" y="199"/>
                  <a:pt x="2823" y="199"/>
                </a:cubicBezTo>
                <a:cubicBezTo>
                  <a:pt x="2824" y="200"/>
                  <a:pt x="2825" y="199"/>
                  <a:pt x="2826" y="199"/>
                </a:cubicBezTo>
                <a:cubicBezTo>
                  <a:pt x="2826" y="199"/>
                  <a:pt x="2827" y="200"/>
                  <a:pt x="2828" y="200"/>
                </a:cubicBezTo>
                <a:cubicBezTo>
                  <a:pt x="2829" y="200"/>
                  <a:pt x="2830" y="200"/>
                  <a:pt x="2831" y="200"/>
                </a:cubicBezTo>
                <a:cubicBezTo>
                  <a:pt x="2831" y="200"/>
                  <a:pt x="2832" y="199"/>
                  <a:pt x="2833" y="200"/>
                </a:cubicBezTo>
                <a:cubicBezTo>
                  <a:pt x="2832" y="201"/>
                  <a:pt x="2831" y="201"/>
                  <a:pt x="2830" y="201"/>
                </a:cubicBezTo>
                <a:cubicBezTo>
                  <a:pt x="2829" y="201"/>
                  <a:pt x="2828" y="201"/>
                  <a:pt x="2827" y="201"/>
                </a:cubicBezTo>
                <a:cubicBezTo>
                  <a:pt x="2825" y="202"/>
                  <a:pt x="2824" y="202"/>
                  <a:pt x="2822" y="202"/>
                </a:cubicBezTo>
                <a:cubicBezTo>
                  <a:pt x="2821" y="202"/>
                  <a:pt x="2819" y="202"/>
                  <a:pt x="2817" y="203"/>
                </a:cubicBezTo>
                <a:cubicBezTo>
                  <a:pt x="2816" y="203"/>
                  <a:pt x="2815" y="203"/>
                  <a:pt x="2814" y="203"/>
                </a:cubicBezTo>
                <a:cubicBezTo>
                  <a:pt x="2813" y="203"/>
                  <a:pt x="2811" y="203"/>
                  <a:pt x="2810" y="203"/>
                </a:cubicBezTo>
                <a:cubicBezTo>
                  <a:pt x="2808" y="204"/>
                  <a:pt x="2806" y="204"/>
                  <a:pt x="2804" y="205"/>
                </a:cubicBezTo>
                <a:cubicBezTo>
                  <a:pt x="2803" y="205"/>
                  <a:pt x="2802" y="205"/>
                  <a:pt x="2801" y="205"/>
                </a:cubicBezTo>
                <a:cubicBezTo>
                  <a:pt x="2799" y="205"/>
                  <a:pt x="2797" y="205"/>
                  <a:pt x="2795" y="206"/>
                </a:cubicBezTo>
                <a:cubicBezTo>
                  <a:pt x="2793" y="206"/>
                  <a:pt x="2792" y="207"/>
                  <a:pt x="2790" y="207"/>
                </a:cubicBezTo>
                <a:cubicBezTo>
                  <a:pt x="2788" y="208"/>
                  <a:pt x="2786" y="208"/>
                  <a:pt x="2784" y="208"/>
                </a:cubicBezTo>
                <a:cubicBezTo>
                  <a:pt x="2781" y="209"/>
                  <a:pt x="2778" y="209"/>
                  <a:pt x="2776" y="211"/>
                </a:cubicBezTo>
                <a:cubicBezTo>
                  <a:pt x="2774" y="212"/>
                  <a:pt x="2773" y="212"/>
                  <a:pt x="2772" y="213"/>
                </a:cubicBezTo>
                <a:cubicBezTo>
                  <a:pt x="2770" y="214"/>
                  <a:pt x="2769" y="215"/>
                  <a:pt x="2768" y="215"/>
                </a:cubicBezTo>
                <a:cubicBezTo>
                  <a:pt x="2766" y="216"/>
                  <a:pt x="2765" y="217"/>
                  <a:pt x="2764" y="218"/>
                </a:cubicBezTo>
                <a:cubicBezTo>
                  <a:pt x="2764" y="219"/>
                  <a:pt x="2763" y="219"/>
                  <a:pt x="2763" y="219"/>
                </a:cubicBezTo>
                <a:cubicBezTo>
                  <a:pt x="2761" y="219"/>
                  <a:pt x="2760" y="219"/>
                  <a:pt x="2759" y="219"/>
                </a:cubicBezTo>
                <a:cubicBezTo>
                  <a:pt x="2758" y="219"/>
                  <a:pt x="2758" y="219"/>
                  <a:pt x="2757" y="219"/>
                </a:cubicBezTo>
                <a:cubicBezTo>
                  <a:pt x="2756" y="219"/>
                  <a:pt x="2755" y="218"/>
                  <a:pt x="2755" y="218"/>
                </a:cubicBezTo>
                <a:cubicBezTo>
                  <a:pt x="2754" y="218"/>
                  <a:pt x="2753" y="218"/>
                  <a:pt x="2752" y="218"/>
                </a:cubicBezTo>
                <a:cubicBezTo>
                  <a:pt x="2752" y="218"/>
                  <a:pt x="2751" y="218"/>
                  <a:pt x="2751" y="219"/>
                </a:cubicBezTo>
                <a:cubicBezTo>
                  <a:pt x="2750" y="219"/>
                  <a:pt x="2751" y="219"/>
                  <a:pt x="2751" y="219"/>
                </a:cubicBezTo>
                <a:cubicBezTo>
                  <a:pt x="2752" y="219"/>
                  <a:pt x="2752" y="219"/>
                  <a:pt x="2752" y="219"/>
                </a:cubicBezTo>
                <a:cubicBezTo>
                  <a:pt x="2753" y="220"/>
                  <a:pt x="2753" y="220"/>
                  <a:pt x="2753" y="220"/>
                </a:cubicBezTo>
                <a:cubicBezTo>
                  <a:pt x="2754" y="220"/>
                  <a:pt x="2755" y="220"/>
                  <a:pt x="2756" y="220"/>
                </a:cubicBezTo>
                <a:cubicBezTo>
                  <a:pt x="2756" y="220"/>
                  <a:pt x="2757" y="220"/>
                  <a:pt x="2757" y="221"/>
                </a:cubicBezTo>
                <a:cubicBezTo>
                  <a:pt x="2757" y="221"/>
                  <a:pt x="2757" y="221"/>
                  <a:pt x="2756" y="221"/>
                </a:cubicBezTo>
                <a:cubicBezTo>
                  <a:pt x="2755" y="221"/>
                  <a:pt x="2754" y="220"/>
                  <a:pt x="2754" y="221"/>
                </a:cubicBezTo>
                <a:cubicBezTo>
                  <a:pt x="2754" y="223"/>
                  <a:pt x="2755" y="222"/>
                  <a:pt x="2756" y="222"/>
                </a:cubicBezTo>
                <a:cubicBezTo>
                  <a:pt x="2756" y="223"/>
                  <a:pt x="2755" y="223"/>
                  <a:pt x="2754" y="224"/>
                </a:cubicBezTo>
                <a:cubicBezTo>
                  <a:pt x="2754" y="224"/>
                  <a:pt x="2754" y="224"/>
                  <a:pt x="2754" y="224"/>
                </a:cubicBezTo>
                <a:cubicBezTo>
                  <a:pt x="2753" y="224"/>
                  <a:pt x="2753" y="224"/>
                  <a:pt x="2753" y="225"/>
                </a:cubicBezTo>
                <a:cubicBezTo>
                  <a:pt x="2752" y="225"/>
                  <a:pt x="2753" y="226"/>
                  <a:pt x="2751" y="227"/>
                </a:cubicBezTo>
                <a:cubicBezTo>
                  <a:pt x="2751" y="227"/>
                  <a:pt x="2750" y="228"/>
                  <a:pt x="2750" y="228"/>
                </a:cubicBezTo>
                <a:cubicBezTo>
                  <a:pt x="2749" y="229"/>
                  <a:pt x="2750" y="229"/>
                  <a:pt x="2750" y="230"/>
                </a:cubicBezTo>
                <a:cubicBezTo>
                  <a:pt x="2750" y="230"/>
                  <a:pt x="2750" y="230"/>
                  <a:pt x="2749" y="230"/>
                </a:cubicBezTo>
                <a:cubicBezTo>
                  <a:pt x="2749" y="230"/>
                  <a:pt x="2749" y="230"/>
                  <a:pt x="2749" y="230"/>
                </a:cubicBezTo>
                <a:cubicBezTo>
                  <a:pt x="2748" y="229"/>
                  <a:pt x="2748" y="229"/>
                  <a:pt x="2748" y="229"/>
                </a:cubicBezTo>
                <a:cubicBezTo>
                  <a:pt x="2748" y="229"/>
                  <a:pt x="2748" y="229"/>
                  <a:pt x="2748" y="229"/>
                </a:cubicBezTo>
                <a:cubicBezTo>
                  <a:pt x="2748" y="228"/>
                  <a:pt x="2747" y="228"/>
                  <a:pt x="2746" y="228"/>
                </a:cubicBezTo>
                <a:cubicBezTo>
                  <a:pt x="2746" y="228"/>
                  <a:pt x="2745" y="228"/>
                  <a:pt x="2744" y="228"/>
                </a:cubicBezTo>
                <a:cubicBezTo>
                  <a:pt x="2743" y="228"/>
                  <a:pt x="2744" y="227"/>
                  <a:pt x="2743" y="227"/>
                </a:cubicBezTo>
                <a:cubicBezTo>
                  <a:pt x="2743" y="227"/>
                  <a:pt x="2743" y="227"/>
                  <a:pt x="2742" y="226"/>
                </a:cubicBezTo>
                <a:cubicBezTo>
                  <a:pt x="2742" y="226"/>
                  <a:pt x="2742" y="226"/>
                  <a:pt x="2742" y="226"/>
                </a:cubicBezTo>
                <a:cubicBezTo>
                  <a:pt x="2741" y="225"/>
                  <a:pt x="2741" y="225"/>
                  <a:pt x="2741" y="226"/>
                </a:cubicBezTo>
                <a:cubicBezTo>
                  <a:pt x="2741" y="226"/>
                  <a:pt x="2742" y="226"/>
                  <a:pt x="2741" y="227"/>
                </a:cubicBezTo>
                <a:cubicBezTo>
                  <a:pt x="2741" y="227"/>
                  <a:pt x="2741" y="227"/>
                  <a:pt x="2740" y="227"/>
                </a:cubicBezTo>
                <a:cubicBezTo>
                  <a:pt x="2740" y="228"/>
                  <a:pt x="2739" y="227"/>
                  <a:pt x="2739" y="228"/>
                </a:cubicBezTo>
                <a:cubicBezTo>
                  <a:pt x="2738" y="229"/>
                  <a:pt x="2737" y="230"/>
                  <a:pt x="2738" y="230"/>
                </a:cubicBezTo>
                <a:cubicBezTo>
                  <a:pt x="2738" y="230"/>
                  <a:pt x="2738" y="230"/>
                  <a:pt x="2739" y="230"/>
                </a:cubicBezTo>
                <a:cubicBezTo>
                  <a:pt x="2739" y="230"/>
                  <a:pt x="2740" y="230"/>
                  <a:pt x="2740" y="230"/>
                </a:cubicBezTo>
                <a:cubicBezTo>
                  <a:pt x="2740" y="230"/>
                  <a:pt x="2741" y="230"/>
                  <a:pt x="2741" y="230"/>
                </a:cubicBezTo>
                <a:cubicBezTo>
                  <a:pt x="2741" y="230"/>
                  <a:pt x="2742" y="230"/>
                  <a:pt x="2742" y="230"/>
                </a:cubicBezTo>
                <a:cubicBezTo>
                  <a:pt x="2742" y="230"/>
                  <a:pt x="2743" y="230"/>
                  <a:pt x="2743" y="230"/>
                </a:cubicBezTo>
                <a:cubicBezTo>
                  <a:pt x="2743" y="230"/>
                  <a:pt x="2744" y="230"/>
                  <a:pt x="2744" y="230"/>
                </a:cubicBezTo>
                <a:cubicBezTo>
                  <a:pt x="2745" y="230"/>
                  <a:pt x="2745" y="231"/>
                  <a:pt x="2745" y="231"/>
                </a:cubicBezTo>
                <a:cubicBezTo>
                  <a:pt x="2745" y="231"/>
                  <a:pt x="2746" y="231"/>
                  <a:pt x="2746" y="231"/>
                </a:cubicBezTo>
                <a:cubicBezTo>
                  <a:pt x="2746" y="231"/>
                  <a:pt x="2747" y="232"/>
                  <a:pt x="2747" y="232"/>
                </a:cubicBezTo>
                <a:cubicBezTo>
                  <a:pt x="2747" y="232"/>
                  <a:pt x="2748" y="232"/>
                  <a:pt x="2748" y="232"/>
                </a:cubicBezTo>
                <a:cubicBezTo>
                  <a:pt x="2748" y="232"/>
                  <a:pt x="2746" y="232"/>
                  <a:pt x="2747" y="233"/>
                </a:cubicBezTo>
                <a:cubicBezTo>
                  <a:pt x="2747" y="233"/>
                  <a:pt x="2747" y="233"/>
                  <a:pt x="2748" y="233"/>
                </a:cubicBezTo>
                <a:cubicBezTo>
                  <a:pt x="2748" y="233"/>
                  <a:pt x="2748" y="233"/>
                  <a:pt x="2748" y="234"/>
                </a:cubicBezTo>
                <a:cubicBezTo>
                  <a:pt x="2749" y="234"/>
                  <a:pt x="2749" y="234"/>
                  <a:pt x="2749" y="234"/>
                </a:cubicBezTo>
                <a:cubicBezTo>
                  <a:pt x="2749" y="234"/>
                  <a:pt x="2749" y="235"/>
                  <a:pt x="2750" y="235"/>
                </a:cubicBezTo>
                <a:cubicBezTo>
                  <a:pt x="2751" y="235"/>
                  <a:pt x="2751" y="234"/>
                  <a:pt x="2752" y="234"/>
                </a:cubicBezTo>
                <a:cubicBezTo>
                  <a:pt x="2752" y="234"/>
                  <a:pt x="2753" y="234"/>
                  <a:pt x="2753" y="234"/>
                </a:cubicBezTo>
                <a:cubicBezTo>
                  <a:pt x="2753" y="235"/>
                  <a:pt x="2752" y="235"/>
                  <a:pt x="2752" y="235"/>
                </a:cubicBezTo>
                <a:cubicBezTo>
                  <a:pt x="2752" y="235"/>
                  <a:pt x="2753" y="235"/>
                  <a:pt x="2753" y="236"/>
                </a:cubicBezTo>
                <a:cubicBezTo>
                  <a:pt x="2753" y="236"/>
                  <a:pt x="2752" y="236"/>
                  <a:pt x="2752" y="236"/>
                </a:cubicBezTo>
                <a:cubicBezTo>
                  <a:pt x="2752" y="237"/>
                  <a:pt x="2752" y="237"/>
                  <a:pt x="2752" y="237"/>
                </a:cubicBezTo>
                <a:cubicBezTo>
                  <a:pt x="2751" y="237"/>
                  <a:pt x="2751" y="237"/>
                  <a:pt x="2751" y="237"/>
                </a:cubicBezTo>
                <a:cubicBezTo>
                  <a:pt x="2750" y="237"/>
                  <a:pt x="2750" y="237"/>
                  <a:pt x="2749" y="237"/>
                </a:cubicBezTo>
                <a:cubicBezTo>
                  <a:pt x="2749" y="237"/>
                  <a:pt x="2749" y="237"/>
                  <a:pt x="2750" y="237"/>
                </a:cubicBezTo>
                <a:cubicBezTo>
                  <a:pt x="2750" y="237"/>
                  <a:pt x="2750" y="236"/>
                  <a:pt x="2751" y="236"/>
                </a:cubicBezTo>
                <a:cubicBezTo>
                  <a:pt x="2751" y="236"/>
                  <a:pt x="2751" y="236"/>
                  <a:pt x="2751" y="236"/>
                </a:cubicBezTo>
                <a:cubicBezTo>
                  <a:pt x="2752" y="235"/>
                  <a:pt x="2750" y="235"/>
                  <a:pt x="2750" y="235"/>
                </a:cubicBezTo>
                <a:cubicBezTo>
                  <a:pt x="2750" y="235"/>
                  <a:pt x="2749" y="235"/>
                  <a:pt x="2748" y="235"/>
                </a:cubicBezTo>
                <a:cubicBezTo>
                  <a:pt x="2747" y="235"/>
                  <a:pt x="2746" y="235"/>
                  <a:pt x="2745" y="235"/>
                </a:cubicBezTo>
                <a:cubicBezTo>
                  <a:pt x="2744" y="235"/>
                  <a:pt x="2744" y="235"/>
                  <a:pt x="2743" y="235"/>
                </a:cubicBezTo>
                <a:cubicBezTo>
                  <a:pt x="2743" y="235"/>
                  <a:pt x="2743" y="235"/>
                  <a:pt x="2743" y="235"/>
                </a:cubicBezTo>
                <a:cubicBezTo>
                  <a:pt x="2742" y="235"/>
                  <a:pt x="2741" y="235"/>
                  <a:pt x="2741" y="235"/>
                </a:cubicBezTo>
                <a:cubicBezTo>
                  <a:pt x="2740" y="235"/>
                  <a:pt x="2739" y="236"/>
                  <a:pt x="2740" y="237"/>
                </a:cubicBezTo>
                <a:cubicBezTo>
                  <a:pt x="2740" y="237"/>
                  <a:pt x="2740" y="237"/>
                  <a:pt x="2740" y="237"/>
                </a:cubicBezTo>
                <a:cubicBezTo>
                  <a:pt x="2741" y="238"/>
                  <a:pt x="2740" y="238"/>
                  <a:pt x="2741" y="238"/>
                </a:cubicBezTo>
                <a:cubicBezTo>
                  <a:pt x="2741" y="239"/>
                  <a:pt x="2743" y="238"/>
                  <a:pt x="2744" y="238"/>
                </a:cubicBezTo>
                <a:cubicBezTo>
                  <a:pt x="2745" y="238"/>
                  <a:pt x="2745" y="238"/>
                  <a:pt x="2746" y="238"/>
                </a:cubicBezTo>
                <a:cubicBezTo>
                  <a:pt x="2747" y="239"/>
                  <a:pt x="2748" y="238"/>
                  <a:pt x="2748" y="239"/>
                </a:cubicBezTo>
                <a:cubicBezTo>
                  <a:pt x="2749" y="239"/>
                  <a:pt x="2749" y="239"/>
                  <a:pt x="2749" y="240"/>
                </a:cubicBezTo>
                <a:cubicBezTo>
                  <a:pt x="2749" y="240"/>
                  <a:pt x="2749" y="240"/>
                  <a:pt x="2749" y="241"/>
                </a:cubicBezTo>
                <a:cubicBezTo>
                  <a:pt x="2749" y="242"/>
                  <a:pt x="2749" y="241"/>
                  <a:pt x="2750" y="241"/>
                </a:cubicBezTo>
                <a:cubicBezTo>
                  <a:pt x="2750" y="242"/>
                  <a:pt x="2750" y="243"/>
                  <a:pt x="2751" y="243"/>
                </a:cubicBezTo>
                <a:cubicBezTo>
                  <a:pt x="2751" y="243"/>
                  <a:pt x="2752" y="243"/>
                  <a:pt x="2753" y="243"/>
                </a:cubicBezTo>
                <a:cubicBezTo>
                  <a:pt x="2753" y="243"/>
                  <a:pt x="2754" y="242"/>
                  <a:pt x="2754" y="243"/>
                </a:cubicBezTo>
                <a:cubicBezTo>
                  <a:pt x="2754" y="243"/>
                  <a:pt x="2754" y="243"/>
                  <a:pt x="2753" y="243"/>
                </a:cubicBezTo>
                <a:cubicBezTo>
                  <a:pt x="2753" y="243"/>
                  <a:pt x="2752" y="243"/>
                  <a:pt x="2751" y="243"/>
                </a:cubicBezTo>
                <a:cubicBezTo>
                  <a:pt x="2751" y="244"/>
                  <a:pt x="2752" y="244"/>
                  <a:pt x="2752" y="244"/>
                </a:cubicBezTo>
                <a:cubicBezTo>
                  <a:pt x="2753" y="244"/>
                  <a:pt x="2753" y="245"/>
                  <a:pt x="2753" y="245"/>
                </a:cubicBezTo>
                <a:cubicBezTo>
                  <a:pt x="2753" y="246"/>
                  <a:pt x="2754" y="246"/>
                  <a:pt x="2753" y="246"/>
                </a:cubicBezTo>
                <a:cubicBezTo>
                  <a:pt x="2753" y="247"/>
                  <a:pt x="2752" y="247"/>
                  <a:pt x="2752" y="247"/>
                </a:cubicBezTo>
                <a:cubicBezTo>
                  <a:pt x="2751" y="247"/>
                  <a:pt x="2751" y="247"/>
                  <a:pt x="2750" y="247"/>
                </a:cubicBezTo>
                <a:cubicBezTo>
                  <a:pt x="2750" y="247"/>
                  <a:pt x="2749" y="247"/>
                  <a:pt x="2748" y="247"/>
                </a:cubicBezTo>
                <a:cubicBezTo>
                  <a:pt x="2746" y="247"/>
                  <a:pt x="2744" y="247"/>
                  <a:pt x="2742" y="247"/>
                </a:cubicBezTo>
                <a:cubicBezTo>
                  <a:pt x="2741" y="248"/>
                  <a:pt x="2739" y="248"/>
                  <a:pt x="2738" y="248"/>
                </a:cubicBezTo>
                <a:cubicBezTo>
                  <a:pt x="2737" y="248"/>
                  <a:pt x="2735" y="248"/>
                  <a:pt x="2734" y="248"/>
                </a:cubicBezTo>
                <a:cubicBezTo>
                  <a:pt x="2732" y="248"/>
                  <a:pt x="2731" y="249"/>
                  <a:pt x="2730" y="249"/>
                </a:cubicBezTo>
                <a:cubicBezTo>
                  <a:pt x="2728" y="249"/>
                  <a:pt x="2727" y="249"/>
                  <a:pt x="2726" y="249"/>
                </a:cubicBezTo>
                <a:cubicBezTo>
                  <a:pt x="2721" y="250"/>
                  <a:pt x="2716" y="250"/>
                  <a:pt x="2711" y="250"/>
                </a:cubicBezTo>
                <a:cubicBezTo>
                  <a:pt x="2709" y="251"/>
                  <a:pt x="2707" y="251"/>
                  <a:pt x="2705" y="251"/>
                </a:cubicBezTo>
                <a:cubicBezTo>
                  <a:pt x="2702" y="251"/>
                  <a:pt x="2700" y="252"/>
                  <a:pt x="2697" y="252"/>
                </a:cubicBezTo>
                <a:cubicBezTo>
                  <a:pt x="2696" y="252"/>
                  <a:pt x="2694" y="252"/>
                  <a:pt x="2693" y="252"/>
                </a:cubicBezTo>
                <a:cubicBezTo>
                  <a:pt x="2690" y="252"/>
                  <a:pt x="2688" y="252"/>
                  <a:pt x="2685" y="253"/>
                </a:cubicBezTo>
                <a:cubicBezTo>
                  <a:pt x="2683" y="253"/>
                  <a:pt x="2682" y="253"/>
                  <a:pt x="2680" y="253"/>
                </a:cubicBezTo>
                <a:cubicBezTo>
                  <a:pt x="2679" y="253"/>
                  <a:pt x="2679" y="253"/>
                  <a:pt x="2679" y="253"/>
                </a:cubicBezTo>
                <a:cubicBezTo>
                  <a:pt x="2678" y="253"/>
                  <a:pt x="2678" y="253"/>
                  <a:pt x="2678" y="254"/>
                </a:cubicBezTo>
                <a:cubicBezTo>
                  <a:pt x="2678" y="254"/>
                  <a:pt x="2678" y="254"/>
                  <a:pt x="2678" y="255"/>
                </a:cubicBezTo>
                <a:cubicBezTo>
                  <a:pt x="2678" y="255"/>
                  <a:pt x="2679" y="255"/>
                  <a:pt x="2679" y="255"/>
                </a:cubicBezTo>
                <a:cubicBezTo>
                  <a:pt x="2680" y="256"/>
                  <a:pt x="2678" y="256"/>
                  <a:pt x="2678" y="257"/>
                </a:cubicBezTo>
                <a:cubicBezTo>
                  <a:pt x="2677" y="257"/>
                  <a:pt x="2677" y="257"/>
                  <a:pt x="2677" y="257"/>
                </a:cubicBezTo>
                <a:cubicBezTo>
                  <a:pt x="2676" y="258"/>
                  <a:pt x="2676" y="258"/>
                  <a:pt x="2676" y="258"/>
                </a:cubicBezTo>
                <a:cubicBezTo>
                  <a:pt x="2675" y="258"/>
                  <a:pt x="2675" y="258"/>
                  <a:pt x="2675" y="258"/>
                </a:cubicBezTo>
                <a:cubicBezTo>
                  <a:pt x="2674" y="259"/>
                  <a:pt x="2675" y="259"/>
                  <a:pt x="2675" y="259"/>
                </a:cubicBezTo>
                <a:cubicBezTo>
                  <a:pt x="2676" y="259"/>
                  <a:pt x="2676" y="259"/>
                  <a:pt x="2676" y="260"/>
                </a:cubicBezTo>
                <a:cubicBezTo>
                  <a:pt x="2676" y="260"/>
                  <a:pt x="2677" y="260"/>
                  <a:pt x="2677" y="260"/>
                </a:cubicBezTo>
                <a:cubicBezTo>
                  <a:pt x="2679" y="260"/>
                  <a:pt x="2675" y="262"/>
                  <a:pt x="2675" y="262"/>
                </a:cubicBezTo>
                <a:cubicBezTo>
                  <a:pt x="2675" y="263"/>
                  <a:pt x="2677" y="262"/>
                  <a:pt x="2677" y="262"/>
                </a:cubicBezTo>
                <a:cubicBezTo>
                  <a:pt x="2677" y="262"/>
                  <a:pt x="2678" y="263"/>
                  <a:pt x="2678" y="263"/>
                </a:cubicBezTo>
                <a:cubicBezTo>
                  <a:pt x="2678" y="263"/>
                  <a:pt x="2677" y="263"/>
                  <a:pt x="2677" y="264"/>
                </a:cubicBezTo>
                <a:cubicBezTo>
                  <a:pt x="2677" y="264"/>
                  <a:pt x="2678" y="264"/>
                  <a:pt x="2678" y="264"/>
                </a:cubicBezTo>
                <a:cubicBezTo>
                  <a:pt x="2678" y="264"/>
                  <a:pt x="2679" y="265"/>
                  <a:pt x="2679" y="265"/>
                </a:cubicBezTo>
                <a:cubicBezTo>
                  <a:pt x="2679" y="265"/>
                  <a:pt x="2680" y="265"/>
                  <a:pt x="2681" y="265"/>
                </a:cubicBezTo>
                <a:cubicBezTo>
                  <a:pt x="2681" y="266"/>
                  <a:pt x="2681" y="266"/>
                  <a:pt x="2681" y="267"/>
                </a:cubicBezTo>
                <a:cubicBezTo>
                  <a:pt x="2681" y="267"/>
                  <a:pt x="2682" y="267"/>
                  <a:pt x="2682" y="268"/>
                </a:cubicBezTo>
                <a:cubicBezTo>
                  <a:pt x="2682" y="268"/>
                  <a:pt x="2681" y="269"/>
                  <a:pt x="2681" y="269"/>
                </a:cubicBezTo>
                <a:cubicBezTo>
                  <a:pt x="2681" y="270"/>
                  <a:pt x="2680" y="271"/>
                  <a:pt x="2680" y="271"/>
                </a:cubicBezTo>
                <a:cubicBezTo>
                  <a:pt x="2679" y="271"/>
                  <a:pt x="2679" y="272"/>
                  <a:pt x="2679" y="273"/>
                </a:cubicBezTo>
                <a:cubicBezTo>
                  <a:pt x="2679" y="273"/>
                  <a:pt x="2680" y="273"/>
                  <a:pt x="2680" y="273"/>
                </a:cubicBezTo>
                <a:cubicBezTo>
                  <a:pt x="2680" y="274"/>
                  <a:pt x="2680" y="274"/>
                  <a:pt x="2680" y="274"/>
                </a:cubicBezTo>
                <a:cubicBezTo>
                  <a:pt x="2680" y="274"/>
                  <a:pt x="2681" y="274"/>
                  <a:pt x="2681" y="274"/>
                </a:cubicBezTo>
                <a:cubicBezTo>
                  <a:pt x="2682" y="275"/>
                  <a:pt x="2680" y="275"/>
                  <a:pt x="2680" y="276"/>
                </a:cubicBezTo>
                <a:cubicBezTo>
                  <a:pt x="2680" y="277"/>
                  <a:pt x="2682" y="277"/>
                  <a:pt x="2682" y="277"/>
                </a:cubicBezTo>
                <a:cubicBezTo>
                  <a:pt x="2683" y="278"/>
                  <a:pt x="2683" y="278"/>
                  <a:pt x="2684" y="279"/>
                </a:cubicBezTo>
                <a:cubicBezTo>
                  <a:pt x="2685" y="279"/>
                  <a:pt x="2686" y="279"/>
                  <a:pt x="2687" y="279"/>
                </a:cubicBezTo>
                <a:cubicBezTo>
                  <a:pt x="2687" y="279"/>
                  <a:pt x="2688" y="279"/>
                  <a:pt x="2688" y="280"/>
                </a:cubicBezTo>
                <a:cubicBezTo>
                  <a:pt x="2689" y="280"/>
                  <a:pt x="2691" y="280"/>
                  <a:pt x="2692" y="280"/>
                </a:cubicBezTo>
                <a:cubicBezTo>
                  <a:pt x="2693" y="281"/>
                  <a:pt x="2694" y="281"/>
                  <a:pt x="2695" y="281"/>
                </a:cubicBezTo>
                <a:cubicBezTo>
                  <a:pt x="2696" y="281"/>
                  <a:pt x="2696" y="281"/>
                  <a:pt x="2697" y="282"/>
                </a:cubicBezTo>
                <a:cubicBezTo>
                  <a:pt x="2697" y="283"/>
                  <a:pt x="2697" y="284"/>
                  <a:pt x="2697" y="285"/>
                </a:cubicBezTo>
                <a:cubicBezTo>
                  <a:pt x="2697" y="286"/>
                  <a:pt x="2698" y="286"/>
                  <a:pt x="2698" y="286"/>
                </a:cubicBezTo>
                <a:cubicBezTo>
                  <a:pt x="2699" y="287"/>
                  <a:pt x="2699" y="288"/>
                  <a:pt x="2700" y="288"/>
                </a:cubicBezTo>
                <a:cubicBezTo>
                  <a:pt x="2701" y="289"/>
                  <a:pt x="2702" y="289"/>
                  <a:pt x="2702" y="290"/>
                </a:cubicBezTo>
                <a:cubicBezTo>
                  <a:pt x="2702" y="291"/>
                  <a:pt x="2703" y="292"/>
                  <a:pt x="2702" y="292"/>
                </a:cubicBezTo>
                <a:cubicBezTo>
                  <a:pt x="2701" y="293"/>
                  <a:pt x="2700" y="292"/>
                  <a:pt x="2699" y="293"/>
                </a:cubicBezTo>
                <a:cubicBezTo>
                  <a:pt x="2699" y="293"/>
                  <a:pt x="2698" y="293"/>
                  <a:pt x="2698" y="293"/>
                </a:cubicBezTo>
                <a:cubicBezTo>
                  <a:pt x="2697" y="293"/>
                  <a:pt x="2697" y="294"/>
                  <a:pt x="2696" y="294"/>
                </a:cubicBezTo>
                <a:cubicBezTo>
                  <a:pt x="2696" y="294"/>
                  <a:pt x="2695" y="294"/>
                  <a:pt x="2694" y="294"/>
                </a:cubicBezTo>
                <a:cubicBezTo>
                  <a:pt x="2694" y="294"/>
                  <a:pt x="2693" y="293"/>
                  <a:pt x="2693" y="293"/>
                </a:cubicBezTo>
                <a:cubicBezTo>
                  <a:pt x="2692" y="293"/>
                  <a:pt x="2692" y="293"/>
                  <a:pt x="2692" y="293"/>
                </a:cubicBezTo>
                <a:cubicBezTo>
                  <a:pt x="2691" y="293"/>
                  <a:pt x="2690" y="293"/>
                  <a:pt x="2690" y="292"/>
                </a:cubicBezTo>
                <a:cubicBezTo>
                  <a:pt x="2688" y="291"/>
                  <a:pt x="2687" y="290"/>
                  <a:pt x="2686" y="289"/>
                </a:cubicBezTo>
                <a:cubicBezTo>
                  <a:pt x="2684" y="288"/>
                  <a:pt x="2683" y="286"/>
                  <a:pt x="2681" y="285"/>
                </a:cubicBezTo>
                <a:cubicBezTo>
                  <a:pt x="2679" y="285"/>
                  <a:pt x="2677" y="284"/>
                  <a:pt x="2675" y="283"/>
                </a:cubicBezTo>
                <a:cubicBezTo>
                  <a:pt x="2673" y="283"/>
                  <a:pt x="2671" y="282"/>
                  <a:pt x="2670" y="282"/>
                </a:cubicBezTo>
                <a:cubicBezTo>
                  <a:pt x="2669" y="282"/>
                  <a:pt x="2668" y="282"/>
                  <a:pt x="2667" y="282"/>
                </a:cubicBezTo>
                <a:cubicBezTo>
                  <a:pt x="2666" y="282"/>
                  <a:pt x="2665" y="281"/>
                  <a:pt x="2665" y="281"/>
                </a:cubicBezTo>
                <a:cubicBezTo>
                  <a:pt x="2664" y="281"/>
                  <a:pt x="2663" y="281"/>
                  <a:pt x="2662" y="281"/>
                </a:cubicBezTo>
                <a:cubicBezTo>
                  <a:pt x="2661" y="281"/>
                  <a:pt x="2660" y="280"/>
                  <a:pt x="2659" y="280"/>
                </a:cubicBezTo>
                <a:cubicBezTo>
                  <a:pt x="2657" y="279"/>
                  <a:pt x="2656" y="279"/>
                  <a:pt x="2654" y="279"/>
                </a:cubicBezTo>
                <a:cubicBezTo>
                  <a:pt x="2654" y="279"/>
                  <a:pt x="2653" y="280"/>
                  <a:pt x="2653" y="280"/>
                </a:cubicBezTo>
                <a:cubicBezTo>
                  <a:pt x="2652" y="280"/>
                  <a:pt x="2651" y="280"/>
                  <a:pt x="2651" y="281"/>
                </a:cubicBezTo>
                <a:cubicBezTo>
                  <a:pt x="2650" y="281"/>
                  <a:pt x="2649" y="281"/>
                  <a:pt x="2649" y="281"/>
                </a:cubicBezTo>
                <a:cubicBezTo>
                  <a:pt x="2648" y="281"/>
                  <a:pt x="2647" y="282"/>
                  <a:pt x="2646" y="282"/>
                </a:cubicBezTo>
                <a:cubicBezTo>
                  <a:pt x="2645" y="283"/>
                  <a:pt x="2643" y="282"/>
                  <a:pt x="2642" y="284"/>
                </a:cubicBezTo>
                <a:cubicBezTo>
                  <a:pt x="2642" y="285"/>
                  <a:pt x="2642" y="286"/>
                  <a:pt x="2643" y="286"/>
                </a:cubicBezTo>
                <a:cubicBezTo>
                  <a:pt x="2643" y="286"/>
                  <a:pt x="2644" y="286"/>
                  <a:pt x="2645" y="286"/>
                </a:cubicBezTo>
                <a:cubicBezTo>
                  <a:pt x="2646" y="285"/>
                  <a:pt x="2647" y="285"/>
                  <a:pt x="2648" y="285"/>
                </a:cubicBezTo>
                <a:cubicBezTo>
                  <a:pt x="2649" y="285"/>
                  <a:pt x="2651" y="286"/>
                  <a:pt x="2651" y="288"/>
                </a:cubicBezTo>
                <a:cubicBezTo>
                  <a:pt x="2651" y="289"/>
                  <a:pt x="2650" y="290"/>
                  <a:pt x="2649" y="290"/>
                </a:cubicBezTo>
                <a:cubicBezTo>
                  <a:pt x="2649" y="290"/>
                  <a:pt x="2649" y="290"/>
                  <a:pt x="2648" y="290"/>
                </a:cubicBezTo>
                <a:cubicBezTo>
                  <a:pt x="2648" y="290"/>
                  <a:pt x="2647" y="290"/>
                  <a:pt x="2647" y="291"/>
                </a:cubicBezTo>
                <a:cubicBezTo>
                  <a:pt x="2646" y="291"/>
                  <a:pt x="2645" y="291"/>
                  <a:pt x="2645" y="291"/>
                </a:cubicBezTo>
                <a:cubicBezTo>
                  <a:pt x="2644" y="291"/>
                  <a:pt x="2643" y="290"/>
                  <a:pt x="2643" y="290"/>
                </a:cubicBezTo>
                <a:cubicBezTo>
                  <a:pt x="2642" y="290"/>
                  <a:pt x="2642" y="290"/>
                  <a:pt x="2642" y="289"/>
                </a:cubicBezTo>
                <a:cubicBezTo>
                  <a:pt x="2641" y="289"/>
                  <a:pt x="2641" y="289"/>
                  <a:pt x="2641" y="288"/>
                </a:cubicBezTo>
                <a:cubicBezTo>
                  <a:pt x="2640" y="288"/>
                  <a:pt x="2639" y="288"/>
                  <a:pt x="2639" y="288"/>
                </a:cubicBezTo>
                <a:cubicBezTo>
                  <a:pt x="2638" y="288"/>
                  <a:pt x="2637" y="288"/>
                  <a:pt x="2637" y="288"/>
                </a:cubicBezTo>
                <a:cubicBezTo>
                  <a:pt x="2636" y="288"/>
                  <a:pt x="2634" y="288"/>
                  <a:pt x="2633" y="288"/>
                </a:cubicBezTo>
                <a:cubicBezTo>
                  <a:pt x="2633" y="288"/>
                  <a:pt x="2632" y="289"/>
                  <a:pt x="2631" y="289"/>
                </a:cubicBezTo>
                <a:cubicBezTo>
                  <a:pt x="2630" y="289"/>
                  <a:pt x="2629" y="289"/>
                  <a:pt x="2628" y="289"/>
                </a:cubicBezTo>
                <a:cubicBezTo>
                  <a:pt x="2628" y="289"/>
                  <a:pt x="2626" y="289"/>
                  <a:pt x="2626" y="290"/>
                </a:cubicBezTo>
                <a:cubicBezTo>
                  <a:pt x="2626" y="290"/>
                  <a:pt x="2627" y="290"/>
                  <a:pt x="2627" y="290"/>
                </a:cubicBezTo>
                <a:cubicBezTo>
                  <a:pt x="2628" y="291"/>
                  <a:pt x="2628" y="291"/>
                  <a:pt x="2628" y="291"/>
                </a:cubicBezTo>
                <a:cubicBezTo>
                  <a:pt x="2628" y="292"/>
                  <a:pt x="2628" y="293"/>
                  <a:pt x="2629" y="294"/>
                </a:cubicBezTo>
                <a:cubicBezTo>
                  <a:pt x="2629" y="294"/>
                  <a:pt x="2629" y="294"/>
                  <a:pt x="2629" y="295"/>
                </a:cubicBezTo>
                <a:cubicBezTo>
                  <a:pt x="2629" y="295"/>
                  <a:pt x="2629" y="296"/>
                  <a:pt x="2629" y="296"/>
                </a:cubicBezTo>
                <a:cubicBezTo>
                  <a:pt x="2630" y="297"/>
                  <a:pt x="2631" y="297"/>
                  <a:pt x="2631" y="297"/>
                </a:cubicBezTo>
                <a:cubicBezTo>
                  <a:pt x="2632" y="298"/>
                  <a:pt x="2632" y="297"/>
                  <a:pt x="2633" y="298"/>
                </a:cubicBezTo>
                <a:cubicBezTo>
                  <a:pt x="2633" y="298"/>
                  <a:pt x="2634" y="298"/>
                  <a:pt x="2634" y="298"/>
                </a:cubicBezTo>
                <a:cubicBezTo>
                  <a:pt x="2635" y="299"/>
                  <a:pt x="2636" y="300"/>
                  <a:pt x="2637" y="300"/>
                </a:cubicBezTo>
                <a:cubicBezTo>
                  <a:pt x="2637" y="300"/>
                  <a:pt x="2638" y="300"/>
                  <a:pt x="2639" y="300"/>
                </a:cubicBezTo>
                <a:cubicBezTo>
                  <a:pt x="2639" y="300"/>
                  <a:pt x="2639" y="300"/>
                  <a:pt x="2640" y="300"/>
                </a:cubicBezTo>
                <a:cubicBezTo>
                  <a:pt x="2640" y="301"/>
                  <a:pt x="2641" y="302"/>
                  <a:pt x="2642" y="302"/>
                </a:cubicBezTo>
                <a:cubicBezTo>
                  <a:pt x="2642" y="302"/>
                  <a:pt x="2643" y="302"/>
                  <a:pt x="2643" y="302"/>
                </a:cubicBezTo>
                <a:cubicBezTo>
                  <a:pt x="2643" y="302"/>
                  <a:pt x="2643" y="301"/>
                  <a:pt x="2644" y="301"/>
                </a:cubicBezTo>
                <a:cubicBezTo>
                  <a:pt x="2644" y="302"/>
                  <a:pt x="2644" y="302"/>
                  <a:pt x="2645" y="302"/>
                </a:cubicBezTo>
                <a:cubicBezTo>
                  <a:pt x="2645" y="303"/>
                  <a:pt x="2646" y="302"/>
                  <a:pt x="2647" y="302"/>
                </a:cubicBezTo>
                <a:cubicBezTo>
                  <a:pt x="2647" y="302"/>
                  <a:pt x="2648" y="302"/>
                  <a:pt x="2648" y="302"/>
                </a:cubicBezTo>
                <a:cubicBezTo>
                  <a:pt x="2648" y="301"/>
                  <a:pt x="2649" y="301"/>
                  <a:pt x="2649" y="301"/>
                </a:cubicBezTo>
                <a:cubicBezTo>
                  <a:pt x="2650" y="302"/>
                  <a:pt x="2648" y="303"/>
                  <a:pt x="2649" y="303"/>
                </a:cubicBezTo>
                <a:cubicBezTo>
                  <a:pt x="2649" y="303"/>
                  <a:pt x="2650" y="303"/>
                  <a:pt x="2650" y="303"/>
                </a:cubicBezTo>
                <a:cubicBezTo>
                  <a:pt x="2651" y="303"/>
                  <a:pt x="2651" y="303"/>
                  <a:pt x="2652" y="303"/>
                </a:cubicBezTo>
                <a:cubicBezTo>
                  <a:pt x="2652" y="303"/>
                  <a:pt x="2653" y="303"/>
                  <a:pt x="2653" y="304"/>
                </a:cubicBezTo>
                <a:cubicBezTo>
                  <a:pt x="2653" y="304"/>
                  <a:pt x="2652" y="305"/>
                  <a:pt x="2652" y="306"/>
                </a:cubicBezTo>
                <a:cubicBezTo>
                  <a:pt x="2652" y="307"/>
                  <a:pt x="2653" y="307"/>
                  <a:pt x="2653" y="307"/>
                </a:cubicBezTo>
                <a:cubicBezTo>
                  <a:pt x="2653" y="307"/>
                  <a:pt x="2654" y="308"/>
                  <a:pt x="2654" y="308"/>
                </a:cubicBezTo>
                <a:cubicBezTo>
                  <a:pt x="2654" y="308"/>
                  <a:pt x="2654" y="307"/>
                  <a:pt x="2654" y="307"/>
                </a:cubicBezTo>
                <a:cubicBezTo>
                  <a:pt x="2655" y="307"/>
                  <a:pt x="2655" y="307"/>
                  <a:pt x="2656" y="307"/>
                </a:cubicBezTo>
                <a:cubicBezTo>
                  <a:pt x="2656" y="308"/>
                  <a:pt x="2655" y="308"/>
                  <a:pt x="2655" y="308"/>
                </a:cubicBezTo>
                <a:cubicBezTo>
                  <a:pt x="2655" y="308"/>
                  <a:pt x="2655" y="309"/>
                  <a:pt x="2655" y="309"/>
                </a:cubicBezTo>
                <a:cubicBezTo>
                  <a:pt x="2655" y="309"/>
                  <a:pt x="2654" y="310"/>
                  <a:pt x="2654" y="310"/>
                </a:cubicBezTo>
                <a:cubicBezTo>
                  <a:pt x="2655" y="310"/>
                  <a:pt x="2655" y="310"/>
                  <a:pt x="2655" y="310"/>
                </a:cubicBezTo>
                <a:cubicBezTo>
                  <a:pt x="2656" y="310"/>
                  <a:pt x="2656" y="309"/>
                  <a:pt x="2656" y="309"/>
                </a:cubicBezTo>
                <a:cubicBezTo>
                  <a:pt x="2657" y="309"/>
                  <a:pt x="2657" y="309"/>
                  <a:pt x="2657" y="310"/>
                </a:cubicBezTo>
                <a:cubicBezTo>
                  <a:pt x="2657" y="310"/>
                  <a:pt x="2657" y="310"/>
                  <a:pt x="2657" y="310"/>
                </a:cubicBezTo>
                <a:cubicBezTo>
                  <a:pt x="2656" y="310"/>
                  <a:pt x="2656" y="310"/>
                  <a:pt x="2656" y="310"/>
                </a:cubicBezTo>
                <a:cubicBezTo>
                  <a:pt x="2655" y="311"/>
                  <a:pt x="2655" y="311"/>
                  <a:pt x="2654" y="311"/>
                </a:cubicBezTo>
                <a:cubicBezTo>
                  <a:pt x="2653" y="310"/>
                  <a:pt x="2653" y="310"/>
                  <a:pt x="2652" y="309"/>
                </a:cubicBezTo>
                <a:cubicBezTo>
                  <a:pt x="2651" y="309"/>
                  <a:pt x="2650" y="310"/>
                  <a:pt x="2649" y="309"/>
                </a:cubicBezTo>
                <a:cubicBezTo>
                  <a:pt x="2649" y="309"/>
                  <a:pt x="2649" y="309"/>
                  <a:pt x="2649" y="309"/>
                </a:cubicBezTo>
                <a:cubicBezTo>
                  <a:pt x="2648" y="308"/>
                  <a:pt x="2648" y="308"/>
                  <a:pt x="2648" y="308"/>
                </a:cubicBezTo>
                <a:cubicBezTo>
                  <a:pt x="2648" y="307"/>
                  <a:pt x="2648" y="306"/>
                  <a:pt x="2648" y="306"/>
                </a:cubicBezTo>
                <a:cubicBezTo>
                  <a:pt x="2647" y="305"/>
                  <a:pt x="2646" y="305"/>
                  <a:pt x="2646" y="305"/>
                </a:cubicBezTo>
                <a:cubicBezTo>
                  <a:pt x="2645" y="305"/>
                  <a:pt x="2644" y="305"/>
                  <a:pt x="2643" y="305"/>
                </a:cubicBezTo>
                <a:cubicBezTo>
                  <a:pt x="2641" y="305"/>
                  <a:pt x="2640" y="305"/>
                  <a:pt x="2639" y="305"/>
                </a:cubicBezTo>
                <a:cubicBezTo>
                  <a:pt x="2639" y="305"/>
                  <a:pt x="2638" y="305"/>
                  <a:pt x="2638" y="305"/>
                </a:cubicBezTo>
                <a:cubicBezTo>
                  <a:pt x="2638" y="306"/>
                  <a:pt x="2638" y="306"/>
                  <a:pt x="2637" y="306"/>
                </a:cubicBezTo>
                <a:cubicBezTo>
                  <a:pt x="2637" y="306"/>
                  <a:pt x="2636" y="306"/>
                  <a:pt x="2637" y="306"/>
                </a:cubicBezTo>
                <a:cubicBezTo>
                  <a:pt x="2637" y="305"/>
                  <a:pt x="2637" y="305"/>
                  <a:pt x="2637" y="305"/>
                </a:cubicBezTo>
                <a:cubicBezTo>
                  <a:pt x="2637" y="304"/>
                  <a:pt x="2636" y="305"/>
                  <a:pt x="2636" y="305"/>
                </a:cubicBezTo>
                <a:cubicBezTo>
                  <a:pt x="2635" y="305"/>
                  <a:pt x="2635" y="304"/>
                  <a:pt x="2635" y="304"/>
                </a:cubicBezTo>
                <a:cubicBezTo>
                  <a:pt x="2634" y="304"/>
                  <a:pt x="2633" y="304"/>
                  <a:pt x="2632" y="304"/>
                </a:cubicBezTo>
                <a:cubicBezTo>
                  <a:pt x="2631" y="304"/>
                  <a:pt x="2630" y="304"/>
                  <a:pt x="2629" y="304"/>
                </a:cubicBezTo>
                <a:cubicBezTo>
                  <a:pt x="2628" y="304"/>
                  <a:pt x="2628" y="304"/>
                  <a:pt x="2627" y="304"/>
                </a:cubicBezTo>
                <a:cubicBezTo>
                  <a:pt x="2626" y="303"/>
                  <a:pt x="2625" y="303"/>
                  <a:pt x="2624" y="303"/>
                </a:cubicBezTo>
                <a:cubicBezTo>
                  <a:pt x="2624" y="303"/>
                  <a:pt x="2624" y="302"/>
                  <a:pt x="2623" y="302"/>
                </a:cubicBezTo>
                <a:cubicBezTo>
                  <a:pt x="2623" y="302"/>
                  <a:pt x="2623" y="303"/>
                  <a:pt x="2622" y="303"/>
                </a:cubicBezTo>
                <a:cubicBezTo>
                  <a:pt x="2622" y="302"/>
                  <a:pt x="2622" y="302"/>
                  <a:pt x="2621" y="302"/>
                </a:cubicBezTo>
                <a:cubicBezTo>
                  <a:pt x="2620" y="302"/>
                  <a:pt x="2619" y="302"/>
                  <a:pt x="2619" y="301"/>
                </a:cubicBezTo>
                <a:cubicBezTo>
                  <a:pt x="2618" y="301"/>
                  <a:pt x="2618" y="299"/>
                  <a:pt x="2618" y="299"/>
                </a:cubicBezTo>
                <a:cubicBezTo>
                  <a:pt x="2619" y="298"/>
                  <a:pt x="2619" y="300"/>
                  <a:pt x="2620" y="299"/>
                </a:cubicBezTo>
                <a:cubicBezTo>
                  <a:pt x="2620" y="299"/>
                  <a:pt x="2620" y="299"/>
                  <a:pt x="2620" y="298"/>
                </a:cubicBezTo>
                <a:cubicBezTo>
                  <a:pt x="2621" y="298"/>
                  <a:pt x="2621" y="298"/>
                  <a:pt x="2621" y="298"/>
                </a:cubicBezTo>
                <a:cubicBezTo>
                  <a:pt x="2622" y="297"/>
                  <a:pt x="2621" y="297"/>
                  <a:pt x="2620" y="296"/>
                </a:cubicBezTo>
                <a:cubicBezTo>
                  <a:pt x="2619" y="295"/>
                  <a:pt x="2621" y="295"/>
                  <a:pt x="2620" y="295"/>
                </a:cubicBezTo>
                <a:cubicBezTo>
                  <a:pt x="2620" y="294"/>
                  <a:pt x="2620" y="294"/>
                  <a:pt x="2620" y="294"/>
                </a:cubicBezTo>
                <a:cubicBezTo>
                  <a:pt x="2619" y="293"/>
                  <a:pt x="2619" y="293"/>
                  <a:pt x="2619" y="293"/>
                </a:cubicBezTo>
                <a:cubicBezTo>
                  <a:pt x="2618" y="292"/>
                  <a:pt x="2618" y="291"/>
                  <a:pt x="2618" y="290"/>
                </a:cubicBezTo>
                <a:cubicBezTo>
                  <a:pt x="2618" y="289"/>
                  <a:pt x="2619" y="289"/>
                  <a:pt x="2619" y="288"/>
                </a:cubicBezTo>
                <a:cubicBezTo>
                  <a:pt x="2620" y="288"/>
                  <a:pt x="2620" y="288"/>
                  <a:pt x="2620" y="288"/>
                </a:cubicBezTo>
                <a:cubicBezTo>
                  <a:pt x="2620" y="287"/>
                  <a:pt x="2620" y="287"/>
                  <a:pt x="2621" y="286"/>
                </a:cubicBezTo>
                <a:cubicBezTo>
                  <a:pt x="2621" y="286"/>
                  <a:pt x="2621" y="286"/>
                  <a:pt x="2621" y="285"/>
                </a:cubicBezTo>
                <a:cubicBezTo>
                  <a:pt x="2621" y="285"/>
                  <a:pt x="2621" y="284"/>
                  <a:pt x="2621" y="284"/>
                </a:cubicBezTo>
                <a:cubicBezTo>
                  <a:pt x="2621" y="284"/>
                  <a:pt x="2622" y="283"/>
                  <a:pt x="2622" y="283"/>
                </a:cubicBezTo>
                <a:cubicBezTo>
                  <a:pt x="2622" y="283"/>
                  <a:pt x="2622" y="283"/>
                  <a:pt x="2623" y="282"/>
                </a:cubicBezTo>
                <a:cubicBezTo>
                  <a:pt x="2624" y="282"/>
                  <a:pt x="2623" y="281"/>
                  <a:pt x="2623" y="280"/>
                </a:cubicBezTo>
                <a:cubicBezTo>
                  <a:pt x="2622" y="280"/>
                  <a:pt x="2622" y="279"/>
                  <a:pt x="2622" y="278"/>
                </a:cubicBezTo>
                <a:cubicBezTo>
                  <a:pt x="2622" y="276"/>
                  <a:pt x="2621" y="275"/>
                  <a:pt x="2620" y="274"/>
                </a:cubicBezTo>
                <a:cubicBezTo>
                  <a:pt x="2619" y="273"/>
                  <a:pt x="2619" y="273"/>
                  <a:pt x="2618" y="272"/>
                </a:cubicBezTo>
                <a:cubicBezTo>
                  <a:pt x="2618" y="272"/>
                  <a:pt x="2617" y="271"/>
                  <a:pt x="2616" y="270"/>
                </a:cubicBezTo>
                <a:cubicBezTo>
                  <a:pt x="2616" y="270"/>
                  <a:pt x="2616" y="269"/>
                  <a:pt x="2615" y="269"/>
                </a:cubicBezTo>
                <a:cubicBezTo>
                  <a:pt x="2614" y="268"/>
                  <a:pt x="2613" y="269"/>
                  <a:pt x="2613" y="270"/>
                </a:cubicBezTo>
                <a:cubicBezTo>
                  <a:pt x="2612" y="270"/>
                  <a:pt x="2612" y="270"/>
                  <a:pt x="2612" y="270"/>
                </a:cubicBezTo>
                <a:cubicBezTo>
                  <a:pt x="2612" y="271"/>
                  <a:pt x="2612" y="271"/>
                  <a:pt x="2613" y="271"/>
                </a:cubicBezTo>
                <a:cubicBezTo>
                  <a:pt x="2614" y="271"/>
                  <a:pt x="2614" y="272"/>
                  <a:pt x="2614" y="273"/>
                </a:cubicBezTo>
                <a:cubicBezTo>
                  <a:pt x="2615" y="274"/>
                  <a:pt x="2616" y="274"/>
                  <a:pt x="2616" y="275"/>
                </a:cubicBezTo>
                <a:cubicBezTo>
                  <a:pt x="2616" y="277"/>
                  <a:pt x="2616" y="278"/>
                  <a:pt x="2616" y="279"/>
                </a:cubicBezTo>
                <a:cubicBezTo>
                  <a:pt x="2616" y="280"/>
                  <a:pt x="2616" y="281"/>
                  <a:pt x="2616" y="283"/>
                </a:cubicBezTo>
                <a:cubicBezTo>
                  <a:pt x="2616" y="284"/>
                  <a:pt x="2615" y="284"/>
                  <a:pt x="2614" y="285"/>
                </a:cubicBezTo>
                <a:cubicBezTo>
                  <a:pt x="2613" y="286"/>
                  <a:pt x="2612" y="286"/>
                  <a:pt x="2611" y="287"/>
                </a:cubicBezTo>
                <a:cubicBezTo>
                  <a:pt x="2610" y="287"/>
                  <a:pt x="2609" y="287"/>
                  <a:pt x="2608" y="288"/>
                </a:cubicBezTo>
                <a:cubicBezTo>
                  <a:pt x="2607" y="288"/>
                  <a:pt x="2606" y="289"/>
                  <a:pt x="2605" y="289"/>
                </a:cubicBezTo>
                <a:cubicBezTo>
                  <a:pt x="2603" y="290"/>
                  <a:pt x="2601" y="290"/>
                  <a:pt x="2599" y="291"/>
                </a:cubicBezTo>
                <a:cubicBezTo>
                  <a:pt x="2599" y="291"/>
                  <a:pt x="2598" y="291"/>
                  <a:pt x="2598" y="292"/>
                </a:cubicBezTo>
                <a:cubicBezTo>
                  <a:pt x="2597" y="293"/>
                  <a:pt x="2598" y="293"/>
                  <a:pt x="2598" y="294"/>
                </a:cubicBezTo>
                <a:cubicBezTo>
                  <a:pt x="2598" y="295"/>
                  <a:pt x="2597" y="295"/>
                  <a:pt x="2597" y="295"/>
                </a:cubicBezTo>
                <a:cubicBezTo>
                  <a:pt x="2596" y="296"/>
                  <a:pt x="2596" y="296"/>
                  <a:pt x="2595" y="297"/>
                </a:cubicBezTo>
                <a:cubicBezTo>
                  <a:pt x="2595" y="298"/>
                  <a:pt x="2594" y="298"/>
                  <a:pt x="2594" y="299"/>
                </a:cubicBezTo>
                <a:cubicBezTo>
                  <a:pt x="2593" y="299"/>
                  <a:pt x="2592" y="300"/>
                  <a:pt x="2593" y="300"/>
                </a:cubicBezTo>
                <a:cubicBezTo>
                  <a:pt x="2594" y="300"/>
                  <a:pt x="2595" y="301"/>
                  <a:pt x="2595" y="301"/>
                </a:cubicBezTo>
                <a:cubicBezTo>
                  <a:pt x="2596" y="301"/>
                  <a:pt x="2597" y="302"/>
                  <a:pt x="2598" y="302"/>
                </a:cubicBezTo>
                <a:cubicBezTo>
                  <a:pt x="2598" y="303"/>
                  <a:pt x="2599" y="304"/>
                  <a:pt x="2599" y="304"/>
                </a:cubicBezTo>
                <a:cubicBezTo>
                  <a:pt x="2600" y="305"/>
                  <a:pt x="2600" y="306"/>
                  <a:pt x="2600" y="307"/>
                </a:cubicBezTo>
                <a:cubicBezTo>
                  <a:pt x="2601" y="308"/>
                  <a:pt x="2601" y="308"/>
                  <a:pt x="2602" y="308"/>
                </a:cubicBezTo>
                <a:cubicBezTo>
                  <a:pt x="2602" y="309"/>
                  <a:pt x="2603" y="309"/>
                  <a:pt x="2603" y="310"/>
                </a:cubicBezTo>
                <a:cubicBezTo>
                  <a:pt x="2603" y="310"/>
                  <a:pt x="2603" y="311"/>
                  <a:pt x="2603" y="312"/>
                </a:cubicBezTo>
                <a:cubicBezTo>
                  <a:pt x="2603" y="313"/>
                  <a:pt x="2605" y="313"/>
                  <a:pt x="2606" y="314"/>
                </a:cubicBezTo>
                <a:cubicBezTo>
                  <a:pt x="2607" y="315"/>
                  <a:pt x="2607" y="316"/>
                  <a:pt x="2607" y="317"/>
                </a:cubicBezTo>
                <a:cubicBezTo>
                  <a:pt x="2607" y="318"/>
                  <a:pt x="2605" y="320"/>
                  <a:pt x="2604" y="321"/>
                </a:cubicBezTo>
                <a:cubicBezTo>
                  <a:pt x="2604" y="322"/>
                  <a:pt x="2603" y="322"/>
                  <a:pt x="2603" y="323"/>
                </a:cubicBezTo>
                <a:cubicBezTo>
                  <a:pt x="2602" y="324"/>
                  <a:pt x="2601" y="324"/>
                  <a:pt x="2601" y="325"/>
                </a:cubicBezTo>
                <a:cubicBezTo>
                  <a:pt x="2600" y="325"/>
                  <a:pt x="2600" y="326"/>
                  <a:pt x="2600" y="326"/>
                </a:cubicBezTo>
                <a:cubicBezTo>
                  <a:pt x="2600" y="326"/>
                  <a:pt x="2600" y="326"/>
                  <a:pt x="2600" y="327"/>
                </a:cubicBezTo>
                <a:cubicBezTo>
                  <a:pt x="2601" y="327"/>
                  <a:pt x="2601" y="328"/>
                  <a:pt x="2600" y="329"/>
                </a:cubicBezTo>
                <a:cubicBezTo>
                  <a:pt x="2600" y="330"/>
                  <a:pt x="2600" y="330"/>
                  <a:pt x="2599" y="331"/>
                </a:cubicBezTo>
                <a:cubicBezTo>
                  <a:pt x="2599" y="332"/>
                  <a:pt x="2599" y="333"/>
                  <a:pt x="2598" y="334"/>
                </a:cubicBezTo>
                <a:cubicBezTo>
                  <a:pt x="2598" y="334"/>
                  <a:pt x="2598" y="334"/>
                  <a:pt x="2598" y="335"/>
                </a:cubicBezTo>
                <a:cubicBezTo>
                  <a:pt x="2598" y="335"/>
                  <a:pt x="2599" y="336"/>
                  <a:pt x="2599" y="336"/>
                </a:cubicBezTo>
                <a:cubicBezTo>
                  <a:pt x="2600" y="336"/>
                  <a:pt x="2600" y="337"/>
                  <a:pt x="2600" y="338"/>
                </a:cubicBezTo>
                <a:cubicBezTo>
                  <a:pt x="2601" y="339"/>
                  <a:pt x="2602" y="339"/>
                  <a:pt x="2602" y="341"/>
                </a:cubicBezTo>
                <a:cubicBezTo>
                  <a:pt x="2602" y="342"/>
                  <a:pt x="2602" y="343"/>
                  <a:pt x="2601" y="344"/>
                </a:cubicBezTo>
                <a:cubicBezTo>
                  <a:pt x="2601" y="345"/>
                  <a:pt x="2601" y="346"/>
                  <a:pt x="2601" y="346"/>
                </a:cubicBezTo>
                <a:cubicBezTo>
                  <a:pt x="2602" y="347"/>
                  <a:pt x="2602" y="347"/>
                  <a:pt x="2602" y="347"/>
                </a:cubicBezTo>
                <a:cubicBezTo>
                  <a:pt x="2602" y="347"/>
                  <a:pt x="2603" y="348"/>
                  <a:pt x="2603" y="348"/>
                </a:cubicBezTo>
                <a:cubicBezTo>
                  <a:pt x="2604" y="349"/>
                  <a:pt x="2604" y="347"/>
                  <a:pt x="2605" y="347"/>
                </a:cubicBezTo>
                <a:cubicBezTo>
                  <a:pt x="2606" y="346"/>
                  <a:pt x="2606" y="347"/>
                  <a:pt x="2607" y="346"/>
                </a:cubicBezTo>
                <a:cubicBezTo>
                  <a:pt x="2608" y="346"/>
                  <a:pt x="2608" y="346"/>
                  <a:pt x="2608" y="346"/>
                </a:cubicBezTo>
                <a:cubicBezTo>
                  <a:pt x="2609" y="347"/>
                  <a:pt x="2609" y="347"/>
                  <a:pt x="2610" y="347"/>
                </a:cubicBezTo>
                <a:cubicBezTo>
                  <a:pt x="2610" y="347"/>
                  <a:pt x="2611" y="347"/>
                  <a:pt x="2612" y="348"/>
                </a:cubicBezTo>
                <a:cubicBezTo>
                  <a:pt x="2614" y="348"/>
                  <a:pt x="2615" y="348"/>
                  <a:pt x="2616" y="347"/>
                </a:cubicBezTo>
                <a:cubicBezTo>
                  <a:pt x="2617" y="347"/>
                  <a:pt x="2617" y="346"/>
                  <a:pt x="2618" y="345"/>
                </a:cubicBezTo>
                <a:cubicBezTo>
                  <a:pt x="2619" y="345"/>
                  <a:pt x="2620" y="345"/>
                  <a:pt x="2621" y="345"/>
                </a:cubicBezTo>
                <a:cubicBezTo>
                  <a:pt x="2622" y="344"/>
                  <a:pt x="2623" y="344"/>
                  <a:pt x="2624" y="344"/>
                </a:cubicBezTo>
                <a:cubicBezTo>
                  <a:pt x="2625" y="344"/>
                  <a:pt x="2626" y="345"/>
                  <a:pt x="2627" y="345"/>
                </a:cubicBezTo>
                <a:cubicBezTo>
                  <a:pt x="2628" y="345"/>
                  <a:pt x="2629" y="345"/>
                  <a:pt x="2630" y="346"/>
                </a:cubicBezTo>
                <a:cubicBezTo>
                  <a:pt x="2630" y="346"/>
                  <a:pt x="2631" y="347"/>
                  <a:pt x="2632" y="347"/>
                </a:cubicBezTo>
                <a:cubicBezTo>
                  <a:pt x="2633" y="347"/>
                  <a:pt x="2634" y="346"/>
                  <a:pt x="2634" y="347"/>
                </a:cubicBezTo>
                <a:cubicBezTo>
                  <a:pt x="2635" y="347"/>
                  <a:pt x="2636" y="348"/>
                  <a:pt x="2636" y="349"/>
                </a:cubicBezTo>
                <a:cubicBezTo>
                  <a:pt x="2637" y="349"/>
                  <a:pt x="2638" y="349"/>
                  <a:pt x="2639" y="349"/>
                </a:cubicBezTo>
                <a:cubicBezTo>
                  <a:pt x="2639" y="349"/>
                  <a:pt x="2640" y="349"/>
                  <a:pt x="2641" y="350"/>
                </a:cubicBezTo>
                <a:cubicBezTo>
                  <a:pt x="2642" y="350"/>
                  <a:pt x="2642" y="351"/>
                  <a:pt x="2643" y="351"/>
                </a:cubicBezTo>
                <a:cubicBezTo>
                  <a:pt x="2644" y="351"/>
                  <a:pt x="2645" y="351"/>
                  <a:pt x="2645" y="352"/>
                </a:cubicBezTo>
                <a:cubicBezTo>
                  <a:pt x="2645" y="353"/>
                  <a:pt x="2645" y="354"/>
                  <a:pt x="2645" y="355"/>
                </a:cubicBezTo>
                <a:cubicBezTo>
                  <a:pt x="2645" y="356"/>
                  <a:pt x="2646" y="356"/>
                  <a:pt x="2646" y="357"/>
                </a:cubicBezTo>
                <a:cubicBezTo>
                  <a:pt x="2646" y="358"/>
                  <a:pt x="2647" y="359"/>
                  <a:pt x="2647" y="359"/>
                </a:cubicBezTo>
                <a:cubicBezTo>
                  <a:pt x="2648" y="359"/>
                  <a:pt x="2648" y="360"/>
                  <a:pt x="2648" y="360"/>
                </a:cubicBezTo>
                <a:cubicBezTo>
                  <a:pt x="2649" y="361"/>
                  <a:pt x="2648" y="361"/>
                  <a:pt x="2649" y="362"/>
                </a:cubicBezTo>
                <a:cubicBezTo>
                  <a:pt x="2649" y="362"/>
                  <a:pt x="2649" y="362"/>
                  <a:pt x="2650" y="362"/>
                </a:cubicBezTo>
                <a:cubicBezTo>
                  <a:pt x="2650" y="363"/>
                  <a:pt x="2651" y="363"/>
                  <a:pt x="2650" y="364"/>
                </a:cubicBezTo>
                <a:cubicBezTo>
                  <a:pt x="2650" y="364"/>
                  <a:pt x="2648" y="364"/>
                  <a:pt x="2648" y="364"/>
                </a:cubicBezTo>
                <a:cubicBezTo>
                  <a:pt x="2647" y="364"/>
                  <a:pt x="2646" y="364"/>
                  <a:pt x="2646" y="365"/>
                </a:cubicBezTo>
                <a:cubicBezTo>
                  <a:pt x="2645" y="365"/>
                  <a:pt x="2645" y="366"/>
                  <a:pt x="2644" y="367"/>
                </a:cubicBezTo>
                <a:cubicBezTo>
                  <a:pt x="2643" y="367"/>
                  <a:pt x="2643" y="368"/>
                  <a:pt x="2643" y="369"/>
                </a:cubicBezTo>
                <a:cubicBezTo>
                  <a:pt x="2643" y="370"/>
                  <a:pt x="2643" y="370"/>
                  <a:pt x="2644" y="370"/>
                </a:cubicBezTo>
                <a:cubicBezTo>
                  <a:pt x="2644" y="370"/>
                  <a:pt x="2644" y="370"/>
                  <a:pt x="2644" y="371"/>
                </a:cubicBezTo>
                <a:cubicBezTo>
                  <a:pt x="2644" y="371"/>
                  <a:pt x="2644" y="371"/>
                  <a:pt x="2644" y="372"/>
                </a:cubicBezTo>
                <a:cubicBezTo>
                  <a:pt x="2643" y="372"/>
                  <a:pt x="2643" y="372"/>
                  <a:pt x="2643" y="373"/>
                </a:cubicBezTo>
                <a:cubicBezTo>
                  <a:pt x="2643" y="373"/>
                  <a:pt x="2643" y="373"/>
                  <a:pt x="2643" y="374"/>
                </a:cubicBezTo>
                <a:cubicBezTo>
                  <a:pt x="2643" y="374"/>
                  <a:pt x="2644" y="374"/>
                  <a:pt x="2644" y="374"/>
                </a:cubicBezTo>
                <a:cubicBezTo>
                  <a:pt x="2645" y="374"/>
                  <a:pt x="2645" y="375"/>
                  <a:pt x="2646" y="375"/>
                </a:cubicBezTo>
                <a:cubicBezTo>
                  <a:pt x="2647" y="374"/>
                  <a:pt x="2647" y="374"/>
                  <a:pt x="2647" y="374"/>
                </a:cubicBezTo>
                <a:cubicBezTo>
                  <a:pt x="2648" y="374"/>
                  <a:pt x="2648" y="375"/>
                  <a:pt x="2648" y="375"/>
                </a:cubicBezTo>
                <a:cubicBezTo>
                  <a:pt x="2648" y="376"/>
                  <a:pt x="2649" y="375"/>
                  <a:pt x="2650" y="375"/>
                </a:cubicBezTo>
                <a:cubicBezTo>
                  <a:pt x="2651" y="375"/>
                  <a:pt x="2651" y="376"/>
                  <a:pt x="2652" y="376"/>
                </a:cubicBezTo>
                <a:cubicBezTo>
                  <a:pt x="2653" y="376"/>
                  <a:pt x="2653" y="376"/>
                  <a:pt x="2653" y="376"/>
                </a:cubicBezTo>
                <a:cubicBezTo>
                  <a:pt x="2654" y="376"/>
                  <a:pt x="2654" y="376"/>
                  <a:pt x="2654" y="376"/>
                </a:cubicBezTo>
                <a:cubicBezTo>
                  <a:pt x="2655" y="376"/>
                  <a:pt x="2655" y="376"/>
                  <a:pt x="2655" y="376"/>
                </a:cubicBezTo>
                <a:cubicBezTo>
                  <a:pt x="2656" y="376"/>
                  <a:pt x="2656" y="376"/>
                  <a:pt x="2656" y="376"/>
                </a:cubicBezTo>
                <a:cubicBezTo>
                  <a:pt x="2655" y="376"/>
                  <a:pt x="2655" y="376"/>
                  <a:pt x="2655" y="377"/>
                </a:cubicBezTo>
                <a:cubicBezTo>
                  <a:pt x="2655" y="377"/>
                  <a:pt x="2656" y="377"/>
                  <a:pt x="2656" y="377"/>
                </a:cubicBezTo>
                <a:cubicBezTo>
                  <a:pt x="2657" y="377"/>
                  <a:pt x="2657" y="377"/>
                  <a:pt x="2658" y="376"/>
                </a:cubicBezTo>
                <a:cubicBezTo>
                  <a:pt x="2659" y="376"/>
                  <a:pt x="2659" y="377"/>
                  <a:pt x="2660" y="377"/>
                </a:cubicBezTo>
                <a:cubicBezTo>
                  <a:pt x="2660" y="378"/>
                  <a:pt x="2659" y="377"/>
                  <a:pt x="2658" y="377"/>
                </a:cubicBezTo>
                <a:cubicBezTo>
                  <a:pt x="2658" y="377"/>
                  <a:pt x="2657" y="377"/>
                  <a:pt x="2657" y="377"/>
                </a:cubicBezTo>
                <a:cubicBezTo>
                  <a:pt x="2656" y="378"/>
                  <a:pt x="2655" y="378"/>
                  <a:pt x="2655" y="377"/>
                </a:cubicBezTo>
                <a:cubicBezTo>
                  <a:pt x="2654" y="377"/>
                  <a:pt x="2654" y="377"/>
                  <a:pt x="2654" y="377"/>
                </a:cubicBezTo>
                <a:cubicBezTo>
                  <a:pt x="2653" y="378"/>
                  <a:pt x="2653" y="378"/>
                  <a:pt x="2652" y="378"/>
                </a:cubicBezTo>
                <a:cubicBezTo>
                  <a:pt x="2652" y="377"/>
                  <a:pt x="2651" y="377"/>
                  <a:pt x="2651" y="377"/>
                </a:cubicBezTo>
                <a:cubicBezTo>
                  <a:pt x="2650" y="377"/>
                  <a:pt x="2649" y="378"/>
                  <a:pt x="2649" y="378"/>
                </a:cubicBezTo>
                <a:cubicBezTo>
                  <a:pt x="2648" y="378"/>
                  <a:pt x="2647" y="378"/>
                  <a:pt x="2646" y="378"/>
                </a:cubicBezTo>
                <a:cubicBezTo>
                  <a:pt x="2645" y="378"/>
                  <a:pt x="2645" y="377"/>
                  <a:pt x="2644" y="376"/>
                </a:cubicBezTo>
                <a:cubicBezTo>
                  <a:pt x="2644" y="376"/>
                  <a:pt x="2643" y="376"/>
                  <a:pt x="2643" y="375"/>
                </a:cubicBezTo>
                <a:cubicBezTo>
                  <a:pt x="2642" y="375"/>
                  <a:pt x="2642" y="375"/>
                  <a:pt x="2641" y="374"/>
                </a:cubicBezTo>
                <a:cubicBezTo>
                  <a:pt x="2641" y="374"/>
                  <a:pt x="2640" y="374"/>
                  <a:pt x="2640" y="373"/>
                </a:cubicBezTo>
                <a:cubicBezTo>
                  <a:pt x="2640" y="373"/>
                  <a:pt x="2639" y="373"/>
                  <a:pt x="2639" y="373"/>
                </a:cubicBezTo>
                <a:cubicBezTo>
                  <a:pt x="2639" y="373"/>
                  <a:pt x="2639" y="372"/>
                  <a:pt x="2639" y="372"/>
                </a:cubicBezTo>
                <a:cubicBezTo>
                  <a:pt x="2640" y="373"/>
                  <a:pt x="2641" y="373"/>
                  <a:pt x="2641" y="372"/>
                </a:cubicBezTo>
                <a:cubicBezTo>
                  <a:pt x="2641" y="372"/>
                  <a:pt x="2641" y="372"/>
                  <a:pt x="2641" y="371"/>
                </a:cubicBezTo>
                <a:cubicBezTo>
                  <a:pt x="2641" y="371"/>
                  <a:pt x="2641" y="371"/>
                  <a:pt x="2641" y="371"/>
                </a:cubicBezTo>
                <a:cubicBezTo>
                  <a:pt x="2641" y="371"/>
                  <a:pt x="2641" y="370"/>
                  <a:pt x="2641" y="370"/>
                </a:cubicBezTo>
                <a:cubicBezTo>
                  <a:pt x="2641" y="369"/>
                  <a:pt x="2641" y="368"/>
                  <a:pt x="2641" y="367"/>
                </a:cubicBezTo>
                <a:cubicBezTo>
                  <a:pt x="2641" y="366"/>
                  <a:pt x="2642" y="366"/>
                  <a:pt x="2642" y="365"/>
                </a:cubicBezTo>
                <a:cubicBezTo>
                  <a:pt x="2642" y="364"/>
                  <a:pt x="2640" y="364"/>
                  <a:pt x="2640" y="363"/>
                </a:cubicBezTo>
                <a:cubicBezTo>
                  <a:pt x="2640" y="363"/>
                  <a:pt x="2640" y="362"/>
                  <a:pt x="2641" y="361"/>
                </a:cubicBezTo>
                <a:cubicBezTo>
                  <a:pt x="2641" y="360"/>
                  <a:pt x="2642" y="358"/>
                  <a:pt x="2640" y="358"/>
                </a:cubicBezTo>
                <a:cubicBezTo>
                  <a:pt x="2640" y="357"/>
                  <a:pt x="2640" y="357"/>
                  <a:pt x="2639" y="357"/>
                </a:cubicBezTo>
                <a:cubicBezTo>
                  <a:pt x="2639" y="357"/>
                  <a:pt x="2639" y="357"/>
                  <a:pt x="2639" y="357"/>
                </a:cubicBezTo>
                <a:cubicBezTo>
                  <a:pt x="2638" y="357"/>
                  <a:pt x="2637" y="356"/>
                  <a:pt x="2637" y="355"/>
                </a:cubicBezTo>
                <a:cubicBezTo>
                  <a:pt x="2637" y="355"/>
                  <a:pt x="2636" y="355"/>
                  <a:pt x="2636" y="354"/>
                </a:cubicBezTo>
                <a:cubicBezTo>
                  <a:pt x="2636" y="354"/>
                  <a:pt x="2635" y="353"/>
                  <a:pt x="2635" y="352"/>
                </a:cubicBezTo>
                <a:cubicBezTo>
                  <a:pt x="2634" y="351"/>
                  <a:pt x="2634" y="351"/>
                  <a:pt x="2633" y="350"/>
                </a:cubicBezTo>
                <a:cubicBezTo>
                  <a:pt x="2633" y="349"/>
                  <a:pt x="2632" y="349"/>
                  <a:pt x="2631" y="349"/>
                </a:cubicBezTo>
                <a:cubicBezTo>
                  <a:pt x="2629" y="350"/>
                  <a:pt x="2627" y="350"/>
                  <a:pt x="2626" y="350"/>
                </a:cubicBezTo>
                <a:cubicBezTo>
                  <a:pt x="2624" y="351"/>
                  <a:pt x="2622" y="351"/>
                  <a:pt x="2620" y="352"/>
                </a:cubicBezTo>
                <a:cubicBezTo>
                  <a:pt x="2618" y="352"/>
                  <a:pt x="2616" y="353"/>
                  <a:pt x="2614" y="354"/>
                </a:cubicBezTo>
                <a:cubicBezTo>
                  <a:pt x="2613" y="354"/>
                  <a:pt x="2613" y="354"/>
                  <a:pt x="2612" y="354"/>
                </a:cubicBezTo>
                <a:cubicBezTo>
                  <a:pt x="2611" y="354"/>
                  <a:pt x="2612" y="354"/>
                  <a:pt x="2611" y="355"/>
                </a:cubicBezTo>
                <a:cubicBezTo>
                  <a:pt x="2611" y="355"/>
                  <a:pt x="2611" y="355"/>
                  <a:pt x="2610" y="355"/>
                </a:cubicBezTo>
                <a:cubicBezTo>
                  <a:pt x="2610" y="355"/>
                  <a:pt x="2609" y="355"/>
                  <a:pt x="2609" y="355"/>
                </a:cubicBezTo>
                <a:cubicBezTo>
                  <a:pt x="2609" y="356"/>
                  <a:pt x="2609" y="356"/>
                  <a:pt x="2609" y="356"/>
                </a:cubicBezTo>
                <a:cubicBezTo>
                  <a:pt x="2609" y="356"/>
                  <a:pt x="2608" y="357"/>
                  <a:pt x="2608" y="357"/>
                </a:cubicBezTo>
                <a:cubicBezTo>
                  <a:pt x="2608" y="358"/>
                  <a:pt x="2609" y="358"/>
                  <a:pt x="2609" y="359"/>
                </a:cubicBezTo>
                <a:cubicBezTo>
                  <a:pt x="2609" y="359"/>
                  <a:pt x="2608" y="360"/>
                  <a:pt x="2608" y="360"/>
                </a:cubicBezTo>
                <a:cubicBezTo>
                  <a:pt x="2608" y="361"/>
                  <a:pt x="2607" y="361"/>
                  <a:pt x="2607" y="361"/>
                </a:cubicBezTo>
                <a:cubicBezTo>
                  <a:pt x="2607" y="362"/>
                  <a:pt x="2608" y="362"/>
                  <a:pt x="2608" y="362"/>
                </a:cubicBezTo>
                <a:cubicBezTo>
                  <a:pt x="2609" y="363"/>
                  <a:pt x="2609" y="363"/>
                  <a:pt x="2610" y="364"/>
                </a:cubicBezTo>
                <a:cubicBezTo>
                  <a:pt x="2610" y="364"/>
                  <a:pt x="2611" y="365"/>
                  <a:pt x="2611" y="365"/>
                </a:cubicBezTo>
                <a:cubicBezTo>
                  <a:pt x="2612" y="366"/>
                  <a:pt x="2612" y="367"/>
                  <a:pt x="2612" y="368"/>
                </a:cubicBezTo>
                <a:cubicBezTo>
                  <a:pt x="2613" y="369"/>
                  <a:pt x="2613" y="369"/>
                  <a:pt x="2613" y="370"/>
                </a:cubicBezTo>
                <a:cubicBezTo>
                  <a:pt x="2613" y="370"/>
                  <a:pt x="2613" y="370"/>
                  <a:pt x="2613" y="370"/>
                </a:cubicBezTo>
                <a:cubicBezTo>
                  <a:pt x="2613" y="371"/>
                  <a:pt x="2612" y="371"/>
                  <a:pt x="2612" y="372"/>
                </a:cubicBezTo>
                <a:cubicBezTo>
                  <a:pt x="2612" y="373"/>
                  <a:pt x="2612" y="373"/>
                  <a:pt x="2612" y="374"/>
                </a:cubicBezTo>
                <a:cubicBezTo>
                  <a:pt x="2612" y="375"/>
                  <a:pt x="2612" y="376"/>
                  <a:pt x="2611" y="376"/>
                </a:cubicBezTo>
                <a:cubicBezTo>
                  <a:pt x="2610" y="377"/>
                  <a:pt x="2609" y="378"/>
                  <a:pt x="2608" y="378"/>
                </a:cubicBezTo>
                <a:cubicBezTo>
                  <a:pt x="2607" y="379"/>
                  <a:pt x="2606" y="379"/>
                  <a:pt x="2605" y="380"/>
                </a:cubicBezTo>
                <a:cubicBezTo>
                  <a:pt x="2604" y="381"/>
                  <a:pt x="2604" y="381"/>
                  <a:pt x="2603" y="382"/>
                </a:cubicBezTo>
                <a:cubicBezTo>
                  <a:pt x="2603" y="382"/>
                  <a:pt x="2603" y="383"/>
                  <a:pt x="2603" y="383"/>
                </a:cubicBezTo>
                <a:cubicBezTo>
                  <a:pt x="2603" y="383"/>
                  <a:pt x="2603" y="384"/>
                  <a:pt x="2603" y="384"/>
                </a:cubicBezTo>
                <a:cubicBezTo>
                  <a:pt x="2603" y="386"/>
                  <a:pt x="2602" y="388"/>
                  <a:pt x="2601" y="389"/>
                </a:cubicBezTo>
                <a:cubicBezTo>
                  <a:pt x="2601" y="390"/>
                  <a:pt x="2600" y="390"/>
                  <a:pt x="2600" y="390"/>
                </a:cubicBezTo>
                <a:cubicBezTo>
                  <a:pt x="2600" y="390"/>
                  <a:pt x="2599" y="390"/>
                  <a:pt x="2599" y="391"/>
                </a:cubicBezTo>
                <a:cubicBezTo>
                  <a:pt x="2598" y="391"/>
                  <a:pt x="2598" y="391"/>
                  <a:pt x="2598" y="392"/>
                </a:cubicBezTo>
                <a:cubicBezTo>
                  <a:pt x="2597" y="392"/>
                  <a:pt x="2596" y="392"/>
                  <a:pt x="2595" y="393"/>
                </a:cubicBezTo>
                <a:cubicBezTo>
                  <a:pt x="2594" y="393"/>
                  <a:pt x="2593" y="394"/>
                  <a:pt x="2592" y="394"/>
                </a:cubicBezTo>
                <a:cubicBezTo>
                  <a:pt x="2591" y="395"/>
                  <a:pt x="2591" y="395"/>
                  <a:pt x="2590" y="396"/>
                </a:cubicBezTo>
                <a:cubicBezTo>
                  <a:pt x="2589" y="396"/>
                  <a:pt x="2588" y="396"/>
                  <a:pt x="2587" y="396"/>
                </a:cubicBezTo>
                <a:cubicBezTo>
                  <a:pt x="2586" y="396"/>
                  <a:pt x="2586" y="397"/>
                  <a:pt x="2585" y="397"/>
                </a:cubicBezTo>
                <a:cubicBezTo>
                  <a:pt x="2585" y="398"/>
                  <a:pt x="2584" y="398"/>
                  <a:pt x="2584" y="398"/>
                </a:cubicBezTo>
                <a:cubicBezTo>
                  <a:pt x="2584" y="398"/>
                  <a:pt x="2585" y="398"/>
                  <a:pt x="2585" y="399"/>
                </a:cubicBezTo>
                <a:cubicBezTo>
                  <a:pt x="2585" y="399"/>
                  <a:pt x="2585" y="400"/>
                  <a:pt x="2585" y="401"/>
                </a:cubicBezTo>
                <a:cubicBezTo>
                  <a:pt x="2584" y="402"/>
                  <a:pt x="2583" y="402"/>
                  <a:pt x="2583" y="403"/>
                </a:cubicBezTo>
                <a:cubicBezTo>
                  <a:pt x="2582" y="403"/>
                  <a:pt x="2582" y="403"/>
                  <a:pt x="2582" y="403"/>
                </a:cubicBezTo>
                <a:cubicBezTo>
                  <a:pt x="2581" y="403"/>
                  <a:pt x="2581" y="403"/>
                  <a:pt x="2580" y="403"/>
                </a:cubicBezTo>
                <a:cubicBezTo>
                  <a:pt x="2580" y="403"/>
                  <a:pt x="2579" y="403"/>
                  <a:pt x="2578" y="403"/>
                </a:cubicBezTo>
                <a:cubicBezTo>
                  <a:pt x="2578" y="402"/>
                  <a:pt x="2578" y="401"/>
                  <a:pt x="2576" y="401"/>
                </a:cubicBezTo>
                <a:cubicBezTo>
                  <a:pt x="2576" y="401"/>
                  <a:pt x="2576" y="401"/>
                  <a:pt x="2575" y="401"/>
                </a:cubicBezTo>
                <a:cubicBezTo>
                  <a:pt x="2575" y="401"/>
                  <a:pt x="2574" y="401"/>
                  <a:pt x="2574" y="401"/>
                </a:cubicBezTo>
                <a:cubicBezTo>
                  <a:pt x="2573" y="400"/>
                  <a:pt x="2572" y="400"/>
                  <a:pt x="2571" y="400"/>
                </a:cubicBezTo>
                <a:cubicBezTo>
                  <a:pt x="2569" y="400"/>
                  <a:pt x="2568" y="400"/>
                  <a:pt x="2567" y="401"/>
                </a:cubicBezTo>
                <a:cubicBezTo>
                  <a:pt x="2566" y="401"/>
                  <a:pt x="2564" y="402"/>
                  <a:pt x="2562" y="401"/>
                </a:cubicBezTo>
                <a:cubicBezTo>
                  <a:pt x="2561" y="401"/>
                  <a:pt x="2560" y="401"/>
                  <a:pt x="2559" y="400"/>
                </a:cubicBezTo>
                <a:cubicBezTo>
                  <a:pt x="2559" y="400"/>
                  <a:pt x="2558" y="400"/>
                  <a:pt x="2557" y="400"/>
                </a:cubicBezTo>
                <a:cubicBezTo>
                  <a:pt x="2556" y="399"/>
                  <a:pt x="2555" y="398"/>
                  <a:pt x="2554" y="398"/>
                </a:cubicBezTo>
                <a:cubicBezTo>
                  <a:pt x="2553" y="398"/>
                  <a:pt x="2552" y="398"/>
                  <a:pt x="2551" y="398"/>
                </a:cubicBezTo>
                <a:cubicBezTo>
                  <a:pt x="2550" y="398"/>
                  <a:pt x="2550" y="397"/>
                  <a:pt x="2549" y="397"/>
                </a:cubicBezTo>
                <a:cubicBezTo>
                  <a:pt x="2549" y="396"/>
                  <a:pt x="2548" y="396"/>
                  <a:pt x="2548" y="395"/>
                </a:cubicBezTo>
                <a:cubicBezTo>
                  <a:pt x="2547" y="395"/>
                  <a:pt x="2547" y="394"/>
                  <a:pt x="2547" y="393"/>
                </a:cubicBezTo>
                <a:cubicBezTo>
                  <a:pt x="2547" y="393"/>
                  <a:pt x="2547" y="393"/>
                  <a:pt x="2546" y="392"/>
                </a:cubicBezTo>
                <a:cubicBezTo>
                  <a:pt x="2548" y="392"/>
                  <a:pt x="2550" y="392"/>
                  <a:pt x="2552" y="392"/>
                </a:cubicBezTo>
                <a:cubicBezTo>
                  <a:pt x="2554" y="392"/>
                  <a:pt x="2556" y="391"/>
                  <a:pt x="2557" y="392"/>
                </a:cubicBezTo>
                <a:cubicBezTo>
                  <a:pt x="2558" y="392"/>
                  <a:pt x="2559" y="392"/>
                  <a:pt x="2560" y="393"/>
                </a:cubicBezTo>
                <a:cubicBezTo>
                  <a:pt x="2560" y="394"/>
                  <a:pt x="2561" y="394"/>
                  <a:pt x="2562" y="395"/>
                </a:cubicBezTo>
                <a:cubicBezTo>
                  <a:pt x="2564" y="395"/>
                  <a:pt x="2565" y="393"/>
                  <a:pt x="2567" y="393"/>
                </a:cubicBezTo>
                <a:cubicBezTo>
                  <a:pt x="2568" y="393"/>
                  <a:pt x="2569" y="392"/>
                  <a:pt x="2570" y="392"/>
                </a:cubicBezTo>
                <a:cubicBezTo>
                  <a:pt x="2571" y="392"/>
                  <a:pt x="2572" y="392"/>
                  <a:pt x="2573" y="392"/>
                </a:cubicBezTo>
                <a:cubicBezTo>
                  <a:pt x="2574" y="391"/>
                  <a:pt x="2576" y="391"/>
                  <a:pt x="2577" y="391"/>
                </a:cubicBezTo>
                <a:cubicBezTo>
                  <a:pt x="2578" y="390"/>
                  <a:pt x="2579" y="390"/>
                  <a:pt x="2580" y="389"/>
                </a:cubicBezTo>
                <a:cubicBezTo>
                  <a:pt x="2580" y="388"/>
                  <a:pt x="2581" y="387"/>
                  <a:pt x="2581" y="387"/>
                </a:cubicBezTo>
                <a:cubicBezTo>
                  <a:pt x="2582" y="387"/>
                  <a:pt x="2582" y="386"/>
                  <a:pt x="2582" y="386"/>
                </a:cubicBezTo>
                <a:cubicBezTo>
                  <a:pt x="2583" y="386"/>
                  <a:pt x="2583" y="386"/>
                  <a:pt x="2583" y="386"/>
                </a:cubicBezTo>
                <a:cubicBezTo>
                  <a:pt x="2584" y="385"/>
                  <a:pt x="2584" y="384"/>
                  <a:pt x="2584" y="383"/>
                </a:cubicBezTo>
                <a:cubicBezTo>
                  <a:pt x="2585" y="382"/>
                  <a:pt x="2586" y="382"/>
                  <a:pt x="2586" y="381"/>
                </a:cubicBezTo>
                <a:cubicBezTo>
                  <a:pt x="2586" y="381"/>
                  <a:pt x="2586" y="380"/>
                  <a:pt x="2587" y="380"/>
                </a:cubicBezTo>
                <a:cubicBezTo>
                  <a:pt x="2587" y="380"/>
                  <a:pt x="2587" y="379"/>
                  <a:pt x="2588" y="379"/>
                </a:cubicBezTo>
                <a:cubicBezTo>
                  <a:pt x="2589" y="378"/>
                  <a:pt x="2591" y="377"/>
                  <a:pt x="2592" y="376"/>
                </a:cubicBezTo>
                <a:cubicBezTo>
                  <a:pt x="2593" y="375"/>
                  <a:pt x="2594" y="375"/>
                  <a:pt x="2594" y="374"/>
                </a:cubicBezTo>
                <a:cubicBezTo>
                  <a:pt x="2594" y="374"/>
                  <a:pt x="2593" y="373"/>
                  <a:pt x="2594" y="373"/>
                </a:cubicBezTo>
                <a:cubicBezTo>
                  <a:pt x="2594" y="372"/>
                  <a:pt x="2595" y="372"/>
                  <a:pt x="2595" y="372"/>
                </a:cubicBezTo>
                <a:cubicBezTo>
                  <a:pt x="2595" y="371"/>
                  <a:pt x="2595" y="369"/>
                  <a:pt x="2594" y="368"/>
                </a:cubicBezTo>
                <a:cubicBezTo>
                  <a:pt x="2593" y="367"/>
                  <a:pt x="2593" y="367"/>
                  <a:pt x="2594" y="366"/>
                </a:cubicBezTo>
                <a:cubicBezTo>
                  <a:pt x="2595" y="365"/>
                  <a:pt x="2596" y="365"/>
                  <a:pt x="2596" y="364"/>
                </a:cubicBezTo>
                <a:cubicBezTo>
                  <a:pt x="2597" y="363"/>
                  <a:pt x="2597" y="362"/>
                  <a:pt x="2598" y="362"/>
                </a:cubicBezTo>
                <a:cubicBezTo>
                  <a:pt x="2599" y="361"/>
                  <a:pt x="2600" y="361"/>
                  <a:pt x="2600" y="360"/>
                </a:cubicBezTo>
                <a:cubicBezTo>
                  <a:pt x="2600" y="359"/>
                  <a:pt x="2600" y="359"/>
                  <a:pt x="2599" y="359"/>
                </a:cubicBezTo>
                <a:cubicBezTo>
                  <a:pt x="2599" y="358"/>
                  <a:pt x="2598" y="357"/>
                  <a:pt x="2597" y="357"/>
                </a:cubicBezTo>
                <a:cubicBezTo>
                  <a:pt x="2596" y="356"/>
                  <a:pt x="2596" y="356"/>
                  <a:pt x="2595" y="355"/>
                </a:cubicBezTo>
                <a:cubicBezTo>
                  <a:pt x="2594" y="355"/>
                  <a:pt x="2594" y="354"/>
                  <a:pt x="2593" y="354"/>
                </a:cubicBezTo>
                <a:cubicBezTo>
                  <a:pt x="2592" y="354"/>
                  <a:pt x="2591" y="354"/>
                  <a:pt x="2591" y="354"/>
                </a:cubicBezTo>
                <a:cubicBezTo>
                  <a:pt x="2590" y="353"/>
                  <a:pt x="2590" y="352"/>
                  <a:pt x="2589" y="352"/>
                </a:cubicBezTo>
                <a:cubicBezTo>
                  <a:pt x="2588" y="351"/>
                  <a:pt x="2588" y="351"/>
                  <a:pt x="2587" y="350"/>
                </a:cubicBezTo>
                <a:cubicBezTo>
                  <a:pt x="2587" y="349"/>
                  <a:pt x="2587" y="349"/>
                  <a:pt x="2587" y="348"/>
                </a:cubicBezTo>
                <a:cubicBezTo>
                  <a:pt x="2587" y="347"/>
                  <a:pt x="2587" y="347"/>
                  <a:pt x="2587" y="346"/>
                </a:cubicBezTo>
                <a:cubicBezTo>
                  <a:pt x="2588" y="345"/>
                  <a:pt x="2588" y="345"/>
                  <a:pt x="2588" y="344"/>
                </a:cubicBezTo>
                <a:cubicBezTo>
                  <a:pt x="2588" y="344"/>
                  <a:pt x="2588" y="343"/>
                  <a:pt x="2588" y="342"/>
                </a:cubicBezTo>
                <a:cubicBezTo>
                  <a:pt x="2588" y="342"/>
                  <a:pt x="2588" y="341"/>
                  <a:pt x="2588" y="341"/>
                </a:cubicBezTo>
                <a:cubicBezTo>
                  <a:pt x="2588" y="340"/>
                  <a:pt x="2588" y="339"/>
                  <a:pt x="2588" y="338"/>
                </a:cubicBezTo>
                <a:cubicBezTo>
                  <a:pt x="2587" y="338"/>
                  <a:pt x="2587" y="337"/>
                  <a:pt x="2588" y="336"/>
                </a:cubicBezTo>
                <a:cubicBezTo>
                  <a:pt x="2588" y="335"/>
                  <a:pt x="2588" y="335"/>
                  <a:pt x="2588" y="334"/>
                </a:cubicBezTo>
                <a:cubicBezTo>
                  <a:pt x="2588" y="333"/>
                  <a:pt x="2589" y="333"/>
                  <a:pt x="2589" y="332"/>
                </a:cubicBezTo>
                <a:cubicBezTo>
                  <a:pt x="2589" y="332"/>
                  <a:pt x="2588" y="332"/>
                  <a:pt x="2588" y="331"/>
                </a:cubicBezTo>
                <a:cubicBezTo>
                  <a:pt x="2588" y="331"/>
                  <a:pt x="2587" y="330"/>
                  <a:pt x="2587" y="329"/>
                </a:cubicBezTo>
                <a:cubicBezTo>
                  <a:pt x="2587" y="328"/>
                  <a:pt x="2587" y="327"/>
                  <a:pt x="2588" y="326"/>
                </a:cubicBezTo>
                <a:cubicBezTo>
                  <a:pt x="2588" y="325"/>
                  <a:pt x="2587" y="325"/>
                  <a:pt x="2587" y="324"/>
                </a:cubicBezTo>
                <a:cubicBezTo>
                  <a:pt x="2586" y="323"/>
                  <a:pt x="2586" y="323"/>
                  <a:pt x="2587" y="322"/>
                </a:cubicBezTo>
                <a:cubicBezTo>
                  <a:pt x="2588" y="321"/>
                  <a:pt x="2590" y="321"/>
                  <a:pt x="2590" y="319"/>
                </a:cubicBezTo>
                <a:cubicBezTo>
                  <a:pt x="2590" y="318"/>
                  <a:pt x="2589" y="318"/>
                  <a:pt x="2589" y="318"/>
                </a:cubicBezTo>
                <a:cubicBezTo>
                  <a:pt x="2589" y="317"/>
                  <a:pt x="2589" y="317"/>
                  <a:pt x="2589" y="316"/>
                </a:cubicBezTo>
                <a:cubicBezTo>
                  <a:pt x="2589" y="316"/>
                  <a:pt x="2590" y="316"/>
                  <a:pt x="2590" y="315"/>
                </a:cubicBezTo>
                <a:cubicBezTo>
                  <a:pt x="2590" y="315"/>
                  <a:pt x="2590" y="314"/>
                  <a:pt x="2590" y="314"/>
                </a:cubicBezTo>
                <a:cubicBezTo>
                  <a:pt x="2590" y="314"/>
                  <a:pt x="2590" y="314"/>
                  <a:pt x="2590" y="313"/>
                </a:cubicBezTo>
                <a:cubicBezTo>
                  <a:pt x="2590" y="313"/>
                  <a:pt x="2590" y="313"/>
                  <a:pt x="2590" y="312"/>
                </a:cubicBezTo>
                <a:cubicBezTo>
                  <a:pt x="2591" y="311"/>
                  <a:pt x="2590" y="311"/>
                  <a:pt x="2589" y="310"/>
                </a:cubicBezTo>
                <a:cubicBezTo>
                  <a:pt x="2589" y="310"/>
                  <a:pt x="2588" y="309"/>
                  <a:pt x="2588" y="308"/>
                </a:cubicBezTo>
                <a:cubicBezTo>
                  <a:pt x="2588" y="307"/>
                  <a:pt x="2588" y="307"/>
                  <a:pt x="2588" y="306"/>
                </a:cubicBezTo>
                <a:cubicBezTo>
                  <a:pt x="2588" y="306"/>
                  <a:pt x="2588" y="305"/>
                  <a:pt x="2588" y="305"/>
                </a:cubicBezTo>
                <a:cubicBezTo>
                  <a:pt x="2587" y="304"/>
                  <a:pt x="2586" y="305"/>
                  <a:pt x="2585" y="304"/>
                </a:cubicBezTo>
                <a:cubicBezTo>
                  <a:pt x="2584" y="304"/>
                  <a:pt x="2584" y="303"/>
                  <a:pt x="2583" y="303"/>
                </a:cubicBezTo>
                <a:cubicBezTo>
                  <a:pt x="2582" y="302"/>
                  <a:pt x="2581" y="302"/>
                  <a:pt x="2581" y="301"/>
                </a:cubicBezTo>
                <a:cubicBezTo>
                  <a:pt x="2580" y="300"/>
                  <a:pt x="2580" y="300"/>
                  <a:pt x="2580" y="299"/>
                </a:cubicBezTo>
                <a:cubicBezTo>
                  <a:pt x="2579" y="298"/>
                  <a:pt x="2579" y="298"/>
                  <a:pt x="2579" y="297"/>
                </a:cubicBezTo>
                <a:cubicBezTo>
                  <a:pt x="2580" y="297"/>
                  <a:pt x="2581" y="297"/>
                  <a:pt x="2582" y="296"/>
                </a:cubicBezTo>
                <a:cubicBezTo>
                  <a:pt x="2583" y="296"/>
                  <a:pt x="2584" y="296"/>
                  <a:pt x="2584" y="295"/>
                </a:cubicBezTo>
                <a:cubicBezTo>
                  <a:pt x="2585" y="293"/>
                  <a:pt x="2584" y="291"/>
                  <a:pt x="2586" y="290"/>
                </a:cubicBezTo>
                <a:cubicBezTo>
                  <a:pt x="2586" y="290"/>
                  <a:pt x="2587" y="289"/>
                  <a:pt x="2587" y="288"/>
                </a:cubicBezTo>
                <a:cubicBezTo>
                  <a:pt x="2587" y="287"/>
                  <a:pt x="2588" y="286"/>
                  <a:pt x="2589" y="285"/>
                </a:cubicBezTo>
                <a:cubicBezTo>
                  <a:pt x="2589" y="285"/>
                  <a:pt x="2589" y="285"/>
                  <a:pt x="2589" y="284"/>
                </a:cubicBezTo>
                <a:cubicBezTo>
                  <a:pt x="2589" y="284"/>
                  <a:pt x="2590" y="283"/>
                  <a:pt x="2590" y="283"/>
                </a:cubicBezTo>
                <a:cubicBezTo>
                  <a:pt x="2590" y="283"/>
                  <a:pt x="2591" y="282"/>
                  <a:pt x="2591" y="281"/>
                </a:cubicBezTo>
                <a:cubicBezTo>
                  <a:pt x="2591" y="281"/>
                  <a:pt x="2590" y="280"/>
                  <a:pt x="2590" y="279"/>
                </a:cubicBezTo>
                <a:cubicBezTo>
                  <a:pt x="2590" y="279"/>
                  <a:pt x="2590" y="278"/>
                  <a:pt x="2590" y="277"/>
                </a:cubicBezTo>
                <a:cubicBezTo>
                  <a:pt x="2590" y="276"/>
                  <a:pt x="2590" y="275"/>
                  <a:pt x="2590" y="274"/>
                </a:cubicBezTo>
                <a:cubicBezTo>
                  <a:pt x="2590" y="273"/>
                  <a:pt x="2590" y="272"/>
                  <a:pt x="2589" y="272"/>
                </a:cubicBezTo>
                <a:cubicBezTo>
                  <a:pt x="2589" y="272"/>
                  <a:pt x="2588" y="271"/>
                  <a:pt x="2587" y="271"/>
                </a:cubicBezTo>
                <a:cubicBezTo>
                  <a:pt x="2586" y="271"/>
                  <a:pt x="2585" y="270"/>
                  <a:pt x="2583" y="270"/>
                </a:cubicBezTo>
                <a:cubicBezTo>
                  <a:pt x="2583" y="270"/>
                  <a:pt x="2582" y="270"/>
                  <a:pt x="2581" y="270"/>
                </a:cubicBezTo>
                <a:cubicBezTo>
                  <a:pt x="2581" y="270"/>
                  <a:pt x="2580" y="270"/>
                  <a:pt x="2580" y="270"/>
                </a:cubicBezTo>
                <a:cubicBezTo>
                  <a:pt x="2580" y="270"/>
                  <a:pt x="2581" y="270"/>
                  <a:pt x="2580" y="269"/>
                </a:cubicBezTo>
                <a:cubicBezTo>
                  <a:pt x="2580" y="269"/>
                  <a:pt x="2579" y="269"/>
                  <a:pt x="2579" y="269"/>
                </a:cubicBezTo>
                <a:cubicBezTo>
                  <a:pt x="2578" y="269"/>
                  <a:pt x="2578" y="269"/>
                  <a:pt x="2577" y="268"/>
                </a:cubicBezTo>
                <a:cubicBezTo>
                  <a:pt x="2577" y="268"/>
                  <a:pt x="2576" y="268"/>
                  <a:pt x="2575" y="268"/>
                </a:cubicBezTo>
                <a:cubicBezTo>
                  <a:pt x="2574" y="268"/>
                  <a:pt x="2573" y="268"/>
                  <a:pt x="2572" y="268"/>
                </a:cubicBezTo>
                <a:cubicBezTo>
                  <a:pt x="2571" y="268"/>
                  <a:pt x="2571" y="268"/>
                  <a:pt x="2570" y="268"/>
                </a:cubicBezTo>
                <a:cubicBezTo>
                  <a:pt x="2569" y="268"/>
                  <a:pt x="2569" y="268"/>
                  <a:pt x="2568" y="268"/>
                </a:cubicBezTo>
                <a:cubicBezTo>
                  <a:pt x="2568" y="268"/>
                  <a:pt x="2567" y="268"/>
                  <a:pt x="2566" y="268"/>
                </a:cubicBezTo>
                <a:cubicBezTo>
                  <a:pt x="2566" y="268"/>
                  <a:pt x="2565" y="268"/>
                  <a:pt x="2564" y="268"/>
                </a:cubicBezTo>
                <a:cubicBezTo>
                  <a:pt x="2564" y="268"/>
                  <a:pt x="2563" y="268"/>
                  <a:pt x="2563" y="268"/>
                </a:cubicBezTo>
                <a:cubicBezTo>
                  <a:pt x="2562" y="268"/>
                  <a:pt x="2562" y="268"/>
                  <a:pt x="2561" y="268"/>
                </a:cubicBezTo>
                <a:cubicBezTo>
                  <a:pt x="2560" y="268"/>
                  <a:pt x="2559" y="268"/>
                  <a:pt x="2558" y="268"/>
                </a:cubicBezTo>
                <a:cubicBezTo>
                  <a:pt x="2557" y="268"/>
                  <a:pt x="2556" y="268"/>
                  <a:pt x="2555" y="268"/>
                </a:cubicBezTo>
                <a:cubicBezTo>
                  <a:pt x="2555" y="268"/>
                  <a:pt x="2553" y="269"/>
                  <a:pt x="2554" y="268"/>
                </a:cubicBezTo>
                <a:cubicBezTo>
                  <a:pt x="2554" y="268"/>
                  <a:pt x="2554" y="268"/>
                  <a:pt x="2555" y="267"/>
                </a:cubicBezTo>
                <a:cubicBezTo>
                  <a:pt x="2555" y="267"/>
                  <a:pt x="2555" y="267"/>
                  <a:pt x="2555" y="267"/>
                </a:cubicBezTo>
                <a:cubicBezTo>
                  <a:pt x="2556" y="266"/>
                  <a:pt x="2554" y="267"/>
                  <a:pt x="2554" y="267"/>
                </a:cubicBezTo>
                <a:cubicBezTo>
                  <a:pt x="2553" y="267"/>
                  <a:pt x="2552" y="266"/>
                  <a:pt x="2551" y="267"/>
                </a:cubicBezTo>
                <a:cubicBezTo>
                  <a:pt x="2550" y="267"/>
                  <a:pt x="2550" y="268"/>
                  <a:pt x="2550" y="269"/>
                </a:cubicBezTo>
                <a:cubicBezTo>
                  <a:pt x="2550" y="269"/>
                  <a:pt x="2549" y="270"/>
                  <a:pt x="2549" y="271"/>
                </a:cubicBezTo>
                <a:cubicBezTo>
                  <a:pt x="2548" y="272"/>
                  <a:pt x="2547" y="272"/>
                  <a:pt x="2547" y="273"/>
                </a:cubicBezTo>
                <a:cubicBezTo>
                  <a:pt x="2546" y="274"/>
                  <a:pt x="2546" y="275"/>
                  <a:pt x="2546" y="276"/>
                </a:cubicBezTo>
                <a:cubicBezTo>
                  <a:pt x="2546" y="277"/>
                  <a:pt x="2545" y="278"/>
                  <a:pt x="2545" y="279"/>
                </a:cubicBezTo>
                <a:cubicBezTo>
                  <a:pt x="2544" y="281"/>
                  <a:pt x="2544" y="282"/>
                  <a:pt x="2543" y="284"/>
                </a:cubicBezTo>
                <a:cubicBezTo>
                  <a:pt x="2543" y="285"/>
                  <a:pt x="2543" y="286"/>
                  <a:pt x="2542" y="288"/>
                </a:cubicBezTo>
                <a:cubicBezTo>
                  <a:pt x="2542" y="288"/>
                  <a:pt x="2542" y="289"/>
                  <a:pt x="2541" y="289"/>
                </a:cubicBezTo>
                <a:cubicBezTo>
                  <a:pt x="2541" y="290"/>
                  <a:pt x="2540" y="291"/>
                  <a:pt x="2539" y="292"/>
                </a:cubicBezTo>
                <a:cubicBezTo>
                  <a:pt x="2538" y="295"/>
                  <a:pt x="2536" y="297"/>
                  <a:pt x="2534" y="298"/>
                </a:cubicBezTo>
                <a:cubicBezTo>
                  <a:pt x="2532" y="299"/>
                  <a:pt x="2530" y="300"/>
                  <a:pt x="2528" y="301"/>
                </a:cubicBezTo>
                <a:cubicBezTo>
                  <a:pt x="2527" y="301"/>
                  <a:pt x="2526" y="302"/>
                  <a:pt x="2526" y="302"/>
                </a:cubicBezTo>
                <a:cubicBezTo>
                  <a:pt x="2525" y="302"/>
                  <a:pt x="2524" y="302"/>
                  <a:pt x="2523" y="302"/>
                </a:cubicBezTo>
                <a:cubicBezTo>
                  <a:pt x="2522" y="303"/>
                  <a:pt x="2522" y="304"/>
                  <a:pt x="2522" y="304"/>
                </a:cubicBezTo>
                <a:cubicBezTo>
                  <a:pt x="2522" y="305"/>
                  <a:pt x="2521" y="306"/>
                  <a:pt x="2520" y="306"/>
                </a:cubicBezTo>
                <a:cubicBezTo>
                  <a:pt x="2520" y="307"/>
                  <a:pt x="2519" y="308"/>
                  <a:pt x="2520" y="308"/>
                </a:cubicBezTo>
                <a:cubicBezTo>
                  <a:pt x="2521" y="309"/>
                  <a:pt x="2521" y="307"/>
                  <a:pt x="2522" y="307"/>
                </a:cubicBezTo>
                <a:cubicBezTo>
                  <a:pt x="2522" y="307"/>
                  <a:pt x="2522" y="308"/>
                  <a:pt x="2522" y="309"/>
                </a:cubicBezTo>
                <a:cubicBezTo>
                  <a:pt x="2521" y="309"/>
                  <a:pt x="2521" y="310"/>
                  <a:pt x="2521" y="310"/>
                </a:cubicBezTo>
                <a:cubicBezTo>
                  <a:pt x="2520" y="311"/>
                  <a:pt x="2519" y="311"/>
                  <a:pt x="2520" y="312"/>
                </a:cubicBezTo>
                <a:cubicBezTo>
                  <a:pt x="2520" y="312"/>
                  <a:pt x="2520" y="313"/>
                  <a:pt x="2520" y="313"/>
                </a:cubicBezTo>
                <a:cubicBezTo>
                  <a:pt x="2521" y="314"/>
                  <a:pt x="2522" y="313"/>
                  <a:pt x="2523" y="313"/>
                </a:cubicBezTo>
                <a:cubicBezTo>
                  <a:pt x="2523" y="313"/>
                  <a:pt x="2523" y="313"/>
                  <a:pt x="2524" y="313"/>
                </a:cubicBezTo>
                <a:cubicBezTo>
                  <a:pt x="2524" y="312"/>
                  <a:pt x="2524" y="312"/>
                  <a:pt x="2525" y="312"/>
                </a:cubicBezTo>
                <a:cubicBezTo>
                  <a:pt x="2525" y="312"/>
                  <a:pt x="2526" y="312"/>
                  <a:pt x="2526" y="313"/>
                </a:cubicBezTo>
                <a:cubicBezTo>
                  <a:pt x="2527" y="313"/>
                  <a:pt x="2528" y="313"/>
                  <a:pt x="2528" y="314"/>
                </a:cubicBezTo>
                <a:cubicBezTo>
                  <a:pt x="2528" y="315"/>
                  <a:pt x="2527" y="316"/>
                  <a:pt x="2526" y="316"/>
                </a:cubicBezTo>
                <a:cubicBezTo>
                  <a:pt x="2526" y="318"/>
                  <a:pt x="2528" y="320"/>
                  <a:pt x="2526" y="321"/>
                </a:cubicBezTo>
                <a:cubicBezTo>
                  <a:pt x="2526" y="322"/>
                  <a:pt x="2525" y="322"/>
                  <a:pt x="2525" y="323"/>
                </a:cubicBezTo>
                <a:cubicBezTo>
                  <a:pt x="2525" y="324"/>
                  <a:pt x="2525" y="325"/>
                  <a:pt x="2525" y="325"/>
                </a:cubicBezTo>
                <a:cubicBezTo>
                  <a:pt x="2526" y="326"/>
                  <a:pt x="2526" y="326"/>
                  <a:pt x="2527" y="326"/>
                </a:cubicBezTo>
                <a:cubicBezTo>
                  <a:pt x="2527" y="326"/>
                  <a:pt x="2527" y="326"/>
                  <a:pt x="2527" y="327"/>
                </a:cubicBezTo>
                <a:cubicBezTo>
                  <a:pt x="2528" y="328"/>
                  <a:pt x="2527" y="328"/>
                  <a:pt x="2526" y="329"/>
                </a:cubicBezTo>
                <a:cubicBezTo>
                  <a:pt x="2526" y="329"/>
                  <a:pt x="2525" y="330"/>
                  <a:pt x="2525" y="329"/>
                </a:cubicBezTo>
                <a:cubicBezTo>
                  <a:pt x="2525" y="329"/>
                  <a:pt x="2524" y="329"/>
                  <a:pt x="2524" y="329"/>
                </a:cubicBezTo>
                <a:cubicBezTo>
                  <a:pt x="2524" y="328"/>
                  <a:pt x="2524" y="328"/>
                  <a:pt x="2524" y="328"/>
                </a:cubicBezTo>
                <a:cubicBezTo>
                  <a:pt x="2523" y="327"/>
                  <a:pt x="2523" y="329"/>
                  <a:pt x="2523" y="329"/>
                </a:cubicBezTo>
                <a:cubicBezTo>
                  <a:pt x="2523" y="330"/>
                  <a:pt x="2522" y="331"/>
                  <a:pt x="2522" y="331"/>
                </a:cubicBezTo>
                <a:cubicBezTo>
                  <a:pt x="2521" y="332"/>
                  <a:pt x="2521" y="333"/>
                  <a:pt x="2521" y="334"/>
                </a:cubicBezTo>
                <a:cubicBezTo>
                  <a:pt x="2521" y="335"/>
                  <a:pt x="2521" y="336"/>
                  <a:pt x="2521" y="337"/>
                </a:cubicBezTo>
                <a:cubicBezTo>
                  <a:pt x="2521" y="337"/>
                  <a:pt x="2522" y="339"/>
                  <a:pt x="2522" y="338"/>
                </a:cubicBezTo>
                <a:cubicBezTo>
                  <a:pt x="2523" y="338"/>
                  <a:pt x="2522" y="337"/>
                  <a:pt x="2523" y="337"/>
                </a:cubicBezTo>
                <a:cubicBezTo>
                  <a:pt x="2523" y="337"/>
                  <a:pt x="2523" y="337"/>
                  <a:pt x="2524" y="336"/>
                </a:cubicBezTo>
                <a:cubicBezTo>
                  <a:pt x="2524" y="336"/>
                  <a:pt x="2524" y="335"/>
                  <a:pt x="2524" y="335"/>
                </a:cubicBezTo>
                <a:cubicBezTo>
                  <a:pt x="2525" y="335"/>
                  <a:pt x="2525" y="335"/>
                  <a:pt x="2525" y="336"/>
                </a:cubicBezTo>
                <a:cubicBezTo>
                  <a:pt x="2526" y="336"/>
                  <a:pt x="2527" y="336"/>
                  <a:pt x="2527" y="336"/>
                </a:cubicBezTo>
                <a:cubicBezTo>
                  <a:pt x="2528" y="337"/>
                  <a:pt x="2529" y="337"/>
                  <a:pt x="2530" y="337"/>
                </a:cubicBezTo>
                <a:cubicBezTo>
                  <a:pt x="2531" y="337"/>
                  <a:pt x="2531" y="338"/>
                  <a:pt x="2532" y="339"/>
                </a:cubicBezTo>
                <a:cubicBezTo>
                  <a:pt x="2533" y="339"/>
                  <a:pt x="2534" y="339"/>
                  <a:pt x="2534" y="339"/>
                </a:cubicBezTo>
                <a:cubicBezTo>
                  <a:pt x="2534" y="340"/>
                  <a:pt x="2535" y="340"/>
                  <a:pt x="2535" y="340"/>
                </a:cubicBezTo>
                <a:cubicBezTo>
                  <a:pt x="2536" y="340"/>
                  <a:pt x="2536" y="339"/>
                  <a:pt x="2536" y="339"/>
                </a:cubicBezTo>
                <a:cubicBezTo>
                  <a:pt x="2537" y="339"/>
                  <a:pt x="2536" y="341"/>
                  <a:pt x="2536" y="341"/>
                </a:cubicBezTo>
                <a:cubicBezTo>
                  <a:pt x="2536" y="342"/>
                  <a:pt x="2535" y="342"/>
                  <a:pt x="2536" y="343"/>
                </a:cubicBezTo>
                <a:cubicBezTo>
                  <a:pt x="2536" y="344"/>
                  <a:pt x="2536" y="344"/>
                  <a:pt x="2537" y="345"/>
                </a:cubicBezTo>
                <a:cubicBezTo>
                  <a:pt x="2537" y="345"/>
                  <a:pt x="2537" y="346"/>
                  <a:pt x="2537" y="346"/>
                </a:cubicBezTo>
                <a:cubicBezTo>
                  <a:pt x="2538" y="346"/>
                  <a:pt x="2538" y="347"/>
                  <a:pt x="2538" y="347"/>
                </a:cubicBezTo>
                <a:cubicBezTo>
                  <a:pt x="2539" y="347"/>
                  <a:pt x="2539" y="347"/>
                  <a:pt x="2539" y="348"/>
                </a:cubicBezTo>
                <a:cubicBezTo>
                  <a:pt x="2540" y="348"/>
                  <a:pt x="2540" y="349"/>
                  <a:pt x="2540" y="350"/>
                </a:cubicBezTo>
                <a:cubicBezTo>
                  <a:pt x="2541" y="350"/>
                  <a:pt x="2541" y="350"/>
                  <a:pt x="2542" y="350"/>
                </a:cubicBezTo>
                <a:cubicBezTo>
                  <a:pt x="2542" y="350"/>
                  <a:pt x="2543" y="351"/>
                  <a:pt x="2543" y="351"/>
                </a:cubicBezTo>
                <a:cubicBezTo>
                  <a:pt x="2544" y="351"/>
                  <a:pt x="2545" y="351"/>
                  <a:pt x="2545" y="351"/>
                </a:cubicBezTo>
                <a:cubicBezTo>
                  <a:pt x="2546" y="350"/>
                  <a:pt x="2547" y="350"/>
                  <a:pt x="2548" y="351"/>
                </a:cubicBezTo>
                <a:cubicBezTo>
                  <a:pt x="2548" y="352"/>
                  <a:pt x="2547" y="351"/>
                  <a:pt x="2547" y="351"/>
                </a:cubicBezTo>
                <a:cubicBezTo>
                  <a:pt x="2546" y="351"/>
                  <a:pt x="2546" y="352"/>
                  <a:pt x="2546" y="352"/>
                </a:cubicBezTo>
                <a:cubicBezTo>
                  <a:pt x="2547" y="352"/>
                  <a:pt x="2547" y="352"/>
                  <a:pt x="2547" y="353"/>
                </a:cubicBezTo>
                <a:cubicBezTo>
                  <a:pt x="2547" y="353"/>
                  <a:pt x="2547" y="353"/>
                  <a:pt x="2546" y="354"/>
                </a:cubicBezTo>
                <a:cubicBezTo>
                  <a:pt x="2546" y="354"/>
                  <a:pt x="2546" y="355"/>
                  <a:pt x="2546" y="356"/>
                </a:cubicBezTo>
                <a:cubicBezTo>
                  <a:pt x="2545" y="358"/>
                  <a:pt x="2544" y="359"/>
                  <a:pt x="2543" y="360"/>
                </a:cubicBezTo>
                <a:cubicBezTo>
                  <a:pt x="2543" y="360"/>
                  <a:pt x="2542" y="361"/>
                  <a:pt x="2542" y="361"/>
                </a:cubicBezTo>
                <a:cubicBezTo>
                  <a:pt x="2542" y="362"/>
                  <a:pt x="2542" y="363"/>
                  <a:pt x="2541" y="363"/>
                </a:cubicBezTo>
                <a:cubicBezTo>
                  <a:pt x="2540" y="364"/>
                  <a:pt x="2540" y="365"/>
                  <a:pt x="2539" y="364"/>
                </a:cubicBezTo>
                <a:cubicBezTo>
                  <a:pt x="2538" y="364"/>
                  <a:pt x="2538" y="363"/>
                  <a:pt x="2537" y="363"/>
                </a:cubicBezTo>
                <a:cubicBezTo>
                  <a:pt x="2537" y="362"/>
                  <a:pt x="2537" y="362"/>
                  <a:pt x="2536" y="362"/>
                </a:cubicBezTo>
                <a:cubicBezTo>
                  <a:pt x="2536" y="362"/>
                  <a:pt x="2536" y="362"/>
                  <a:pt x="2535" y="361"/>
                </a:cubicBezTo>
                <a:cubicBezTo>
                  <a:pt x="2535" y="361"/>
                  <a:pt x="2534" y="360"/>
                  <a:pt x="2534" y="359"/>
                </a:cubicBezTo>
                <a:cubicBezTo>
                  <a:pt x="2533" y="358"/>
                  <a:pt x="2532" y="358"/>
                  <a:pt x="2531" y="357"/>
                </a:cubicBezTo>
                <a:cubicBezTo>
                  <a:pt x="2531" y="357"/>
                  <a:pt x="2531" y="357"/>
                  <a:pt x="2530" y="357"/>
                </a:cubicBezTo>
                <a:cubicBezTo>
                  <a:pt x="2530" y="356"/>
                  <a:pt x="2530" y="356"/>
                  <a:pt x="2529" y="356"/>
                </a:cubicBezTo>
                <a:cubicBezTo>
                  <a:pt x="2529" y="355"/>
                  <a:pt x="2528" y="354"/>
                  <a:pt x="2527" y="354"/>
                </a:cubicBezTo>
                <a:cubicBezTo>
                  <a:pt x="2527" y="353"/>
                  <a:pt x="2526" y="353"/>
                  <a:pt x="2526" y="353"/>
                </a:cubicBezTo>
                <a:cubicBezTo>
                  <a:pt x="2525" y="352"/>
                  <a:pt x="2525" y="352"/>
                  <a:pt x="2524" y="352"/>
                </a:cubicBezTo>
                <a:cubicBezTo>
                  <a:pt x="2523" y="352"/>
                  <a:pt x="2522" y="352"/>
                  <a:pt x="2520" y="352"/>
                </a:cubicBezTo>
                <a:cubicBezTo>
                  <a:pt x="2519" y="352"/>
                  <a:pt x="2518" y="351"/>
                  <a:pt x="2518" y="351"/>
                </a:cubicBezTo>
                <a:cubicBezTo>
                  <a:pt x="2517" y="350"/>
                  <a:pt x="2516" y="350"/>
                  <a:pt x="2515" y="349"/>
                </a:cubicBezTo>
                <a:cubicBezTo>
                  <a:pt x="2514" y="349"/>
                  <a:pt x="2514" y="349"/>
                  <a:pt x="2513" y="349"/>
                </a:cubicBezTo>
                <a:cubicBezTo>
                  <a:pt x="2512" y="349"/>
                  <a:pt x="2511" y="348"/>
                  <a:pt x="2511" y="348"/>
                </a:cubicBezTo>
                <a:cubicBezTo>
                  <a:pt x="2510" y="347"/>
                  <a:pt x="2510" y="347"/>
                  <a:pt x="2509" y="346"/>
                </a:cubicBezTo>
                <a:cubicBezTo>
                  <a:pt x="2509" y="346"/>
                  <a:pt x="2508" y="346"/>
                  <a:pt x="2507" y="345"/>
                </a:cubicBezTo>
                <a:cubicBezTo>
                  <a:pt x="2506" y="345"/>
                  <a:pt x="2505" y="345"/>
                  <a:pt x="2504" y="345"/>
                </a:cubicBezTo>
                <a:cubicBezTo>
                  <a:pt x="2504" y="345"/>
                  <a:pt x="2503" y="344"/>
                  <a:pt x="2502" y="344"/>
                </a:cubicBezTo>
                <a:cubicBezTo>
                  <a:pt x="2501" y="344"/>
                  <a:pt x="2501" y="344"/>
                  <a:pt x="2500" y="345"/>
                </a:cubicBezTo>
                <a:cubicBezTo>
                  <a:pt x="2500" y="345"/>
                  <a:pt x="2499" y="346"/>
                  <a:pt x="2499" y="345"/>
                </a:cubicBezTo>
                <a:cubicBezTo>
                  <a:pt x="2499" y="345"/>
                  <a:pt x="2499" y="344"/>
                  <a:pt x="2500" y="344"/>
                </a:cubicBezTo>
                <a:cubicBezTo>
                  <a:pt x="2500" y="344"/>
                  <a:pt x="2500" y="344"/>
                  <a:pt x="2501" y="344"/>
                </a:cubicBezTo>
                <a:cubicBezTo>
                  <a:pt x="2501" y="344"/>
                  <a:pt x="2501" y="343"/>
                  <a:pt x="2501" y="343"/>
                </a:cubicBezTo>
                <a:cubicBezTo>
                  <a:pt x="2501" y="343"/>
                  <a:pt x="2500" y="343"/>
                  <a:pt x="2500" y="343"/>
                </a:cubicBezTo>
                <a:cubicBezTo>
                  <a:pt x="2499" y="342"/>
                  <a:pt x="2499" y="342"/>
                  <a:pt x="2498" y="341"/>
                </a:cubicBezTo>
                <a:cubicBezTo>
                  <a:pt x="2497" y="341"/>
                  <a:pt x="2496" y="341"/>
                  <a:pt x="2495" y="340"/>
                </a:cubicBezTo>
                <a:cubicBezTo>
                  <a:pt x="2494" y="339"/>
                  <a:pt x="2492" y="338"/>
                  <a:pt x="2489" y="338"/>
                </a:cubicBezTo>
                <a:cubicBezTo>
                  <a:pt x="2488" y="337"/>
                  <a:pt x="2487" y="337"/>
                  <a:pt x="2486" y="337"/>
                </a:cubicBezTo>
                <a:cubicBezTo>
                  <a:pt x="2485" y="337"/>
                  <a:pt x="2484" y="336"/>
                  <a:pt x="2483" y="336"/>
                </a:cubicBezTo>
                <a:cubicBezTo>
                  <a:pt x="2483" y="336"/>
                  <a:pt x="2482" y="336"/>
                  <a:pt x="2482" y="336"/>
                </a:cubicBezTo>
                <a:cubicBezTo>
                  <a:pt x="2481" y="335"/>
                  <a:pt x="2480" y="335"/>
                  <a:pt x="2479" y="335"/>
                </a:cubicBezTo>
                <a:cubicBezTo>
                  <a:pt x="2478" y="335"/>
                  <a:pt x="2477" y="335"/>
                  <a:pt x="2476" y="335"/>
                </a:cubicBezTo>
                <a:cubicBezTo>
                  <a:pt x="2475" y="335"/>
                  <a:pt x="2474" y="334"/>
                  <a:pt x="2473" y="334"/>
                </a:cubicBezTo>
                <a:cubicBezTo>
                  <a:pt x="2472" y="334"/>
                  <a:pt x="2471" y="334"/>
                  <a:pt x="2470" y="334"/>
                </a:cubicBezTo>
                <a:cubicBezTo>
                  <a:pt x="2469" y="334"/>
                  <a:pt x="2468" y="334"/>
                  <a:pt x="2467" y="334"/>
                </a:cubicBezTo>
                <a:cubicBezTo>
                  <a:pt x="2466" y="333"/>
                  <a:pt x="2464" y="333"/>
                  <a:pt x="2462" y="333"/>
                </a:cubicBezTo>
                <a:cubicBezTo>
                  <a:pt x="2461" y="333"/>
                  <a:pt x="2460" y="333"/>
                  <a:pt x="2459" y="332"/>
                </a:cubicBezTo>
                <a:cubicBezTo>
                  <a:pt x="2459" y="332"/>
                  <a:pt x="2458" y="332"/>
                  <a:pt x="2457" y="332"/>
                </a:cubicBezTo>
                <a:cubicBezTo>
                  <a:pt x="2457" y="332"/>
                  <a:pt x="2456" y="332"/>
                  <a:pt x="2456" y="332"/>
                </a:cubicBezTo>
                <a:cubicBezTo>
                  <a:pt x="2455" y="332"/>
                  <a:pt x="2455" y="332"/>
                  <a:pt x="2455" y="333"/>
                </a:cubicBezTo>
                <a:cubicBezTo>
                  <a:pt x="2454" y="333"/>
                  <a:pt x="2453" y="334"/>
                  <a:pt x="2452" y="334"/>
                </a:cubicBezTo>
                <a:cubicBezTo>
                  <a:pt x="2451" y="335"/>
                  <a:pt x="2450" y="336"/>
                  <a:pt x="2448" y="336"/>
                </a:cubicBezTo>
                <a:cubicBezTo>
                  <a:pt x="2448" y="336"/>
                  <a:pt x="2447" y="336"/>
                  <a:pt x="2446" y="336"/>
                </a:cubicBezTo>
                <a:cubicBezTo>
                  <a:pt x="2446" y="336"/>
                  <a:pt x="2446" y="337"/>
                  <a:pt x="2446" y="337"/>
                </a:cubicBezTo>
                <a:cubicBezTo>
                  <a:pt x="2446" y="338"/>
                  <a:pt x="2446" y="338"/>
                  <a:pt x="2447" y="338"/>
                </a:cubicBezTo>
                <a:cubicBezTo>
                  <a:pt x="2448" y="339"/>
                  <a:pt x="2447" y="340"/>
                  <a:pt x="2448" y="341"/>
                </a:cubicBezTo>
                <a:cubicBezTo>
                  <a:pt x="2449" y="341"/>
                  <a:pt x="2450" y="342"/>
                  <a:pt x="2450" y="343"/>
                </a:cubicBezTo>
                <a:cubicBezTo>
                  <a:pt x="2450" y="343"/>
                  <a:pt x="2451" y="344"/>
                  <a:pt x="2451" y="345"/>
                </a:cubicBezTo>
                <a:cubicBezTo>
                  <a:pt x="2451" y="345"/>
                  <a:pt x="2451" y="346"/>
                  <a:pt x="2451" y="346"/>
                </a:cubicBezTo>
                <a:cubicBezTo>
                  <a:pt x="2451" y="346"/>
                  <a:pt x="2451" y="347"/>
                  <a:pt x="2451" y="347"/>
                </a:cubicBezTo>
                <a:cubicBezTo>
                  <a:pt x="2451" y="347"/>
                  <a:pt x="2451" y="348"/>
                  <a:pt x="2452" y="348"/>
                </a:cubicBezTo>
                <a:cubicBezTo>
                  <a:pt x="2453" y="348"/>
                  <a:pt x="2453" y="347"/>
                  <a:pt x="2453" y="347"/>
                </a:cubicBezTo>
                <a:cubicBezTo>
                  <a:pt x="2453" y="346"/>
                  <a:pt x="2454" y="346"/>
                  <a:pt x="2454" y="347"/>
                </a:cubicBezTo>
                <a:cubicBezTo>
                  <a:pt x="2454" y="348"/>
                  <a:pt x="2455" y="349"/>
                  <a:pt x="2454" y="350"/>
                </a:cubicBezTo>
                <a:cubicBezTo>
                  <a:pt x="2454" y="350"/>
                  <a:pt x="2454" y="351"/>
                  <a:pt x="2454" y="351"/>
                </a:cubicBezTo>
                <a:cubicBezTo>
                  <a:pt x="2453" y="351"/>
                  <a:pt x="2453" y="352"/>
                  <a:pt x="2453" y="352"/>
                </a:cubicBezTo>
                <a:cubicBezTo>
                  <a:pt x="2452" y="352"/>
                  <a:pt x="2452" y="353"/>
                  <a:pt x="2452" y="353"/>
                </a:cubicBezTo>
                <a:cubicBezTo>
                  <a:pt x="2451" y="353"/>
                  <a:pt x="2451" y="353"/>
                  <a:pt x="2450" y="353"/>
                </a:cubicBezTo>
                <a:cubicBezTo>
                  <a:pt x="2449" y="354"/>
                  <a:pt x="2447" y="354"/>
                  <a:pt x="2446" y="354"/>
                </a:cubicBezTo>
                <a:cubicBezTo>
                  <a:pt x="2445" y="355"/>
                  <a:pt x="2444" y="355"/>
                  <a:pt x="2443" y="356"/>
                </a:cubicBezTo>
                <a:cubicBezTo>
                  <a:pt x="2443" y="356"/>
                  <a:pt x="2443" y="357"/>
                  <a:pt x="2443" y="358"/>
                </a:cubicBezTo>
                <a:cubicBezTo>
                  <a:pt x="2443" y="359"/>
                  <a:pt x="2444" y="360"/>
                  <a:pt x="2443" y="360"/>
                </a:cubicBezTo>
                <a:cubicBezTo>
                  <a:pt x="2443" y="361"/>
                  <a:pt x="2442" y="362"/>
                  <a:pt x="2441" y="362"/>
                </a:cubicBezTo>
                <a:cubicBezTo>
                  <a:pt x="2440" y="362"/>
                  <a:pt x="2439" y="362"/>
                  <a:pt x="2438" y="362"/>
                </a:cubicBezTo>
                <a:cubicBezTo>
                  <a:pt x="2437" y="362"/>
                  <a:pt x="2436" y="361"/>
                  <a:pt x="2436" y="361"/>
                </a:cubicBezTo>
                <a:cubicBezTo>
                  <a:pt x="2435" y="361"/>
                  <a:pt x="2434" y="361"/>
                  <a:pt x="2434" y="360"/>
                </a:cubicBezTo>
                <a:cubicBezTo>
                  <a:pt x="2433" y="360"/>
                  <a:pt x="2434" y="359"/>
                  <a:pt x="2434" y="358"/>
                </a:cubicBezTo>
                <a:cubicBezTo>
                  <a:pt x="2434" y="357"/>
                  <a:pt x="2433" y="357"/>
                  <a:pt x="2434" y="356"/>
                </a:cubicBezTo>
                <a:cubicBezTo>
                  <a:pt x="2434" y="356"/>
                  <a:pt x="2434" y="356"/>
                  <a:pt x="2434" y="356"/>
                </a:cubicBezTo>
                <a:cubicBezTo>
                  <a:pt x="2435" y="356"/>
                  <a:pt x="2435" y="356"/>
                  <a:pt x="2435" y="355"/>
                </a:cubicBezTo>
                <a:cubicBezTo>
                  <a:pt x="2435" y="355"/>
                  <a:pt x="2436" y="355"/>
                  <a:pt x="2436" y="355"/>
                </a:cubicBezTo>
                <a:cubicBezTo>
                  <a:pt x="2436" y="355"/>
                  <a:pt x="2437" y="355"/>
                  <a:pt x="2437" y="355"/>
                </a:cubicBezTo>
                <a:cubicBezTo>
                  <a:pt x="2437" y="355"/>
                  <a:pt x="2437" y="354"/>
                  <a:pt x="2437" y="354"/>
                </a:cubicBezTo>
                <a:cubicBezTo>
                  <a:pt x="2437" y="353"/>
                  <a:pt x="2436" y="353"/>
                  <a:pt x="2435" y="352"/>
                </a:cubicBezTo>
                <a:cubicBezTo>
                  <a:pt x="2435" y="352"/>
                  <a:pt x="2434" y="352"/>
                  <a:pt x="2434" y="351"/>
                </a:cubicBezTo>
                <a:cubicBezTo>
                  <a:pt x="2433" y="351"/>
                  <a:pt x="2433" y="351"/>
                  <a:pt x="2432" y="351"/>
                </a:cubicBezTo>
                <a:cubicBezTo>
                  <a:pt x="2432" y="350"/>
                  <a:pt x="2433" y="350"/>
                  <a:pt x="2433" y="350"/>
                </a:cubicBezTo>
                <a:cubicBezTo>
                  <a:pt x="2434" y="350"/>
                  <a:pt x="2435" y="350"/>
                  <a:pt x="2435" y="350"/>
                </a:cubicBezTo>
                <a:cubicBezTo>
                  <a:pt x="2435" y="349"/>
                  <a:pt x="2434" y="349"/>
                  <a:pt x="2433" y="349"/>
                </a:cubicBezTo>
                <a:cubicBezTo>
                  <a:pt x="2432" y="350"/>
                  <a:pt x="2431" y="349"/>
                  <a:pt x="2430" y="350"/>
                </a:cubicBezTo>
                <a:cubicBezTo>
                  <a:pt x="2429" y="350"/>
                  <a:pt x="2429" y="350"/>
                  <a:pt x="2429" y="350"/>
                </a:cubicBezTo>
                <a:cubicBezTo>
                  <a:pt x="2428" y="351"/>
                  <a:pt x="2426" y="351"/>
                  <a:pt x="2426" y="353"/>
                </a:cubicBezTo>
                <a:cubicBezTo>
                  <a:pt x="2425" y="353"/>
                  <a:pt x="2424" y="354"/>
                  <a:pt x="2424" y="353"/>
                </a:cubicBezTo>
                <a:cubicBezTo>
                  <a:pt x="2424" y="353"/>
                  <a:pt x="2425" y="351"/>
                  <a:pt x="2424" y="351"/>
                </a:cubicBezTo>
                <a:cubicBezTo>
                  <a:pt x="2423" y="351"/>
                  <a:pt x="2423" y="352"/>
                  <a:pt x="2423" y="352"/>
                </a:cubicBezTo>
                <a:cubicBezTo>
                  <a:pt x="2422" y="352"/>
                  <a:pt x="2422" y="352"/>
                  <a:pt x="2422" y="352"/>
                </a:cubicBezTo>
                <a:cubicBezTo>
                  <a:pt x="2420" y="353"/>
                  <a:pt x="2420" y="353"/>
                  <a:pt x="2419" y="354"/>
                </a:cubicBezTo>
                <a:cubicBezTo>
                  <a:pt x="2418" y="354"/>
                  <a:pt x="2417" y="354"/>
                  <a:pt x="2417" y="355"/>
                </a:cubicBezTo>
                <a:cubicBezTo>
                  <a:pt x="2416" y="355"/>
                  <a:pt x="2415" y="356"/>
                  <a:pt x="2414" y="357"/>
                </a:cubicBezTo>
                <a:cubicBezTo>
                  <a:pt x="2414" y="357"/>
                  <a:pt x="2414" y="358"/>
                  <a:pt x="2413" y="358"/>
                </a:cubicBezTo>
                <a:cubicBezTo>
                  <a:pt x="2411" y="358"/>
                  <a:pt x="2409" y="357"/>
                  <a:pt x="2408" y="357"/>
                </a:cubicBezTo>
                <a:cubicBezTo>
                  <a:pt x="2407" y="357"/>
                  <a:pt x="2406" y="357"/>
                  <a:pt x="2405" y="357"/>
                </a:cubicBezTo>
                <a:cubicBezTo>
                  <a:pt x="2404" y="357"/>
                  <a:pt x="2403" y="357"/>
                  <a:pt x="2402" y="357"/>
                </a:cubicBezTo>
                <a:cubicBezTo>
                  <a:pt x="2401" y="357"/>
                  <a:pt x="2401" y="356"/>
                  <a:pt x="2400" y="356"/>
                </a:cubicBezTo>
                <a:cubicBezTo>
                  <a:pt x="2399" y="356"/>
                  <a:pt x="2398" y="356"/>
                  <a:pt x="2397" y="356"/>
                </a:cubicBezTo>
                <a:cubicBezTo>
                  <a:pt x="2396" y="357"/>
                  <a:pt x="2394" y="357"/>
                  <a:pt x="2393" y="358"/>
                </a:cubicBezTo>
                <a:cubicBezTo>
                  <a:pt x="2393" y="359"/>
                  <a:pt x="2392" y="360"/>
                  <a:pt x="2391" y="360"/>
                </a:cubicBezTo>
                <a:cubicBezTo>
                  <a:pt x="2391" y="360"/>
                  <a:pt x="2390" y="361"/>
                  <a:pt x="2390" y="361"/>
                </a:cubicBezTo>
                <a:cubicBezTo>
                  <a:pt x="2389" y="362"/>
                  <a:pt x="2388" y="362"/>
                  <a:pt x="2387" y="362"/>
                </a:cubicBezTo>
                <a:cubicBezTo>
                  <a:pt x="2387" y="363"/>
                  <a:pt x="2386" y="363"/>
                  <a:pt x="2386" y="363"/>
                </a:cubicBezTo>
                <a:cubicBezTo>
                  <a:pt x="2386" y="364"/>
                  <a:pt x="2385" y="366"/>
                  <a:pt x="2384" y="365"/>
                </a:cubicBezTo>
                <a:cubicBezTo>
                  <a:pt x="2384" y="364"/>
                  <a:pt x="2384" y="364"/>
                  <a:pt x="2383" y="364"/>
                </a:cubicBezTo>
                <a:cubicBezTo>
                  <a:pt x="2383" y="364"/>
                  <a:pt x="2382" y="363"/>
                  <a:pt x="2381" y="363"/>
                </a:cubicBezTo>
                <a:cubicBezTo>
                  <a:pt x="2380" y="363"/>
                  <a:pt x="2380" y="364"/>
                  <a:pt x="2379" y="364"/>
                </a:cubicBezTo>
                <a:cubicBezTo>
                  <a:pt x="2379" y="364"/>
                  <a:pt x="2378" y="365"/>
                  <a:pt x="2378" y="365"/>
                </a:cubicBezTo>
                <a:cubicBezTo>
                  <a:pt x="2378" y="364"/>
                  <a:pt x="2378" y="364"/>
                  <a:pt x="2378" y="363"/>
                </a:cubicBezTo>
                <a:cubicBezTo>
                  <a:pt x="2378" y="363"/>
                  <a:pt x="2376" y="363"/>
                  <a:pt x="2376" y="364"/>
                </a:cubicBezTo>
                <a:cubicBezTo>
                  <a:pt x="2376" y="364"/>
                  <a:pt x="2376" y="364"/>
                  <a:pt x="2376" y="364"/>
                </a:cubicBezTo>
                <a:cubicBezTo>
                  <a:pt x="2375" y="365"/>
                  <a:pt x="2374" y="365"/>
                  <a:pt x="2373" y="364"/>
                </a:cubicBezTo>
                <a:cubicBezTo>
                  <a:pt x="2372" y="364"/>
                  <a:pt x="2372" y="364"/>
                  <a:pt x="2371" y="363"/>
                </a:cubicBezTo>
                <a:cubicBezTo>
                  <a:pt x="2371" y="363"/>
                  <a:pt x="2370" y="363"/>
                  <a:pt x="2370" y="363"/>
                </a:cubicBezTo>
                <a:cubicBezTo>
                  <a:pt x="2370" y="363"/>
                  <a:pt x="2369" y="363"/>
                  <a:pt x="2369" y="362"/>
                </a:cubicBezTo>
                <a:cubicBezTo>
                  <a:pt x="2369" y="362"/>
                  <a:pt x="2371" y="362"/>
                  <a:pt x="2371" y="362"/>
                </a:cubicBezTo>
                <a:cubicBezTo>
                  <a:pt x="2372" y="362"/>
                  <a:pt x="2371" y="362"/>
                  <a:pt x="2372" y="361"/>
                </a:cubicBezTo>
                <a:cubicBezTo>
                  <a:pt x="2372" y="361"/>
                  <a:pt x="2373" y="361"/>
                  <a:pt x="2373" y="361"/>
                </a:cubicBezTo>
                <a:cubicBezTo>
                  <a:pt x="2374" y="361"/>
                  <a:pt x="2375" y="361"/>
                  <a:pt x="2375" y="360"/>
                </a:cubicBezTo>
                <a:cubicBezTo>
                  <a:pt x="2375" y="359"/>
                  <a:pt x="2374" y="358"/>
                  <a:pt x="2374" y="358"/>
                </a:cubicBezTo>
                <a:cubicBezTo>
                  <a:pt x="2373" y="358"/>
                  <a:pt x="2372" y="357"/>
                  <a:pt x="2373" y="356"/>
                </a:cubicBezTo>
                <a:cubicBezTo>
                  <a:pt x="2373" y="355"/>
                  <a:pt x="2374" y="355"/>
                  <a:pt x="2374" y="354"/>
                </a:cubicBezTo>
                <a:cubicBezTo>
                  <a:pt x="2374" y="354"/>
                  <a:pt x="2374" y="354"/>
                  <a:pt x="2374" y="353"/>
                </a:cubicBezTo>
                <a:cubicBezTo>
                  <a:pt x="2375" y="353"/>
                  <a:pt x="2376" y="353"/>
                  <a:pt x="2376" y="352"/>
                </a:cubicBezTo>
                <a:cubicBezTo>
                  <a:pt x="2376" y="351"/>
                  <a:pt x="2374" y="352"/>
                  <a:pt x="2374" y="352"/>
                </a:cubicBezTo>
                <a:cubicBezTo>
                  <a:pt x="2373" y="352"/>
                  <a:pt x="2373" y="352"/>
                  <a:pt x="2372" y="352"/>
                </a:cubicBezTo>
                <a:cubicBezTo>
                  <a:pt x="2372" y="351"/>
                  <a:pt x="2373" y="351"/>
                  <a:pt x="2373" y="351"/>
                </a:cubicBezTo>
                <a:cubicBezTo>
                  <a:pt x="2372" y="350"/>
                  <a:pt x="2372" y="350"/>
                  <a:pt x="2371" y="351"/>
                </a:cubicBezTo>
                <a:cubicBezTo>
                  <a:pt x="2371" y="351"/>
                  <a:pt x="2370" y="351"/>
                  <a:pt x="2370" y="351"/>
                </a:cubicBezTo>
                <a:cubicBezTo>
                  <a:pt x="2369" y="351"/>
                  <a:pt x="2368" y="351"/>
                  <a:pt x="2367" y="352"/>
                </a:cubicBezTo>
                <a:cubicBezTo>
                  <a:pt x="2366" y="352"/>
                  <a:pt x="2366" y="353"/>
                  <a:pt x="2365" y="353"/>
                </a:cubicBezTo>
                <a:cubicBezTo>
                  <a:pt x="2363" y="353"/>
                  <a:pt x="2362" y="353"/>
                  <a:pt x="2361" y="354"/>
                </a:cubicBezTo>
                <a:cubicBezTo>
                  <a:pt x="2360" y="354"/>
                  <a:pt x="2359" y="355"/>
                  <a:pt x="2359" y="356"/>
                </a:cubicBezTo>
                <a:cubicBezTo>
                  <a:pt x="2358" y="356"/>
                  <a:pt x="2356" y="356"/>
                  <a:pt x="2356" y="357"/>
                </a:cubicBezTo>
                <a:cubicBezTo>
                  <a:pt x="2356" y="357"/>
                  <a:pt x="2357" y="357"/>
                  <a:pt x="2357" y="358"/>
                </a:cubicBezTo>
                <a:cubicBezTo>
                  <a:pt x="2358" y="358"/>
                  <a:pt x="2357" y="358"/>
                  <a:pt x="2358" y="358"/>
                </a:cubicBezTo>
                <a:cubicBezTo>
                  <a:pt x="2359" y="358"/>
                  <a:pt x="2359" y="358"/>
                  <a:pt x="2360" y="359"/>
                </a:cubicBezTo>
                <a:cubicBezTo>
                  <a:pt x="2360" y="360"/>
                  <a:pt x="2361" y="360"/>
                  <a:pt x="2361" y="360"/>
                </a:cubicBezTo>
                <a:cubicBezTo>
                  <a:pt x="2361" y="361"/>
                  <a:pt x="2360" y="361"/>
                  <a:pt x="2360" y="361"/>
                </a:cubicBezTo>
                <a:cubicBezTo>
                  <a:pt x="2359" y="361"/>
                  <a:pt x="2358" y="362"/>
                  <a:pt x="2357" y="363"/>
                </a:cubicBezTo>
                <a:cubicBezTo>
                  <a:pt x="2356" y="363"/>
                  <a:pt x="2356" y="362"/>
                  <a:pt x="2356" y="361"/>
                </a:cubicBezTo>
                <a:cubicBezTo>
                  <a:pt x="2356" y="361"/>
                  <a:pt x="2356" y="361"/>
                  <a:pt x="2356" y="360"/>
                </a:cubicBezTo>
                <a:cubicBezTo>
                  <a:pt x="2356" y="360"/>
                  <a:pt x="2357" y="360"/>
                  <a:pt x="2357" y="359"/>
                </a:cubicBezTo>
                <a:cubicBezTo>
                  <a:pt x="2357" y="359"/>
                  <a:pt x="2355" y="359"/>
                  <a:pt x="2355" y="359"/>
                </a:cubicBezTo>
                <a:cubicBezTo>
                  <a:pt x="2355" y="358"/>
                  <a:pt x="2355" y="358"/>
                  <a:pt x="2355" y="358"/>
                </a:cubicBezTo>
                <a:cubicBezTo>
                  <a:pt x="2356" y="357"/>
                  <a:pt x="2355" y="357"/>
                  <a:pt x="2355" y="358"/>
                </a:cubicBezTo>
                <a:cubicBezTo>
                  <a:pt x="2354" y="358"/>
                  <a:pt x="2354" y="358"/>
                  <a:pt x="2354" y="358"/>
                </a:cubicBezTo>
                <a:cubicBezTo>
                  <a:pt x="2353" y="358"/>
                  <a:pt x="2353" y="358"/>
                  <a:pt x="2352" y="358"/>
                </a:cubicBezTo>
                <a:cubicBezTo>
                  <a:pt x="2351" y="358"/>
                  <a:pt x="2351" y="358"/>
                  <a:pt x="2350" y="359"/>
                </a:cubicBezTo>
                <a:cubicBezTo>
                  <a:pt x="2349" y="359"/>
                  <a:pt x="2348" y="359"/>
                  <a:pt x="2348" y="359"/>
                </a:cubicBezTo>
                <a:cubicBezTo>
                  <a:pt x="2348" y="360"/>
                  <a:pt x="2348" y="360"/>
                  <a:pt x="2347" y="361"/>
                </a:cubicBezTo>
                <a:cubicBezTo>
                  <a:pt x="2347" y="361"/>
                  <a:pt x="2347" y="361"/>
                  <a:pt x="2346" y="361"/>
                </a:cubicBezTo>
                <a:cubicBezTo>
                  <a:pt x="2345" y="361"/>
                  <a:pt x="2344" y="362"/>
                  <a:pt x="2343" y="362"/>
                </a:cubicBezTo>
                <a:cubicBezTo>
                  <a:pt x="2342" y="362"/>
                  <a:pt x="2341" y="362"/>
                  <a:pt x="2340" y="362"/>
                </a:cubicBezTo>
                <a:cubicBezTo>
                  <a:pt x="2339" y="362"/>
                  <a:pt x="2339" y="362"/>
                  <a:pt x="2338" y="363"/>
                </a:cubicBezTo>
                <a:cubicBezTo>
                  <a:pt x="2337" y="363"/>
                  <a:pt x="2337" y="363"/>
                  <a:pt x="2336" y="364"/>
                </a:cubicBezTo>
                <a:cubicBezTo>
                  <a:pt x="2336" y="364"/>
                  <a:pt x="2335" y="364"/>
                  <a:pt x="2334" y="365"/>
                </a:cubicBezTo>
                <a:cubicBezTo>
                  <a:pt x="2334" y="365"/>
                  <a:pt x="2333" y="365"/>
                  <a:pt x="2333" y="366"/>
                </a:cubicBezTo>
                <a:cubicBezTo>
                  <a:pt x="2332" y="366"/>
                  <a:pt x="2331" y="367"/>
                  <a:pt x="2331" y="367"/>
                </a:cubicBezTo>
                <a:cubicBezTo>
                  <a:pt x="2329" y="369"/>
                  <a:pt x="2327" y="369"/>
                  <a:pt x="2326" y="369"/>
                </a:cubicBezTo>
                <a:cubicBezTo>
                  <a:pt x="2324" y="370"/>
                  <a:pt x="2323" y="371"/>
                  <a:pt x="2321" y="371"/>
                </a:cubicBezTo>
                <a:cubicBezTo>
                  <a:pt x="2320" y="371"/>
                  <a:pt x="2319" y="372"/>
                  <a:pt x="2318" y="372"/>
                </a:cubicBezTo>
                <a:cubicBezTo>
                  <a:pt x="2318" y="372"/>
                  <a:pt x="2317" y="372"/>
                  <a:pt x="2316" y="372"/>
                </a:cubicBezTo>
                <a:cubicBezTo>
                  <a:pt x="2316" y="373"/>
                  <a:pt x="2316" y="373"/>
                  <a:pt x="2317" y="374"/>
                </a:cubicBezTo>
                <a:cubicBezTo>
                  <a:pt x="2317" y="374"/>
                  <a:pt x="2316" y="374"/>
                  <a:pt x="2317" y="375"/>
                </a:cubicBezTo>
                <a:cubicBezTo>
                  <a:pt x="2317" y="375"/>
                  <a:pt x="2318" y="374"/>
                  <a:pt x="2319" y="375"/>
                </a:cubicBezTo>
                <a:cubicBezTo>
                  <a:pt x="2319" y="376"/>
                  <a:pt x="2317" y="376"/>
                  <a:pt x="2317" y="376"/>
                </a:cubicBezTo>
                <a:cubicBezTo>
                  <a:pt x="2316" y="376"/>
                  <a:pt x="2316" y="376"/>
                  <a:pt x="2316" y="376"/>
                </a:cubicBezTo>
                <a:cubicBezTo>
                  <a:pt x="2315" y="375"/>
                  <a:pt x="2315" y="376"/>
                  <a:pt x="2314" y="376"/>
                </a:cubicBezTo>
                <a:cubicBezTo>
                  <a:pt x="2314" y="376"/>
                  <a:pt x="2313" y="376"/>
                  <a:pt x="2312" y="375"/>
                </a:cubicBezTo>
                <a:cubicBezTo>
                  <a:pt x="2312" y="375"/>
                  <a:pt x="2311" y="375"/>
                  <a:pt x="2310" y="376"/>
                </a:cubicBezTo>
                <a:cubicBezTo>
                  <a:pt x="2309" y="376"/>
                  <a:pt x="2309" y="376"/>
                  <a:pt x="2308" y="377"/>
                </a:cubicBezTo>
                <a:cubicBezTo>
                  <a:pt x="2307" y="377"/>
                  <a:pt x="2307" y="377"/>
                  <a:pt x="2306" y="377"/>
                </a:cubicBezTo>
                <a:cubicBezTo>
                  <a:pt x="2306" y="377"/>
                  <a:pt x="2305" y="377"/>
                  <a:pt x="2305" y="377"/>
                </a:cubicBezTo>
                <a:cubicBezTo>
                  <a:pt x="2305" y="377"/>
                  <a:pt x="2305" y="377"/>
                  <a:pt x="2305" y="378"/>
                </a:cubicBezTo>
                <a:cubicBezTo>
                  <a:pt x="2306" y="378"/>
                  <a:pt x="2306" y="378"/>
                  <a:pt x="2306" y="379"/>
                </a:cubicBezTo>
                <a:cubicBezTo>
                  <a:pt x="2306" y="379"/>
                  <a:pt x="2306" y="379"/>
                  <a:pt x="2306" y="380"/>
                </a:cubicBezTo>
                <a:cubicBezTo>
                  <a:pt x="2306" y="380"/>
                  <a:pt x="2306" y="381"/>
                  <a:pt x="2306" y="381"/>
                </a:cubicBezTo>
                <a:cubicBezTo>
                  <a:pt x="2306" y="381"/>
                  <a:pt x="2305" y="381"/>
                  <a:pt x="2305" y="382"/>
                </a:cubicBezTo>
                <a:cubicBezTo>
                  <a:pt x="2304" y="382"/>
                  <a:pt x="2305" y="383"/>
                  <a:pt x="2304" y="384"/>
                </a:cubicBezTo>
                <a:cubicBezTo>
                  <a:pt x="2304" y="385"/>
                  <a:pt x="2304" y="385"/>
                  <a:pt x="2304" y="386"/>
                </a:cubicBezTo>
                <a:cubicBezTo>
                  <a:pt x="2304" y="386"/>
                  <a:pt x="2304" y="387"/>
                  <a:pt x="2304" y="388"/>
                </a:cubicBezTo>
                <a:cubicBezTo>
                  <a:pt x="2304" y="388"/>
                  <a:pt x="2303" y="389"/>
                  <a:pt x="2303" y="389"/>
                </a:cubicBezTo>
                <a:cubicBezTo>
                  <a:pt x="2303" y="389"/>
                  <a:pt x="2302" y="390"/>
                  <a:pt x="2302" y="390"/>
                </a:cubicBezTo>
                <a:cubicBezTo>
                  <a:pt x="2302" y="390"/>
                  <a:pt x="2302" y="390"/>
                  <a:pt x="2302" y="391"/>
                </a:cubicBezTo>
                <a:cubicBezTo>
                  <a:pt x="2302" y="391"/>
                  <a:pt x="2301" y="391"/>
                  <a:pt x="2300" y="391"/>
                </a:cubicBezTo>
                <a:cubicBezTo>
                  <a:pt x="2299" y="391"/>
                  <a:pt x="2298" y="391"/>
                  <a:pt x="2297" y="391"/>
                </a:cubicBezTo>
                <a:cubicBezTo>
                  <a:pt x="2296" y="391"/>
                  <a:pt x="2295" y="391"/>
                  <a:pt x="2294" y="391"/>
                </a:cubicBezTo>
                <a:cubicBezTo>
                  <a:pt x="2293" y="391"/>
                  <a:pt x="2292" y="392"/>
                  <a:pt x="2292" y="392"/>
                </a:cubicBezTo>
                <a:cubicBezTo>
                  <a:pt x="2291" y="392"/>
                  <a:pt x="2291" y="391"/>
                  <a:pt x="2291" y="391"/>
                </a:cubicBezTo>
                <a:cubicBezTo>
                  <a:pt x="2290" y="391"/>
                  <a:pt x="2290" y="391"/>
                  <a:pt x="2290" y="391"/>
                </a:cubicBezTo>
                <a:cubicBezTo>
                  <a:pt x="2289" y="391"/>
                  <a:pt x="2288" y="391"/>
                  <a:pt x="2287" y="392"/>
                </a:cubicBezTo>
                <a:cubicBezTo>
                  <a:pt x="2286" y="392"/>
                  <a:pt x="2286" y="392"/>
                  <a:pt x="2285" y="392"/>
                </a:cubicBezTo>
                <a:cubicBezTo>
                  <a:pt x="2284" y="392"/>
                  <a:pt x="2283" y="391"/>
                  <a:pt x="2282" y="391"/>
                </a:cubicBezTo>
                <a:cubicBezTo>
                  <a:pt x="2281" y="389"/>
                  <a:pt x="2280" y="388"/>
                  <a:pt x="2279" y="386"/>
                </a:cubicBezTo>
                <a:cubicBezTo>
                  <a:pt x="2278" y="385"/>
                  <a:pt x="2276" y="384"/>
                  <a:pt x="2275" y="383"/>
                </a:cubicBezTo>
                <a:cubicBezTo>
                  <a:pt x="2274" y="382"/>
                  <a:pt x="2271" y="381"/>
                  <a:pt x="2273" y="380"/>
                </a:cubicBezTo>
                <a:cubicBezTo>
                  <a:pt x="2273" y="379"/>
                  <a:pt x="2274" y="378"/>
                  <a:pt x="2274" y="378"/>
                </a:cubicBezTo>
                <a:cubicBezTo>
                  <a:pt x="2275" y="377"/>
                  <a:pt x="2276" y="377"/>
                  <a:pt x="2277" y="377"/>
                </a:cubicBezTo>
                <a:cubicBezTo>
                  <a:pt x="2277" y="377"/>
                  <a:pt x="2277" y="376"/>
                  <a:pt x="2277" y="375"/>
                </a:cubicBezTo>
                <a:cubicBezTo>
                  <a:pt x="2277" y="374"/>
                  <a:pt x="2278" y="374"/>
                  <a:pt x="2279" y="374"/>
                </a:cubicBezTo>
                <a:cubicBezTo>
                  <a:pt x="2280" y="374"/>
                  <a:pt x="2281" y="374"/>
                  <a:pt x="2282" y="374"/>
                </a:cubicBezTo>
                <a:cubicBezTo>
                  <a:pt x="2282" y="374"/>
                  <a:pt x="2283" y="373"/>
                  <a:pt x="2284" y="373"/>
                </a:cubicBezTo>
                <a:cubicBezTo>
                  <a:pt x="2285" y="373"/>
                  <a:pt x="2286" y="373"/>
                  <a:pt x="2287" y="373"/>
                </a:cubicBezTo>
                <a:cubicBezTo>
                  <a:pt x="2287" y="373"/>
                  <a:pt x="2288" y="373"/>
                  <a:pt x="2289" y="373"/>
                </a:cubicBezTo>
                <a:cubicBezTo>
                  <a:pt x="2290" y="373"/>
                  <a:pt x="2293" y="374"/>
                  <a:pt x="2293" y="372"/>
                </a:cubicBezTo>
                <a:cubicBezTo>
                  <a:pt x="2293" y="371"/>
                  <a:pt x="2292" y="370"/>
                  <a:pt x="2291" y="369"/>
                </a:cubicBezTo>
                <a:cubicBezTo>
                  <a:pt x="2291" y="368"/>
                  <a:pt x="2291" y="368"/>
                  <a:pt x="2290" y="367"/>
                </a:cubicBezTo>
                <a:cubicBezTo>
                  <a:pt x="2290" y="367"/>
                  <a:pt x="2290" y="366"/>
                  <a:pt x="2289" y="365"/>
                </a:cubicBezTo>
                <a:cubicBezTo>
                  <a:pt x="2289" y="365"/>
                  <a:pt x="2288" y="365"/>
                  <a:pt x="2288" y="365"/>
                </a:cubicBezTo>
                <a:cubicBezTo>
                  <a:pt x="2287" y="364"/>
                  <a:pt x="2286" y="363"/>
                  <a:pt x="2285" y="362"/>
                </a:cubicBezTo>
                <a:cubicBezTo>
                  <a:pt x="2285" y="362"/>
                  <a:pt x="2285" y="362"/>
                  <a:pt x="2284" y="361"/>
                </a:cubicBezTo>
                <a:cubicBezTo>
                  <a:pt x="2284" y="361"/>
                  <a:pt x="2284" y="361"/>
                  <a:pt x="2284" y="361"/>
                </a:cubicBezTo>
                <a:cubicBezTo>
                  <a:pt x="2284" y="360"/>
                  <a:pt x="2285" y="360"/>
                  <a:pt x="2284" y="360"/>
                </a:cubicBezTo>
                <a:cubicBezTo>
                  <a:pt x="2284" y="360"/>
                  <a:pt x="2283" y="360"/>
                  <a:pt x="2283" y="360"/>
                </a:cubicBezTo>
                <a:cubicBezTo>
                  <a:pt x="2282" y="360"/>
                  <a:pt x="2282" y="360"/>
                  <a:pt x="2282" y="360"/>
                </a:cubicBezTo>
                <a:cubicBezTo>
                  <a:pt x="2281" y="360"/>
                  <a:pt x="2280" y="360"/>
                  <a:pt x="2279" y="359"/>
                </a:cubicBezTo>
                <a:cubicBezTo>
                  <a:pt x="2279" y="359"/>
                  <a:pt x="2278" y="359"/>
                  <a:pt x="2278" y="359"/>
                </a:cubicBezTo>
                <a:cubicBezTo>
                  <a:pt x="2277" y="359"/>
                  <a:pt x="2276" y="359"/>
                  <a:pt x="2275" y="359"/>
                </a:cubicBezTo>
                <a:cubicBezTo>
                  <a:pt x="2273" y="358"/>
                  <a:pt x="2271" y="358"/>
                  <a:pt x="2269" y="358"/>
                </a:cubicBezTo>
                <a:cubicBezTo>
                  <a:pt x="2268" y="358"/>
                  <a:pt x="2267" y="358"/>
                  <a:pt x="2266" y="358"/>
                </a:cubicBezTo>
                <a:cubicBezTo>
                  <a:pt x="2265" y="358"/>
                  <a:pt x="2264" y="357"/>
                  <a:pt x="2263" y="357"/>
                </a:cubicBezTo>
                <a:cubicBezTo>
                  <a:pt x="2262" y="357"/>
                  <a:pt x="2260" y="357"/>
                  <a:pt x="2258" y="356"/>
                </a:cubicBezTo>
                <a:cubicBezTo>
                  <a:pt x="2257" y="356"/>
                  <a:pt x="2255" y="356"/>
                  <a:pt x="2254" y="356"/>
                </a:cubicBezTo>
                <a:cubicBezTo>
                  <a:pt x="2253" y="356"/>
                  <a:pt x="2253" y="355"/>
                  <a:pt x="2253" y="356"/>
                </a:cubicBezTo>
                <a:cubicBezTo>
                  <a:pt x="2253" y="356"/>
                  <a:pt x="2253" y="356"/>
                  <a:pt x="2253" y="356"/>
                </a:cubicBezTo>
                <a:cubicBezTo>
                  <a:pt x="2254" y="357"/>
                  <a:pt x="2254" y="357"/>
                  <a:pt x="2255" y="358"/>
                </a:cubicBezTo>
                <a:cubicBezTo>
                  <a:pt x="2256" y="359"/>
                  <a:pt x="2257" y="360"/>
                  <a:pt x="2259" y="360"/>
                </a:cubicBezTo>
                <a:cubicBezTo>
                  <a:pt x="2259" y="360"/>
                  <a:pt x="2260" y="360"/>
                  <a:pt x="2261" y="361"/>
                </a:cubicBezTo>
                <a:cubicBezTo>
                  <a:pt x="2262" y="361"/>
                  <a:pt x="2262" y="362"/>
                  <a:pt x="2263" y="363"/>
                </a:cubicBezTo>
                <a:cubicBezTo>
                  <a:pt x="2264" y="363"/>
                  <a:pt x="2264" y="364"/>
                  <a:pt x="2265" y="365"/>
                </a:cubicBezTo>
                <a:cubicBezTo>
                  <a:pt x="2265" y="365"/>
                  <a:pt x="2265" y="365"/>
                  <a:pt x="2265" y="366"/>
                </a:cubicBezTo>
                <a:cubicBezTo>
                  <a:pt x="2265" y="366"/>
                  <a:pt x="2265" y="367"/>
                  <a:pt x="2265" y="367"/>
                </a:cubicBezTo>
                <a:cubicBezTo>
                  <a:pt x="2266" y="368"/>
                  <a:pt x="2265" y="368"/>
                  <a:pt x="2264" y="368"/>
                </a:cubicBezTo>
                <a:cubicBezTo>
                  <a:pt x="2264" y="369"/>
                  <a:pt x="2263" y="369"/>
                  <a:pt x="2263" y="370"/>
                </a:cubicBezTo>
                <a:cubicBezTo>
                  <a:pt x="2263" y="370"/>
                  <a:pt x="2264" y="370"/>
                  <a:pt x="2264" y="371"/>
                </a:cubicBezTo>
                <a:cubicBezTo>
                  <a:pt x="2264" y="371"/>
                  <a:pt x="2263" y="371"/>
                  <a:pt x="2263" y="371"/>
                </a:cubicBezTo>
                <a:cubicBezTo>
                  <a:pt x="2262" y="372"/>
                  <a:pt x="2262" y="373"/>
                  <a:pt x="2262" y="373"/>
                </a:cubicBezTo>
                <a:cubicBezTo>
                  <a:pt x="2262" y="374"/>
                  <a:pt x="2262" y="374"/>
                  <a:pt x="2262" y="375"/>
                </a:cubicBezTo>
                <a:cubicBezTo>
                  <a:pt x="2262" y="375"/>
                  <a:pt x="2261" y="376"/>
                  <a:pt x="2261" y="377"/>
                </a:cubicBezTo>
                <a:cubicBezTo>
                  <a:pt x="2261" y="378"/>
                  <a:pt x="2260" y="378"/>
                  <a:pt x="2260" y="379"/>
                </a:cubicBezTo>
                <a:cubicBezTo>
                  <a:pt x="2259" y="380"/>
                  <a:pt x="2259" y="381"/>
                  <a:pt x="2259" y="382"/>
                </a:cubicBezTo>
                <a:cubicBezTo>
                  <a:pt x="2259" y="384"/>
                  <a:pt x="2260" y="384"/>
                  <a:pt x="2262" y="385"/>
                </a:cubicBezTo>
                <a:cubicBezTo>
                  <a:pt x="2262" y="385"/>
                  <a:pt x="2263" y="385"/>
                  <a:pt x="2264" y="386"/>
                </a:cubicBezTo>
                <a:cubicBezTo>
                  <a:pt x="2264" y="387"/>
                  <a:pt x="2265" y="387"/>
                  <a:pt x="2266" y="387"/>
                </a:cubicBezTo>
                <a:cubicBezTo>
                  <a:pt x="2266" y="387"/>
                  <a:pt x="2267" y="388"/>
                  <a:pt x="2267" y="389"/>
                </a:cubicBezTo>
                <a:cubicBezTo>
                  <a:pt x="2267" y="390"/>
                  <a:pt x="2267" y="390"/>
                  <a:pt x="2267" y="391"/>
                </a:cubicBezTo>
                <a:cubicBezTo>
                  <a:pt x="2267" y="391"/>
                  <a:pt x="2267" y="392"/>
                  <a:pt x="2267" y="392"/>
                </a:cubicBezTo>
                <a:cubicBezTo>
                  <a:pt x="2268" y="393"/>
                  <a:pt x="2267" y="394"/>
                  <a:pt x="2267" y="395"/>
                </a:cubicBezTo>
                <a:cubicBezTo>
                  <a:pt x="2267" y="398"/>
                  <a:pt x="2264" y="399"/>
                  <a:pt x="2263" y="402"/>
                </a:cubicBezTo>
                <a:cubicBezTo>
                  <a:pt x="2263" y="402"/>
                  <a:pt x="2262" y="403"/>
                  <a:pt x="2262" y="404"/>
                </a:cubicBezTo>
                <a:cubicBezTo>
                  <a:pt x="2262" y="405"/>
                  <a:pt x="2263" y="405"/>
                  <a:pt x="2263" y="406"/>
                </a:cubicBezTo>
                <a:cubicBezTo>
                  <a:pt x="2263" y="407"/>
                  <a:pt x="2263" y="408"/>
                  <a:pt x="2263" y="409"/>
                </a:cubicBezTo>
                <a:cubicBezTo>
                  <a:pt x="2263" y="409"/>
                  <a:pt x="2264" y="409"/>
                  <a:pt x="2264" y="409"/>
                </a:cubicBezTo>
                <a:cubicBezTo>
                  <a:pt x="2263" y="409"/>
                  <a:pt x="2263" y="409"/>
                  <a:pt x="2263" y="409"/>
                </a:cubicBezTo>
                <a:cubicBezTo>
                  <a:pt x="2263" y="409"/>
                  <a:pt x="2262" y="408"/>
                  <a:pt x="2262" y="408"/>
                </a:cubicBezTo>
                <a:cubicBezTo>
                  <a:pt x="2262" y="408"/>
                  <a:pt x="2263" y="407"/>
                  <a:pt x="2263" y="407"/>
                </a:cubicBezTo>
                <a:cubicBezTo>
                  <a:pt x="2262" y="407"/>
                  <a:pt x="2262" y="406"/>
                  <a:pt x="2262" y="406"/>
                </a:cubicBezTo>
                <a:cubicBezTo>
                  <a:pt x="2262" y="406"/>
                  <a:pt x="2262" y="405"/>
                  <a:pt x="2261" y="405"/>
                </a:cubicBezTo>
                <a:cubicBezTo>
                  <a:pt x="2261" y="405"/>
                  <a:pt x="2261" y="405"/>
                  <a:pt x="2261" y="404"/>
                </a:cubicBezTo>
                <a:cubicBezTo>
                  <a:pt x="2260" y="404"/>
                  <a:pt x="2260" y="404"/>
                  <a:pt x="2260" y="404"/>
                </a:cubicBezTo>
                <a:cubicBezTo>
                  <a:pt x="2259" y="404"/>
                  <a:pt x="2259" y="404"/>
                  <a:pt x="2259" y="404"/>
                </a:cubicBezTo>
                <a:cubicBezTo>
                  <a:pt x="2258" y="404"/>
                  <a:pt x="2258" y="404"/>
                  <a:pt x="2257" y="405"/>
                </a:cubicBezTo>
                <a:cubicBezTo>
                  <a:pt x="2257" y="405"/>
                  <a:pt x="2257" y="405"/>
                  <a:pt x="2257" y="405"/>
                </a:cubicBezTo>
                <a:cubicBezTo>
                  <a:pt x="2256" y="406"/>
                  <a:pt x="2256" y="406"/>
                  <a:pt x="2256" y="406"/>
                </a:cubicBezTo>
                <a:cubicBezTo>
                  <a:pt x="2256" y="406"/>
                  <a:pt x="2256" y="407"/>
                  <a:pt x="2256" y="407"/>
                </a:cubicBezTo>
                <a:cubicBezTo>
                  <a:pt x="2256" y="407"/>
                  <a:pt x="2256" y="408"/>
                  <a:pt x="2256" y="408"/>
                </a:cubicBezTo>
                <a:cubicBezTo>
                  <a:pt x="2256" y="408"/>
                  <a:pt x="2256" y="407"/>
                  <a:pt x="2256" y="407"/>
                </a:cubicBezTo>
                <a:cubicBezTo>
                  <a:pt x="2256" y="407"/>
                  <a:pt x="2255" y="407"/>
                  <a:pt x="2255" y="407"/>
                </a:cubicBezTo>
                <a:cubicBezTo>
                  <a:pt x="2255" y="407"/>
                  <a:pt x="2254" y="407"/>
                  <a:pt x="2254" y="407"/>
                </a:cubicBezTo>
                <a:cubicBezTo>
                  <a:pt x="2254" y="406"/>
                  <a:pt x="2254" y="406"/>
                  <a:pt x="2254" y="406"/>
                </a:cubicBezTo>
                <a:cubicBezTo>
                  <a:pt x="2254" y="406"/>
                  <a:pt x="2254" y="406"/>
                  <a:pt x="2255" y="406"/>
                </a:cubicBezTo>
                <a:cubicBezTo>
                  <a:pt x="2255" y="406"/>
                  <a:pt x="2255" y="405"/>
                  <a:pt x="2256" y="405"/>
                </a:cubicBezTo>
                <a:cubicBezTo>
                  <a:pt x="2256" y="404"/>
                  <a:pt x="2257" y="404"/>
                  <a:pt x="2257" y="404"/>
                </a:cubicBezTo>
                <a:cubicBezTo>
                  <a:pt x="2258" y="404"/>
                  <a:pt x="2258" y="403"/>
                  <a:pt x="2258" y="402"/>
                </a:cubicBezTo>
                <a:cubicBezTo>
                  <a:pt x="2258" y="401"/>
                  <a:pt x="2257" y="402"/>
                  <a:pt x="2256" y="402"/>
                </a:cubicBezTo>
                <a:cubicBezTo>
                  <a:pt x="2256" y="402"/>
                  <a:pt x="2256" y="401"/>
                  <a:pt x="2255" y="401"/>
                </a:cubicBezTo>
                <a:cubicBezTo>
                  <a:pt x="2255" y="401"/>
                  <a:pt x="2254" y="400"/>
                  <a:pt x="2253" y="400"/>
                </a:cubicBezTo>
                <a:cubicBezTo>
                  <a:pt x="2252" y="399"/>
                  <a:pt x="2250" y="399"/>
                  <a:pt x="2249" y="399"/>
                </a:cubicBezTo>
                <a:cubicBezTo>
                  <a:pt x="2248" y="399"/>
                  <a:pt x="2248" y="399"/>
                  <a:pt x="2247" y="399"/>
                </a:cubicBezTo>
                <a:cubicBezTo>
                  <a:pt x="2247" y="399"/>
                  <a:pt x="2247" y="399"/>
                  <a:pt x="2246" y="399"/>
                </a:cubicBezTo>
                <a:cubicBezTo>
                  <a:pt x="2245" y="399"/>
                  <a:pt x="2245" y="398"/>
                  <a:pt x="2244" y="398"/>
                </a:cubicBezTo>
                <a:cubicBezTo>
                  <a:pt x="2243" y="398"/>
                  <a:pt x="2243" y="397"/>
                  <a:pt x="2242" y="397"/>
                </a:cubicBezTo>
                <a:cubicBezTo>
                  <a:pt x="2241" y="397"/>
                  <a:pt x="2240" y="398"/>
                  <a:pt x="2240" y="399"/>
                </a:cubicBezTo>
                <a:cubicBezTo>
                  <a:pt x="2239" y="400"/>
                  <a:pt x="2238" y="400"/>
                  <a:pt x="2237" y="401"/>
                </a:cubicBezTo>
                <a:cubicBezTo>
                  <a:pt x="2236" y="403"/>
                  <a:pt x="2235" y="404"/>
                  <a:pt x="2234" y="405"/>
                </a:cubicBezTo>
                <a:cubicBezTo>
                  <a:pt x="2233" y="405"/>
                  <a:pt x="2232" y="405"/>
                  <a:pt x="2231" y="406"/>
                </a:cubicBezTo>
                <a:cubicBezTo>
                  <a:pt x="2230" y="406"/>
                  <a:pt x="2230" y="406"/>
                  <a:pt x="2229" y="406"/>
                </a:cubicBezTo>
                <a:cubicBezTo>
                  <a:pt x="2228" y="407"/>
                  <a:pt x="2227" y="407"/>
                  <a:pt x="2226" y="407"/>
                </a:cubicBezTo>
                <a:cubicBezTo>
                  <a:pt x="2225" y="407"/>
                  <a:pt x="2225" y="408"/>
                  <a:pt x="2224" y="408"/>
                </a:cubicBezTo>
                <a:cubicBezTo>
                  <a:pt x="2223" y="409"/>
                  <a:pt x="2222" y="409"/>
                  <a:pt x="2221" y="410"/>
                </a:cubicBezTo>
                <a:cubicBezTo>
                  <a:pt x="2220" y="411"/>
                  <a:pt x="2218" y="412"/>
                  <a:pt x="2217" y="413"/>
                </a:cubicBezTo>
                <a:cubicBezTo>
                  <a:pt x="2216" y="414"/>
                  <a:pt x="2215" y="414"/>
                  <a:pt x="2214" y="415"/>
                </a:cubicBezTo>
                <a:cubicBezTo>
                  <a:pt x="2214" y="415"/>
                  <a:pt x="2213" y="415"/>
                  <a:pt x="2213" y="416"/>
                </a:cubicBezTo>
                <a:cubicBezTo>
                  <a:pt x="2212" y="417"/>
                  <a:pt x="2212" y="418"/>
                  <a:pt x="2213" y="418"/>
                </a:cubicBezTo>
                <a:cubicBezTo>
                  <a:pt x="2213" y="419"/>
                  <a:pt x="2214" y="420"/>
                  <a:pt x="2214" y="420"/>
                </a:cubicBezTo>
                <a:cubicBezTo>
                  <a:pt x="2214" y="421"/>
                  <a:pt x="2214" y="422"/>
                  <a:pt x="2215" y="422"/>
                </a:cubicBezTo>
                <a:cubicBezTo>
                  <a:pt x="2216" y="423"/>
                  <a:pt x="2216" y="424"/>
                  <a:pt x="2217" y="424"/>
                </a:cubicBezTo>
                <a:cubicBezTo>
                  <a:pt x="2218" y="425"/>
                  <a:pt x="2219" y="427"/>
                  <a:pt x="2220" y="428"/>
                </a:cubicBezTo>
                <a:cubicBezTo>
                  <a:pt x="2220" y="429"/>
                  <a:pt x="2221" y="430"/>
                  <a:pt x="2221" y="430"/>
                </a:cubicBezTo>
                <a:cubicBezTo>
                  <a:pt x="2221" y="431"/>
                  <a:pt x="2221" y="432"/>
                  <a:pt x="2221" y="433"/>
                </a:cubicBezTo>
                <a:cubicBezTo>
                  <a:pt x="2221" y="433"/>
                  <a:pt x="2222" y="434"/>
                  <a:pt x="2221" y="435"/>
                </a:cubicBezTo>
                <a:cubicBezTo>
                  <a:pt x="2221" y="435"/>
                  <a:pt x="2220" y="434"/>
                  <a:pt x="2219" y="434"/>
                </a:cubicBezTo>
                <a:cubicBezTo>
                  <a:pt x="2217" y="434"/>
                  <a:pt x="2216" y="434"/>
                  <a:pt x="2214" y="433"/>
                </a:cubicBezTo>
                <a:cubicBezTo>
                  <a:pt x="2213" y="433"/>
                  <a:pt x="2212" y="433"/>
                  <a:pt x="2211" y="433"/>
                </a:cubicBezTo>
                <a:cubicBezTo>
                  <a:pt x="2210" y="433"/>
                  <a:pt x="2210" y="433"/>
                  <a:pt x="2209" y="433"/>
                </a:cubicBezTo>
                <a:cubicBezTo>
                  <a:pt x="2208" y="433"/>
                  <a:pt x="2207" y="433"/>
                  <a:pt x="2207" y="432"/>
                </a:cubicBezTo>
                <a:cubicBezTo>
                  <a:pt x="2206" y="432"/>
                  <a:pt x="2205" y="432"/>
                  <a:pt x="2204" y="432"/>
                </a:cubicBezTo>
                <a:cubicBezTo>
                  <a:pt x="2202" y="432"/>
                  <a:pt x="2200" y="432"/>
                  <a:pt x="2198" y="431"/>
                </a:cubicBezTo>
                <a:cubicBezTo>
                  <a:pt x="2198" y="431"/>
                  <a:pt x="2197" y="431"/>
                  <a:pt x="2196" y="431"/>
                </a:cubicBezTo>
                <a:cubicBezTo>
                  <a:pt x="2196" y="431"/>
                  <a:pt x="2195" y="431"/>
                  <a:pt x="2195" y="431"/>
                </a:cubicBezTo>
                <a:cubicBezTo>
                  <a:pt x="2195" y="432"/>
                  <a:pt x="2195" y="432"/>
                  <a:pt x="2195" y="432"/>
                </a:cubicBezTo>
                <a:cubicBezTo>
                  <a:pt x="2194" y="432"/>
                  <a:pt x="2194" y="432"/>
                  <a:pt x="2193" y="432"/>
                </a:cubicBezTo>
                <a:cubicBezTo>
                  <a:pt x="2193" y="432"/>
                  <a:pt x="2194" y="431"/>
                  <a:pt x="2194" y="431"/>
                </a:cubicBezTo>
                <a:cubicBezTo>
                  <a:pt x="2194" y="431"/>
                  <a:pt x="2194" y="431"/>
                  <a:pt x="2195" y="431"/>
                </a:cubicBezTo>
                <a:cubicBezTo>
                  <a:pt x="2195" y="430"/>
                  <a:pt x="2195" y="430"/>
                  <a:pt x="2196" y="430"/>
                </a:cubicBezTo>
                <a:cubicBezTo>
                  <a:pt x="2196" y="430"/>
                  <a:pt x="2198" y="430"/>
                  <a:pt x="2198" y="430"/>
                </a:cubicBezTo>
                <a:cubicBezTo>
                  <a:pt x="2198" y="429"/>
                  <a:pt x="2197" y="429"/>
                  <a:pt x="2196" y="428"/>
                </a:cubicBezTo>
                <a:cubicBezTo>
                  <a:pt x="2195" y="428"/>
                  <a:pt x="2195" y="427"/>
                  <a:pt x="2194" y="427"/>
                </a:cubicBezTo>
                <a:cubicBezTo>
                  <a:pt x="2193" y="427"/>
                  <a:pt x="2192" y="427"/>
                  <a:pt x="2192" y="426"/>
                </a:cubicBezTo>
                <a:cubicBezTo>
                  <a:pt x="2190" y="425"/>
                  <a:pt x="2189" y="425"/>
                  <a:pt x="2187" y="424"/>
                </a:cubicBezTo>
                <a:cubicBezTo>
                  <a:pt x="2186" y="424"/>
                  <a:pt x="2186" y="423"/>
                  <a:pt x="2185" y="423"/>
                </a:cubicBezTo>
                <a:cubicBezTo>
                  <a:pt x="2184" y="423"/>
                  <a:pt x="2183" y="422"/>
                  <a:pt x="2183" y="422"/>
                </a:cubicBezTo>
                <a:cubicBezTo>
                  <a:pt x="2182" y="422"/>
                  <a:pt x="2181" y="422"/>
                  <a:pt x="2180" y="423"/>
                </a:cubicBezTo>
                <a:cubicBezTo>
                  <a:pt x="2180" y="423"/>
                  <a:pt x="2179" y="424"/>
                  <a:pt x="2179" y="425"/>
                </a:cubicBezTo>
                <a:cubicBezTo>
                  <a:pt x="2179" y="426"/>
                  <a:pt x="2179" y="426"/>
                  <a:pt x="2179" y="427"/>
                </a:cubicBezTo>
                <a:cubicBezTo>
                  <a:pt x="2178" y="428"/>
                  <a:pt x="2177" y="428"/>
                  <a:pt x="2177" y="427"/>
                </a:cubicBezTo>
                <a:cubicBezTo>
                  <a:pt x="2176" y="427"/>
                  <a:pt x="2176" y="427"/>
                  <a:pt x="2176" y="427"/>
                </a:cubicBezTo>
                <a:cubicBezTo>
                  <a:pt x="2175" y="427"/>
                  <a:pt x="2175" y="428"/>
                  <a:pt x="2175" y="428"/>
                </a:cubicBezTo>
                <a:cubicBezTo>
                  <a:pt x="2176" y="428"/>
                  <a:pt x="2176" y="428"/>
                  <a:pt x="2176" y="429"/>
                </a:cubicBezTo>
                <a:cubicBezTo>
                  <a:pt x="2177" y="429"/>
                  <a:pt x="2177" y="430"/>
                  <a:pt x="2177" y="430"/>
                </a:cubicBezTo>
                <a:cubicBezTo>
                  <a:pt x="2177" y="431"/>
                  <a:pt x="2178" y="431"/>
                  <a:pt x="2179" y="432"/>
                </a:cubicBezTo>
                <a:cubicBezTo>
                  <a:pt x="2179" y="432"/>
                  <a:pt x="2180" y="433"/>
                  <a:pt x="2180" y="434"/>
                </a:cubicBezTo>
                <a:cubicBezTo>
                  <a:pt x="2181" y="435"/>
                  <a:pt x="2181" y="435"/>
                  <a:pt x="2182" y="435"/>
                </a:cubicBezTo>
                <a:cubicBezTo>
                  <a:pt x="2183" y="436"/>
                  <a:pt x="2183" y="436"/>
                  <a:pt x="2184" y="437"/>
                </a:cubicBezTo>
                <a:cubicBezTo>
                  <a:pt x="2184" y="438"/>
                  <a:pt x="2185" y="438"/>
                  <a:pt x="2186" y="438"/>
                </a:cubicBezTo>
                <a:cubicBezTo>
                  <a:pt x="2186" y="438"/>
                  <a:pt x="2187" y="438"/>
                  <a:pt x="2187" y="438"/>
                </a:cubicBezTo>
                <a:cubicBezTo>
                  <a:pt x="2188" y="437"/>
                  <a:pt x="2188" y="437"/>
                  <a:pt x="2188" y="438"/>
                </a:cubicBezTo>
                <a:cubicBezTo>
                  <a:pt x="2189" y="438"/>
                  <a:pt x="2189" y="437"/>
                  <a:pt x="2190" y="436"/>
                </a:cubicBezTo>
                <a:cubicBezTo>
                  <a:pt x="2191" y="436"/>
                  <a:pt x="2191" y="438"/>
                  <a:pt x="2191" y="438"/>
                </a:cubicBezTo>
                <a:cubicBezTo>
                  <a:pt x="2191" y="438"/>
                  <a:pt x="2192" y="438"/>
                  <a:pt x="2192" y="439"/>
                </a:cubicBezTo>
                <a:cubicBezTo>
                  <a:pt x="2193" y="439"/>
                  <a:pt x="2193" y="439"/>
                  <a:pt x="2193" y="440"/>
                </a:cubicBezTo>
                <a:cubicBezTo>
                  <a:pt x="2193" y="440"/>
                  <a:pt x="2193" y="441"/>
                  <a:pt x="2194" y="442"/>
                </a:cubicBezTo>
                <a:cubicBezTo>
                  <a:pt x="2194" y="443"/>
                  <a:pt x="2194" y="444"/>
                  <a:pt x="2194" y="444"/>
                </a:cubicBezTo>
                <a:cubicBezTo>
                  <a:pt x="2193" y="445"/>
                  <a:pt x="2193" y="445"/>
                  <a:pt x="2192" y="446"/>
                </a:cubicBezTo>
                <a:cubicBezTo>
                  <a:pt x="2191" y="446"/>
                  <a:pt x="2191" y="446"/>
                  <a:pt x="2190" y="446"/>
                </a:cubicBezTo>
                <a:cubicBezTo>
                  <a:pt x="2189" y="446"/>
                  <a:pt x="2188" y="447"/>
                  <a:pt x="2188" y="447"/>
                </a:cubicBezTo>
                <a:cubicBezTo>
                  <a:pt x="2187" y="448"/>
                  <a:pt x="2186" y="448"/>
                  <a:pt x="2185" y="448"/>
                </a:cubicBezTo>
                <a:cubicBezTo>
                  <a:pt x="2184" y="447"/>
                  <a:pt x="2184" y="447"/>
                  <a:pt x="2183" y="447"/>
                </a:cubicBezTo>
                <a:cubicBezTo>
                  <a:pt x="2182" y="447"/>
                  <a:pt x="2182" y="446"/>
                  <a:pt x="2181" y="446"/>
                </a:cubicBezTo>
                <a:cubicBezTo>
                  <a:pt x="2180" y="446"/>
                  <a:pt x="2179" y="446"/>
                  <a:pt x="2178" y="446"/>
                </a:cubicBezTo>
                <a:cubicBezTo>
                  <a:pt x="2177" y="445"/>
                  <a:pt x="2175" y="444"/>
                  <a:pt x="2174" y="443"/>
                </a:cubicBezTo>
                <a:cubicBezTo>
                  <a:pt x="2174" y="442"/>
                  <a:pt x="2173" y="442"/>
                  <a:pt x="2172" y="441"/>
                </a:cubicBezTo>
                <a:cubicBezTo>
                  <a:pt x="2172" y="440"/>
                  <a:pt x="2171" y="440"/>
                  <a:pt x="2170" y="439"/>
                </a:cubicBezTo>
                <a:cubicBezTo>
                  <a:pt x="2169" y="438"/>
                  <a:pt x="2168" y="438"/>
                  <a:pt x="2167" y="438"/>
                </a:cubicBezTo>
                <a:cubicBezTo>
                  <a:pt x="2166" y="438"/>
                  <a:pt x="2165" y="438"/>
                  <a:pt x="2164" y="438"/>
                </a:cubicBezTo>
                <a:cubicBezTo>
                  <a:pt x="2163" y="438"/>
                  <a:pt x="2162" y="438"/>
                  <a:pt x="2162" y="437"/>
                </a:cubicBezTo>
                <a:cubicBezTo>
                  <a:pt x="2161" y="437"/>
                  <a:pt x="2160" y="437"/>
                  <a:pt x="2159" y="436"/>
                </a:cubicBezTo>
                <a:cubicBezTo>
                  <a:pt x="2158" y="436"/>
                  <a:pt x="2158" y="436"/>
                  <a:pt x="2157" y="435"/>
                </a:cubicBezTo>
                <a:cubicBezTo>
                  <a:pt x="2157" y="435"/>
                  <a:pt x="2156" y="434"/>
                  <a:pt x="2157" y="433"/>
                </a:cubicBezTo>
                <a:cubicBezTo>
                  <a:pt x="2157" y="433"/>
                  <a:pt x="2157" y="433"/>
                  <a:pt x="2157" y="432"/>
                </a:cubicBezTo>
                <a:cubicBezTo>
                  <a:pt x="2157" y="432"/>
                  <a:pt x="2157" y="432"/>
                  <a:pt x="2157" y="431"/>
                </a:cubicBezTo>
                <a:cubicBezTo>
                  <a:pt x="2158" y="431"/>
                  <a:pt x="2159" y="431"/>
                  <a:pt x="2159" y="430"/>
                </a:cubicBezTo>
                <a:cubicBezTo>
                  <a:pt x="2159" y="430"/>
                  <a:pt x="2158" y="430"/>
                  <a:pt x="2158" y="430"/>
                </a:cubicBezTo>
                <a:cubicBezTo>
                  <a:pt x="2158" y="429"/>
                  <a:pt x="2158" y="429"/>
                  <a:pt x="2158" y="429"/>
                </a:cubicBezTo>
                <a:cubicBezTo>
                  <a:pt x="2157" y="428"/>
                  <a:pt x="2157" y="427"/>
                  <a:pt x="2156" y="427"/>
                </a:cubicBezTo>
                <a:cubicBezTo>
                  <a:pt x="2156" y="426"/>
                  <a:pt x="2156" y="426"/>
                  <a:pt x="2155" y="425"/>
                </a:cubicBezTo>
                <a:cubicBezTo>
                  <a:pt x="2155" y="425"/>
                  <a:pt x="2155" y="425"/>
                  <a:pt x="2155" y="424"/>
                </a:cubicBezTo>
                <a:cubicBezTo>
                  <a:pt x="2155" y="423"/>
                  <a:pt x="2154" y="422"/>
                  <a:pt x="2154" y="421"/>
                </a:cubicBezTo>
                <a:cubicBezTo>
                  <a:pt x="2154" y="421"/>
                  <a:pt x="2154" y="421"/>
                  <a:pt x="2153" y="421"/>
                </a:cubicBezTo>
                <a:cubicBezTo>
                  <a:pt x="2153" y="420"/>
                  <a:pt x="2153" y="420"/>
                  <a:pt x="2153" y="420"/>
                </a:cubicBezTo>
                <a:cubicBezTo>
                  <a:pt x="2152" y="420"/>
                  <a:pt x="2152" y="420"/>
                  <a:pt x="2152" y="419"/>
                </a:cubicBezTo>
                <a:cubicBezTo>
                  <a:pt x="2151" y="419"/>
                  <a:pt x="2152" y="419"/>
                  <a:pt x="2152" y="419"/>
                </a:cubicBezTo>
                <a:cubicBezTo>
                  <a:pt x="2153" y="418"/>
                  <a:pt x="2153" y="418"/>
                  <a:pt x="2153" y="418"/>
                </a:cubicBezTo>
                <a:cubicBezTo>
                  <a:pt x="2154" y="418"/>
                  <a:pt x="2155" y="418"/>
                  <a:pt x="2155" y="417"/>
                </a:cubicBezTo>
                <a:cubicBezTo>
                  <a:pt x="2156" y="416"/>
                  <a:pt x="2155" y="415"/>
                  <a:pt x="2155" y="415"/>
                </a:cubicBezTo>
                <a:cubicBezTo>
                  <a:pt x="2155" y="414"/>
                  <a:pt x="2155" y="413"/>
                  <a:pt x="2155" y="412"/>
                </a:cubicBezTo>
                <a:cubicBezTo>
                  <a:pt x="2156" y="411"/>
                  <a:pt x="2157" y="412"/>
                  <a:pt x="2157" y="413"/>
                </a:cubicBezTo>
                <a:cubicBezTo>
                  <a:pt x="2157" y="413"/>
                  <a:pt x="2158" y="413"/>
                  <a:pt x="2158" y="413"/>
                </a:cubicBezTo>
                <a:cubicBezTo>
                  <a:pt x="2159" y="412"/>
                  <a:pt x="2158" y="412"/>
                  <a:pt x="2158" y="412"/>
                </a:cubicBezTo>
                <a:cubicBezTo>
                  <a:pt x="2158" y="411"/>
                  <a:pt x="2158" y="411"/>
                  <a:pt x="2158" y="411"/>
                </a:cubicBezTo>
                <a:cubicBezTo>
                  <a:pt x="2158" y="410"/>
                  <a:pt x="2157" y="410"/>
                  <a:pt x="2157" y="410"/>
                </a:cubicBezTo>
                <a:cubicBezTo>
                  <a:pt x="2157" y="409"/>
                  <a:pt x="2157" y="409"/>
                  <a:pt x="2156" y="409"/>
                </a:cubicBezTo>
                <a:cubicBezTo>
                  <a:pt x="2156" y="408"/>
                  <a:pt x="2156" y="408"/>
                  <a:pt x="2156" y="408"/>
                </a:cubicBezTo>
                <a:cubicBezTo>
                  <a:pt x="2155" y="407"/>
                  <a:pt x="2155" y="407"/>
                  <a:pt x="2155" y="407"/>
                </a:cubicBezTo>
                <a:cubicBezTo>
                  <a:pt x="2155" y="406"/>
                  <a:pt x="2154" y="406"/>
                  <a:pt x="2154" y="406"/>
                </a:cubicBezTo>
                <a:cubicBezTo>
                  <a:pt x="2153" y="405"/>
                  <a:pt x="2153" y="405"/>
                  <a:pt x="2152" y="405"/>
                </a:cubicBezTo>
                <a:cubicBezTo>
                  <a:pt x="2151" y="405"/>
                  <a:pt x="2150" y="405"/>
                  <a:pt x="2149" y="404"/>
                </a:cubicBezTo>
                <a:cubicBezTo>
                  <a:pt x="2148" y="404"/>
                  <a:pt x="2148" y="404"/>
                  <a:pt x="2147" y="403"/>
                </a:cubicBezTo>
                <a:cubicBezTo>
                  <a:pt x="2146" y="403"/>
                  <a:pt x="2145" y="403"/>
                  <a:pt x="2144" y="403"/>
                </a:cubicBezTo>
                <a:cubicBezTo>
                  <a:pt x="2144" y="403"/>
                  <a:pt x="2143" y="402"/>
                  <a:pt x="2142" y="402"/>
                </a:cubicBezTo>
                <a:cubicBezTo>
                  <a:pt x="2142" y="402"/>
                  <a:pt x="2141" y="402"/>
                  <a:pt x="2141" y="402"/>
                </a:cubicBezTo>
                <a:cubicBezTo>
                  <a:pt x="2140" y="401"/>
                  <a:pt x="2141" y="401"/>
                  <a:pt x="2141" y="401"/>
                </a:cubicBezTo>
                <a:cubicBezTo>
                  <a:pt x="2142" y="401"/>
                  <a:pt x="2143" y="401"/>
                  <a:pt x="2143" y="400"/>
                </a:cubicBezTo>
                <a:cubicBezTo>
                  <a:pt x="2144" y="400"/>
                  <a:pt x="2144" y="399"/>
                  <a:pt x="2144" y="398"/>
                </a:cubicBezTo>
                <a:cubicBezTo>
                  <a:pt x="2143" y="398"/>
                  <a:pt x="2142" y="398"/>
                  <a:pt x="2141" y="398"/>
                </a:cubicBezTo>
                <a:cubicBezTo>
                  <a:pt x="2141" y="398"/>
                  <a:pt x="2141" y="398"/>
                  <a:pt x="2140" y="398"/>
                </a:cubicBezTo>
                <a:cubicBezTo>
                  <a:pt x="2139" y="398"/>
                  <a:pt x="2139" y="398"/>
                  <a:pt x="2138" y="398"/>
                </a:cubicBezTo>
                <a:cubicBezTo>
                  <a:pt x="2138" y="397"/>
                  <a:pt x="2138" y="397"/>
                  <a:pt x="2137" y="397"/>
                </a:cubicBezTo>
                <a:cubicBezTo>
                  <a:pt x="2137" y="396"/>
                  <a:pt x="2137" y="396"/>
                  <a:pt x="2136" y="396"/>
                </a:cubicBezTo>
                <a:cubicBezTo>
                  <a:pt x="2136" y="396"/>
                  <a:pt x="2137" y="396"/>
                  <a:pt x="2137" y="396"/>
                </a:cubicBezTo>
                <a:cubicBezTo>
                  <a:pt x="2137" y="396"/>
                  <a:pt x="2137" y="396"/>
                  <a:pt x="2138" y="396"/>
                </a:cubicBezTo>
                <a:cubicBezTo>
                  <a:pt x="2138" y="396"/>
                  <a:pt x="2140" y="395"/>
                  <a:pt x="2139" y="395"/>
                </a:cubicBezTo>
                <a:cubicBezTo>
                  <a:pt x="2139" y="395"/>
                  <a:pt x="2138" y="395"/>
                  <a:pt x="2138" y="395"/>
                </a:cubicBezTo>
                <a:cubicBezTo>
                  <a:pt x="2137" y="394"/>
                  <a:pt x="2137" y="394"/>
                  <a:pt x="2137" y="394"/>
                </a:cubicBezTo>
                <a:cubicBezTo>
                  <a:pt x="2136" y="394"/>
                  <a:pt x="2135" y="394"/>
                  <a:pt x="2134" y="394"/>
                </a:cubicBezTo>
                <a:cubicBezTo>
                  <a:pt x="2134" y="393"/>
                  <a:pt x="2134" y="393"/>
                  <a:pt x="2134" y="393"/>
                </a:cubicBezTo>
                <a:cubicBezTo>
                  <a:pt x="2134" y="392"/>
                  <a:pt x="2132" y="392"/>
                  <a:pt x="2132" y="392"/>
                </a:cubicBezTo>
                <a:cubicBezTo>
                  <a:pt x="2132" y="392"/>
                  <a:pt x="2131" y="391"/>
                  <a:pt x="2131" y="391"/>
                </a:cubicBezTo>
                <a:cubicBezTo>
                  <a:pt x="2130" y="391"/>
                  <a:pt x="2129" y="391"/>
                  <a:pt x="2129" y="390"/>
                </a:cubicBezTo>
                <a:cubicBezTo>
                  <a:pt x="2129" y="389"/>
                  <a:pt x="2130" y="389"/>
                  <a:pt x="2130" y="389"/>
                </a:cubicBezTo>
                <a:cubicBezTo>
                  <a:pt x="2130" y="389"/>
                  <a:pt x="2130" y="388"/>
                  <a:pt x="2130" y="388"/>
                </a:cubicBezTo>
                <a:cubicBezTo>
                  <a:pt x="2131" y="388"/>
                  <a:pt x="2130" y="388"/>
                  <a:pt x="2130" y="388"/>
                </a:cubicBezTo>
                <a:cubicBezTo>
                  <a:pt x="2129" y="388"/>
                  <a:pt x="2129" y="387"/>
                  <a:pt x="2129" y="387"/>
                </a:cubicBezTo>
                <a:cubicBezTo>
                  <a:pt x="2128" y="386"/>
                  <a:pt x="2128" y="387"/>
                  <a:pt x="2127" y="386"/>
                </a:cubicBezTo>
                <a:cubicBezTo>
                  <a:pt x="2127" y="386"/>
                  <a:pt x="2127" y="386"/>
                  <a:pt x="2127" y="386"/>
                </a:cubicBezTo>
                <a:cubicBezTo>
                  <a:pt x="2127" y="386"/>
                  <a:pt x="2126" y="385"/>
                  <a:pt x="2126" y="385"/>
                </a:cubicBezTo>
                <a:cubicBezTo>
                  <a:pt x="2127" y="385"/>
                  <a:pt x="2128" y="386"/>
                  <a:pt x="2128" y="386"/>
                </a:cubicBezTo>
                <a:cubicBezTo>
                  <a:pt x="2129" y="386"/>
                  <a:pt x="2129" y="386"/>
                  <a:pt x="2130" y="386"/>
                </a:cubicBezTo>
                <a:cubicBezTo>
                  <a:pt x="2130" y="386"/>
                  <a:pt x="2131" y="386"/>
                  <a:pt x="2131" y="386"/>
                </a:cubicBezTo>
                <a:cubicBezTo>
                  <a:pt x="2132" y="386"/>
                  <a:pt x="2132" y="386"/>
                  <a:pt x="2133" y="387"/>
                </a:cubicBezTo>
                <a:cubicBezTo>
                  <a:pt x="2134" y="387"/>
                  <a:pt x="2134" y="387"/>
                  <a:pt x="2134" y="387"/>
                </a:cubicBezTo>
                <a:cubicBezTo>
                  <a:pt x="2135" y="387"/>
                  <a:pt x="2135" y="387"/>
                  <a:pt x="2134" y="387"/>
                </a:cubicBezTo>
                <a:cubicBezTo>
                  <a:pt x="2133" y="388"/>
                  <a:pt x="2134" y="388"/>
                  <a:pt x="2135" y="389"/>
                </a:cubicBezTo>
                <a:cubicBezTo>
                  <a:pt x="2135" y="389"/>
                  <a:pt x="2135" y="390"/>
                  <a:pt x="2136" y="391"/>
                </a:cubicBezTo>
                <a:cubicBezTo>
                  <a:pt x="2137" y="391"/>
                  <a:pt x="2137" y="391"/>
                  <a:pt x="2137" y="391"/>
                </a:cubicBezTo>
                <a:cubicBezTo>
                  <a:pt x="2138" y="391"/>
                  <a:pt x="2138" y="391"/>
                  <a:pt x="2138" y="392"/>
                </a:cubicBezTo>
                <a:cubicBezTo>
                  <a:pt x="2139" y="392"/>
                  <a:pt x="2139" y="392"/>
                  <a:pt x="2140" y="393"/>
                </a:cubicBezTo>
                <a:cubicBezTo>
                  <a:pt x="2141" y="393"/>
                  <a:pt x="2141" y="393"/>
                  <a:pt x="2141" y="394"/>
                </a:cubicBezTo>
                <a:cubicBezTo>
                  <a:pt x="2141" y="394"/>
                  <a:pt x="2142" y="394"/>
                  <a:pt x="2142" y="394"/>
                </a:cubicBezTo>
                <a:cubicBezTo>
                  <a:pt x="2143" y="394"/>
                  <a:pt x="2144" y="394"/>
                  <a:pt x="2145" y="394"/>
                </a:cubicBezTo>
                <a:cubicBezTo>
                  <a:pt x="2145" y="394"/>
                  <a:pt x="2146" y="395"/>
                  <a:pt x="2147" y="394"/>
                </a:cubicBezTo>
                <a:cubicBezTo>
                  <a:pt x="2147" y="394"/>
                  <a:pt x="2147" y="394"/>
                  <a:pt x="2148" y="394"/>
                </a:cubicBezTo>
                <a:cubicBezTo>
                  <a:pt x="2148" y="394"/>
                  <a:pt x="2148" y="394"/>
                  <a:pt x="2149" y="394"/>
                </a:cubicBezTo>
                <a:cubicBezTo>
                  <a:pt x="2149" y="394"/>
                  <a:pt x="2150" y="393"/>
                  <a:pt x="2150" y="393"/>
                </a:cubicBezTo>
                <a:cubicBezTo>
                  <a:pt x="2151" y="394"/>
                  <a:pt x="2151" y="394"/>
                  <a:pt x="2151" y="394"/>
                </a:cubicBezTo>
                <a:cubicBezTo>
                  <a:pt x="2152" y="395"/>
                  <a:pt x="2153" y="394"/>
                  <a:pt x="2153" y="395"/>
                </a:cubicBezTo>
                <a:cubicBezTo>
                  <a:pt x="2153" y="396"/>
                  <a:pt x="2152" y="397"/>
                  <a:pt x="2154" y="397"/>
                </a:cubicBezTo>
                <a:cubicBezTo>
                  <a:pt x="2155" y="397"/>
                  <a:pt x="2156" y="397"/>
                  <a:pt x="2156" y="397"/>
                </a:cubicBezTo>
                <a:cubicBezTo>
                  <a:pt x="2158" y="397"/>
                  <a:pt x="2159" y="397"/>
                  <a:pt x="2160" y="397"/>
                </a:cubicBezTo>
                <a:cubicBezTo>
                  <a:pt x="2161" y="398"/>
                  <a:pt x="2162" y="398"/>
                  <a:pt x="2162" y="398"/>
                </a:cubicBezTo>
                <a:cubicBezTo>
                  <a:pt x="2164" y="398"/>
                  <a:pt x="2165" y="399"/>
                  <a:pt x="2166" y="399"/>
                </a:cubicBezTo>
                <a:cubicBezTo>
                  <a:pt x="2167" y="399"/>
                  <a:pt x="2168" y="399"/>
                  <a:pt x="2170" y="400"/>
                </a:cubicBezTo>
                <a:cubicBezTo>
                  <a:pt x="2171" y="400"/>
                  <a:pt x="2173" y="400"/>
                  <a:pt x="2174" y="401"/>
                </a:cubicBezTo>
                <a:cubicBezTo>
                  <a:pt x="2175" y="401"/>
                  <a:pt x="2177" y="401"/>
                  <a:pt x="2178" y="402"/>
                </a:cubicBezTo>
                <a:cubicBezTo>
                  <a:pt x="2179" y="402"/>
                  <a:pt x="2180" y="402"/>
                  <a:pt x="2182" y="403"/>
                </a:cubicBezTo>
                <a:cubicBezTo>
                  <a:pt x="2183" y="403"/>
                  <a:pt x="2185" y="403"/>
                  <a:pt x="2186" y="404"/>
                </a:cubicBezTo>
                <a:cubicBezTo>
                  <a:pt x="2187" y="404"/>
                  <a:pt x="2189" y="404"/>
                  <a:pt x="2190" y="405"/>
                </a:cubicBezTo>
                <a:cubicBezTo>
                  <a:pt x="2191" y="405"/>
                  <a:pt x="2192" y="405"/>
                  <a:pt x="2193" y="405"/>
                </a:cubicBezTo>
                <a:cubicBezTo>
                  <a:pt x="2195" y="406"/>
                  <a:pt x="2197" y="406"/>
                  <a:pt x="2199" y="406"/>
                </a:cubicBezTo>
                <a:cubicBezTo>
                  <a:pt x="2200" y="406"/>
                  <a:pt x="2202" y="406"/>
                  <a:pt x="2203" y="406"/>
                </a:cubicBezTo>
                <a:cubicBezTo>
                  <a:pt x="2206" y="406"/>
                  <a:pt x="2208" y="406"/>
                  <a:pt x="2211" y="404"/>
                </a:cubicBezTo>
                <a:cubicBezTo>
                  <a:pt x="2211" y="404"/>
                  <a:pt x="2212" y="404"/>
                  <a:pt x="2213" y="403"/>
                </a:cubicBezTo>
                <a:cubicBezTo>
                  <a:pt x="2213" y="403"/>
                  <a:pt x="2214" y="403"/>
                  <a:pt x="2215" y="403"/>
                </a:cubicBezTo>
                <a:cubicBezTo>
                  <a:pt x="2216" y="403"/>
                  <a:pt x="2217" y="403"/>
                  <a:pt x="2218" y="402"/>
                </a:cubicBezTo>
                <a:cubicBezTo>
                  <a:pt x="2219" y="402"/>
                  <a:pt x="2220" y="401"/>
                  <a:pt x="2221" y="400"/>
                </a:cubicBezTo>
                <a:cubicBezTo>
                  <a:pt x="2222" y="399"/>
                  <a:pt x="2223" y="398"/>
                  <a:pt x="2224" y="397"/>
                </a:cubicBezTo>
                <a:cubicBezTo>
                  <a:pt x="2225" y="397"/>
                  <a:pt x="2225" y="395"/>
                  <a:pt x="2226" y="395"/>
                </a:cubicBezTo>
                <a:cubicBezTo>
                  <a:pt x="2227" y="393"/>
                  <a:pt x="2228" y="392"/>
                  <a:pt x="2229" y="391"/>
                </a:cubicBezTo>
                <a:cubicBezTo>
                  <a:pt x="2230" y="390"/>
                  <a:pt x="2231" y="389"/>
                  <a:pt x="2231" y="388"/>
                </a:cubicBezTo>
                <a:cubicBezTo>
                  <a:pt x="2232" y="387"/>
                  <a:pt x="2232" y="386"/>
                  <a:pt x="2232" y="385"/>
                </a:cubicBezTo>
                <a:cubicBezTo>
                  <a:pt x="2232" y="384"/>
                  <a:pt x="2231" y="384"/>
                  <a:pt x="2230" y="384"/>
                </a:cubicBezTo>
                <a:cubicBezTo>
                  <a:pt x="2229" y="384"/>
                  <a:pt x="2229" y="384"/>
                  <a:pt x="2229" y="383"/>
                </a:cubicBezTo>
                <a:cubicBezTo>
                  <a:pt x="2229" y="382"/>
                  <a:pt x="2229" y="381"/>
                  <a:pt x="2228" y="380"/>
                </a:cubicBezTo>
                <a:cubicBezTo>
                  <a:pt x="2228" y="379"/>
                  <a:pt x="2228" y="379"/>
                  <a:pt x="2228" y="379"/>
                </a:cubicBezTo>
                <a:cubicBezTo>
                  <a:pt x="2227" y="377"/>
                  <a:pt x="2228" y="375"/>
                  <a:pt x="2226" y="374"/>
                </a:cubicBezTo>
                <a:cubicBezTo>
                  <a:pt x="2225" y="374"/>
                  <a:pt x="2225" y="374"/>
                  <a:pt x="2224" y="374"/>
                </a:cubicBezTo>
                <a:cubicBezTo>
                  <a:pt x="2223" y="374"/>
                  <a:pt x="2222" y="374"/>
                  <a:pt x="2221" y="374"/>
                </a:cubicBezTo>
                <a:cubicBezTo>
                  <a:pt x="2221" y="373"/>
                  <a:pt x="2220" y="373"/>
                  <a:pt x="2220" y="372"/>
                </a:cubicBezTo>
                <a:cubicBezTo>
                  <a:pt x="2219" y="371"/>
                  <a:pt x="2218" y="371"/>
                  <a:pt x="2218" y="370"/>
                </a:cubicBezTo>
                <a:cubicBezTo>
                  <a:pt x="2217" y="369"/>
                  <a:pt x="2215" y="368"/>
                  <a:pt x="2214" y="366"/>
                </a:cubicBezTo>
                <a:cubicBezTo>
                  <a:pt x="2214" y="366"/>
                  <a:pt x="2214" y="366"/>
                  <a:pt x="2213" y="366"/>
                </a:cubicBezTo>
                <a:cubicBezTo>
                  <a:pt x="2213" y="366"/>
                  <a:pt x="2213" y="366"/>
                  <a:pt x="2213" y="366"/>
                </a:cubicBezTo>
                <a:cubicBezTo>
                  <a:pt x="2213" y="367"/>
                  <a:pt x="2213" y="367"/>
                  <a:pt x="2213" y="367"/>
                </a:cubicBezTo>
                <a:cubicBezTo>
                  <a:pt x="2212" y="367"/>
                  <a:pt x="2212" y="367"/>
                  <a:pt x="2212" y="366"/>
                </a:cubicBezTo>
                <a:cubicBezTo>
                  <a:pt x="2211" y="366"/>
                  <a:pt x="2210" y="366"/>
                  <a:pt x="2209" y="366"/>
                </a:cubicBezTo>
                <a:cubicBezTo>
                  <a:pt x="2208" y="365"/>
                  <a:pt x="2207" y="365"/>
                  <a:pt x="2207" y="365"/>
                </a:cubicBezTo>
                <a:cubicBezTo>
                  <a:pt x="2206" y="365"/>
                  <a:pt x="2205" y="364"/>
                  <a:pt x="2204" y="364"/>
                </a:cubicBezTo>
                <a:cubicBezTo>
                  <a:pt x="2203" y="364"/>
                  <a:pt x="2202" y="363"/>
                  <a:pt x="2201" y="363"/>
                </a:cubicBezTo>
                <a:cubicBezTo>
                  <a:pt x="2199" y="363"/>
                  <a:pt x="2197" y="362"/>
                  <a:pt x="2196" y="361"/>
                </a:cubicBezTo>
                <a:cubicBezTo>
                  <a:pt x="2195" y="359"/>
                  <a:pt x="2193" y="357"/>
                  <a:pt x="2191" y="356"/>
                </a:cubicBezTo>
                <a:cubicBezTo>
                  <a:pt x="2190" y="356"/>
                  <a:pt x="2189" y="356"/>
                  <a:pt x="2189" y="356"/>
                </a:cubicBezTo>
                <a:cubicBezTo>
                  <a:pt x="2188" y="355"/>
                  <a:pt x="2187" y="355"/>
                  <a:pt x="2186" y="354"/>
                </a:cubicBezTo>
                <a:cubicBezTo>
                  <a:pt x="2185" y="354"/>
                  <a:pt x="2185" y="354"/>
                  <a:pt x="2184" y="353"/>
                </a:cubicBezTo>
                <a:cubicBezTo>
                  <a:pt x="2183" y="353"/>
                  <a:pt x="2182" y="352"/>
                  <a:pt x="2181" y="352"/>
                </a:cubicBezTo>
                <a:cubicBezTo>
                  <a:pt x="2181" y="352"/>
                  <a:pt x="2180" y="352"/>
                  <a:pt x="2179" y="351"/>
                </a:cubicBezTo>
                <a:cubicBezTo>
                  <a:pt x="2178" y="351"/>
                  <a:pt x="2177" y="350"/>
                  <a:pt x="2176" y="350"/>
                </a:cubicBezTo>
                <a:cubicBezTo>
                  <a:pt x="2176" y="349"/>
                  <a:pt x="2175" y="349"/>
                  <a:pt x="2174" y="349"/>
                </a:cubicBezTo>
                <a:cubicBezTo>
                  <a:pt x="2173" y="348"/>
                  <a:pt x="2172" y="348"/>
                  <a:pt x="2171" y="348"/>
                </a:cubicBezTo>
                <a:cubicBezTo>
                  <a:pt x="2170" y="347"/>
                  <a:pt x="2169" y="347"/>
                  <a:pt x="2168" y="346"/>
                </a:cubicBezTo>
                <a:cubicBezTo>
                  <a:pt x="2167" y="346"/>
                  <a:pt x="2167" y="346"/>
                  <a:pt x="2166" y="345"/>
                </a:cubicBezTo>
                <a:cubicBezTo>
                  <a:pt x="2165" y="345"/>
                  <a:pt x="2164" y="344"/>
                  <a:pt x="2163" y="344"/>
                </a:cubicBezTo>
                <a:cubicBezTo>
                  <a:pt x="2162" y="344"/>
                  <a:pt x="2160" y="344"/>
                  <a:pt x="2158" y="344"/>
                </a:cubicBezTo>
                <a:cubicBezTo>
                  <a:pt x="2156" y="343"/>
                  <a:pt x="2155" y="343"/>
                  <a:pt x="2153" y="343"/>
                </a:cubicBezTo>
                <a:cubicBezTo>
                  <a:pt x="2152" y="342"/>
                  <a:pt x="2150" y="343"/>
                  <a:pt x="2148" y="343"/>
                </a:cubicBezTo>
                <a:cubicBezTo>
                  <a:pt x="2147" y="342"/>
                  <a:pt x="2146" y="342"/>
                  <a:pt x="2145" y="342"/>
                </a:cubicBezTo>
                <a:cubicBezTo>
                  <a:pt x="2144" y="342"/>
                  <a:pt x="2144" y="342"/>
                  <a:pt x="2143" y="343"/>
                </a:cubicBezTo>
                <a:cubicBezTo>
                  <a:pt x="2143" y="343"/>
                  <a:pt x="2143" y="343"/>
                  <a:pt x="2143" y="344"/>
                </a:cubicBezTo>
                <a:cubicBezTo>
                  <a:pt x="2142" y="344"/>
                  <a:pt x="2142" y="344"/>
                  <a:pt x="2142" y="345"/>
                </a:cubicBezTo>
                <a:cubicBezTo>
                  <a:pt x="2142" y="345"/>
                  <a:pt x="2142" y="346"/>
                  <a:pt x="2141" y="347"/>
                </a:cubicBezTo>
                <a:cubicBezTo>
                  <a:pt x="2140" y="347"/>
                  <a:pt x="2139" y="348"/>
                  <a:pt x="2139" y="348"/>
                </a:cubicBezTo>
                <a:cubicBezTo>
                  <a:pt x="2138" y="348"/>
                  <a:pt x="2137" y="348"/>
                  <a:pt x="2137" y="349"/>
                </a:cubicBezTo>
                <a:cubicBezTo>
                  <a:pt x="2137" y="348"/>
                  <a:pt x="2137" y="348"/>
                  <a:pt x="2138" y="348"/>
                </a:cubicBezTo>
                <a:cubicBezTo>
                  <a:pt x="2138" y="348"/>
                  <a:pt x="2139" y="348"/>
                  <a:pt x="2139" y="347"/>
                </a:cubicBezTo>
                <a:cubicBezTo>
                  <a:pt x="2139" y="347"/>
                  <a:pt x="2140" y="347"/>
                  <a:pt x="2140" y="347"/>
                </a:cubicBezTo>
                <a:cubicBezTo>
                  <a:pt x="2140" y="346"/>
                  <a:pt x="2142" y="346"/>
                  <a:pt x="2141" y="345"/>
                </a:cubicBezTo>
                <a:cubicBezTo>
                  <a:pt x="2141" y="345"/>
                  <a:pt x="2141" y="345"/>
                  <a:pt x="2140" y="345"/>
                </a:cubicBezTo>
                <a:cubicBezTo>
                  <a:pt x="2140" y="345"/>
                  <a:pt x="2140" y="345"/>
                  <a:pt x="2140" y="345"/>
                </a:cubicBezTo>
                <a:cubicBezTo>
                  <a:pt x="2139" y="344"/>
                  <a:pt x="2139" y="344"/>
                  <a:pt x="2139" y="344"/>
                </a:cubicBezTo>
                <a:cubicBezTo>
                  <a:pt x="2139" y="343"/>
                  <a:pt x="2140" y="344"/>
                  <a:pt x="2140" y="343"/>
                </a:cubicBezTo>
                <a:cubicBezTo>
                  <a:pt x="2141" y="343"/>
                  <a:pt x="2141" y="342"/>
                  <a:pt x="2141" y="341"/>
                </a:cubicBezTo>
                <a:cubicBezTo>
                  <a:pt x="2141" y="341"/>
                  <a:pt x="2140" y="340"/>
                  <a:pt x="2140" y="341"/>
                </a:cubicBezTo>
                <a:cubicBezTo>
                  <a:pt x="2140" y="341"/>
                  <a:pt x="2140" y="341"/>
                  <a:pt x="2139" y="341"/>
                </a:cubicBezTo>
                <a:cubicBezTo>
                  <a:pt x="2139" y="341"/>
                  <a:pt x="2138" y="341"/>
                  <a:pt x="2138" y="341"/>
                </a:cubicBezTo>
                <a:cubicBezTo>
                  <a:pt x="2138" y="342"/>
                  <a:pt x="2138" y="342"/>
                  <a:pt x="2137" y="342"/>
                </a:cubicBezTo>
                <a:cubicBezTo>
                  <a:pt x="2137" y="342"/>
                  <a:pt x="2137" y="342"/>
                  <a:pt x="2136" y="342"/>
                </a:cubicBezTo>
                <a:cubicBezTo>
                  <a:pt x="2136" y="343"/>
                  <a:pt x="2135" y="343"/>
                  <a:pt x="2134" y="343"/>
                </a:cubicBezTo>
                <a:cubicBezTo>
                  <a:pt x="2134" y="342"/>
                  <a:pt x="2134" y="342"/>
                  <a:pt x="2134" y="342"/>
                </a:cubicBezTo>
                <a:cubicBezTo>
                  <a:pt x="2134" y="342"/>
                  <a:pt x="2133" y="342"/>
                  <a:pt x="2133" y="342"/>
                </a:cubicBezTo>
                <a:cubicBezTo>
                  <a:pt x="2132" y="342"/>
                  <a:pt x="2132" y="341"/>
                  <a:pt x="2132" y="341"/>
                </a:cubicBezTo>
                <a:cubicBezTo>
                  <a:pt x="2131" y="341"/>
                  <a:pt x="2130" y="342"/>
                  <a:pt x="2129" y="341"/>
                </a:cubicBezTo>
                <a:cubicBezTo>
                  <a:pt x="2128" y="341"/>
                  <a:pt x="2128" y="341"/>
                  <a:pt x="2128" y="340"/>
                </a:cubicBezTo>
                <a:cubicBezTo>
                  <a:pt x="2127" y="340"/>
                  <a:pt x="2127" y="340"/>
                  <a:pt x="2127" y="340"/>
                </a:cubicBezTo>
                <a:cubicBezTo>
                  <a:pt x="2126" y="340"/>
                  <a:pt x="2126" y="339"/>
                  <a:pt x="2126" y="339"/>
                </a:cubicBezTo>
                <a:cubicBezTo>
                  <a:pt x="2126" y="339"/>
                  <a:pt x="2126" y="339"/>
                  <a:pt x="2125" y="338"/>
                </a:cubicBezTo>
                <a:cubicBezTo>
                  <a:pt x="2125" y="338"/>
                  <a:pt x="2125" y="337"/>
                  <a:pt x="2125" y="336"/>
                </a:cubicBezTo>
                <a:cubicBezTo>
                  <a:pt x="2125" y="336"/>
                  <a:pt x="2126" y="336"/>
                  <a:pt x="2126" y="335"/>
                </a:cubicBezTo>
                <a:cubicBezTo>
                  <a:pt x="2126" y="335"/>
                  <a:pt x="2126" y="334"/>
                  <a:pt x="2127" y="335"/>
                </a:cubicBezTo>
                <a:cubicBezTo>
                  <a:pt x="2127" y="335"/>
                  <a:pt x="2127" y="336"/>
                  <a:pt x="2127" y="336"/>
                </a:cubicBezTo>
                <a:cubicBezTo>
                  <a:pt x="2127" y="336"/>
                  <a:pt x="2128" y="336"/>
                  <a:pt x="2128" y="336"/>
                </a:cubicBezTo>
                <a:cubicBezTo>
                  <a:pt x="2128" y="336"/>
                  <a:pt x="2128" y="336"/>
                  <a:pt x="2128" y="336"/>
                </a:cubicBezTo>
                <a:cubicBezTo>
                  <a:pt x="2129" y="337"/>
                  <a:pt x="2130" y="337"/>
                  <a:pt x="2131" y="337"/>
                </a:cubicBezTo>
                <a:cubicBezTo>
                  <a:pt x="2131" y="337"/>
                  <a:pt x="2132" y="337"/>
                  <a:pt x="2133" y="337"/>
                </a:cubicBezTo>
                <a:cubicBezTo>
                  <a:pt x="2134" y="338"/>
                  <a:pt x="2135" y="338"/>
                  <a:pt x="2135" y="337"/>
                </a:cubicBezTo>
                <a:cubicBezTo>
                  <a:pt x="2136" y="337"/>
                  <a:pt x="2136" y="336"/>
                  <a:pt x="2137" y="336"/>
                </a:cubicBezTo>
                <a:cubicBezTo>
                  <a:pt x="2137" y="335"/>
                  <a:pt x="2137" y="335"/>
                  <a:pt x="2137" y="335"/>
                </a:cubicBezTo>
                <a:cubicBezTo>
                  <a:pt x="2137" y="334"/>
                  <a:pt x="2137" y="334"/>
                  <a:pt x="2137" y="334"/>
                </a:cubicBezTo>
                <a:cubicBezTo>
                  <a:pt x="2136" y="334"/>
                  <a:pt x="2136" y="334"/>
                  <a:pt x="2136" y="334"/>
                </a:cubicBezTo>
                <a:cubicBezTo>
                  <a:pt x="2135" y="334"/>
                  <a:pt x="2135" y="334"/>
                  <a:pt x="2134" y="333"/>
                </a:cubicBezTo>
                <a:cubicBezTo>
                  <a:pt x="2134" y="333"/>
                  <a:pt x="2133" y="333"/>
                  <a:pt x="2132" y="333"/>
                </a:cubicBezTo>
                <a:cubicBezTo>
                  <a:pt x="2131" y="333"/>
                  <a:pt x="2131" y="332"/>
                  <a:pt x="2130" y="332"/>
                </a:cubicBezTo>
                <a:cubicBezTo>
                  <a:pt x="2129" y="331"/>
                  <a:pt x="2129" y="332"/>
                  <a:pt x="2128" y="332"/>
                </a:cubicBezTo>
                <a:cubicBezTo>
                  <a:pt x="2128" y="331"/>
                  <a:pt x="2127" y="331"/>
                  <a:pt x="2127" y="331"/>
                </a:cubicBezTo>
                <a:cubicBezTo>
                  <a:pt x="2127" y="331"/>
                  <a:pt x="2126" y="330"/>
                  <a:pt x="2126" y="330"/>
                </a:cubicBezTo>
                <a:cubicBezTo>
                  <a:pt x="2126" y="330"/>
                  <a:pt x="2124" y="329"/>
                  <a:pt x="2124" y="330"/>
                </a:cubicBezTo>
                <a:cubicBezTo>
                  <a:pt x="2124" y="331"/>
                  <a:pt x="2124" y="331"/>
                  <a:pt x="2124" y="331"/>
                </a:cubicBezTo>
                <a:cubicBezTo>
                  <a:pt x="2125" y="331"/>
                  <a:pt x="2125" y="332"/>
                  <a:pt x="2125" y="332"/>
                </a:cubicBezTo>
                <a:cubicBezTo>
                  <a:pt x="2125" y="332"/>
                  <a:pt x="2126" y="332"/>
                  <a:pt x="2126" y="333"/>
                </a:cubicBezTo>
                <a:cubicBezTo>
                  <a:pt x="2126" y="333"/>
                  <a:pt x="2126" y="333"/>
                  <a:pt x="2125" y="333"/>
                </a:cubicBezTo>
                <a:cubicBezTo>
                  <a:pt x="2125" y="333"/>
                  <a:pt x="2125" y="333"/>
                  <a:pt x="2124" y="333"/>
                </a:cubicBezTo>
                <a:cubicBezTo>
                  <a:pt x="2124" y="333"/>
                  <a:pt x="2123" y="333"/>
                  <a:pt x="2123" y="333"/>
                </a:cubicBezTo>
                <a:cubicBezTo>
                  <a:pt x="2123" y="332"/>
                  <a:pt x="2123" y="332"/>
                  <a:pt x="2122" y="332"/>
                </a:cubicBezTo>
                <a:cubicBezTo>
                  <a:pt x="2121" y="332"/>
                  <a:pt x="2122" y="333"/>
                  <a:pt x="2122" y="333"/>
                </a:cubicBezTo>
                <a:cubicBezTo>
                  <a:pt x="2122" y="335"/>
                  <a:pt x="2120" y="334"/>
                  <a:pt x="2119" y="334"/>
                </a:cubicBezTo>
                <a:cubicBezTo>
                  <a:pt x="2118" y="334"/>
                  <a:pt x="2117" y="335"/>
                  <a:pt x="2116" y="334"/>
                </a:cubicBezTo>
                <a:cubicBezTo>
                  <a:pt x="2116" y="334"/>
                  <a:pt x="2115" y="334"/>
                  <a:pt x="2114" y="334"/>
                </a:cubicBezTo>
                <a:cubicBezTo>
                  <a:pt x="2113" y="334"/>
                  <a:pt x="2112" y="334"/>
                  <a:pt x="2112" y="333"/>
                </a:cubicBezTo>
                <a:cubicBezTo>
                  <a:pt x="2111" y="333"/>
                  <a:pt x="2110" y="333"/>
                  <a:pt x="2109" y="333"/>
                </a:cubicBezTo>
                <a:cubicBezTo>
                  <a:pt x="2108" y="333"/>
                  <a:pt x="2107" y="334"/>
                  <a:pt x="2107" y="335"/>
                </a:cubicBezTo>
                <a:cubicBezTo>
                  <a:pt x="2107" y="334"/>
                  <a:pt x="2106" y="333"/>
                  <a:pt x="2106" y="333"/>
                </a:cubicBezTo>
                <a:cubicBezTo>
                  <a:pt x="2105" y="333"/>
                  <a:pt x="2105" y="333"/>
                  <a:pt x="2105" y="332"/>
                </a:cubicBezTo>
                <a:cubicBezTo>
                  <a:pt x="2105" y="332"/>
                  <a:pt x="2105" y="332"/>
                  <a:pt x="2104" y="332"/>
                </a:cubicBezTo>
                <a:cubicBezTo>
                  <a:pt x="2104" y="332"/>
                  <a:pt x="2104" y="332"/>
                  <a:pt x="2104" y="332"/>
                </a:cubicBezTo>
                <a:cubicBezTo>
                  <a:pt x="2103" y="333"/>
                  <a:pt x="2102" y="333"/>
                  <a:pt x="2101" y="334"/>
                </a:cubicBezTo>
                <a:cubicBezTo>
                  <a:pt x="2101" y="334"/>
                  <a:pt x="2101" y="334"/>
                  <a:pt x="2101" y="334"/>
                </a:cubicBezTo>
                <a:cubicBezTo>
                  <a:pt x="2100" y="334"/>
                  <a:pt x="2100" y="334"/>
                  <a:pt x="2099" y="335"/>
                </a:cubicBezTo>
                <a:cubicBezTo>
                  <a:pt x="2099" y="335"/>
                  <a:pt x="2099" y="335"/>
                  <a:pt x="2098" y="335"/>
                </a:cubicBezTo>
                <a:cubicBezTo>
                  <a:pt x="2098" y="335"/>
                  <a:pt x="2098" y="335"/>
                  <a:pt x="2098" y="335"/>
                </a:cubicBezTo>
                <a:cubicBezTo>
                  <a:pt x="2097" y="335"/>
                  <a:pt x="2097" y="336"/>
                  <a:pt x="2097" y="336"/>
                </a:cubicBezTo>
                <a:cubicBezTo>
                  <a:pt x="2097" y="336"/>
                  <a:pt x="2097" y="335"/>
                  <a:pt x="2098" y="335"/>
                </a:cubicBezTo>
                <a:cubicBezTo>
                  <a:pt x="2098" y="335"/>
                  <a:pt x="2098" y="335"/>
                  <a:pt x="2099" y="334"/>
                </a:cubicBezTo>
                <a:cubicBezTo>
                  <a:pt x="2099" y="334"/>
                  <a:pt x="2098" y="333"/>
                  <a:pt x="2098" y="333"/>
                </a:cubicBezTo>
                <a:cubicBezTo>
                  <a:pt x="2097" y="333"/>
                  <a:pt x="2097" y="333"/>
                  <a:pt x="2096" y="333"/>
                </a:cubicBezTo>
                <a:cubicBezTo>
                  <a:pt x="2096" y="332"/>
                  <a:pt x="2096" y="332"/>
                  <a:pt x="2096" y="332"/>
                </a:cubicBezTo>
                <a:cubicBezTo>
                  <a:pt x="2095" y="331"/>
                  <a:pt x="2096" y="331"/>
                  <a:pt x="2096" y="331"/>
                </a:cubicBezTo>
                <a:cubicBezTo>
                  <a:pt x="2096" y="330"/>
                  <a:pt x="2096" y="330"/>
                  <a:pt x="2096" y="330"/>
                </a:cubicBezTo>
                <a:cubicBezTo>
                  <a:pt x="2095" y="329"/>
                  <a:pt x="2095" y="329"/>
                  <a:pt x="2094" y="328"/>
                </a:cubicBezTo>
                <a:cubicBezTo>
                  <a:pt x="2093" y="328"/>
                  <a:pt x="2093" y="328"/>
                  <a:pt x="2092" y="328"/>
                </a:cubicBezTo>
                <a:cubicBezTo>
                  <a:pt x="2092" y="328"/>
                  <a:pt x="2091" y="328"/>
                  <a:pt x="2091" y="328"/>
                </a:cubicBezTo>
                <a:cubicBezTo>
                  <a:pt x="2091" y="328"/>
                  <a:pt x="2090" y="327"/>
                  <a:pt x="2090" y="327"/>
                </a:cubicBezTo>
                <a:cubicBezTo>
                  <a:pt x="2090" y="327"/>
                  <a:pt x="2089" y="327"/>
                  <a:pt x="2089" y="327"/>
                </a:cubicBezTo>
                <a:cubicBezTo>
                  <a:pt x="2088" y="327"/>
                  <a:pt x="2088" y="327"/>
                  <a:pt x="2088" y="327"/>
                </a:cubicBezTo>
                <a:cubicBezTo>
                  <a:pt x="2087" y="327"/>
                  <a:pt x="2087" y="327"/>
                  <a:pt x="2087" y="326"/>
                </a:cubicBezTo>
                <a:cubicBezTo>
                  <a:pt x="2086" y="326"/>
                  <a:pt x="2087" y="326"/>
                  <a:pt x="2087" y="326"/>
                </a:cubicBezTo>
                <a:cubicBezTo>
                  <a:pt x="2088" y="325"/>
                  <a:pt x="2089" y="326"/>
                  <a:pt x="2090" y="326"/>
                </a:cubicBezTo>
                <a:cubicBezTo>
                  <a:pt x="2091" y="326"/>
                  <a:pt x="2091" y="327"/>
                  <a:pt x="2092" y="327"/>
                </a:cubicBezTo>
                <a:cubicBezTo>
                  <a:pt x="2093" y="327"/>
                  <a:pt x="2094" y="327"/>
                  <a:pt x="2094" y="327"/>
                </a:cubicBezTo>
                <a:cubicBezTo>
                  <a:pt x="2095" y="327"/>
                  <a:pt x="2096" y="327"/>
                  <a:pt x="2097" y="327"/>
                </a:cubicBezTo>
                <a:cubicBezTo>
                  <a:pt x="2098" y="327"/>
                  <a:pt x="2099" y="327"/>
                  <a:pt x="2099" y="327"/>
                </a:cubicBezTo>
                <a:cubicBezTo>
                  <a:pt x="2100" y="327"/>
                  <a:pt x="2101" y="327"/>
                  <a:pt x="2102" y="327"/>
                </a:cubicBezTo>
                <a:cubicBezTo>
                  <a:pt x="2103" y="328"/>
                  <a:pt x="2103" y="328"/>
                  <a:pt x="2104" y="328"/>
                </a:cubicBezTo>
                <a:cubicBezTo>
                  <a:pt x="2105" y="328"/>
                  <a:pt x="2105" y="326"/>
                  <a:pt x="2106" y="326"/>
                </a:cubicBezTo>
                <a:cubicBezTo>
                  <a:pt x="2106" y="326"/>
                  <a:pt x="2107" y="326"/>
                  <a:pt x="2107" y="326"/>
                </a:cubicBezTo>
                <a:cubicBezTo>
                  <a:pt x="2107" y="325"/>
                  <a:pt x="2107" y="325"/>
                  <a:pt x="2108" y="325"/>
                </a:cubicBezTo>
                <a:cubicBezTo>
                  <a:pt x="2109" y="325"/>
                  <a:pt x="2110" y="325"/>
                  <a:pt x="2110" y="325"/>
                </a:cubicBezTo>
                <a:cubicBezTo>
                  <a:pt x="2111" y="324"/>
                  <a:pt x="2112" y="324"/>
                  <a:pt x="2113" y="324"/>
                </a:cubicBezTo>
                <a:cubicBezTo>
                  <a:pt x="2113" y="324"/>
                  <a:pt x="2113" y="324"/>
                  <a:pt x="2114" y="323"/>
                </a:cubicBezTo>
                <a:cubicBezTo>
                  <a:pt x="2114" y="323"/>
                  <a:pt x="2114" y="323"/>
                  <a:pt x="2114" y="322"/>
                </a:cubicBezTo>
                <a:cubicBezTo>
                  <a:pt x="2114" y="322"/>
                  <a:pt x="2114" y="322"/>
                  <a:pt x="2114" y="321"/>
                </a:cubicBezTo>
                <a:cubicBezTo>
                  <a:pt x="2114" y="321"/>
                  <a:pt x="2114" y="321"/>
                  <a:pt x="2113" y="320"/>
                </a:cubicBezTo>
                <a:cubicBezTo>
                  <a:pt x="2113" y="320"/>
                  <a:pt x="2113" y="320"/>
                  <a:pt x="2112" y="320"/>
                </a:cubicBezTo>
                <a:cubicBezTo>
                  <a:pt x="2112" y="320"/>
                  <a:pt x="2112" y="320"/>
                  <a:pt x="2111" y="320"/>
                </a:cubicBezTo>
                <a:cubicBezTo>
                  <a:pt x="2111" y="320"/>
                  <a:pt x="2111" y="319"/>
                  <a:pt x="2110" y="319"/>
                </a:cubicBezTo>
                <a:cubicBezTo>
                  <a:pt x="2110" y="319"/>
                  <a:pt x="2109" y="319"/>
                  <a:pt x="2109" y="319"/>
                </a:cubicBezTo>
                <a:cubicBezTo>
                  <a:pt x="2108" y="319"/>
                  <a:pt x="2107" y="319"/>
                  <a:pt x="2107" y="318"/>
                </a:cubicBezTo>
                <a:cubicBezTo>
                  <a:pt x="2106" y="318"/>
                  <a:pt x="2105" y="319"/>
                  <a:pt x="2104" y="318"/>
                </a:cubicBezTo>
                <a:cubicBezTo>
                  <a:pt x="2104" y="318"/>
                  <a:pt x="2105" y="317"/>
                  <a:pt x="2104" y="317"/>
                </a:cubicBezTo>
                <a:cubicBezTo>
                  <a:pt x="2104" y="316"/>
                  <a:pt x="2104" y="316"/>
                  <a:pt x="2104" y="316"/>
                </a:cubicBezTo>
                <a:cubicBezTo>
                  <a:pt x="2104" y="315"/>
                  <a:pt x="2104" y="314"/>
                  <a:pt x="2103" y="314"/>
                </a:cubicBezTo>
                <a:cubicBezTo>
                  <a:pt x="2102" y="314"/>
                  <a:pt x="2101" y="315"/>
                  <a:pt x="2101" y="315"/>
                </a:cubicBezTo>
                <a:cubicBezTo>
                  <a:pt x="2100" y="315"/>
                  <a:pt x="2100" y="316"/>
                  <a:pt x="2100" y="316"/>
                </a:cubicBezTo>
                <a:cubicBezTo>
                  <a:pt x="2099" y="315"/>
                  <a:pt x="2099" y="315"/>
                  <a:pt x="2099" y="315"/>
                </a:cubicBezTo>
                <a:cubicBezTo>
                  <a:pt x="2099" y="314"/>
                  <a:pt x="2098" y="314"/>
                  <a:pt x="2097" y="314"/>
                </a:cubicBezTo>
                <a:cubicBezTo>
                  <a:pt x="2097" y="314"/>
                  <a:pt x="2096" y="315"/>
                  <a:pt x="2096" y="315"/>
                </a:cubicBezTo>
                <a:cubicBezTo>
                  <a:pt x="2096" y="315"/>
                  <a:pt x="2095" y="315"/>
                  <a:pt x="2095" y="315"/>
                </a:cubicBezTo>
                <a:cubicBezTo>
                  <a:pt x="2095" y="314"/>
                  <a:pt x="2095" y="314"/>
                  <a:pt x="2095" y="314"/>
                </a:cubicBezTo>
                <a:cubicBezTo>
                  <a:pt x="2094" y="314"/>
                  <a:pt x="2094" y="314"/>
                  <a:pt x="2094" y="313"/>
                </a:cubicBezTo>
                <a:cubicBezTo>
                  <a:pt x="2093" y="313"/>
                  <a:pt x="2093" y="312"/>
                  <a:pt x="2092" y="312"/>
                </a:cubicBezTo>
                <a:cubicBezTo>
                  <a:pt x="2092" y="312"/>
                  <a:pt x="2092" y="312"/>
                  <a:pt x="2091" y="312"/>
                </a:cubicBezTo>
                <a:cubicBezTo>
                  <a:pt x="2091" y="312"/>
                  <a:pt x="2091" y="311"/>
                  <a:pt x="2090" y="311"/>
                </a:cubicBezTo>
                <a:cubicBezTo>
                  <a:pt x="2089" y="311"/>
                  <a:pt x="2088" y="311"/>
                  <a:pt x="2088" y="312"/>
                </a:cubicBezTo>
                <a:cubicBezTo>
                  <a:pt x="2087" y="312"/>
                  <a:pt x="2087" y="313"/>
                  <a:pt x="2087" y="314"/>
                </a:cubicBezTo>
                <a:cubicBezTo>
                  <a:pt x="2086" y="315"/>
                  <a:pt x="2084" y="316"/>
                  <a:pt x="2084" y="318"/>
                </a:cubicBezTo>
                <a:cubicBezTo>
                  <a:pt x="2084" y="318"/>
                  <a:pt x="2085" y="319"/>
                  <a:pt x="2085" y="320"/>
                </a:cubicBezTo>
                <a:cubicBezTo>
                  <a:pt x="2085" y="321"/>
                  <a:pt x="2084" y="321"/>
                  <a:pt x="2083" y="322"/>
                </a:cubicBezTo>
                <a:cubicBezTo>
                  <a:pt x="2083" y="322"/>
                  <a:pt x="2083" y="322"/>
                  <a:pt x="2082" y="322"/>
                </a:cubicBezTo>
                <a:cubicBezTo>
                  <a:pt x="2082" y="322"/>
                  <a:pt x="2082" y="322"/>
                  <a:pt x="2082" y="321"/>
                </a:cubicBezTo>
                <a:cubicBezTo>
                  <a:pt x="2082" y="321"/>
                  <a:pt x="2082" y="321"/>
                  <a:pt x="2083" y="321"/>
                </a:cubicBezTo>
                <a:cubicBezTo>
                  <a:pt x="2083" y="320"/>
                  <a:pt x="2083" y="320"/>
                  <a:pt x="2083" y="320"/>
                </a:cubicBezTo>
                <a:cubicBezTo>
                  <a:pt x="2083" y="320"/>
                  <a:pt x="2084" y="319"/>
                  <a:pt x="2083" y="319"/>
                </a:cubicBezTo>
                <a:cubicBezTo>
                  <a:pt x="2083" y="319"/>
                  <a:pt x="2082" y="320"/>
                  <a:pt x="2082" y="320"/>
                </a:cubicBezTo>
                <a:cubicBezTo>
                  <a:pt x="2081" y="320"/>
                  <a:pt x="2081" y="320"/>
                  <a:pt x="2081" y="320"/>
                </a:cubicBezTo>
                <a:cubicBezTo>
                  <a:pt x="2080" y="320"/>
                  <a:pt x="2080" y="320"/>
                  <a:pt x="2080" y="320"/>
                </a:cubicBezTo>
                <a:cubicBezTo>
                  <a:pt x="2079" y="320"/>
                  <a:pt x="2079" y="321"/>
                  <a:pt x="2079" y="320"/>
                </a:cubicBezTo>
                <a:cubicBezTo>
                  <a:pt x="2078" y="320"/>
                  <a:pt x="2078" y="320"/>
                  <a:pt x="2078" y="319"/>
                </a:cubicBezTo>
                <a:cubicBezTo>
                  <a:pt x="2078" y="319"/>
                  <a:pt x="2078" y="319"/>
                  <a:pt x="2079" y="319"/>
                </a:cubicBezTo>
                <a:cubicBezTo>
                  <a:pt x="2079" y="319"/>
                  <a:pt x="2079" y="318"/>
                  <a:pt x="2080" y="318"/>
                </a:cubicBezTo>
                <a:cubicBezTo>
                  <a:pt x="2080" y="317"/>
                  <a:pt x="2081" y="318"/>
                  <a:pt x="2081" y="317"/>
                </a:cubicBezTo>
                <a:cubicBezTo>
                  <a:pt x="2082" y="317"/>
                  <a:pt x="2082" y="316"/>
                  <a:pt x="2082" y="316"/>
                </a:cubicBezTo>
                <a:cubicBezTo>
                  <a:pt x="2082" y="316"/>
                  <a:pt x="2082" y="316"/>
                  <a:pt x="2083" y="315"/>
                </a:cubicBezTo>
                <a:cubicBezTo>
                  <a:pt x="2083" y="315"/>
                  <a:pt x="2083" y="314"/>
                  <a:pt x="2082" y="314"/>
                </a:cubicBezTo>
                <a:cubicBezTo>
                  <a:pt x="2082" y="314"/>
                  <a:pt x="2082" y="314"/>
                  <a:pt x="2082" y="315"/>
                </a:cubicBezTo>
                <a:cubicBezTo>
                  <a:pt x="2082" y="315"/>
                  <a:pt x="2081" y="315"/>
                  <a:pt x="2081" y="315"/>
                </a:cubicBezTo>
                <a:cubicBezTo>
                  <a:pt x="2081" y="315"/>
                  <a:pt x="2080" y="315"/>
                  <a:pt x="2079" y="315"/>
                </a:cubicBezTo>
                <a:cubicBezTo>
                  <a:pt x="2079" y="315"/>
                  <a:pt x="2079" y="314"/>
                  <a:pt x="2078" y="314"/>
                </a:cubicBezTo>
                <a:cubicBezTo>
                  <a:pt x="2078" y="314"/>
                  <a:pt x="2079" y="313"/>
                  <a:pt x="2079" y="313"/>
                </a:cubicBezTo>
                <a:cubicBezTo>
                  <a:pt x="2079" y="313"/>
                  <a:pt x="2079" y="313"/>
                  <a:pt x="2080" y="313"/>
                </a:cubicBezTo>
                <a:cubicBezTo>
                  <a:pt x="2080" y="313"/>
                  <a:pt x="2080" y="313"/>
                  <a:pt x="2080" y="313"/>
                </a:cubicBezTo>
                <a:cubicBezTo>
                  <a:pt x="2081" y="312"/>
                  <a:pt x="2081" y="313"/>
                  <a:pt x="2082" y="313"/>
                </a:cubicBezTo>
                <a:cubicBezTo>
                  <a:pt x="2083" y="313"/>
                  <a:pt x="2084" y="312"/>
                  <a:pt x="2084" y="311"/>
                </a:cubicBezTo>
                <a:cubicBezTo>
                  <a:pt x="2084" y="311"/>
                  <a:pt x="2084" y="311"/>
                  <a:pt x="2085" y="310"/>
                </a:cubicBezTo>
                <a:cubicBezTo>
                  <a:pt x="2085" y="310"/>
                  <a:pt x="2086" y="310"/>
                  <a:pt x="2086" y="310"/>
                </a:cubicBezTo>
                <a:cubicBezTo>
                  <a:pt x="2086" y="309"/>
                  <a:pt x="2084" y="309"/>
                  <a:pt x="2084" y="308"/>
                </a:cubicBezTo>
                <a:cubicBezTo>
                  <a:pt x="2083" y="308"/>
                  <a:pt x="2083" y="308"/>
                  <a:pt x="2082" y="307"/>
                </a:cubicBezTo>
                <a:cubicBezTo>
                  <a:pt x="2081" y="307"/>
                  <a:pt x="2080" y="307"/>
                  <a:pt x="2079" y="307"/>
                </a:cubicBezTo>
                <a:cubicBezTo>
                  <a:pt x="2079" y="307"/>
                  <a:pt x="2078" y="307"/>
                  <a:pt x="2077" y="306"/>
                </a:cubicBezTo>
                <a:cubicBezTo>
                  <a:pt x="2077" y="306"/>
                  <a:pt x="2075" y="305"/>
                  <a:pt x="2075" y="307"/>
                </a:cubicBezTo>
                <a:cubicBezTo>
                  <a:pt x="2075" y="307"/>
                  <a:pt x="2075" y="307"/>
                  <a:pt x="2075" y="308"/>
                </a:cubicBezTo>
                <a:cubicBezTo>
                  <a:pt x="2075" y="308"/>
                  <a:pt x="2075" y="309"/>
                  <a:pt x="2075" y="309"/>
                </a:cubicBezTo>
                <a:cubicBezTo>
                  <a:pt x="2074" y="309"/>
                  <a:pt x="2074" y="310"/>
                  <a:pt x="2074" y="310"/>
                </a:cubicBezTo>
                <a:cubicBezTo>
                  <a:pt x="2074" y="310"/>
                  <a:pt x="2073" y="310"/>
                  <a:pt x="2073" y="310"/>
                </a:cubicBezTo>
                <a:cubicBezTo>
                  <a:pt x="2072" y="310"/>
                  <a:pt x="2072" y="310"/>
                  <a:pt x="2071" y="310"/>
                </a:cubicBezTo>
                <a:cubicBezTo>
                  <a:pt x="2071" y="311"/>
                  <a:pt x="2071" y="311"/>
                  <a:pt x="2071" y="311"/>
                </a:cubicBezTo>
                <a:cubicBezTo>
                  <a:pt x="2072" y="311"/>
                  <a:pt x="2072" y="311"/>
                  <a:pt x="2073" y="311"/>
                </a:cubicBezTo>
                <a:cubicBezTo>
                  <a:pt x="2073" y="311"/>
                  <a:pt x="2073" y="311"/>
                  <a:pt x="2073" y="312"/>
                </a:cubicBezTo>
                <a:cubicBezTo>
                  <a:pt x="2074" y="312"/>
                  <a:pt x="2074" y="312"/>
                  <a:pt x="2074" y="312"/>
                </a:cubicBezTo>
                <a:cubicBezTo>
                  <a:pt x="2074" y="313"/>
                  <a:pt x="2074" y="313"/>
                  <a:pt x="2074" y="313"/>
                </a:cubicBezTo>
                <a:cubicBezTo>
                  <a:pt x="2073" y="313"/>
                  <a:pt x="2073" y="313"/>
                  <a:pt x="2072" y="313"/>
                </a:cubicBezTo>
                <a:cubicBezTo>
                  <a:pt x="2072" y="313"/>
                  <a:pt x="2072" y="313"/>
                  <a:pt x="2071" y="314"/>
                </a:cubicBezTo>
                <a:cubicBezTo>
                  <a:pt x="2071" y="314"/>
                  <a:pt x="2069" y="314"/>
                  <a:pt x="2069" y="315"/>
                </a:cubicBezTo>
                <a:cubicBezTo>
                  <a:pt x="2069" y="315"/>
                  <a:pt x="2069" y="315"/>
                  <a:pt x="2070" y="315"/>
                </a:cubicBezTo>
                <a:cubicBezTo>
                  <a:pt x="2070" y="316"/>
                  <a:pt x="2070" y="316"/>
                  <a:pt x="2070" y="316"/>
                </a:cubicBezTo>
                <a:cubicBezTo>
                  <a:pt x="2069" y="317"/>
                  <a:pt x="2069" y="317"/>
                  <a:pt x="2069" y="317"/>
                </a:cubicBezTo>
                <a:cubicBezTo>
                  <a:pt x="2068" y="317"/>
                  <a:pt x="2068" y="317"/>
                  <a:pt x="2068" y="317"/>
                </a:cubicBezTo>
                <a:cubicBezTo>
                  <a:pt x="2067" y="318"/>
                  <a:pt x="2068" y="318"/>
                  <a:pt x="2069" y="319"/>
                </a:cubicBezTo>
                <a:cubicBezTo>
                  <a:pt x="2069" y="320"/>
                  <a:pt x="2067" y="319"/>
                  <a:pt x="2067" y="319"/>
                </a:cubicBezTo>
                <a:cubicBezTo>
                  <a:pt x="2066" y="319"/>
                  <a:pt x="2066" y="319"/>
                  <a:pt x="2065" y="319"/>
                </a:cubicBezTo>
                <a:cubicBezTo>
                  <a:pt x="2065" y="320"/>
                  <a:pt x="2065" y="320"/>
                  <a:pt x="2064" y="320"/>
                </a:cubicBezTo>
                <a:cubicBezTo>
                  <a:pt x="2064" y="320"/>
                  <a:pt x="2064" y="321"/>
                  <a:pt x="2064" y="321"/>
                </a:cubicBezTo>
                <a:cubicBezTo>
                  <a:pt x="2063" y="323"/>
                  <a:pt x="2063" y="320"/>
                  <a:pt x="2063" y="319"/>
                </a:cubicBezTo>
                <a:cubicBezTo>
                  <a:pt x="2063" y="319"/>
                  <a:pt x="2063" y="318"/>
                  <a:pt x="2063" y="318"/>
                </a:cubicBezTo>
                <a:cubicBezTo>
                  <a:pt x="2063" y="318"/>
                  <a:pt x="2063" y="318"/>
                  <a:pt x="2062" y="317"/>
                </a:cubicBezTo>
                <a:cubicBezTo>
                  <a:pt x="2062" y="317"/>
                  <a:pt x="2063" y="316"/>
                  <a:pt x="2062" y="316"/>
                </a:cubicBezTo>
                <a:cubicBezTo>
                  <a:pt x="2062" y="316"/>
                  <a:pt x="2061" y="315"/>
                  <a:pt x="2062" y="315"/>
                </a:cubicBezTo>
                <a:cubicBezTo>
                  <a:pt x="2062" y="315"/>
                  <a:pt x="2062" y="315"/>
                  <a:pt x="2063" y="315"/>
                </a:cubicBezTo>
                <a:cubicBezTo>
                  <a:pt x="2063" y="315"/>
                  <a:pt x="2063" y="315"/>
                  <a:pt x="2064" y="314"/>
                </a:cubicBezTo>
                <a:cubicBezTo>
                  <a:pt x="2064" y="314"/>
                  <a:pt x="2065" y="313"/>
                  <a:pt x="2065" y="312"/>
                </a:cubicBezTo>
                <a:cubicBezTo>
                  <a:pt x="2065" y="312"/>
                  <a:pt x="2065" y="311"/>
                  <a:pt x="2065" y="310"/>
                </a:cubicBezTo>
                <a:cubicBezTo>
                  <a:pt x="2065" y="310"/>
                  <a:pt x="2065" y="309"/>
                  <a:pt x="2064" y="309"/>
                </a:cubicBezTo>
                <a:cubicBezTo>
                  <a:pt x="2064" y="309"/>
                  <a:pt x="2064" y="310"/>
                  <a:pt x="2063" y="310"/>
                </a:cubicBezTo>
                <a:cubicBezTo>
                  <a:pt x="2063" y="311"/>
                  <a:pt x="2061" y="312"/>
                  <a:pt x="2060" y="313"/>
                </a:cubicBezTo>
                <a:cubicBezTo>
                  <a:pt x="2059" y="313"/>
                  <a:pt x="2059" y="314"/>
                  <a:pt x="2058" y="314"/>
                </a:cubicBezTo>
                <a:cubicBezTo>
                  <a:pt x="2057" y="315"/>
                  <a:pt x="2057" y="316"/>
                  <a:pt x="2056" y="316"/>
                </a:cubicBezTo>
                <a:cubicBezTo>
                  <a:pt x="2055" y="317"/>
                  <a:pt x="2055" y="317"/>
                  <a:pt x="2054" y="318"/>
                </a:cubicBezTo>
                <a:cubicBezTo>
                  <a:pt x="2053" y="319"/>
                  <a:pt x="2052" y="320"/>
                  <a:pt x="2051" y="321"/>
                </a:cubicBezTo>
                <a:cubicBezTo>
                  <a:pt x="2050" y="321"/>
                  <a:pt x="2050" y="321"/>
                  <a:pt x="2050" y="322"/>
                </a:cubicBezTo>
                <a:cubicBezTo>
                  <a:pt x="2050" y="322"/>
                  <a:pt x="2050" y="322"/>
                  <a:pt x="2050" y="322"/>
                </a:cubicBezTo>
                <a:cubicBezTo>
                  <a:pt x="2050" y="322"/>
                  <a:pt x="2050" y="323"/>
                  <a:pt x="2050" y="323"/>
                </a:cubicBezTo>
                <a:cubicBezTo>
                  <a:pt x="2051" y="323"/>
                  <a:pt x="2051" y="323"/>
                  <a:pt x="2051" y="323"/>
                </a:cubicBezTo>
                <a:cubicBezTo>
                  <a:pt x="2051" y="324"/>
                  <a:pt x="2050" y="324"/>
                  <a:pt x="2050" y="324"/>
                </a:cubicBezTo>
                <a:cubicBezTo>
                  <a:pt x="2050" y="325"/>
                  <a:pt x="2049" y="325"/>
                  <a:pt x="2049" y="325"/>
                </a:cubicBezTo>
                <a:cubicBezTo>
                  <a:pt x="2048" y="326"/>
                  <a:pt x="2048" y="326"/>
                  <a:pt x="2048" y="326"/>
                </a:cubicBezTo>
                <a:cubicBezTo>
                  <a:pt x="2048" y="327"/>
                  <a:pt x="2048" y="327"/>
                  <a:pt x="2047" y="327"/>
                </a:cubicBezTo>
                <a:cubicBezTo>
                  <a:pt x="2047" y="327"/>
                  <a:pt x="2047" y="327"/>
                  <a:pt x="2047" y="327"/>
                </a:cubicBezTo>
                <a:cubicBezTo>
                  <a:pt x="2047" y="327"/>
                  <a:pt x="2047" y="327"/>
                  <a:pt x="2047" y="326"/>
                </a:cubicBezTo>
                <a:cubicBezTo>
                  <a:pt x="2047" y="326"/>
                  <a:pt x="2047" y="326"/>
                  <a:pt x="2046" y="326"/>
                </a:cubicBezTo>
                <a:cubicBezTo>
                  <a:pt x="2045" y="326"/>
                  <a:pt x="2046" y="328"/>
                  <a:pt x="2045" y="327"/>
                </a:cubicBezTo>
                <a:cubicBezTo>
                  <a:pt x="2045" y="327"/>
                  <a:pt x="2045" y="325"/>
                  <a:pt x="2045" y="325"/>
                </a:cubicBezTo>
                <a:cubicBezTo>
                  <a:pt x="2045" y="324"/>
                  <a:pt x="2046" y="323"/>
                  <a:pt x="2046" y="323"/>
                </a:cubicBezTo>
                <a:cubicBezTo>
                  <a:pt x="2046" y="322"/>
                  <a:pt x="2046" y="322"/>
                  <a:pt x="2046" y="321"/>
                </a:cubicBezTo>
                <a:cubicBezTo>
                  <a:pt x="2046" y="321"/>
                  <a:pt x="2047" y="321"/>
                  <a:pt x="2047" y="320"/>
                </a:cubicBezTo>
                <a:cubicBezTo>
                  <a:pt x="2047" y="320"/>
                  <a:pt x="2047" y="320"/>
                  <a:pt x="2047" y="319"/>
                </a:cubicBezTo>
                <a:cubicBezTo>
                  <a:pt x="2047" y="319"/>
                  <a:pt x="2046" y="319"/>
                  <a:pt x="2047" y="318"/>
                </a:cubicBezTo>
                <a:cubicBezTo>
                  <a:pt x="2047" y="318"/>
                  <a:pt x="2048" y="317"/>
                  <a:pt x="2049" y="317"/>
                </a:cubicBezTo>
                <a:cubicBezTo>
                  <a:pt x="2049" y="316"/>
                  <a:pt x="2050" y="316"/>
                  <a:pt x="2051" y="315"/>
                </a:cubicBezTo>
                <a:cubicBezTo>
                  <a:pt x="2051" y="315"/>
                  <a:pt x="2052" y="315"/>
                  <a:pt x="2053" y="315"/>
                </a:cubicBezTo>
                <a:cubicBezTo>
                  <a:pt x="2053" y="314"/>
                  <a:pt x="2053" y="314"/>
                  <a:pt x="2054" y="313"/>
                </a:cubicBezTo>
                <a:cubicBezTo>
                  <a:pt x="2054" y="313"/>
                  <a:pt x="2054" y="313"/>
                  <a:pt x="2054" y="312"/>
                </a:cubicBezTo>
                <a:cubicBezTo>
                  <a:pt x="2055" y="312"/>
                  <a:pt x="2055" y="312"/>
                  <a:pt x="2055" y="312"/>
                </a:cubicBezTo>
                <a:cubicBezTo>
                  <a:pt x="2055" y="312"/>
                  <a:pt x="2056" y="312"/>
                  <a:pt x="2056" y="311"/>
                </a:cubicBezTo>
                <a:cubicBezTo>
                  <a:pt x="2056" y="311"/>
                  <a:pt x="2055" y="311"/>
                  <a:pt x="2055" y="311"/>
                </a:cubicBezTo>
                <a:cubicBezTo>
                  <a:pt x="2055" y="311"/>
                  <a:pt x="2054" y="311"/>
                  <a:pt x="2054" y="311"/>
                </a:cubicBezTo>
                <a:cubicBezTo>
                  <a:pt x="2054" y="311"/>
                  <a:pt x="2053" y="310"/>
                  <a:pt x="2053" y="310"/>
                </a:cubicBezTo>
                <a:cubicBezTo>
                  <a:pt x="2053" y="310"/>
                  <a:pt x="2052" y="310"/>
                  <a:pt x="2053" y="309"/>
                </a:cubicBezTo>
                <a:cubicBezTo>
                  <a:pt x="2053" y="309"/>
                  <a:pt x="2054" y="309"/>
                  <a:pt x="2054" y="309"/>
                </a:cubicBezTo>
                <a:cubicBezTo>
                  <a:pt x="2055" y="310"/>
                  <a:pt x="2055" y="309"/>
                  <a:pt x="2055" y="309"/>
                </a:cubicBezTo>
                <a:cubicBezTo>
                  <a:pt x="2055" y="309"/>
                  <a:pt x="2056" y="309"/>
                  <a:pt x="2056" y="309"/>
                </a:cubicBezTo>
                <a:cubicBezTo>
                  <a:pt x="2057" y="309"/>
                  <a:pt x="2057" y="309"/>
                  <a:pt x="2057" y="309"/>
                </a:cubicBezTo>
                <a:cubicBezTo>
                  <a:pt x="2058" y="308"/>
                  <a:pt x="2057" y="308"/>
                  <a:pt x="2057" y="308"/>
                </a:cubicBezTo>
                <a:cubicBezTo>
                  <a:pt x="2057" y="307"/>
                  <a:pt x="2057" y="306"/>
                  <a:pt x="2057" y="306"/>
                </a:cubicBezTo>
                <a:cubicBezTo>
                  <a:pt x="2056" y="305"/>
                  <a:pt x="2055" y="306"/>
                  <a:pt x="2055" y="306"/>
                </a:cubicBezTo>
                <a:cubicBezTo>
                  <a:pt x="2054" y="305"/>
                  <a:pt x="2054" y="305"/>
                  <a:pt x="2053" y="305"/>
                </a:cubicBezTo>
                <a:cubicBezTo>
                  <a:pt x="2053" y="305"/>
                  <a:pt x="2052" y="305"/>
                  <a:pt x="2052" y="306"/>
                </a:cubicBezTo>
                <a:cubicBezTo>
                  <a:pt x="2052" y="306"/>
                  <a:pt x="2053" y="306"/>
                  <a:pt x="2052" y="307"/>
                </a:cubicBezTo>
                <a:cubicBezTo>
                  <a:pt x="2052" y="307"/>
                  <a:pt x="2051" y="307"/>
                  <a:pt x="2051" y="307"/>
                </a:cubicBezTo>
                <a:cubicBezTo>
                  <a:pt x="2050" y="307"/>
                  <a:pt x="2050" y="307"/>
                  <a:pt x="2049" y="307"/>
                </a:cubicBezTo>
                <a:cubicBezTo>
                  <a:pt x="2048" y="308"/>
                  <a:pt x="2049" y="308"/>
                  <a:pt x="2050" y="308"/>
                </a:cubicBezTo>
                <a:cubicBezTo>
                  <a:pt x="2050" y="309"/>
                  <a:pt x="2050" y="309"/>
                  <a:pt x="2050" y="310"/>
                </a:cubicBezTo>
                <a:cubicBezTo>
                  <a:pt x="2050" y="310"/>
                  <a:pt x="2049" y="310"/>
                  <a:pt x="2049" y="310"/>
                </a:cubicBezTo>
                <a:cubicBezTo>
                  <a:pt x="2048" y="310"/>
                  <a:pt x="2047" y="310"/>
                  <a:pt x="2046" y="310"/>
                </a:cubicBezTo>
                <a:cubicBezTo>
                  <a:pt x="2046" y="310"/>
                  <a:pt x="2046" y="310"/>
                  <a:pt x="2046" y="309"/>
                </a:cubicBezTo>
                <a:cubicBezTo>
                  <a:pt x="2046" y="309"/>
                  <a:pt x="2045" y="309"/>
                  <a:pt x="2045" y="309"/>
                </a:cubicBezTo>
                <a:cubicBezTo>
                  <a:pt x="2044" y="309"/>
                  <a:pt x="2045" y="309"/>
                  <a:pt x="2044" y="309"/>
                </a:cubicBezTo>
                <a:cubicBezTo>
                  <a:pt x="2044" y="310"/>
                  <a:pt x="2043" y="309"/>
                  <a:pt x="2043" y="309"/>
                </a:cubicBezTo>
                <a:cubicBezTo>
                  <a:pt x="2043" y="309"/>
                  <a:pt x="2043" y="309"/>
                  <a:pt x="2043" y="309"/>
                </a:cubicBezTo>
                <a:cubicBezTo>
                  <a:pt x="2043" y="309"/>
                  <a:pt x="2042" y="309"/>
                  <a:pt x="2042" y="308"/>
                </a:cubicBezTo>
                <a:cubicBezTo>
                  <a:pt x="2042" y="308"/>
                  <a:pt x="2041" y="308"/>
                  <a:pt x="2040" y="308"/>
                </a:cubicBezTo>
                <a:cubicBezTo>
                  <a:pt x="2040" y="309"/>
                  <a:pt x="2040" y="310"/>
                  <a:pt x="2040" y="310"/>
                </a:cubicBezTo>
                <a:cubicBezTo>
                  <a:pt x="2040" y="311"/>
                  <a:pt x="2040" y="311"/>
                  <a:pt x="2040" y="312"/>
                </a:cubicBezTo>
                <a:cubicBezTo>
                  <a:pt x="2039" y="312"/>
                  <a:pt x="2039" y="312"/>
                  <a:pt x="2039" y="312"/>
                </a:cubicBezTo>
                <a:cubicBezTo>
                  <a:pt x="2038" y="311"/>
                  <a:pt x="2037" y="311"/>
                  <a:pt x="2037" y="312"/>
                </a:cubicBezTo>
                <a:cubicBezTo>
                  <a:pt x="2037" y="312"/>
                  <a:pt x="2037" y="312"/>
                  <a:pt x="2037" y="313"/>
                </a:cubicBezTo>
                <a:cubicBezTo>
                  <a:pt x="2038" y="313"/>
                  <a:pt x="2038" y="313"/>
                  <a:pt x="2038" y="314"/>
                </a:cubicBezTo>
                <a:cubicBezTo>
                  <a:pt x="2038" y="314"/>
                  <a:pt x="2040" y="314"/>
                  <a:pt x="2040" y="315"/>
                </a:cubicBezTo>
                <a:cubicBezTo>
                  <a:pt x="2040" y="315"/>
                  <a:pt x="2039" y="315"/>
                  <a:pt x="2039" y="315"/>
                </a:cubicBezTo>
                <a:cubicBezTo>
                  <a:pt x="2038" y="315"/>
                  <a:pt x="2038" y="315"/>
                  <a:pt x="2038" y="316"/>
                </a:cubicBezTo>
                <a:cubicBezTo>
                  <a:pt x="2037" y="316"/>
                  <a:pt x="2037" y="316"/>
                  <a:pt x="2037" y="317"/>
                </a:cubicBezTo>
                <a:cubicBezTo>
                  <a:pt x="2037" y="317"/>
                  <a:pt x="2036" y="317"/>
                  <a:pt x="2036" y="318"/>
                </a:cubicBezTo>
                <a:cubicBezTo>
                  <a:pt x="2036" y="318"/>
                  <a:pt x="2038" y="319"/>
                  <a:pt x="2037" y="319"/>
                </a:cubicBezTo>
                <a:cubicBezTo>
                  <a:pt x="2036" y="320"/>
                  <a:pt x="2035" y="319"/>
                  <a:pt x="2034" y="319"/>
                </a:cubicBezTo>
                <a:cubicBezTo>
                  <a:pt x="2033" y="319"/>
                  <a:pt x="2032" y="319"/>
                  <a:pt x="2031" y="320"/>
                </a:cubicBezTo>
                <a:cubicBezTo>
                  <a:pt x="2030" y="320"/>
                  <a:pt x="2030" y="321"/>
                  <a:pt x="2029" y="321"/>
                </a:cubicBezTo>
                <a:cubicBezTo>
                  <a:pt x="2028" y="321"/>
                  <a:pt x="2028" y="322"/>
                  <a:pt x="2027" y="322"/>
                </a:cubicBezTo>
                <a:cubicBezTo>
                  <a:pt x="2027" y="323"/>
                  <a:pt x="2027" y="323"/>
                  <a:pt x="2026" y="324"/>
                </a:cubicBezTo>
                <a:cubicBezTo>
                  <a:pt x="2026" y="324"/>
                  <a:pt x="2025" y="324"/>
                  <a:pt x="2025" y="325"/>
                </a:cubicBezTo>
                <a:cubicBezTo>
                  <a:pt x="2026" y="325"/>
                  <a:pt x="2026" y="326"/>
                  <a:pt x="2026" y="327"/>
                </a:cubicBezTo>
                <a:cubicBezTo>
                  <a:pt x="2025" y="327"/>
                  <a:pt x="2025" y="327"/>
                  <a:pt x="2025" y="328"/>
                </a:cubicBezTo>
                <a:cubicBezTo>
                  <a:pt x="2025" y="328"/>
                  <a:pt x="2025" y="328"/>
                  <a:pt x="2026" y="328"/>
                </a:cubicBezTo>
                <a:cubicBezTo>
                  <a:pt x="2026" y="328"/>
                  <a:pt x="2026" y="329"/>
                  <a:pt x="2027" y="329"/>
                </a:cubicBezTo>
                <a:cubicBezTo>
                  <a:pt x="2027" y="329"/>
                  <a:pt x="2028" y="328"/>
                  <a:pt x="2028" y="328"/>
                </a:cubicBezTo>
                <a:cubicBezTo>
                  <a:pt x="2029" y="329"/>
                  <a:pt x="2026" y="329"/>
                  <a:pt x="2026" y="329"/>
                </a:cubicBezTo>
                <a:cubicBezTo>
                  <a:pt x="2026" y="330"/>
                  <a:pt x="2025" y="330"/>
                  <a:pt x="2025" y="330"/>
                </a:cubicBezTo>
                <a:cubicBezTo>
                  <a:pt x="2024" y="330"/>
                  <a:pt x="2024" y="330"/>
                  <a:pt x="2024" y="329"/>
                </a:cubicBezTo>
                <a:cubicBezTo>
                  <a:pt x="2024" y="329"/>
                  <a:pt x="2023" y="329"/>
                  <a:pt x="2023" y="329"/>
                </a:cubicBezTo>
                <a:cubicBezTo>
                  <a:pt x="2023" y="328"/>
                  <a:pt x="2022" y="328"/>
                  <a:pt x="2022" y="328"/>
                </a:cubicBezTo>
                <a:cubicBezTo>
                  <a:pt x="2023" y="328"/>
                  <a:pt x="2022" y="327"/>
                  <a:pt x="2022" y="327"/>
                </a:cubicBezTo>
                <a:cubicBezTo>
                  <a:pt x="2022" y="327"/>
                  <a:pt x="2021" y="327"/>
                  <a:pt x="2021" y="327"/>
                </a:cubicBezTo>
                <a:cubicBezTo>
                  <a:pt x="2020" y="326"/>
                  <a:pt x="2022" y="326"/>
                  <a:pt x="2022" y="326"/>
                </a:cubicBezTo>
                <a:cubicBezTo>
                  <a:pt x="2022" y="326"/>
                  <a:pt x="2022" y="325"/>
                  <a:pt x="2022" y="325"/>
                </a:cubicBezTo>
                <a:cubicBezTo>
                  <a:pt x="2022" y="325"/>
                  <a:pt x="2021" y="325"/>
                  <a:pt x="2021" y="325"/>
                </a:cubicBezTo>
                <a:cubicBezTo>
                  <a:pt x="2020" y="324"/>
                  <a:pt x="2021" y="324"/>
                  <a:pt x="2021" y="324"/>
                </a:cubicBezTo>
                <a:cubicBezTo>
                  <a:pt x="2021" y="324"/>
                  <a:pt x="2021" y="324"/>
                  <a:pt x="2022" y="324"/>
                </a:cubicBezTo>
                <a:cubicBezTo>
                  <a:pt x="2022" y="324"/>
                  <a:pt x="2022" y="324"/>
                  <a:pt x="2022" y="323"/>
                </a:cubicBezTo>
                <a:cubicBezTo>
                  <a:pt x="2022" y="323"/>
                  <a:pt x="2022" y="323"/>
                  <a:pt x="2022" y="323"/>
                </a:cubicBezTo>
                <a:cubicBezTo>
                  <a:pt x="2023" y="323"/>
                  <a:pt x="2022" y="323"/>
                  <a:pt x="2022" y="323"/>
                </a:cubicBezTo>
                <a:cubicBezTo>
                  <a:pt x="2021" y="323"/>
                  <a:pt x="2021" y="323"/>
                  <a:pt x="2021" y="322"/>
                </a:cubicBezTo>
                <a:cubicBezTo>
                  <a:pt x="2021" y="322"/>
                  <a:pt x="2021" y="322"/>
                  <a:pt x="2020" y="322"/>
                </a:cubicBezTo>
                <a:cubicBezTo>
                  <a:pt x="2020" y="322"/>
                  <a:pt x="2019" y="322"/>
                  <a:pt x="2019" y="322"/>
                </a:cubicBezTo>
                <a:cubicBezTo>
                  <a:pt x="2018" y="322"/>
                  <a:pt x="2015" y="321"/>
                  <a:pt x="2015" y="322"/>
                </a:cubicBezTo>
                <a:cubicBezTo>
                  <a:pt x="2015" y="322"/>
                  <a:pt x="2016" y="322"/>
                  <a:pt x="2016" y="322"/>
                </a:cubicBezTo>
                <a:cubicBezTo>
                  <a:pt x="2016" y="323"/>
                  <a:pt x="2016" y="323"/>
                  <a:pt x="2016" y="323"/>
                </a:cubicBezTo>
                <a:cubicBezTo>
                  <a:pt x="2017" y="323"/>
                  <a:pt x="2017" y="323"/>
                  <a:pt x="2018" y="323"/>
                </a:cubicBezTo>
                <a:cubicBezTo>
                  <a:pt x="2018" y="324"/>
                  <a:pt x="2017" y="324"/>
                  <a:pt x="2017" y="324"/>
                </a:cubicBezTo>
                <a:cubicBezTo>
                  <a:pt x="2017" y="324"/>
                  <a:pt x="2016" y="324"/>
                  <a:pt x="2016" y="324"/>
                </a:cubicBezTo>
                <a:cubicBezTo>
                  <a:pt x="2015" y="324"/>
                  <a:pt x="2015" y="324"/>
                  <a:pt x="2015" y="324"/>
                </a:cubicBezTo>
                <a:cubicBezTo>
                  <a:pt x="2015" y="325"/>
                  <a:pt x="2015" y="326"/>
                  <a:pt x="2015" y="326"/>
                </a:cubicBezTo>
                <a:cubicBezTo>
                  <a:pt x="2016" y="326"/>
                  <a:pt x="2016" y="327"/>
                  <a:pt x="2016" y="327"/>
                </a:cubicBezTo>
                <a:cubicBezTo>
                  <a:pt x="2015" y="327"/>
                  <a:pt x="2015" y="327"/>
                  <a:pt x="2014" y="327"/>
                </a:cubicBezTo>
                <a:cubicBezTo>
                  <a:pt x="2014" y="327"/>
                  <a:pt x="2014" y="326"/>
                  <a:pt x="2013" y="326"/>
                </a:cubicBezTo>
                <a:cubicBezTo>
                  <a:pt x="2013" y="326"/>
                  <a:pt x="2012" y="326"/>
                  <a:pt x="2012" y="326"/>
                </a:cubicBezTo>
                <a:cubicBezTo>
                  <a:pt x="2011" y="326"/>
                  <a:pt x="2011" y="326"/>
                  <a:pt x="2011" y="325"/>
                </a:cubicBezTo>
                <a:cubicBezTo>
                  <a:pt x="2010" y="325"/>
                  <a:pt x="2009" y="325"/>
                  <a:pt x="2008" y="325"/>
                </a:cubicBezTo>
                <a:cubicBezTo>
                  <a:pt x="2007" y="325"/>
                  <a:pt x="2006" y="325"/>
                  <a:pt x="2006" y="325"/>
                </a:cubicBezTo>
                <a:cubicBezTo>
                  <a:pt x="2005" y="325"/>
                  <a:pt x="2004" y="325"/>
                  <a:pt x="2003" y="325"/>
                </a:cubicBezTo>
                <a:cubicBezTo>
                  <a:pt x="2003" y="325"/>
                  <a:pt x="2002" y="324"/>
                  <a:pt x="2002" y="325"/>
                </a:cubicBezTo>
                <a:cubicBezTo>
                  <a:pt x="2002" y="325"/>
                  <a:pt x="2003" y="325"/>
                  <a:pt x="2004" y="325"/>
                </a:cubicBezTo>
                <a:cubicBezTo>
                  <a:pt x="2004" y="326"/>
                  <a:pt x="2005" y="326"/>
                  <a:pt x="2005" y="326"/>
                </a:cubicBezTo>
                <a:cubicBezTo>
                  <a:pt x="2005" y="326"/>
                  <a:pt x="2005" y="326"/>
                  <a:pt x="2006" y="327"/>
                </a:cubicBezTo>
                <a:cubicBezTo>
                  <a:pt x="2006" y="327"/>
                  <a:pt x="2006" y="327"/>
                  <a:pt x="2006" y="327"/>
                </a:cubicBezTo>
                <a:cubicBezTo>
                  <a:pt x="2007" y="327"/>
                  <a:pt x="2007" y="328"/>
                  <a:pt x="2007" y="328"/>
                </a:cubicBezTo>
                <a:cubicBezTo>
                  <a:pt x="2008" y="328"/>
                  <a:pt x="2009" y="328"/>
                  <a:pt x="2010" y="328"/>
                </a:cubicBezTo>
                <a:cubicBezTo>
                  <a:pt x="2010" y="327"/>
                  <a:pt x="2010" y="327"/>
                  <a:pt x="2011" y="327"/>
                </a:cubicBezTo>
                <a:cubicBezTo>
                  <a:pt x="2011" y="327"/>
                  <a:pt x="2012" y="327"/>
                  <a:pt x="2012" y="327"/>
                </a:cubicBezTo>
                <a:cubicBezTo>
                  <a:pt x="2012" y="327"/>
                  <a:pt x="2012" y="328"/>
                  <a:pt x="2012" y="328"/>
                </a:cubicBezTo>
                <a:cubicBezTo>
                  <a:pt x="2012" y="328"/>
                  <a:pt x="2012" y="329"/>
                  <a:pt x="2012" y="329"/>
                </a:cubicBezTo>
                <a:cubicBezTo>
                  <a:pt x="2012" y="330"/>
                  <a:pt x="2012" y="330"/>
                  <a:pt x="2011" y="330"/>
                </a:cubicBezTo>
                <a:cubicBezTo>
                  <a:pt x="2011" y="331"/>
                  <a:pt x="2010" y="331"/>
                  <a:pt x="2010" y="331"/>
                </a:cubicBezTo>
                <a:cubicBezTo>
                  <a:pt x="2010" y="331"/>
                  <a:pt x="2010" y="331"/>
                  <a:pt x="2011" y="332"/>
                </a:cubicBezTo>
                <a:cubicBezTo>
                  <a:pt x="2011" y="332"/>
                  <a:pt x="2011" y="332"/>
                  <a:pt x="2011" y="332"/>
                </a:cubicBezTo>
                <a:cubicBezTo>
                  <a:pt x="2011" y="333"/>
                  <a:pt x="2011" y="334"/>
                  <a:pt x="2010" y="333"/>
                </a:cubicBezTo>
                <a:cubicBezTo>
                  <a:pt x="2010" y="333"/>
                  <a:pt x="2010" y="333"/>
                  <a:pt x="2009" y="333"/>
                </a:cubicBezTo>
                <a:cubicBezTo>
                  <a:pt x="2009" y="332"/>
                  <a:pt x="2008" y="332"/>
                  <a:pt x="2007" y="332"/>
                </a:cubicBezTo>
                <a:cubicBezTo>
                  <a:pt x="2007" y="332"/>
                  <a:pt x="2007" y="332"/>
                  <a:pt x="2006" y="332"/>
                </a:cubicBezTo>
                <a:cubicBezTo>
                  <a:pt x="2006" y="331"/>
                  <a:pt x="2005" y="331"/>
                  <a:pt x="2004" y="330"/>
                </a:cubicBezTo>
                <a:cubicBezTo>
                  <a:pt x="2004" y="330"/>
                  <a:pt x="2002" y="329"/>
                  <a:pt x="2002" y="330"/>
                </a:cubicBezTo>
                <a:cubicBezTo>
                  <a:pt x="2002" y="331"/>
                  <a:pt x="2003" y="331"/>
                  <a:pt x="2003" y="331"/>
                </a:cubicBezTo>
                <a:cubicBezTo>
                  <a:pt x="2002" y="332"/>
                  <a:pt x="2002" y="332"/>
                  <a:pt x="2002" y="332"/>
                </a:cubicBezTo>
                <a:cubicBezTo>
                  <a:pt x="2002" y="333"/>
                  <a:pt x="2001" y="333"/>
                  <a:pt x="2000" y="333"/>
                </a:cubicBezTo>
                <a:cubicBezTo>
                  <a:pt x="2000" y="333"/>
                  <a:pt x="2000" y="332"/>
                  <a:pt x="2000" y="332"/>
                </a:cubicBezTo>
                <a:cubicBezTo>
                  <a:pt x="2000" y="331"/>
                  <a:pt x="1999" y="331"/>
                  <a:pt x="1999" y="331"/>
                </a:cubicBezTo>
                <a:cubicBezTo>
                  <a:pt x="1998" y="331"/>
                  <a:pt x="1998" y="331"/>
                  <a:pt x="1997" y="332"/>
                </a:cubicBezTo>
                <a:cubicBezTo>
                  <a:pt x="1997" y="332"/>
                  <a:pt x="1996" y="332"/>
                  <a:pt x="1996" y="332"/>
                </a:cubicBezTo>
                <a:cubicBezTo>
                  <a:pt x="1995" y="332"/>
                  <a:pt x="1995" y="333"/>
                  <a:pt x="1994" y="333"/>
                </a:cubicBezTo>
                <a:cubicBezTo>
                  <a:pt x="1994" y="333"/>
                  <a:pt x="1993" y="334"/>
                  <a:pt x="1993" y="334"/>
                </a:cubicBezTo>
                <a:cubicBezTo>
                  <a:pt x="1994" y="334"/>
                  <a:pt x="1994" y="334"/>
                  <a:pt x="1994" y="335"/>
                </a:cubicBezTo>
                <a:cubicBezTo>
                  <a:pt x="1994" y="335"/>
                  <a:pt x="1994" y="336"/>
                  <a:pt x="1994" y="336"/>
                </a:cubicBezTo>
                <a:cubicBezTo>
                  <a:pt x="1994" y="336"/>
                  <a:pt x="1995" y="337"/>
                  <a:pt x="1995" y="337"/>
                </a:cubicBezTo>
                <a:cubicBezTo>
                  <a:pt x="1995" y="338"/>
                  <a:pt x="1993" y="337"/>
                  <a:pt x="1993" y="338"/>
                </a:cubicBezTo>
                <a:cubicBezTo>
                  <a:pt x="1993" y="338"/>
                  <a:pt x="1993" y="339"/>
                  <a:pt x="1993" y="339"/>
                </a:cubicBezTo>
                <a:cubicBezTo>
                  <a:pt x="1993" y="340"/>
                  <a:pt x="1992" y="340"/>
                  <a:pt x="1992" y="340"/>
                </a:cubicBezTo>
                <a:cubicBezTo>
                  <a:pt x="1992" y="341"/>
                  <a:pt x="1991" y="341"/>
                  <a:pt x="1991" y="342"/>
                </a:cubicBezTo>
                <a:cubicBezTo>
                  <a:pt x="1990" y="342"/>
                  <a:pt x="1990" y="343"/>
                  <a:pt x="1990" y="342"/>
                </a:cubicBezTo>
                <a:cubicBezTo>
                  <a:pt x="1990" y="342"/>
                  <a:pt x="1990" y="342"/>
                  <a:pt x="1990" y="341"/>
                </a:cubicBezTo>
                <a:cubicBezTo>
                  <a:pt x="1991" y="341"/>
                  <a:pt x="1991" y="340"/>
                  <a:pt x="1991" y="339"/>
                </a:cubicBezTo>
                <a:cubicBezTo>
                  <a:pt x="1991" y="338"/>
                  <a:pt x="1991" y="338"/>
                  <a:pt x="1992" y="338"/>
                </a:cubicBezTo>
                <a:cubicBezTo>
                  <a:pt x="1992" y="337"/>
                  <a:pt x="1992" y="337"/>
                  <a:pt x="1993" y="337"/>
                </a:cubicBezTo>
                <a:cubicBezTo>
                  <a:pt x="1993" y="336"/>
                  <a:pt x="1992" y="335"/>
                  <a:pt x="1992" y="334"/>
                </a:cubicBezTo>
                <a:cubicBezTo>
                  <a:pt x="1992" y="333"/>
                  <a:pt x="1993" y="333"/>
                  <a:pt x="1993" y="332"/>
                </a:cubicBezTo>
                <a:cubicBezTo>
                  <a:pt x="1993" y="331"/>
                  <a:pt x="1993" y="331"/>
                  <a:pt x="1993" y="330"/>
                </a:cubicBezTo>
                <a:cubicBezTo>
                  <a:pt x="1992" y="330"/>
                  <a:pt x="1992" y="329"/>
                  <a:pt x="1992" y="329"/>
                </a:cubicBezTo>
                <a:cubicBezTo>
                  <a:pt x="1991" y="329"/>
                  <a:pt x="1991" y="330"/>
                  <a:pt x="1991" y="330"/>
                </a:cubicBezTo>
                <a:cubicBezTo>
                  <a:pt x="1990" y="330"/>
                  <a:pt x="1990" y="330"/>
                  <a:pt x="1990" y="331"/>
                </a:cubicBezTo>
                <a:cubicBezTo>
                  <a:pt x="1990" y="331"/>
                  <a:pt x="1989" y="331"/>
                  <a:pt x="1989" y="331"/>
                </a:cubicBezTo>
                <a:cubicBezTo>
                  <a:pt x="1989" y="331"/>
                  <a:pt x="1989" y="332"/>
                  <a:pt x="1989" y="332"/>
                </a:cubicBezTo>
                <a:cubicBezTo>
                  <a:pt x="1988" y="333"/>
                  <a:pt x="1988" y="332"/>
                  <a:pt x="1988" y="332"/>
                </a:cubicBezTo>
                <a:cubicBezTo>
                  <a:pt x="1987" y="332"/>
                  <a:pt x="1988" y="333"/>
                  <a:pt x="1987" y="333"/>
                </a:cubicBezTo>
                <a:cubicBezTo>
                  <a:pt x="1987" y="334"/>
                  <a:pt x="1986" y="334"/>
                  <a:pt x="1986" y="335"/>
                </a:cubicBezTo>
                <a:cubicBezTo>
                  <a:pt x="1986" y="335"/>
                  <a:pt x="1986" y="336"/>
                  <a:pt x="1986" y="336"/>
                </a:cubicBezTo>
                <a:cubicBezTo>
                  <a:pt x="1986" y="336"/>
                  <a:pt x="1986" y="336"/>
                  <a:pt x="1987" y="336"/>
                </a:cubicBezTo>
                <a:cubicBezTo>
                  <a:pt x="1987" y="337"/>
                  <a:pt x="1987" y="337"/>
                  <a:pt x="1988" y="337"/>
                </a:cubicBezTo>
                <a:cubicBezTo>
                  <a:pt x="1988" y="337"/>
                  <a:pt x="1988" y="337"/>
                  <a:pt x="1988" y="338"/>
                </a:cubicBezTo>
                <a:cubicBezTo>
                  <a:pt x="1988" y="339"/>
                  <a:pt x="1988" y="338"/>
                  <a:pt x="1987" y="339"/>
                </a:cubicBezTo>
                <a:cubicBezTo>
                  <a:pt x="1987" y="339"/>
                  <a:pt x="1987" y="339"/>
                  <a:pt x="1986" y="339"/>
                </a:cubicBezTo>
                <a:cubicBezTo>
                  <a:pt x="1986" y="340"/>
                  <a:pt x="1985" y="340"/>
                  <a:pt x="1985" y="341"/>
                </a:cubicBezTo>
                <a:cubicBezTo>
                  <a:pt x="1984" y="341"/>
                  <a:pt x="1984" y="340"/>
                  <a:pt x="1984" y="339"/>
                </a:cubicBezTo>
                <a:cubicBezTo>
                  <a:pt x="1984" y="339"/>
                  <a:pt x="1984" y="338"/>
                  <a:pt x="1985" y="338"/>
                </a:cubicBezTo>
                <a:cubicBezTo>
                  <a:pt x="1985" y="338"/>
                  <a:pt x="1985" y="338"/>
                  <a:pt x="1985" y="337"/>
                </a:cubicBezTo>
                <a:cubicBezTo>
                  <a:pt x="1986" y="337"/>
                  <a:pt x="1985" y="336"/>
                  <a:pt x="1985" y="336"/>
                </a:cubicBezTo>
                <a:cubicBezTo>
                  <a:pt x="1985" y="335"/>
                  <a:pt x="1985" y="334"/>
                  <a:pt x="1985" y="334"/>
                </a:cubicBezTo>
                <a:cubicBezTo>
                  <a:pt x="1985" y="332"/>
                  <a:pt x="1984" y="333"/>
                  <a:pt x="1983" y="333"/>
                </a:cubicBezTo>
                <a:cubicBezTo>
                  <a:pt x="1983" y="333"/>
                  <a:pt x="1982" y="333"/>
                  <a:pt x="1982" y="333"/>
                </a:cubicBezTo>
                <a:cubicBezTo>
                  <a:pt x="1981" y="333"/>
                  <a:pt x="1980" y="333"/>
                  <a:pt x="1979" y="334"/>
                </a:cubicBezTo>
                <a:cubicBezTo>
                  <a:pt x="1979" y="334"/>
                  <a:pt x="1978" y="334"/>
                  <a:pt x="1978" y="335"/>
                </a:cubicBezTo>
                <a:cubicBezTo>
                  <a:pt x="1977" y="335"/>
                  <a:pt x="1977" y="336"/>
                  <a:pt x="1977" y="336"/>
                </a:cubicBezTo>
                <a:cubicBezTo>
                  <a:pt x="1976" y="337"/>
                  <a:pt x="1977" y="337"/>
                  <a:pt x="1977" y="337"/>
                </a:cubicBezTo>
                <a:cubicBezTo>
                  <a:pt x="1978" y="337"/>
                  <a:pt x="1978" y="338"/>
                  <a:pt x="1978" y="338"/>
                </a:cubicBezTo>
                <a:cubicBezTo>
                  <a:pt x="1978" y="338"/>
                  <a:pt x="1979" y="338"/>
                  <a:pt x="1979" y="338"/>
                </a:cubicBezTo>
                <a:cubicBezTo>
                  <a:pt x="1980" y="339"/>
                  <a:pt x="1978" y="339"/>
                  <a:pt x="1978" y="339"/>
                </a:cubicBezTo>
                <a:cubicBezTo>
                  <a:pt x="1977" y="339"/>
                  <a:pt x="1977" y="339"/>
                  <a:pt x="1977" y="339"/>
                </a:cubicBezTo>
                <a:cubicBezTo>
                  <a:pt x="1977" y="340"/>
                  <a:pt x="1978" y="340"/>
                  <a:pt x="1977" y="340"/>
                </a:cubicBezTo>
                <a:cubicBezTo>
                  <a:pt x="1977" y="341"/>
                  <a:pt x="1977" y="340"/>
                  <a:pt x="1977" y="340"/>
                </a:cubicBezTo>
                <a:cubicBezTo>
                  <a:pt x="1976" y="340"/>
                  <a:pt x="1976" y="340"/>
                  <a:pt x="1976" y="340"/>
                </a:cubicBezTo>
                <a:cubicBezTo>
                  <a:pt x="1975" y="340"/>
                  <a:pt x="1974" y="339"/>
                  <a:pt x="1973" y="339"/>
                </a:cubicBezTo>
                <a:cubicBezTo>
                  <a:pt x="1973" y="339"/>
                  <a:pt x="1972" y="338"/>
                  <a:pt x="1971" y="339"/>
                </a:cubicBezTo>
                <a:cubicBezTo>
                  <a:pt x="1971" y="340"/>
                  <a:pt x="1972" y="340"/>
                  <a:pt x="1972" y="340"/>
                </a:cubicBezTo>
                <a:cubicBezTo>
                  <a:pt x="1973" y="340"/>
                  <a:pt x="1973" y="340"/>
                  <a:pt x="1973" y="340"/>
                </a:cubicBezTo>
                <a:cubicBezTo>
                  <a:pt x="1973" y="341"/>
                  <a:pt x="1974" y="341"/>
                  <a:pt x="1975" y="342"/>
                </a:cubicBezTo>
                <a:cubicBezTo>
                  <a:pt x="1975" y="342"/>
                  <a:pt x="1975" y="342"/>
                  <a:pt x="1975" y="343"/>
                </a:cubicBezTo>
                <a:cubicBezTo>
                  <a:pt x="1976" y="343"/>
                  <a:pt x="1976" y="343"/>
                  <a:pt x="1976" y="344"/>
                </a:cubicBezTo>
                <a:cubicBezTo>
                  <a:pt x="1975" y="344"/>
                  <a:pt x="1974" y="343"/>
                  <a:pt x="1974" y="343"/>
                </a:cubicBezTo>
                <a:cubicBezTo>
                  <a:pt x="1973" y="343"/>
                  <a:pt x="1973" y="343"/>
                  <a:pt x="1973" y="343"/>
                </a:cubicBezTo>
                <a:cubicBezTo>
                  <a:pt x="1972" y="343"/>
                  <a:pt x="1972" y="343"/>
                  <a:pt x="1972" y="343"/>
                </a:cubicBezTo>
                <a:cubicBezTo>
                  <a:pt x="1971" y="343"/>
                  <a:pt x="1971" y="343"/>
                  <a:pt x="1970" y="342"/>
                </a:cubicBezTo>
                <a:cubicBezTo>
                  <a:pt x="1970" y="342"/>
                  <a:pt x="1970" y="342"/>
                  <a:pt x="1970" y="341"/>
                </a:cubicBezTo>
                <a:cubicBezTo>
                  <a:pt x="1969" y="341"/>
                  <a:pt x="1969" y="341"/>
                  <a:pt x="1970" y="340"/>
                </a:cubicBezTo>
                <a:cubicBezTo>
                  <a:pt x="1970" y="340"/>
                  <a:pt x="1968" y="339"/>
                  <a:pt x="1968" y="340"/>
                </a:cubicBezTo>
                <a:cubicBezTo>
                  <a:pt x="1968" y="340"/>
                  <a:pt x="1967" y="340"/>
                  <a:pt x="1967" y="340"/>
                </a:cubicBezTo>
                <a:cubicBezTo>
                  <a:pt x="1967" y="341"/>
                  <a:pt x="1967" y="341"/>
                  <a:pt x="1967" y="341"/>
                </a:cubicBezTo>
                <a:cubicBezTo>
                  <a:pt x="1966" y="342"/>
                  <a:pt x="1966" y="340"/>
                  <a:pt x="1966" y="340"/>
                </a:cubicBezTo>
                <a:cubicBezTo>
                  <a:pt x="1966" y="339"/>
                  <a:pt x="1966" y="339"/>
                  <a:pt x="1965" y="339"/>
                </a:cubicBezTo>
                <a:cubicBezTo>
                  <a:pt x="1965" y="339"/>
                  <a:pt x="1965" y="338"/>
                  <a:pt x="1964" y="338"/>
                </a:cubicBezTo>
                <a:cubicBezTo>
                  <a:pt x="1963" y="338"/>
                  <a:pt x="1963" y="339"/>
                  <a:pt x="1962" y="338"/>
                </a:cubicBezTo>
                <a:cubicBezTo>
                  <a:pt x="1962" y="338"/>
                  <a:pt x="1962" y="337"/>
                  <a:pt x="1962" y="337"/>
                </a:cubicBezTo>
                <a:cubicBezTo>
                  <a:pt x="1961" y="337"/>
                  <a:pt x="1961" y="338"/>
                  <a:pt x="1961" y="338"/>
                </a:cubicBezTo>
                <a:cubicBezTo>
                  <a:pt x="1961" y="338"/>
                  <a:pt x="1961" y="338"/>
                  <a:pt x="1960" y="337"/>
                </a:cubicBezTo>
                <a:cubicBezTo>
                  <a:pt x="1960" y="337"/>
                  <a:pt x="1960" y="337"/>
                  <a:pt x="1960" y="337"/>
                </a:cubicBezTo>
                <a:cubicBezTo>
                  <a:pt x="1960" y="338"/>
                  <a:pt x="1960" y="338"/>
                  <a:pt x="1960" y="338"/>
                </a:cubicBezTo>
                <a:cubicBezTo>
                  <a:pt x="1961" y="338"/>
                  <a:pt x="1961" y="339"/>
                  <a:pt x="1961" y="339"/>
                </a:cubicBezTo>
                <a:cubicBezTo>
                  <a:pt x="1961" y="340"/>
                  <a:pt x="1961" y="340"/>
                  <a:pt x="1961" y="340"/>
                </a:cubicBezTo>
                <a:cubicBezTo>
                  <a:pt x="1960" y="339"/>
                  <a:pt x="1960" y="339"/>
                  <a:pt x="1960" y="339"/>
                </a:cubicBezTo>
                <a:cubicBezTo>
                  <a:pt x="1959" y="339"/>
                  <a:pt x="1959" y="339"/>
                  <a:pt x="1959" y="339"/>
                </a:cubicBezTo>
                <a:cubicBezTo>
                  <a:pt x="1958" y="339"/>
                  <a:pt x="1958" y="339"/>
                  <a:pt x="1957" y="339"/>
                </a:cubicBezTo>
                <a:cubicBezTo>
                  <a:pt x="1957" y="339"/>
                  <a:pt x="1956" y="339"/>
                  <a:pt x="1956" y="339"/>
                </a:cubicBezTo>
                <a:cubicBezTo>
                  <a:pt x="1956" y="340"/>
                  <a:pt x="1956" y="340"/>
                  <a:pt x="1957" y="340"/>
                </a:cubicBezTo>
                <a:cubicBezTo>
                  <a:pt x="1957" y="340"/>
                  <a:pt x="1957" y="340"/>
                  <a:pt x="1957" y="341"/>
                </a:cubicBezTo>
                <a:cubicBezTo>
                  <a:pt x="1958" y="341"/>
                  <a:pt x="1958" y="341"/>
                  <a:pt x="1958" y="341"/>
                </a:cubicBezTo>
                <a:cubicBezTo>
                  <a:pt x="1958" y="341"/>
                  <a:pt x="1957" y="341"/>
                  <a:pt x="1957" y="341"/>
                </a:cubicBezTo>
                <a:cubicBezTo>
                  <a:pt x="1956" y="341"/>
                  <a:pt x="1955" y="341"/>
                  <a:pt x="1954" y="341"/>
                </a:cubicBezTo>
                <a:cubicBezTo>
                  <a:pt x="1953" y="342"/>
                  <a:pt x="1952" y="342"/>
                  <a:pt x="1953" y="343"/>
                </a:cubicBezTo>
                <a:cubicBezTo>
                  <a:pt x="1953" y="343"/>
                  <a:pt x="1953" y="343"/>
                  <a:pt x="1953" y="343"/>
                </a:cubicBezTo>
                <a:cubicBezTo>
                  <a:pt x="1954" y="343"/>
                  <a:pt x="1954" y="343"/>
                  <a:pt x="1954" y="344"/>
                </a:cubicBezTo>
                <a:cubicBezTo>
                  <a:pt x="1954" y="344"/>
                  <a:pt x="1954" y="344"/>
                  <a:pt x="1955" y="344"/>
                </a:cubicBezTo>
                <a:cubicBezTo>
                  <a:pt x="1956" y="345"/>
                  <a:pt x="1954" y="345"/>
                  <a:pt x="1953" y="345"/>
                </a:cubicBezTo>
                <a:cubicBezTo>
                  <a:pt x="1953" y="345"/>
                  <a:pt x="1953" y="345"/>
                  <a:pt x="1953" y="346"/>
                </a:cubicBezTo>
                <a:cubicBezTo>
                  <a:pt x="1954" y="346"/>
                  <a:pt x="1954" y="346"/>
                  <a:pt x="1954" y="346"/>
                </a:cubicBezTo>
                <a:cubicBezTo>
                  <a:pt x="1954" y="346"/>
                  <a:pt x="1953" y="346"/>
                  <a:pt x="1953" y="347"/>
                </a:cubicBezTo>
                <a:cubicBezTo>
                  <a:pt x="1953" y="347"/>
                  <a:pt x="1953" y="347"/>
                  <a:pt x="1952" y="347"/>
                </a:cubicBezTo>
                <a:cubicBezTo>
                  <a:pt x="1952" y="348"/>
                  <a:pt x="1952" y="348"/>
                  <a:pt x="1953" y="348"/>
                </a:cubicBezTo>
                <a:cubicBezTo>
                  <a:pt x="1953" y="348"/>
                  <a:pt x="1954" y="348"/>
                  <a:pt x="1954" y="348"/>
                </a:cubicBezTo>
                <a:cubicBezTo>
                  <a:pt x="1955" y="348"/>
                  <a:pt x="1955" y="348"/>
                  <a:pt x="1955" y="349"/>
                </a:cubicBezTo>
                <a:cubicBezTo>
                  <a:pt x="1955" y="350"/>
                  <a:pt x="1956" y="349"/>
                  <a:pt x="1957" y="349"/>
                </a:cubicBezTo>
                <a:cubicBezTo>
                  <a:pt x="1957" y="348"/>
                  <a:pt x="1957" y="348"/>
                  <a:pt x="1958" y="348"/>
                </a:cubicBezTo>
                <a:cubicBezTo>
                  <a:pt x="1958" y="348"/>
                  <a:pt x="1959" y="348"/>
                  <a:pt x="1959" y="347"/>
                </a:cubicBezTo>
                <a:cubicBezTo>
                  <a:pt x="1959" y="347"/>
                  <a:pt x="1960" y="347"/>
                  <a:pt x="1960" y="347"/>
                </a:cubicBezTo>
                <a:cubicBezTo>
                  <a:pt x="1961" y="347"/>
                  <a:pt x="1961" y="347"/>
                  <a:pt x="1962" y="347"/>
                </a:cubicBezTo>
                <a:cubicBezTo>
                  <a:pt x="1962" y="347"/>
                  <a:pt x="1962" y="346"/>
                  <a:pt x="1963" y="346"/>
                </a:cubicBezTo>
                <a:cubicBezTo>
                  <a:pt x="1964" y="346"/>
                  <a:pt x="1965" y="346"/>
                  <a:pt x="1965" y="345"/>
                </a:cubicBezTo>
                <a:cubicBezTo>
                  <a:pt x="1964" y="347"/>
                  <a:pt x="1963" y="346"/>
                  <a:pt x="1961" y="347"/>
                </a:cubicBezTo>
                <a:cubicBezTo>
                  <a:pt x="1961" y="348"/>
                  <a:pt x="1961" y="349"/>
                  <a:pt x="1961" y="350"/>
                </a:cubicBezTo>
                <a:cubicBezTo>
                  <a:pt x="1961" y="350"/>
                  <a:pt x="1962" y="350"/>
                  <a:pt x="1962" y="350"/>
                </a:cubicBezTo>
                <a:cubicBezTo>
                  <a:pt x="1962" y="351"/>
                  <a:pt x="1962" y="351"/>
                  <a:pt x="1963" y="351"/>
                </a:cubicBezTo>
                <a:cubicBezTo>
                  <a:pt x="1964" y="352"/>
                  <a:pt x="1962" y="352"/>
                  <a:pt x="1961" y="352"/>
                </a:cubicBezTo>
                <a:cubicBezTo>
                  <a:pt x="1961" y="352"/>
                  <a:pt x="1961" y="353"/>
                  <a:pt x="1960" y="353"/>
                </a:cubicBezTo>
                <a:cubicBezTo>
                  <a:pt x="1960" y="353"/>
                  <a:pt x="1959" y="353"/>
                  <a:pt x="1960" y="353"/>
                </a:cubicBezTo>
                <a:cubicBezTo>
                  <a:pt x="1960" y="353"/>
                  <a:pt x="1961" y="353"/>
                  <a:pt x="1961" y="353"/>
                </a:cubicBezTo>
                <a:cubicBezTo>
                  <a:pt x="1962" y="353"/>
                  <a:pt x="1962" y="354"/>
                  <a:pt x="1961" y="354"/>
                </a:cubicBezTo>
                <a:cubicBezTo>
                  <a:pt x="1961" y="354"/>
                  <a:pt x="1959" y="353"/>
                  <a:pt x="1959" y="353"/>
                </a:cubicBezTo>
                <a:cubicBezTo>
                  <a:pt x="1959" y="353"/>
                  <a:pt x="1960" y="354"/>
                  <a:pt x="1960" y="354"/>
                </a:cubicBezTo>
                <a:cubicBezTo>
                  <a:pt x="1960" y="354"/>
                  <a:pt x="1960" y="355"/>
                  <a:pt x="1960" y="355"/>
                </a:cubicBezTo>
                <a:cubicBezTo>
                  <a:pt x="1960" y="355"/>
                  <a:pt x="1960" y="355"/>
                  <a:pt x="1960" y="355"/>
                </a:cubicBezTo>
                <a:cubicBezTo>
                  <a:pt x="1959" y="356"/>
                  <a:pt x="1958" y="355"/>
                  <a:pt x="1957" y="355"/>
                </a:cubicBezTo>
                <a:cubicBezTo>
                  <a:pt x="1956" y="355"/>
                  <a:pt x="1956" y="355"/>
                  <a:pt x="1955" y="356"/>
                </a:cubicBezTo>
                <a:cubicBezTo>
                  <a:pt x="1954" y="356"/>
                  <a:pt x="1953" y="356"/>
                  <a:pt x="1952" y="356"/>
                </a:cubicBezTo>
                <a:cubicBezTo>
                  <a:pt x="1952" y="357"/>
                  <a:pt x="1951" y="357"/>
                  <a:pt x="1950" y="358"/>
                </a:cubicBezTo>
                <a:cubicBezTo>
                  <a:pt x="1950" y="358"/>
                  <a:pt x="1949" y="358"/>
                  <a:pt x="1949" y="359"/>
                </a:cubicBezTo>
                <a:cubicBezTo>
                  <a:pt x="1949" y="360"/>
                  <a:pt x="1949" y="360"/>
                  <a:pt x="1950" y="360"/>
                </a:cubicBezTo>
                <a:cubicBezTo>
                  <a:pt x="1951" y="360"/>
                  <a:pt x="1952" y="360"/>
                  <a:pt x="1953" y="360"/>
                </a:cubicBezTo>
                <a:cubicBezTo>
                  <a:pt x="1954" y="360"/>
                  <a:pt x="1954" y="360"/>
                  <a:pt x="1955" y="360"/>
                </a:cubicBezTo>
                <a:cubicBezTo>
                  <a:pt x="1956" y="360"/>
                  <a:pt x="1957" y="360"/>
                  <a:pt x="1957" y="360"/>
                </a:cubicBezTo>
                <a:cubicBezTo>
                  <a:pt x="1958" y="359"/>
                  <a:pt x="1959" y="359"/>
                  <a:pt x="1960" y="359"/>
                </a:cubicBezTo>
                <a:cubicBezTo>
                  <a:pt x="1960" y="359"/>
                  <a:pt x="1960" y="359"/>
                  <a:pt x="1961" y="360"/>
                </a:cubicBezTo>
                <a:cubicBezTo>
                  <a:pt x="1961" y="360"/>
                  <a:pt x="1961" y="360"/>
                  <a:pt x="1961" y="360"/>
                </a:cubicBezTo>
                <a:cubicBezTo>
                  <a:pt x="1962" y="361"/>
                  <a:pt x="1962" y="360"/>
                  <a:pt x="1963" y="361"/>
                </a:cubicBezTo>
                <a:cubicBezTo>
                  <a:pt x="1963" y="361"/>
                  <a:pt x="1963" y="362"/>
                  <a:pt x="1962" y="362"/>
                </a:cubicBezTo>
                <a:cubicBezTo>
                  <a:pt x="1961" y="362"/>
                  <a:pt x="1961" y="362"/>
                  <a:pt x="1960" y="362"/>
                </a:cubicBezTo>
                <a:cubicBezTo>
                  <a:pt x="1960" y="362"/>
                  <a:pt x="1960" y="363"/>
                  <a:pt x="1959" y="363"/>
                </a:cubicBezTo>
                <a:cubicBezTo>
                  <a:pt x="1959" y="363"/>
                  <a:pt x="1959" y="363"/>
                  <a:pt x="1958" y="364"/>
                </a:cubicBezTo>
                <a:cubicBezTo>
                  <a:pt x="1958" y="364"/>
                  <a:pt x="1958" y="364"/>
                  <a:pt x="1958" y="365"/>
                </a:cubicBezTo>
                <a:cubicBezTo>
                  <a:pt x="1957" y="365"/>
                  <a:pt x="1957" y="364"/>
                  <a:pt x="1957" y="364"/>
                </a:cubicBezTo>
                <a:cubicBezTo>
                  <a:pt x="1957" y="363"/>
                  <a:pt x="1957" y="363"/>
                  <a:pt x="1956" y="363"/>
                </a:cubicBezTo>
                <a:cubicBezTo>
                  <a:pt x="1956" y="363"/>
                  <a:pt x="1955" y="363"/>
                  <a:pt x="1955" y="362"/>
                </a:cubicBezTo>
                <a:cubicBezTo>
                  <a:pt x="1955" y="362"/>
                  <a:pt x="1954" y="361"/>
                  <a:pt x="1953" y="362"/>
                </a:cubicBezTo>
                <a:cubicBezTo>
                  <a:pt x="1953" y="362"/>
                  <a:pt x="1953" y="362"/>
                  <a:pt x="1953" y="363"/>
                </a:cubicBezTo>
                <a:cubicBezTo>
                  <a:pt x="1953" y="363"/>
                  <a:pt x="1953" y="363"/>
                  <a:pt x="1952" y="363"/>
                </a:cubicBezTo>
                <a:cubicBezTo>
                  <a:pt x="1952" y="363"/>
                  <a:pt x="1951" y="363"/>
                  <a:pt x="1951" y="364"/>
                </a:cubicBezTo>
                <a:cubicBezTo>
                  <a:pt x="1951" y="364"/>
                  <a:pt x="1950" y="365"/>
                  <a:pt x="1950" y="365"/>
                </a:cubicBezTo>
                <a:cubicBezTo>
                  <a:pt x="1949" y="365"/>
                  <a:pt x="1948" y="364"/>
                  <a:pt x="1948" y="365"/>
                </a:cubicBezTo>
                <a:cubicBezTo>
                  <a:pt x="1948" y="365"/>
                  <a:pt x="1950" y="365"/>
                  <a:pt x="1949" y="366"/>
                </a:cubicBezTo>
                <a:cubicBezTo>
                  <a:pt x="1949" y="366"/>
                  <a:pt x="1948" y="366"/>
                  <a:pt x="1948" y="366"/>
                </a:cubicBezTo>
                <a:cubicBezTo>
                  <a:pt x="1948" y="366"/>
                  <a:pt x="1947" y="367"/>
                  <a:pt x="1947" y="367"/>
                </a:cubicBezTo>
                <a:cubicBezTo>
                  <a:pt x="1948" y="367"/>
                  <a:pt x="1948" y="366"/>
                  <a:pt x="1948" y="367"/>
                </a:cubicBezTo>
                <a:cubicBezTo>
                  <a:pt x="1949" y="367"/>
                  <a:pt x="1950" y="367"/>
                  <a:pt x="1949" y="368"/>
                </a:cubicBezTo>
                <a:cubicBezTo>
                  <a:pt x="1949" y="368"/>
                  <a:pt x="1948" y="367"/>
                  <a:pt x="1947" y="368"/>
                </a:cubicBezTo>
                <a:cubicBezTo>
                  <a:pt x="1947" y="368"/>
                  <a:pt x="1947" y="368"/>
                  <a:pt x="1948" y="368"/>
                </a:cubicBezTo>
                <a:cubicBezTo>
                  <a:pt x="1948" y="369"/>
                  <a:pt x="1948" y="369"/>
                  <a:pt x="1948" y="369"/>
                </a:cubicBezTo>
                <a:cubicBezTo>
                  <a:pt x="1948" y="369"/>
                  <a:pt x="1949" y="369"/>
                  <a:pt x="1948" y="370"/>
                </a:cubicBezTo>
                <a:cubicBezTo>
                  <a:pt x="1948" y="370"/>
                  <a:pt x="1947" y="371"/>
                  <a:pt x="1947" y="371"/>
                </a:cubicBezTo>
                <a:cubicBezTo>
                  <a:pt x="1947" y="371"/>
                  <a:pt x="1947" y="371"/>
                  <a:pt x="1946" y="371"/>
                </a:cubicBezTo>
                <a:cubicBezTo>
                  <a:pt x="1946" y="371"/>
                  <a:pt x="1946" y="371"/>
                  <a:pt x="1946" y="371"/>
                </a:cubicBezTo>
                <a:cubicBezTo>
                  <a:pt x="1946" y="371"/>
                  <a:pt x="1946" y="371"/>
                  <a:pt x="1945" y="371"/>
                </a:cubicBezTo>
                <a:cubicBezTo>
                  <a:pt x="1945" y="371"/>
                  <a:pt x="1945" y="370"/>
                  <a:pt x="1945" y="370"/>
                </a:cubicBezTo>
                <a:cubicBezTo>
                  <a:pt x="1945" y="369"/>
                  <a:pt x="1945" y="369"/>
                  <a:pt x="1945" y="369"/>
                </a:cubicBezTo>
                <a:cubicBezTo>
                  <a:pt x="1945" y="368"/>
                  <a:pt x="1945" y="368"/>
                  <a:pt x="1944" y="368"/>
                </a:cubicBezTo>
                <a:cubicBezTo>
                  <a:pt x="1944" y="367"/>
                  <a:pt x="1944" y="366"/>
                  <a:pt x="1944" y="365"/>
                </a:cubicBezTo>
                <a:cubicBezTo>
                  <a:pt x="1944" y="365"/>
                  <a:pt x="1943" y="365"/>
                  <a:pt x="1943" y="365"/>
                </a:cubicBezTo>
                <a:cubicBezTo>
                  <a:pt x="1943" y="364"/>
                  <a:pt x="1943" y="364"/>
                  <a:pt x="1942" y="364"/>
                </a:cubicBezTo>
                <a:cubicBezTo>
                  <a:pt x="1942" y="364"/>
                  <a:pt x="1941" y="365"/>
                  <a:pt x="1941" y="365"/>
                </a:cubicBezTo>
                <a:cubicBezTo>
                  <a:pt x="1941" y="365"/>
                  <a:pt x="1940" y="366"/>
                  <a:pt x="1940" y="366"/>
                </a:cubicBezTo>
                <a:cubicBezTo>
                  <a:pt x="1940" y="367"/>
                  <a:pt x="1939" y="367"/>
                  <a:pt x="1938" y="368"/>
                </a:cubicBezTo>
                <a:cubicBezTo>
                  <a:pt x="1938" y="367"/>
                  <a:pt x="1939" y="367"/>
                  <a:pt x="1939" y="367"/>
                </a:cubicBezTo>
                <a:cubicBezTo>
                  <a:pt x="1939" y="366"/>
                  <a:pt x="1939" y="366"/>
                  <a:pt x="1939" y="366"/>
                </a:cubicBezTo>
                <a:cubicBezTo>
                  <a:pt x="1939" y="365"/>
                  <a:pt x="1939" y="365"/>
                  <a:pt x="1938" y="365"/>
                </a:cubicBezTo>
                <a:cubicBezTo>
                  <a:pt x="1938" y="366"/>
                  <a:pt x="1938" y="366"/>
                  <a:pt x="1937" y="366"/>
                </a:cubicBezTo>
                <a:cubicBezTo>
                  <a:pt x="1937" y="367"/>
                  <a:pt x="1937" y="366"/>
                  <a:pt x="1937" y="366"/>
                </a:cubicBezTo>
                <a:cubicBezTo>
                  <a:pt x="1937" y="366"/>
                  <a:pt x="1936" y="366"/>
                  <a:pt x="1936" y="366"/>
                </a:cubicBezTo>
                <a:cubicBezTo>
                  <a:pt x="1935" y="367"/>
                  <a:pt x="1936" y="367"/>
                  <a:pt x="1935" y="367"/>
                </a:cubicBezTo>
                <a:cubicBezTo>
                  <a:pt x="1935" y="367"/>
                  <a:pt x="1934" y="367"/>
                  <a:pt x="1935" y="368"/>
                </a:cubicBezTo>
                <a:cubicBezTo>
                  <a:pt x="1935" y="368"/>
                  <a:pt x="1936" y="367"/>
                  <a:pt x="1937" y="368"/>
                </a:cubicBezTo>
                <a:cubicBezTo>
                  <a:pt x="1937" y="368"/>
                  <a:pt x="1937" y="368"/>
                  <a:pt x="1937" y="368"/>
                </a:cubicBezTo>
                <a:cubicBezTo>
                  <a:pt x="1938" y="368"/>
                  <a:pt x="1938" y="368"/>
                  <a:pt x="1938" y="368"/>
                </a:cubicBezTo>
                <a:cubicBezTo>
                  <a:pt x="1939" y="368"/>
                  <a:pt x="1939" y="368"/>
                  <a:pt x="1939" y="368"/>
                </a:cubicBezTo>
                <a:cubicBezTo>
                  <a:pt x="1940" y="368"/>
                  <a:pt x="1942" y="368"/>
                  <a:pt x="1941" y="369"/>
                </a:cubicBezTo>
                <a:cubicBezTo>
                  <a:pt x="1940" y="369"/>
                  <a:pt x="1940" y="369"/>
                  <a:pt x="1939" y="370"/>
                </a:cubicBezTo>
                <a:cubicBezTo>
                  <a:pt x="1939" y="370"/>
                  <a:pt x="1939" y="370"/>
                  <a:pt x="1938" y="370"/>
                </a:cubicBezTo>
                <a:cubicBezTo>
                  <a:pt x="1937" y="371"/>
                  <a:pt x="1937" y="370"/>
                  <a:pt x="1936" y="371"/>
                </a:cubicBezTo>
                <a:cubicBezTo>
                  <a:pt x="1935" y="371"/>
                  <a:pt x="1935" y="371"/>
                  <a:pt x="1934" y="372"/>
                </a:cubicBezTo>
                <a:cubicBezTo>
                  <a:pt x="1933" y="372"/>
                  <a:pt x="1933" y="371"/>
                  <a:pt x="1932" y="371"/>
                </a:cubicBezTo>
                <a:cubicBezTo>
                  <a:pt x="1932" y="371"/>
                  <a:pt x="1931" y="371"/>
                  <a:pt x="1930" y="371"/>
                </a:cubicBezTo>
                <a:cubicBezTo>
                  <a:pt x="1930" y="372"/>
                  <a:pt x="1929" y="372"/>
                  <a:pt x="1929" y="373"/>
                </a:cubicBezTo>
                <a:cubicBezTo>
                  <a:pt x="1929" y="373"/>
                  <a:pt x="1929" y="373"/>
                  <a:pt x="1929" y="374"/>
                </a:cubicBezTo>
                <a:cubicBezTo>
                  <a:pt x="1929" y="374"/>
                  <a:pt x="1929" y="375"/>
                  <a:pt x="1929" y="375"/>
                </a:cubicBezTo>
                <a:cubicBezTo>
                  <a:pt x="1929" y="375"/>
                  <a:pt x="1929" y="376"/>
                  <a:pt x="1929" y="376"/>
                </a:cubicBezTo>
                <a:cubicBezTo>
                  <a:pt x="1930" y="376"/>
                  <a:pt x="1930" y="375"/>
                  <a:pt x="1930" y="375"/>
                </a:cubicBezTo>
                <a:cubicBezTo>
                  <a:pt x="1930" y="375"/>
                  <a:pt x="1931" y="374"/>
                  <a:pt x="1931" y="374"/>
                </a:cubicBezTo>
                <a:cubicBezTo>
                  <a:pt x="1932" y="374"/>
                  <a:pt x="1932" y="375"/>
                  <a:pt x="1932" y="374"/>
                </a:cubicBezTo>
                <a:cubicBezTo>
                  <a:pt x="1933" y="374"/>
                  <a:pt x="1933" y="373"/>
                  <a:pt x="1934" y="373"/>
                </a:cubicBezTo>
                <a:cubicBezTo>
                  <a:pt x="1934" y="373"/>
                  <a:pt x="1935" y="373"/>
                  <a:pt x="1935" y="372"/>
                </a:cubicBezTo>
                <a:cubicBezTo>
                  <a:pt x="1935" y="372"/>
                  <a:pt x="1936" y="372"/>
                  <a:pt x="1936" y="372"/>
                </a:cubicBezTo>
                <a:cubicBezTo>
                  <a:pt x="1937" y="372"/>
                  <a:pt x="1937" y="372"/>
                  <a:pt x="1937" y="372"/>
                </a:cubicBezTo>
                <a:cubicBezTo>
                  <a:pt x="1937" y="373"/>
                  <a:pt x="1938" y="373"/>
                  <a:pt x="1938" y="373"/>
                </a:cubicBezTo>
                <a:cubicBezTo>
                  <a:pt x="1939" y="373"/>
                  <a:pt x="1938" y="374"/>
                  <a:pt x="1937" y="374"/>
                </a:cubicBezTo>
                <a:cubicBezTo>
                  <a:pt x="1937" y="374"/>
                  <a:pt x="1936" y="374"/>
                  <a:pt x="1936" y="375"/>
                </a:cubicBezTo>
                <a:cubicBezTo>
                  <a:pt x="1936" y="375"/>
                  <a:pt x="1935" y="375"/>
                  <a:pt x="1935" y="375"/>
                </a:cubicBezTo>
                <a:cubicBezTo>
                  <a:pt x="1935" y="375"/>
                  <a:pt x="1934" y="375"/>
                  <a:pt x="1934" y="375"/>
                </a:cubicBezTo>
                <a:cubicBezTo>
                  <a:pt x="1933" y="376"/>
                  <a:pt x="1933" y="376"/>
                  <a:pt x="1934" y="376"/>
                </a:cubicBezTo>
                <a:cubicBezTo>
                  <a:pt x="1935" y="376"/>
                  <a:pt x="1936" y="375"/>
                  <a:pt x="1936" y="377"/>
                </a:cubicBezTo>
                <a:cubicBezTo>
                  <a:pt x="1936" y="377"/>
                  <a:pt x="1936" y="378"/>
                  <a:pt x="1937" y="378"/>
                </a:cubicBezTo>
                <a:cubicBezTo>
                  <a:pt x="1938" y="379"/>
                  <a:pt x="1938" y="378"/>
                  <a:pt x="1938" y="378"/>
                </a:cubicBezTo>
                <a:cubicBezTo>
                  <a:pt x="1939" y="378"/>
                  <a:pt x="1939" y="378"/>
                  <a:pt x="1939" y="378"/>
                </a:cubicBezTo>
                <a:cubicBezTo>
                  <a:pt x="1940" y="378"/>
                  <a:pt x="1940" y="377"/>
                  <a:pt x="1940" y="378"/>
                </a:cubicBezTo>
                <a:cubicBezTo>
                  <a:pt x="1941" y="378"/>
                  <a:pt x="1940" y="378"/>
                  <a:pt x="1940" y="379"/>
                </a:cubicBezTo>
                <a:cubicBezTo>
                  <a:pt x="1939" y="379"/>
                  <a:pt x="1938" y="379"/>
                  <a:pt x="1938" y="380"/>
                </a:cubicBezTo>
                <a:cubicBezTo>
                  <a:pt x="1938" y="380"/>
                  <a:pt x="1938" y="381"/>
                  <a:pt x="1937" y="381"/>
                </a:cubicBezTo>
                <a:cubicBezTo>
                  <a:pt x="1937" y="381"/>
                  <a:pt x="1937" y="380"/>
                  <a:pt x="1936" y="380"/>
                </a:cubicBezTo>
                <a:cubicBezTo>
                  <a:pt x="1936" y="380"/>
                  <a:pt x="1936" y="380"/>
                  <a:pt x="1935" y="379"/>
                </a:cubicBezTo>
                <a:cubicBezTo>
                  <a:pt x="1935" y="379"/>
                  <a:pt x="1935" y="379"/>
                  <a:pt x="1934" y="379"/>
                </a:cubicBezTo>
                <a:cubicBezTo>
                  <a:pt x="1933" y="378"/>
                  <a:pt x="1933" y="379"/>
                  <a:pt x="1932" y="379"/>
                </a:cubicBezTo>
                <a:cubicBezTo>
                  <a:pt x="1931" y="379"/>
                  <a:pt x="1931" y="378"/>
                  <a:pt x="1932" y="378"/>
                </a:cubicBezTo>
                <a:cubicBezTo>
                  <a:pt x="1932" y="378"/>
                  <a:pt x="1932" y="378"/>
                  <a:pt x="1932" y="377"/>
                </a:cubicBezTo>
                <a:cubicBezTo>
                  <a:pt x="1932" y="377"/>
                  <a:pt x="1931" y="377"/>
                  <a:pt x="1931" y="377"/>
                </a:cubicBezTo>
                <a:cubicBezTo>
                  <a:pt x="1930" y="378"/>
                  <a:pt x="1929" y="378"/>
                  <a:pt x="1929" y="378"/>
                </a:cubicBezTo>
                <a:cubicBezTo>
                  <a:pt x="1928" y="379"/>
                  <a:pt x="1928" y="379"/>
                  <a:pt x="1928" y="379"/>
                </a:cubicBezTo>
                <a:cubicBezTo>
                  <a:pt x="1928" y="380"/>
                  <a:pt x="1930" y="379"/>
                  <a:pt x="1930" y="379"/>
                </a:cubicBezTo>
                <a:cubicBezTo>
                  <a:pt x="1931" y="379"/>
                  <a:pt x="1931" y="379"/>
                  <a:pt x="1931" y="380"/>
                </a:cubicBezTo>
                <a:cubicBezTo>
                  <a:pt x="1931" y="380"/>
                  <a:pt x="1930" y="380"/>
                  <a:pt x="1930" y="380"/>
                </a:cubicBezTo>
                <a:cubicBezTo>
                  <a:pt x="1929" y="381"/>
                  <a:pt x="1929" y="380"/>
                  <a:pt x="1929" y="380"/>
                </a:cubicBezTo>
                <a:cubicBezTo>
                  <a:pt x="1929" y="380"/>
                  <a:pt x="1928" y="380"/>
                  <a:pt x="1928" y="380"/>
                </a:cubicBezTo>
                <a:cubicBezTo>
                  <a:pt x="1927" y="380"/>
                  <a:pt x="1927" y="381"/>
                  <a:pt x="1926" y="382"/>
                </a:cubicBezTo>
                <a:cubicBezTo>
                  <a:pt x="1926" y="382"/>
                  <a:pt x="1926" y="382"/>
                  <a:pt x="1925" y="382"/>
                </a:cubicBezTo>
                <a:cubicBezTo>
                  <a:pt x="1925" y="382"/>
                  <a:pt x="1924" y="382"/>
                  <a:pt x="1924" y="383"/>
                </a:cubicBezTo>
                <a:cubicBezTo>
                  <a:pt x="1924" y="383"/>
                  <a:pt x="1926" y="383"/>
                  <a:pt x="1926" y="383"/>
                </a:cubicBezTo>
                <a:cubicBezTo>
                  <a:pt x="1927" y="383"/>
                  <a:pt x="1928" y="383"/>
                  <a:pt x="1929" y="383"/>
                </a:cubicBezTo>
                <a:cubicBezTo>
                  <a:pt x="1930" y="383"/>
                  <a:pt x="1930" y="382"/>
                  <a:pt x="1931" y="382"/>
                </a:cubicBezTo>
                <a:cubicBezTo>
                  <a:pt x="1932" y="382"/>
                  <a:pt x="1932" y="382"/>
                  <a:pt x="1933" y="383"/>
                </a:cubicBezTo>
                <a:cubicBezTo>
                  <a:pt x="1933" y="383"/>
                  <a:pt x="1933" y="383"/>
                  <a:pt x="1933" y="383"/>
                </a:cubicBezTo>
                <a:cubicBezTo>
                  <a:pt x="1934" y="383"/>
                  <a:pt x="1934" y="383"/>
                  <a:pt x="1934" y="383"/>
                </a:cubicBezTo>
                <a:cubicBezTo>
                  <a:pt x="1935" y="384"/>
                  <a:pt x="1935" y="384"/>
                  <a:pt x="1936" y="384"/>
                </a:cubicBezTo>
                <a:cubicBezTo>
                  <a:pt x="1936" y="384"/>
                  <a:pt x="1936" y="385"/>
                  <a:pt x="1936" y="385"/>
                </a:cubicBezTo>
                <a:cubicBezTo>
                  <a:pt x="1936" y="386"/>
                  <a:pt x="1935" y="385"/>
                  <a:pt x="1935" y="385"/>
                </a:cubicBezTo>
                <a:cubicBezTo>
                  <a:pt x="1934" y="384"/>
                  <a:pt x="1934" y="385"/>
                  <a:pt x="1933" y="385"/>
                </a:cubicBezTo>
                <a:cubicBezTo>
                  <a:pt x="1932" y="385"/>
                  <a:pt x="1932" y="385"/>
                  <a:pt x="1932" y="384"/>
                </a:cubicBezTo>
                <a:cubicBezTo>
                  <a:pt x="1932" y="384"/>
                  <a:pt x="1931" y="384"/>
                  <a:pt x="1931" y="384"/>
                </a:cubicBezTo>
                <a:cubicBezTo>
                  <a:pt x="1930" y="384"/>
                  <a:pt x="1930" y="384"/>
                  <a:pt x="1930" y="384"/>
                </a:cubicBezTo>
                <a:cubicBezTo>
                  <a:pt x="1929" y="384"/>
                  <a:pt x="1928" y="384"/>
                  <a:pt x="1927" y="384"/>
                </a:cubicBezTo>
                <a:cubicBezTo>
                  <a:pt x="1927" y="385"/>
                  <a:pt x="1927" y="385"/>
                  <a:pt x="1926" y="385"/>
                </a:cubicBezTo>
                <a:cubicBezTo>
                  <a:pt x="1926" y="385"/>
                  <a:pt x="1925" y="385"/>
                  <a:pt x="1925" y="385"/>
                </a:cubicBezTo>
                <a:cubicBezTo>
                  <a:pt x="1925" y="385"/>
                  <a:pt x="1923" y="385"/>
                  <a:pt x="1923" y="386"/>
                </a:cubicBezTo>
                <a:cubicBezTo>
                  <a:pt x="1924" y="386"/>
                  <a:pt x="1924" y="386"/>
                  <a:pt x="1924" y="387"/>
                </a:cubicBezTo>
                <a:cubicBezTo>
                  <a:pt x="1924" y="387"/>
                  <a:pt x="1924" y="387"/>
                  <a:pt x="1924" y="387"/>
                </a:cubicBezTo>
                <a:cubicBezTo>
                  <a:pt x="1923" y="388"/>
                  <a:pt x="1923" y="387"/>
                  <a:pt x="1922" y="387"/>
                </a:cubicBezTo>
                <a:cubicBezTo>
                  <a:pt x="1921" y="387"/>
                  <a:pt x="1920" y="388"/>
                  <a:pt x="1919" y="388"/>
                </a:cubicBezTo>
                <a:cubicBezTo>
                  <a:pt x="1919" y="388"/>
                  <a:pt x="1919" y="388"/>
                  <a:pt x="1918" y="388"/>
                </a:cubicBezTo>
                <a:cubicBezTo>
                  <a:pt x="1918" y="388"/>
                  <a:pt x="1918" y="388"/>
                  <a:pt x="1917" y="389"/>
                </a:cubicBezTo>
                <a:cubicBezTo>
                  <a:pt x="1917" y="389"/>
                  <a:pt x="1917" y="389"/>
                  <a:pt x="1916" y="389"/>
                </a:cubicBezTo>
                <a:cubicBezTo>
                  <a:pt x="1916" y="389"/>
                  <a:pt x="1915" y="389"/>
                  <a:pt x="1915" y="389"/>
                </a:cubicBezTo>
                <a:cubicBezTo>
                  <a:pt x="1915" y="390"/>
                  <a:pt x="1916" y="390"/>
                  <a:pt x="1916" y="390"/>
                </a:cubicBezTo>
                <a:cubicBezTo>
                  <a:pt x="1916" y="390"/>
                  <a:pt x="1916" y="391"/>
                  <a:pt x="1916" y="391"/>
                </a:cubicBezTo>
                <a:cubicBezTo>
                  <a:pt x="1917" y="392"/>
                  <a:pt x="1918" y="391"/>
                  <a:pt x="1918" y="392"/>
                </a:cubicBezTo>
                <a:cubicBezTo>
                  <a:pt x="1918" y="393"/>
                  <a:pt x="1916" y="393"/>
                  <a:pt x="1916" y="393"/>
                </a:cubicBezTo>
                <a:cubicBezTo>
                  <a:pt x="1916" y="393"/>
                  <a:pt x="1915" y="393"/>
                  <a:pt x="1915" y="393"/>
                </a:cubicBezTo>
                <a:cubicBezTo>
                  <a:pt x="1914" y="393"/>
                  <a:pt x="1914" y="393"/>
                  <a:pt x="1914" y="393"/>
                </a:cubicBezTo>
                <a:cubicBezTo>
                  <a:pt x="1913" y="393"/>
                  <a:pt x="1913" y="393"/>
                  <a:pt x="1913" y="393"/>
                </a:cubicBezTo>
                <a:cubicBezTo>
                  <a:pt x="1912" y="394"/>
                  <a:pt x="1913" y="394"/>
                  <a:pt x="1913" y="394"/>
                </a:cubicBezTo>
                <a:cubicBezTo>
                  <a:pt x="1913" y="394"/>
                  <a:pt x="1914" y="394"/>
                  <a:pt x="1914" y="395"/>
                </a:cubicBezTo>
                <a:cubicBezTo>
                  <a:pt x="1913" y="395"/>
                  <a:pt x="1913" y="395"/>
                  <a:pt x="1913" y="395"/>
                </a:cubicBezTo>
                <a:cubicBezTo>
                  <a:pt x="1912" y="395"/>
                  <a:pt x="1912" y="395"/>
                  <a:pt x="1912" y="395"/>
                </a:cubicBezTo>
                <a:cubicBezTo>
                  <a:pt x="1912" y="396"/>
                  <a:pt x="1912" y="395"/>
                  <a:pt x="1913" y="396"/>
                </a:cubicBezTo>
                <a:cubicBezTo>
                  <a:pt x="1913" y="396"/>
                  <a:pt x="1913" y="397"/>
                  <a:pt x="1913" y="397"/>
                </a:cubicBezTo>
                <a:cubicBezTo>
                  <a:pt x="1913" y="397"/>
                  <a:pt x="1914" y="397"/>
                  <a:pt x="1914" y="396"/>
                </a:cubicBezTo>
                <a:cubicBezTo>
                  <a:pt x="1914" y="396"/>
                  <a:pt x="1915" y="396"/>
                  <a:pt x="1915" y="396"/>
                </a:cubicBezTo>
                <a:cubicBezTo>
                  <a:pt x="1916" y="396"/>
                  <a:pt x="1916" y="396"/>
                  <a:pt x="1916" y="396"/>
                </a:cubicBezTo>
                <a:cubicBezTo>
                  <a:pt x="1917" y="396"/>
                  <a:pt x="1916" y="396"/>
                  <a:pt x="1916" y="397"/>
                </a:cubicBezTo>
                <a:cubicBezTo>
                  <a:pt x="1916" y="397"/>
                  <a:pt x="1916" y="397"/>
                  <a:pt x="1915" y="397"/>
                </a:cubicBezTo>
                <a:cubicBezTo>
                  <a:pt x="1915" y="398"/>
                  <a:pt x="1914" y="398"/>
                  <a:pt x="1914" y="398"/>
                </a:cubicBezTo>
                <a:cubicBezTo>
                  <a:pt x="1913" y="398"/>
                  <a:pt x="1912" y="397"/>
                  <a:pt x="1912" y="397"/>
                </a:cubicBezTo>
                <a:cubicBezTo>
                  <a:pt x="1911" y="397"/>
                  <a:pt x="1910" y="397"/>
                  <a:pt x="1909" y="397"/>
                </a:cubicBezTo>
                <a:cubicBezTo>
                  <a:pt x="1908" y="398"/>
                  <a:pt x="1908" y="399"/>
                  <a:pt x="1909" y="399"/>
                </a:cubicBezTo>
                <a:cubicBezTo>
                  <a:pt x="1909" y="400"/>
                  <a:pt x="1908" y="401"/>
                  <a:pt x="1909" y="401"/>
                </a:cubicBezTo>
                <a:cubicBezTo>
                  <a:pt x="1910" y="401"/>
                  <a:pt x="1910" y="401"/>
                  <a:pt x="1910" y="402"/>
                </a:cubicBezTo>
                <a:cubicBezTo>
                  <a:pt x="1911" y="402"/>
                  <a:pt x="1910" y="403"/>
                  <a:pt x="1910" y="403"/>
                </a:cubicBezTo>
                <a:cubicBezTo>
                  <a:pt x="1910" y="403"/>
                  <a:pt x="1909" y="403"/>
                  <a:pt x="1909" y="404"/>
                </a:cubicBezTo>
                <a:cubicBezTo>
                  <a:pt x="1909" y="404"/>
                  <a:pt x="1909" y="404"/>
                  <a:pt x="1910" y="403"/>
                </a:cubicBezTo>
                <a:cubicBezTo>
                  <a:pt x="1910" y="403"/>
                  <a:pt x="1910" y="403"/>
                  <a:pt x="1911" y="403"/>
                </a:cubicBezTo>
                <a:cubicBezTo>
                  <a:pt x="1911" y="403"/>
                  <a:pt x="1912" y="403"/>
                  <a:pt x="1912" y="403"/>
                </a:cubicBezTo>
                <a:cubicBezTo>
                  <a:pt x="1912" y="403"/>
                  <a:pt x="1912" y="403"/>
                  <a:pt x="1913" y="403"/>
                </a:cubicBezTo>
                <a:cubicBezTo>
                  <a:pt x="1913" y="403"/>
                  <a:pt x="1914" y="403"/>
                  <a:pt x="1914" y="403"/>
                </a:cubicBezTo>
                <a:cubicBezTo>
                  <a:pt x="1914" y="403"/>
                  <a:pt x="1915" y="403"/>
                  <a:pt x="1915" y="402"/>
                </a:cubicBezTo>
                <a:cubicBezTo>
                  <a:pt x="1916" y="402"/>
                  <a:pt x="1917" y="402"/>
                  <a:pt x="1917" y="402"/>
                </a:cubicBezTo>
                <a:cubicBezTo>
                  <a:pt x="1918" y="402"/>
                  <a:pt x="1918" y="402"/>
                  <a:pt x="1919" y="402"/>
                </a:cubicBezTo>
                <a:cubicBezTo>
                  <a:pt x="1919" y="402"/>
                  <a:pt x="1919" y="402"/>
                  <a:pt x="1919" y="402"/>
                </a:cubicBezTo>
                <a:cubicBezTo>
                  <a:pt x="1920" y="401"/>
                  <a:pt x="1920" y="401"/>
                  <a:pt x="1920" y="402"/>
                </a:cubicBezTo>
                <a:cubicBezTo>
                  <a:pt x="1920" y="402"/>
                  <a:pt x="1920" y="403"/>
                  <a:pt x="1919" y="403"/>
                </a:cubicBezTo>
                <a:cubicBezTo>
                  <a:pt x="1919" y="403"/>
                  <a:pt x="1919" y="403"/>
                  <a:pt x="1918" y="403"/>
                </a:cubicBezTo>
                <a:cubicBezTo>
                  <a:pt x="1918" y="403"/>
                  <a:pt x="1918" y="403"/>
                  <a:pt x="1918" y="404"/>
                </a:cubicBezTo>
                <a:cubicBezTo>
                  <a:pt x="1917" y="404"/>
                  <a:pt x="1917" y="404"/>
                  <a:pt x="1917" y="404"/>
                </a:cubicBezTo>
                <a:cubicBezTo>
                  <a:pt x="1916" y="404"/>
                  <a:pt x="1916" y="404"/>
                  <a:pt x="1916" y="404"/>
                </a:cubicBezTo>
                <a:cubicBezTo>
                  <a:pt x="1915" y="404"/>
                  <a:pt x="1915" y="404"/>
                  <a:pt x="1915" y="404"/>
                </a:cubicBezTo>
                <a:cubicBezTo>
                  <a:pt x="1915" y="403"/>
                  <a:pt x="1914" y="403"/>
                  <a:pt x="1914" y="403"/>
                </a:cubicBezTo>
                <a:cubicBezTo>
                  <a:pt x="1913" y="403"/>
                  <a:pt x="1913" y="403"/>
                  <a:pt x="1912" y="404"/>
                </a:cubicBezTo>
                <a:cubicBezTo>
                  <a:pt x="1911" y="404"/>
                  <a:pt x="1911" y="403"/>
                  <a:pt x="1910" y="404"/>
                </a:cubicBezTo>
                <a:cubicBezTo>
                  <a:pt x="1910" y="404"/>
                  <a:pt x="1910" y="404"/>
                  <a:pt x="1909" y="404"/>
                </a:cubicBezTo>
                <a:cubicBezTo>
                  <a:pt x="1909" y="405"/>
                  <a:pt x="1908" y="405"/>
                  <a:pt x="1908" y="405"/>
                </a:cubicBezTo>
                <a:cubicBezTo>
                  <a:pt x="1907" y="405"/>
                  <a:pt x="1907" y="405"/>
                  <a:pt x="1907" y="405"/>
                </a:cubicBezTo>
                <a:cubicBezTo>
                  <a:pt x="1906" y="405"/>
                  <a:pt x="1906" y="405"/>
                  <a:pt x="1906" y="406"/>
                </a:cubicBezTo>
                <a:cubicBezTo>
                  <a:pt x="1906" y="407"/>
                  <a:pt x="1908" y="406"/>
                  <a:pt x="1908" y="406"/>
                </a:cubicBezTo>
                <a:cubicBezTo>
                  <a:pt x="1909" y="407"/>
                  <a:pt x="1907" y="407"/>
                  <a:pt x="1908" y="408"/>
                </a:cubicBezTo>
                <a:cubicBezTo>
                  <a:pt x="1908" y="408"/>
                  <a:pt x="1909" y="409"/>
                  <a:pt x="1909" y="409"/>
                </a:cubicBezTo>
                <a:cubicBezTo>
                  <a:pt x="1909" y="409"/>
                  <a:pt x="1908" y="408"/>
                  <a:pt x="1908" y="408"/>
                </a:cubicBezTo>
                <a:cubicBezTo>
                  <a:pt x="1907" y="408"/>
                  <a:pt x="1906" y="409"/>
                  <a:pt x="1906" y="409"/>
                </a:cubicBezTo>
                <a:cubicBezTo>
                  <a:pt x="1905" y="410"/>
                  <a:pt x="1905" y="410"/>
                  <a:pt x="1904" y="411"/>
                </a:cubicBezTo>
                <a:cubicBezTo>
                  <a:pt x="1904" y="411"/>
                  <a:pt x="1904" y="411"/>
                  <a:pt x="1904" y="412"/>
                </a:cubicBezTo>
                <a:cubicBezTo>
                  <a:pt x="1904" y="412"/>
                  <a:pt x="1904" y="412"/>
                  <a:pt x="1904" y="412"/>
                </a:cubicBezTo>
                <a:cubicBezTo>
                  <a:pt x="1905" y="413"/>
                  <a:pt x="1904" y="413"/>
                  <a:pt x="1904" y="413"/>
                </a:cubicBezTo>
                <a:cubicBezTo>
                  <a:pt x="1903" y="413"/>
                  <a:pt x="1903" y="413"/>
                  <a:pt x="1903" y="413"/>
                </a:cubicBezTo>
                <a:cubicBezTo>
                  <a:pt x="1902" y="413"/>
                  <a:pt x="1903" y="414"/>
                  <a:pt x="1903" y="414"/>
                </a:cubicBezTo>
                <a:cubicBezTo>
                  <a:pt x="1902" y="415"/>
                  <a:pt x="1902" y="414"/>
                  <a:pt x="1902" y="415"/>
                </a:cubicBezTo>
                <a:cubicBezTo>
                  <a:pt x="1902" y="416"/>
                  <a:pt x="1903" y="416"/>
                  <a:pt x="1903" y="416"/>
                </a:cubicBezTo>
                <a:cubicBezTo>
                  <a:pt x="1904" y="416"/>
                  <a:pt x="1904" y="416"/>
                  <a:pt x="1904" y="417"/>
                </a:cubicBezTo>
                <a:cubicBezTo>
                  <a:pt x="1904" y="417"/>
                  <a:pt x="1905" y="417"/>
                  <a:pt x="1905" y="417"/>
                </a:cubicBezTo>
                <a:cubicBezTo>
                  <a:pt x="1905" y="418"/>
                  <a:pt x="1905" y="418"/>
                  <a:pt x="1905" y="418"/>
                </a:cubicBezTo>
                <a:cubicBezTo>
                  <a:pt x="1905" y="419"/>
                  <a:pt x="1904" y="418"/>
                  <a:pt x="1904" y="418"/>
                </a:cubicBezTo>
                <a:cubicBezTo>
                  <a:pt x="1904" y="418"/>
                  <a:pt x="1904" y="418"/>
                  <a:pt x="1903" y="418"/>
                </a:cubicBezTo>
                <a:cubicBezTo>
                  <a:pt x="1903" y="418"/>
                  <a:pt x="1903" y="418"/>
                  <a:pt x="1902" y="417"/>
                </a:cubicBezTo>
                <a:cubicBezTo>
                  <a:pt x="1902" y="417"/>
                  <a:pt x="1902" y="416"/>
                  <a:pt x="1901" y="416"/>
                </a:cubicBezTo>
                <a:cubicBezTo>
                  <a:pt x="1901" y="415"/>
                  <a:pt x="1901" y="416"/>
                  <a:pt x="1901" y="416"/>
                </a:cubicBezTo>
                <a:cubicBezTo>
                  <a:pt x="1900" y="416"/>
                  <a:pt x="1900" y="417"/>
                  <a:pt x="1900" y="417"/>
                </a:cubicBezTo>
                <a:cubicBezTo>
                  <a:pt x="1900" y="418"/>
                  <a:pt x="1899" y="418"/>
                  <a:pt x="1899" y="418"/>
                </a:cubicBezTo>
                <a:cubicBezTo>
                  <a:pt x="1899" y="419"/>
                  <a:pt x="1899" y="419"/>
                  <a:pt x="1899" y="420"/>
                </a:cubicBezTo>
                <a:cubicBezTo>
                  <a:pt x="1899" y="420"/>
                  <a:pt x="1898" y="421"/>
                  <a:pt x="1898" y="422"/>
                </a:cubicBezTo>
                <a:cubicBezTo>
                  <a:pt x="1899" y="422"/>
                  <a:pt x="1899" y="421"/>
                  <a:pt x="1900" y="421"/>
                </a:cubicBezTo>
                <a:cubicBezTo>
                  <a:pt x="1900" y="421"/>
                  <a:pt x="1900" y="421"/>
                  <a:pt x="1900" y="421"/>
                </a:cubicBezTo>
                <a:cubicBezTo>
                  <a:pt x="1901" y="420"/>
                  <a:pt x="1901" y="420"/>
                  <a:pt x="1901" y="420"/>
                </a:cubicBezTo>
                <a:cubicBezTo>
                  <a:pt x="1902" y="421"/>
                  <a:pt x="1902" y="421"/>
                  <a:pt x="1902" y="421"/>
                </a:cubicBezTo>
                <a:cubicBezTo>
                  <a:pt x="1902" y="422"/>
                  <a:pt x="1902" y="422"/>
                  <a:pt x="1902" y="422"/>
                </a:cubicBezTo>
                <a:cubicBezTo>
                  <a:pt x="1903" y="423"/>
                  <a:pt x="1901" y="423"/>
                  <a:pt x="1901" y="424"/>
                </a:cubicBezTo>
                <a:cubicBezTo>
                  <a:pt x="1902" y="424"/>
                  <a:pt x="1902" y="423"/>
                  <a:pt x="1903" y="423"/>
                </a:cubicBezTo>
                <a:cubicBezTo>
                  <a:pt x="1903" y="424"/>
                  <a:pt x="1902" y="424"/>
                  <a:pt x="1902" y="425"/>
                </a:cubicBezTo>
                <a:cubicBezTo>
                  <a:pt x="1901" y="425"/>
                  <a:pt x="1901" y="425"/>
                  <a:pt x="1901" y="425"/>
                </a:cubicBezTo>
                <a:cubicBezTo>
                  <a:pt x="1900" y="424"/>
                  <a:pt x="1901" y="424"/>
                  <a:pt x="1901" y="423"/>
                </a:cubicBezTo>
                <a:cubicBezTo>
                  <a:pt x="1901" y="423"/>
                  <a:pt x="1901" y="423"/>
                  <a:pt x="1901" y="422"/>
                </a:cubicBezTo>
                <a:cubicBezTo>
                  <a:pt x="1900" y="422"/>
                  <a:pt x="1900" y="422"/>
                  <a:pt x="1899" y="422"/>
                </a:cubicBezTo>
                <a:cubicBezTo>
                  <a:pt x="1899" y="422"/>
                  <a:pt x="1899" y="422"/>
                  <a:pt x="1898" y="422"/>
                </a:cubicBezTo>
                <a:cubicBezTo>
                  <a:pt x="1897" y="422"/>
                  <a:pt x="1897" y="423"/>
                  <a:pt x="1897" y="423"/>
                </a:cubicBezTo>
                <a:cubicBezTo>
                  <a:pt x="1896" y="424"/>
                  <a:pt x="1895" y="424"/>
                  <a:pt x="1895" y="425"/>
                </a:cubicBezTo>
                <a:cubicBezTo>
                  <a:pt x="1895" y="426"/>
                  <a:pt x="1895" y="426"/>
                  <a:pt x="1894" y="427"/>
                </a:cubicBezTo>
                <a:cubicBezTo>
                  <a:pt x="1893" y="427"/>
                  <a:pt x="1893" y="428"/>
                  <a:pt x="1892" y="428"/>
                </a:cubicBezTo>
                <a:cubicBezTo>
                  <a:pt x="1891" y="428"/>
                  <a:pt x="1891" y="429"/>
                  <a:pt x="1890" y="429"/>
                </a:cubicBezTo>
                <a:cubicBezTo>
                  <a:pt x="1890" y="430"/>
                  <a:pt x="1889" y="430"/>
                  <a:pt x="1888" y="431"/>
                </a:cubicBezTo>
                <a:cubicBezTo>
                  <a:pt x="1888" y="431"/>
                  <a:pt x="1890" y="430"/>
                  <a:pt x="1890" y="430"/>
                </a:cubicBezTo>
                <a:cubicBezTo>
                  <a:pt x="1891" y="430"/>
                  <a:pt x="1892" y="430"/>
                  <a:pt x="1892" y="429"/>
                </a:cubicBezTo>
                <a:cubicBezTo>
                  <a:pt x="1893" y="429"/>
                  <a:pt x="1893" y="429"/>
                  <a:pt x="1893" y="429"/>
                </a:cubicBezTo>
                <a:cubicBezTo>
                  <a:pt x="1894" y="428"/>
                  <a:pt x="1894" y="429"/>
                  <a:pt x="1893" y="429"/>
                </a:cubicBezTo>
                <a:cubicBezTo>
                  <a:pt x="1893" y="430"/>
                  <a:pt x="1894" y="431"/>
                  <a:pt x="1893" y="431"/>
                </a:cubicBezTo>
                <a:cubicBezTo>
                  <a:pt x="1892" y="431"/>
                  <a:pt x="1892" y="431"/>
                  <a:pt x="1892" y="431"/>
                </a:cubicBezTo>
                <a:cubicBezTo>
                  <a:pt x="1891" y="432"/>
                  <a:pt x="1891" y="432"/>
                  <a:pt x="1891" y="432"/>
                </a:cubicBezTo>
                <a:cubicBezTo>
                  <a:pt x="1890" y="432"/>
                  <a:pt x="1891" y="432"/>
                  <a:pt x="1891" y="433"/>
                </a:cubicBezTo>
                <a:cubicBezTo>
                  <a:pt x="1892" y="433"/>
                  <a:pt x="1892" y="433"/>
                  <a:pt x="1892" y="433"/>
                </a:cubicBezTo>
                <a:cubicBezTo>
                  <a:pt x="1892" y="434"/>
                  <a:pt x="1893" y="433"/>
                  <a:pt x="1893" y="434"/>
                </a:cubicBezTo>
                <a:cubicBezTo>
                  <a:pt x="1893" y="435"/>
                  <a:pt x="1892" y="435"/>
                  <a:pt x="1892" y="435"/>
                </a:cubicBezTo>
                <a:cubicBezTo>
                  <a:pt x="1892" y="435"/>
                  <a:pt x="1891" y="435"/>
                  <a:pt x="1891" y="435"/>
                </a:cubicBezTo>
                <a:cubicBezTo>
                  <a:pt x="1891" y="436"/>
                  <a:pt x="1891" y="436"/>
                  <a:pt x="1891" y="437"/>
                </a:cubicBezTo>
                <a:cubicBezTo>
                  <a:pt x="1891" y="437"/>
                  <a:pt x="1890" y="437"/>
                  <a:pt x="1890" y="437"/>
                </a:cubicBezTo>
                <a:cubicBezTo>
                  <a:pt x="1890" y="437"/>
                  <a:pt x="1890" y="438"/>
                  <a:pt x="1889" y="438"/>
                </a:cubicBezTo>
                <a:cubicBezTo>
                  <a:pt x="1889" y="438"/>
                  <a:pt x="1889" y="438"/>
                  <a:pt x="1889" y="437"/>
                </a:cubicBezTo>
                <a:cubicBezTo>
                  <a:pt x="1889" y="437"/>
                  <a:pt x="1889" y="437"/>
                  <a:pt x="1889" y="436"/>
                </a:cubicBezTo>
                <a:cubicBezTo>
                  <a:pt x="1889" y="436"/>
                  <a:pt x="1888" y="436"/>
                  <a:pt x="1887" y="435"/>
                </a:cubicBezTo>
                <a:cubicBezTo>
                  <a:pt x="1887" y="435"/>
                  <a:pt x="1886" y="435"/>
                  <a:pt x="1886" y="435"/>
                </a:cubicBezTo>
                <a:cubicBezTo>
                  <a:pt x="1885" y="435"/>
                  <a:pt x="1885" y="435"/>
                  <a:pt x="1884" y="435"/>
                </a:cubicBezTo>
                <a:cubicBezTo>
                  <a:pt x="1884" y="436"/>
                  <a:pt x="1883" y="436"/>
                  <a:pt x="1883" y="437"/>
                </a:cubicBezTo>
                <a:cubicBezTo>
                  <a:pt x="1882" y="437"/>
                  <a:pt x="1881" y="437"/>
                  <a:pt x="1880" y="438"/>
                </a:cubicBezTo>
                <a:cubicBezTo>
                  <a:pt x="1880" y="438"/>
                  <a:pt x="1879" y="439"/>
                  <a:pt x="1879" y="439"/>
                </a:cubicBezTo>
                <a:cubicBezTo>
                  <a:pt x="1878" y="440"/>
                  <a:pt x="1878" y="440"/>
                  <a:pt x="1878" y="440"/>
                </a:cubicBezTo>
                <a:cubicBezTo>
                  <a:pt x="1877" y="441"/>
                  <a:pt x="1878" y="440"/>
                  <a:pt x="1878" y="441"/>
                </a:cubicBezTo>
                <a:cubicBezTo>
                  <a:pt x="1879" y="441"/>
                  <a:pt x="1877" y="442"/>
                  <a:pt x="1877" y="442"/>
                </a:cubicBezTo>
                <a:cubicBezTo>
                  <a:pt x="1876" y="443"/>
                  <a:pt x="1875" y="443"/>
                  <a:pt x="1874" y="444"/>
                </a:cubicBezTo>
                <a:cubicBezTo>
                  <a:pt x="1874" y="444"/>
                  <a:pt x="1874" y="444"/>
                  <a:pt x="1874" y="445"/>
                </a:cubicBezTo>
                <a:cubicBezTo>
                  <a:pt x="1873" y="446"/>
                  <a:pt x="1874" y="445"/>
                  <a:pt x="1874" y="445"/>
                </a:cubicBezTo>
                <a:cubicBezTo>
                  <a:pt x="1875" y="446"/>
                  <a:pt x="1873" y="447"/>
                  <a:pt x="1873" y="447"/>
                </a:cubicBezTo>
                <a:cubicBezTo>
                  <a:pt x="1872" y="447"/>
                  <a:pt x="1872" y="448"/>
                  <a:pt x="1871" y="448"/>
                </a:cubicBezTo>
                <a:cubicBezTo>
                  <a:pt x="1871" y="449"/>
                  <a:pt x="1869" y="450"/>
                  <a:pt x="1870" y="450"/>
                </a:cubicBezTo>
                <a:cubicBezTo>
                  <a:pt x="1870" y="450"/>
                  <a:pt x="1870" y="450"/>
                  <a:pt x="1870" y="450"/>
                </a:cubicBezTo>
                <a:cubicBezTo>
                  <a:pt x="1871" y="450"/>
                  <a:pt x="1871" y="450"/>
                  <a:pt x="1871" y="450"/>
                </a:cubicBezTo>
                <a:cubicBezTo>
                  <a:pt x="1871" y="450"/>
                  <a:pt x="1871" y="450"/>
                  <a:pt x="1872" y="450"/>
                </a:cubicBezTo>
                <a:cubicBezTo>
                  <a:pt x="1872" y="450"/>
                  <a:pt x="1873" y="449"/>
                  <a:pt x="1874" y="449"/>
                </a:cubicBezTo>
                <a:cubicBezTo>
                  <a:pt x="1874" y="450"/>
                  <a:pt x="1872" y="451"/>
                  <a:pt x="1873" y="452"/>
                </a:cubicBezTo>
                <a:cubicBezTo>
                  <a:pt x="1873" y="452"/>
                  <a:pt x="1873" y="452"/>
                  <a:pt x="1873" y="452"/>
                </a:cubicBezTo>
                <a:cubicBezTo>
                  <a:pt x="1874" y="453"/>
                  <a:pt x="1873" y="453"/>
                  <a:pt x="1874" y="454"/>
                </a:cubicBezTo>
                <a:cubicBezTo>
                  <a:pt x="1874" y="454"/>
                  <a:pt x="1876" y="454"/>
                  <a:pt x="1876" y="453"/>
                </a:cubicBezTo>
                <a:cubicBezTo>
                  <a:pt x="1877" y="453"/>
                  <a:pt x="1878" y="452"/>
                  <a:pt x="1878" y="452"/>
                </a:cubicBezTo>
                <a:cubicBezTo>
                  <a:pt x="1879" y="452"/>
                  <a:pt x="1879" y="452"/>
                  <a:pt x="1880" y="452"/>
                </a:cubicBezTo>
                <a:cubicBezTo>
                  <a:pt x="1880" y="452"/>
                  <a:pt x="1880" y="451"/>
                  <a:pt x="1881" y="451"/>
                </a:cubicBezTo>
                <a:cubicBezTo>
                  <a:pt x="1881" y="451"/>
                  <a:pt x="1881" y="451"/>
                  <a:pt x="1881" y="451"/>
                </a:cubicBezTo>
                <a:cubicBezTo>
                  <a:pt x="1882" y="451"/>
                  <a:pt x="1882" y="451"/>
                  <a:pt x="1882" y="451"/>
                </a:cubicBezTo>
                <a:cubicBezTo>
                  <a:pt x="1882" y="450"/>
                  <a:pt x="1882" y="450"/>
                  <a:pt x="1883" y="450"/>
                </a:cubicBezTo>
                <a:cubicBezTo>
                  <a:pt x="1883" y="449"/>
                  <a:pt x="1884" y="449"/>
                  <a:pt x="1885" y="449"/>
                </a:cubicBezTo>
                <a:cubicBezTo>
                  <a:pt x="1886" y="448"/>
                  <a:pt x="1886" y="448"/>
                  <a:pt x="1886" y="448"/>
                </a:cubicBezTo>
                <a:cubicBezTo>
                  <a:pt x="1886" y="447"/>
                  <a:pt x="1886" y="447"/>
                  <a:pt x="1886" y="447"/>
                </a:cubicBezTo>
                <a:cubicBezTo>
                  <a:pt x="1886" y="447"/>
                  <a:pt x="1886" y="446"/>
                  <a:pt x="1885" y="446"/>
                </a:cubicBezTo>
                <a:cubicBezTo>
                  <a:pt x="1885" y="446"/>
                  <a:pt x="1885" y="447"/>
                  <a:pt x="1884" y="447"/>
                </a:cubicBezTo>
                <a:cubicBezTo>
                  <a:pt x="1884" y="447"/>
                  <a:pt x="1883" y="447"/>
                  <a:pt x="1884" y="446"/>
                </a:cubicBezTo>
                <a:cubicBezTo>
                  <a:pt x="1884" y="446"/>
                  <a:pt x="1884" y="446"/>
                  <a:pt x="1885" y="446"/>
                </a:cubicBezTo>
                <a:cubicBezTo>
                  <a:pt x="1885" y="446"/>
                  <a:pt x="1885" y="445"/>
                  <a:pt x="1886" y="445"/>
                </a:cubicBezTo>
                <a:cubicBezTo>
                  <a:pt x="1886" y="445"/>
                  <a:pt x="1886" y="445"/>
                  <a:pt x="1887" y="444"/>
                </a:cubicBezTo>
                <a:cubicBezTo>
                  <a:pt x="1887" y="444"/>
                  <a:pt x="1889" y="442"/>
                  <a:pt x="1890" y="443"/>
                </a:cubicBezTo>
                <a:cubicBezTo>
                  <a:pt x="1890" y="443"/>
                  <a:pt x="1890" y="443"/>
                  <a:pt x="1890" y="443"/>
                </a:cubicBezTo>
                <a:cubicBezTo>
                  <a:pt x="1890" y="443"/>
                  <a:pt x="1890" y="444"/>
                  <a:pt x="1890" y="444"/>
                </a:cubicBezTo>
                <a:cubicBezTo>
                  <a:pt x="1891" y="444"/>
                  <a:pt x="1890" y="444"/>
                  <a:pt x="1889" y="445"/>
                </a:cubicBezTo>
                <a:cubicBezTo>
                  <a:pt x="1889" y="445"/>
                  <a:pt x="1889" y="445"/>
                  <a:pt x="1888" y="445"/>
                </a:cubicBezTo>
                <a:cubicBezTo>
                  <a:pt x="1888" y="446"/>
                  <a:pt x="1888" y="446"/>
                  <a:pt x="1887" y="446"/>
                </a:cubicBezTo>
                <a:cubicBezTo>
                  <a:pt x="1887" y="446"/>
                  <a:pt x="1887" y="446"/>
                  <a:pt x="1887" y="446"/>
                </a:cubicBezTo>
                <a:cubicBezTo>
                  <a:pt x="1887" y="447"/>
                  <a:pt x="1887" y="447"/>
                  <a:pt x="1888" y="447"/>
                </a:cubicBezTo>
                <a:cubicBezTo>
                  <a:pt x="1888" y="447"/>
                  <a:pt x="1888" y="447"/>
                  <a:pt x="1888" y="447"/>
                </a:cubicBezTo>
                <a:cubicBezTo>
                  <a:pt x="1889" y="448"/>
                  <a:pt x="1889" y="447"/>
                  <a:pt x="1890" y="447"/>
                </a:cubicBezTo>
                <a:cubicBezTo>
                  <a:pt x="1891" y="448"/>
                  <a:pt x="1889" y="449"/>
                  <a:pt x="1888" y="449"/>
                </a:cubicBezTo>
                <a:cubicBezTo>
                  <a:pt x="1888" y="449"/>
                  <a:pt x="1888" y="449"/>
                  <a:pt x="1887" y="449"/>
                </a:cubicBezTo>
                <a:cubicBezTo>
                  <a:pt x="1887" y="450"/>
                  <a:pt x="1887" y="450"/>
                  <a:pt x="1886" y="450"/>
                </a:cubicBezTo>
                <a:cubicBezTo>
                  <a:pt x="1886" y="450"/>
                  <a:pt x="1885" y="450"/>
                  <a:pt x="1884" y="451"/>
                </a:cubicBezTo>
                <a:cubicBezTo>
                  <a:pt x="1884" y="451"/>
                  <a:pt x="1883" y="451"/>
                  <a:pt x="1883" y="452"/>
                </a:cubicBezTo>
                <a:cubicBezTo>
                  <a:pt x="1882" y="452"/>
                  <a:pt x="1882" y="452"/>
                  <a:pt x="1882" y="453"/>
                </a:cubicBezTo>
                <a:cubicBezTo>
                  <a:pt x="1882" y="453"/>
                  <a:pt x="1883" y="452"/>
                  <a:pt x="1883" y="452"/>
                </a:cubicBezTo>
                <a:cubicBezTo>
                  <a:pt x="1884" y="453"/>
                  <a:pt x="1883" y="453"/>
                  <a:pt x="1883" y="453"/>
                </a:cubicBezTo>
                <a:cubicBezTo>
                  <a:pt x="1883" y="454"/>
                  <a:pt x="1883" y="454"/>
                  <a:pt x="1883" y="454"/>
                </a:cubicBezTo>
                <a:cubicBezTo>
                  <a:pt x="1883" y="455"/>
                  <a:pt x="1882" y="455"/>
                  <a:pt x="1882" y="455"/>
                </a:cubicBezTo>
                <a:cubicBezTo>
                  <a:pt x="1881" y="455"/>
                  <a:pt x="1881" y="455"/>
                  <a:pt x="1880" y="455"/>
                </a:cubicBezTo>
                <a:cubicBezTo>
                  <a:pt x="1879" y="455"/>
                  <a:pt x="1878" y="455"/>
                  <a:pt x="1878" y="455"/>
                </a:cubicBezTo>
                <a:cubicBezTo>
                  <a:pt x="1877" y="455"/>
                  <a:pt x="1876" y="456"/>
                  <a:pt x="1875" y="456"/>
                </a:cubicBezTo>
                <a:cubicBezTo>
                  <a:pt x="1875" y="456"/>
                  <a:pt x="1874" y="457"/>
                  <a:pt x="1873" y="457"/>
                </a:cubicBezTo>
                <a:cubicBezTo>
                  <a:pt x="1873" y="456"/>
                  <a:pt x="1873" y="455"/>
                  <a:pt x="1873" y="454"/>
                </a:cubicBezTo>
                <a:cubicBezTo>
                  <a:pt x="1873" y="454"/>
                  <a:pt x="1873" y="453"/>
                  <a:pt x="1872" y="453"/>
                </a:cubicBezTo>
                <a:cubicBezTo>
                  <a:pt x="1872" y="452"/>
                  <a:pt x="1872" y="452"/>
                  <a:pt x="1871" y="451"/>
                </a:cubicBezTo>
                <a:cubicBezTo>
                  <a:pt x="1870" y="451"/>
                  <a:pt x="1870" y="451"/>
                  <a:pt x="1869" y="452"/>
                </a:cubicBezTo>
                <a:cubicBezTo>
                  <a:pt x="1868" y="452"/>
                  <a:pt x="1868" y="452"/>
                  <a:pt x="1868" y="452"/>
                </a:cubicBezTo>
                <a:cubicBezTo>
                  <a:pt x="1867" y="452"/>
                  <a:pt x="1867" y="452"/>
                  <a:pt x="1866" y="453"/>
                </a:cubicBezTo>
                <a:cubicBezTo>
                  <a:pt x="1866" y="453"/>
                  <a:pt x="1864" y="454"/>
                  <a:pt x="1865" y="454"/>
                </a:cubicBezTo>
                <a:cubicBezTo>
                  <a:pt x="1866" y="454"/>
                  <a:pt x="1867" y="454"/>
                  <a:pt x="1867" y="455"/>
                </a:cubicBezTo>
                <a:cubicBezTo>
                  <a:pt x="1867" y="455"/>
                  <a:pt x="1866" y="455"/>
                  <a:pt x="1866" y="456"/>
                </a:cubicBezTo>
                <a:cubicBezTo>
                  <a:pt x="1865" y="456"/>
                  <a:pt x="1865" y="456"/>
                  <a:pt x="1865" y="456"/>
                </a:cubicBezTo>
                <a:cubicBezTo>
                  <a:pt x="1864" y="457"/>
                  <a:pt x="1864" y="456"/>
                  <a:pt x="1864" y="455"/>
                </a:cubicBezTo>
                <a:cubicBezTo>
                  <a:pt x="1863" y="454"/>
                  <a:pt x="1862" y="455"/>
                  <a:pt x="1862" y="455"/>
                </a:cubicBezTo>
                <a:cubicBezTo>
                  <a:pt x="1861" y="455"/>
                  <a:pt x="1860" y="455"/>
                  <a:pt x="1859" y="455"/>
                </a:cubicBezTo>
                <a:cubicBezTo>
                  <a:pt x="1859" y="456"/>
                  <a:pt x="1858" y="456"/>
                  <a:pt x="1858" y="457"/>
                </a:cubicBezTo>
                <a:cubicBezTo>
                  <a:pt x="1858" y="457"/>
                  <a:pt x="1857" y="457"/>
                  <a:pt x="1858" y="458"/>
                </a:cubicBezTo>
                <a:cubicBezTo>
                  <a:pt x="1858" y="458"/>
                  <a:pt x="1858" y="458"/>
                  <a:pt x="1859" y="458"/>
                </a:cubicBezTo>
                <a:cubicBezTo>
                  <a:pt x="1859" y="458"/>
                  <a:pt x="1859" y="458"/>
                  <a:pt x="1860" y="458"/>
                </a:cubicBezTo>
                <a:cubicBezTo>
                  <a:pt x="1860" y="459"/>
                  <a:pt x="1859" y="459"/>
                  <a:pt x="1858" y="459"/>
                </a:cubicBezTo>
                <a:cubicBezTo>
                  <a:pt x="1857" y="460"/>
                  <a:pt x="1857" y="460"/>
                  <a:pt x="1856" y="459"/>
                </a:cubicBezTo>
                <a:cubicBezTo>
                  <a:pt x="1855" y="459"/>
                  <a:pt x="1855" y="459"/>
                  <a:pt x="1855" y="460"/>
                </a:cubicBezTo>
                <a:cubicBezTo>
                  <a:pt x="1855" y="460"/>
                  <a:pt x="1855" y="460"/>
                  <a:pt x="1854" y="460"/>
                </a:cubicBezTo>
                <a:cubicBezTo>
                  <a:pt x="1854" y="460"/>
                  <a:pt x="1854" y="460"/>
                  <a:pt x="1854" y="460"/>
                </a:cubicBezTo>
                <a:cubicBezTo>
                  <a:pt x="1853" y="460"/>
                  <a:pt x="1853" y="461"/>
                  <a:pt x="1853" y="461"/>
                </a:cubicBezTo>
                <a:cubicBezTo>
                  <a:pt x="1854" y="461"/>
                  <a:pt x="1854" y="461"/>
                  <a:pt x="1854" y="462"/>
                </a:cubicBezTo>
                <a:cubicBezTo>
                  <a:pt x="1855" y="462"/>
                  <a:pt x="1855" y="462"/>
                  <a:pt x="1855" y="462"/>
                </a:cubicBezTo>
                <a:cubicBezTo>
                  <a:pt x="1855" y="462"/>
                  <a:pt x="1856" y="462"/>
                  <a:pt x="1856" y="462"/>
                </a:cubicBezTo>
                <a:cubicBezTo>
                  <a:pt x="1857" y="462"/>
                  <a:pt x="1857" y="462"/>
                  <a:pt x="1857" y="463"/>
                </a:cubicBezTo>
                <a:cubicBezTo>
                  <a:pt x="1858" y="463"/>
                  <a:pt x="1858" y="463"/>
                  <a:pt x="1858" y="463"/>
                </a:cubicBezTo>
                <a:cubicBezTo>
                  <a:pt x="1859" y="463"/>
                  <a:pt x="1860" y="465"/>
                  <a:pt x="1859" y="465"/>
                </a:cubicBezTo>
                <a:cubicBezTo>
                  <a:pt x="1859" y="466"/>
                  <a:pt x="1859" y="465"/>
                  <a:pt x="1859" y="465"/>
                </a:cubicBezTo>
                <a:cubicBezTo>
                  <a:pt x="1858" y="465"/>
                  <a:pt x="1858" y="465"/>
                  <a:pt x="1858" y="465"/>
                </a:cubicBezTo>
                <a:cubicBezTo>
                  <a:pt x="1856" y="465"/>
                  <a:pt x="1856" y="465"/>
                  <a:pt x="1856" y="464"/>
                </a:cubicBezTo>
                <a:cubicBezTo>
                  <a:pt x="1855" y="464"/>
                  <a:pt x="1855" y="463"/>
                  <a:pt x="1855" y="463"/>
                </a:cubicBezTo>
                <a:cubicBezTo>
                  <a:pt x="1855" y="463"/>
                  <a:pt x="1854" y="463"/>
                  <a:pt x="1854" y="462"/>
                </a:cubicBezTo>
                <a:cubicBezTo>
                  <a:pt x="1854" y="462"/>
                  <a:pt x="1853" y="461"/>
                  <a:pt x="1852" y="461"/>
                </a:cubicBezTo>
                <a:cubicBezTo>
                  <a:pt x="1852" y="461"/>
                  <a:pt x="1851" y="461"/>
                  <a:pt x="1851" y="462"/>
                </a:cubicBezTo>
                <a:cubicBezTo>
                  <a:pt x="1851" y="463"/>
                  <a:pt x="1852" y="463"/>
                  <a:pt x="1853" y="464"/>
                </a:cubicBezTo>
                <a:cubicBezTo>
                  <a:pt x="1853" y="464"/>
                  <a:pt x="1853" y="464"/>
                  <a:pt x="1854" y="464"/>
                </a:cubicBezTo>
                <a:cubicBezTo>
                  <a:pt x="1854" y="465"/>
                  <a:pt x="1854" y="465"/>
                  <a:pt x="1854" y="465"/>
                </a:cubicBezTo>
                <a:cubicBezTo>
                  <a:pt x="1854" y="466"/>
                  <a:pt x="1854" y="466"/>
                  <a:pt x="1854" y="466"/>
                </a:cubicBezTo>
                <a:cubicBezTo>
                  <a:pt x="1853" y="465"/>
                  <a:pt x="1853" y="465"/>
                  <a:pt x="1853" y="465"/>
                </a:cubicBezTo>
                <a:cubicBezTo>
                  <a:pt x="1852" y="464"/>
                  <a:pt x="1852" y="464"/>
                  <a:pt x="1852" y="464"/>
                </a:cubicBezTo>
                <a:cubicBezTo>
                  <a:pt x="1851" y="464"/>
                  <a:pt x="1851" y="464"/>
                  <a:pt x="1851" y="464"/>
                </a:cubicBezTo>
                <a:cubicBezTo>
                  <a:pt x="1850" y="463"/>
                  <a:pt x="1848" y="464"/>
                  <a:pt x="1848" y="464"/>
                </a:cubicBezTo>
                <a:cubicBezTo>
                  <a:pt x="1847" y="464"/>
                  <a:pt x="1845" y="464"/>
                  <a:pt x="1845" y="463"/>
                </a:cubicBezTo>
                <a:cubicBezTo>
                  <a:pt x="1844" y="463"/>
                  <a:pt x="1843" y="462"/>
                  <a:pt x="1843" y="462"/>
                </a:cubicBezTo>
                <a:cubicBezTo>
                  <a:pt x="1842" y="463"/>
                  <a:pt x="1842" y="463"/>
                  <a:pt x="1841" y="463"/>
                </a:cubicBezTo>
                <a:cubicBezTo>
                  <a:pt x="1841" y="463"/>
                  <a:pt x="1841" y="463"/>
                  <a:pt x="1840" y="464"/>
                </a:cubicBezTo>
                <a:cubicBezTo>
                  <a:pt x="1840" y="464"/>
                  <a:pt x="1839" y="464"/>
                  <a:pt x="1839" y="465"/>
                </a:cubicBezTo>
                <a:cubicBezTo>
                  <a:pt x="1839" y="465"/>
                  <a:pt x="1840" y="465"/>
                  <a:pt x="1840" y="465"/>
                </a:cubicBezTo>
                <a:cubicBezTo>
                  <a:pt x="1840" y="465"/>
                  <a:pt x="1840" y="465"/>
                  <a:pt x="1841" y="465"/>
                </a:cubicBezTo>
                <a:cubicBezTo>
                  <a:pt x="1841" y="466"/>
                  <a:pt x="1842" y="466"/>
                  <a:pt x="1841" y="467"/>
                </a:cubicBezTo>
                <a:cubicBezTo>
                  <a:pt x="1841" y="467"/>
                  <a:pt x="1839" y="467"/>
                  <a:pt x="1840" y="468"/>
                </a:cubicBezTo>
                <a:cubicBezTo>
                  <a:pt x="1840" y="468"/>
                  <a:pt x="1841" y="468"/>
                  <a:pt x="1842" y="468"/>
                </a:cubicBezTo>
                <a:cubicBezTo>
                  <a:pt x="1843" y="468"/>
                  <a:pt x="1843" y="467"/>
                  <a:pt x="1844" y="468"/>
                </a:cubicBezTo>
                <a:cubicBezTo>
                  <a:pt x="1845" y="468"/>
                  <a:pt x="1846" y="468"/>
                  <a:pt x="1847" y="468"/>
                </a:cubicBezTo>
                <a:cubicBezTo>
                  <a:pt x="1847" y="468"/>
                  <a:pt x="1848" y="468"/>
                  <a:pt x="1847" y="468"/>
                </a:cubicBezTo>
                <a:cubicBezTo>
                  <a:pt x="1847" y="469"/>
                  <a:pt x="1846" y="468"/>
                  <a:pt x="1846" y="469"/>
                </a:cubicBezTo>
                <a:cubicBezTo>
                  <a:pt x="1845" y="469"/>
                  <a:pt x="1844" y="470"/>
                  <a:pt x="1845" y="470"/>
                </a:cubicBezTo>
                <a:cubicBezTo>
                  <a:pt x="1846" y="470"/>
                  <a:pt x="1846" y="470"/>
                  <a:pt x="1846" y="470"/>
                </a:cubicBezTo>
                <a:cubicBezTo>
                  <a:pt x="1847" y="470"/>
                  <a:pt x="1847" y="470"/>
                  <a:pt x="1847" y="471"/>
                </a:cubicBezTo>
                <a:cubicBezTo>
                  <a:pt x="1846" y="471"/>
                  <a:pt x="1845" y="471"/>
                  <a:pt x="1844" y="470"/>
                </a:cubicBezTo>
                <a:cubicBezTo>
                  <a:pt x="1844" y="470"/>
                  <a:pt x="1843" y="469"/>
                  <a:pt x="1842" y="469"/>
                </a:cubicBezTo>
                <a:cubicBezTo>
                  <a:pt x="1841" y="469"/>
                  <a:pt x="1841" y="469"/>
                  <a:pt x="1840" y="469"/>
                </a:cubicBezTo>
                <a:cubicBezTo>
                  <a:pt x="1840" y="470"/>
                  <a:pt x="1839" y="470"/>
                  <a:pt x="1839" y="470"/>
                </a:cubicBezTo>
                <a:cubicBezTo>
                  <a:pt x="1839" y="470"/>
                  <a:pt x="1838" y="470"/>
                  <a:pt x="1838" y="470"/>
                </a:cubicBezTo>
                <a:cubicBezTo>
                  <a:pt x="1837" y="469"/>
                  <a:pt x="1836" y="469"/>
                  <a:pt x="1835" y="470"/>
                </a:cubicBezTo>
                <a:cubicBezTo>
                  <a:pt x="1835" y="470"/>
                  <a:pt x="1834" y="470"/>
                  <a:pt x="1833" y="470"/>
                </a:cubicBezTo>
                <a:cubicBezTo>
                  <a:pt x="1833" y="470"/>
                  <a:pt x="1832" y="470"/>
                  <a:pt x="1832" y="470"/>
                </a:cubicBezTo>
                <a:cubicBezTo>
                  <a:pt x="1832" y="471"/>
                  <a:pt x="1833" y="471"/>
                  <a:pt x="1833" y="471"/>
                </a:cubicBezTo>
                <a:cubicBezTo>
                  <a:pt x="1833" y="471"/>
                  <a:pt x="1834" y="471"/>
                  <a:pt x="1834" y="471"/>
                </a:cubicBezTo>
                <a:cubicBezTo>
                  <a:pt x="1835" y="471"/>
                  <a:pt x="1834" y="471"/>
                  <a:pt x="1833" y="472"/>
                </a:cubicBezTo>
                <a:cubicBezTo>
                  <a:pt x="1833" y="472"/>
                  <a:pt x="1834" y="473"/>
                  <a:pt x="1835" y="472"/>
                </a:cubicBezTo>
                <a:cubicBezTo>
                  <a:pt x="1835" y="472"/>
                  <a:pt x="1835" y="472"/>
                  <a:pt x="1836" y="472"/>
                </a:cubicBezTo>
                <a:cubicBezTo>
                  <a:pt x="1836" y="472"/>
                  <a:pt x="1836" y="472"/>
                  <a:pt x="1837" y="472"/>
                </a:cubicBezTo>
                <a:cubicBezTo>
                  <a:pt x="1837" y="472"/>
                  <a:pt x="1838" y="472"/>
                  <a:pt x="1838" y="472"/>
                </a:cubicBezTo>
                <a:cubicBezTo>
                  <a:pt x="1838" y="473"/>
                  <a:pt x="1837" y="473"/>
                  <a:pt x="1837" y="473"/>
                </a:cubicBezTo>
                <a:cubicBezTo>
                  <a:pt x="1836" y="472"/>
                  <a:pt x="1836" y="472"/>
                  <a:pt x="1835" y="473"/>
                </a:cubicBezTo>
                <a:cubicBezTo>
                  <a:pt x="1835" y="473"/>
                  <a:pt x="1835" y="473"/>
                  <a:pt x="1834" y="473"/>
                </a:cubicBezTo>
                <a:cubicBezTo>
                  <a:pt x="1834" y="473"/>
                  <a:pt x="1834" y="473"/>
                  <a:pt x="1833" y="474"/>
                </a:cubicBezTo>
                <a:cubicBezTo>
                  <a:pt x="1833" y="474"/>
                  <a:pt x="1833" y="474"/>
                  <a:pt x="1833" y="474"/>
                </a:cubicBezTo>
                <a:cubicBezTo>
                  <a:pt x="1832" y="474"/>
                  <a:pt x="1832" y="474"/>
                  <a:pt x="1831" y="474"/>
                </a:cubicBezTo>
                <a:cubicBezTo>
                  <a:pt x="1831" y="474"/>
                  <a:pt x="1831" y="474"/>
                  <a:pt x="1831" y="475"/>
                </a:cubicBezTo>
                <a:cubicBezTo>
                  <a:pt x="1831" y="475"/>
                  <a:pt x="1830" y="475"/>
                  <a:pt x="1830" y="475"/>
                </a:cubicBezTo>
                <a:cubicBezTo>
                  <a:pt x="1829" y="475"/>
                  <a:pt x="1829" y="476"/>
                  <a:pt x="1828" y="476"/>
                </a:cubicBezTo>
                <a:cubicBezTo>
                  <a:pt x="1828" y="477"/>
                  <a:pt x="1829" y="477"/>
                  <a:pt x="1829" y="477"/>
                </a:cubicBezTo>
                <a:cubicBezTo>
                  <a:pt x="1829" y="478"/>
                  <a:pt x="1829" y="478"/>
                  <a:pt x="1829" y="478"/>
                </a:cubicBezTo>
                <a:cubicBezTo>
                  <a:pt x="1829" y="478"/>
                  <a:pt x="1828" y="478"/>
                  <a:pt x="1828" y="478"/>
                </a:cubicBezTo>
                <a:cubicBezTo>
                  <a:pt x="1828" y="478"/>
                  <a:pt x="1828" y="478"/>
                  <a:pt x="1828" y="479"/>
                </a:cubicBezTo>
                <a:cubicBezTo>
                  <a:pt x="1828" y="479"/>
                  <a:pt x="1827" y="479"/>
                  <a:pt x="1827" y="479"/>
                </a:cubicBezTo>
                <a:cubicBezTo>
                  <a:pt x="1827" y="478"/>
                  <a:pt x="1827" y="478"/>
                  <a:pt x="1827" y="477"/>
                </a:cubicBezTo>
                <a:cubicBezTo>
                  <a:pt x="1827" y="477"/>
                  <a:pt x="1826" y="477"/>
                  <a:pt x="1826" y="477"/>
                </a:cubicBezTo>
                <a:cubicBezTo>
                  <a:pt x="1826" y="477"/>
                  <a:pt x="1826" y="477"/>
                  <a:pt x="1825" y="477"/>
                </a:cubicBezTo>
                <a:cubicBezTo>
                  <a:pt x="1825" y="478"/>
                  <a:pt x="1825" y="477"/>
                  <a:pt x="1825" y="477"/>
                </a:cubicBezTo>
                <a:cubicBezTo>
                  <a:pt x="1825" y="476"/>
                  <a:pt x="1826" y="476"/>
                  <a:pt x="1826" y="476"/>
                </a:cubicBezTo>
                <a:cubicBezTo>
                  <a:pt x="1826" y="476"/>
                  <a:pt x="1826" y="475"/>
                  <a:pt x="1827" y="476"/>
                </a:cubicBezTo>
                <a:cubicBezTo>
                  <a:pt x="1827" y="476"/>
                  <a:pt x="1827" y="476"/>
                  <a:pt x="1827" y="476"/>
                </a:cubicBezTo>
                <a:cubicBezTo>
                  <a:pt x="1827" y="476"/>
                  <a:pt x="1827" y="476"/>
                  <a:pt x="1827" y="476"/>
                </a:cubicBezTo>
                <a:cubicBezTo>
                  <a:pt x="1828" y="476"/>
                  <a:pt x="1828" y="475"/>
                  <a:pt x="1828" y="475"/>
                </a:cubicBezTo>
                <a:cubicBezTo>
                  <a:pt x="1828" y="474"/>
                  <a:pt x="1828" y="474"/>
                  <a:pt x="1829" y="474"/>
                </a:cubicBezTo>
                <a:cubicBezTo>
                  <a:pt x="1829" y="474"/>
                  <a:pt x="1830" y="474"/>
                  <a:pt x="1829" y="473"/>
                </a:cubicBezTo>
                <a:cubicBezTo>
                  <a:pt x="1829" y="473"/>
                  <a:pt x="1828" y="473"/>
                  <a:pt x="1828" y="474"/>
                </a:cubicBezTo>
                <a:cubicBezTo>
                  <a:pt x="1828" y="474"/>
                  <a:pt x="1827" y="473"/>
                  <a:pt x="1827" y="474"/>
                </a:cubicBezTo>
                <a:cubicBezTo>
                  <a:pt x="1826" y="474"/>
                  <a:pt x="1827" y="474"/>
                  <a:pt x="1827" y="475"/>
                </a:cubicBezTo>
                <a:cubicBezTo>
                  <a:pt x="1827" y="475"/>
                  <a:pt x="1826" y="475"/>
                  <a:pt x="1826" y="475"/>
                </a:cubicBezTo>
                <a:cubicBezTo>
                  <a:pt x="1825" y="475"/>
                  <a:pt x="1825" y="475"/>
                  <a:pt x="1825" y="476"/>
                </a:cubicBezTo>
                <a:cubicBezTo>
                  <a:pt x="1825" y="476"/>
                  <a:pt x="1825" y="476"/>
                  <a:pt x="1824" y="476"/>
                </a:cubicBezTo>
                <a:cubicBezTo>
                  <a:pt x="1824" y="476"/>
                  <a:pt x="1824" y="476"/>
                  <a:pt x="1824" y="477"/>
                </a:cubicBezTo>
                <a:cubicBezTo>
                  <a:pt x="1824" y="477"/>
                  <a:pt x="1824" y="477"/>
                  <a:pt x="1823" y="477"/>
                </a:cubicBezTo>
                <a:cubicBezTo>
                  <a:pt x="1823" y="477"/>
                  <a:pt x="1823" y="477"/>
                  <a:pt x="1822" y="477"/>
                </a:cubicBezTo>
                <a:cubicBezTo>
                  <a:pt x="1822" y="478"/>
                  <a:pt x="1823" y="478"/>
                  <a:pt x="1822" y="478"/>
                </a:cubicBezTo>
                <a:cubicBezTo>
                  <a:pt x="1822" y="478"/>
                  <a:pt x="1822" y="478"/>
                  <a:pt x="1822" y="478"/>
                </a:cubicBezTo>
                <a:cubicBezTo>
                  <a:pt x="1821" y="478"/>
                  <a:pt x="1821" y="477"/>
                  <a:pt x="1821" y="477"/>
                </a:cubicBezTo>
                <a:cubicBezTo>
                  <a:pt x="1821" y="477"/>
                  <a:pt x="1820" y="476"/>
                  <a:pt x="1820" y="476"/>
                </a:cubicBezTo>
                <a:cubicBezTo>
                  <a:pt x="1819" y="476"/>
                  <a:pt x="1820" y="477"/>
                  <a:pt x="1820" y="477"/>
                </a:cubicBezTo>
                <a:cubicBezTo>
                  <a:pt x="1820" y="478"/>
                  <a:pt x="1821" y="478"/>
                  <a:pt x="1821" y="478"/>
                </a:cubicBezTo>
                <a:cubicBezTo>
                  <a:pt x="1821" y="479"/>
                  <a:pt x="1821" y="479"/>
                  <a:pt x="1821" y="479"/>
                </a:cubicBezTo>
                <a:cubicBezTo>
                  <a:pt x="1822" y="479"/>
                  <a:pt x="1822" y="479"/>
                  <a:pt x="1822" y="480"/>
                </a:cubicBezTo>
                <a:cubicBezTo>
                  <a:pt x="1822" y="480"/>
                  <a:pt x="1822" y="480"/>
                  <a:pt x="1822" y="480"/>
                </a:cubicBezTo>
                <a:cubicBezTo>
                  <a:pt x="1821" y="480"/>
                  <a:pt x="1821" y="480"/>
                  <a:pt x="1820" y="480"/>
                </a:cubicBezTo>
                <a:cubicBezTo>
                  <a:pt x="1820" y="481"/>
                  <a:pt x="1820" y="481"/>
                  <a:pt x="1819" y="481"/>
                </a:cubicBezTo>
                <a:cubicBezTo>
                  <a:pt x="1820" y="482"/>
                  <a:pt x="1821" y="481"/>
                  <a:pt x="1821" y="482"/>
                </a:cubicBezTo>
                <a:cubicBezTo>
                  <a:pt x="1821" y="483"/>
                  <a:pt x="1820" y="483"/>
                  <a:pt x="1819" y="483"/>
                </a:cubicBezTo>
                <a:cubicBezTo>
                  <a:pt x="1819" y="483"/>
                  <a:pt x="1818" y="483"/>
                  <a:pt x="1817" y="483"/>
                </a:cubicBezTo>
                <a:cubicBezTo>
                  <a:pt x="1816" y="483"/>
                  <a:pt x="1816" y="483"/>
                  <a:pt x="1816" y="483"/>
                </a:cubicBezTo>
                <a:cubicBezTo>
                  <a:pt x="1816" y="483"/>
                  <a:pt x="1816" y="484"/>
                  <a:pt x="1817" y="484"/>
                </a:cubicBezTo>
                <a:cubicBezTo>
                  <a:pt x="1817" y="484"/>
                  <a:pt x="1817" y="484"/>
                  <a:pt x="1817" y="484"/>
                </a:cubicBezTo>
                <a:cubicBezTo>
                  <a:pt x="1818" y="484"/>
                  <a:pt x="1818" y="483"/>
                  <a:pt x="1819" y="484"/>
                </a:cubicBezTo>
                <a:cubicBezTo>
                  <a:pt x="1819" y="484"/>
                  <a:pt x="1819" y="484"/>
                  <a:pt x="1819" y="484"/>
                </a:cubicBezTo>
                <a:cubicBezTo>
                  <a:pt x="1819" y="485"/>
                  <a:pt x="1818" y="485"/>
                  <a:pt x="1817" y="485"/>
                </a:cubicBezTo>
                <a:cubicBezTo>
                  <a:pt x="1817" y="487"/>
                  <a:pt x="1819" y="486"/>
                  <a:pt x="1819" y="487"/>
                </a:cubicBezTo>
                <a:cubicBezTo>
                  <a:pt x="1818" y="487"/>
                  <a:pt x="1818" y="487"/>
                  <a:pt x="1818" y="487"/>
                </a:cubicBezTo>
                <a:cubicBezTo>
                  <a:pt x="1819" y="488"/>
                  <a:pt x="1819" y="487"/>
                  <a:pt x="1819" y="487"/>
                </a:cubicBezTo>
                <a:cubicBezTo>
                  <a:pt x="1820" y="487"/>
                  <a:pt x="1820" y="487"/>
                  <a:pt x="1820" y="488"/>
                </a:cubicBezTo>
                <a:cubicBezTo>
                  <a:pt x="1821" y="488"/>
                  <a:pt x="1821" y="488"/>
                  <a:pt x="1821" y="488"/>
                </a:cubicBezTo>
                <a:cubicBezTo>
                  <a:pt x="1821" y="488"/>
                  <a:pt x="1821" y="489"/>
                  <a:pt x="1821" y="489"/>
                </a:cubicBezTo>
                <a:cubicBezTo>
                  <a:pt x="1820" y="489"/>
                  <a:pt x="1820" y="489"/>
                  <a:pt x="1820" y="489"/>
                </a:cubicBezTo>
                <a:cubicBezTo>
                  <a:pt x="1819" y="490"/>
                  <a:pt x="1818" y="490"/>
                  <a:pt x="1818" y="491"/>
                </a:cubicBezTo>
                <a:cubicBezTo>
                  <a:pt x="1819" y="492"/>
                  <a:pt x="1819" y="491"/>
                  <a:pt x="1819" y="492"/>
                </a:cubicBezTo>
                <a:cubicBezTo>
                  <a:pt x="1820" y="492"/>
                  <a:pt x="1819" y="492"/>
                  <a:pt x="1819" y="492"/>
                </a:cubicBezTo>
                <a:cubicBezTo>
                  <a:pt x="1818" y="493"/>
                  <a:pt x="1818" y="494"/>
                  <a:pt x="1818" y="494"/>
                </a:cubicBezTo>
                <a:cubicBezTo>
                  <a:pt x="1819" y="495"/>
                  <a:pt x="1819" y="495"/>
                  <a:pt x="1820" y="495"/>
                </a:cubicBezTo>
                <a:cubicBezTo>
                  <a:pt x="1820" y="495"/>
                  <a:pt x="1820" y="496"/>
                  <a:pt x="1821" y="496"/>
                </a:cubicBezTo>
                <a:cubicBezTo>
                  <a:pt x="1821" y="496"/>
                  <a:pt x="1822" y="496"/>
                  <a:pt x="1823" y="496"/>
                </a:cubicBezTo>
                <a:cubicBezTo>
                  <a:pt x="1824" y="496"/>
                  <a:pt x="1825" y="496"/>
                  <a:pt x="1826" y="496"/>
                </a:cubicBezTo>
                <a:cubicBezTo>
                  <a:pt x="1826" y="496"/>
                  <a:pt x="1827" y="495"/>
                  <a:pt x="1828" y="495"/>
                </a:cubicBezTo>
                <a:cubicBezTo>
                  <a:pt x="1829" y="495"/>
                  <a:pt x="1830" y="495"/>
                  <a:pt x="1830" y="495"/>
                </a:cubicBezTo>
                <a:cubicBezTo>
                  <a:pt x="1831" y="495"/>
                  <a:pt x="1832" y="496"/>
                  <a:pt x="1833" y="496"/>
                </a:cubicBezTo>
                <a:cubicBezTo>
                  <a:pt x="1834" y="496"/>
                  <a:pt x="1835" y="494"/>
                  <a:pt x="1837" y="494"/>
                </a:cubicBezTo>
                <a:cubicBezTo>
                  <a:pt x="1838" y="495"/>
                  <a:pt x="1840" y="495"/>
                  <a:pt x="1842" y="495"/>
                </a:cubicBezTo>
                <a:cubicBezTo>
                  <a:pt x="1842" y="495"/>
                  <a:pt x="1843" y="495"/>
                  <a:pt x="1844" y="494"/>
                </a:cubicBezTo>
                <a:cubicBezTo>
                  <a:pt x="1844" y="493"/>
                  <a:pt x="1843" y="493"/>
                  <a:pt x="1843" y="492"/>
                </a:cubicBezTo>
                <a:cubicBezTo>
                  <a:pt x="1844" y="491"/>
                  <a:pt x="1844" y="491"/>
                  <a:pt x="1845" y="491"/>
                </a:cubicBezTo>
                <a:cubicBezTo>
                  <a:pt x="1844" y="492"/>
                  <a:pt x="1844" y="492"/>
                  <a:pt x="1844" y="493"/>
                </a:cubicBezTo>
                <a:cubicBezTo>
                  <a:pt x="1844" y="494"/>
                  <a:pt x="1844" y="494"/>
                  <a:pt x="1845" y="495"/>
                </a:cubicBezTo>
                <a:cubicBezTo>
                  <a:pt x="1844" y="495"/>
                  <a:pt x="1844" y="494"/>
                  <a:pt x="1844" y="494"/>
                </a:cubicBezTo>
                <a:cubicBezTo>
                  <a:pt x="1843" y="495"/>
                  <a:pt x="1843" y="495"/>
                  <a:pt x="1843" y="495"/>
                </a:cubicBezTo>
                <a:cubicBezTo>
                  <a:pt x="1842" y="495"/>
                  <a:pt x="1842" y="495"/>
                  <a:pt x="1842" y="496"/>
                </a:cubicBezTo>
                <a:cubicBezTo>
                  <a:pt x="1841" y="496"/>
                  <a:pt x="1841" y="496"/>
                  <a:pt x="1840" y="497"/>
                </a:cubicBezTo>
                <a:cubicBezTo>
                  <a:pt x="1840" y="497"/>
                  <a:pt x="1841" y="498"/>
                  <a:pt x="1841" y="498"/>
                </a:cubicBezTo>
                <a:cubicBezTo>
                  <a:pt x="1842" y="498"/>
                  <a:pt x="1842" y="499"/>
                  <a:pt x="1842" y="499"/>
                </a:cubicBezTo>
                <a:cubicBezTo>
                  <a:pt x="1841" y="499"/>
                  <a:pt x="1841" y="499"/>
                  <a:pt x="1841" y="499"/>
                </a:cubicBezTo>
                <a:cubicBezTo>
                  <a:pt x="1841" y="499"/>
                  <a:pt x="1841" y="499"/>
                  <a:pt x="1841" y="499"/>
                </a:cubicBezTo>
                <a:cubicBezTo>
                  <a:pt x="1841" y="499"/>
                  <a:pt x="1841" y="499"/>
                  <a:pt x="1841" y="499"/>
                </a:cubicBezTo>
                <a:cubicBezTo>
                  <a:pt x="1840" y="498"/>
                  <a:pt x="1839" y="499"/>
                  <a:pt x="1839" y="498"/>
                </a:cubicBezTo>
                <a:cubicBezTo>
                  <a:pt x="1840" y="498"/>
                  <a:pt x="1840" y="498"/>
                  <a:pt x="1840" y="497"/>
                </a:cubicBezTo>
                <a:cubicBezTo>
                  <a:pt x="1840" y="497"/>
                  <a:pt x="1840" y="497"/>
                  <a:pt x="1840" y="496"/>
                </a:cubicBezTo>
                <a:cubicBezTo>
                  <a:pt x="1839" y="496"/>
                  <a:pt x="1839" y="496"/>
                  <a:pt x="1839" y="496"/>
                </a:cubicBezTo>
                <a:cubicBezTo>
                  <a:pt x="1838" y="496"/>
                  <a:pt x="1837" y="495"/>
                  <a:pt x="1836" y="495"/>
                </a:cubicBezTo>
                <a:cubicBezTo>
                  <a:pt x="1835" y="495"/>
                  <a:pt x="1835" y="496"/>
                  <a:pt x="1834" y="496"/>
                </a:cubicBezTo>
                <a:cubicBezTo>
                  <a:pt x="1833" y="497"/>
                  <a:pt x="1833" y="497"/>
                  <a:pt x="1832" y="497"/>
                </a:cubicBezTo>
                <a:cubicBezTo>
                  <a:pt x="1832" y="497"/>
                  <a:pt x="1831" y="496"/>
                  <a:pt x="1831" y="496"/>
                </a:cubicBezTo>
                <a:cubicBezTo>
                  <a:pt x="1830" y="495"/>
                  <a:pt x="1829" y="496"/>
                  <a:pt x="1829" y="496"/>
                </a:cubicBezTo>
                <a:cubicBezTo>
                  <a:pt x="1828" y="496"/>
                  <a:pt x="1827" y="496"/>
                  <a:pt x="1827" y="496"/>
                </a:cubicBezTo>
                <a:cubicBezTo>
                  <a:pt x="1826" y="496"/>
                  <a:pt x="1825" y="496"/>
                  <a:pt x="1824" y="496"/>
                </a:cubicBezTo>
                <a:cubicBezTo>
                  <a:pt x="1823" y="496"/>
                  <a:pt x="1823" y="496"/>
                  <a:pt x="1822" y="496"/>
                </a:cubicBezTo>
                <a:cubicBezTo>
                  <a:pt x="1821" y="496"/>
                  <a:pt x="1820" y="496"/>
                  <a:pt x="1820" y="496"/>
                </a:cubicBezTo>
                <a:cubicBezTo>
                  <a:pt x="1819" y="496"/>
                  <a:pt x="1819" y="496"/>
                  <a:pt x="1819" y="496"/>
                </a:cubicBezTo>
                <a:cubicBezTo>
                  <a:pt x="1818" y="497"/>
                  <a:pt x="1818" y="497"/>
                  <a:pt x="1819" y="497"/>
                </a:cubicBezTo>
                <a:cubicBezTo>
                  <a:pt x="1819" y="498"/>
                  <a:pt x="1820" y="498"/>
                  <a:pt x="1819" y="499"/>
                </a:cubicBezTo>
                <a:cubicBezTo>
                  <a:pt x="1819" y="499"/>
                  <a:pt x="1819" y="499"/>
                  <a:pt x="1818" y="499"/>
                </a:cubicBezTo>
                <a:cubicBezTo>
                  <a:pt x="1818" y="499"/>
                  <a:pt x="1818" y="498"/>
                  <a:pt x="1817" y="498"/>
                </a:cubicBezTo>
                <a:cubicBezTo>
                  <a:pt x="1817" y="499"/>
                  <a:pt x="1818" y="499"/>
                  <a:pt x="1818" y="499"/>
                </a:cubicBezTo>
                <a:cubicBezTo>
                  <a:pt x="1818" y="500"/>
                  <a:pt x="1817" y="500"/>
                  <a:pt x="1818" y="500"/>
                </a:cubicBezTo>
                <a:cubicBezTo>
                  <a:pt x="1819" y="501"/>
                  <a:pt x="1820" y="500"/>
                  <a:pt x="1820" y="500"/>
                </a:cubicBezTo>
                <a:cubicBezTo>
                  <a:pt x="1821" y="500"/>
                  <a:pt x="1821" y="501"/>
                  <a:pt x="1821" y="501"/>
                </a:cubicBezTo>
                <a:cubicBezTo>
                  <a:pt x="1821" y="502"/>
                  <a:pt x="1821" y="502"/>
                  <a:pt x="1821" y="502"/>
                </a:cubicBezTo>
                <a:cubicBezTo>
                  <a:pt x="1822" y="503"/>
                  <a:pt x="1821" y="503"/>
                  <a:pt x="1820" y="504"/>
                </a:cubicBezTo>
                <a:cubicBezTo>
                  <a:pt x="1820" y="504"/>
                  <a:pt x="1820" y="504"/>
                  <a:pt x="1820" y="504"/>
                </a:cubicBezTo>
                <a:cubicBezTo>
                  <a:pt x="1820" y="505"/>
                  <a:pt x="1820" y="505"/>
                  <a:pt x="1821" y="505"/>
                </a:cubicBezTo>
                <a:cubicBezTo>
                  <a:pt x="1821" y="505"/>
                  <a:pt x="1821" y="505"/>
                  <a:pt x="1822" y="505"/>
                </a:cubicBezTo>
                <a:cubicBezTo>
                  <a:pt x="1822" y="505"/>
                  <a:pt x="1823" y="505"/>
                  <a:pt x="1823" y="504"/>
                </a:cubicBezTo>
                <a:cubicBezTo>
                  <a:pt x="1823" y="504"/>
                  <a:pt x="1823" y="504"/>
                  <a:pt x="1823" y="503"/>
                </a:cubicBezTo>
                <a:cubicBezTo>
                  <a:pt x="1824" y="503"/>
                  <a:pt x="1824" y="503"/>
                  <a:pt x="1824" y="503"/>
                </a:cubicBezTo>
                <a:cubicBezTo>
                  <a:pt x="1825" y="503"/>
                  <a:pt x="1825" y="502"/>
                  <a:pt x="1825" y="503"/>
                </a:cubicBezTo>
                <a:cubicBezTo>
                  <a:pt x="1826" y="503"/>
                  <a:pt x="1826" y="503"/>
                  <a:pt x="1826" y="504"/>
                </a:cubicBezTo>
                <a:cubicBezTo>
                  <a:pt x="1826" y="504"/>
                  <a:pt x="1825" y="504"/>
                  <a:pt x="1825" y="505"/>
                </a:cubicBezTo>
                <a:cubicBezTo>
                  <a:pt x="1825" y="505"/>
                  <a:pt x="1825" y="505"/>
                  <a:pt x="1825" y="506"/>
                </a:cubicBezTo>
                <a:cubicBezTo>
                  <a:pt x="1825" y="506"/>
                  <a:pt x="1825" y="507"/>
                  <a:pt x="1824" y="507"/>
                </a:cubicBezTo>
                <a:cubicBezTo>
                  <a:pt x="1824" y="507"/>
                  <a:pt x="1823" y="507"/>
                  <a:pt x="1823" y="507"/>
                </a:cubicBezTo>
                <a:cubicBezTo>
                  <a:pt x="1822" y="507"/>
                  <a:pt x="1822" y="506"/>
                  <a:pt x="1821" y="506"/>
                </a:cubicBezTo>
                <a:cubicBezTo>
                  <a:pt x="1821" y="506"/>
                  <a:pt x="1820" y="506"/>
                  <a:pt x="1820" y="506"/>
                </a:cubicBezTo>
                <a:cubicBezTo>
                  <a:pt x="1820" y="506"/>
                  <a:pt x="1820" y="506"/>
                  <a:pt x="1820" y="507"/>
                </a:cubicBezTo>
                <a:cubicBezTo>
                  <a:pt x="1820" y="507"/>
                  <a:pt x="1820" y="507"/>
                  <a:pt x="1820" y="507"/>
                </a:cubicBezTo>
                <a:cubicBezTo>
                  <a:pt x="1820" y="508"/>
                  <a:pt x="1819" y="509"/>
                  <a:pt x="1820" y="509"/>
                </a:cubicBezTo>
                <a:cubicBezTo>
                  <a:pt x="1820" y="510"/>
                  <a:pt x="1820" y="510"/>
                  <a:pt x="1821" y="510"/>
                </a:cubicBezTo>
                <a:cubicBezTo>
                  <a:pt x="1821" y="510"/>
                  <a:pt x="1821" y="511"/>
                  <a:pt x="1821" y="511"/>
                </a:cubicBezTo>
                <a:cubicBezTo>
                  <a:pt x="1821" y="512"/>
                  <a:pt x="1822" y="513"/>
                  <a:pt x="1823" y="512"/>
                </a:cubicBezTo>
                <a:cubicBezTo>
                  <a:pt x="1823" y="511"/>
                  <a:pt x="1823" y="511"/>
                  <a:pt x="1823" y="511"/>
                </a:cubicBezTo>
                <a:cubicBezTo>
                  <a:pt x="1824" y="510"/>
                  <a:pt x="1824" y="511"/>
                  <a:pt x="1824" y="511"/>
                </a:cubicBezTo>
                <a:cubicBezTo>
                  <a:pt x="1824" y="512"/>
                  <a:pt x="1824" y="512"/>
                  <a:pt x="1825" y="512"/>
                </a:cubicBezTo>
                <a:cubicBezTo>
                  <a:pt x="1825" y="512"/>
                  <a:pt x="1826" y="512"/>
                  <a:pt x="1826" y="512"/>
                </a:cubicBezTo>
                <a:cubicBezTo>
                  <a:pt x="1826" y="513"/>
                  <a:pt x="1826" y="514"/>
                  <a:pt x="1826" y="515"/>
                </a:cubicBezTo>
                <a:cubicBezTo>
                  <a:pt x="1826" y="516"/>
                  <a:pt x="1827" y="515"/>
                  <a:pt x="1827" y="514"/>
                </a:cubicBezTo>
                <a:cubicBezTo>
                  <a:pt x="1827" y="514"/>
                  <a:pt x="1827" y="513"/>
                  <a:pt x="1828" y="512"/>
                </a:cubicBezTo>
                <a:cubicBezTo>
                  <a:pt x="1828" y="512"/>
                  <a:pt x="1828" y="512"/>
                  <a:pt x="1829" y="512"/>
                </a:cubicBezTo>
                <a:cubicBezTo>
                  <a:pt x="1829" y="512"/>
                  <a:pt x="1829" y="511"/>
                  <a:pt x="1830" y="511"/>
                </a:cubicBezTo>
                <a:cubicBezTo>
                  <a:pt x="1830" y="511"/>
                  <a:pt x="1830" y="512"/>
                  <a:pt x="1830" y="513"/>
                </a:cubicBezTo>
                <a:cubicBezTo>
                  <a:pt x="1830" y="513"/>
                  <a:pt x="1832" y="513"/>
                  <a:pt x="1831" y="513"/>
                </a:cubicBezTo>
                <a:cubicBezTo>
                  <a:pt x="1831" y="514"/>
                  <a:pt x="1830" y="514"/>
                  <a:pt x="1830" y="514"/>
                </a:cubicBezTo>
                <a:cubicBezTo>
                  <a:pt x="1830" y="514"/>
                  <a:pt x="1829" y="514"/>
                  <a:pt x="1829" y="514"/>
                </a:cubicBezTo>
                <a:cubicBezTo>
                  <a:pt x="1828" y="515"/>
                  <a:pt x="1828" y="515"/>
                  <a:pt x="1828" y="516"/>
                </a:cubicBezTo>
                <a:cubicBezTo>
                  <a:pt x="1827" y="516"/>
                  <a:pt x="1827" y="516"/>
                  <a:pt x="1826" y="517"/>
                </a:cubicBezTo>
                <a:cubicBezTo>
                  <a:pt x="1826" y="517"/>
                  <a:pt x="1826" y="517"/>
                  <a:pt x="1825" y="517"/>
                </a:cubicBezTo>
                <a:cubicBezTo>
                  <a:pt x="1825" y="517"/>
                  <a:pt x="1825" y="517"/>
                  <a:pt x="1825" y="517"/>
                </a:cubicBezTo>
                <a:cubicBezTo>
                  <a:pt x="1825" y="518"/>
                  <a:pt x="1825" y="518"/>
                  <a:pt x="1825" y="518"/>
                </a:cubicBezTo>
                <a:cubicBezTo>
                  <a:pt x="1825" y="518"/>
                  <a:pt x="1826" y="518"/>
                  <a:pt x="1826" y="518"/>
                </a:cubicBezTo>
                <a:cubicBezTo>
                  <a:pt x="1826" y="518"/>
                  <a:pt x="1826" y="518"/>
                  <a:pt x="1826" y="518"/>
                </a:cubicBezTo>
                <a:cubicBezTo>
                  <a:pt x="1826" y="519"/>
                  <a:pt x="1827" y="519"/>
                  <a:pt x="1827" y="519"/>
                </a:cubicBezTo>
                <a:cubicBezTo>
                  <a:pt x="1828" y="519"/>
                  <a:pt x="1828" y="518"/>
                  <a:pt x="1828" y="519"/>
                </a:cubicBezTo>
                <a:cubicBezTo>
                  <a:pt x="1829" y="519"/>
                  <a:pt x="1828" y="519"/>
                  <a:pt x="1828" y="520"/>
                </a:cubicBezTo>
                <a:cubicBezTo>
                  <a:pt x="1827" y="520"/>
                  <a:pt x="1827" y="520"/>
                  <a:pt x="1827" y="520"/>
                </a:cubicBezTo>
                <a:cubicBezTo>
                  <a:pt x="1827" y="520"/>
                  <a:pt x="1827" y="521"/>
                  <a:pt x="1826" y="521"/>
                </a:cubicBezTo>
                <a:cubicBezTo>
                  <a:pt x="1826" y="522"/>
                  <a:pt x="1825" y="520"/>
                  <a:pt x="1824" y="520"/>
                </a:cubicBezTo>
                <a:cubicBezTo>
                  <a:pt x="1824" y="521"/>
                  <a:pt x="1823" y="524"/>
                  <a:pt x="1823" y="523"/>
                </a:cubicBezTo>
                <a:cubicBezTo>
                  <a:pt x="1823" y="522"/>
                  <a:pt x="1823" y="522"/>
                  <a:pt x="1823" y="522"/>
                </a:cubicBezTo>
                <a:cubicBezTo>
                  <a:pt x="1823" y="522"/>
                  <a:pt x="1823" y="521"/>
                  <a:pt x="1823" y="521"/>
                </a:cubicBezTo>
                <a:cubicBezTo>
                  <a:pt x="1823" y="521"/>
                  <a:pt x="1823" y="521"/>
                  <a:pt x="1823" y="521"/>
                </a:cubicBezTo>
                <a:cubicBezTo>
                  <a:pt x="1823" y="520"/>
                  <a:pt x="1823" y="520"/>
                  <a:pt x="1823" y="520"/>
                </a:cubicBezTo>
                <a:cubicBezTo>
                  <a:pt x="1822" y="520"/>
                  <a:pt x="1822" y="520"/>
                  <a:pt x="1822" y="521"/>
                </a:cubicBezTo>
                <a:cubicBezTo>
                  <a:pt x="1821" y="521"/>
                  <a:pt x="1820" y="521"/>
                  <a:pt x="1820" y="522"/>
                </a:cubicBezTo>
                <a:cubicBezTo>
                  <a:pt x="1820" y="522"/>
                  <a:pt x="1821" y="523"/>
                  <a:pt x="1821" y="523"/>
                </a:cubicBezTo>
                <a:cubicBezTo>
                  <a:pt x="1821" y="523"/>
                  <a:pt x="1820" y="524"/>
                  <a:pt x="1820" y="524"/>
                </a:cubicBezTo>
                <a:cubicBezTo>
                  <a:pt x="1820" y="525"/>
                  <a:pt x="1820" y="525"/>
                  <a:pt x="1821" y="525"/>
                </a:cubicBezTo>
                <a:cubicBezTo>
                  <a:pt x="1821" y="525"/>
                  <a:pt x="1821" y="525"/>
                  <a:pt x="1822" y="525"/>
                </a:cubicBezTo>
                <a:cubicBezTo>
                  <a:pt x="1822" y="526"/>
                  <a:pt x="1822" y="526"/>
                  <a:pt x="1822" y="526"/>
                </a:cubicBezTo>
                <a:cubicBezTo>
                  <a:pt x="1823" y="526"/>
                  <a:pt x="1823" y="527"/>
                  <a:pt x="1823" y="527"/>
                </a:cubicBezTo>
                <a:cubicBezTo>
                  <a:pt x="1823" y="527"/>
                  <a:pt x="1824" y="527"/>
                  <a:pt x="1824" y="527"/>
                </a:cubicBezTo>
                <a:cubicBezTo>
                  <a:pt x="1825" y="527"/>
                  <a:pt x="1825" y="527"/>
                  <a:pt x="1825" y="527"/>
                </a:cubicBezTo>
                <a:cubicBezTo>
                  <a:pt x="1826" y="527"/>
                  <a:pt x="1826" y="526"/>
                  <a:pt x="1826" y="525"/>
                </a:cubicBezTo>
                <a:cubicBezTo>
                  <a:pt x="1826" y="525"/>
                  <a:pt x="1826" y="525"/>
                  <a:pt x="1826" y="525"/>
                </a:cubicBezTo>
                <a:cubicBezTo>
                  <a:pt x="1826" y="525"/>
                  <a:pt x="1826" y="524"/>
                  <a:pt x="1826" y="524"/>
                </a:cubicBezTo>
                <a:cubicBezTo>
                  <a:pt x="1826" y="524"/>
                  <a:pt x="1826" y="524"/>
                  <a:pt x="1827" y="524"/>
                </a:cubicBezTo>
                <a:cubicBezTo>
                  <a:pt x="1827" y="524"/>
                  <a:pt x="1828" y="524"/>
                  <a:pt x="1828" y="524"/>
                </a:cubicBezTo>
                <a:cubicBezTo>
                  <a:pt x="1828" y="524"/>
                  <a:pt x="1829" y="523"/>
                  <a:pt x="1829" y="524"/>
                </a:cubicBezTo>
                <a:cubicBezTo>
                  <a:pt x="1830" y="524"/>
                  <a:pt x="1831" y="524"/>
                  <a:pt x="1831" y="523"/>
                </a:cubicBezTo>
                <a:cubicBezTo>
                  <a:pt x="1832" y="523"/>
                  <a:pt x="1832" y="523"/>
                  <a:pt x="1832" y="522"/>
                </a:cubicBezTo>
                <a:cubicBezTo>
                  <a:pt x="1832" y="522"/>
                  <a:pt x="1833" y="522"/>
                  <a:pt x="1833" y="522"/>
                </a:cubicBezTo>
                <a:cubicBezTo>
                  <a:pt x="1834" y="522"/>
                  <a:pt x="1834" y="522"/>
                  <a:pt x="1834" y="523"/>
                </a:cubicBezTo>
                <a:cubicBezTo>
                  <a:pt x="1833" y="523"/>
                  <a:pt x="1833" y="523"/>
                  <a:pt x="1832" y="523"/>
                </a:cubicBezTo>
                <a:cubicBezTo>
                  <a:pt x="1832" y="524"/>
                  <a:pt x="1832" y="524"/>
                  <a:pt x="1831" y="524"/>
                </a:cubicBezTo>
                <a:cubicBezTo>
                  <a:pt x="1831" y="524"/>
                  <a:pt x="1831" y="524"/>
                  <a:pt x="1830" y="524"/>
                </a:cubicBezTo>
                <a:cubicBezTo>
                  <a:pt x="1830" y="524"/>
                  <a:pt x="1829" y="524"/>
                  <a:pt x="1829" y="525"/>
                </a:cubicBezTo>
                <a:cubicBezTo>
                  <a:pt x="1829" y="526"/>
                  <a:pt x="1829" y="526"/>
                  <a:pt x="1830" y="526"/>
                </a:cubicBezTo>
                <a:cubicBezTo>
                  <a:pt x="1830" y="526"/>
                  <a:pt x="1830" y="526"/>
                  <a:pt x="1830" y="526"/>
                </a:cubicBezTo>
                <a:cubicBezTo>
                  <a:pt x="1831" y="527"/>
                  <a:pt x="1832" y="526"/>
                  <a:pt x="1832" y="527"/>
                </a:cubicBezTo>
                <a:cubicBezTo>
                  <a:pt x="1833" y="527"/>
                  <a:pt x="1833" y="527"/>
                  <a:pt x="1832" y="527"/>
                </a:cubicBezTo>
                <a:cubicBezTo>
                  <a:pt x="1832" y="528"/>
                  <a:pt x="1831" y="527"/>
                  <a:pt x="1831" y="528"/>
                </a:cubicBezTo>
                <a:cubicBezTo>
                  <a:pt x="1831" y="528"/>
                  <a:pt x="1830" y="528"/>
                  <a:pt x="1830" y="528"/>
                </a:cubicBezTo>
                <a:cubicBezTo>
                  <a:pt x="1829" y="529"/>
                  <a:pt x="1829" y="529"/>
                  <a:pt x="1828" y="530"/>
                </a:cubicBezTo>
                <a:cubicBezTo>
                  <a:pt x="1828" y="530"/>
                  <a:pt x="1827" y="532"/>
                  <a:pt x="1828" y="531"/>
                </a:cubicBezTo>
                <a:cubicBezTo>
                  <a:pt x="1829" y="531"/>
                  <a:pt x="1829" y="531"/>
                  <a:pt x="1830" y="531"/>
                </a:cubicBezTo>
                <a:cubicBezTo>
                  <a:pt x="1830" y="532"/>
                  <a:pt x="1830" y="532"/>
                  <a:pt x="1831" y="532"/>
                </a:cubicBezTo>
                <a:cubicBezTo>
                  <a:pt x="1831" y="532"/>
                  <a:pt x="1832" y="531"/>
                  <a:pt x="1832" y="532"/>
                </a:cubicBezTo>
                <a:cubicBezTo>
                  <a:pt x="1831" y="532"/>
                  <a:pt x="1831" y="532"/>
                  <a:pt x="1831" y="533"/>
                </a:cubicBezTo>
                <a:cubicBezTo>
                  <a:pt x="1831" y="533"/>
                  <a:pt x="1831" y="534"/>
                  <a:pt x="1831" y="534"/>
                </a:cubicBezTo>
                <a:cubicBezTo>
                  <a:pt x="1830" y="535"/>
                  <a:pt x="1830" y="534"/>
                  <a:pt x="1830" y="534"/>
                </a:cubicBezTo>
                <a:cubicBezTo>
                  <a:pt x="1830" y="534"/>
                  <a:pt x="1830" y="534"/>
                  <a:pt x="1829" y="534"/>
                </a:cubicBezTo>
                <a:cubicBezTo>
                  <a:pt x="1829" y="534"/>
                  <a:pt x="1829" y="534"/>
                  <a:pt x="1829" y="534"/>
                </a:cubicBezTo>
                <a:cubicBezTo>
                  <a:pt x="1828" y="534"/>
                  <a:pt x="1828" y="534"/>
                  <a:pt x="1828" y="533"/>
                </a:cubicBezTo>
                <a:cubicBezTo>
                  <a:pt x="1827" y="533"/>
                  <a:pt x="1826" y="533"/>
                  <a:pt x="1826" y="533"/>
                </a:cubicBezTo>
                <a:cubicBezTo>
                  <a:pt x="1825" y="533"/>
                  <a:pt x="1825" y="533"/>
                  <a:pt x="1825" y="533"/>
                </a:cubicBezTo>
                <a:cubicBezTo>
                  <a:pt x="1825" y="532"/>
                  <a:pt x="1824" y="531"/>
                  <a:pt x="1824" y="532"/>
                </a:cubicBezTo>
                <a:cubicBezTo>
                  <a:pt x="1824" y="532"/>
                  <a:pt x="1825" y="532"/>
                  <a:pt x="1825" y="533"/>
                </a:cubicBezTo>
                <a:cubicBezTo>
                  <a:pt x="1825" y="533"/>
                  <a:pt x="1824" y="533"/>
                  <a:pt x="1824" y="534"/>
                </a:cubicBezTo>
                <a:cubicBezTo>
                  <a:pt x="1823" y="534"/>
                  <a:pt x="1823" y="535"/>
                  <a:pt x="1823" y="535"/>
                </a:cubicBezTo>
                <a:cubicBezTo>
                  <a:pt x="1823" y="535"/>
                  <a:pt x="1823" y="536"/>
                  <a:pt x="1823" y="536"/>
                </a:cubicBezTo>
                <a:cubicBezTo>
                  <a:pt x="1823" y="537"/>
                  <a:pt x="1824" y="537"/>
                  <a:pt x="1824" y="538"/>
                </a:cubicBezTo>
                <a:cubicBezTo>
                  <a:pt x="1825" y="539"/>
                  <a:pt x="1825" y="540"/>
                  <a:pt x="1826" y="540"/>
                </a:cubicBezTo>
                <a:cubicBezTo>
                  <a:pt x="1826" y="541"/>
                  <a:pt x="1827" y="541"/>
                  <a:pt x="1828" y="541"/>
                </a:cubicBezTo>
                <a:cubicBezTo>
                  <a:pt x="1829" y="542"/>
                  <a:pt x="1829" y="543"/>
                  <a:pt x="1830" y="543"/>
                </a:cubicBezTo>
                <a:cubicBezTo>
                  <a:pt x="1831" y="543"/>
                  <a:pt x="1832" y="543"/>
                  <a:pt x="1832" y="544"/>
                </a:cubicBezTo>
                <a:cubicBezTo>
                  <a:pt x="1833" y="544"/>
                  <a:pt x="1834" y="544"/>
                  <a:pt x="1835" y="544"/>
                </a:cubicBezTo>
                <a:cubicBezTo>
                  <a:pt x="1835" y="544"/>
                  <a:pt x="1837" y="544"/>
                  <a:pt x="1837" y="545"/>
                </a:cubicBezTo>
                <a:cubicBezTo>
                  <a:pt x="1837" y="545"/>
                  <a:pt x="1836" y="546"/>
                  <a:pt x="1836" y="546"/>
                </a:cubicBezTo>
                <a:cubicBezTo>
                  <a:pt x="1836" y="546"/>
                  <a:pt x="1835" y="546"/>
                  <a:pt x="1835" y="547"/>
                </a:cubicBezTo>
                <a:cubicBezTo>
                  <a:pt x="1835" y="548"/>
                  <a:pt x="1837" y="547"/>
                  <a:pt x="1837" y="547"/>
                </a:cubicBezTo>
                <a:cubicBezTo>
                  <a:pt x="1838" y="547"/>
                  <a:pt x="1838" y="547"/>
                  <a:pt x="1838" y="547"/>
                </a:cubicBezTo>
                <a:cubicBezTo>
                  <a:pt x="1839" y="548"/>
                  <a:pt x="1839" y="548"/>
                  <a:pt x="1840" y="548"/>
                </a:cubicBezTo>
                <a:cubicBezTo>
                  <a:pt x="1840" y="548"/>
                  <a:pt x="1840" y="548"/>
                  <a:pt x="1841" y="548"/>
                </a:cubicBezTo>
                <a:cubicBezTo>
                  <a:pt x="1841" y="549"/>
                  <a:pt x="1841" y="548"/>
                  <a:pt x="1842" y="548"/>
                </a:cubicBezTo>
                <a:cubicBezTo>
                  <a:pt x="1842" y="548"/>
                  <a:pt x="1842" y="548"/>
                  <a:pt x="1843" y="548"/>
                </a:cubicBezTo>
                <a:cubicBezTo>
                  <a:pt x="1843" y="548"/>
                  <a:pt x="1844" y="548"/>
                  <a:pt x="1844" y="548"/>
                </a:cubicBezTo>
                <a:cubicBezTo>
                  <a:pt x="1845" y="548"/>
                  <a:pt x="1846" y="548"/>
                  <a:pt x="1847" y="548"/>
                </a:cubicBezTo>
                <a:cubicBezTo>
                  <a:pt x="1847" y="547"/>
                  <a:pt x="1848" y="547"/>
                  <a:pt x="1848" y="547"/>
                </a:cubicBezTo>
                <a:cubicBezTo>
                  <a:pt x="1848" y="547"/>
                  <a:pt x="1848" y="547"/>
                  <a:pt x="1849" y="547"/>
                </a:cubicBezTo>
                <a:cubicBezTo>
                  <a:pt x="1849" y="547"/>
                  <a:pt x="1849" y="547"/>
                  <a:pt x="1849" y="547"/>
                </a:cubicBezTo>
                <a:cubicBezTo>
                  <a:pt x="1851" y="546"/>
                  <a:pt x="1853" y="547"/>
                  <a:pt x="1854" y="546"/>
                </a:cubicBezTo>
                <a:cubicBezTo>
                  <a:pt x="1855" y="545"/>
                  <a:pt x="1856" y="545"/>
                  <a:pt x="1857" y="544"/>
                </a:cubicBezTo>
                <a:cubicBezTo>
                  <a:pt x="1858" y="543"/>
                  <a:pt x="1860" y="542"/>
                  <a:pt x="1862" y="540"/>
                </a:cubicBezTo>
                <a:cubicBezTo>
                  <a:pt x="1862" y="539"/>
                  <a:pt x="1862" y="539"/>
                  <a:pt x="1863" y="538"/>
                </a:cubicBezTo>
                <a:cubicBezTo>
                  <a:pt x="1864" y="538"/>
                  <a:pt x="1864" y="538"/>
                  <a:pt x="1865" y="538"/>
                </a:cubicBezTo>
                <a:cubicBezTo>
                  <a:pt x="1865" y="537"/>
                  <a:pt x="1865" y="537"/>
                  <a:pt x="1865" y="537"/>
                </a:cubicBezTo>
                <a:cubicBezTo>
                  <a:pt x="1865" y="537"/>
                  <a:pt x="1865" y="537"/>
                  <a:pt x="1865" y="536"/>
                </a:cubicBezTo>
                <a:cubicBezTo>
                  <a:pt x="1865" y="536"/>
                  <a:pt x="1867" y="536"/>
                  <a:pt x="1867" y="536"/>
                </a:cubicBezTo>
                <a:cubicBezTo>
                  <a:pt x="1867" y="535"/>
                  <a:pt x="1867" y="535"/>
                  <a:pt x="1867" y="534"/>
                </a:cubicBezTo>
                <a:cubicBezTo>
                  <a:pt x="1867" y="534"/>
                  <a:pt x="1867" y="534"/>
                  <a:pt x="1868" y="534"/>
                </a:cubicBezTo>
                <a:cubicBezTo>
                  <a:pt x="1868" y="533"/>
                  <a:pt x="1869" y="533"/>
                  <a:pt x="1869" y="533"/>
                </a:cubicBezTo>
                <a:cubicBezTo>
                  <a:pt x="1869" y="533"/>
                  <a:pt x="1870" y="533"/>
                  <a:pt x="1870" y="533"/>
                </a:cubicBezTo>
                <a:cubicBezTo>
                  <a:pt x="1870" y="532"/>
                  <a:pt x="1871" y="532"/>
                  <a:pt x="1871" y="532"/>
                </a:cubicBezTo>
                <a:cubicBezTo>
                  <a:pt x="1871" y="531"/>
                  <a:pt x="1870" y="531"/>
                  <a:pt x="1870" y="531"/>
                </a:cubicBezTo>
                <a:cubicBezTo>
                  <a:pt x="1870" y="531"/>
                  <a:pt x="1869" y="530"/>
                  <a:pt x="1870" y="530"/>
                </a:cubicBezTo>
                <a:cubicBezTo>
                  <a:pt x="1870" y="530"/>
                  <a:pt x="1871" y="530"/>
                  <a:pt x="1871" y="531"/>
                </a:cubicBezTo>
                <a:cubicBezTo>
                  <a:pt x="1872" y="531"/>
                  <a:pt x="1872" y="531"/>
                  <a:pt x="1873" y="531"/>
                </a:cubicBezTo>
                <a:cubicBezTo>
                  <a:pt x="1874" y="531"/>
                  <a:pt x="1875" y="531"/>
                  <a:pt x="1876" y="531"/>
                </a:cubicBezTo>
                <a:cubicBezTo>
                  <a:pt x="1877" y="531"/>
                  <a:pt x="1877" y="530"/>
                  <a:pt x="1877" y="529"/>
                </a:cubicBezTo>
                <a:cubicBezTo>
                  <a:pt x="1878" y="529"/>
                  <a:pt x="1878" y="528"/>
                  <a:pt x="1878" y="528"/>
                </a:cubicBezTo>
                <a:cubicBezTo>
                  <a:pt x="1879" y="528"/>
                  <a:pt x="1879" y="528"/>
                  <a:pt x="1879" y="528"/>
                </a:cubicBezTo>
                <a:cubicBezTo>
                  <a:pt x="1880" y="529"/>
                  <a:pt x="1880" y="528"/>
                  <a:pt x="1880" y="527"/>
                </a:cubicBezTo>
                <a:cubicBezTo>
                  <a:pt x="1880" y="526"/>
                  <a:pt x="1880" y="525"/>
                  <a:pt x="1879" y="524"/>
                </a:cubicBezTo>
                <a:cubicBezTo>
                  <a:pt x="1879" y="524"/>
                  <a:pt x="1877" y="523"/>
                  <a:pt x="1878" y="523"/>
                </a:cubicBezTo>
                <a:cubicBezTo>
                  <a:pt x="1878" y="522"/>
                  <a:pt x="1879" y="523"/>
                  <a:pt x="1880" y="522"/>
                </a:cubicBezTo>
                <a:cubicBezTo>
                  <a:pt x="1880" y="522"/>
                  <a:pt x="1880" y="522"/>
                  <a:pt x="1880" y="522"/>
                </a:cubicBezTo>
                <a:cubicBezTo>
                  <a:pt x="1880" y="521"/>
                  <a:pt x="1881" y="522"/>
                  <a:pt x="1881" y="521"/>
                </a:cubicBezTo>
                <a:cubicBezTo>
                  <a:pt x="1881" y="521"/>
                  <a:pt x="1881" y="520"/>
                  <a:pt x="1881" y="520"/>
                </a:cubicBezTo>
                <a:cubicBezTo>
                  <a:pt x="1880" y="519"/>
                  <a:pt x="1880" y="519"/>
                  <a:pt x="1880" y="518"/>
                </a:cubicBezTo>
                <a:cubicBezTo>
                  <a:pt x="1881" y="517"/>
                  <a:pt x="1881" y="517"/>
                  <a:pt x="1882" y="517"/>
                </a:cubicBezTo>
                <a:cubicBezTo>
                  <a:pt x="1882" y="517"/>
                  <a:pt x="1882" y="517"/>
                  <a:pt x="1882" y="517"/>
                </a:cubicBezTo>
                <a:cubicBezTo>
                  <a:pt x="1882" y="516"/>
                  <a:pt x="1883" y="516"/>
                  <a:pt x="1883" y="516"/>
                </a:cubicBezTo>
                <a:cubicBezTo>
                  <a:pt x="1883" y="517"/>
                  <a:pt x="1882" y="517"/>
                  <a:pt x="1882" y="517"/>
                </a:cubicBezTo>
                <a:cubicBezTo>
                  <a:pt x="1882" y="517"/>
                  <a:pt x="1882" y="518"/>
                  <a:pt x="1882" y="518"/>
                </a:cubicBezTo>
                <a:cubicBezTo>
                  <a:pt x="1882" y="518"/>
                  <a:pt x="1882" y="519"/>
                  <a:pt x="1881" y="519"/>
                </a:cubicBezTo>
                <a:cubicBezTo>
                  <a:pt x="1881" y="520"/>
                  <a:pt x="1881" y="520"/>
                  <a:pt x="1881" y="521"/>
                </a:cubicBezTo>
                <a:cubicBezTo>
                  <a:pt x="1882" y="522"/>
                  <a:pt x="1882" y="524"/>
                  <a:pt x="1882" y="526"/>
                </a:cubicBezTo>
                <a:cubicBezTo>
                  <a:pt x="1882" y="526"/>
                  <a:pt x="1882" y="526"/>
                  <a:pt x="1882" y="527"/>
                </a:cubicBezTo>
                <a:cubicBezTo>
                  <a:pt x="1882" y="527"/>
                  <a:pt x="1883" y="527"/>
                  <a:pt x="1883" y="527"/>
                </a:cubicBezTo>
                <a:cubicBezTo>
                  <a:pt x="1883" y="528"/>
                  <a:pt x="1883" y="529"/>
                  <a:pt x="1884" y="529"/>
                </a:cubicBezTo>
                <a:cubicBezTo>
                  <a:pt x="1885" y="529"/>
                  <a:pt x="1888" y="528"/>
                  <a:pt x="1888" y="530"/>
                </a:cubicBezTo>
                <a:cubicBezTo>
                  <a:pt x="1888" y="530"/>
                  <a:pt x="1887" y="531"/>
                  <a:pt x="1887" y="531"/>
                </a:cubicBezTo>
                <a:cubicBezTo>
                  <a:pt x="1887" y="531"/>
                  <a:pt x="1887" y="531"/>
                  <a:pt x="1887" y="532"/>
                </a:cubicBezTo>
                <a:cubicBezTo>
                  <a:pt x="1887" y="533"/>
                  <a:pt x="1887" y="533"/>
                  <a:pt x="1887" y="534"/>
                </a:cubicBezTo>
                <a:cubicBezTo>
                  <a:pt x="1887" y="535"/>
                  <a:pt x="1887" y="536"/>
                  <a:pt x="1887" y="537"/>
                </a:cubicBezTo>
                <a:cubicBezTo>
                  <a:pt x="1888" y="537"/>
                  <a:pt x="1888" y="538"/>
                  <a:pt x="1888" y="538"/>
                </a:cubicBezTo>
                <a:cubicBezTo>
                  <a:pt x="1888" y="539"/>
                  <a:pt x="1888" y="540"/>
                  <a:pt x="1888" y="540"/>
                </a:cubicBezTo>
                <a:cubicBezTo>
                  <a:pt x="1888" y="541"/>
                  <a:pt x="1888" y="542"/>
                  <a:pt x="1889" y="542"/>
                </a:cubicBezTo>
                <a:cubicBezTo>
                  <a:pt x="1889" y="543"/>
                  <a:pt x="1890" y="543"/>
                  <a:pt x="1890" y="543"/>
                </a:cubicBezTo>
                <a:cubicBezTo>
                  <a:pt x="1890" y="544"/>
                  <a:pt x="1890" y="544"/>
                  <a:pt x="1891" y="544"/>
                </a:cubicBezTo>
                <a:cubicBezTo>
                  <a:pt x="1892" y="544"/>
                  <a:pt x="1893" y="544"/>
                  <a:pt x="1892" y="543"/>
                </a:cubicBezTo>
                <a:cubicBezTo>
                  <a:pt x="1892" y="542"/>
                  <a:pt x="1892" y="542"/>
                  <a:pt x="1892" y="542"/>
                </a:cubicBezTo>
                <a:cubicBezTo>
                  <a:pt x="1892" y="541"/>
                  <a:pt x="1893" y="541"/>
                  <a:pt x="1893" y="542"/>
                </a:cubicBezTo>
                <a:cubicBezTo>
                  <a:pt x="1893" y="542"/>
                  <a:pt x="1893" y="543"/>
                  <a:pt x="1893" y="543"/>
                </a:cubicBezTo>
                <a:cubicBezTo>
                  <a:pt x="1893" y="543"/>
                  <a:pt x="1893" y="544"/>
                  <a:pt x="1893" y="544"/>
                </a:cubicBezTo>
                <a:cubicBezTo>
                  <a:pt x="1893" y="545"/>
                  <a:pt x="1892" y="545"/>
                  <a:pt x="1891" y="545"/>
                </a:cubicBezTo>
                <a:cubicBezTo>
                  <a:pt x="1891" y="546"/>
                  <a:pt x="1890" y="547"/>
                  <a:pt x="1891" y="547"/>
                </a:cubicBezTo>
                <a:cubicBezTo>
                  <a:pt x="1892" y="546"/>
                  <a:pt x="1892" y="546"/>
                  <a:pt x="1893" y="546"/>
                </a:cubicBezTo>
                <a:cubicBezTo>
                  <a:pt x="1893" y="546"/>
                  <a:pt x="1893" y="547"/>
                  <a:pt x="1894" y="547"/>
                </a:cubicBezTo>
                <a:cubicBezTo>
                  <a:pt x="1894" y="547"/>
                  <a:pt x="1894" y="546"/>
                  <a:pt x="1895" y="546"/>
                </a:cubicBezTo>
                <a:cubicBezTo>
                  <a:pt x="1895" y="546"/>
                  <a:pt x="1895" y="546"/>
                  <a:pt x="1895" y="545"/>
                </a:cubicBezTo>
                <a:cubicBezTo>
                  <a:pt x="1896" y="544"/>
                  <a:pt x="1894" y="544"/>
                  <a:pt x="1894" y="544"/>
                </a:cubicBezTo>
                <a:cubicBezTo>
                  <a:pt x="1894" y="543"/>
                  <a:pt x="1895" y="543"/>
                  <a:pt x="1895" y="544"/>
                </a:cubicBezTo>
                <a:cubicBezTo>
                  <a:pt x="1895" y="544"/>
                  <a:pt x="1896" y="544"/>
                  <a:pt x="1896" y="545"/>
                </a:cubicBezTo>
                <a:cubicBezTo>
                  <a:pt x="1896" y="546"/>
                  <a:pt x="1895" y="546"/>
                  <a:pt x="1895" y="547"/>
                </a:cubicBezTo>
                <a:cubicBezTo>
                  <a:pt x="1894" y="547"/>
                  <a:pt x="1894" y="548"/>
                  <a:pt x="1894" y="549"/>
                </a:cubicBezTo>
                <a:cubicBezTo>
                  <a:pt x="1894" y="549"/>
                  <a:pt x="1894" y="549"/>
                  <a:pt x="1894" y="550"/>
                </a:cubicBezTo>
                <a:cubicBezTo>
                  <a:pt x="1894" y="550"/>
                  <a:pt x="1894" y="550"/>
                  <a:pt x="1894" y="551"/>
                </a:cubicBezTo>
                <a:cubicBezTo>
                  <a:pt x="1894" y="551"/>
                  <a:pt x="1894" y="551"/>
                  <a:pt x="1894" y="552"/>
                </a:cubicBezTo>
                <a:cubicBezTo>
                  <a:pt x="1894" y="552"/>
                  <a:pt x="1894" y="552"/>
                  <a:pt x="1894" y="552"/>
                </a:cubicBezTo>
                <a:cubicBezTo>
                  <a:pt x="1895" y="553"/>
                  <a:pt x="1894" y="554"/>
                  <a:pt x="1895" y="555"/>
                </a:cubicBezTo>
                <a:cubicBezTo>
                  <a:pt x="1896" y="555"/>
                  <a:pt x="1896" y="556"/>
                  <a:pt x="1896" y="557"/>
                </a:cubicBezTo>
                <a:cubicBezTo>
                  <a:pt x="1896" y="558"/>
                  <a:pt x="1896" y="559"/>
                  <a:pt x="1896" y="560"/>
                </a:cubicBezTo>
                <a:cubicBezTo>
                  <a:pt x="1897" y="560"/>
                  <a:pt x="1897" y="560"/>
                  <a:pt x="1898" y="561"/>
                </a:cubicBezTo>
                <a:cubicBezTo>
                  <a:pt x="1898" y="562"/>
                  <a:pt x="1898" y="563"/>
                  <a:pt x="1899" y="563"/>
                </a:cubicBezTo>
                <a:cubicBezTo>
                  <a:pt x="1900" y="564"/>
                  <a:pt x="1900" y="566"/>
                  <a:pt x="1902" y="567"/>
                </a:cubicBezTo>
                <a:cubicBezTo>
                  <a:pt x="1903" y="567"/>
                  <a:pt x="1903" y="568"/>
                  <a:pt x="1903" y="568"/>
                </a:cubicBezTo>
                <a:cubicBezTo>
                  <a:pt x="1904" y="569"/>
                  <a:pt x="1904" y="570"/>
                  <a:pt x="1905" y="570"/>
                </a:cubicBezTo>
                <a:cubicBezTo>
                  <a:pt x="1905" y="570"/>
                  <a:pt x="1905" y="571"/>
                  <a:pt x="1906" y="571"/>
                </a:cubicBezTo>
                <a:cubicBezTo>
                  <a:pt x="1906" y="571"/>
                  <a:pt x="1906" y="571"/>
                  <a:pt x="1907" y="571"/>
                </a:cubicBezTo>
                <a:cubicBezTo>
                  <a:pt x="1907" y="572"/>
                  <a:pt x="1908" y="573"/>
                  <a:pt x="1907" y="573"/>
                </a:cubicBezTo>
                <a:cubicBezTo>
                  <a:pt x="1907" y="574"/>
                  <a:pt x="1906" y="574"/>
                  <a:pt x="1905" y="574"/>
                </a:cubicBezTo>
                <a:cubicBezTo>
                  <a:pt x="1905" y="574"/>
                  <a:pt x="1904" y="574"/>
                  <a:pt x="1904" y="574"/>
                </a:cubicBezTo>
                <a:cubicBezTo>
                  <a:pt x="1904" y="575"/>
                  <a:pt x="1905" y="575"/>
                  <a:pt x="1905" y="575"/>
                </a:cubicBezTo>
                <a:cubicBezTo>
                  <a:pt x="1905" y="575"/>
                  <a:pt x="1906" y="576"/>
                  <a:pt x="1905" y="577"/>
                </a:cubicBezTo>
                <a:cubicBezTo>
                  <a:pt x="1905" y="578"/>
                  <a:pt x="1904" y="577"/>
                  <a:pt x="1903" y="576"/>
                </a:cubicBezTo>
                <a:cubicBezTo>
                  <a:pt x="1903" y="576"/>
                  <a:pt x="1902" y="577"/>
                  <a:pt x="1903" y="577"/>
                </a:cubicBezTo>
                <a:cubicBezTo>
                  <a:pt x="1903" y="578"/>
                  <a:pt x="1904" y="578"/>
                  <a:pt x="1904" y="579"/>
                </a:cubicBezTo>
                <a:cubicBezTo>
                  <a:pt x="1904" y="580"/>
                  <a:pt x="1904" y="580"/>
                  <a:pt x="1905" y="581"/>
                </a:cubicBezTo>
                <a:cubicBezTo>
                  <a:pt x="1905" y="582"/>
                  <a:pt x="1906" y="582"/>
                  <a:pt x="1906" y="583"/>
                </a:cubicBezTo>
                <a:cubicBezTo>
                  <a:pt x="1906" y="583"/>
                  <a:pt x="1906" y="584"/>
                  <a:pt x="1907" y="585"/>
                </a:cubicBezTo>
                <a:cubicBezTo>
                  <a:pt x="1907" y="585"/>
                  <a:pt x="1907" y="585"/>
                  <a:pt x="1908" y="585"/>
                </a:cubicBezTo>
                <a:cubicBezTo>
                  <a:pt x="1908" y="586"/>
                  <a:pt x="1908" y="586"/>
                  <a:pt x="1908" y="586"/>
                </a:cubicBezTo>
                <a:cubicBezTo>
                  <a:pt x="1909" y="586"/>
                  <a:pt x="1909" y="586"/>
                  <a:pt x="1909" y="587"/>
                </a:cubicBezTo>
                <a:cubicBezTo>
                  <a:pt x="1909" y="587"/>
                  <a:pt x="1908" y="587"/>
                  <a:pt x="1908" y="587"/>
                </a:cubicBezTo>
                <a:cubicBezTo>
                  <a:pt x="1908" y="588"/>
                  <a:pt x="1908" y="590"/>
                  <a:pt x="1907" y="590"/>
                </a:cubicBezTo>
                <a:cubicBezTo>
                  <a:pt x="1907" y="591"/>
                  <a:pt x="1907" y="591"/>
                  <a:pt x="1906" y="591"/>
                </a:cubicBezTo>
                <a:cubicBezTo>
                  <a:pt x="1906" y="592"/>
                  <a:pt x="1907" y="592"/>
                  <a:pt x="1907" y="592"/>
                </a:cubicBezTo>
                <a:cubicBezTo>
                  <a:pt x="1907" y="591"/>
                  <a:pt x="1908" y="591"/>
                  <a:pt x="1908" y="591"/>
                </a:cubicBezTo>
                <a:cubicBezTo>
                  <a:pt x="1909" y="591"/>
                  <a:pt x="1910" y="591"/>
                  <a:pt x="1910" y="592"/>
                </a:cubicBezTo>
                <a:cubicBezTo>
                  <a:pt x="1911" y="592"/>
                  <a:pt x="1912" y="592"/>
                  <a:pt x="1913" y="592"/>
                </a:cubicBezTo>
                <a:cubicBezTo>
                  <a:pt x="1913" y="592"/>
                  <a:pt x="1914" y="593"/>
                  <a:pt x="1915" y="592"/>
                </a:cubicBezTo>
                <a:cubicBezTo>
                  <a:pt x="1916" y="592"/>
                  <a:pt x="1916" y="592"/>
                  <a:pt x="1917" y="592"/>
                </a:cubicBezTo>
                <a:cubicBezTo>
                  <a:pt x="1918" y="591"/>
                  <a:pt x="1919" y="591"/>
                  <a:pt x="1919" y="591"/>
                </a:cubicBezTo>
                <a:cubicBezTo>
                  <a:pt x="1920" y="592"/>
                  <a:pt x="1921" y="592"/>
                  <a:pt x="1922" y="592"/>
                </a:cubicBezTo>
                <a:cubicBezTo>
                  <a:pt x="1922" y="592"/>
                  <a:pt x="1923" y="591"/>
                  <a:pt x="1923" y="590"/>
                </a:cubicBezTo>
                <a:cubicBezTo>
                  <a:pt x="1923" y="590"/>
                  <a:pt x="1924" y="588"/>
                  <a:pt x="1924" y="588"/>
                </a:cubicBezTo>
                <a:cubicBezTo>
                  <a:pt x="1924" y="587"/>
                  <a:pt x="1923" y="587"/>
                  <a:pt x="1923" y="587"/>
                </a:cubicBezTo>
                <a:cubicBezTo>
                  <a:pt x="1923" y="586"/>
                  <a:pt x="1923" y="586"/>
                  <a:pt x="1923" y="585"/>
                </a:cubicBezTo>
                <a:cubicBezTo>
                  <a:pt x="1923" y="585"/>
                  <a:pt x="1923" y="584"/>
                  <a:pt x="1923" y="583"/>
                </a:cubicBezTo>
                <a:cubicBezTo>
                  <a:pt x="1923" y="583"/>
                  <a:pt x="1923" y="582"/>
                  <a:pt x="1924" y="582"/>
                </a:cubicBezTo>
                <a:cubicBezTo>
                  <a:pt x="1924" y="582"/>
                  <a:pt x="1924" y="582"/>
                  <a:pt x="1924" y="581"/>
                </a:cubicBezTo>
                <a:cubicBezTo>
                  <a:pt x="1925" y="581"/>
                  <a:pt x="1926" y="581"/>
                  <a:pt x="1927" y="580"/>
                </a:cubicBezTo>
                <a:cubicBezTo>
                  <a:pt x="1927" y="580"/>
                  <a:pt x="1928" y="580"/>
                  <a:pt x="1928" y="580"/>
                </a:cubicBezTo>
                <a:cubicBezTo>
                  <a:pt x="1929" y="579"/>
                  <a:pt x="1929" y="580"/>
                  <a:pt x="1930" y="580"/>
                </a:cubicBezTo>
                <a:cubicBezTo>
                  <a:pt x="1931" y="580"/>
                  <a:pt x="1932" y="579"/>
                  <a:pt x="1934" y="579"/>
                </a:cubicBezTo>
                <a:cubicBezTo>
                  <a:pt x="1935" y="579"/>
                  <a:pt x="1935" y="579"/>
                  <a:pt x="1935" y="579"/>
                </a:cubicBezTo>
                <a:cubicBezTo>
                  <a:pt x="1936" y="578"/>
                  <a:pt x="1936" y="578"/>
                  <a:pt x="1936" y="578"/>
                </a:cubicBezTo>
                <a:cubicBezTo>
                  <a:pt x="1937" y="578"/>
                  <a:pt x="1938" y="578"/>
                  <a:pt x="1939" y="578"/>
                </a:cubicBezTo>
                <a:cubicBezTo>
                  <a:pt x="1939" y="579"/>
                  <a:pt x="1940" y="579"/>
                  <a:pt x="1940" y="580"/>
                </a:cubicBezTo>
                <a:cubicBezTo>
                  <a:pt x="1941" y="580"/>
                  <a:pt x="1941" y="580"/>
                  <a:pt x="1941" y="580"/>
                </a:cubicBezTo>
                <a:cubicBezTo>
                  <a:pt x="1942" y="579"/>
                  <a:pt x="1942" y="579"/>
                  <a:pt x="1942" y="579"/>
                </a:cubicBezTo>
                <a:cubicBezTo>
                  <a:pt x="1942" y="578"/>
                  <a:pt x="1943" y="577"/>
                  <a:pt x="1943" y="577"/>
                </a:cubicBezTo>
                <a:cubicBezTo>
                  <a:pt x="1944" y="576"/>
                  <a:pt x="1944" y="574"/>
                  <a:pt x="1945" y="573"/>
                </a:cubicBezTo>
                <a:cubicBezTo>
                  <a:pt x="1946" y="573"/>
                  <a:pt x="1946" y="572"/>
                  <a:pt x="1946" y="571"/>
                </a:cubicBezTo>
                <a:cubicBezTo>
                  <a:pt x="1947" y="571"/>
                  <a:pt x="1947" y="570"/>
                  <a:pt x="1947" y="569"/>
                </a:cubicBezTo>
                <a:cubicBezTo>
                  <a:pt x="1948" y="569"/>
                  <a:pt x="1948" y="568"/>
                  <a:pt x="1948" y="567"/>
                </a:cubicBezTo>
                <a:cubicBezTo>
                  <a:pt x="1947" y="566"/>
                  <a:pt x="1947" y="566"/>
                  <a:pt x="1948" y="565"/>
                </a:cubicBezTo>
                <a:cubicBezTo>
                  <a:pt x="1948" y="564"/>
                  <a:pt x="1949" y="564"/>
                  <a:pt x="1949" y="563"/>
                </a:cubicBezTo>
                <a:cubicBezTo>
                  <a:pt x="1949" y="563"/>
                  <a:pt x="1949" y="563"/>
                  <a:pt x="1948" y="563"/>
                </a:cubicBezTo>
                <a:cubicBezTo>
                  <a:pt x="1948" y="562"/>
                  <a:pt x="1948" y="562"/>
                  <a:pt x="1948" y="561"/>
                </a:cubicBezTo>
                <a:cubicBezTo>
                  <a:pt x="1948" y="560"/>
                  <a:pt x="1948" y="560"/>
                  <a:pt x="1949" y="559"/>
                </a:cubicBezTo>
                <a:cubicBezTo>
                  <a:pt x="1950" y="559"/>
                  <a:pt x="1950" y="558"/>
                  <a:pt x="1950" y="557"/>
                </a:cubicBezTo>
                <a:cubicBezTo>
                  <a:pt x="1950" y="556"/>
                  <a:pt x="1949" y="556"/>
                  <a:pt x="1949" y="555"/>
                </a:cubicBezTo>
                <a:cubicBezTo>
                  <a:pt x="1949" y="555"/>
                  <a:pt x="1950" y="554"/>
                  <a:pt x="1950" y="554"/>
                </a:cubicBezTo>
                <a:cubicBezTo>
                  <a:pt x="1950" y="554"/>
                  <a:pt x="1950" y="554"/>
                  <a:pt x="1951" y="554"/>
                </a:cubicBezTo>
                <a:cubicBezTo>
                  <a:pt x="1951" y="553"/>
                  <a:pt x="1950" y="552"/>
                  <a:pt x="1950" y="551"/>
                </a:cubicBezTo>
                <a:cubicBezTo>
                  <a:pt x="1950" y="551"/>
                  <a:pt x="1949" y="551"/>
                  <a:pt x="1949" y="551"/>
                </a:cubicBezTo>
                <a:cubicBezTo>
                  <a:pt x="1949" y="550"/>
                  <a:pt x="1949" y="550"/>
                  <a:pt x="1950" y="550"/>
                </a:cubicBezTo>
                <a:cubicBezTo>
                  <a:pt x="1950" y="550"/>
                  <a:pt x="1950" y="550"/>
                  <a:pt x="1950" y="550"/>
                </a:cubicBezTo>
                <a:cubicBezTo>
                  <a:pt x="1950" y="551"/>
                  <a:pt x="1951" y="551"/>
                  <a:pt x="1952" y="550"/>
                </a:cubicBezTo>
                <a:cubicBezTo>
                  <a:pt x="1952" y="550"/>
                  <a:pt x="1949" y="549"/>
                  <a:pt x="1951" y="548"/>
                </a:cubicBezTo>
                <a:cubicBezTo>
                  <a:pt x="1951" y="547"/>
                  <a:pt x="1952" y="547"/>
                  <a:pt x="1952" y="547"/>
                </a:cubicBezTo>
                <a:cubicBezTo>
                  <a:pt x="1952" y="547"/>
                  <a:pt x="1952" y="546"/>
                  <a:pt x="1952" y="546"/>
                </a:cubicBezTo>
                <a:cubicBezTo>
                  <a:pt x="1952" y="545"/>
                  <a:pt x="1952" y="544"/>
                  <a:pt x="1951" y="544"/>
                </a:cubicBezTo>
                <a:cubicBezTo>
                  <a:pt x="1951" y="543"/>
                  <a:pt x="1951" y="542"/>
                  <a:pt x="1950" y="542"/>
                </a:cubicBezTo>
                <a:cubicBezTo>
                  <a:pt x="1950" y="542"/>
                  <a:pt x="1949" y="542"/>
                  <a:pt x="1949" y="541"/>
                </a:cubicBezTo>
                <a:cubicBezTo>
                  <a:pt x="1948" y="541"/>
                  <a:pt x="1949" y="541"/>
                  <a:pt x="1949" y="541"/>
                </a:cubicBezTo>
                <a:cubicBezTo>
                  <a:pt x="1950" y="541"/>
                  <a:pt x="1950" y="541"/>
                  <a:pt x="1950" y="541"/>
                </a:cubicBezTo>
                <a:cubicBezTo>
                  <a:pt x="1951" y="541"/>
                  <a:pt x="1951" y="542"/>
                  <a:pt x="1951" y="542"/>
                </a:cubicBezTo>
                <a:cubicBezTo>
                  <a:pt x="1952" y="542"/>
                  <a:pt x="1952" y="542"/>
                  <a:pt x="1952" y="542"/>
                </a:cubicBezTo>
                <a:cubicBezTo>
                  <a:pt x="1953" y="541"/>
                  <a:pt x="1953" y="541"/>
                  <a:pt x="1953" y="541"/>
                </a:cubicBezTo>
                <a:cubicBezTo>
                  <a:pt x="1954" y="540"/>
                  <a:pt x="1952" y="540"/>
                  <a:pt x="1952" y="540"/>
                </a:cubicBezTo>
                <a:cubicBezTo>
                  <a:pt x="1952" y="539"/>
                  <a:pt x="1952" y="539"/>
                  <a:pt x="1951" y="539"/>
                </a:cubicBezTo>
                <a:cubicBezTo>
                  <a:pt x="1951" y="539"/>
                  <a:pt x="1951" y="539"/>
                  <a:pt x="1950" y="539"/>
                </a:cubicBezTo>
                <a:cubicBezTo>
                  <a:pt x="1950" y="539"/>
                  <a:pt x="1949" y="539"/>
                  <a:pt x="1950" y="538"/>
                </a:cubicBezTo>
                <a:cubicBezTo>
                  <a:pt x="1950" y="538"/>
                  <a:pt x="1950" y="538"/>
                  <a:pt x="1951" y="538"/>
                </a:cubicBezTo>
                <a:cubicBezTo>
                  <a:pt x="1951" y="538"/>
                  <a:pt x="1952" y="538"/>
                  <a:pt x="1953" y="538"/>
                </a:cubicBezTo>
                <a:cubicBezTo>
                  <a:pt x="1953" y="538"/>
                  <a:pt x="1954" y="538"/>
                  <a:pt x="1954" y="538"/>
                </a:cubicBezTo>
                <a:cubicBezTo>
                  <a:pt x="1954" y="538"/>
                  <a:pt x="1954" y="538"/>
                  <a:pt x="1955" y="537"/>
                </a:cubicBezTo>
                <a:cubicBezTo>
                  <a:pt x="1955" y="537"/>
                  <a:pt x="1956" y="537"/>
                  <a:pt x="1956" y="537"/>
                </a:cubicBezTo>
                <a:cubicBezTo>
                  <a:pt x="1957" y="537"/>
                  <a:pt x="1958" y="537"/>
                  <a:pt x="1959" y="536"/>
                </a:cubicBezTo>
                <a:cubicBezTo>
                  <a:pt x="1959" y="536"/>
                  <a:pt x="1959" y="536"/>
                  <a:pt x="1960" y="536"/>
                </a:cubicBezTo>
                <a:cubicBezTo>
                  <a:pt x="1960" y="536"/>
                  <a:pt x="1960" y="535"/>
                  <a:pt x="1960" y="535"/>
                </a:cubicBezTo>
                <a:cubicBezTo>
                  <a:pt x="1960" y="534"/>
                  <a:pt x="1961" y="534"/>
                  <a:pt x="1961" y="534"/>
                </a:cubicBezTo>
                <a:cubicBezTo>
                  <a:pt x="1961" y="533"/>
                  <a:pt x="1961" y="533"/>
                  <a:pt x="1962" y="533"/>
                </a:cubicBezTo>
                <a:cubicBezTo>
                  <a:pt x="1962" y="533"/>
                  <a:pt x="1962" y="532"/>
                  <a:pt x="1962" y="532"/>
                </a:cubicBezTo>
                <a:cubicBezTo>
                  <a:pt x="1962" y="532"/>
                  <a:pt x="1962" y="531"/>
                  <a:pt x="1962" y="531"/>
                </a:cubicBezTo>
                <a:cubicBezTo>
                  <a:pt x="1963" y="531"/>
                  <a:pt x="1963" y="532"/>
                  <a:pt x="1963" y="532"/>
                </a:cubicBezTo>
                <a:cubicBezTo>
                  <a:pt x="1963" y="533"/>
                  <a:pt x="1963" y="533"/>
                  <a:pt x="1963" y="534"/>
                </a:cubicBezTo>
                <a:cubicBezTo>
                  <a:pt x="1963" y="534"/>
                  <a:pt x="1963" y="534"/>
                  <a:pt x="1963" y="534"/>
                </a:cubicBezTo>
                <a:cubicBezTo>
                  <a:pt x="1964" y="535"/>
                  <a:pt x="1963" y="535"/>
                  <a:pt x="1964" y="535"/>
                </a:cubicBezTo>
                <a:cubicBezTo>
                  <a:pt x="1965" y="535"/>
                  <a:pt x="1965" y="533"/>
                  <a:pt x="1965" y="533"/>
                </a:cubicBezTo>
                <a:cubicBezTo>
                  <a:pt x="1966" y="533"/>
                  <a:pt x="1966" y="533"/>
                  <a:pt x="1966" y="532"/>
                </a:cubicBezTo>
                <a:cubicBezTo>
                  <a:pt x="1967" y="532"/>
                  <a:pt x="1967" y="532"/>
                  <a:pt x="1968" y="531"/>
                </a:cubicBezTo>
                <a:cubicBezTo>
                  <a:pt x="1968" y="531"/>
                  <a:pt x="1968" y="531"/>
                  <a:pt x="1969" y="531"/>
                </a:cubicBezTo>
                <a:cubicBezTo>
                  <a:pt x="1969" y="530"/>
                  <a:pt x="1969" y="530"/>
                  <a:pt x="1970" y="530"/>
                </a:cubicBezTo>
                <a:cubicBezTo>
                  <a:pt x="1970" y="530"/>
                  <a:pt x="1971" y="530"/>
                  <a:pt x="1971" y="529"/>
                </a:cubicBezTo>
                <a:cubicBezTo>
                  <a:pt x="1971" y="529"/>
                  <a:pt x="1970" y="529"/>
                  <a:pt x="1970" y="528"/>
                </a:cubicBezTo>
                <a:cubicBezTo>
                  <a:pt x="1970" y="528"/>
                  <a:pt x="1970" y="528"/>
                  <a:pt x="1970" y="527"/>
                </a:cubicBezTo>
                <a:cubicBezTo>
                  <a:pt x="1970" y="527"/>
                  <a:pt x="1971" y="527"/>
                  <a:pt x="1971" y="528"/>
                </a:cubicBezTo>
                <a:cubicBezTo>
                  <a:pt x="1971" y="528"/>
                  <a:pt x="1972" y="528"/>
                  <a:pt x="1972" y="528"/>
                </a:cubicBezTo>
                <a:cubicBezTo>
                  <a:pt x="1973" y="528"/>
                  <a:pt x="1974" y="527"/>
                  <a:pt x="1973" y="527"/>
                </a:cubicBezTo>
                <a:cubicBezTo>
                  <a:pt x="1973" y="526"/>
                  <a:pt x="1973" y="526"/>
                  <a:pt x="1972" y="526"/>
                </a:cubicBezTo>
                <a:cubicBezTo>
                  <a:pt x="1972" y="526"/>
                  <a:pt x="1972" y="526"/>
                  <a:pt x="1972" y="526"/>
                </a:cubicBezTo>
                <a:cubicBezTo>
                  <a:pt x="1971" y="525"/>
                  <a:pt x="1971" y="525"/>
                  <a:pt x="1970" y="525"/>
                </a:cubicBezTo>
                <a:cubicBezTo>
                  <a:pt x="1970" y="525"/>
                  <a:pt x="1970" y="525"/>
                  <a:pt x="1970" y="526"/>
                </a:cubicBezTo>
                <a:cubicBezTo>
                  <a:pt x="1970" y="526"/>
                  <a:pt x="1969" y="526"/>
                  <a:pt x="1969" y="526"/>
                </a:cubicBezTo>
                <a:cubicBezTo>
                  <a:pt x="1968" y="525"/>
                  <a:pt x="1968" y="526"/>
                  <a:pt x="1967" y="526"/>
                </a:cubicBezTo>
                <a:cubicBezTo>
                  <a:pt x="1967" y="526"/>
                  <a:pt x="1968" y="525"/>
                  <a:pt x="1968" y="525"/>
                </a:cubicBezTo>
                <a:cubicBezTo>
                  <a:pt x="1969" y="525"/>
                  <a:pt x="1969" y="525"/>
                  <a:pt x="1969" y="524"/>
                </a:cubicBezTo>
                <a:cubicBezTo>
                  <a:pt x="1969" y="524"/>
                  <a:pt x="1970" y="523"/>
                  <a:pt x="1971" y="522"/>
                </a:cubicBezTo>
                <a:cubicBezTo>
                  <a:pt x="1972" y="522"/>
                  <a:pt x="1972" y="522"/>
                  <a:pt x="1973" y="521"/>
                </a:cubicBezTo>
                <a:cubicBezTo>
                  <a:pt x="1974" y="521"/>
                  <a:pt x="1974" y="520"/>
                  <a:pt x="1975" y="520"/>
                </a:cubicBezTo>
                <a:cubicBezTo>
                  <a:pt x="1975" y="520"/>
                  <a:pt x="1976" y="520"/>
                  <a:pt x="1976" y="520"/>
                </a:cubicBezTo>
                <a:cubicBezTo>
                  <a:pt x="1976" y="519"/>
                  <a:pt x="1977" y="520"/>
                  <a:pt x="1977" y="519"/>
                </a:cubicBezTo>
                <a:cubicBezTo>
                  <a:pt x="1977" y="519"/>
                  <a:pt x="1978" y="519"/>
                  <a:pt x="1978" y="519"/>
                </a:cubicBezTo>
                <a:cubicBezTo>
                  <a:pt x="1978" y="519"/>
                  <a:pt x="1977" y="518"/>
                  <a:pt x="1977" y="518"/>
                </a:cubicBezTo>
                <a:cubicBezTo>
                  <a:pt x="1977" y="517"/>
                  <a:pt x="1977" y="516"/>
                  <a:pt x="1976" y="516"/>
                </a:cubicBezTo>
                <a:cubicBezTo>
                  <a:pt x="1976" y="515"/>
                  <a:pt x="1976" y="515"/>
                  <a:pt x="1976" y="515"/>
                </a:cubicBezTo>
                <a:cubicBezTo>
                  <a:pt x="1976" y="514"/>
                  <a:pt x="1975" y="514"/>
                  <a:pt x="1975" y="514"/>
                </a:cubicBezTo>
                <a:cubicBezTo>
                  <a:pt x="1975" y="513"/>
                  <a:pt x="1974" y="513"/>
                  <a:pt x="1973" y="513"/>
                </a:cubicBezTo>
                <a:cubicBezTo>
                  <a:pt x="1972" y="513"/>
                  <a:pt x="1972" y="512"/>
                  <a:pt x="1972" y="511"/>
                </a:cubicBezTo>
                <a:cubicBezTo>
                  <a:pt x="1972" y="510"/>
                  <a:pt x="1972" y="510"/>
                  <a:pt x="1971" y="509"/>
                </a:cubicBezTo>
                <a:cubicBezTo>
                  <a:pt x="1970" y="508"/>
                  <a:pt x="1968" y="508"/>
                  <a:pt x="1967" y="506"/>
                </a:cubicBezTo>
                <a:cubicBezTo>
                  <a:pt x="1966" y="505"/>
                  <a:pt x="1965" y="503"/>
                  <a:pt x="1964" y="505"/>
                </a:cubicBezTo>
                <a:cubicBezTo>
                  <a:pt x="1963" y="506"/>
                  <a:pt x="1962" y="506"/>
                  <a:pt x="1962" y="506"/>
                </a:cubicBezTo>
                <a:cubicBezTo>
                  <a:pt x="1961" y="506"/>
                  <a:pt x="1960" y="505"/>
                  <a:pt x="1960" y="505"/>
                </a:cubicBezTo>
                <a:cubicBezTo>
                  <a:pt x="1959" y="504"/>
                  <a:pt x="1959" y="504"/>
                  <a:pt x="1958" y="504"/>
                </a:cubicBezTo>
                <a:cubicBezTo>
                  <a:pt x="1958" y="503"/>
                  <a:pt x="1956" y="503"/>
                  <a:pt x="1957" y="503"/>
                </a:cubicBezTo>
                <a:cubicBezTo>
                  <a:pt x="1958" y="503"/>
                  <a:pt x="1958" y="503"/>
                  <a:pt x="1958" y="502"/>
                </a:cubicBezTo>
                <a:cubicBezTo>
                  <a:pt x="1958" y="502"/>
                  <a:pt x="1957" y="501"/>
                  <a:pt x="1957" y="501"/>
                </a:cubicBezTo>
                <a:cubicBezTo>
                  <a:pt x="1957" y="501"/>
                  <a:pt x="1957" y="501"/>
                  <a:pt x="1956" y="500"/>
                </a:cubicBezTo>
                <a:cubicBezTo>
                  <a:pt x="1956" y="500"/>
                  <a:pt x="1956" y="499"/>
                  <a:pt x="1956" y="499"/>
                </a:cubicBezTo>
                <a:cubicBezTo>
                  <a:pt x="1956" y="499"/>
                  <a:pt x="1956" y="498"/>
                  <a:pt x="1955" y="498"/>
                </a:cubicBezTo>
                <a:cubicBezTo>
                  <a:pt x="1955" y="497"/>
                  <a:pt x="1955" y="495"/>
                  <a:pt x="1955" y="494"/>
                </a:cubicBezTo>
                <a:cubicBezTo>
                  <a:pt x="1955" y="494"/>
                  <a:pt x="1955" y="494"/>
                  <a:pt x="1955" y="493"/>
                </a:cubicBezTo>
                <a:cubicBezTo>
                  <a:pt x="1956" y="493"/>
                  <a:pt x="1956" y="493"/>
                  <a:pt x="1956" y="493"/>
                </a:cubicBezTo>
                <a:cubicBezTo>
                  <a:pt x="1957" y="493"/>
                  <a:pt x="1956" y="492"/>
                  <a:pt x="1956" y="492"/>
                </a:cubicBezTo>
                <a:cubicBezTo>
                  <a:pt x="1956" y="492"/>
                  <a:pt x="1956" y="492"/>
                  <a:pt x="1955" y="491"/>
                </a:cubicBezTo>
                <a:cubicBezTo>
                  <a:pt x="1955" y="491"/>
                  <a:pt x="1955" y="490"/>
                  <a:pt x="1955" y="490"/>
                </a:cubicBezTo>
                <a:cubicBezTo>
                  <a:pt x="1955" y="490"/>
                  <a:pt x="1955" y="489"/>
                  <a:pt x="1955" y="489"/>
                </a:cubicBezTo>
                <a:cubicBezTo>
                  <a:pt x="1955" y="488"/>
                  <a:pt x="1956" y="489"/>
                  <a:pt x="1956" y="488"/>
                </a:cubicBezTo>
                <a:cubicBezTo>
                  <a:pt x="1957" y="487"/>
                  <a:pt x="1955" y="487"/>
                  <a:pt x="1956" y="486"/>
                </a:cubicBezTo>
                <a:cubicBezTo>
                  <a:pt x="1956" y="485"/>
                  <a:pt x="1957" y="485"/>
                  <a:pt x="1957" y="485"/>
                </a:cubicBezTo>
                <a:cubicBezTo>
                  <a:pt x="1958" y="486"/>
                  <a:pt x="1958" y="486"/>
                  <a:pt x="1958" y="486"/>
                </a:cubicBezTo>
                <a:cubicBezTo>
                  <a:pt x="1959" y="486"/>
                  <a:pt x="1959" y="486"/>
                  <a:pt x="1959" y="487"/>
                </a:cubicBezTo>
                <a:cubicBezTo>
                  <a:pt x="1959" y="487"/>
                  <a:pt x="1960" y="487"/>
                  <a:pt x="1959" y="487"/>
                </a:cubicBezTo>
                <a:cubicBezTo>
                  <a:pt x="1959" y="486"/>
                  <a:pt x="1959" y="486"/>
                  <a:pt x="1959" y="486"/>
                </a:cubicBezTo>
                <a:cubicBezTo>
                  <a:pt x="1958" y="485"/>
                  <a:pt x="1958" y="485"/>
                  <a:pt x="1958" y="485"/>
                </a:cubicBezTo>
                <a:cubicBezTo>
                  <a:pt x="1958" y="484"/>
                  <a:pt x="1958" y="484"/>
                  <a:pt x="1958" y="484"/>
                </a:cubicBezTo>
                <a:cubicBezTo>
                  <a:pt x="1957" y="483"/>
                  <a:pt x="1958" y="482"/>
                  <a:pt x="1958" y="482"/>
                </a:cubicBezTo>
                <a:cubicBezTo>
                  <a:pt x="1958" y="481"/>
                  <a:pt x="1958" y="481"/>
                  <a:pt x="1959" y="481"/>
                </a:cubicBezTo>
                <a:cubicBezTo>
                  <a:pt x="1959" y="480"/>
                  <a:pt x="1959" y="480"/>
                  <a:pt x="1959" y="480"/>
                </a:cubicBezTo>
                <a:cubicBezTo>
                  <a:pt x="1959" y="479"/>
                  <a:pt x="1960" y="478"/>
                  <a:pt x="1960" y="477"/>
                </a:cubicBezTo>
                <a:cubicBezTo>
                  <a:pt x="1960" y="477"/>
                  <a:pt x="1960" y="476"/>
                  <a:pt x="1960" y="475"/>
                </a:cubicBezTo>
                <a:cubicBezTo>
                  <a:pt x="1959" y="475"/>
                  <a:pt x="1959" y="475"/>
                  <a:pt x="1959" y="474"/>
                </a:cubicBezTo>
                <a:cubicBezTo>
                  <a:pt x="1958" y="474"/>
                  <a:pt x="1958" y="474"/>
                  <a:pt x="1958" y="473"/>
                </a:cubicBezTo>
                <a:cubicBezTo>
                  <a:pt x="1958" y="473"/>
                  <a:pt x="1958" y="472"/>
                  <a:pt x="1959" y="472"/>
                </a:cubicBezTo>
                <a:cubicBezTo>
                  <a:pt x="1959" y="472"/>
                  <a:pt x="1959" y="472"/>
                  <a:pt x="1960" y="472"/>
                </a:cubicBezTo>
                <a:cubicBezTo>
                  <a:pt x="1960" y="473"/>
                  <a:pt x="1961" y="473"/>
                  <a:pt x="1962" y="473"/>
                </a:cubicBezTo>
                <a:cubicBezTo>
                  <a:pt x="1962" y="472"/>
                  <a:pt x="1963" y="472"/>
                  <a:pt x="1963" y="471"/>
                </a:cubicBezTo>
                <a:cubicBezTo>
                  <a:pt x="1964" y="471"/>
                  <a:pt x="1964" y="470"/>
                  <a:pt x="1964" y="470"/>
                </a:cubicBezTo>
                <a:cubicBezTo>
                  <a:pt x="1964" y="470"/>
                  <a:pt x="1964" y="469"/>
                  <a:pt x="1964" y="469"/>
                </a:cubicBezTo>
                <a:cubicBezTo>
                  <a:pt x="1964" y="468"/>
                  <a:pt x="1965" y="467"/>
                  <a:pt x="1965" y="467"/>
                </a:cubicBezTo>
                <a:cubicBezTo>
                  <a:pt x="1965" y="466"/>
                  <a:pt x="1965" y="466"/>
                  <a:pt x="1964" y="466"/>
                </a:cubicBezTo>
                <a:cubicBezTo>
                  <a:pt x="1964" y="465"/>
                  <a:pt x="1964" y="465"/>
                  <a:pt x="1964" y="465"/>
                </a:cubicBezTo>
                <a:cubicBezTo>
                  <a:pt x="1964" y="464"/>
                  <a:pt x="1963" y="464"/>
                  <a:pt x="1963" y="463"/>
                </a:cubicBezTo>
                <a:cubicBezTo>
                  <a:pt x="1963" y="463"/>
                  <a:pt x="1962" y="463"/>
                  <a:pt x="1962" y="462"/>
                </a:cubicBezTo>
                <a:cubicBezTo>
                  <a:pt x="1963" y="462"/>
                  <a:pt x="1963" y="463"/>
                  <a:pt x="1964" y="464"/>
                </a:cubicBezTo>
                <a:cubicBezTo>
                  <a:pt x="1964" y="464"/>
                  <a:pt x="1964" y="464"/>
                  <a:pt x="1964" y="464"/>
                </a:cubicBezTo>
                <a:cubicBezTo>
                  <a:pt x="1964" y="465"/>
                  <a:pt x="1964" y="465"/>
                  <a:pt x="1965" y="466"/>
                </a:cubicBezTo>
                <a:cubicBezTo>
                  <a:pt x="1965" y="466"/>
                  <a:pt x="1965" y="466"/>
                  <a:pt x="1966" y="466"/>
                </a:cubicBezTo>
                <a:cubicBezTo>
                  <a:pt x="1966" y="466"/>
                  <a:pt x="1966" y="466"/>
                  <a:pt x="1966" y="466"/>
                </a:cubicBezTo>
                <a:cubicBezTo>
                  <a:pt x="1967" y="467"/>
                  <a:pt x="1967" y="467"/>
                  <a:pt x="1967" y="466"/>
                </a:cubicBezTo>
                <a:cubicBezTo>
                  <a:pt x="1967" y="466"/>
                  <a:pt x="1967" y="466"/>
                  <a:pt x="1967" y="465"/>
                </a:cubicBezTo>
                <a:cubicBezTo>
                  <a:pt x="1968" y="465"/>
                  <a:pt x="1968" y="465"/>
                  <a:pt x="1968" y="464"/>
                </a:cubicBezTo>
                <a:cubicBezTo>
                  <a:pt x="1968" y="464"/>
                  <a:pt x="1968" y="464"/>
                  <a:pt x="1968" y="463"/>
                </a:cubicBezTo>
                <a:cubicBezTo>
                  <a:pt x="1969" y="462"/>
                  <a:pt x="1969" y="462"/>
                  <a:pt x="1970" y="462"/>
                </a:cubicBezTo>
                <a:cubicBezTo>
                  <a:pt x="1971" y="462"/>
                  <a:pt x="1972" y="461"/>
                  <a:pt x="1972" y="461"/>
                </a:cubicBezTo>
                <a:cubicBezTo>
                  <a:pt x="1973" y="460"/>
                  <a:pt x="1974" y="460"/>
                  <a:pt x="1975" y="460"/>
                </a:cubicBezTo>
                <a:cubicBezTo>
                  <a:pt x="1975" y="459"/>
                  <a:pt x="1975" y="459"/>
                  <a:pt x="1976" y="459"/>
                </a:cubicBezTo>
                <a:cubicBezTo>
                  <a:pt x="1976" y="459"/>
                  <a:pt x="1977" y="459"/>
                  <a:pt x="1977" y="459"/>
                </a:cubicBezTo>
                <a:cubicBezTo>
                  <a:pt x="1978" y="459"/>
                  <a:pt x="1978" y="459"/>
                  <a:pt x="1978" y="459"/>
                </a:cubicBezTo>
                <a:cubicBezTo>
                  <a:pt x="1978" y="458"/>
                  <a:pt x="1978" y="458"/>
                  <a:pt x="1978" y="458"/>
                </a:cubicBezTo>
                <a:cubicBezTo>
                  <a:pt x="1978" y="457"/>
                  <a:pt x="1979" y="457"/>
                  <a:pt x="1979" y="456"/>
                </a:cubicBezTo>
                <a:cubicBezTo>
                  <a:pt x="1979" y="456"/>
                  <a:pt x="1979" y="456"/>
                  <a:pt x="1980" y="455"/>
                </a:cubicBezTo>
                <a:cubicBezTo>
                  <a:pt x="1980" y="455"/>
                  <a:pt x="1980" y="455"/>
                  <a:pt x="1980" y="454"/>
                </a:cubicBezTo>
                <a:cubicBezTo>
                  <a:pt x="1981" y="454"/>
                  <a:pt x="1981" y="454"/>
                  <a:pt x="1982" y="455"/>
                </a:cubicBezTo>
                <a:cubicBezTo>
                  <a:pt x="1982" y="455"/>
                  <a:pt x="1982" y="455"/>
                  <a:pt x="1982" y="455"/>
                </a:cubicBezTo>
                <a:cubicBezTo>
                  <a:pt x="1982" y="455"/>
                  <a:pt x="1982" y="455"/>
                  <a:pt x="1982" y="455"/>
                </a:cubicBezTo>
                <a:cubicBezTo>
                  <a:pt x="1983" y="455"/>
                  <a:pt x="1983" y="455"/>
                  <a:pt x="1983" y="454"/>
                </a:cubicBezTo>
                <a:cubicBezTo>
                  <a:pt x="1982" y="454"/>
                  <a:pt x="1982" y="454"/>
                  <a:pt x="1982" y="453"/>
                </a:cubicBezTo>
                <a:cubicBezTo>
                  <a:pt x="1983" y="453"/>
                  <a:pt x="1983" y="454"/>
                  <a:pt x="1983" y="454"/>
                </a:cubicBezTo>
                <a:cubicBezTo>
                  <a:pt x="1983" y="454"/>
                  <a:pt x="1984" y="454"/>
                  <a:pt x="1984" y="454"/>
                </a:cubicBezTo>
                <a:cubicBezTo>
                  <a:pt x="1985" y="455"/>
                  <a:pt x="1985" y="455"/>
                  <a:pt x="1985" y="455"/>
                </a:cubicBezTo>
                <a:cubicBezTo>
                  <a:pt x="1986" y="454"/>
                  <a:pt x="1986" y="454"/>
                  <a:pt x="1987" y="453"/>
                </a:cubicBezTo>
                <a:cubicBezTo>
                  <a:pt x="1987" y="453"/>
                  <a:pt x="1988" y="453"/>
                  <a:pt x="1988" y="452"/>
                </a:cubicBezTo>
                <a:cubicBezTo>
                  <a:pt x="1988" y="452"/>
                  <a:pt x="1989" y="452"/>
                  <a:pt x="1989" y="451"/>
                </a:cubicBezTo>
                <a:cubicBezTo>
                  <a:pt x="1990" y="451"/>
                  <a:pt x="1990" y="451"/>
                  <a:pt x="1991" y="450"/>
                </a:cubicBezTo>
                <a:cubicBezTo>
                  <a:pt x="1991" y="450"/>
                  <a:pt x="1992" y="450"/>
                  <a:pt x="1992" y="450"/>
                </a:cubicBezTo>
                <a:cubicBezTo>
                  <a:pt x="1992" y="450"/>
                  <a:pt x="1992" y="450"/>
                  <a:pt x="1993" y="450"/>
                </a:cubicBezTo>
                <a:cubicBezTo>
                  <a:pt x="1993" y="450"/>
                  <a:pt x="1994" y="450"/>
                  <a:pt x="1994" y="449"/>
                </a:cubicBezTo>
                <a:cubicBezTo>
                  <a:pt x="1996" y="449"/>
                  <a:pt x="1997" y="447"/>
                  <a:pt x="1998" y="446"/>
                </a:cubicBezTo>
                <a:cubicBezTo>
                  <a:pt x="1998" y="445"/>
                  <a:pt x="1999" y="445"/>
                  <a:pt x="1999" y="444"/>
                </a:cubicBezTo>
                <a:cubicBezTo>
                  <a:pt x="2000" y="442"/>
                  <a:pt x="2001" y="441"/>
                  <a:pt x="2003" y="439"/>
                </a:cubicBezTo>
                <a:cubicBezTo>
                  <a:pt x="2004" y="439"/>
                  <a:pt x="2004" y="438"/>
                  <a:pt x="2005" y="438"/>
                </a:cubicBezTo>
                <a:cubicBezTo>
                  <a:pt x="2005" y="438"/>
                  <a:pt x="2005" y="437"/>
                  <a:pt x="2006" y="437"/>
                </a:cubicBezTo>
                <a:cubicBezTo>
                  <a:pt x="2006" y="437"/>
                  <a:pt x="2007" y="437"/>
                  <a:pt x="2007" y="437"/>
                </a:cubicBezTo>
                <a:cubicBezTo>
                  <a:pt x="2007" y="436"/>
                  <a:pt x="2005" y="437"/>
                  <a:pt x="2005" y="436"/>
                </a:cubicBezTo>
                <a:cubicBezTo>
                  <a:pt x="2005" y="435"/>
                  <a:pt x="2006" y="435"/>
                  <a:pt x="2006" y="435"/>
                </a:cubicBezTo>
                <a:cubicBezTo>
                  <a:pt x="2006" y="435"/>
                  <a:pt x="2005" y="434"/>
                  <a:pt x="2005" y="434"/>
                </a:cubicBezTo>
                <a:cubicBezTo>
                  <a:pt x="2005" y="434"/>
                  <a:pt x="2002" y="434"/>
                  <a:pt x="2003" y="433"/>
                </a:cubicBezTo>
                <a:cubicBezTo>
                  <a:pt x="2003" y="433"/>
                  <a:pt x="2003" y="432"/>
                  <a:pt x="2003" y="432"/>
                </a:cubicBezTo>
                <a:cubicBezTo>
                  <a:pt x="2003" y="432"/>
                  <a:pt x="2003" y="432"/>
                  <a:pt x="2003" y="431"/>
                </a:cubicBezTo>
                <a:cubicBezTo>
                  <a:pt x="2002" y="431"/>
                  <a:pt x="2003" y="431"/>
                  <a:pt x="2002" y="431"/>
                </a:cubicBezTo>
                <a:cubicBezTo>
                  <a:pt x="2002" y="430"/>
                  <a:pt x="2000" y="431"/>
                  <a:pt x="2000" y="430"/>
                </a:cubicBezTo>
                <a:cubicBezTo>
                  <a:pt x="2000" y="429"/>
                  <a:pt x="2001" y="429"/>
                  <a:pt x="2002" y="428"/>
                </a:cubicBezTo>
                <a:cubicBezTo>
                  <a:pt x="2003" y="427"/>
                  <a:pt x="2003" y="427"/>
                  <a:pt x="2004" y="426"/>
                </a:cubicBezTo>
                <a:cubicBezTo>
                  <a:pt x="2004" y="426"/>
                  <a:pt x="2005" y="426"/>
                  <a:pt x="2006" y="425"/>
                </a:cubicBezTo>
                <a:cubicBezTo>
                  <a:pt x="2006" y="425"/>
                  <a:pt x="2007" y="424"/>
                  <a:pt x="2007" y="423"/>
                </a:cubicBezTo>
                <a:cubicBezTo>
                  <a:pt x="2006" y="423"/>
                  <a:pt x="2006" y="422"/>
                  <a:pt x="2007" y="421"/>
                </a:cubicBezTo>
                <a:cubicBezTo>
                  <a:pt x="2007" y="421"/>
                  <a:pt x="2009" y="421"/>
                  <a:pt x="2007" y="420"/>
                </a:cubicBezTo>
                <a:cubicBezTo>
                  <a:pt x="2007" y="420"/>
                  <a:pt x="2007" y="420"/>
                  <a:pt x="2007" y="420"/>
                </a:cubicBezTo>
                <a:cubicBezTo>
                  <a:pt x="2006" y="420"/>
                  <a:pt x="2006" y="420"/>
                  <a:pt x="2005" y="420"/>
                </a:cubicBezTo>
                <a:cubicBezTo>
                  <a:pt x="2005" y="419"/>
                  <a:pt x="2007" y="419"/>
                  <a:pt x="2007" y="418"/>
                </a:cubicBezTo>
                <a:cubicBezTo>
                  <a:pt x="2008" y="418"/>
                  <a:pt x="2008" y="417"/>
                  <a:pt x="2009" y="417"/>
                </a:cubicBezTo>
                <a:cubicBezTo>
                  <a:pt x="2010" y="417"/>
                  <a:pt x="2010" y="416"/>
                  <a:pt x="2011" y="416"/>
                </a:cubicBezTo>
                <a:cubicBezTo>
                  <a:pt x="2011" y="415"/>
                  <a:pt x="2011" y="415"/>
                  <a:pt x="2012" y="415"/>
                </a:cubicBezTo>
                <a:cubicBezTo>
                  <a:pt x="2012" y="415"/>
                  <a:pt x="2012" y="415"/>
                  <a:pt x="2013" y="415"/>
                </a:cubicBezTo>
                <a:cubicBezTo>
                  <a:pt x="2013" y="416"/>
                  <a:pt x="2014" y="416"/>
                  <a:pt x="2015" y="416"/>
                </a:cubicBezTo>
                <a:cubicBezTo>
                  <a:pt x="2016" y="416"/>
                  <a:pt x="2016" y="415"/>
                  <a:pt x="2015" y="414"/>
                </a:cubicBezTo>
                <a:cubicBezTo>
                  <a:pt x="2015" y="414"/>
                  <a:pt x="2014" y="413"/>
                  <a:pt x="2014" y="413"/>
                </a:cubicBezTo>
                <a:cubicBezTo>
                  <a:pt x="2015" y="412"/>
                  <a:pt x="2015" y="413"/>
                  <a:pt x="2015" y="412"/>
                </a:cubicBezTo>
                <a:cubicBezTo>
                  <a:pt x="2015" y="412"/>
                  <a:pt x="2014" y="412"/>
                  <a:pt x="2015" y="411"/>
                </a:cubicBezTo>
                <a:cubicBezTo>
                  <a:pt x="2016" y="410"/>
                  <a:pt x="2016" y="411"/>
                  <a:pt x="2017" y="411"/>
                </a:cubicBezTo>
                <a:cubicBezTo>
                  <a:pt x="2017" y="412"/>
                  <a:pt x="2017" y="412"/>
                  <a:pt x="2018" y="412"/>
                </a:cubicBezTo>
                <a:cubicBezTo>
                  <a:pt x="2018" y="412"/>
                  <a:pt x="2019" y="412"/>
                  <a:pt x="2019" y="411"/>
                </a:cubicBezTo>
                <a:cubicBezTo>
                  <a:pt x="2019" y="411"/>
                  <a:pt x="2019" y="411"/>
                  <a:pt x="2019" y="411"/>
                </a:cubicBezTo>
                <a:cubicBezTo>
                  <a:pt x="2020" y="410"/>
                  <a:pt x="2020" y="411"/>
                  <a:pt x="2021" y="411"/>
                </a:cubicBezTo>
                <a:cubicBezTo>
                  <a:pt x="2021" y="411"/>
                  <a:pt x="2022" y="412"/>
                  <a:pt x="2022" y="412"/>
                </a:cubicBezTo>
                <a:cubicBezTo>
                  <a:pt x="2022" y="412"/>
                  <a:pt x="2022" y="413"/>
                  <a:pt x="2023" y="413"/>
                </a:cubicBezTo>
                <a:cubicBezTo>
                  <a:pt x="2023" y="413"/>
                  <a:pt x="2023" y="413"/>
                  <a:pt x="2024" y="413"/>
                </a:cubicBezTo>
                <a:cubicBezTo>
                  <a:pt x="2024" y="413"/>
                  <a:pt x="2024" y="412"/>
                  <a:pt x="2024" y="412"/>
                </a:cubicBezTo>
                <a:cubicBezTo>
                  <a:pt x="2024" y="412"/>
                  <a:pt x="2024" y="412"/>
                  <a:pt x="2024" y="412"/>
                </a:cubicBezTo>
                <a:cubicBezTo>
                  <a:pt x="2025" y="411"/>
                  <a:pt x="2024" y="411"/>
                  <a:pt x="2025" y="411"/>
                </a:cubicBezTo>
                <a:cubicBezTo>
                  <a:pt x="2025" y="411"/>
                  <a:pt x="2026" y="411"/>
                  <a:pt x="2026" y="411"/>
                </a:cubicBezTo>
                <a:cubicBezTo>
                  <a:pt x="2027" y="411"/>
                  <a:pt x="2028" y="411"/>
                  <a:pt x="2029" y="411"/>
                </a:cubicBezTo>
                <a:cubicBezTo>
                  <a:pt x="2030" y="411"/>
                  <a:pt x="2030" y="411"/>
                  <a:pt x="2031" y="411"/>
                </a:cubicBezTo>
                <a:cubicBezTo>
                  <a:pt x="2032" y="411"/>
                  <a:pt x="2033" y="411"/>
                  <a:pt x="2034" y="411"/>
                </a:cubicBezTo>
                <a:cubicBezTo>
                  <a:pt x="2034" y="411"/>
                  <a:pt x="2035" y="411"/>
                  <a:pt x="2036" y="411"/>
                </a:cubicBezTo>
                <a:cubicBezTo>
                  <a:pt x="2037" y="411"/>
                  <a:pt x="2037" y="412"/>
                  <a:pt x="2038" y="412"/>
                </a:cubicBezTo>
                <a:cubicBezTo>
                  <a:pt x="2039" y="412"/>
                  <a:pt x="2039" y="413"/>
                  <a:pt x="2040" y="413"/>
                </a:cubicBezTo>
                <a:cubicBezTo>
                  <a:pt x="2041" y="414"/>
                  <a:pt x="2042" y="414"/>
                  <a:pt x="2043" y="414"/>
                </a:cubicBezTo>
                <a:cubicBezTo>
                  <a:pt x="2043" y="414"/>
                  <a:pt x="2044" y="415"/>
                  <a:pt x="2045" y="415"/>
                </a:cubicBezTo>
                <a:cubicBezTo>
                  <a:pt x="2046" y="415"/>
                  <a:pt x="2047" y="416"/>
                  <a:pt x="2048" y="416"/>
                </a:cubicBezTo>
                <a:cubicBezTo>
                  <a:pt x="2048" y="417"/>
                  <a:pt x="2048" y="417"/>
                  <a:pt x="2048" y="418"/>
                </a:cubicBezTo>
                <a:cubicBezTo>
                  <a:pt x="2048" y="419"/>
                  <a:pt x="2049" y="419"/>
                  <a:pt x="2049" y="420"/>
                </a:cubicBezTo>
                <a:cubicBezTo>
                  <a:pt x="2049" y="420"/>
                  <a:pt x="2049" y="421"/>
                  <a:pt x="2048" y="422"/>
                </a:cubicBezTo>
                <a:cubicBezTo>
                  <a:pt x="2048" y="423"/>
                  <a:pt x="2047" y="424"/>
                  <a:pt x="2048" y="424"/>
                </a:cubicBezTo>
                <a:cubicBezTo>
                  <a:pt x="2049" y="425"/>
                  <a:pt x="2050" y="425"/>
                  <a:pt x="2050" y="426"/>
                </a:cubicBezTo>
                <a:cubicBezTo>
                  <a:pt x="2050" y="426"/>
                  <a:pt x="2050" y="427"/>
                  <a:pt x="2050" y="427"/>
                </a:cubicBezTo>
                <a:cubicBezTo>
                  <a:pt x="2050" y="427"/>
                  <a:pt x="2049" y="427"/>
                  <a:pt x="2049" y="427"/>
                </a:cubicBezTo>
                <a:cubicBezTo>
                  <a:pt x="2049" y="426"/>
                  <a:pt x="2048" y="426"/>
                  <a:pt x="2048" y="427"/>
                </a:cubicBezTo>
                <a:cubicBezTo>
                  <a:pt x="2048" y="427"/>
                  <a:pt x="2048" y="427"/>
                  <a:pt x="2049" y="428"/>
                </a:cubicBezTo>
                <a:cubicBezTo>
                  <a:pt x="2049" y="428"/>
                  <a:pt x="2049" y="428"/>
                  <a:pt x="2049" y="429"/>
                </a:cubicBezTo>
                <a:cubicBezTo>
                  <a:pt x="2049" y="429"/>
                  <a:pt x="2049" y="429"/>
                  <a:pt x="2049" y="429"/>
                </a:cubicBezTo>
                <a:cubicBezTo>
                  <a:pt x="2048" y="430"/>
                  <a:pt x="2048" y="430"/>
                  <a:pt x="2048" y="429"/>
                </a:cubicBezTo>
                <a:cubicBezTo>
                  <a:pt x="2047" y="429"/>
                  <a:pt x="2047" y="429"/>
                  <a:pt x="2046" y="428"/>
                </a:cubicBezTo>
                <a:cubicBezTo>
                  <a:pt x="2046" y="428"/>
                  <a:pt x="2046" y="428"/>
                  <a:pt x="2045" y="428"/>
                </a:cubicBezTo>
                <a:cubicBezTo>
                  <a:pt x="2044" y="428"/>
                  <a:pt x="2043" y="429"/>
                  <a:pt x="2042" y="429"/>
                </a:cubicBezTo>
                <a:cubicBezTo>
                  <a:pt x="2041" y="430"/>
                  <a:pt x="2040" y="430"/>
                  <a:pt x="2040" y="431"/>
                </a:cubicBezTo>
                <a:cubicBezTo>
                  <a:pt x="2039" y="432"/>
                  <a:pt x="2038" y="433"/>
                  <a:pt x="2038" y="434"/>
                </a:cubicBezTo>
                <a:cubicBezTo>
                  <a:pt x="2038" y="435"/>
                  <a:pt x="2037" y="435"/>
                  <a:pt x="2036" y="436"/>
                </a:cubicBezTo>
                <a:cubicBezTo>
                  <a:pt x="2036" y="437"/>
                  <a:pt x="2035" y="438"/>
                  <a:pt x="2034" y="438"/>
                </a:cubicBezTo>
                <a:cubicBezTo>
                  <a:pt x="2033" y="439"/>
                  <a:pt x="2032" y="440"/>
                  <a:pt x="2031" y="440"/>
                </a:cubicBezTo>
                <a:cubicBezTo>
                  <a:pt x="2031" y="441"/>
                  <a:pt x="2030" y="442"/>
                  <a:pt x="2030" y="443"/>
                </a:cubicBezTo>
                <a:cubicBezTo>
                  <a:pt x="2030" y="443"/>
                  <a:pt x="2029" y="444"/>
                  <a:pt x="2029" y="444"/>
                </a:cubicBezTo>
                <a:cubicBezTo>
                  <a:pt x="2028" y="444"/>
                  <a:pt x="2028" y="444"/>
                  <a:pt x="2028" y="443"/>
                </a:cubicBezTo>
                <a:cubicBezTo>
                  <a:pt x="2026" y="443"/>
                  <a:pt x="2027" y="444"/>
                  <a:pt x="2027" y="445"/>
                </a:cubicBezTo>
                <a:cubicBezTo>
                  <a:pt x="2027" y="446"/>
                  <a:pt x="2026" y="446"/>
                  <a:pt x="2025" y="446"/>
                </a:cubicBezTo>
                <a:cubicBezTo>
                  <a:pt x="2024" y="447"/>
                  <a:pt x="2024" y="448"/>
                  <a:pt x="2023" y="448"/>
                </a:cubicBezTo>
                <a:cubicBezTo>
                  <a:pt x="2023" y="449"/>
                  <a:pt x="2022" y="450"/>
                  <a:pt x="2021" y="450"/>
                </a:cubicBezTo>
                <a:cubicBezTo>
                  <a:pt x="2021" y="450"/>
                  <a:pt x="2020" y="451"/>
                  <a:pt x="2019" y="451"/>
                </a:cubicBezTo>
                <a:cubicBezTo>
                  <a:pt x="2018" y="451"/>
                  <a:pt x="2017" y="451"/>
                  <a:pt x="2016" y="452"/>
                </a:cubicBezTo>
                <a:cubicBezTo>
                  <a:pt x="2016" y="452"/>
                  <a:pt x="2015" y="453"/>
                  <a:pt x="2014" y="453"/>
                </a:cubicBezTo>
                <a:cubicBezTo>
                  <a:pt x="2013" y="454"/>
                  <a:pt x="2014" y="454"/>
                  <a:pt x="2014" y="455"/>
                </a:cubicBezTo>
                <a:cubicBezTo>
                  <a:pt x="2015" y="456"/>
                  <a:pt x="2015" y="457"/>
                  <a:pt x="2014" y="457"/>
                </a:cubicBezTo>
                <a:cubicBezTo>
                  <a:pt x="2014" y="458"/>
                  <a:pt x="2013" y="458"/>
                  <a:pt x="2012" y="458"/>
                </a:cubicBezTo>
                <a:cubicBezTo>
                  <a:pt x="2012" y="459"/>
                  <a:pt x="2011" y="460"/>
                  <a:pt x="2011" y="459"/>
                </a:cubicBezTo>
                <a:cubicBezTo>
                  <a:pt x="2011" y="459"/>
                  <a:pt x="2011" y="458"/>
                  <a:pt x="2011" y="458"/>
                </a:cubicBezTo>
                <a:cubicBezTo>
                  <a:pt x="2010" y="458"/>
                  <a:pt x="2010" y="458"/>
                  <a:pt x="2009" y="458"/>
                </a:cubicBezTo>
                <a:cubicBezTo>
                  <a:pt x="2008" y="458"/>
                  <a:pt x="2008" y="458"/>
                  <a:pt x="2007" y="459"/>
                </a:cubicBezTo>
                <a:cubicBezTo>
                  <a:pt x="2006" y="459"/>
                  <a:pt x="2006" y="459"/>
                  <a:pt x="2006" y="460"/>
                </a:cubicBezTo>
                <a:cubicBezTo>
                  <a:pt x="2006" y="460"/>
                  <a:pt x="2007" y="460"/>
                  <a:pt x="2007" y="460"/>
                </a:cubicBezTo>
                <a:cubicBezTo>
                  <a:pt x="2007" y="461"/>
                  <a:pt x="2007" y="461"/>
                  <a:pt x="2007" y="462"/>
                </a:cubicBezTo>
                <a:cubicBezTo>
                  <a:pt x="2007" y="462"/>
                  <a:pt x="2006" y="462"/>
                  <a:pt x="2006" y="462"/>
                </a:cubicBezTo>
                <a:cubicBezTo>
                  <a:pt x="2005" y="462"/>
                  <a:pt x="2004" y="463"/>
                  <a:pt x="2004" y="463"/>
                </a:cubicBezTo>
                <a:cubicBezTo>
                  <a:pt x="2002" y="464"/>
                  <a:pt x="2002" y="466"/>
                  <a:pt x="2001" y="468"/>
                </a:cubicBezTo>
                <a:cubicBezTo>
                  <a:pt x="2001" y="468"/>
                  <a:pt x="2001" y="469"/>
                  <a:pt x="2001" y="470"/>
                </a:cubicBezTo>
                <a:cubicBezTo>
                  <a:pt x="2001" y="471"/>
                  <a:pt x="2001" y="471"/>
                  <a:pt x="2001" y="471"/>
                </a:cubicBezTo>
                <a:cubicBezTo>
                  <a:pt x="2001" y="472"/>
                  <a:pt x="2001" y="472"/>
                  <a:pt x="2002" y="473"/>
                </a:cubicBezTo>
                <a:cubicBezTo>
                  <a:pt x="2002" y="473"/>
                  <a:pt x="2002" y="474"/>
                  <a:pt x="2003" y="474"/>
                </a:cubicBezTo>
                <a:cubicBezTo>
                  <a:pt x="2004" y="475"/>
                  <a:pt x="2004" y="475"/>
                  <a:pt x="2004" y="476"/>
                </a:cubicBezTo>
                <a:cubicBezTo>
                  <a:pt x="2004" y="477"/>
                  <a:pt x="2004" y="477"/>
                  <a:pt x="2004" y="477"/>
                </a:cubicBezTo>
                <a:cubicBezTo>
                  <a:pt x="2004" y="478"/>
                  <a:pt x="2004" y="479"/>
                  <a:pt x="2003" y="480"/>
                </a:cubicBezTo>
                <a:cubicBezTo>
                  <a:pt x="2003" y="481"/>
                  <a:pt x="2003" y="482"/>
                  <a:pt x="2004" y="483"/>
                </a:cubicBezTo>
                <a:cubicBezTo>
                  <a:pt x="2004" y="483"/>
                  <a:pt x="2005" y="484"/>
                  <a:pt x="2005" y="485"/>
                </a:cubicBezTo>
                <a:cubicBezTo>
                  <a:pt x="2005" y="485"/>
                  <a:pt x="2006" y="486"/>
                  <a:pt x="2007" y="486"/>
                </a:cubicBezTo>
                <a:cubicBezTo>
                  <a:pt x="2007" y="486"/>
                  <a:pt x="2007" y="487"/>
                  <a:pt x="2007" y="487"/>
                </a:cubicBezTo>
                <a:cubicBezTo>
                  <a:pt x="2007" y="488"/>
                  <a:pt x="2007" y="488"/>
                  <a:pt x="2006" y="488"/>
                </a:cubicBezTo>
                <a:cubicBezTo>
                  <a:pt x="2006" y="488"/>
                  <a:pt x="2005" y="488"/>
                  <a:pt x="2005" y="488"/>
                </a:cubicBezTo>
                <a:cubicBezTo>
                  <a:pt x="2004" y="488"/>
                  <a:pt x="2005" y="488"/>
                  <a:pt x="2005" y="489"/>
                </a:cubicBezTo>
                <a:cubicBezTo>
                  <a:pt x="2005" y="489"/>
                  <a:pt x="2005" y="490"/>
                  <a:pt x="2005" y="491"/>
                </a:cubicBezTo>
                <a:cubicBezTo>
                  <a:pt x="2005" y="491"/>
                  <a:pt x="2005" y="492"/>
                  <a:pt x="2006" y="492"/>
                </a:cubicBezTo>
                <a:cubicBezTo>
                  <a:pt x="2006" y="493"/>
                  <a:pt x="2006" y="493"/>
                  <a:pt x="2006" y="493"/>
                </a:cubicBezTo>
                <a:cubicBezTo>
                  <a:pt x="2006" y="494"/>
                  <a:pt x="2005" y="495"/>
                  <a:pt x="2005" y="495"/>
                </a:cubicBezTo>
                <a:cubicBezTo>
                  <a:pt x="2004" y="495"/>
                  <a:pt x="2003" y="496"/>
                  <a:pt x="2003" y="497"/>
                </a:cubicBezTo>
                <a:cubicBezTo>
                  <a:pt x="2003" y="498"/>
                  <a:pt x="2004" y="498"/>
                  <a:pt x="2004" y="499"/>
                </a:cubicBezTo>
                <a:cubicBezTo>
                  <a:pt x="2004" y="500"/>
                  <a:pt x="2005" y="501"/>
                  <a:pt x="2005" y="502"/>
                </a:cubicBezTo>
                <a:cubicBezTo>
                  <a:pt x="2004" y="503"/>
                  <a:pt x="2004" y="504"/>
                  <a:pt x="2005" y="505"/>
                </a:cubicBezTo>
                <a:cubicBezTo>
                  <a:pt x="2005" y="505"/>
                  <a:pt x="2005" y="505"/>
                  <a:pt x="2005" y="505"/>
                </a:cubicBezTo>
                <a:cubicBezTo>
                  <a:pt x="2006" y="506"/>
                  <a:pt x="2006" y="506"/>
                  <a:pt x="2006" y="506"/>
                </a:cubicBezTo>
                <a:cubicBezTo>
                  <a:pt x="2006" y="507"/>
                  <a:pt x="2007" y="506"/>
                  <a:pt x="2007" y="506"/>
                </a:cubicBezTo>
                <a:cubicBezTo>
                  <a:pt x="2007" y="505"/>
                  <a:pt x="2008" y="504"/>
                  <a:pt x="2009" y="505"/>
                </a:cubicBezTo>
                <a:cubicBezTo>
                  <a:pt x="2009" y="505"/>
                  <a:pt x="2010" y="506"/>
                  <a:pt x="2011" y="506"/>
                </a:cubicBezTo>
                <a:cubicBezTo>
                  <a:pt x="2011" y="507"/>
                  <a:pt x="2012" y="507"/>
                  <a:pt x="2013" y="507"/>
                </a:cubicBezTo>
                <a:cubicBezTo>
                  <a:pt x="2014" y="508"/>
                  <a:pt x="2014" y="508"/>
                  <a:pt x="2015" y="508"/>
                </a:cubicBezTo>
                <a:cubicBezTo>
                  <a:pt x="2015" y="508"/>
                  <a:pt x="2016" y="508"/>
                  <a:pt x="2016" y="508"/>
                </a:cubicBezTo>
                <a:cubicBezTo>
                  <a:pt x="2017" y="508"/>
                  <a:pt x="2017" y="509"/>
                  <a:pt x="2017" y="509"/>
                </a:cubicBezTo>
                <a:cubicBezTo>
                  <a:pt x="2017" y="509"/>
                  <a:pt x="2018" y="509"/>
                  <a:pt x="2018" y="510"/>
                </a:cubicBezTo>
                <a:cubicBezTo>
                  <a:pt x="2018" y="510"/>
                  <a:pt x="2017" y="510"/>
                  <a:pt x="2017" y="511"/>
                </a:cubicBezTo>
                <a:cubicBezTo>
                  <a:pt x="2017" y="511"/>
                  <a:pt x="2016" y="511"/>
                  <a:pt x="2016" y="512"/>
                </a:cubicBezTo>
                <a:cubicBezTo>
                  <a:pt x="2016" y="512"/>
                  <a:pt x="2016" y="513"/>
                  <a:pt x="2016" y="513"/>
                </a:cubicBezTo>
                <a:cubicBezTo>
                  <a:pt x="2016" y="514"/>
                  <a:pt x="2016" y="514"/>
                  <a:pt x="2015" y="514"/>
                </a:cubicBezTo>
                <a:cubicBezTo>
                  <a:pt x="2015" y="515"/>
                  <a:pt x="2017" y="515"/>
                  <a:pt x="2017" y="515"/>
                </a:cubicBezTo>
                <a:cubicBezTo>
                  <a:pt x="2018" y="515"/>
                  <a:pt x="2019" y="515"/>
                  <a:pt x="2020" y="515"/>
                </a:cubicBezTo>
                <a:cubicBezTo>
                  <a:pt x="2020" y="514"/>
                  <a:pt x="2020" y="513"/>
                  <a:pt x="2021" y="513"/>
                </a:cubicBezTo>
                <a:cubicBezTo>
                  <a:pt x="2021" y="513"/>
                  <a:pt x="2021" y="513"/>
                  <a:pt x="2022" y="513"/>
                </a:cubicBezTo>
                <a:cubicBezTo>
                  <a:pt x="2022" y="513"/>
                  <a:pt x="2022" y="513"/>
                  <a:pt x="2022" y="514"/>
                </a:cubicBezTo>
                <a:cubicBezTo>
                  <a:pt x="2023" y="514"/>
                  <a:pt x="2024" y="513"/>
                  <a:pt x="2024" y="514"/>
                </a:cubicBezTo>
                <a:cubicBezTo>
                  <a:pt x="2025" y="515"/>
                  <a:pt x="2024" y="516"/>
                  <a:pt x="2024" y="517"/>
                </a:cubicBezTo>
                <a:cubicBezTo>
                  <a:pt x="2024" y="518"/>
                  <a:pt x="2025" y="517"/>
                  <a:pt x="2026" y="516"/>
                </a:cubicBezTo>
                <a:cubicBezTo>
                  <a:pt x="2026" y="516"/>
                  <a:pt x="2026" y="516"/>
                  <a:pt x="2027" y="516"/>
                </a:cubicBezTo>
                <a:cubicBezTo>
                  <a:pt x="2027" y="515"/>
                  <a:pt x="2028" y="515"/>
                  <a:pt x="2028" y="515"/>
                </a:cubicBezTo>
                <a:cubicBezTo>
                  <a:pt x="2029" y="515"/>
                  <a:pt x="2030" y="516"/>
                  <a:pt x="2032" y="515"/>
                </a:cubicBezTo>
                <a:cubicBezTo>
                  <a:pt x="2032" y="515"/>
                  <a:pt x="2033" y="515"/>
                  <a:pt x="2034" y="515"/>
                </a:cubicBezTo>
                <a:cubicBezTo>
                  <a:pt x="2035" y="515"/>
                  <a:pt x="2036" y="515"/>
                  <a:pt x="2036" y="514"/>
                </a:cubicBezTo>
                <a:cubicBezTo>
                  <a:pt x="2037" y="514"/>
                  <a:pt x="2037" y="514"/>
                  <a:pt x="2037" y="514"/>
                </a:cubicBezTo>
                <a:cubicBezTo>
                  <a:pt x="2038" y="514"/>
                  <a:pt x="2038" y="514"/>
                  <a:pt x="2038" y="514"/>
                </a:cubicBezTo>
                <a:cubicBezTo>
                  <a:pt x="2038" y="514"/>
                  <a:pt x="2038" y="514"/>
                  <a:pt x="2038" y="515"/>
                </a:cubicBezTo>
                <a:cubicBezTo>
                  <a:pt x="2039" y="515"/>
                  <a:pt x="2039" y="515"/>
                  <a:pt x="2039" y="515"/>
                </a:cubicBezTo>
                <a:cubicBezTo>
                  <a:pt x="2040" y="516"/>
                  <a:pt x="2040" y="515"/>
                  <a:pt x="2040" y="515"/>
                </a:cubicBezTo>
                <a:cubicBezTo>
                  <a:pt x="2040" y="514"/>
                  <a:pt x="2040" y="514"/>
                  <a:pt x="2040" y="514"/>
                </a:cubicBezTo>
                <a:cubicBezTo>
                  <a:pt x="2040" y="513"/>
                  <a:pt x="2040" y="513"/>
                  <a:pt x="2040" y="513"/>
                </a:cubicBezTo>
                <a:cubicBezTo>
                  <a:pt x="2040" y="512"/>
                  <a:pt x="2041" y="512"/>
                  <a:pt x="2042" y="512"/>
                </a:cubicBezTo>
                <a:cubicBezTo>
                  <a:pt x="2043" y="512"/>
                  <a:pt x="2044" y="512"/>
                  <a:pt x="2045" y="512"/>
                </a:cubicBezTo>
                <a:cubicBezTo>
                  <a:pt x="2046" y="511"/>
                  <a:pt x="2046" y="512"/>
                  <a:pt x="2047" y="512"/>
                </a:cubicBezTo>
                <a:cubicBezTo>
                  <a:pt x="2048" y="511"/>
                  <a:pt x="2049" y="511"/>
                  <a:pt x="2050" y="511"/>
                </a:cubicBezTo>
                <a:cubicBezTo>
                  <a:pt x="2051" y="511"/>
                  <a:pt x="2051" y="511"/>
                  <a:pt x="2052" y="510"/>
                </a:cubicBezTo>
                <a:cubicBezTo>
                  <a:pt x="2052" y="509"/>
                  <a:pt x="2053" y="509"/>
                  <a:pt x="2053" y="509"/>
                </a:cubicBezTo>
                <a:cubicBezTo>
                  <a:pt x="2054" y="510"/>
                  <a:pt x="2054" y="510"/>
                  <a:pt x="2055" y="510"/>
                </a:cubicBezTo>
                <a:cubicBezTo>
                  <a:pt x="2055" y="510"/>
                  <a:pt x="2055" y="510"/>
                  <a:pt x="2055" y="510"/>
                </a:cubicBezTo>
                <a:cubicBezTo>
                  <a:pt x="2055" y="510"/>
                  <a:pt x="2055" y="511"/>
                  <a:pt x="2055" y="511"/>
                </a:cubicBezTo>
                <a:cubicBezTo>
                  <a:pt x="2056" y="511"/>
                  <a:pt x="2055" y="509"/>
                  <a:pt x="2056" y="509"/>
                </a:cubicBezTo>
                <a:cubicBezTo>
                  <a:pt x="2056" y="510"/>
                  <a:pt x="2058" y="510"/>
                  <a:pt x="2058" y="509"/>
                </a:cubicBezTo>
                <a:cubicBezTo>
                  <a:pt x="2057" y="508"/>
                  <a:pt x="2057" y="508"/>
                  <a:pt x="2057" y="508"/>
                </a:cubicBezTo>
                <a:cubicBezTo>
                  <a:pt x="2057" y="507"/>
                  <a:pt x="2058" y="507"/>
                  <a:pt x="2058" y="508"/>
                </a:cubicBezTo>
                <a:cubicBezTo>
                  <a:pt x="2058" y="508"/>
                  <a:pt x="2058" y="508"/>
                  <a:pt x="2059" y="508"/>
                </a:cubicBezTo>
                <a:cubicBezTo>
                  <a:pt x="2059" y="508"/>
                  <a:pt x="2060" y="508"/>
                  <a:pt x="2060" y="508"/>
                </a:cubicBezTo>
                <a:cubicBezTo>
                  <a:pt x="2061" y="508"/>
                  <a:pt x="2061" y="507"/>
                  <a:pt x="2062" y="507"/>
                </a:cubicBezTo>
                <a:cubicBezTo>
                  <a:pt x="2063" y="506"/>
                  <a:pt x="2064" y="506"/>
                  <a:pt x="2065" y="506"/>
                </a:cubicBezTo>
                <a:cubicBezTo>
                  <a:pt x="2066" y="506"/>
                  <a:pt x="2068" y="506"/>
                  <a:pt x="2069" y="506"/>
                </a:cubicBezTo>
                <a:cubicBezTo>
                  <a:pt x="2071" y="506"/>
                  <a:pt x="2072" y="506"/>
                  <a:pt x="2074" y="506"/>
                </a:cubicBezTo>
                <a:cubicBezTo>
                  <a:pt x="2075" y="506"/>
                  <a:pt x="2075" y="507"/>
                  <a:pt x="2076" y="506"/>
                </a:cubicBezTo>
                <a:cubicBezTo>
                  <a:pt x="2076" y="506"/>
                  <a:pt x="2077" y="506"/>
                  <a:pt x="2077" y="506"/>
                </a:cubicBezTo>
                <a:cubicBezTo>
                  <a:pt x="2078" y="505"/>
                  <a:pt x="2079" y="505"/>
                  <a:pt x="2080" y="505"/>
                </a:cubicBezTo>
                <a:cubicBezTo>
                  <a:pt x="2081" y="505"/>
                  <a:pt x="2082" y="505"/>
                  <a:pt x="2083" y="505"/>
                </a:cubicBezTo>
                <a:cubicBezTo>
                  <a:pt x="2084" y="504"/>
                  <a:pt x="2084" y="504"/>
                  <a:pt x="2085" y="503"/>
                </a:cubicBezTo>
                <a:cubicBezTo>
                  <a:pt x="2085" y="503"/>
                  <a:pt x="2086" y="503"/>
                  <a:pt x="2086" y="503"/>
                </a:cubicBezTo>
                <a:cubicBezTo>
                  <a:pt x="2086" y="503"/>
                  <a:pt x="2087" y="503"/>
                  <a:pt x="2087" y="502"/>
                </a:cubicBezTo>
                <a:cubicBezTo>
                  <a:pt x="2087" y="503"/>
                  <a:pt x="2087" y="504"/>
                  <a:pt x="2086" y="504"/>
                </a:cubicBezTo>
                <a:cubicBezTo>
                  <a:pt x="2086" y="504"/>
                  <a:pt x="2085" y="504"/>
                  <a:pt x="2086" y="505"/>
                </a:cubicBezTo>
                <a:cubicBezTo>
                  <a:pt x="2086" y="505"/>
                  <a:pt x="2086" y="505"/>
                  <a:pt x="2086" y="505"/>
                </a:cubicBezTo>
                <a:cubicBezTo>
                  <a:pt x="2086" y="505"/>
                  <a:pt x="2086" y="505"/>
                  <a:pt x="2086" y="506"/>
                </a:cubicBezTo>
                <a:cubicBezTo>
                  <a:pt x="2086" y="506"/>
                  <a:pt x="2086" y="506"/>
                  <a:pt x="2086" y="507"/>
                </a:cubicBezTo>
                <a:cubicBezTo>
                  <a:pt x="2086" y="507"/>
                  <a:pt x="2086" y="506"/>
                  <a:pt x="2086" y="506"/>
                </a:cubicBezTo>
                <a:cubicBezTo>
                  <a:pt x="2085" y="506"/>
                  <a:pt x="2085" y="506"/>
                  <a:pt x="2085" y="506"/>
                </a:cubicBezTo>
                <a:cubicBezTo>
                  <a:pt x="2084" y="505"/>
                  <a:pt x="2084" y="505"/>
                  <a:pt x="2084" y="505"/>
                </a:cubicBezTo>
                <a:cubicBezTo>
                  <a:pt x="2084" y="505"/>
                  <a:pt x="2084" y="505"/>
                  <a:pt x="2085" y="506"/>
                </a:cubicBezTo>
                <a:cubicBezTo>
                  <a:pt x="2085" y="506"/>
                  <a:pt x="2085" y="506"/>
                  <a:pt x="2085" y="507"/>
                </a:cubicBezTo>
                <a:cubicBezTo>
                  <a:pt x="2085" y="507"/>
                  <a:pt x="2086" y="507"/>
                  <a:pt x="2086" y="507"/>
                </a:cubicBezTo>
                <a:cubicBezTo>
                  <a:pt x="2086" y="508"/>
                  <a:pt x="2086" y="508"/>
                  <a:pt x="2087" y="508"/>
                </a:cubicBezTo>
                <a:cubicBezTo>
                  <a:pt x="2087" y="509"/>
                  <a:pt x="2088" y="509"/>
                  <a:pt x="2089" y="509"/>
                </a:cubicBezTo>
                <a:cubicBezTo>
                  <a:pt x="2089" y="510"/>
                  <a:pt x="2090" y="510"/>
                  <a:pt x="2091" y="510"/>
                </a:cubicBezTo>
                <a:cubicBezTo>
                  <a:pt x="2091" y="511"/>
                  <a:pt x="2092" y="511"/>
                  <a:pt x="2093" y="511"/>
                </a:cubicBezTo>
                <a:cubicBezTo>
                  <a:pt x="2094" y="512"/>
                  <a:pt x="2094" y="512"/>
                  <a:pt x="2095" y="512"/>
                </a:cubicBezTo>
                <a:cubicBezTo>
                  <a:pt x="2096" y="512"/>
                  <a:pt x="2097" y="513"/>
                  <a:pt x="2098" y="513"/>
                </a:cubicBezTo>
                <a:cubicBezTo>
                  <a:pt x="2098" y="513"/>
                  <a:pt x="2099" y="513"/>
                  <a:pt x="2099" y="513"/>
                </a:cubicBezTo>
                <a:cubicBezTo>
                  <a:pt x="2100" y="514"/>
                  <a:pt x="2101" y="514"/>
                  <a:pt x="2102" y="514"/>
                </a:cubicBezTo>
                <a:cubicBezTo>
                  <a:pt x="2102" y="515"/>
                  <a:pt x="2102" y="515"/>
                  <a:pt x="2103" y="515"/>
                </a:cubicBezTo>
                <a:cubicBezTo>
                  <a:pt x="2103" y="515"/>
                  <a:pt x="2103" y="515"/>
                  <a:pt x="2104" y="516"/>
                </a:cubicBezTo>
                <a:cubicBezTo>
                  <a:pt x="2104" y="516"/>
                  <a:pt x="2104" y="517"/>
                  <a:pt x="2103" y="517"/>
                </a:cubicBezTo>
                <a:cubicBezTo>
                  <a:pt x="2103" y="517"/>
                  <a:pt x="2103" y="517"/>
                  <a:pt x="2102" y="517"/>
                </a:cubicBezTo>
                <a:cubicBezTo>
                  <a:pt x="2102" y="517"/>
                  <a:pt x="2101" y="517"/>
                  <a:pt x="2101" y="516"/>
                </a:cubicBezTo>
                <a:cubicBezTo>
                  <a:pt x="2100" y="516"/>
                  <a:pt x="2100" y="516"/>
                  <a:pt x="2099" y="516"/>
                </a:cubicBezTo>
                <a:cubicBezTo>
                  <a:pt x="2099" y="516"/>
                  <a:pt x="2099" y="516"/>
                  <a:pt x="2098" y="516"/>
                </a:cubicBezTo>
                <a:cubicBezTo>
                  <a:pt x="2098" y="516"/>
                  <a:pt x="2098" y="516"/>
                  <a:pt x="2097" y="515"/>
                </a:cubicBezTo>
                <a:cubicBezTo>
                  <a:pt x="2097" y="515"/>
                  <a:pt x="2097" y="515"/>
                  <a:pt x="2096" y="515"/>
                </a:cubicBezTo>
                <a:cubicBezTo>
                  <a:pt x="2096" y="515"/>
                  <a:pt x="2096" y="515"/>
                  <a:pt x="2095" y="515"/>
                </a:cubicBezTo>
                <a:cubicBezTo>
                  <a:pt x="2093" y="514"/>
                  <a:pt x="2091" y="516"/>
                  <a:pt x="2090" y="517"/>
                </a:cubicBezTo>
                <a:cubicBezTo>
                  <a:pt x="2089" y="518"/>
                  <a:pt x="2088" y="518"/>
                  <a:pt x="2088" y="518"/>
                </a:cubicBezTo>
                <a:cubicBezTo>
                  <a:pt x="2087" y="518"/>
                  <a:pt x="2086" y="518"/>
                  <a:pt x="2085" y="517"/>
                </a:cubicBezTo>
                <a:cubicBezTo>
                  <a:pt x="2085" y="517"/>
                  <a:pt x="2084" y="518"/>
                  <a:pt x="2084" y="518"/>
                </a:cubicBezTo>
                <a:cubicBezTo>
                  <a:pt x="2083" y="518"/>
                  <a:pt x="2083" y="519"/>
                  <a:pt x="2082" y="519"/>
                </a:cubicBezTo>
                <a:cubicBezTo>
                  <a:pt x="2082" y="519"/>
                  <a:pt x="2081" y="519"/>
                  <a:pt x="2080" y="519"/>
                </a:cubicBezTo>
                <a:cubicBezTo>
                  <a:pt x="2080" y="519"/>
                  <a:pt x="2080" y="519"/>
                  <a:pt x="2080" y="520"/>
                </a:cubicBezTo>
                <a:cubicBezTo>
                  <a:pt x="2079" y="520"/>
                  <a:pt x="2079" y="521"/>
                  <a:pt x="2079" y="522"/>
                </a:cubicBezTo>
                <a:cubicBezTo>
                  <a:pt x="2080" y="522"/>
                  <a:pt x="2079" y="522"/>
                  <a:pt x="2079" y="523"/>
                </a:cubicBezTo>
                <a:cubicBezTo>
                  <a:pt x="2079" y="523"/>
                  <a:pt x="2079" y="524"/>
                  <a:pt x="2079" y="524"/>
                </a:cubicBezTo>
                <a:cubicBezTo>
                  <a:pt x="2079" y="524"/>
                  <a:pt x="2078" y="524"/>
                  <a:pt x="2078" y="524"/>
                </a:cubicBezTo>
                <a:cubicBezTo>
                  <a:pt x="2078" y="525"/>
                  <a:pt x="2077" y="525"/>
                  <a:pt x="2077" y="525"/>
                </a:cubicBezTo>
                <a:cubicBezTo>
                  <a:pt x="2076" y="525"/>
                  <a:pt x="2075" y="524"/>
                  <a:pt x="2075" y="524"/>
                </a:cubicBezTo>
                <a:cubicBezTo>
                  <a:pt x="2073" y="524"/>
                  <a:pt x="2071" y="524"/>
                  <a:pt x="2069" y="524"/>
                </a:cubicBezTo>
                <a:cubicBezTo>
                  <a:pt x="2068" y="524"/>
                  <a:pt x="2067" y="524"/>
                  <a:pt x="2067" y="524"/>
                </a:cubicBezTo>
                <a:cubicBezTo>
                  <a:pt x="2066" y="524"/>
                  <a:pt x="2065" y="523"/>
                  <a:pt x="2065" y="523"/>
                </a:cubicBezTo>
                <a:cubicBezTo>
                  <a:pt x="2064" y="523"/>
                  <a:pt x="2063" y="523"/>
                  <a:pt x="2062" y="523"/>
                </a:cubicBezTo>
                <a:cubicBezTo>
                  <a:pt x="2061" y="523"/>
                  <a:pt x="2060" y="523"/>
                  <a:pt x="2059" y="523"/>
                </a:cubicBezTo>
                <a:cubicBezTo>
                  <a:pt x="2059" y="522"/>
                  <a:pt x="2058" y="522"/>
                  <a:pt x="2057" y="522"/>
                </a:cubicBezTo>
                <a:cubicBezTo>
                  <a:pt x="2056" y="522"/>
                  <a:pt x="2055" y="522"/>
                  <a:pt x="2054" y="522"/>
                </a:cubicBezTo>
                <a:cubicBezTo>
                  <a:pt x="2054" y="522"/>
                  <a:pt x="2053" y="522"/>
                  <a:pt x="2052" y="522"/>
                </a:cubicBezTo>
                <a:cubicBezTo>
                  <a:pt x="2052" y="522"/>
                  <a:pt x="2051" y="521"/>
                  <a:pt x="2051" y="521"/>
                </a:cubicBezTo>
                <a:cubicBezTo>
                  <a:pt x="2050" y="520"/>
                  <a:pt x="2050" y="520"/>
                  <a:pt x="2050" y="521"/>
                </a:cubicBezTo>
                <a:cubicBezTo>
                  <a:pt x="2050" y="521"/>
                  <a:pt x="2050" y="521"/>
                  <a:pt x="2050" y="522"/>
                </a:cubicBezTo>
                <a:cubicBezTo>
                  <a:pt x="2051" y="522"/>
                  <a:pt x="2051" y="522"/>
                  <a:pt x="2051" y="522"/>
                </a:cubicBezTo>
                <a:cubicBezTo>
                  <a:pt x="2051" y="523"/>
                  <a:pt x="2050" y="523"/>
                  <a:pt x="2050" y="523"/>
                </a:cubicBezTo>
                <a:cubicBezTo>
                  <a:pt x="2049" y="523"/>
                  <a:pt x="2049" y="523"/>
                  <a:pt x="2049" y="523"/>
                </a:cubicBezTo>
                <a:cubicBezTo>
                  <a:pt x="2048" y="524"/>
                  <a:pt x="2048" y="523"/>
                  <a:pt x="2047" y="523"/>
                </a:cubicBezTo>
                <a:cubicBezTo>
                  <a:pt x="2046" y="523"/>
                  <a:pt x="2046" y="523"/>
                  <a:pt x="2045" y="523"/>
                </a:cubicBezTo>
                <a:cubicBezTo>
                  <a:pt x="2044" y="523"/>
                  <a:pt x="2043" y="523"/>
                  <a:pt x="2043" y="523"/>
                </a:cubicBezTo>
                <a:cubicBezTo>
                  <a:pt x="2042" y="524"/>
                  <a:pt x="2041" y="524"/>
                  <a:pt x="2040" y="524"/>
                </a:cubicBezTo>
                <a:cubicBezTo>
                  <a:pt x="2039" y="524"/>
                  <a:pt x="2038" y="525"/>
                  <a:pt x="2037" y="525"/>
                </a:cubicBezTo>
                <a:cubicBezTo>
                  <a:pt x="2037" y="525"/>
                  <a:pt x="2036" y="525"/>
                  <a:pt x="2035" y="526"/>
                </a:cubicBezTo>
                <a:cubicBezTo>
                  <a:pt x="2034" y="527"/>
                  <a:pt x="2034" y="527"/>
                  <a:pt x="2033" y="527"/>
                </a:cubicBezTo>
                <a:cubicBezTo>
                  <a:pt x="2032" y="528"/>
                  <a:pt x="2031" y="527"/>
                  <a:pt x="2031" y="528"/>
                </a:cubicBezTo>
                <a:cubicBezTo>
                  <a:pt x="2030" y="528"/>
                  <a:pt x="2029" y="528"/>
                  <a:pt x="2028" y="528"/>
                </a:cubicBezTo>
                <a:cubicBezTo>
                  <a:pt x="2028" y="529"/>
                  <a:pt x="2027" y="529"/>
                  <a:pt x="2027" y="529"/>
                </a:cubicBezTo>
                <a:cubicBezTo>
                  <a:pt x="2027" y="529"/>
                  <a:pt x="2027" y="530"/>
                  <a:pt x="2027" y="530"/>
                </a:cubicBezTo>
                <a:cubicBezTo>
                  <a:pt x="2027" y="530"/>
                  <a:pt x="2026" y="531"/>
                  <a:pt x="2027" y="531"/>
                </a:cubicBezTo>
                <a:cubicBezTo>
                  <a:pt x="2027" y="532"/>
                  <a:pt x="2027" y="532"/>
                  <a:pt x="2028" y="532"/>
                </a:cubicBezTo>
                <a:cubicBezTo>
                  <a:pt x="2028" y="532"/>
                  <a:pt x="2029" y="531"/>
                  <a:pt x="2029" y="532"/>
                </a:cubicBezTo>
                <a:cubicBezTo>
                  <a:pt x="2029" y="532"/>
                  <a:pt x="2028" y="533"/>
                  <a:pt x="2028" y="533"/>
                </a:cubicBezTo>
                <a:cubicBezTo>
                  <a:pt x="2028" y="533"/>
                  <a:pt x="2028" y="534"/>
                  <a:pt x="2028" y="534"/>
                </a:cubicBezTo>
                <a:cubicBezTo>
                  <a:pt x="2027" y="535"/>
                  <a:pt x="2027" y="535"/>
                  <a:pt x="2027" y="536"/>
                </a:cubicBezTo>
                <a:cubicBezTo>
                  <a:pt x="2028" y="536"/>
                  <a:pt x="2029" y="536"/>
                  <a:pt x="2029" y="536"/>
                </a:cubicBezTo>
                <a:cubicBezTo>
                  <a:pt x="2030" y="536"/>
                  <a:pt x="2031" y="535"/>
                  <a:pt x="2030" y="536"/>
                </a:cubicBezTo>
                <a:cubicBezTo>
                  <a:pt x="2030" y="536"/>
                  <a:pt x="2029" y="536"/>
                  <a:pt x="2029" y="536"/>
                </a:cubicBezTo>
                <a:cubicBezTo>
                  <a:pt x="2029" y="536"/>
                  <a:pt x="2028" y="536"/>
                  <a:pt x="2028" y="536"/>
                </a:cubicBezTo>
                <a:cubicBezTo>
                  <a:pt x="2028" y="537"/>
                  <a:pt x="2028" y="537"/>
                  <a:pt x="2028" y="537"/>
                </a:cubicBezTo>
                <a:cubicBezTo>
                  <a:pt x="2028" y="538"/>
                  <a:pt x="2028" y="538"/>
                  <a:pt x="2028" y="538"/>
                </a:cubicBezTo>
                <a:cubicBezTo>
                  <a:pt x="2027" y="539"/>
                  <a:pt x="2028" y="539"/>
                  <a:pt x="2028" y="539"/>
                </a:cubicBezTo>
                <a:cubicBezTo>
                  <a:pt x="2028" y="540"/>
                  <a:pt x="2029" y="540"/>
                  <a:pt x="2029" y="540"/>
                </a:cubicBezTo>
                <a:cubicBezTo>
                  <a:pt x="2030" y="541"/>
                  <a:pt x="2030" y="541"/>
                  <a:pt x="2030" y="541"/>
                </a:cubicBezTo>
                <a:cubicBezTo>
                  <a:pt x="2031" y="542"/>
                  <a:pt x="2031" y="542"/>
                  <a:pt x="2032" y="543"/>
                </a:cubicBezTo>
                <a:cubicBezTo>
                  <a:pt x="2032" y="543"/>
                  <a:pt x="2033" y="543"/>
                  <a:pt x="2034" y="543"/>
                </a:cubicBezTo>
                <a:cubicBezTo>
                  <a:pt x="2035" y="544"/>
                  <a:pt x="2035" y="544"/>
                  <a:pt x="2036" y="544"/>
                </a:cubicBezTo>
                <a:cubicBezTo>
                  <a:pt x="2037" y="544"/>
                  <a:pt x="2037" y="543"/>
                  <a:pt x="2038" y="543"/>
                </a:cubicBezTo>
                <a:cubicBezTo>
                  <a:pt x="2039" y="542"/>
                  <a:pt x="2040" y="543"/>
                  <a:pt x="2040" y="543"/>
                </a:cubicBezTo>
                <a:cubicBezTo>
                  <a:pt x="2039" y="544"/>
                  <a:pt x="2039" y="545"/>
                  <a:pt x="2039" y="546"/>
                </a:cubicBezTo>
                <a:cubicBezTo>
                  <a:pt x="2038" y="546"/>
                  <a:pt x="2038" y="547"/>
                  <a:pt x="2038" y="548"/>
                </a:cubicBezTo>
                <a:cubicBezTo>
                  <a:pt x="2038" y="549"/>
                  <a:pt x="2037" y="549"/>
                  <a:pt x="2037" y="550"/>
                </a:cubicBezTo>
                <a:cubicBezTo>
                  <a:pt x="2037" y="551"/>
                  <a:pt x="2036" y="554"/>
                  <a:pt x="2037" y="555"/>
                </a:cubicBezTo>
                <a:cubicBezTo>
                  <a:pt x="2038" y="555"/>
                  <a:pt x="2038" y="556"/>
                  <a:pt x="2038" y="557"/>
                </a:cubicBezTo>
                <a:cubicBezTo>
                  <a:pt x="2038" y="558"/>
                  <a:pt x="2038" y="559"/>
                  <a:pt x="2038" y="559"/>
                </a:cubicBezTo>
                <a:cubicBezTo>
                  <a:pt x="2038" y="560"/>
                  <a:pt x="2037" y="561"/>
                  <a:pt x="2037" y="562"/>
                </a:cubicBezTo>
                <a:cubicBezTo>
                  <a:pt x="2036" y="562"/>
                  <a:pt x="2035" y="563"/>
                  <a:pt x="2035" y="563"/>
                </a:cubicBezTo>
                <a:cubicBezTo>
                  <a:pt x="2034" y="563"/>
                  <a:pt x="2034" y="564"/>
                  <a:pt x="2034" y="564"/>
                </a:cubicBezTo>
                <a:cubicBezTo>
                  <a:pt x="2034" y="564"/>
                  <a:pt x="2033" y="564"/>
                  <a:pt x="2033" y="565"/>
                </a:cubicBezTo>
                <a:cubicBezTo>
                  <a:pt x="2032" y="565"/>
                  <a:pt x="2029" y="565"/>
                  <a:pt x="2028" y="564"/>
                </a:cubicBezTo>
                <a:cubicBezTo>
                  <a:pt x="2027" y="564"/>
                  <a:pt x="2027" y="564"/>
                  <a:pt x="2026" y="563"/>
                </a:cubicBezTo>
                <a:cubicBezTo>
                  <a:pt x="2026" y="563"/>
                  <a:pt x="2025" y="563"/>
                  <a:pt x="2025" y="562"/>
                </a:cubicBezTo>
                <a:cubicBezTo>
                  <a:pt x="2025" y="562"/>
                  <a:pt x="2025" y="562"/>
                  <a:pt x="2025" y="561"/>
                </a:cubicBezTo>
                <a:cubicBezTo>
                  <a:pt x="2024" y="560"/>
                  <a:pt x="2023" y="558"/>
                  <a:pt x="2021" y="558"/>
                </a:cubicBezTo>
                <a:cubicBezTo>
                  <a:pt x="2021" y="557"/>
                  <a:pt x="2020" y="557"/>
                  <a:pt x="2020" y="556"/>
                </a:cubicBezTo>
                <a:cubicBezTo>
                  <a:pt x="2020" y="555"/>
                  <a:pt x="2019" y="555"/>
                  <a:pt x="2018" y="554"/>
                </a:cubicBezTo>
                <a:cubicBezTo>
                  <a:pt x="2017" y="553"/>
                  <a:pt x="2015" y="553"/>
                  <a:pt x="2014" y="554"/>
                </a:cubicBezTo>
                <a:cubicBezTo>
                  <a:pt x="2012" y="554"/>
                  <a:pt x="2011" y="554"/>
                  <a:pt x="2010" y="555"/>
                </a:cubicBezTo>
                <a:cubicBezTo>
                  <a:pt x="2009" y="555"/>
                  <a:pt x="2008" y="555"/>
                  <a:pt x="2008" y="555"/>
                </a:cubicBezTo>
                <a:cubicBezTo>
                  <a:pt x="2007" y="556"/>
                  <a:pt x="2007" y="556"/>
                  <a:pt x="2006" y="557"/>
                </a:cubicBezTo>
                <a:cubicBezTo>
                  <a:pt x="2006" y="557"/>
                  <a:pt x="2006" y="558"/>
                  <a:pt x="2005" y="558"/>
                </a:cubicBezTo>
                <a:cubicBezTo>
                  <a:pt x="2005" y="559"/>
                  <a:pt x="2004" y="560"/>
                  <a:pt x="2004" y="561"/>
                </a:cubicBezTo>
                <a:cubicBezTo>
                  <a:pt x="2004" y="562"/>
                  <a:pt x="2004" y="562"/>
                  <a:pt x="2004" y="563"/>
                </a:cubicBezTo>
                <a:cubicBezTo>
                  <a:pt x="2004" y="564"/>
                  <a:pt x="2003" y="565"/>
                  <a:pt x="2003" y="565"/>
                </a:cubicBezTo>
                <a:cubicBezTo>
                  <a:pt x="2001" y="567"/>
                  <a:pt x="2000" y="568"/>
                  <a:pt x="2000" y="569"/>
                </a:cubicBezTo>
                <a:cubicBezTo>
                  <a:pt x="2000" y="570"/>
                  <a:pt x="2000" y="571"/>
                  <a:pt x="2000" y="572"/>
                </a:cubicBezTo>
                <a:cubicBezTo>
                  <a:pt x="2000" y="573"/>
                  <a:pt x="2000" y="573"/>
                  <a:pt x="1999" y="574"/>
                </a:cubicBezTo>
                <a:cubicBezTo>
                  <a:pt x="1999" y="575"/>
                  <a:pt x="1999" y="576"/>
                  <a:pt x="1999" y="577"/>
                </a:cubicBezTo>
                <a:cubicBezTo>
                  <a:pt x="1999" y="577"/>
                  <a:pt x="2000" y="578"/>
                  <a:pt x="2000" y="579"/>
                </a:cubicBezTo>
                <a:cubicBezTo>
                  <a:pt x="2000" y="580"/>
                  <a:pt x="2000" y="581"/>
                  <a:pt x="2000" y="582"/>
                </a:cubicBezTo>
                <a:cubicBezTo>
                  <a:pt x="2000" y="583"/>
                  <a:pt x="2000" y="584"/>
                  <a:pt x="2000" y="584"/>
                </a:cubicBezTo>
                <a:cubicBezTo>
                  <a:pt x="2000" y="586"/>
                  <a:pt x="2001" y="587"/>
                  <a:pt x="2000" y="589"/>
                </a:cubicBezTo>
                <a:cubicBezTo>
                  <a:pt x="2000" y="591"/>
                  <a:pt x="1999" y="592"/>
                  <a:pt x="1997" y="593"/>
                </a:cubicBezTo>
                <a:cubicBezTo>
                  <a:pt x="1996" y="594"/>
                  <a:pt x="1995" y="595"/>
                  <a:pt x="1994" y="596"/>
                </a:cubicBezTo>
                <a:cubicBezTo>
                  <a:pt x="1992" y="597"/>
                  <a:pt x="1991" y="597"/>
                  <a:pt x="1989" y="598"/>
                </a:cubicBezTo>
                <a:cubicBezTo>
                  <a:pt x="1989" y="598"/>
                  <a:pt x="1987" y="598"/>
                  <a:pt x="1987" y="599"/>
                </a:cubicBezTo>
                <a:cubicBezTo>
                  <a:pt x="1987" y="600"/>
                  <a:pt x="1987" y="601"/>
                  <a:pt x="1987" y="601"/>
                </a:cubicBezTo>
                <a:cubicBezTo>
                  <a:pt x="1986" y="602"/>
                  <a:pt x="1986" y="603"/>
                  <a:pt x="1985" y="603"/>
                </a:cubicBezTo>
                <a:cubicBezTo>
                  <a:pt x="1985" y="604"/>
                  <a:pt x="1984" y="605"/>
                  <a:pt x="1984" y="605"/>
                </a:cubicBezTo>
                <a:cubicBezTo>
                  <a:pt x="1983" y="606"/>
                  <a:pt x="1982" y="606"/>
                  <a:pt x="1982" y="606"/>
                </a:cubicBezTo>
                <a:cubicBezTo>
                  <a:pt x="1981" y="606"/>
                  <a:pt x="1980" y="606"/>
                  <a:pt x="1979" y="606"/>
                </a:cubicBezTo>
                <a:cubicBezTo>
                  <a:pt x="1979" y="606"/>
                  <a:pt x="1978" y="606"/>
                  <a:pt x="1978" y="606"/>
                </a:cubicBezTo>
                <a:cubicBezTo>
                  <a:pt x="1978" y="607"/>
                  <a:pt x="1977" y="607"/>
                  <a:pt x="1977" y="607"/>
                </a:cubicBezTo>
                <a:cubicBezTo>
                  <a:pt x="1976" y="607"/>
                  <a:pt x="1975" y="607"/>
                  <a:pt x="1974" y="607"/>
                </a:cubicBezTo>
                <a:cubicBezTo>
                  <a:pt x="1973" y="607"/>
                  <a:pt x="1972" y="606"/>
                  <a:pt x="1971" y="605"/>
                </a:cubicBezTo>
                <a:cubicBezTo>
                  <a:pt x="1971" y="604"/>
                  <a:pt x="1971" y="603"/>
                  <a:pt x="1970" y="603"/>
                </a:cubicBezTo>
                <a:cubicBezTo>
                  <a:pt x="1970" y="602"/>
                  <a:pt x="1970" y="601"/>
                  <a:pt x="1970" y="601"/>
                </a:cubicBezTo>
                <a:cubicBezTo>
                  <a:pt x="1971" y="601"/>
                  <a:pt x="1972" y="602"/>
                  <a:pt x="1973" y="602"/>
                </a:cubicBezTo>
                <a:cubicBezTo>
                  <a:pt x="1973" y="602"/>
                  <a:pt x="1974" y="603"/>
                  <a:pt x="1974" y="603"/>
                </a:cubicBezTo>
                <a:cubicBezTo>
                  <a:pt x="1975" y="603"/>
                  <a:pt x="1974" y="603"/>
                  <a:pt x="1974" y="602"/>
                </a:cubicBezTo>
                <a:cubicBezTo>
                  <a:pt x="1973" y="602"/>
                  <a:pt x="1972" y="601"/>
                  <a:pt x="1972" y="601"/>
                </a:cubicBezTo>
                <a:cubicBezTo>
                  <a:pt x="1971" y="600"/>
                  <a:pt x="1970" y="600"/>
                  <a:pt x="1970" y="600"/>
                </a:cubicBezTo>
                <a:cubicBezTo>
                  <a:pt x="1969" y="599"/>
                  <a:pt x="1968" y="600"/>
                  <a:pt x="1967" y="599"/>
                </a:cubicBezTo>
                <a:cubicBezTo>
                  <a:pt x="1967" y="599"/>
                  <a:pt x="1966" y="599"/>
                  <a:pt x="1966" y="599"/>
                </a:cubicBezTo>
                <a:cubicBezTo>
                  <a:pt x="1965" y="600"/>
                  <a:pt x="1964" y="600"/>
                  <a:pt x="1963" y="600"/>
                </a:cubicBezTo>
                <a:cubicBezTo>
                  <a:pt x="1962" y="600"/>
                  <a:pt x="1961" y="600"/>
                  <a:pt x="1960" y="600"/>
                </a:cubicBezTo>
                <a:cubicBezTo>
                  <a:pt x="1959" y="601"/>
                  <a:pt x="1959" y="601"/>
                  <a:pt x="1958" y="602"/>
                </a:cubicBezTo>
                <a:cubicBezTo>
                  <a:pt x="1957" y="602"/>
                  <a:pt x="1956" y="602"/>
                  <a:pt x="1955" y="602"/>
                </a:cubicBezTo>
                <a:cubicBezTo>
                  <a:pt x="1954" y="602"/>
                  <a:pt x="1954" y="603"/>
                  <a:pt x="1953" y="603"/>
                </a:cubicBezTo>
                <a:cubicBezTo>
                  <a:pt x="1952" y="603"/>
                  <a:pt x="1951" y="604"/>
                  <a:pt x="1950" y="604"/>
                </a:cubicBezTo>
                <a:cubicBezTo>
                  <a:pt x="1950" y="604"/>
                  <a:pt x="1949" y="604"/>
                  <a:pt x="1948" y="604"/>
                </a:cubicBezTo>
                <a:cubicBezTo>
                  <a:pt x="1947" y="605"/>
                  <a:pt x="1947" y="606"/>
                  <a:pt x="1946" y="606"/>
                </a:cubicBezTo>
                <a:cubicBezTo>
                  <a:pt x="1946" y="607"/>
                  <a:pt x="1945" y="608"/>
                  <a:pt x="1944" y="609"/>
                </a:cubicBezTo>
                <a:cubicBezTo>
                  <a:pt x="1944" y="609"/>
                  <a:pt x="1943" y="609"/>
                  <a:pt x="1942" y="609"/>
                </a:cubicBezTo>
                <a:cubicBezTo>
                  <a:pt x="1940" y="610"/>
                  <a:pt x="1938" y="610"/>
                  <a:pt x="1937" y="610"/>
                </a:cubicBezTo>
                <a:cubicBezTo>
                  <a:pt x="1933" y="611"/>
                  <a:pt x="1930" y="612"/>
                  <a:pt x="1927" y="613"/>
                </a:cubicBezTo>
                <a:cubicBezTo>
                  <a:pt x="1925" y="613"/>
                  <a:pt x="1924" y="614"/>
                  <a:pt x="1922" y="614"/>
                </a:cubicBezTo>
                <a:cubicBezTo>
                  <a:pt x="1921" y="614"/>
                  <a:pt x="1921" y="613"/>
                  <a:pt x="1920" y="613"/>
                </a:cubicBezTo>
                <a:cubicBezTo>
                  <a:pt x="1920" y="612"/>
                  <a:pt x="1920" y="612"/>
                  <a:pt x="1919" y="613"/>
                </a:cubicBezTo>
                <a:cubicBezTo>
                  <a:pt x="1919" y="613"/>
                  <a:pt x="1919" y="613"/>
                  <a:pt x="1919" y="613"/>
                </a:cubicBezTo>
                <a:cubicBezTo>
                  <a:pt x="1919" y="613"/>
                  <a:pt x="1919" y="613"/>
                  <a:pt x="1919" y="613"/>
                </a:cubicBezTo>
                <a:cubicBezTo>
                  <a:pt x="1918" y="614"/>
                  <a:pt x="1918" y="614"/>
                  <a:pt x="1918" y="614"/>
                </a:cubicBezTo>
                <a:cubicBezTo>
                  <a:pt x="1917" y="614"/>
                  <a:pt x="1917" y="614"/>
                  <a:pt x="1917" y="613"/>
                </a:cubicBezTo>
                <a:cubicBezTo>
                  <a:pt x="1917" y="613"/>
                  <a:pt x="1917" y="613"/>
                  <a:pt x="1917" y="612"/>
                </a:cubicBezTo>
                <a:cubicBezTo>
                  <a:pt x="1917" y="611"/>
                  <a:pt x="1917" y="610"/>
                  <a:pt x="1916" y="610"/>
                </a:cubicBezTo>
                <a:cubicBezTo>
                  <a:pt x="1915" y="610"/>
                  <a:pt x="1915" y="610"/>
                  <a:pt x="1914" y="610"/>
                </a:cubicBezTo>
                <a:cubicBezTo>
                  <a:pt x="1914" y="610"/>
                  <a:pt x="1913" y="610"/>
                  <a:pt x="1913" y="610"/>
                </a:cubicBezTo>
                <a:cubicBezTo>
                  <a:pt x="1913" y="610"/>
                  <a:pt x="1912" y="610"/>
                  <a:pt x="1912" y="610"/>
                </a:cubicBezTo>
                <a:cubicBezTo>
                  <a:pt x="1912" y="610"/>
                  <a:pt x="1912" y="610"/>
                  <a:pt x="1911" y="609"/>
                </a:cubicBezTo>
                <a:cubicBezTo>
                  <a:pt x="1911" y="609"/>
                  <a:pt x="1911" y="609"/>
                  <a:pt x="1911" y="609"/>
                </a:cubicBezTo>
                <a:cubicBezTo>
                  <a:pt x="1911" y="608"/>
                  <a:pt x="1912" y="610"/>
                  <a:pt x="1913" y="609"/>
                </a:cubicBezTo>
                <a:cubicBezTo>
                  <a:pt x="1913" y="609"/>
                  <a:pt x="1913" y="608"/>
                  <a:pt x="1913" y="608"/>
                </a:cubicBezTo>
                <a:cubicBezTo>
                  <a:pt x="1913" y="608"/>
                  <a:pt x="1914" y="608"/>
                  <a:pt x="1914" y="608"/>
                </a:cubicBezTo>
                <a:cubicBezTo>
                  <a:pt x="1914" y="608"/>
                  <a:pt x="1915" y="607"/>
                  <a:pt x="1915" y="607"/>
                </a:cubicBezTo>
                <a:cubicBezTo>
                  <a:pt x="1916" y="607"/>
                  <a:pt x="1916" y="607"/>
                  <a:pt x="1916" y="608"/>
                </a:cubicBezTo>
                <a:cubicBezTo>
                  <a:pt x="1916" y="608"/>
                  <a:pt x="1916" y="609"/>
                  <a:pt x="1917" y="608"/>
                </a:cubicBezTo>
                <a:cubicBezTo>
                  <a:pt x="1917" y="608"/>
                  <a:pt x="1916" y="608"/>
                  <a:pt x="1916" y="607"/>
                </a:cubicBezTo>
                <a:cubicBezTo>
                  <a:pt x="1916" y="607"/>
                  <a:pt x="1916" y="607"/>
                  <a:pt x="1916" y="607"/>
                </a:cubicBezTo>
                <a:cubicBezTo>
                  <a:pt x="1915" y="606"/>
                  <a:pt x="1915" y="606"/>
                  <a:pt x="1915" y="606"/>
                </a:cubicBezTo>
                <a:cubicBezTo>
                  <a:pt x="1915" y="605"/>
                  <a:pt x="1915" y="605"/>
                  <a:pt x="1915" y="605"/>
                </a:cubicBezTo>
                <a:cubicBezTo>
                  <a:pt x="1915" y="605"/>
                  <a:pt x="1916" y="605"/>
                  <a:pt x="1916" y="604"/>
                </a:cubicBezTo>
                <a:cubicBezTo>
                  <a:pt x="1916" y="603"/>
                  <a:pt x="1914" y="604"/>
                  <a:pt x="1914" y="604"/>
                </a:cubicBezTo>
                <a:cubicBezTo>
                  <a:pt x="1914" y="604"/>
                  <a:pt x="1913" y="604"/>
                  <a:pt x="1913" y="604"/>
                </a:cubicBezTo>
                <a:cubicBezTo>
                  <a:pt x="1913" y="604"/>
                  <a:pt x="1913" y="604"/>
                  <a:pt x="1913" y="604"/>
                </a:cubicBezTo>
                <a:cubicBezTo>
                  <a:pt x="1912" y="604"/>
                  <a:pt x="1912" y="604"/>
                  <a:pt x="1912" y="603"/>
                </a:cubicBezTo>
                <a:cubicBezTo>
                  <a:pt x="1912" y="603"/>
                  <a:pt x="1912" y="603"/>
                  <a:pt x="1913" y="602"/>
                </a:cubicBezTo>
                <a:cubicBezTo>
                  <a:pt x="1913" y="602"/>
                  <a:pt x="1913" y="603"/>
                  <a:pt x="1913" y="602"/>
                </a:cubicBezTo>
                <a:cubicBezTo>
                  <a:pt x="1914" y="602"/>
                  <a:pt x="1913" y="602"/>
                  <a:pt x="1913" y="602"/>
                </a:cubicBezTo>
                <a:cubicBezTo>
                  <a:pt x="1913" y="602"/>
                  <a:pt x="1912" y="602"/>
                  <a:pt x="1912" y="602"/>
                </a:cubicBezTo>
                <a:cubicBezTo>
                  <a:pt x="1912" y="602"/>
                  <a:pt x="1912" y="602"/>
                  <a:pt x="1911" y="602"/>
                </a:cubicBezTo>
                <a:cubicBezTo>
                  <a:pt x="1911" y="602"/>
                  <a:pt x="1911" y="603"/>
                  <a:pt x="1911" y="603"/>
                </a:cubicBezTo>
                <a:cubicBezTo>
                  <a:pt x="1911" y="603"/>
                  <a:pt x="1911" y="603"/>
                  <a:pt x="1911" y="603"/>
                </a:cubicBezTo>
                <a:cubicBezTo>
                  <a:pt x="1912" y="604"/>
                  <a:pt x="1912" y="604"/>
                  <a:pt x="1911" y="604"/>
                </a:cubicBezTo>
                <a:cubicBezTo>
                  <a:pt x="1911" y="604"/>
                  <a:pt x="1910" y="604"/>
                  <a:pt x="1910" y="604"/>
                </a:cubicBezTo>
                <a:cubicBezTo>
                  <a:pt x="1910" y="604"/>
                  <a:pt x="1910" y="605"/>
                  <a:pt x="1910" y="605"/>
                </a:cubicBezTo>
                <a:cubicBezTo>
                  <a:pt x="1910" y="605"/>
                  <a:pt x="1910" y="605"/>
                  <a:pt x="1910" y="606"/>
                </a:cubicBezTo>
                <a:cubicBezTo>
                  <a:pt x="1909" y="606"/>
                  <a:pt x="1909" y="606"/>
                  <a:pt x="1909" y="606"/>
                </a:cubicBezTo>
                <a:cubicBezTo>
                  <a:pt x="1909" y="606"/>
                  <a:pt x="1910" y="607"/>
                  <a:pt x="1910" y="607"/>
                </a:cubicBezTo>
                <a:cubicBezTo>
                  <a:pt x="1910" y="608"/>
                  <a:pt x="1909" y="607"/>
                  <a:pt x="1909" y="607"/>
                </a:cubicBezTo>
                <a:cubicBezTo>
                  <a:pt x="1909" y="606"/>
                  <a:pt x="1909" y="606"/>
                  <a:pt x="1908" y="606"/>
                </a:cubicBezTo>
                <a:cubicBezTo>
                  <a:pt x="1908" y="606"/>
                  <a:pt x="1908" y="606"/>
                  <a:pt x="1907" y="606"/>
                </a:cubicBezTo>
                <a:cubicBezTo>
                  <a:pt x="1907" y="607"/>
                  <a:pt x="1907" y="607"/>
                  <a:pt x="1906" y="607"/>
                </a:cubicBezTo>
                <a:cubicBezTo>
                  <a:pt x="1906" y="607"/>
                  <a:pt x="1906" y="607"/>
                  <a:pt x="1905" y="607"/>
                </a:cubicBezTo>
                <a:cubicBezTo>
                  <a:pt x="1905" y="607"/>
                  <a:pt x="1904" y="607"/>
                  <a:pt x="1904" y="607"/>
                </a:cubicBezTo>
                <a:cubicBezTo>
                  <a:pt x="1903" y="607"/>
                  <a:pt x="1903" y="607"/>
                  <a:pt x="1902" y="607"/>
                </a:cubicBezTo>
                <a:cubicBezTo>
                  <a:pt x="1902" y="607"/>
                  <a:pt x="1902" y="607"/>
                  <a:pt x="1903" y="607"/>
                </a:cubicBezTo>
                <a:cubicBezTo>
                  <a:pt x="1903" y="607"/>
                  <a:pt x="1903" y="607"/>
                  <a:pt x="1904" y="607"/>
                </a:cubicBezTo>
                <a:cubicBezTo>
                  <a:pt x="1904" y="606"/>
                  <a:pt x="1904" y="606"/>
                  <a:pt x="1905" y="606"/>
                </a:cubicBezTo>
                <a:cubicBezTo>
                  <a:pt x="1905" y="606"/>
                  <a:pt x="1906" y="606"/>
                  <a:pt x="1906" y="606"/>
                </a:cubicBezTo>
                <a:cubicBezTo>
                  <a:pt x="1907" y="606"/>
                  <a:pt x="1906" y="606"/>
                  <a:pt x="1906" y="606"/>
                </a:cubicBezTo>
                <a:cubicBezTo>
                  <a:pt x="1906" y="606"/>
                  <a:pt x="1905" y="606"/>
                  <a:pt x="1905" y="606"/>
                </a:cubicBezTo>
                <a:cubicBezTo>
                  <a:pt x="1904" y="606"/>
                  <a:pt x="1903" y="605"/>
                  <a:pt x="1903" y="605"/>
                </a:cubicBezTo>
                <a:cubicBezTo>
                  <a:pt x="1902" y="606"/>
                  <a:pt x="1902" y="606"/>
                  <a:pt x="1902" y="606"/>
                </a:cubicBezTo>
                <a:cubicBezTo>
                  <a:pt x="1902" y="606"/>
                  <a:pt x="1901" y="606"/>
                  <a:pt x="1901" y="607"/>
                </a:cubicBezTo>
                <a:cubicBezTo>
                  <a:pt x="1900" y="607"/>
                  <a:pt x="1900" y="608"/>
                  <a:pt x="1900" y="609"/>
                </a:cubicBezTo>
                <a:cubicBezTo>
                  <a:pt x="1900" y="609"/>
                  <a:pt x="1899" y="610"/>
                  <a:pt x="1899" y="610"/>
                </a:cubicBezTo>
                <a:cubicBezTo>
                  <a:pt x="1899" y="610"/>
                  <a:pt x="1898" y="611"/>
                  <a:pt x="1898" y="611"/>
                </a:cubicBezTo>
                <a:cubicBezTo>
                  <a:pt x="1898" y="611"/>
                  <a:pt x="1897" y="611"/>
                  <a:pt x="1897" y="611"/>
                </a:cubicBezTo>
                <a:cubicBezTo>
                  <a:pt x="1897" y="611"/>
                  <a:pt x="1897" y="611"/>
                  <a:pt x="1897" y="611"/>
                </a:cubicBezTo>
                <a:cubicBezTo>
                  <a:pt x="1896" y="610"/>
                  <a:pt x="1895" y="610"/>
                  <a:pt x="1895" y="611"/>
                </a:cubicBezTo>
                <a:cubicBezTo>
                  <a:pt x="1894" y="611"/>
                  <a:pt x="1894" y="611"/>
                  <a:pt x="1894" y="611"/>
                </a:cubicBezTo>
                <a:cubicBezTo>
                  <a:pt x="1893" y="612"/>
                  <a:pt x="1892" y="612"/>
                  <a:pt x="1891" y="612"/>
                </a:cubicBezTo>
                <a:cubicBezTo>
                  <a:pt x="1891" y="613"/>
                  <a:pt x="1890" y="613"/>
                  <a:pt x="1889" y="614"/>
                </a:cubicBezTo>
                <a:cubicBezTo>
                  <a:pt x="1889" y="614"/>
                  <a:pt x="1888" y="614"/>
                  <a:pt x="1887" y="614"/>
                </a:cubicBezTo>
                <a:cubicBezTo>
                  <a:pt x="1886" y="614"/>
                  <a:pt x="1884" y="614"/>
                  <a:pt x="1884" y="613"/>
                </a:cubicBezTo>
                <a:cubicBezTo>
                  <a:pt x="1883" y="613"/>
                  <a:pt x="1884" y="612"/>
                  <a:pt x="1885" y="611"/>
                </a:cubicBezTo>
                <a:cubicBezTo>
                  <a:pt x="1885" y="611"/>
                  <a:pt x="1885" y="610"/>
                  <a:pt x="1885" y="609"/>
                </a:cubicBezTo>
                <a:cubicBezTo>
                  <a:pt x="1886" y="609"/>
                  <a:pt x="1886" y="609"/>
                  <a:pt x="1886" y="608"/>
                </a:cubicBezTo>
                <a:cubicBezTo>
                  <a:pt x="1886" y="608"/>
                  <a:pt x="1886" y="608"/>
                  <a:pt x="1887" y="608"/>
                </a:cubicBezTo>
                <a:cubicBezTo>
                  <a:pt x="1887" y="607"/>
                  <a:pt x="1885" y="607"/>
                  <a:pt x="1885" y="607"/>
                </a:cubicBezTo>
                <a:cubicBezTo>
                  <a:pt x="1884" y="607"/>
                  <a:pt x="1884" y="607"/>
                  <a:pt x="1884" y="607"/>
                </a:cubicBezTo>
                <a:cubicBezTo>
                  <a:pt x="1883" y="608"/>
                  <a:pt x="1882" y="608"/>
                  <a:pt x="1881" y="608"/>
                </a:cubicBezTo>
                <a:cubicBezTo>
                  <a:pt x="1881" y="608"/>
                  <a:pt x="1881" y="608"/>
                  <a:pt x="1880" y="607"/>
                </a:cubicBezTo>
                <a:cubicBezTo>
                  <a:pt x="1880" y="607"/>
                  <a:pt x="1880" y="607"/>
                  <a:pt x="1879" y="607"/>
                </a:cubicBezTo>
                <a:cubicBezTo>
                  <a:pt x="1879" y="607"/>
                  <a:pt x="1878" y="606"/>
                  <a:pt x="1877" y="606"/>
                </a:cubicBezTo>
                <a:cubicBezTo>
                  <a:pt x="1877" y="606"/>
                  <a:pt x="1877" y="607"/>
                  <a:pt x="1876" y="606"/>
                </a:cubicBezTo>
                <a:cubicBezTo>
                  <a:pt x="1876" y="606"/>
                  <a:pt x="1876" y="606"/>
                  <a:pt x="1876" y="606"/>
                </a:cubicBezTo>
                <a:cubicBezTo>
                  <a:pt x="1875" y="605"/>
                  <a:pt x="1874" y="606"/>
                  <a:pt x="1874" y="605"/>
                </a:cubicBezTo>
                <a:cubicBezTo>
                  <a:pt x="1873" y="605"/>
                  <a:pt x="1874" y="604"/>
                  <a:pt x="1874" y="603"/>
                </a:cubicBezTo>
                <a:cubicBezTo>
                  <a:pt x="1874" y="603"/>
                  <a:pt x="1873" y="602"/>
                  <a:pt x="1874" y="602"/>
                </a:cubicBezTo>
                <a:cubicBezTo>
                  <a:pt x="1874" y="601"/>
                  <a:pt x="1874" y="601"/>
                  <a:pt x="1874" y="600"/>
                </a:cubicBezTo>
                <a:cubicBezTo>
                  <a:pt x="1873" y="600"/>
                  <a:pt x="1873" y="600"/>
                  <a:pt x="1873" y="601"/>
                </a:cubicBezTo>
                <a:cubicBezTo>
                  <a:pt x="1872" y="601"/>
                  <a:pt x="1872" y="601"/>
                  <a:pt x="1872" y="600"/>
                </a:cubicBezTo>
                <a:cubicBezTo>
                  <a:pt x="1871" y="600"/>
                  <a:pt x="1870" y="600"/>
                  <a:pt x="1869" y="600"/>
                </a:cubicBezTo>
                <a:cubicBezTo>
                  <a:pt x="1868" y="600"/>
                  <a:pt x="1869" y="600"/>
                  <a:pt x="1869" y="600"/>
                </a:cubicBezTo>
                <a:cubicBezTo>
                  <a:pt x="1869" y="599"/>
                  <a:pt x="1869" y="599"/>
                  <a:pt x="1869" y="599"/>
                </a:cubicBezTo>
                <a:cubicBezTo>
                  <a:pt x="1869" y="599"/>
                  <a:pt x="1870" y="598"/>
                  <a:pt x="1870" y="598"/>
                </a:cubicBezTo>
                <a:cubicBezTo>
                  <a:pt x="1871" y="599"/>
                  <a:pt x="1872" y="598"/>
                  <a:pt x="1871" y="598"/>
                </a:cubicBezTo>
                <a:cubicBezTo>
                  <a:pt x="1871" y="597"/>
                  <a:pt x="1870" y="597"/>
                  <a:pt x="1870" y="597"/>
                </a:cubicBezTo>
                <a:cubicBezTo>
                  <a:pt x="1870" y="597"/>
                  <a:pt x="1870" y="596"/>
                  <a:pt x="1871" y="596"/>
                </a:cubicBezTo>
                <a:cubicBezTo>
                  <a:pt x="1871" y="597"/>
                  <a:pt x="1871" y="597"/>
                  <a:pt x="1871" y="597"/>
                </a:cubicBezTo>
                <a:cubicBezTo>
                  <a:pt x="1872" y="598"/>
                  <a:pt x="1872" y="598"/>
                  <a:pt x="1872" y="598"/>
                </a:cubicBezTo>
                <a:cubicBezTo>
                  <a:pt x="1872" y="599"/>
                  <a:pt x="1873" y="600"/>
                  <a:pt x="1874" y="599"/>
                </a:cubicBezTo>
                <a:cubicBezTo>
                  <a:pt x="1874" y="599"/>
                  <a:pt x="1874" y="599"/>
                  <a:pt x="1874" y="599"/>
                </a:cubicBezTo>
                <a:cubicBezTo>
                  <a:pt x="1874" y="599"/>
                  <a:pt x="1874" y="598"/>
                  <a:pt x="1874" y="598"/>
                </a:cubicBezTo>
                <a:cubicBezTo>
                  <a:pt x="1874" y="598"/>
                  <a:pt x="1875" y="598"/>
                  <a:pt x="1874" y="597"/>
                </a:cubicBezTo>
                <a:cubicBezTo>
                  <a:pt x="1874" y="597"/>
                  <a:pt x="1873" y="597"/>
                  <a:pt x="1873" y="597"/>
                </a:cubicBezTo>
                <a:cubicBezTo>
                  <a:pt x="1873" y="597"/>
                  <a:pt x="1873" y="596"/>
                  <a:pt x="1873" y="596"/>
                </a:cubicBezTo>
                <a:cubicBezTo>
                  <a:pt x="1872" y="596"/>
                  <a:pt x="1872" y="596"/>
                  <a:pt x="1871" y="596"/>
                </a:cubicBezTo>
                <a:cubicBezTo>
                  <a:pt x="1871" y="596"/>
                  <a:pt x="1871" y="596"/>
                  <a:pt x="1870" y="596"/>
                </a:cubicBezTo>
                <a:cubicBezTo>
                  <a:pt x="1870" y="596"/>
                  <a:pt x="1870" y="596"/>
                  <a:pt x="1870" y="596"/>
                </a:cubicBezTo>
                <a:cubicBezTo>
                  <a:pt x="1869" y="597"/>
                  <a:pt x="1869" y="597"/>
                  <a:pt x="1869" y="596"/>
                </a:cubicBezTo>
                <a:cubicBezTo>
                  <a:pt x="1868" y="596"/>
                  <a:pt x="1868" y="596"/>
                  <a:pt x="1868" y="596"/>
                </a:cubicBezTo>
                <a:cubicBezTo>
                  <a:pt x="1868" y="595"/>
                  <a:pt x="1868" y="595"/>
                  <a:pt x="1868" y="595"/>
                </a:cubicBezTo>
                <a:cubicBezTo>
                  <a:pt x="1869" y="595"/>
                  <a:pt x="1869" y="594"/>
                  <a:pt x="1869" y="594"/>
                </a:cubicBezTo>
                <a:cubicBezTo>
                  <a:pt x="1869" y="594"/>
                  <a:pt x="1870" y="595"/>
                  <a:pt x="1870" y="594"/>
                </a:cubicBezTo>
                <a:cubicBezTo>
                  <a:pt x="1871" y="594"/>
                  <a:pt x="1870" y="593"/>
                  <a:pt x="1870" y="593"/>
                </a:cubicBezTo>
                <a:cubicBezTo>
                  <a:pt x="1870" y="592"/>
                  <a:pt x="1870" y="592"/>
                  <a:pt x="1870" y="592"/>
                </a:cubicBezTo>
                <a:cubicBezTo>
                  <a:pt x="1869" y="591"/>
                  <a:pt x="1869" y="590"/>
                  <a:pt x="1869" y="590"/>
                </a:cubicBezTo>
                <a:cubicBezTo>
                  <a:pt x="1869" y="589"/>
                  <a:pt x="1869" y="589"/>
                  <a:pt x="1869" y="589"/>
                </a:cubicBezTo>
                <a:cubicBezTo>
                  <a:pt x="1869" y="588"/>
                  <a:pt x="1870" y="588"/>
                  <a:pt x="1870" y="588"/>
                </a:cubicBezTo>
                <a:cubicBezTo>
                  <a:pt x="1870" y="588"/>
                  <a:pt x="1871" y="588"/>
                  <a:pt x="1871" y="587"/>
                </a:cubicBezTo>
                <a:cubicBezTo>
                  <a:pt x="1871" y="587"/>
                  <a:pt x="1871" y="587"/>
                  <a:pt x="1870" y="586"/>
                </a:cubicBezTo>
                <a:cubicBezTo>
                  <a:pt x="1870" y="586"/>
                  <a:pt x="1869" y="586"/>
                  <a:pt x="1870" y="586"/>
                </a:cubicBezTo>
                <a:cubicBezTo>
                  <a:pt x="1871" y="586"/>
                  <a:pt x="1871" y="586"/>
                  <a:pt x="1871" y="586"/>
                </a:cubicBezTo>
                <a:cubicBezTo>
                  <a:pt x="1872" y="586"/>
                  <a:pt x="1872" y="586"/>
                  <a:pt x="1873" y="586"/>
                </a:cubicBezTo>
                <a:cubicBezTo>
                  <a:pt x="1874" y="586"/>
                  <a:pt x="1874" y="586"/>
                  <a:pt x="1874" y="585"/>
                </a:cubicBezTo>
                <a:cubicBezTo>
                  <a:pt x="1874" y="584"/>
                  <a:pt x="1873" y="582"/>
                  <a:pt x="1875" y="583"/>
                </a:cubicBezTo>
                <a:cubicBezTo>
                  <a:pt x="1875" y="584"/>
                  <a:pt x="1876" y="585"/>
                  <a:pt x="1876" y="583"/>
                </a:cubicBezTo>
                <a:cubicBezTo>
                  <a:pt x="1877" y="583"/>
                  <a:pt x="1876" y="583"/>
                  <a:pt x="1877" y="582"/>
                </a:cubicBezTo>
                <a:cubicBezTo>
                  <a:pt x="1877" y="582"/>
                  <a:pt x="1877" y="581"/>
                  <a:pt x="1877" y="581"/>
                </a:cubicBezTo>
                <a:cubicBezTo>
                  <a:pt x="1877" y="580"/>
                  <a:pt x="1877" y="579"/>
                  <a:pt x="1877" y="579"/>
                </a:cubicBezTo>
                <a:cubicBezTo>
                  <a:pt x="1877" y="578"/>
                  <a:pt x="1878" y="578"/>
                  <a:pt x="1878" y="578"/>
                </a:cubicBezTo>
                <a:cubicBezTo>
                  <a:pt x="1878" y="577"/>
                  <a:pt x="1878" y="577"/>
                  <a:pt x="1878" y="577"/>
                </a:cubicBezTo>
                <a:cubicBezTo>
                  <a:pt x="1879" y="577"/>
                  <a:pt x="1879" y="577"/>
                  <a:pt x="1879" y="577"/>
                </a:cubicBezTo>
                <a:cubicBezTo>
                  <a:pt x="1879" y="578"/>
                  <a:pt x="1878" y="577"/>
                  <a:pt x="1878" y="578"/>
                </a:cubicBezTo>
                <a:cubicBezTo>
                  <a:pt x="1878" y="578"/>
                  <a:pt x="1879" y="578"/>
                  <a:pt x="1879" y="579"/>
                </a:cubicBezTo>
                <a:cubicBezTo>
                  <a:pt x="1879" y="579"/>
                  <a:pt x="1879" y="579"/>
                  <a:pt x="1880" y="579"/>
                </a:cubicBezTo>
                <a:cubicBezTo>
                  <a:pt x="1880" y="580"/>
                  <a:pt x="1881" y="579"/>
                  <a:pt x="1881" y="578"/>
                </a:cubicBezTo>
                <a:cubicBezTo>
                  <a:pt x="1882" y="578"/>
                  <a:pt x="1883" y="577"/>
                  <a:pt x="1883" y="577"/>
                </a:cubicBezTo>
                <a:cubicBezTo>
                  <a:pt x="1883" y="576"/>
                  <a:pt x="1883" y="576"/>
                  <a:pt x="1884" y="576"/>
                </a:cubicBezTo>
                <a:cubicBezTo>
                  <a:pt x="1884" y="575"/>
                  <a:pt x="1884" y="575"/>
                  <a:pt x="1884" y="575"/>
                </a:cubicBezTo>
                <a:cubicBezTo>
                  <a:pt x="1885" y="574"/>
                  <a:pt x="1884" y="574"/>
                  <a:pt x="1883" y="573"/>
                </a:cubicBezTo>
                <a:cubicBezTo>
                  <a:pt x="1883" y="573"/>
                  <a:pt x="1882" y="573"/>
                  <a:pt x="1882" y="573"/>
                </a:cubicBezTo>
                <a:cubicBezTo>
                  <a:pt x="1881" y="573"/>
                  <a:pt x="1880" y="573"/>
                  <a:pt x="1879" y="572"/>
                </a:cubicBezTo>
                <a:cubicBezTo>
                  <a:pt x="1879" y="572"/>
                  <a:pt x="1879" y="572"/>
                  <a:pt x="1878" y="572"/>
                </a:cubicBezTo>
                <a:cubicBezTo>
                  <a:pt x="1878" y="572"/>
                  <a:pt x="1878" y="572"/>
                  <a:pt x="1877" y="572"/>
                </a:cubicBezTo>
                <a:cubicBezTo>
                  <a:pt x="1877" y="571"/>
                  <a:pt x="1878" y="571"/>
                  <a:pt x="1877" y="570"/>
                </a:cubicBezTo>
                <a:cubicBezTo>
                  <a:pt x="1877" y="570"/>
                  <a:pt x="1877" y="570"/>
                  <a:pt x="1876" y="570"/>
                </a:cubicBezTo>
                <a:cubicBezTo>
                  <a:pt x="1876" y="569"/>
                  <a:pt x="1877" y="569"/>
                  <a:pt x="1877" y="569"/>
                </a:cubicBezTo>
                <a:cubicBezTo>
                  <a:pt x="1878" y="569"/>
                  <a:pt x="1878" y="568"/>
                  <a:pt x="1878" y="567"/>
                </a:cubicBezTo>
                <a:cubicBezTo>
                  <a:pt x="1878" y="566"/>
                  <a:pt x="1878" y="565"/>
                  <a:pt x="1877" y="565"/>
                </a:cubicBezTo>
                <a:cubicBezTo>
                  <a:pt x="1877" y="565"/>
                  <a:pt x="1876" y="565"/>
                  <a:pt x="1876" y="565"/>
                </a:cubicBezTo>
                <a:cubicBezTo>
                  <a:pt x="1875" y="564"/>
                  <a:pt x="1874" y="564"/>
                  <a:pt x="1873" y="564"/>
                </a:cubicBezTo>
                <a:cubicBezTo>
                  <a:pt x="1872" y="564"/>
                  <a:pt x="1872" y="564"/>
                  <a:pt x="1872" y="564"/>
                </a:cubicBezTo>
                <a:cubicBezTo>
                  <a:pt x="1871" y="565"/>
                  <a:pt x="1871" y="565"/>
                  <a:pt x="1870" y="565"/>
                </a:cubicBezTo>
                <a:cubicBezTo>
                  <a:pt x="1870" y="565"/>
                  <a:pt x="1869" y="565"/>
                  <a:pt x="1869" y="564"/>
                </a:cubicBezTo>
                <a:cubicBezTo>
                  <a:pt x="1868" y="563"/>
                  <a:pt x="1870" y="564"/>
                  <a:pt x="1870" y="564"/>
                </a:cubicBezTo>
                <a:cubicBezTo>
                  <a:pt x="1871" y="564"/>
                  <a:pt x="1872" y="564"/>
                  <a:pt x="1873" y="564"/>
                </a:cubicBezTo>
                <a:cubicBezTo>
                  <a:pt x="1873" y="564"/>
                  <a:pt x="1874" y="564"/>
                  <a:pt x="1875" y="564"/>
                </a:cubicBezTo>
                <a:cubicBezTo>
                  <a:pt x="1876" y="564"/>
                  <a:pt x="1877" y="564"/>
                  <a:pt x="1878" y="564"/>
                </a:cubicBezTo>
                <a:cubicBezTo>
                  <a:pt x="1878" y="564"/>
                  <a:pt x="1879" y="563"/>
                  <a:pt x="1879" y="562"/>
                </a:cubicBezTo>
                <a:cubicBezTo>
                  <a:pt x="1879" y="561"/>
                  <a:pt x="1880" y="560"/>
                  <a:pt x="1880" y="560"/>
                </a:cubicBezTo>
                <a:cubicBezTo>
                  <a:pt x="1880" y="559"/>
                  <a:pt x="1880" y="558"/>
                  <a:pt x="1879" y="557"/>
                </a:cubicBezTo>
                <a:cubicBezTo>
                  <a:pt x="1879" y="556"/>
                  <a:pt x="1878" y="556"/>
                  <a:pt x="1879" y="555"/>
                </a:cubicBezTo>
                <a:cubicBezTo>
                  <a:pt x="1880" y="555"/>
                  <a:pt x="1880" y="555"/>
                  <a:pt x="1880" y="554"/>
                </a:cubicBezTo>
                <a:cubicBezTo>
                  <a:pt x="1880" y="554"/>
                  <a:pt x="1880" y="554"/>
                  <a:pt x="1881" y="554"/>
                </a:cubicBezTo>
                <a:cubicBezTo>
                  <a:pt x="1881" y="553"/>
                  <a:pt x="1881" y="553"/>
                  <a:pt x="1881" y="553"/>
                </a:cubicBezTo>
                <a:cubicBezTo>
                  <a:pt x="1881" y="552"/>
                  <a:pt x="1880" y="553"/>
                  <a:pt x="1880" y="553"/>
                </a:cubicBezTo>
                <a:cubicBezTo>
                  <a:pt x="1880" y="553"/>
                  <a:pt x="1879" y="554"/>
                  <a:pt x="1878" y="554"/>
                </a:cubicBezTo>
                <a:cubicBezTo>
                  <a:pt x="1877" y="555"/>
                  <a:pt x="1877" y="555"/>
                  <a:pt x="1876" y="555"/>
                </a:cubicBezTo>
                <a:cubicBezTo>
                  <a:pt x="1875" y="555"/>
                  <a:pt x="1874" y="556"/>
                  <a:pt x="1874" y="556"/>
                </a:cubicBezTo>
                <a:cubicBezTo>
                  <a:pt x="1873" y="556"/>
                  <a:pt x="1873" y="556"/>
                  <a:pt x="1872" y="557"/>
                </a:cubicBezTo>
                <a:cubicBezTo>
                  <a:pt x="1871" y="557"/>
                  <a:pt x="1871" y="558"/>
                  <a:pt x="1870" y="558"/>
                </a:cubicBezTo>
                <a:cubicBezTo>
                  <a:pt x="1870" y="559"/>
                  <a:pt x="1870" y="560"/>
                  <a:pt x="1869" y="561"/>
                </a:cubicBezTo>
                <a:cubicBezTo>
                  <a:pt x="1869" y="561"/>
                  <a:pt x="1868" y="562"/>
                  <a:pt x="1868" y="562"/>
                </a:cubicBezTo>
                <a:cubicBezTo>
                  <a:pt x="1867" y="562"/>
                  <a:pt x="1866" y="562"/>
                  <a:pt x="1866" y="563"/>
                </a:cubicBezTo>
                <a:cubicBezTo>
                  <a:pt x="1865" y="563"/>
                  <a:pt x="1865" y="563"/>
                  <a:pt x="1865" y="563"/>
                </a:cubicBezTo>
                <a:cubicBezTo>
                  <a:pt x="1864" y="563"/>
                  <a:pt x="1863" y="563"/>
                  <a:pt x="1862" y="563"/>
                </a:cubicBezTo>
                <a:cubicBezTo>
                  <a:pt x="1861" y="563"/>
                  <a:pt x="1859" y="562"/>
                  <a:pt x="1858" y="563"/>
                </a:cubicBezTo>
                <a:cubicBezTo>
                  <a:pt x="1857" y="564"/>
                  <a:pt x="1856" y="565"/>
                  <a:pt x="1855" y="566"/>
                </a:cubicBezTo>
                <a:cubicBezTo>
                  <a:pt x="1855" y="567"/>
                  <a:pt x="1854" y="568"/>
                  <a:pt x="1854" y="569"/>
                </a:cubicBezTo>
                <a:cubicBezTo>
                  <a:pt x="1854" y="570"/>
                  <a:pt x="1854" y="570"/>
                  <a:pt x="1855" y="570"/>
                </a:cubicBezTo>
                <a:cubicBezTo>
                  <a:pt x="1855" y="570"/>
                  <a:pt x="1855" y="571"/>
                  <a:pt x="1856" y="571"/>
                </a:cubicBezTo>
                <a:cubicBezTo>
                  <a:pt x="1856" y="571"/>
                  <a:pt x="1856" y="571"/>
                  <a:pt x="1857" y="571"/>
                </a:cubicBezTo>
                <a:cubicBezTo>
                  <a:pt x="1857" y="571"/>
                  <a:pt x="1858" y="572"/>
                  <a:pt x="1858" y="572"/>
                </a:cubicBezTo>
                <a:cubicBezTo>
                  <a:pt x="1858" y="571"/>
                  <a:pt x="1857" y="571"/>
                  <a:pt x="1857" y="571"/>
                </a:cubicBezTo>
                <a:cubicBezTo>
                  <a:pt x="1856" y="571"/>
                  <a:pt x="1856" y="570"/>
                  <a:pt x="1856" y="569"/>
                </a:cubicBezTo>
                <a:cubicBezTo>
                  <a:pt x="1857" y="569"/>
                  <a:pt x="1857" y="569"/>
                  <a:pt x="1858" y="569"/>
                </a:cubicBezTo>
                <a:cubicBezTo>
                  <a:pt x="1858" y="569"/>
                  <a:pt x="1858" y="570"/>
                  <a:pt x="1858" y="570"/>
                </a:cubicBezTo>
                <a:cubicBezTo>
                  <a:pt x="1858" y="570"/>
                  <a:pt x="1859" y="570"/>
                  <a:pt x="1859" y="570"/>
                </a:cubicBezTo>
                <a:cubicBezTo>
                  <a:pt x="1859" y="570"/>
                  <a:pt x="1860" y="570"/>
                  <a:pt x="1860" y="570"/>
                </a:cubicBezTo>
                <a:cubicBezTo>
                  <a:pt x="1861" y="570"/>
                  <a:pt x="1861" y="569"/>
                  <a:pt x="1861" y="569"/>
                </a:cubicBezTo>
                <a:cubicBezTo>
                  <a:pt x="1861" y="569"/>
                  <a:pt x="1861" y="568"/>
                  <a:pt x="1861" y="568"/>
                </a:cubicBezTo>
                <a:cubicBezTo>
                  <a:pt x="1861" y="567"/>
                  <a:pt x="1861" y="567"/>
                  <a:pt x="1861" y="567"/>
                </a:cubicBezTo>
                <a:cubicBezTo>
                  <a:pt x="1861" y="566"/>
                  <a:pt x="1861" y="566"/>
                  <a:pt x="1862" y="566"/>
                </a:cubicBezTo>
                <a:cubicBezTo>
                  <a:pt x="1862" y="566"/>
                  <a:pt x="1862" y="566"/>
                  <a:pt x="1862" y="565"/>
                </a:cubicBezTo>
                <a:cubicBezTo>
                  <a:pt x="1863" y="565"/>
                  <a:pt x="1863" y="565"/>
                  <a:pt x="1863" y="564"/>
                </a:cubicBezTo>
                <a:cubicBezTo>
                  <a:pt x="1864" y="564"/>
                  <a:pt x="1864" y="565"/>
                  <a:pt x="1864" y="565"/>
                </a:cubicBezTo>
                <a:cubicBezTo>
                  <a:pt x="1865" y="565"/>
                  <a:pt x="1865" y="565"/>
                  <a:pt x="1866" y="564"/>
                </a:cubicBezTo>
                <a:cubicBezTo>
                  <a:pt x="1866" y="564"/>
                  <a:pt x="1867" y="564"/>
                  <a:pt x="1867" y="565"/>
                </a:cubicBezTo>
                <a:cubicBezTo>
                  <a:pt x="1867" y="565"/>
                  <a:pt x="1867" y="565"/>
                  <a:pt x="1867" y="566"/>
                </a:cubicBezTo>
                <a:cubicBezTo>
                  <a:pt x="1866" y="566"/>
                  <a:pt x="1866" y="566"/>
                  <a:pt x="1866" y="566"/>
                </a:cubicBezTo>
                <a:cubicBezTo>
                  <a:pt x="1865" y="567"/>
                  <a:pt x="1865" y="567"/>
                  <a:pt x="1865" y="567"/>
                </a:cubicBezTo>
                <a:cubicBezTo>
                  <a:pt x="1865" y="568"/>
                  <a:pt x="1865" y="568"/>
                  <a:pt x="1864" y="568"/>
                </a:cubicBezTo>
                <a:cubicBezTo>
                  <a:pt x="1864" y="569"/>
                  <a:pt x="1864" y="569"/>
                  <a:pt x="1865" y="569"/>
                </a:cubicBezTo>
                <a:cubicBezTo>
                  <a:pt x="1865" y="570"/>
                  <a:pt x="1864" y="570"/>
                  <a:pt x="1865" y="570"/>
                </a:cubicBezTo>
                <a:cubicBezTo>
                  <a:pt x="1865" y="570"/>
                  <a:pt x="1866" y="570"/>
                  <a:pt x="1866" y="571"/>
                </a:cubicBezTo>
                <a:cubicBezTo>
                  <a:pt x="1866" y="571"/>
                  <a:pt x="1867" y="572"/>
                  <a:pt x="1866" y="572"/>
                </a:cubicBezTo>
                <a:cubicBezTo>
                  <a:pt x="1866" y="572"/>
                  <a:pt x="1866" y="572"/>
                  <a:pt x="1866" y="572"/>
                </a:cubicBezTo>
                <a:cubicBezTo>
                  <a:pt x="1865" y="571"/>
                  <a:pt x="1865" y="572"/>
                  <a:pt x="1865" y="572"/>
                </a:cubicBezTo>
                <a:cubicBezTo>
                  <a:pt x="1864" y="572"/>
                  <a:pt x="1864" y="571"/>
                  <a:pt x="1864" y="571"/>
                </a:cubicBezTo>
                <a:cubicBezTo>
                  <a:pt x="1863" y="571"/>
                  <a:pt x="1864" y="571"/>
                  <a:pt x="1864" y="570"/>
                </a:cubicBezTo>
                <a:cubicBezTo>
                  <a:pt x="1864" y="570"/>
                  <a:pt x="1864" y="570"/>
                  <a:pt x="1864" y="569"/>
                </a:cubicBezTo>
                <a:cubicBezTo>
                  <a:pt x="1864" y="569"/>
                  <a:pt x="1864" y="569"/>
                  <a:pt x="1863" y="569"/>
                </a:cubicBezTo>
                <a:cubicBezTo>
                  <a:pt x="1863" y="569"/>
                  <a:pt x="1863" y="569"/>
                  <a:pt x="1863" y="569"/>
                </a:cubicBezTo>
                <a:cubicBezTo>
                  <a:pt x="1863" y="568"/>
                  <a:pt x="1862" y="568"/>
                  <a:pt x="1862" y="568"/>
                </a:cubicBezTo>
                <a:cubicBezTo>
                  <a:pt x="1861" y="568"/>
                  <a:pt x="1862" y="569"/>
                  <a:pt x="1861" y="569"/>
                </a:cubicBezTo>
                <a:cubicBezTo>
                  <a:pt x="1861" y="570"/>
                  <a:pt x="1860" y="570"/>
                  <a:pt x="1860" y="570"/>
                </a:cubicBezTo>
                <a:cubicBezTo>
                  <a:pt x="1859" y="570"/>
                  <a:pt x="1859" y="570"/>
                  <a:pt x="1859" y="571"/>
                </a:cubicBezTo>
                <a:cubicBezTo>
                  <a:pt x="1859" y="571"/>
                  <a:pt x="1859" y="571"/>
                  <a:pt x="1859" y="571"/>
                </a:cubicBezTo>
                <a:cubicBezTo>
                  <a:pt x="1859" y="572"/>
                  <a:pt x="1859" y="572"/>
                  <a:pt x="1859" y="572"/>
                </a:cubicBezTo>
                <a:cubicBezTo>
                  <a:pt x="1859" y="572"/>
                  <a:pt x="1860" y="572"/>
                  <a:pt x="1860" y="573"/>
                </a:cubicBezTo>
                <a:cubicBezTo>
                  <a:pt x="1860" y="573"/>
                  <a:pt x="1859" y="573"/>
                  <a:pt x="1859" y="573"/>
                </a:cubicBezTo>
                <a:cubicBezTo>
                  <a:pt x="1858" y="573"/>
                  <a:pt x="1858" y="573"/>
                  <a:pt x="1857" y="573"/>
                </a:cubicBezTo>
                <a:cubicBezTo>
                  <a:pt x="1857" y="573"/>
                  <a:pt x="1857" y="572"/>
                  <a:pt x="1856" y="572"/>
                </a:cubicBezTo>
                <a:cubicBezTo>
                  <a:pt x="1856" y="572"/>
                  <a:pt x="1855" y="572"/>
                  <a:pt x="1855" y="571"/>
                </a:cubicBezTo>
                <a:cubicBezTo>
                  <a:pt x="1855" y="571"/>
                  <a:pt x="1854" y="571"/>
                  <a:pt x="1854" y="571"/>
                </a:cubicBezTo>
                <a:cubicBezTo>
                  <a:pt x="1854" y="570"/>
                  <a:pt x="1854" y="570"/>
                  <a:pt x="1854" y="570"/>
                </a:cubicBezTo>
                <a:cubicBezTo>
                  <a:pt x="1853" y="570"/>
                  <a:pt x="1853" y="571"/>
                  <a:pt x="1853" y="571"/>
                </a:cubicBezTo>
                <a:cubicBezTo>
                  <a:pt x="1853" y="571"/>
                  <a:pt x="1853" y="571"/>
                  <a:pt x="1853" y="572"/>
                </a:cubicBezTo>
                <a:cubicBezTo>
                  <a:pt x="1852" y="572"/>
                  <a:pt x="1852" y="572"/>
                  <a:pt x="1852" y="573"/>
                </a:cubicBezTo>
                <a:cubicBezTo>
                  <a:pt x="1852" y="573"/>
                  <a:pt x="1852" y="573"/>
                  <a:pt x="1852" y="574"/>
                </a:cubicBezTo>
                <a:cubicBezTo>
                  <a:pt x="1852" y="575"/>
                  <a:pt x="1852" y="575"/>
                  <a:pt x="1853" y="576"/>
                </a:cubicBezTo>
                <a:cubicBezTo>
                  <a:pt x="1853" y="577"/>
                  <a:pt x="1853" y="577"/>
                  <a:pt x="1853" y="578"/>
                </a:cubicBezTo>
                <a:cubicBezTo>
                  <a:pt x="1853" y="578"/>
                  <a:pt x="1852" y="578"/>
                  <a:pt x="1852" y="579"/>
                </a:cubicBezTo>
                <a:cubicBezTo>
                  <a:pt x="1852" y="579"/>
                  <a:pt x="1852" y="581"/>
                  <a:pt x="1853" y="581"/>
                </a:cubicBezTo>
                <a:cubicBezTo>
                  <a:pt x="1853" y="581"/>
                  <a:pt x="1853" y="579"/>
                  <a:pt x="1854" y="580"/>
                </a:cubicBezTo>
                <a:cubicBezTo>
                  <a:pt x="1854" y="580"/>
                  <a:pt x="1854" y="580"/>
                  <a:pt x="1855" y="581"/>
                </a:cubicBezTo>
                <a:cubicBezTo>
                  <a:pt x="1855" y="581"/>
                  <a:pt x="1855" y="581"/>
                  <a:pt x="1855" y="582"/>
                </a:cubicBezTo>
                <a:cubicBezTo>
                  <a:pt x="1855" y="582"/>
                  <a:pt x="1854" y="582"/>
                  <a:pt x="1854" y="582"/>
                </a:cubicBezTo>
                <a:cubicBezTo>
                  <a:pt x="1854" y="582"/>
                  <a:pt x="1854" y="582"/>
                  <a:pt x="1853" y="582"/>
                </a:cubicBezTo>
                <a:cubicBezTo>
                  <a:pt x="1852" y="581"/>
                  <a:pt x="1853" y="583"/>
                  <a:pt x="1853" y="583"/>
                </a:cubicBezTo>
                <a:cubicBezTo>
                  <a:pt x="1853" y="584"/>
                  <a:pt x="1853" y="585"/>
                  <a:pt x="1853" y="586"/>
                </a:cubicBezTo>
                <a:cubicBezTo>
                  <a:pt x="1853" y="586"/>
                  <a:pt x="1853" y="587"/>
                  <a:pt x="1853" y="587"/>
                </a:cubicBezTo>
                <a:cubicBezTo>
                  <a:pt x="1853" y="587"/>
                  <a:pt x="1852" y="588"/>
                  <a:pt x="1852" y="588"/>
                </a:cubicBezTo>
                <a:cubicBezTo>
                  <a:pt x="1852" y="588"/>
                  <a:pt x="1853" y="589"/>
                  <a:pt x="1853" y="589"/>
                </a:cubicBezTo>
                <a:cubicBezTo>
                  <a:pt x="1853" y="589"/>
                  <a:pt x="1853" y="590"/>
                  <a:pt x="1854" y="590"/>
                </a:cubicBezTo>
                <a:cubicBezTo>
                  <a:pt x="1854" y="590"/>
                  <a:pt x="1855" y="590"/>
                  <a:pt x="1854" y="589"/>
                </a:cubicBezTo>
                <a:cubicBezTo>
                  <a:pt x="1854" y="589"/>
                  <a:pt x="1854" y="589"/>
                  <a:pt x="1854" y="588"/>
                </a:cubicBezTo>
                <a:cubicBezTo>
                  <a:pt x="1854" y="588"/>
                  <a:pt x="1855" y="588"/>
                  <a:pt x="1855" y="588"/>
                </a:cubicBezTo>
                <a:cubicBezTo>
                  <a:pt x="1855" y="588"/>
                  <a:pt x="1855" y="588"/>
                  <a:pt x="1856" y="589"/>
                </a:cubicBezTo>
                <a:cubicBezTo>
                  <a:pt x="1856" y="589"/>
                  <a:pt x="1857" y="589"/>
                  <a:pt x="1857" y="589"/>
                </a:cubicBezTo>
                <a:cubicBezTo>
                  <a:pt x="1858" y="590"/>
                  <a:pt x="1857" y="591"/>
                  <a:pt x="1858" y="591"/>
                </a:cubicBezTo>
                <a:cubicBezTo>
                  <a:pt x="1858" y="592"/>
                  <a:pt x="1859" y="592"/>
                  <a:pt x="1859" y="592"/>
                </a:cubicBezTo>
                <a:cubicBezTo>
                  <a:pt x="1859" y="593"/>
                  <a:pt x="1859" y="593"/>
                  <a:pt x="1859" y="593"/>
                </a:cubicBezTo>
                <a:cubicBezTo>
                  <a:pt x="1859" y="594"/>
                  <a:pt x="1858" y="594"/>
                  <a:pt x="1858" y="594"/>
                </a:cubicBezTo>
                <a:cubicBezTo>
                  <a:pt x="1858" y="594"/>
                  <a:pt x="1858" y="594"/>
                  <a:pt x="1858" y="594"/>
                </a:cubicBezTo>
                <a:cubicBezTo>
                  <a:pt x="1857" y="595"/>
                  <a:pt x="1857" y="594"/>
                  <a:pt x="1856" y="594"/>
                </a:cubicBezTo>
                <a:cubicBezTo>
                  <a:pt x="1856" y="594"/>
                  <a:pt x="1856" y="595"/>
                  <a:pt x="1856" y="595"/>
                </a:cubicBezTo>
                <a:cubicBezTo>
                  <a:pt x="1856" y="595"/>
                  <a:pt x="1856" y="595"/>
                  <a:pt x="1857" y="595"/>
                </a:cubicBezTo>
                <a:cubicBezTo>
                  <a:pt x="1857" y="596"/>
                  <a:pt x="1857" y="595"/>
                  <a:pt x="1857" y="595"/>
                </a:cubicBezTo>
                <a:cubicBezTo>
                  <a:pt x="1857" y="595"/>
                  <a:pt x="1858" y="596"/>
                  <a:pt x="1858" y="596"/>
                </a:cubicBezTo>
                <a:cubicBezTo>
                  <a:pt x="1859" y="595"/>
                  <a:pt x="1858" y="597"/>
                  <a:pt x="1858" y="597"/>
                </a:cubicBezTo>
                <a:cubicBezTo>
                  <a:pt x="1858" y="598"/>
                  <a:pt x="1858" y="598"/>
                  <a:pt x="1858" y="598"/>
                </a:cubicBezTo>
                <a:cubicBezTo>
                  <a:pt x="1858" y="599"/>
                  <a:pt x="1858" y="599"/>
                  <a:pt x="1857" y="599"/>
                </a:cubicBezTo>
                <a:cubicBezTo>
                  <a:pt x="1857" y="599"/>
                  <a:pt x="1856" y="599"/>
                  <a:pt x="1856" y="599"/>
                </a:cubicBezTo>
                <a:cubicBezTo>
                  <a:pt x="1854" y="599"/>
                  <a:pt x="1856" y="597"/>
                  <a:pt x="1856" y="596"/>
                </a:cubicBezTo>
                <a:cubicBezTo>
                  <a:pt x="1856" y="596"/>
                  <a:pt x="1856" y="596"/>
                  <a:pt x="1856" y="596"/>
                </a:cubicBezTo>
                <a:cubicBezTo>
                  <a:pt x="1855" y="596"/>
                  <a:pt x="1855" y="596"/>
                  <a:pt x="1855" y="597"/>
                </a:cubicBezTo>
                <a:cubicBezTo>
                  <a:pt x="1855" y="597"/>
                  <a:pt x="1854" y="598"/>
                  <a:pt x="1854" y="599"/>
                </a:cubicBezTo>
                <a:cubicBezTo>
                  <a:pt x="1854" y="599"/>
                  <a:pt x="1854" y="600"/>
                  <a:pt x="1854" y="601"/>
                </a:cubicBezTo>
                <a:cubicBezTo>
                  <a:pt x="1855" y="602"/>
                  <a:pt x="1855" y="600"/>
                  <a:pt x="1855" y="600"/>
                </a:cubicBezTo>
                <a:cubicBezTo>
                  <a:pt x="1855" y="599"/>
                  <a:pt x="1856" y="599"/>
                  <a:pt x="1857" y="599"/>
                </a:cubicBezTo>
                <a:cubicBezTo>
                  <a:pt x="1858" y="599"/>
                  <a:pt x="1859" y="599"/>
                  <a:pt x="1859" y="600"/>
                </a:cubicBezTo>
                <a:cubicBezTo>
                  <a:pt x="1859" y="600"/>
                  <a:pt x="1859" y="601"/>
                  <a:pt x="1859" y="601"/>
                </a:cubicBezTo>
                <a:cubicBezTo>
                  <a:pt x="1860" y="601"/>
                  <a:pt x="1860" y="601"/>
                  <a:pt x="1860" y="602"/>
                </a:cubicBezTo>
                <a:cubicBezTo>
                  <a:pt x="1861" y="602"/>
                  <a:pt x="1861" y="602"/>
                  <a:pt x="1861" y="603"/>
                </a:cubicBezTo>
                <a:cubicBezTo>
                  <a:pt x="1861" y="603"/>
                  <a:pt x="1861" y="603"/>
                  <a:pt x="1861" y="604"/>
                </a:cubicBezTo>
                <a:cubicBezTo>
                  <a:pt x="1862" y="604"/>
                  <a:pt x="1862" y="605"/>
                  <a:pt x="1862" y="606"/>
                </a:cubicBezTo>
                <a:cubicBezTo>
                  <a:pt x="1861" y="606"/>
                  <a:pt x="1860" y="606"/>
                  <a:pt x="1860" y="606"/>
                </a:cubicBezTo>
                <a:cubicBezTo>
                  <a:pt x="1859" y="606"/>
                  <a:pt x="1859" y="606"/>
                  <a:pt x="1859" y="607"/>
                </a:cubicBezTo>
                <a:cubicBezTo>
                  <a:pt x="1858" y="607"/>
                  <a:pt x="1858" y="608"/>
                  <a:pt x="1858" y="608"/>
                </a:cubicBezTo>
                <a:cubicBezTo>
                  <a:pt x="1859" y="608"/>
                  <a:pt x="1860" y="608"/>
                  <a:pt x="1860" y="608"/>
                </a:cubicBezTo>
                <a:cubicBezTo>
                  <a:pt x="1861" y="608"/>
                  <a:pt x="1860" y="609"/>
                  <a:pt x="1860" y="610"/>
                </a:cubicBezTo>
                <a:cubicBezTo>
                  <a:pt x="1860" y="610"/>
                  <a:pt x="1861" y="611"/>
                  <a:pt x="1861" y="611"/>
                </a:cubicBezTo>
                <a:cubicBezTo>
                  <a:pt x="1861" y="612"/>
                  <a:pt x="1861" y="612"/>
                  <a:pt x="1861" y="612"/>
                </a:cubicBezTo>
                <a:cubicBezTo>
                  <a:pt x="1861" y="613"/>
                  <a:pt x="1862" y="613"/>
                  <a:pt x="1862" y="613"/>
                </a:cubicBezTo>
                <a:cubicBezTo>
                  <a:pt x="1863" y="614"/>
                  <a:pt x="1862" y="614"/>
                  <a:pt x="1863" y="614"/>
                </a:cubicBezTo>
                <a:cubicBezTo>
                  <a:pt x="1863" y="614"/>
                  <a:pt x="1864" y="614"/>
                  <a:pt x="1864" y="614"/>
                </a:cubicBezTo>
                <a:cubicBezTo>
                  <a:pt x="1864" y="615"/>
                  <a:pt x="1864" y="615"/>
                  <a:pt x="1864" y="615"/>
                </a:cubicBezTo>
                <a:cubicBezTo>
                  <a:pt x="1863" y="615"/>
                  <a:pt x="1863" y="615"/>
                  <a:pt x="1862" y="615"/>
                </a:cubicBezTo>
                <a:cubicBezTo>
                  <a:pt x="1862" y="615"/>
                  <a:pt x="1862" y="615"/>
                  <a:pt x="1861" y="615"/>
                </a:cubicBezTo>
                <a:cubicBezTo>
                  <a:pt x="1861" y="615"/>
                  <a:pt x="1860" y="615"/>
                  <a:pt x="1859" y="615"/>
                </a:cubicBezTo>
                <a:cubicBezTo>
                  <a:pt x="1859" y="615"/>
                  <a:pt x="1858" y="615"/>
                  <a:pt x="1858" y="615"/>
                </a:cubicBezTo>
                <a:cubicBezTo>
                  <a:pt x="1857" y="615"/>
                  <a:pt x="1857" y="616"/>
                  <a:pt x="1857" y="616"/>
                </a:cubicBezTo>
                <a:cubicBezTo>
                  <a:pt x="1857" y="617"/>
                  <a:pt x="1856" y="617"/>
                  <a:pt x="1857" y="618"/>
                </a:cubicBezTo>
                <a:cubicBezTo>
                  <a:pt x="1857" y="619"/>
                  <a:pt x="1857" y="619"/>
                  <a:pt x="1857" y="619"/>
                </a:cubicBezTo>
                <a:cubicBezTo>
                  <a:pt x="1857" y="619"/>
                  <a:pt x="1857" y="620"/>
                  <a:pt x="1857" y="620"/>
                </a:cubicBezTo>
                <a:cubicBezTo>
                  <a:pt x="1856" y="620"/>
                  <a:pt x="1856" y="619"/>
                  <a:pt x="1855" y="619"/>
                </a:cubicBezTo>
                <a:cubicBezTo>
                  <a:pt x="1855" y="619"/>
                  <a:pt x="1853" y="619"/>
                  <a:pt x="1853" y="620"/>
                </a:cubicBezTo>
                <a:cubicBezTo>
                  <a:pt x="1854" y="620"/>
                  <a:pt x="1855" y="620"/>
                  <a:pt x="1854" y="621"/>
                </a:cubicBezTo>
                <a:cubicBezTo>
                  <a:pt x="1854" y="621"/>
                  <a:pt x="1852" y="622"/>
                  <a:pt x="1852" y="621"/>
                </a:cubicBezTo>
                <a:cubicBezTo>
                  <a:pt x="1853" y="620"/>
                  <a:pt x="1853" y="620"/>
                  <a:pt x="1853" y="620"/>
                </a:cubicBezTo>
                <a:cubicBezTo>
                  <a:pt x="1853" y="619"/>
                  <a:pt x="1852" y="619"/>
                  <a:pt x="1852" y="619"/>
                </a:cubicBezTo>
                <a:cubicBezTo>
                  <a:pt x="1851" y="618"/>
                  <a:pt x="1850" y="618"/>
                  <a:pt x="1849" y="618"/>
                </a:cubicBezTo>
                <a:cubicBezTo>
                  <a:pt x="1848" y="617"/>
                  <a:pt x="1847" y="618"/>
                  <a:pt x="1845" y="618"/>
                </a:cubicBezTo>
                <a:cubicBezTo>
                  <a:pt x="1845" y="618"/>
                  <a:pt x="1844" y="618"/>
                  <a:pt x="1843" y="618"/>
                </a:cubicBezTo>
                <a:cubicBezTo>
                  <a:pt x="1843" y="618"/>
                  <a:pt x="1843" y="618"/>
                  <a:pt x="1843" y="618"/>
                </a:cubicBezTo>
                <a:cubicBezTo>
                  <a:pt x="1843" y="618"/>
                  <a:pt x="1842" y="618"/>
                  <a:pt x="1842" y="618"/>
                </a:cubicBezTo>
                <a:cubicBezTo>
                  <a:pt x="1842" y="618"/>
                  <a:pt x="1842" y="618"/>
                  <a:pt x="1842" y="619"/>
                </a:cubicBezTo>
                <a:cubicBezTo>
                  <a:pt x="1841" y="619"/>
                  <a:pt x="1841" y="619"/>
                  <a:pt x="1841" y="620"/>
                </a:cubicBezTo>
                <a:cubicBezTo>
                  <a:pt x="1840" y="620"/>
                  <a:pt x="1840" y="620"/>
                  <a:pt x="1840" y="621"/>
                </a:cubicBezTo>
                <a:cubicBezTo>
                  <a:pt x="1840" y="621"/>
                  <a:pt x="1840" y="621"/>
                  <a:pt x="1840" y="622"/>
                </a:cubicBezTo>
                <a:cubicBezTo>
                  <a:pt x="1840" y="622"/>
                  <a:pt x="1840" y="622"/>
                  <a:pt x="1840" y="622"/>
                </a:cubicBezTo>
                <a:cubicBezTo>
                  <a:pt x="1841" y="623"/>
                  <a:pt x="1841" y="623"/>
                  <a:pt x="1841" y="623"/>
                </a:cubicBezTo>
                <a:cubicBezTo>
                  <a:pt x="1841" y="623"/>
                  <a:pt x="1842" y="623"/>
                  <a:pt x="1842" y="623"/>
                </a:cubicBezTo>
                <a:cubicBezTo>
                  <a:pt x="1843" y="624"/>
                  <a:pt x="1841" y="625"/>
                  <a:pt x="1841" y="624"/>
                </a:cubicBezTo>
                <a:cubicBezTo>
                  <a:pt x="1841" y="624"/>
                  <a:pt x="1841" y="624"/>
                  <a:pt x="1841" y="624"/>
                </a:cubicBezTo>
                <a:cubicBezTo>
                  <a:pt x="1841" y="624"/>
                  <a:pt x="1841" y="624"/>
                  <a:pt x="1840" y="624"/>
                </a:cubicBezTo>
                <a:cubicBezTo>
                  <a:pt x="1840" y="624"/>
                  <a:pt x="1840" y="623"/>
                  <a:pt x="1840" y="623"/>
                </a:cubicBezTo>
                <a:cubicBezTo>
                  <a:pt x="1839" y="623"/>
                  <a:pt x="1839" y="623"/>
                  <a:pt x="1839" y="623"/>
                </a:cubicBezTo>
                <a:cubicBezTo>
                  <a:pt x="1838" y="622"/>
                  <a:pt x="1838" y="622"/>
                  <a:pt x="1838" y="622"/>
                </a:cubicBezTo>
                <a:cubicBezTo>
                  <a:pt x="1837" y="622"/>
                  <a:pt x="1837" y="622"/>
                  <a:pt x="1836" y="622"/>
                </a:cubicBezTo>
                <a:cubicBezTo>
                  <a:pt x="1836" y="622"/>
                  <a:pt x="1836" y="622"/>
                  <a:pt x="1835" y="622"/>
                </a:cubicBezTo>
                <a:cubicBezTo>
                  <a:pt x="1835" y="622"/>
                  <a:pt x="1834" y="622"/>
                  <a:pt x="1834" y="622"/>
                </a:cubicBezTo>
                <a:cubicBezTo>
                  <a:pt x="1833" y="622"/>
                  <a:pt x="1832" y="622"/>
                  <a:pt x="1831" y="622"/>
                </a:cubicBezTo>
                <a:cubicBezTo>
                  <a:pt x="1831" y="622"/>
                  <a:pt x="1830" y="622"/>
                  <a:pt x="1829" y="622"/>
                </a:cubicBezTo>
                <a:cubicBezTo>
                  <a:pt x="1828" y="622"/>
                  <a:pt x="1827" y="622"/>
                  <a:pt x="1826" y="622"/>
                </a:cubicBezTo>
                <a:cubicBezTo>
                  <a:pt x="1826" y="623"/>
                  <a:pt x="1825" y="623"/>
                  <a:pt x="1824" y="623"/>
                </a:cubicBezTo>
                <a:cubicBezTo>
                  <a:pt x="1823" y="624"/>
                  <a:pt x="1823" y="624"/>
                  <a:pt x="1822" y="625"/>
                </a:cubicBezTo>
                <a:cubicBezTo>
                  <a:pt x="1822" y="625"/>
                  <a:pt x="1821" y="626"/>
                  <a:pt x="1821" y="626"/>
                </a:cubicBezTo>
                <a:cubicBezTo>
                  <a:pt x="1820" y="627"/>
                  <a:pt x="1820" y="627"/>
                  <a:pt x="1820" y="628"/>
                </a:cubicBezTo>
                <a:cubicBezTo>
                  <a:pt x="1819" y="628"/>
                  <a:pt x="1818" y="629"/>
                  <a:pt x="1818" y="629"/>
                </a:cubicBezTo>
                <a:cubicBezTo>
                  <a:pt x="1817" y="629"/>
                  <a:pt x="1817" y="630"/>
                  <a:pt x="1816" y="630"/>
                </a:cubicBezTo>
                <a:cubicBezTo>
                  <a:pt x="1816" y="630"/>
                  <a:pt x="1815" y="629"/>
                  <a:pt x="1815" y="630"/>
                </a:cubicBezTo>
                <a:cubicBezTo>
                  <a:pt x="1814" y="630"/>
                  <a:pt x="1814" y="630"/>
                  <a:pt x="1814" y="630"/>
                </a:cubicBezTo>
                <a:cubicBezTo>
                  <a:pt x="1813" y="631"/>
                  <a:pt x="1813" y="631"/>
                  <a:pt x="1813" y="632"/>
                </a:cubicBezTo>
                <a:cubicBezTo>
                  <a:pt x="1813" y="632"/>
                  <a:pt x="1813" y="633"/>
                  <a:pt x="1813" y="634"/>
                </a:cubicBezTo>
                <a:cubicBezTo>
                  <a:pt x="1813" y="634"/>
                  <a:pt x="1812" y="634"/>
                  <a:pt x="1812" y="635"/>
                </a:cubicBezTo>
                <a:cubicBezTo>
                  <a:pt x="1812" y="635"/>
                  <a:pt x="1812" y="636"/>
                  <a:pt x="1812" y="636"/>
                </a:cubicBezTo>
                <a:cubicBezTo>
                  <a:pt x="1812" y="637"/>
                  <a:pt x="1811" y="638"/>
                  <a:pt x="1810" y="639"/>
                </a:cubicBezTo>
                <a:cubicBezTo>
                  <a:pt x="1810" y="640"/>
                  <a:pt x="1809" y="641"/>
                  <a:pt x="1809" y="641"/>
                </a:cubicBezTo>
                <a:cubicBezTo>
                  <a:pt x="1809" y="642"/>
                  <a:pt x="1808" y="642"/>
                  <a:pt x="1808" y="643"/>
                </a:cubicBezTo>
                <a:cubicBezTo>
                  <a:pt x="1807" y="644"/>
                  <a:pt x="1805" y="645"/>
                  <a:pt x="1806" y="646"/>
                </a:cubicBezTo>
                <a:cubicBezTo>
                  <a:pt x="1807" y="646"/>
                  <a:pt x="1807" y="647"/>
                  <a:pt x="1807" y="647"/>
                </a:cubicBezTo>
                <a:cubicBezTo>
                  <a:pt x="1808" y="647"/>
                  <a:pt x="1808" y="647"/>
                  <a:pt x="1808" y="647"/>
                </a:cubicBezTo>
                <a:cubicBezTo>
                  <a:pt x="1808" y="647"/>
                  <a:pt x="1809" y="647"/>
                  <a:pt x="1809" y="648"/>
                </a:cubicBezTo>
                <a:cubicBezTo>
                  <a:pt x="1809" y="648"/>
                  <a:pt x="1810" y="648"/>
                  <a:pt x="1810" y="648"/>
                </a:cubicBezTo>
                <a:cubicBezTo>
                  <a:pt x="1811" y="648"/>
                  <a:pt x="1809" y="649"/>
                  <a:pt x="1809" y="649"/>
                </a:cubicBezTo>
                <a:cubicBezTo>
                  <a:pt x="1808" y="649"/>
                  <a:pt x="1808" y="649"/>
                  <a:pt x="1808" y="649"/>
                </a:cubicBezTo>
                <a:cubicBezTo>
                  <a:pt x="1808" y="649"/>
                  <a:pt x="1808" y="649"/>
                  <a:pt x="1808" y="649"/>
                </a:cubicBezTo>
                <a:cubicBezTo>
                  <a:pt x="1807" y="649"/>
                  <a:pt x="1807" y="650"/>
                  <a:pt x="1807" y="650"/>
                </a:cubicBezTo>
                <a:cubicBezTo>
                  <a:pt x="1806" y="649"/>
                  <a:pt x="1806" y="649"/>
                  <a:pt x="1806" y="649"/>
                </a:cubicBezTo>
                <a:cubicBezTo>
                  <a:pt x="1806" y="648"/>
                  <a:pt x="1806" y="648"/>
                  <a:pt x="1805" y="648"/>
                </a:cubicBezTo>
                <a:cubicBezTo>
                  <a:pt x="1804" y="648"/>
                  <a:pt x="1804" y="647"/>
                  <a:pt x="1803" y="648"/>
                </a:cubicBezTo>
                <a:cubicBezTo>
                  <a:pt x="1802" y="648"/>
                  <a:pt x="1802" y="648"/>
                  <a:pt x="1803" y="649"/>
                </a:cubicBezTo>
                <a:cubicBezTo>
                  <a:pt x="1803" y="649"/>
                  <a:pt x="1804" y="648"/>
                  <a:pt x="1804" y="649"/>
                </a:cubicBezTo>
                <a:cubicBezTo>
                  <a:pt x="1804" y="649"/>
                  <a:pt x="1804" y="649"/>
                  <a:pt x="1805" y="649"/>
                </a:cubicBezTo>
                <a:cubicBezTo>
                  <a:pt x="1805" y="649"/>
                  <a:pt x="1805" y="649"/>
                  <a:pt x="1805" y="649"/>
                </a:cubicBezTo>
                <a:cubicBezTo>
                  <a:pt x="1805" y="650"/>
                  <a:pt x="1806" y="650"/>
                  <a:pt x="1806" y="650"/>
                </a:cubicBezTo>
                <a:cubicBezTo>
                  <a:pt x="1806" y="650"/>
                  <a:pt x="1806" y="650"/>
                  <a:pt x="1807" y="650"/>
                </a:cubicBezTo>
                <a:cubicBezTo>
                  <a:pt x="1807" y="650"/>
                  <a:pt x="1807" y="650"/>
                  <a:pt x="1808" y="651"/>
                </a:cubicBezTo>
                <a:cubicBezTo>
                  <a:pt x="1808" y="651"/>
                  <a:pt x="1808" y="651"/>
                  <a:pt x="1808" y="652"/>
                </a:cubicBezTo>
                <a:cubicBezTo>
                  <a:pt x="1808" y="652"/>
                  <a:pt x="1807" y="652"/>
                  <a:pt x="1807" y="652"/>
                </a:cubicBezTo>
                <a:cubicBezTo>
                  <a:pt x="1806" y="651"/>
                  <a:pt x="1806" y="651"/>
                  <a:pt x="1805" y="651"/>
                </a:cubicBezTo>
                <a:cubicBezTo>
                  <a:pt x="1805" y="651"/>
                  <a:pt x="1805" y="651"/>
                  <a:pt x="1805" y="651"/>
                </a:cubicBezTo>
                <a:cubicBezTo>
                  <a:pt x="1804" y="650"/>
                  <a:pt x="1804" y="650"/>
                  <a:pt x="1804" y="650"/>
                </a:cubicBezTo>
                <a:cubicBezTo>
                  <a:pt x="1803" y="650"/>
                  <a:pt x="1802" y="650"/>
                  <a:pt x="1801" y="650"/>
                </a:cubicBezTo>
                <a:cubicBezTo>
                  <a:pt x="1800" y="650"/>
                  <a:pt x="1799" y="650"/>
                  <a:pt x="1799" y="651"/>
                </a:cubicBezTo>
                <a:cubicBezTo>
                  <a:pt x="1799" y="651"/>
                  <a:pt x="1800" y="651"/>
                  <a:pt x="1800" y="651"/>
                </a:cubicBezTo>
                <a:cubicBezTo>
                  <a:pt x="1800" y="651"/>
                  <a:pt x="1800" y="652"/>
                  <a:pt x="1800" y="652"/>
                </a:cubicBezTo>
                <a:cubicBezTo>
                  <a:pt x="1800" y="652"/>
                  <a:pt x="1801" y="652"/>
                  <a:pt x="1801" y="652"/>
                </a:cubicBezTo>
                <a:cubicBezTo>
                  <a:pt x="1802" y="652"/>
                  <a:pt x="1803" y="652"/>
                  <a:pt x="1803" y="652"/>
                </a:cubicBezTo>
                <a:cubicBezTo>
                  <a:pt x="1804" y="652"/>
                  <a:pt x="1804" y="652"/>
                  <a:pt x="1805" y="652"/>
                </a:cubicBezTo>
                <a:cubicBezTo>
                  <a:pt x="1805" y="652"/>
                  <a:pt x="1805" y="652"/>
                  <a:pt x="1806" y="652"/>
                </a:cubicBezTo>
                <a:cubicBezTo>
                  <a:pt x="1806" y="652"/>
                  <a:pt x="1806" y="652"/>
                  <a:pt x="1806" y="653"/>
                </a:cubicBezTo>
                <a:cubicBezTo>
                  <a:pt x="1807" y="653"/>
                  <a:pt x="1808" y="653"/>
                  <a:pt x="1808" y="654"/>
                </a:cubicBezTo>
                <a:cubicBezTo>
                  <a:pt x="1808" y="653"/>
                  <a:pt x="1807" y="653"/>
                  <a:pt x="1806" y="653"/>
                </a:cubicBezTo>
                <a:cubicBezTo>
                  <a:pt x="1805" y="653"/>
                  <a:pt x="1805" y="653"/>
                  <a:pt x="1804" y="653"/>
                </a:cubicBezTo>
                <a:cubicBezTo>
                  <a:pt x="1803" y="653"/>
                  <a:pt x="1802" y="653"/>
                  <a:pt x="1802" y="653"/>
                </a:cubicBezTo>
                <a:cubicBezTo>
                  <a:pt x="1801" y="653"/>
                  <a:pt x="1801" y="653"/>
                  <a:pt x="1800" y="653"/>
                </a:cubicBezTo>
                <a:cubicBezTo>
                  <a:pt x="1800" y="653"/>
                  <a:pt x="1800" y="653"/>
                  <a:pt x="1799" y="653"/>
                </a:cubicBezTo>
                <a:cubicBezTo>
                  <a:pt x="1799" y="653"/>
                  <a:pt x="1799" y="653"/>
                  <a:pt x="1799" y="653"/>
                </a:cubicBezTo>
                <a:cubicBezTo>
                  <a:pt x="1799" y="653"/>
                  <a:pt x="1798" y="653"/>
                  <a:pt x="1798" y="653"/>
                </a:cubicBezTo>
                <a:cubicBezTo>
                  <a:pt x="1798" y="653"/>
                  <a:pt x="1797" y="653"/>
                  <a:pt x="1797" y="653"/>
                </a:cubicBezTo>
                <a:cubicBezTo>
                  <a:pt x="1797" y="653"/>
                  <a:pt x="1797" y="654"/>
                  <a:pt x="1796" y="654"/>
                </a:cubicBezTo>
                <a:cubicBezTo>
                  <a:pt x="1796" y="654"/>
                  <a:pt x="1795" y="654"/>
                  <a:pt x="1795" y="654"/>
                </a:cubicBezTo>
                <a:cubicBezTo>
                  <a:pt x="1794" y="655"/>
                  <a:pt x="1793" y="655"/>
                  <a:pt x="1793" y="656"/>
                </a:cubicBezTo>
                <a:cubicBezTo>
                  <a:pt x="1792" y="656"/>
                  <a:pt x="1791" y="656"/>
                  <a:pt x="1790" y="657"/>
                </a:cubicBezTo>
                <a:cubicBezTo>
                  <a:pt x="1790" y="657"/>
                  <a:pt x="1789" y="657"/>
                  <a:pt x="1788" y="657"/>
                </a:cubicBezTo>
                <a:cubicBezTo>
                  <a:pt x="1787" y="658"/>
                  <a:pt x="1787" y="658"/>
                  <a:pt x="1786" y="658"/>
                </a:cubicBezTo>
                <a:cubicBezTo>
                  <a:pt x="1785" y="658"/>
                  <a:pt x="1785" y="659"/>
                  <a:pt x="1784" y="659"/>
                </a:cubicBezTo>
                <a:cubicBezTo>
                  <a:pt x="1784" y="659"/>
                  <a:pt x="1783" y="659"/>
                  <a:pt x="1782" y="659"/>
                </a:cubicBezTo>
                <a:cubicBezTo>
                  <a:pt x="1782" y="659"/>
                  <a:pt x="1781" y="660"/>
                  <a:pt x="1780" y="660"/>
                </a:cubicBezTo>
                <a:cubicBezTo>
                  <a:pt x="1780" y="660"/>
                  <a:pt x="1779" y="660"/>
                  <a:pt x="1778" y="661"/>
                </a:cubicBezTo>
                <a:cubicBezTo>
                  <a:pt x="1778" y="661"/>
                  <a:pt x="1778" y="662"/>
                  <a:pt x="1778" y="663"/>
                </a:cubicBezTo>
                <a:cubicBezTo>
                  <a:pt x="1778" y="664"/>
                  <a:pt x="1777" y="665"/>
                  <a:pt x="1778" y="665"/>
                </a:cubicBezTo>
                <a:cubicBezTo>
                  <a:pt x="1778" y="666"/>
                  <a:pt x="1778" y="666"/>
                  <a:pt x="1778" y="666"/>
                </a:cubicBezTo>
                <a:cubicBezTo>
                  <a:pt x="1778" y="667"/>
                  <a:pt x="1778" y="667"/>
                  <a:pt x="1778" y="668"/>
                </a:cubicBezTo>
                <a:cubicBezTo>
                  <a:pt x="1778" y="668"/>
                  <a:pt x="1778" y="668"/>
                  <a:pt x="1778" y="669"/>
                </a:cubicBezTo>
                <a:cubicBezTo>
                  <a:pt x="1778" y="669"/>
                  <a:pt x="1778" y="669"/>
                  <a:pt x="1778" y="670"/>
                </a:cubicBezTo>
                <a:cubicBezTo>
                  <a:pt x="1779" y="671"/>
                  <a:pt x="1778" y="671"/>
                  <a:pt x="1778" y="672"/>
                </a:cubicBezTo>
                <a:cubicBezTo>
                  <a:pt x="1777" y="672"/>
                  <a:pt x="1777" y="672"/>
                  <a:pt x="1776" y="672"/>
                </a:cubicBezTo>
                <a:cubicBezTo>
                  <a:pt x="1776" y="672"/>
                  <a:pt x="1775" y="673"/>
                  <a:pt x="1775" y="673"/>
                </a:cubicBezTo>
                <a:cubicBezTo>
                  <a:pt x="1774" y="674"/>
                  <a:pt x="1773" y="674"/>
                  <a:pt x="1772" y="675"/>
                </a:cubicBezTo>
                <a:cubicBezTo>
                  <a:pt x="1772" y="675"/>
                  <a:pt x="1771" y="675"/>
                  <a:pt x="1771" y="675"/>
                </a:cubicBezTo>
                <a:cubicBezTo>
                  <a:pt x="1770" y="675"/>
                  <a:pt x="1769" y="675"/>
                  <a:pt x="1769" y="676"/>
                </a:cubicBezTo>
                <a:cubicBezTo>
                  <a:pt x="1768" y="676"/>
                  <a:pt x="1767" y="676"/>
                  <a:pt x="1766" y="676"/>
                </a:cubicBezTo>
                <a:cubicBezTo>
                  <a:pt x="1766" y="676"/>
                  <a:pt x="1765" y="677"/>
                  <a:pt x="1764" y="677"/>
                </a:cubicBezTo>
                <a:cubicBezTo>
                  <a:pt x="1763" y="677"/>
                  <a:pt x="1763" y="678"/>
                  <a:pt x="1762" y="678"/>
                </a:cubicBezTo>
                <a:cubicBezTo>
                  <a:pt x="1761" y="679"/>
                  <a:pt x="1761" y="680"/>
                  <a:pt x="1761" y="680"/>
                </a:cubicBezTo>
                <a:cubicBezTo>
                  <a:pt x="1760" y="683"/>
                  <a:pt x="1764" y="681"/>
                  <a:pt x="1764" y="682"/>
                </a:cubicBezTo>
                <a:cubicBezTo>
                  <a:pt x="1764" y="682"/>
                  <a:pt x="1763" y="682"/>
                  <a:pt x="1763" y="682"/>
                </a:cubicBezTo>
                <a:cubicBezTo>
                  <a:pt x="1763" y="682"/>
                  <a:pt x="1762" y="682"/>
                  <a:pt x="1762" y="683"/>
                </a:cubicBezTo>
                <a:cubicBezTo>
                  <a:pt x="1760" y="684"/>
                  <a:pt x="1758" y="685"/>
                  <a:pt x="1755" y="684"/>
                </a:cubicBezTo>
                <a:cubicBezTo>
                  <a:pt x="1754" y="684"/>
                  <a:pt x="1754" y="684"/>
                  <a:pt x="1753" y="684"/>
                </a:cubicBezTo>
                <a:cubicBezTo>
                  <a:pt x="1752" y="684"/>
                  <a:pt x="1751" y="684"/>
                  <a:pt x="1750" y="684"/>
                </a:cubicBezTo>
                <a:cubicBezTo>
                  <a:pt x="1749" y="684"/>
                  <a:pt x="1749" y="684"/>
                  <a:pt x="1748" y="683"/>
                </a:cubicBezTo>
                <a:cubicBezTo>
                  <a:pt x="1747" y="683"/>
                  <a:pt x="1747" y="683"/>
                  <a:pt x="1747" y="683"/>
                </a:cubicBezTo>
                <a:cubicBezTo>
                  <a:pt x="1747" y="683"/>
                  <a:pt x="1747" y="682"/>
                  <a:pt x="1746" y="682"/>
                </a:cubicBezTo>
                <a:cubicBezTo>
                  <a:pt x="1746" y="681"/>
                  <a:pt x="1745" y="681"/>
                  <a:pt x="1745" y="680"/>
                </a:cubicBezTo>
                <a:cubicBezTo>
                  <a:pt x="1745" y="680"/>
                  <a:pt x="1745" y="680"/>
                  <a:pt x="1745" y="679"/>
                </a:cubicBezTo>
                <a:cubicBezTo>
                  <a:pt x="1745" y="679"/>
                  <a:pt x="1746" y="679"/>
                  <a:pt x="1746" y="679"/>
                </a:cubicBezTo>
                <a:cubicBezTo>
                  <a:pt x="1745" y="678"/>
                  <a:pt x="1745" y="678"/>
                  <a:pt x="1744" y="678"/>
                </a:cubicBezTo>
                <a:cubicBezTo>
                  <a:pt x="1744" y="678"/>
                  <a:pt x="1744" y="678"/>
                  <a:pt x="1743" y="678"/>
                </a:cubicBezTo>
                <a:cubicBezTo>
                  <a:pt x="1743" y="678"/>
                  <a:pt x="1742" y="679"/>
                  <a:pt x="1742" y="679"/>
                </a:cubicBezTo>
                <a:cubicBezTo>
                  <a:pt x="1741" y="679"/>
                  <a:pt x="1741" y="679"/>
                  <a:pt x="1741" y="679"/>
                </a:cubicBezTo>
                <a:cubicBezTo>
                  <a:pt x="1740" y="678"/>
                  <a:pt x="1740" y="679"/>
                  <a:pt x="1740" y="679"/>
                </a:cubicBezTo>
                <a:cubicBezTo>
                  <a:pt x="1739" y="678"/>
                  <a:pt x="1738" y="678"/>
                  <a:pt x="1737" y="678"/>
                </a:cubicBezTo>
                <a:cubicBezTo>
                  <a:pt x="1737" y="678"/>
                  <a:pt x="1738" y="679"/>
                  <a:pt x="1738" y="679"/>
                </a:cubicBezTo>
                <a:cubicBezTo>
                  <a:pt x="1738" y="679"/>
                  <a:pt x="1739" y="679"/>
                  <a:pt x="1739" y="680"/>
                </a:cubicBezTo>
                <a:cubicBezTo>
                  <a:pt x="1739" y="680"/>
                  <a:pt x="1739" y="680"/>
                  <a:pt x="1739" y="681"/>
                </a:cubicBezTo>
                <a:cubicBezTo>
                  <a:pt x="1739" y="681"/>
                  <a:pt x="1739" y="681"/>
                  <a:pt x="1740" y="682"/>
                </a:cubicBezTo>
                <a:cubicBezTo>
                  <a:pt x="1740" y="682"/>
                  <a:pt x="1740" y="682"/>
                  <a:pt x="1740" y="683"/>
                </a:cubicBezTo>
                <a:cubicBezTo>
                  <a:pt x="1740" y="683"/>
                  <a:pt x="1740" y="683"/>
                  <a:pt x="1741" y="684"/>
                </a:cubicBezTo>
                <a:cubicBezTo>
                  <a:pt x="1741" y="684"/>
                  <a:pt x="1741" y="685"/>
                  <a:pt x="1742" y="686"/>
                </a:cubicBezTo>
                <a:cubicBezTo>
                  <a:pt x="1742" y="686"/>
                  <a:pt x="1742" y="687"/>
                  <a:pt x="1743" y="688"/>
                </a:cubicBezTo>
                <a:cubicBezTo>
                  <a:pt x="1743" y="689"/>
                  <a:pt x="1743" y="689"/>
                  <a:pt x="1743" y="690"/>
                </a:cubicBezTo>
                <a:cubicBezTo>
                  <a:pt x="1743" y="691"/>
                  <a:pt x="1742" y="691"/>
                  <a:pt x="1743" y="692"/>
                </a:cubicBezTo>
                <a:cubicBezTo>
                  <a:pt x="1743" y="692"/>
                  <a:pt x="1743" y="692"/>
                  <a:pt x="1743" y="692"/>
                </a:cubicBezTo>
                <a:cubicBezTo>
                  <a:pt x="1744" y="693"/>
                  <a:pt x="1744" y="694"/>
                  <a:pt x="1743" y="694"/>
                </a:cubicBezTo>
                <a:cubicBezTo>
                  <a:pt x="1743" y="694"/>
                  <a:pt x="1742" y="693"/>
                  <a:pt x="1742" y="693"/>
                </a:cubicBezTo>
                <a:cubicBezTo>
                  <a:pt x="1741" y="694"/>
                  <a:pt x="1741" y="694"/>
                  <a:pt x="1741" y="693"/>
                </a:cubicBezTo>
                <a:cubicBezTo>
                  <a:pt x="1740" y="693"/>
                  <a:pt x="1738" y="692"/>
                  <a:pt x="1738" y="693"/>
                </a:cubicBezTo>
                <a:cubicBezTo>
                  <a:pt x="1738" y="693"/>
                  <a:pt x="1738" y="694"/>
                  <a:pt x="1737" y="694"/>
                </a:cubicBezTo>
                <a:cubicBezTo>
                  <a:pt x="1737" y="695"/>
                  <a:pt x="1736" y="694"/>
                  <a:pt x="1735" y="694"/>
                </a:cubicBezTo>
                <a:cubicBezTo>
                  <a:pt x="1735" y="694"/>
                  <a:pt x="1734" y="694"/>
                  <a:pt x="1734" y="694"/>
                </a:cubicBezTo>
                <a:cubicBezTo>
                  <a:pt x="1734" y="695"/>
                  <a:pt x="1733" y="694"/>
                  <a:pt x="1733" y="695"/>
                </a:cubicBezTo>
                <a:cubicBezTo>
                  <a:pt x="1732" y="695"/>
                  <a:pt x="1732" y="695"/>
                  <a:pt x="1732" y="695"/>
                </a:cubicBezTo>
                <a:cubicBezTo>
                  <a:pt x="1732" y="695"/>
                  <a:pt x="1731" y="695"/>
                  <a:pt x="1731" y="695"/>
                </a:cubicBezTo>
                <a:cubicBezTo>
                  <a:pt x="1730" y="695"/>
                  <a:pt x="1729" y="696"/>
                  <a:pt x="1729" y="695"/>
                </a:cubicBezTo>
                <a:cubicBezTo>
                  <a:pt x="1728" y="694"/>
                  <a:pt x="1728" y="694"/>
                  <a:pt x="1727" y="693"/>
                </a:cubicBezTo>
                <a:cubicBezTo>
                  <a:pt x="1727" y="693"/>
                  <a:pt x="1726" y="692"/>
                  <a:pt x="1726" y="692"/>
                </a:cubicBezTo>
                <a:cubicBezTo>
                  <a:pt x="1725" y="691"/>
                  <a:pt x="1725" y="690"/>
                  <a:pt x="1724" y="691"/>
                </a:cubicBezTo>
                <a:cubicBezTo>
                  <a:pt x="1723" y="691"/>
                  <a:pt x="1723" y="691"/>
                  <a:pt x="1722" y="692"/>
                </a:cubicBezTo>
                <a:cubicBezTo>
                  <a:pt x="1722" y="692"/>
                  <a:pt x="1721" y="692"/>
                  <a:pt x="1721" y="692"/>
                </a:cubicBezTo>
                <a:cubicBezTo>
                  <a:pt x="1721" y="692"/>
                  <a:pt x="1720" y="692"/>
                  <a:pt x="1720" y="692"/>
                </a:cubicBezTo>
                <a:cubicBezTo>
                  <a:pt x="1720" y="693"/>
                  <a:pt x="1719" y="693"/>
                  <a:pt x="1719" y="693"/>
                </a:cubicBezTo>
                <a:cubicBezTo>
                  <a:pt x="1718" y="693"/>
                  <a:pt x="1718" y="693"/>
                  <a:pt x="1718" y="693"/>
                </a:cubicBezTo>
                <a:cubicBezTo>
                  <a:pt x="1717" y="694"/>
                  <a:pt x="1716" y="694"/>
                  <a:pt x="1715" y="694"/>
                </a:cubicBezTo>
                <a:cubicBezTo>
                  <a:pt x="1714" y="694"/>
                  <a:pt x="1712" y="694"/>
                  <a:pt x="1711" y="695"/>
                </a:cubicBezTo>
                <a:cubicBezTo>
                  <a:pt x="1710" y="695"/>
                  <a:pt x="1709" y="695"/>
                  <a:pt x="1708" y="695"/>
                </a:cubicBezTo>
                <a:cubicBezTo>
                  <a:pt x="1707" y="695"/>
                  <a:pt x="1707" y="696"/>
                  <a:pt x="1706" y="696"/>
                </a:cubicBezTo>
                <a:cubicBezTo>
                  <a:pt x="1705" y="696"/>
                  <a:pt x="1706" y="697"/>
                  <a:pt x="1706" y="697"/>
                </a:cubicBezTo>
                <a:cubicBezTo>
                  <a:pt x="1706" y="698"/>
                  <a:pt x="1705" y="698"/>
                  <a:pt x="1706" y="698"/>
                </a:cubicBezTo>
                <a:cubicBezTo>
                  <a:pt x="1706" y="699"/>
                  <a:pt x="1707" y="698"/>
                  <a:pt x="1707" y="698"/>
                </a:cubicBezTo>
                <a:cubicBezTo>
                  <a:pt x="1707" y="698"/>
                  <a:pt x="1708" y="699"/>
                  <a:pt x="1708" y="698"/>
                </a:cubicBezTo>
                <a:cubicBezTo>
                  <a:pt x="1709" y="698"/>
                  <a:pt x="1709" y="698"/>
                  <a:pt x="1709" y="698"/>
                </a:cubicBezTo>
                <a:cubicBezTo>
                  <a:pt x="1709" y="698"/>
                  <a:pt x="1710" y="698"/>
                  <a:pt x="1710" y="698"/>
                </a:cubicBezTo>
                <a:cubicBezTo>
                  <a:pt x="1710" y="698"/>
                  <a:pt x="1710" y="699"/>
                  <a:pt x="1710" y="699"/>
                </a:cubicBezTo>
                <a:cubicBezTo>
                  <a:pt x="1710" y="699"/>
                  <a:pt x="1709" y="699"/>
                  <a:pt x="1709" y="699"/>
                </a:cubicBezTo>
                <a:cubicBezTo>
                  <a:pt x="1709" y="699"/>
                  <a:pt x="1709" y="699"/>
                  <a:pt x="1708" y="699"/>
                </a:cubicBezTo>
                <a:cubicBezTo>
                  <a:pt x="1708" y="699"/>
                  <a:pt x="1707" y="699"/>
                  <a:pt x="1707" y="699"/>
                </a:cubicBezTo>
                <a:cubicBezTo>
                  <a:pt x="1707" y="700"/>
                  <a:pt x="1708" y="700"/>
                  <a:pt x="1708" y="700"/>
                </a:cubicBezTo>
                <a:cubicBezTo>
                  <a:pt x="1708" y="700"/>
                  <a:pt x="1708" y="700"/>
                  <a:pt x="1708" y="701"/>
                </a:cubicBezTo>
                <a:cubicBezTo>
                  <a:pt x="1708" y="701"/>
                  <a:pt x="1708" y="701"/>
                  <a:pt x="1708" y="701"/>
                </a:cubicBezTo>
                <a:cubicBezTo>
                  <a:pt x="1709" y="700"/>
                  <a:pt x="1709" y="699"/>
                  <a:pt x="1710" y="700"/>
                </a:cubicBezTo>
                <a:cubicBezTo>
                  <a:pt x="1710" y="701"/>
                  <a:pt x="1710" y="702"/>
                  <a:pt x="1709" y="702"/>
                </a:cubicBezTo>
                <a:cubicBezTo>
                  <a:pt x="1709" y="702"/>
                  <a:pt x="1709" y="702"/>
                  <a:pt x="1708" y="702"/>
                </a:cubicBezTo>
                <a:cubicBezTo>
                  <a:pt x="1708" y="702"/>
                  <a:pt x="1708" y="702"/>
                  <a:pt x="1707" y="702"/>
                </a:cubicBezTo>
                <a:cubicBezTo>
                  <a:pt x="1707" y="702"/>
                  <a:pt x="1706" y="702"/>
                  <a:pt x="1706" y="702"/>
                </a:cubicBezTo>
                <a:cubicBezTo>
                  <a:pt x="1705" y="703"/>
                  <a:pt x="1706" y="703"/>
                  <a:pt x="1707" y="703"/>
                </a:cubicBezTo>
                <a:cubicBezTo>
                  <a:pt x="1707" y="703"/>
                  <a:pt x="1707" y="704"/>
                  <a:pt x="1708" y="704"/>
                </a:cubicBezTo>
                <a:cubicBezTo>
                  <a:pt x="1709" y="705"/>
                  <a:pt x="1709" y="705"/>
                  <a:pt x="1710" y="706"/>
                </a:cubicBezTo>
                <a:cubicBezTo>
                  <a:pt x="1710" y="706"/>
                  <a:pt x="1710" y="706"/>
                  <a:pt x="1711" y="706"/>
                </a:cubicBezTo>
                <a:cubicBezTo>
                  <a:pt x="1711" y="706"/>
                  <a:pt x="1711" y="706"/>
                  <a:pt x="1712" y="705"/>
                </a:cubicBezTo>
                <a:cubicBezTo>
                  <a:pt x="1712" y="705"/>
                  <a:pt x="1713" y="705"/>
                  <a:pt x="1714" y="705"/>
                </a:cubicBezTo>
                <a:cubicBezTo>
                  <a:pt x="1714" y="705"/>
                  <a:pt x="1715" y="705"/>
                  <a:pt x="1716" y="705"/>
                </a:cubicBezTo>
                <a:cubicBezTo>
                  <a:pt x="1716" y="705"/>
                  <a:pt x="1717" y="705"/>
                  <a:pt x="1717" y="705"/>
                </a:cubicBezTo>
                <a:cubicBezTo>
                  <a:pt x="1717" y="706"/>
                  <a:pt x="1718" y="706"/>
                  <a:pt x="1718" y="706"/>
                </a:cubicBezTo>
                <a:cubicBezTo>
                  <a:pt x="1719" y="706"/>
                  <a:pt x="1719" y="707"/>
                  <a:pt x="1720" y="707"/>
                </a:cubicBezTo>
                <a:cubicBezTo>
                  <a:pt x="1721" y="708"/>
                  <a:pt x="1722" y="708"/>
                  <a:pt x="1722" y="708"/>
                </a:cubicBezTo>
                <a:cubicBezTo>
                  <a:pt x="1723" y="709"/>
                  <a:pt x="1723" y="709"/>
                  <a:pt x="1724" y="710"/>
                </a:cubicBezTo>
                <a:cubicBezTo>
                  <a:pt x="1724" y="711"/>
                  <a:pt x="1725" y="710"/>
                  <a:pt x="1725" y="709"/>
                </a:cubicBezTo>
                <a:cubicBezTo>
                  <a:pt x="1725" y="709"/>
                  <a:pt x="1726" y="709"/>
                  <a:pt x="1726" y="709"/>
                </a:cubicBezTo>
                <a:cubicBezTo>
                  <a:pt x="1727" y="709"/>
                  <a:pt x="1727" y="709"/>
                  <a:pt x="1727" y="709"/>
                </a:cubicBezTo>
                <a:cubicBezTo>
                  <a:pt x="1728" y="709"/>
                  <a:pt x="1728" y="710"/>
                  <a:pt x="1729" y="710"/>
                </a:cubicBezTo>
                <a:cubicBezTo>
                  <a:pt x="1730" y="710"/>
                  <a:pt x="1730" y="710"/>
                  <a:pt x="1731" y="711"/>
                </a:cubicBezTo>
                <a:cubicBezTo>
                  <a:pt x="1732" y="711"/>
                  <a:pt x="1731" y="712"/>
                  <a:pt x="1731" y="713"/>
                </a:cubicBezTo>
                <a:cubicBezTo>
                  <a:pt x="1731" y="713"/>
                  <a:pt x="1732" y="713"/>
                  <a:pt x="1732" y="713"/>
                </a:cubicBezTo>
                <a:cubicBezTo>
                  <a:pt x="1733" y="714"/>
                  <a:pt x="1734" y="714"/>
                  <a:pt x="1735" y="714"/>
                </a:cubicBezTo>
                <a:cubicBezTo>
                  <a:pt x="1736" y="715"/>
                  <a:pt x="1734" y="715"/>
                  <a:pt x="1734" y="716"/>
                </a:cubicBezTo>
                <a:cubicBezTo>
                  <a:pt x="1735" y="716"/>
                  <a:pt x="1735" y="716"/>
                  <a:pt x="1735" y="716"/>
                </a:cubicBezTo>
                <a:cubicBezTo>
                  <a:pt x="1735" y="716"/>
                  <a:pt x="1735" y="716"/>
                  <a:pt x="1735" y="716"/>
                </a:cubicBezTo>
                <a:cubicBezTo>
                  <a:pt x="1736" y="717"/>
                  <a:pt x="1736" y="717"/>
                  <a:pt x="1736" y="717"/>
                </a:cubicBezTo>
                <a:cubicBezTo>
                  <a:pt x="1737" y="717"/>
                  <a:pt x="1737" y="717"/>
                  <a:pt x="1737" y="718"/>
                </a:cubicBezTo>
                <a:cubicBezTo>
                  <a:pt x="1737" y="718"/>
                  <a:pt x="1737" y="718"/>
                  <a:pt x="1736" y="718"/>
                </a:cubicBezTo>
                <a:cubicBezTo>
                  <a:pt x="1736" y="718"/>
                  <a:pt x="1736" y="718"/>
                  <a:pt x="1736" y="719"/>
                </a:cubicBezTo>
                <a:cubicBezTo>
                  <a:pt x="1736" y="719"/>
                  <a:pt x="1735" y="719"/>
                  <a:pt x="1736" y="720"/>
                </a:cubicBezTo>
                <a:cubicBezTo>
                  <a:pt x="1736" y="720"/>
                  <a:pt x="1736" y="720"/>
                  <a:pt x="1736" y="721"/>
                </a:cubicBezTo>
                <a:cubicBezTo>
                  <a:pt x="1736" y="721"/>
                  <a:pt x="1736" y="722"/>
                  <a:pt x="1737" y="722"/>
                </a:cubicBezTo>
                <a:cubicBezTo>
                  <a:pt x="1738" y="722"/>
                  <a:pt x="1738" y="722"/>
                  <a:pt x="1739" y="723"/>
                </a:cubicBezTo>
                <a:cubicBezTo>
                  <a:pt x="1739" y="724"/>
                  <a:pt x="1739" y="725"/>
                  <a:pt x="1739" y="725"/>
                </a:cubicBezTo>
                <a:cubicBezTo>
                  <a:pt x="1740" y="725"/>
                  <a:pt x="1740" y="725"/>
                  <a:pt x="1741" y="726"/>
                </a:cubicBezTo>
                <a:cubicBezTo>
                  <a:pt x="1741" y="726"/>
                  <a:pt x="1742" y="726"/>
                  <a:pt x="1742" y="726"/>
                </a:cubicBezTo>
                <a:cubicBezTo>
                  <a:pt x="1742" y="726"/>
                  <a:pt x="1743" y="726"/>
                  <a:pt x="1743" y="726"/>
                </a:cubicBezTo>
                <a:cubicBezTo>
                  <a:pt x="1744" y="727"/>
                  <a:pt x="1744" y="727"/>
                  <a:pt x="1744" y="727"/>
                </a:cubicBezTo>
                <a:cubicBezTo>
                  <a:pt x="1745" y="727"/>
                  <a:pt x="1746" y="727"/>
                  <a:pt x="1746" y="727"/>
                </a:cubicBezTo>
                <a:cubicBezTo>
                  <a:pt x="1747" y="728"/>
                  <a:pt x="1747" y="728"/>
                  <a:pt x="1747" y="728"/>
                </a:cubicBezTo>
                <a:cubicBezTo>
                  <a:pt x="1746" y="729"/>
                  <a:pt x="1746" y="729"/>
                  <a:pt x="1746" y="730"/>
                </a:cubicBezTo>
                <a:cubicBezTo>
                  <a:pt x="1746" y="730"/>
                  <a:pt x="1746" y="730"/>
                  <a:pt x="1746" y="731"/>
                </a:cubicBezTo>
                <a:cubicBezTo>
                  <a:pt x="1746" y="731"/>
                  <a:pt x="1747" y="731"/>
                  <a:pt x="1747" y="732"/>
                </a:cubicBezTo>
                <a:cubicBezTo>
                  <a:pt x="1747" y="732"/>
                  <a:pt x="1747" y="734"/>
                  <a:pt x="1747" y="735"/>
                </a:cubicBezTo>
                <a:cubicBezTo>
                  <a:pt x="1746" y="734"/>
                  <a:pt x="1747" y="733"/>
                  <a:pt x="1746" y="733"/>
                </a:cubicBezTo>
                <a:cubicBezTo>
                  <a:pt x="1746" y="732"/>
                  <a:pt x="1746" y="732"/>
                  <a:pt x="1745" y="732"/>
                </a:cubicBezTo>
                <a:cubicBezTo>
                  <a:pt x="1745" y="732"/>
                  <a:pt x="1745" y="732"/>
                  <a:pt x="1745" y="732"/>
                </a:cubicBezTo>
                <a:cubicBezTo>
                  <a:pt x="1744" y="731"/>
                  <a:pt x="1744" y="731"/>
                  <a:pt x="1744" y="732"/>
                </a:cubicBezTo>
                <a:cubicBezTo>
                  <a:pt x="1744" y="732"/>
                  <a:pt x="1744" y="732"/>
                  <a:pt x="1745" y="732"/>
                </a:cubicBezTo>
                <a:cubicBezTo>
                  <a:pt x="1745" y="733"/>
                  <a:pt x="1745" y="734"/>
                  <a:pt x="1745" y="734"/>
                </a:cubicBezTo>
                <a:cubicBezTo>
                  <a:pt x="1746" y="735"/>
                  <a:pt x="1746" y="736"/>
                  <a:pt x="1746" y="736"/>
                </a:cubicBezTo>
                <a:cubicBezTo>
                  <a:pt x="1746" y="737"/>
                  <a:pt x="1746" y="737"/>
                  <a:pt x="1747" y="738"/>
                </a:cubicBezTo>
                <a:cubicBezTo>
                  <a:pt x="1748" y="738"/>
                  <a:pt x="1747" y="739"/>
                  <a:pt x="1747" y="740"/>
                </a:cubicBezTo>
                <a:cubicBezTo>
                  <a:pt x="1746" y="741"/>
                  <a:pt x="1746" y="741"/>
                  <a:pt x="1747" y="742"/>
                </a:cubicBezTo>
                <a:cubicBezTo>
                  <a:pt x="1747" y="743"/>
                  <a:pt x="1747" y="744"/>
                  <a:pt x="1747" y="745"/>
                </a:cubicBezTo>
                <a:cubicBezTo>
                  <a:pt x="1747" y="746"/>
                  <a:pt x="1747" y="747"/>
                  <a:pt x="1747" y="747"/>
                </a:cubicBezTo>
                <a:cubicBezTo>
                  <a:pt x="1747" y="748"/>
                  <a:pt x="1746" y="749"/>
                  <a:pt x="1747" y="749"/>
                </a:cubicBezTo>
                <a:cubicBezTo>
                  <a:pt x="1748" y="750"/>
                  <a:pt x="1747" y="750"/>
                  <a:pt x="1748" y="750"/>
                </a:cubicBezTo>
                <a:cubicBezTo>
                  <a:pt x="1748" y="751"/>
                  <a:pt x="1748" y="751"/>
                  <a:pt x="1748" y="751"/>
                </a:cubicBezTo>
                <a:cubicBezTo>
                  <a:pt x="1748" y="752"/>
                  <a:pt x="1747" y="752"/>
                  <a:pt x="1747" y="752"/>
                </a:cubicBezTo>
                <a:cubicBezTo>
                  <a:pt x="1745" y="753"/>
                  <a:pt x="1745" y="755"/>
                  <a:pt x="1745" y="757"/>
                </a:cubicBezTo>
                <a:cubicBezTo>
                  <a:pt x="1745" y="757"/>
                  <a:pt x="1744" y="758"/>
                  <a:pt x="1744" y="759"/>
                </a:cubicBezTo>
                <a:cubicBezTo>
                  <a:pt x="1744" y="759"/>
                  <a:pt x="1744" y="760"/>
                  <a:pt x="1744" y="760"/>
                </a:cubicBezTo>
                <a:cubicBezTo>
                  <a:pt x="1744" y="761"/>
                  <a:pt x="1744" y="761"/>
                  <a:pt x="1744" y="761"/>
                </a:cubicBezTo>
                <a:cubicBezTo>
                  <a:pt x="1743" y="762"/>
                  <a:pt x="1744" y="762"/>
                  <a:pt x="1744" y="762"/>
                </a:cubicBezTo>
                <a:cubicBezTo>
                  <a:pt x="1744" y="763"/>
                  <a:pt x="1744" y="764"/>
                  <a:pt x="1743" y="765"/>
                </a:cubicBezTo>
                <a:cubicBezTo>
                  <a:pt x="1743" y="766"/>
                  <a:pt x="1742" y="766"/>
                  <a:pt x="1742" y="767"/>
                </a:cubicBezTo>
                <a:cubicBezTo>
                  <a:pt x="1741" y="768"/>
                  <a:pt x="1741" y="768"/>
                  <a:pt x="1740" y="769"/>
                </a:cubicBezTo>
                <a:cubicBezTo>
                  <a:pt x="1739" y="770"/>
                  <a:pt x="1737" y="769"/>
                  <a:pt x="1735" y="769"/>
                </a:cubicBezTo>
                <a:cubicBezTo>
                  <a:pt x="1734" y="770"/>
                  <a:pt x="1733" y="770"/>
                  <a:pt x="1732" y="770"/>
                </a:cubicBezTo>
                <a:cubicBezTo>
                  <a:pt x="1732" y="770"/>
                  <a:pt x="1731" y="769"/>
                  <a:pt x="1730" y="769"/>
                </a:cubicBezTo>
                <a:cubicBezTo>
                  <a:pt x="1729" y="769"/>
                  <a:pt x="1729" y="768"/>
                  <a:pt x="1728" y="768"/>
                </a:cubicBezTo>
                <a:cubicBezTo>
                  <a:pt x="1727" y="768"/>
                  <a:pt x="1726" y="768"/>
                  <a:pt x="1726" y="768"/>
                </a:cubicBezTo>
                <a:cubicBezTo>
                  <a:pt x="1725" y="769"/>
                  <a:pt x="1724" y="769"/>
                  <a:pt x="1723" y="769"/>
                </a:cubicBezTo>
                <a:cubicBezTo>
                  <a:pt x="1723" y="769"/>
                  <a:pt x="1723" y="769"/>
                  <a:pt x="1722" y="768"/>
                </a:cubicBezTo>
                <a:cubicBezTo>
                  <a:pt x="1722" y="768"/>
                  <a:pt x="1722" y="768"/>
                  <a:pt x="1721" y="768"/>
                </a:cubicBezTo>
                <a:cubicBezTo>
                  <a:pt x="1721" y="768"/>
                  <a:pt x="1720" y="767"/>
                  <a:pt x="1719" y="767"/>
                </a:cubicBezTo>
                <a:cubicBezTo>
                  <a:pt x="1718" y="767"/>
                  <a:pt x="1716" y="767"/>
                  <a:pt x="1714" y="767"/>
                </a:cubicBezTo>
                <a:cubicBezTo>
                  <a:pt x="1714" y="768"/>
                  <a:pt x="1713" y="768"/>
                  <a:pt x="1712" y="768"/>
                </a:cubicBezTo>
                <a:cubicBezTo>
                  <a:pt x="1711" y="768"/>
                  <a:pt x="1710" y="769"/>
                  <a:pt x="1709" y="769"/>
                </a:cubicBezTo>
                <a:cubicBezTo>
                  <a:pt x="1708" y="769"/>
                  <a:pt x="1706" y="768"/>
                  <a:pt x="1704" y="768"/>
                </a:cubicBezTo>
                <a:cubicBezTo>
                  <a:pt x="1703" y="768"/>
                  <a:pt x="1702" y="767"/>
                  <a:pt x="1701" y="767"/>
                </a:cubicBezTo>
                <a:cubicBezTo>
                  <a:pt x="1700" y="767"/>
                  <a:pt x="1699" y="767"/>
                  <a:pt x="1698" y="767"/>
                </a:cubicBezTo>
                <a:cubicBezTo>
                  <a:pt x="1698" y="767"/>
                  <a:pt x="1697" y="766"/>
                  <a:pt x="1696" y="766"/>
                </a:cubicBezTo>
                <a:cubicBezTo>
                  <a:pt x="1696" y="766"/>
                  <a:pt x="1695" y="766"/>
                  <a:pt x="1695" y="766"/>
                </a:cubicBezTo>
                <a:cubicBezTo>
                  <a:pt x="1695" y="766"/>
                  <a:pt x="1694" y="766"/>
                  <a:pt x="1694" y="766"/>
                </a:cubicBezTo>
                <a:cubicBezTo>
                  <a:pt x="1693" y="765"/>
                  <a:pt x="1692" y="765"/>
                  <a:pt x="1692" y="765"/>
                </a:cubicBezTo>
                <a:cubicBezTo>
                  <a:pt x="1691" y="765"/>
                  <a:pt x="1690" y="765"/>
                  <a:pt x="1689" y="765"/>
                </a:cubicBezTo>
                <a:cubicBezTo>
                  <a:pt x="1688" y="765"/>
                  <a:pt x="1687" y="766"/>
                  <a:pt x="1687" y="766"/>
                </a:cubicBezTo>
                <a:cubicBezTo>
                  <a:pt x="1686" y="767"/>
                  <a:pt x="1685" y="766"/>
                  <a:pt x="1684" y="766"/>
                </a:cubicBezTo>
                <a:cubicBezTo>
                  <a:pt x="1683" y="767"/>
                  <a:pt x="1683" y="767"/>
                  <a:pt x="1682" y="767"/>
                </a:cubicBezTo>
                <a:cubicBezTo>
                  <a:pt x="1681" y="767"/>
                  <a:pt x="1680" y="768"/>
                  <a:pt x="1679" y="767"/>
                </a:cubicBezTo>
                <a:cubicBezTo>
                  <a:pt x="1679" y="767"/>
                  <a:pt x="1679" y="767"/>
                  <a:pt x="1678" y="767"/>
                </a:cubicBezTo>
                <a:cubicBezTo>
                  <a:pt x="1678" y="767"/>
                  <a:pt x="1678" y="766"/>
                  <a:pt x="1678" y="766"/>
                </a:cubicBezTo>
                <a:cubicBezTo>
                  <a:pt x="1677" y="766"/>
                  <a:pt x="1676" y="766"/>
                  <a:pt x="1676" y="765"/>
                </a:cubicBezTo>
                <a:cubicBezTo>
                  <a:pt x="1675" y="765"/>
                  <a:pt x="1675" y="764"/>
                  <a:pt x="1674" y="764"/>
                </a:cubicBezTo>
                <a:cubicBezTo>
                  <a:pt x="1673" y="764"/>
                  <a:pt x="1673" y="764"/>
                  <a:pt x="1672" y="764"/>
                </a:cubicBezTo>
                <a:cubicBezTo>
                  <a:pt x="1672" y="764"/>
                  <a:pt x="1670" y="765"/>
                  <a:pt x="1670" y="765"/>
                </a:cubicBezTo>
                <a:cubicBezTo>
                  <a:pt x="1670" y="765"/>
                  <a:pt x="1671" y="762"/>
                  <a:pt x="1669" y="764"/>
                </a:cubicBezTo>
                <a:cubicBezTo>
                  <a:pt x="1669" y="764"/>
                  <a:pt x="1669" y="764"/>
                  <a:pt x="1668" y="764"/>
                </a:cubicBezTo>
                <a:cubicBezTo>
                  <a:pt x="1668" y="764"/>
                  <a:pt x="1668" y="764"/>
                  <a:pt x="1668" y="765"/>
                </a:cubicBezTo>
                <a:cubicBezTo>
                  <a:pt x="1667" y="765"/>
                  <a:pt x="1667" y="765"/>
                  <a:pt x="1666" y="766"/>
                </a:cubicBezTo>
                <a:cubicBezTo>
                  <a:pt x="1666" y="766"/>
                  <a:pt x="1665" y="766"/>
                  <a:pt x="1665" y="767"/>
                </a:cubicBezTo>
                <a:cubicBezTo>
                  <a:pt x="1665" y="767"/>
                  <a:pt x="1666" y="767"/>
                  <a:pt x="1666" y="767"/>
                </a:cubicBezTo>
                <a:cubicBezTo>
                  <a:pt x="1666" y="768"/>
                  <a:pt x="1666" y="767"/>
                  <a:pt x="1666" y="768"/>
                </a:cubicBezTo>
                <a:cubicBezTo>
                  <a:pt x="1666" y="769"/>
                  <a:pt x="1666" y="769"/>
                  <a:pt x="1666" y="769"/>
                </a:cubicBezTo>
                <a:cubicBezTo>
                  <a:pt x="1665" y="768"/>
                  <a:pt x="1664" y="768"/>
                  <a:pt x="1663" y="769"/>
                </a:cubicBezTo>
                <a:cubicBezTo>
                  <a:pt x="1663" y="769"/>
                  <a:pt x="1663" y="769"/>
                  <a:pt x="1662" y="769"/>
                </a:cubicBezTo>
                <a:cubicBezTo>
                  <a:pt x="1662" y="769"/>
                  <a:pt x="1662" y="770"/>
                  <a:pt x="1661" y="770"/>
                </a:cubicBezTo>
                <a:cubicBezTo>
                  <a:pt x="1660" y="770"/>
                  <a:pt x="1658" y="769"/>
                  <a:pt x="1657" y="770"/>
                </a:cubicBezTo>
                <a:cubicBezTo>
                  <a:pt x="1657" y="771"/>
                  <a:pt x="1657" y="771"/>
                  <a:pt x="1657" y="771"/>
                </a:cubicBezTo>
                <a:cubicBezTo>
                  <a:pt x="1656" y="772"/>
                  <a:pt x="1655" y="772"/>
                  <a:pt x="1655" y="772"/>
                </a:cubicBezTo>
                <a:cubicBezTo>
                  <a:pt x="1655" y="773"/>
                  <a:pt x="1655" y="773"/>
                  <a:pt x="1654" y="773"/>
                </a:cubicBezTo>
                <a:cubicBezTo>
                  <a:pt x="1654" y="774"/>
                  <a:pt x="1654" y="774"/>
                  <a:pt x="1654" y="774"/>
                </a:cubicBezTo>
                <a:cubicBezTo>
                  <a:pt x="1654" y="775"/>
                  <a:pt x="1654" y="776"/>
                  <a:pt x="1655" y="776"/>
                </a:cubicBezTo>
                <a:cubicBezTo>
                  <a:pt x="1655" y="777"/>
                  <a:pt x="1656" y="777"/>
                  <a:pt x="1656" y="777"/>
                </a:cubicBezTo>
                <a:cubicBezTo>
                  <a:pt x="1656" y="778"/>
                  <a:pt x="1657" y="779"/>
                  <a:pt x="1657" y="779"/>
                </a:cubicBezTo>
                <a:cubicBezTo>
                  <a:pt x="1657" y="780"/>
                  <a:pt x="1656" y="780"/>
                  <a:pt x="1657" y="780"/>
                </a:cubicBezTo>
                <a:cubicBezTo>
                  <a:pt x="1658" y="780"/>
                  <a:pt x="1658" y="780"/>
                  <a:pt x="1659" y="779"/>
                </a:cubicBezTo>
                <a:cubicBezTo>
                  <a:pt x="1659" y="779"/>
                  <a:pt x="1659" y="779"/>
                  <a:pt x="1660" y="779"/>
                </a:cubicBezTo>
                <a:cubicBezTo>
                  <a:pt x="1660" y="780"/>
                  <a:pt x="1659" y="780"/>
                  <a:pt x="1659" y="780"/>
                </a:cubicBezTo>
                <a:cubicBezTo>
                  <a:pt x="1659" y="780"/>
                  <a:pt x="1659" y="781"/>
                  <a:pt x="1659" y="781"/>
                </a:cubicBezTo>
                <a:cubicBezTo>
                  <a:pt x="1658" y="781"/>
                  <a:pt x="1658" y="781"/>
                  <a:pt x="1658" y="782"/>
                </a:cubicBezTo>
                <a:cubicBezTo>
                  <a:pt x="1658" y="782"/>
                  <a:pt x="1658" y="782"/>
                  <a:pt x="1658" y="782"/>
                </a:cubicBezTo>
                <a:cubicBezTo>
                  <a:pt x="1658" y="782"/>
                  <a:pt x="1658" y="782"/>
                  <a:pt x="1658" y="782"/>
                </a:cubicBezTo>
                <a:cubicBezTo>
                  <a:pt x="1659" y="783"/>
                  <a:pt x="1659" y="782"/>
                  <a:pt x="1660" y="783"/>
                </a:cubicBezTo>
                <a:cubicBezTo>
                  <a:pt x="1661" y="783"/>
                  <a:pt x="1659" y="783"/>
                  <a:pt x="1659" y="784"/>
                </a:cubicBezTo>
                <a:cubicBezTo>
                  <a:pt x="1658" y="784"/>
                  <a:pt x="1659" y="784"/>
                  <a:pt x="1659" y="784"/>
                </a:cubicBezTo>
                <a:cubicBezTo>
                  <a:pt x="1660" y="785"/>
                  <a:pt x="1660" y="785"/>
                  <a:pt x="1659" y="785"/>
                </a:cubicBezTo>
                <a:cubicBezTo>
                  <a:pt x="1659" y="786"/>
                  <a:pt x="1659" y="786"/>
                  <a:pt x="1659" y="786"/>
                </a:cubicBezTo>
                <a:cubicBezTo>
                  <a:pt x="1659" y="787"/>
                  <a:pt x="1658" y="787"/>
                  <a:pt x="1658" y="787"/>
                </a:cubicBezTo>
                <a:cubicBezTo>
                  <a:pt x="1658" y="788"/>
                  <a:pt x="1658" y="788"/>
                  <a:pt x="1658" y="789"/>
                </a:cubicBezTo>
                <a:cubicBezTo>
                  <a:pt x="1659" y="790"/>
                  <a:pt x="1659" y="789"/>
                  <a:pt x="1660" y="789"/>
                </a:cubicBezTo>
                <a:cubicBezTo>
                  <a:pt x="1660" y="789"/>
                  <a:pt x="1660" y="789"/>
                  <a:pt x="1660" y="789"/>
                </a:cubicBezTo>
                <a:cubicBezTo>
                  <a:pt x="1659" y="789"/>
                  <a:pt x="1659" y="789"/>
                  <a:pt x="1659" y="790"/>
                </a:cubicBezTo>
                <a:cubicBezTo>
                  <a:pt x="1659" y="790"/>
                  <a:pt x="1659" y="790"/>
                  <a:pt x="1659" y="791"/>
                </a:cubicBezTo>
                <a:cubicBezTo>
                  <a:pt x="1659" y="791"/>
                  <a:pt x="1659" y="792"/>
                  <a:pt x="1659" y="792"/>
                </a:cubicBezTo>
                <a:cubicBezTo>
                  <a:pt x="1659" y="792"/>
                  <a:pt x="1659" y="793"/>
                  <a:pt x="1659" y="793"/>
                </a:cubicBezTo>
                <a:cubicBezTo>
                  <a:pt x="1659" y="794"/>
                  <a:pt x="1659" y="794"/>
                  <a:pt x="1659" y="794"/>
                </a:cubicBezTo>
                <a:cubicBezTo>
                  <a:pt x="1659" y="795"/>
                  <a:pt x="1660" y="795"/>
                  <a:pt x="1660" y="795"/>
                </a:cubicBezTo>
                <a:cubicBezTo>
                  <a:pt x="1660" y="796"/>
                  <a:pt x="1660" y="797"/>
                  <a:pt x="1660" y="797"/>
                </a:cubicBezTo>
                <a:cubicBezTo>
                  <a:pt x="1660" y="798"/>
                  <a:pt x="1660" y="799"/>
                  <a:pt x="1661" y="799"/>
                </a:cubicBezTo>
                <a:cubicBezTo>
                  <a:pt x="1661" y="799"/>
                  <a:pt x="1661" y="800"/>
                  <a:pt x="1661" y="800"/>
                </a:cubicBezTo>
                <a:cubicBezTo>
                  <a:pt x="1662" y="800"/>
                  <a:pt x="1661" y="801"/>
                  <a:pt x="1661" y="801"/>
                </a:cubicBezTo>
                <a:cubicBezTo>
                  <a:pt x="1661" y="802"/>
                  <a:pt x="1661" y="803"/>
                  <a:pt x="1661" y="803"/>
                </a:cubicBezTo>
                <a:cubicBezTo>
                  <a:pt x="1660" y="804"/>
                  <a:pt x="1660" y="805"/>
                  <a:pt x="1660" y="805"/>
                </a:cubicBezTo>
                <a:cubicBezTo>
                  <a:pt x="1660" y="805"/>
                  <a:pt x="1661" y="805"/>
                  <a:pt x="1661" y="805"/>
                </a:cubicBezTo>
                <a:cubicBezTo>
                  <a:pt x="1661" y="805"/>
                  <a:pt x="1661" y="805"/>
                  <a:pt x="1661" y="806"/>
                </a:cubicBezTo>
                <a:cubicBezTo>
                  <a:pt x="1661" y="806"/>
                  <a:pt x="1661" y="806"/>
                  <a:pt x="1660" y="806"/>
                </a:cubicBezTo>
                <a:cubicBezTo>
                  <a:pt x="1660" y="806"/>
                  <a:pt x="1660" y="807"/>
                  <a:pt x="1660" y="807"/>
                </a:cubicBezTo>
                <a:cubicBezTo>
                  <a:pt x="1659" y="808"/>
                  <a:pt x="1659" y="808"/>
                  <a:pt x="1659" y="809"/>
                </a:cubicBezTo>
                <a:cubicBezTo>
                  <a:pt x="1659" y="810"/>
                  <a:pt x="1659" y="812"/>
                  <a:pt x="1658" y="813"/>
                </a:cubicBezTo>
                <a:cubicBezTo>
                  <a:pt x="1658" y="814"/>
                  <a:pt x="1658" y="815"/>
                  <a:pt x="1658" y="816"/>
                </a:cubicBezTo>
                <a:cubicBezTo>
                  <a:pt x="1658" y="817"/>
                  <a:pt x="1657" y="817"/>
                  <a:pt x="1657" y="818"/>
                </a:cubicBezTo>
                <a:cubicBezTo>
                  <a:pt x="1656" y="819"/>
                  <a:pt x="1656" y="820"/>
                  <a:pt x="1656" y="821"/>
                </a:cubicBezTo>
                <a:cubicBezTo>
                  <a:pt x="1656" y="821"/>
                  <a:pt x="1656" y="822"/>
                  <a:pt x="1655" y="823"/>
                </a:cubicBezTo>
                <a:cubicBezTo>
                  <a:pt x="1654" y="824"/>
                  <a:pt x="1654" y="824"/>
                  <a:pt x="1653" y="825"/>
                </a:cubicBezTo>
                <a:cubicBezTo>
                  <a:pt x="1653" y="825"/>
                  <a:pt x="1653" y="826"/>
                  <a:pt x="1653" y="827"/>
                </a:cubicBezTo>
                <a:cubicBezTo>
                  <a:pt x="1653" y="828"/>
                  <a:pt x="1652" y="829"/>
                  <a:pt x="1652" y="829"/>
                </a:cubicBezTo>
                <a:cubicBezTo>
                  <a:pt x="1652" y="830"/>
                  <a:pt x="1652" y="831"/>
                  <a:pt x="1652" y="832"/>
                </a:cubicBezTo>
                <a:cubicBezTo>
                  <a:pt x="1652" y="832"/>
                  <a:pt x="1653" y="832"/>
                  <a:pt x="1653" y="832"/>
                </a:cubicBezTo>
                <a:cubicBezTo>
                  <a:pt x="1654" y="832"/>
                  <a:pt x="1654" y="833"/>
                  <a:pt x="1654" y="833"/>
                </a:cubicBezTo>
                <a:cubicBezTo>
                  <a:pt x="1654" y="833"/>
                  <a:pt x="1654" y="834"/>
                  <a:pt x="1655" y="833"/>
                </a:cubicBezTo>
                <a:cubicBezTo>
                  <a:pt x="1655" y="833"/>
                  <a:pt x="1655" y="833"/>
                  <a:pt x="1655" y="832"/>
                </a:cubicBezTo>
                <a:cubicBezTo>
                  <a:pt x="1655" y="832"/>
                  <a:pt x="1655" y="832"/>
                  <a:pt x="1656" y="832"/>
                </a:cubicBezTo>
                <a:cubicBezTo>
                  <a:pt x="1656" y="831"/>
                  <a:pt x="1656" y="831"/>
                  <a:pt x="1656" y="831"/>
                </a:cubicBezTo>
                <a:cubicBezTo>
                  <a:pt x="1657" y="830"/>
                  <a:pt x="1657" y="829"/>
                  <a:pt x="1658" y="830"/>
                </a:cubicBezTo>
                <a:cubicBezTo>
                  <a:pt x="1658" y="831"/>
                  <a:pt x="1658" y="831"/>
                  <a:pt x="1658" y="832"/>
                </a:cubicBezTo>
                <a:cubicBezTo>
                  <a:pt x="1657" y="832"/>
                  <a:pt x="1657" y="832"/>
                  <a:pt x="1657" y="832"/>
                </a:cubicBezTo>
                <a:cubicBezTo>
                  <a:pt x="1657" y="833"/>
                  <a:pt x="1656" y="833"/>
                  <a:pt x="1655" y="834"/>
                </a:cubicBezTo>
                <a:cubicBezTo>
                  <a:pt x="1654" y="834"/>
                  <a:pt x="1655" y="835"/>
                  <a:pt x="1655" y="835"/>
                </a:cubicBezTo>
                <a:cubicBezTo>
                  <a:pt x="1655" y="836"/>
                  <a:pt x="1655" y="836"/>
                  <a:pt x="1655" y="836"/>
                </a:cubicBezTo>
                <a:cubicBezTo>
                  <a:pt x="1655" y="837"/>
                  <a:pt x="1656" y="836"/>
                  <a:pt x="1656" y="836"/>
                </a:cubicBezTo>
                <a:cubicBezTo>
                  <a:pt x="1656" y="836"/>
                  <a:pt x="1657" y="835"/>
                  <a:pt x="1657" y="835"/>
                </a:cubicBezTo>
                <a:cubicBezTo>
                  <a:pt x="1658" y="835"/>
                  <a:pt x="1658" y="835"/>
                  <a:pt x="1658" y="835"/>
                </a:cubicBezTo>
                <a:cubicBezTo>
                  <a:pt x="1659" y="835"/>
                  <a:pt x="1659" y="834"/>
                  <a:pt x="1660" y="835"/>
                </a:cubicBezTo>
                <a:cubicBezTo>
                  <a:pt x="1660" y="835"/>
                  <a:pt x="1661" y="835"/>
                  <a:pt x="1661" y="836"/>
                </a:cubicBezTo>
                <a:cubicBezTo>
                  <a:pt x="1661" y="837"/>
                  <a:pt x="1660" y="836"/>
                  <a:pt x="1659" y="836"/>
                </a:cubicBezTo>
                <a:cubicBezTo>
                  <a:pt x="1659" y="836"/>
                  <a:pt x="1658" y="836"/>
                  <a:pt x="1658" y="836"/>
                </a:cubicBezTo>
                <a:cubicBezTo>
                  <a:pt x="1658" y="836"/>
                  <a:pt x="1659" y="836"/>
                  <a:pt x="1659" y="837"/>
                </a:cubicBezTo>
                <a:cubicBezTo>
                  <a:pt x="1659" y="837"/>
                  <a:pt x="1659" y="837"/>
                  <a:pt x="1659" y="838"/>
                </a:cubicBezTo>
                <a:cubicBezTo>
                  <a:pt x="1659" y="838"/>
                  <a:pt x="1659" y="839"/>
                  <a:pt x="1659" y="839"/>
                </a:cubicBezTo>
                <a:cubicBezTo>
                  <a:pt x="1660" y="839"/>
                  <a:pt x="1660" y="840"/>
                  <a:pt x="1660" y="840"/>
                </a:cubicBezTo>
                <a:cubicBezTo>
                  <a:pt x="1660" y="841"/>
                  <a:pt x="1659" y="841"/>
                  <a:pt x="1659" y="841"/>
                </a:cubicBezTo>
                <a:cubicBezTo>
                  <a:pt x="1659" y="842"/>
                  <a:pt x="1659" y="843"/>
                  <a:pt x="1660" y="845"/>
                </a:cubicBezTo>
                <a:cubicBezTo>
                  <a:pt x="1660" y="846"/>
                  <a:pt x="1660" y="846"/>
                  <a:pt x="1660" y="847"/>
                </a:cubicBezTo>
                <a:cubicBezTo>
                  <a:pt x="1660" y="848"/>
                  <a:pt x="1659" y="849"/>
                  <a:pt x="1659" y="850"/>
                </a:cubicBezTo>
                <a:cubicBezTo>
                  <a:pt x="1659" y="851"/>
                  <a:pt x="1659" y="852"/>
                  <a:pt x="1658" y="853"/>
                </a:cubicBezTo>
                <a:cubicBezTo>
                  <a:pt x="1658" y="853"/>
                  <a:pt x="1657" y="854"/>
                  <a:pt x="1658" y="854"/>
                </a:cubicBezTo>
                <a:cubicBezTo>
                  <a:pt x="1658" y="855"/>
                  <a:pt x="1659" y="854"/>
                  <a:pt x="1659" y="854"/>
                </a:cubicBezTo>
                <a:cubicBezTo>
                  <a:pt x="1660" y="854"/>
                  <a:pt x="1661" y="853"/>
                  <a:pt x="1661" y="853"/>
                </a:cubicBezTo>
                <a:cubicBezTo>
                  <a:pt x="1662" y="853"/>
                  <a:pt x="1663" y="853"/>
                  <a:pt x="1664" y="853"/>
                </a:cubicBezTo>
                <a:cubicBezTo>
                  <a:pt x="1665" y="854"/>
                  <a:pt x="1665" y="854"/>
                  <a:pt x="1666" y="854"/>
                </a:cubicBezTo>
                <a:cubicBezTo>
                  <a:pt x="1666" y="854"/>
                  <a:pt x="1667" y="854"/>
                  <a:pt x="1667" y="854"/>
                </a:cubicBezTo>
                <a:cubicBezTo>
                  <a:pt x="1668" y="854"/>
                  <a:pt x="1668" y="854"/>
                  <a:pt x="1668" y="854"/>
                </a:cubicBezTo>
                <a:cubicBezTo>
                  <a:pt x="1669" y="855"/>
                  <a:pt x="1669" y="854"/>
                  <a:pt x="1670" y="855"/>
                </a:cubicBezTo>
                <a:cubicBezTo>
                  <a:pt x="1671" y="855"/>
                  <a:pt x="1671" y="855"/>
                  <a:pt x="1671" y="854"/>
                </a:cubicBezTo>
                <a:cubicBezTo>
                  <a:pt x="1672" y="854"/>
                  <a:pt x="1672" y="854"/>
                  <a:pt x="1672" y="854"/>
                </a:cubicBezTo>
                <a:cubicBezTo>
                  <a:pt x="1673" y="853"/>
                  <a:pt x="1674" y="853"/>
                  <a:pt x="1674" y="853"/>
                </a:cubicBezTo>
                <a:cubicBezTo>
                  <a:pt x="1675" y="852"/>
                  <a:pt x="1675" y="852"/>
                  <a:pt x="1676" y="852"/>
                </a:cubicBezTo>
                <a:cubicBezTo>
                  <a:pt x="1676" y="852"/>
                  <a:pt x="1677" y="852"/>
                  <a:pt x="1677" y="852"/>
                </a:cubicBezTo>
                <a:cubicBezTo>
                  <a:pt x="1677" y="852"/>
                  <a:pt x="1678" y="852"/>
                  <a:pt x="1678" y="852"/>
                </a:cubicBezTo>
                <a:cubicBezTo>
                  <a:pt x="1679" y="852"/>
                  <a:pt x="1679" y="852"/>
                  <a:pt x="1679" y="852"/>
                </a:cubicBezTo>
                <a:cubicBezTo>
                  <a:pt x="1680" y="852"/>
                  <a:pt x="1680" y="852"/>
                  <a:pt x="1681" y="852"/>
                </a:cubicBezTo>
                <a:cubicBezTo>
                  <a:pt x="1681" y="852"/>
                  <a:pt x="1681" y="853"/>
                  <a:pt x="1682" y="853"/>
                </a:cubicBezTo>
                <a:cubicBezTo>
                  <a:pt x="1682" y="854"/>
                  <a:pt x="1683" y="854"/>
                  <a:pt x="1683" y="854"/>
                </a:cubicBezTo>
                <a:cubicBezTo>
                  <a:pt x="1684" y="855"/>
                  <a:pt x="1684" y="855"/>
                  <a:pt x="1684" y="855"/>
                </a:cubicBezTo>
                <a:cubicBezTo>
                  <a:pt x="1684" y="856"/>
                  <a:pt x="1685" y="856"/>
                  <a:pt x="1685" y="856"/>
                </a:cubicBezTo>
                <a:cubicBezTo>
                  <a:pt x="1685" y="856"/>
                  <a:pt x="1685" y="857"/>
                  <a:pt x="1686" y="857"/>
                </a:cubicBezTo>
                <a:cubicBezTo>
                  <a:pt x="1686" y="857"/>
                  <a:pt x="1687" y="857"/>
                  <a:pt x="1687" y="857"/>
                </a:cubicBezTo>
                <a:cubicBezTo>
                  <a:pt x="1687" y="858"/>
                  <a:pt x="1687" y="858"/>
                  <a:pt x="1686" y="858"/>
                </a:cubicBezTo>
                <a:cubicBezTo>
                  <a:pt x="1686" y="859"/>
                  <a:pt x="1686" y="859"/>
                  <a:pt x="1687" y="859"/>
                </a:cubicBezTo>
                <a:cubicBezTo>
                  <a:pt x="1687" y="859"/>
                  <a:pt x="1687" y="860"/>
                  <a:pt x="1687" y="860"/>
                </a:cubicBezTo>
                <a:cubicBezTo>
                  <a:pt x="1687" y="861"/>
                  <a:pt x="1687" y="861"/>
                  <a:pt x="1688" y="861"/>
                </a:cubicBezTo>
                <a:cubicBezTo>
                  <a:pt x="1688" y="861"/>
                  <a:pt x="1688" y="861"/>
                  <a:pt x="1689" y="862"/>
                </a:cubicBezTo>
                <a:cubicBezTo>
                  <a:pt x="1689" y="862"/>
                  <a:pt x="1689" y="862"/>
                  <a:pt x="1689" y="863"/>
                </a:cubicBezTo>
                <a:cubicBezTo>
                  <a:pt x="1690" y="863"/>
                  <a:pt x="1690" y="863"/>
                  <a:pt x="1690" y="864"/>
                </a:cubicBezTo>
                <a:cubicBezTo>
                  <a:pt x="1690" y="865"/>
                  <a:pt x="1691" y="865"/>
                  <a:pt x="1692" y="865"/>
                </a:cubicBezTo>
                <a:cubicBezTo>
                  <a:pt x="1692" y="866"/>
                  <a:pt x="1692" y="867"/>
                  <a:pt x="1693" y="867"/>
                </a:cubicBezTo>
                <a:cubicBezTo>
                  <a:pt x="1693" y="867"/>
                  <a:pt x="1694" y="867"/>
                  <a:pt x="1694" y="867"/>
                </a:cubicBezTo>
                <a:cubicBezTo>
                  <a:pt x="1695" y="867"/>
                  <a:pt x="1695" y="868"/>
                  <a:pt x="1695" y="868"/>
                </a:cubicBezTo>
                <a:cubicBezTo>
                  <a:pt x="1696" y="868"/>
                  <a:pt x="1697" y="868"/>
                  <a:pt x="1697" y="867"/>
                </a:cubicBezTo>
                <a:cubicBezTo>
                  <a:pt x="1698" y="867"/>
                  <a:pt x="1698" y="867"/>
                  <a:pt x="1698" y="867"/>
                </a:cubicBezTo>
                <a:cubicBezTo>
                  <a:pt x="1699" y="867"/>
                  <a:pt x="1699" y="867"/>
                  <a:pt x="1699" y="866"/>
                </a:cubicBezTo>
                <a:cubicBezTo>
                  <a:pt x="1700" y="866"/>
                  <a:pt x="1700" y="865"/>
                  <a:pt x="1700" y="864"/>
                </a:cubicBezTo>
                <a:cubicBezTo>
                  <a:pt x="1701" y="864"/>
                  <a:pt x="1701" y="863"/>
                  <a:pt x="1702" y="863"/>
                </a:cubicBezTo>
                <a:cubicBezTo>
                  <a:pt x="1703" y="863"/>
                  <a:pt x="1703" y="862"/>
                  <a:pt x="1704" y="862"/>
                </a:cubicBezTo>
                <a:cubicBezTo>
                  <a:pt x="1705" y="862"/>
                  <a:pt x="1706" y="861"/>
                  <a:pt x="1706" y="861"/>
                </a:cubicBezTo>
                <a:cubicBezTo>
                  <a:pt x="1707" y="861"/>
                  <a:pt x="1707" y="860"/>
                  <a:pt x="1707" y="860"/>
                </a:cubicBezTo>
                <a:cubicBezTo>
                  <a:pt x="1708" y="860"/>
                  <a:pt x="1708" y="860"/>
                  <a:pt x="1708" y="860"/>
                </a:cubicBezTo>
                <a:cubicBezTo>
                  <a:pt x="1709" y="859"/>
                  <a:pt x="1709" y="859"/>
                  <a:pt x="1710" y="858"/>
                </a:cubicBezTo>
                <a:cubicBezTo>
                  <a:pt x="1712" y="858"/>
                  <a:pt x="1713" y="858"/>
                  <a:pt x="1715" y="858"/>
                </a:cubicBezTo>
                <a:cubicBezTo>
                  <a:pt x="1716" y="858"/>
                  <a:pt x="1718" y="858"/>
                  <a:pt x="1720" y="858"/>
                </a:cubicBezTo>
                <a:cubicBezTo>
                  <a:pt x="1721" y="858"/>
                  <a:pt x="1722" y="858"/>
                  <a:pt x="1723" y="858"/>
                </a:cubicBezTo>
                <a:cubicBezTo>
                  <a:pt x="1724" y="858"/>
                  <a:pt x="1725" y="858"/>
                  <a:pt x="1725" y="858"/>
                </a:cubicBezTo>
                <a:cubicBezTo>
                  <a:pt x="1726" y="858"/>
                  <a:pt x="1727" y="859"/>
                  <a:pt x="1727" y="859"/>
                </a:cubicBezTo>
                <a:cubicBezTo>
                  <a:pt x="1728" y="859"/>
                  <a:pt x="1729" y="859"/>
                  <a:pt x="1730" y="859"/>
                </a:cubicBezTo>
                <a:cubicBezTo>
                  <a:pt x="1731" y="858"/>
                  <a:pt x="1731" y="858"/>
                  <a:pt x="1732" y="858"/>
                </a:cubicBezTo>
                <a:cubicBezTo>
                  <a:pt x="1733" y="857"/>
                  <a:pt x="1733" y="858"/>
                  <a:pt x="1734" y="858"/>
                </a:cubicBezTo>
                <a:cubicBezTo>
                  <a:pt x="1735" y="858"/>
                  <a:pt x="1736" y="858"/>
                  <a:pt x="1736" y="858"/>
                </a:cubicBezTo>
                <a:cubicBezTo>
                  <a:pt x="1737" y="857"/>
                  <a:pt x="1737" y="856"/>
                  <a:pt x="1737" y="856"/>
                </a:cubicBezTo>
                <a:cubicBezTo>
                  <a:pt x="1738" y="855"/>
                  <a:pt x="1739" y="854"/>
                  <a:pt x="1739" y="854"/>
                </a:cubicBezTo>
                <a:cubicBezTo>
                  <a:pt x="1740" y="853"/>
                  <a:pt x="1740" y="852"/>
                  <a:pt x="1740" y="851"/>
                </a:cubicBezTo>
                <a:cubicBezTo>
                  <a:pt x="1741" y="851"/>
                  <a:pt x="1741" y="850"/>
                  <a:pt x="1742" y="850"/>
                </a:cubicBezTo>
                <a:cubicBezTo>
                  <a:pt x="1743" y="849"/>
                  <a:pt x="1743" y="849"/>
                  <a:pt x="1744" y="849"/>
                </a:cubicBezTo>
                <a:cubicBezTo>
                  <a:pt x="1745" y="849"/>
                  <a:pt x="1746" y="849"/>
                  <a:pt x="1746" y="848"/>
                </a:cubicBezTo>
                <a:cubicBezTo>
                  <a:pt x="1747" y="848"/>
                  <a:pt x="1748" y="847"/>
                  <a:pt x="1748" y="847"/>
                </a:cubicBezTo>
                <a:cubicBezTo>
                  <a:pt x="1749" y="848"/>
                  <a:pt x="1749" y="848"/>
                  <a:pt x="1749" y="848"/>
                </a:cubicBezTo>
                <a:cubicBezTo>
                  <a:pt x="1750" y="848"/>
                  <a:pt x="1750" y="848"/>
                  <a:pt x="1750" y="848"/>
                </a:cubicBezTo>
                <a:cubicBezTo>
                  <a:pt x="1751" y="848"/>
                  <a:pt x="1751" y="847"/>
                  <a:pt x="1751" y="847"/>
                </a:cubicBezTo>
                <a:cubicBezTo>
                  <a:pt x="1751" y="847"/>
                  <a:pt x="1752" y="847"/>
                  <a:pt x="1752" y="847"/>
                </a:cubicBezTo>
                <a:cubicBezTo>
                  <a:pt x="1752" y="847"/>
                  <a:pt x="1751" y="846"/>
                  <a:pt x="1751" y="846"/>
                </a:cubicBezTo>
                <a:cubicBezTo>
                  <a:pt x="1750" y="845"/>
                  <a:pt x="1751" y="843"/>
                  <a:pt x="1752" y="842"/>
                </a:cubicBezTo>
                <a:cubicBezTo>
                  <a:pt x="1752" y="842"/>
                  <a:pt x="1752" y="841"/>
                  <a:pt x="1753" y="841"/>
                </a:cubicBezTo>
                <a:cubicBezTo>
                  <a:pt x="1753" y="840"/>
                  <a:pt x="1753" y="839"/>
                  <a:pt x="1753" y="838"/>
                </a:cubicBezTo>
                <a:cubicBezTo>
                  <a:pt x="1754" y="838"/>
                  <a:pt x="1755" y="837"/>
                  <a:pt x="1755" y="837"/>
                </a:cubicBezTo>
                <a:cubicBezTo>
                  <a:pt x="1756" y="836"/>
                  <a:pt x="1757" y="835"/>
                  <a:pt x="1758" y="835"/>
                </a:cubicBezTo>
                <a:cubicBezTo>
                  <a:pt x="1758" y="835"/>
                  <a:pt x="1759" y="834"/>
                  <a:pt x="1760" y="834"/>
                </a:cubicBezTo>
                <a:cubicBezTo>
                  <a:pt x="1760" y="833"/>
                  <a:pt x="1761" y="833"/>
                  <a:pt x="1762" y="832"/>
                </a:cubicBezTo>
                <a:cubicBezTo>
                  <a:pt x="1763" y="832"/>
                  <a:pt x="1763" y="832"/>
                  <a:pt x="1762" y="831"/>
                </a:cubicBezTo>
                <a:cubicBezTo>
                  <a:pt x="1761" y="831"/>
                  <a:pt x="1761" y="830"/>
                  <a:pt x="1760" y="830"/>
                </a:cubicBezTo>
                <a:cubicBezTo>
                  <a:pt x="1759" y="829"/>
                  <a:pt x="1758" y="828"/>
                  <a:pt x="1757" y="827"/>
                </a:cubicBezTo>
                <a:cubicBezTo>
                  <a:pt x="1757" y="827"/>
                  <a:pt x="1757" y="826"/>
                  <a:pt x="1757" y="826"/>
                </a:cubicBezTo>
                <a:cubicBezTo>
                  <a:pt x="1757" y="825"/>
                  <a:pt x="1757" y="824"/>
                  <a:pt x="1756" y="823"/>
                </a:cubicBezTo>
                <a:cubicBezTo>
                  <a:pt x="1756" y="822"/>
                  <a:pt x="1756" y="822"/>
                  <a:pt x="1756" y="821"/>
                </a:cubicBezTo>
                <a:cubicBezTo>
                  <a:pt x="1757" y="820"/>
                  <a:pt x="1758" y="819"/>
                  <a:pt x="1758" y="818"/>
                </a:cubicBezTo>
                <a:cubicBezTo>
                  <a:pt x="1759" y="817"/>
                  <a:pt x="1761" y="815"/>
                  <a:pt x="1762" y="814"/>
                </a:cubicBezTo>
                <a:cubicBezTo>
                  <a:pt x="1762" y="813"/>
                  <a:pt x="1763" y="812"/>
                  <a:pt x="1763" y="811"/>
                </a:cubicBezTo>
                <a:cubicBezTo>
                  <a:pt x="1764" y="811"/>
                  <a:pt x="1764" y="810"/>
                  <a:pt x="1765" y="810"/>
                </a:cubicBezTo>
                <a:cubicBezTo>
                  <a:pt x="1766" y="809"/>
                  <a:pt x="1767" y="807"/>
                  <a:pt x="1767" y="806"/>
                </a:cubicBezTo>
                <a:cubicBezTo>
                  <a:pt x="1768" y="805"/>
                  <a:pt x="1768" y="805"/>
                  <a:pt x="1768" y="804"/>
                </a:cubicBezTo>
                <a:cubicBezTo>
                  <a:pt x="1769" y="803"/>
                  <a:pt x="1769" y="803"/>
                  <a:pt x="1770" y="802"/>
                </a:cubicBezTo>
                <a:cubicBezTo>
                  <a:pt x="1770" y="802"/>
                  <a:pt x="1771" y="802"/>
                  <a:pt x="1771" y="801"/>
                </a:cubicBezTo>
                <a:cubicBezTo>
                  <a:pt x="1772" y="801"/>
                  <a:pt x="1773" y="800"/>
                  <a:pt x="1774" y="800"/>
                </a:cubicBezTo>
                <a:cubicBezTo>
                  <a:pt x="1775" y="800"/>
                  <a:pt x="1776" y="800"/>
                  <a:pt x="1776" y="800"/>
                </a:cubicBezTo>
                <a:cubicBezTo>
                  <a:pt x="1777" y="799"/>
                  <a:pt x="1778" y="799"/>
                  <a:pt x="1779" y="799"/>
                </a:cubicBezTo>
                <a:cubicBezTo>
                  <a:pt x="1780" y="799"/>
                  <a:pt x="1781" y="798"/>
                  <a:pt x="1782" y="798"/>
                </a:cubicBezTo>
                <a:cubicBezTo>
                  <a:pt x="1783" y="797"/>
                  <a:pt x="1784" y="796"/>
                  <a:pt x="1785" y="796"/>
                </a:cubicBezTo>
                <a:cubicBezTo>
                  <a:pt x="1786" y="795"/>
                  <a:pt x="1787" y="795"/>
                  <a:pt x="1788" y="795"/>
                </a:cubicBezTo>
                <a:cubicBezTo>
                  <a:pt x="1789" y="794"/>
                  <a:pt x="1789" y="793"/>
                  <a:pt x="1790" y="793"/>
                </a:cubicBezTo>
                <a:cubicBezTo>
                  <a:pt x="1791" y="793"/>
                  <a:pt x="1792" y="793"/>
                  <a:pt x="1793" y="792"/>
                </a:cubicBezTo>
                <a:cubicBezTo>
                  <a:pt x="1794" y="792"/>
                  <a:pt x="1795" y="791"/>
                  <a:pt x="1795" y="791"/>
                </a:cubicBezTo>
                <a:cubicBezTo>
                  <a:pt x="1796" y="790"/>
                  <a:pt x="1796" y="789"/>
                  <a:pt x="1796" y="788"/>
                </a:cubicBezTo>
                <a:cubicBezTo>
                  <a:pt x="1796" y="788"/>
                  <a:pt x="1796" y="787"/>
                  <a:pt x="1795" y="786"/>
                </a:cubicBezTo>
                <a:cubicBezTo>
                  <a:pt x="1795" y="785"/>
                  <a:pt x="1796" y="785"/>
                  <a:pt x="1796" y="785"/>
                </a:cubicBezTo>
                <a:cubicBezTo>
                  <a:pt x="1797" y="784"/>
                  <a:pt x="1797" y="784"/>
                  <a:pt x="1797" y="784"/>
                </a:cubicBezTo>
                <a:cubicBezTo>
                  <a:pt x="1797" y="784"/>
                  <a:pt x="1798" y="784"/>
                  <a:pt x="1798" y="783"/>
                </a:cubicBezTo>
                <a:cubicBezTo>
                  <a:pt x="1798" y="783"/>
                  <a:pt x="1797" y="783"/>
                  <a:pt x="1797" y="783"/>
                </a:cubicBezTo>
                <a:cubicBezTo>
                  <a:pt x="1797" y="783"/>
                  <a:pt x="1796" y="782"/>
                  <a:pt x="1796" y="782"/>
                </a:cubicBezTo>
                <a:cubicBezTo>
                  <a:pt x="1796" y="782"/>
                  <a:pt x="1796" y="781"/>
                  <a:pt x="1796" y="781"/>
                </a:cubicBezTo>
                <a:cubicBezTo>
                  <a:pt x="1796" y="781"/>
                  <a:pt x="1796" y="780"/>
                  <a:pt x="1796" y="780"/>
                </a:cubicBezTo>
                <a:cubicBezTo>
                  <a:pt x="1795" y="779"/>
                  <a:pt x="1796" y="779"/>
                  <a:pt x="1795" y="778"/>
                </a:cubicBezTo>
                <a:cubicBezTo>
                  <a:pt x="1795" y="778"/>
                  <a:pt x="1795" y="777"/>
                  <a:pt x="1795" y="777"/>
                </a:cubicBezTo>
                <a:cubicBezTo>
                  <a:pt x="1794" y="777"/>
                  <a:pt x="1794" y="776"/>
                  <a:pt x="1794" y="776"/>
                </a:cubicBezTo>
                <a:cubicBezTo>
                  <a:pt x="1794" y="775"/>
                  <a:pt x="1795" y="774"/>
                  <a:pt x="1796" y="774"/>
                </a:cubicBezTo>
                <a:cubicBezTo>
                  <a:pt x="1796" y="774"/>
                  <a:pt x="1796" y="773"/>
                  <a:pt x="1796" y="773"/>
                </a:cubicBezTo>
                <a:cubicBezTo>
                  <a:pt x="1796" y="772"/>
                  <a:pt x="1797" y="771"/>
                  <a:pt x="1798" y="771"/>
                </a:cubicBezTo>
                <a:cubicBezTo>
                  <a:pt x="1798" y="771"/>
                  <a:pt x="1799" y="771"/>
                  <a:pt x="1799" y="770"/>
                </a:cubicBezTo>
                <a:cubicBezTo>
                  <a:pt x="1799" y="770"/>
                  <a:pt x="1799" y="770"/>
                  <a:pt x="1800" y="770"/>
                </a:cubicBezTo>
                <a:cubicBezTo>
                  <a:pt x="1801" y="769"/>
                  <a:pt x="1802" y="769"/>
                  <a:pt x="1802" y="769"/>
                </a:cubicBezTo>
                <a:cubicBezTo>
                  <a:pt x="1804" y="768"/>
                  <a:pt x="1805" y="766"/>
                  <a:pt x="1807" y="767"/>
                </a:cubicBezTo>
                <a:cubicBezTo>
                  <a:pt x="1808" y="767"/>
                  <a:pt x="1808" y="768"/>
                  <a:pt x="1809" y="768"/>
                </a:cubicBezTo>
                <a:cubicBezTo>
                  <a:pt x="1810" y="768"/>
                  <a:pt x="1811" y="768"/>
                  <a:pt x="1813" y="768"/>
                </a:cubicBezTo>
                <a:cubicBezTo>
                  <a:pt x="1813" y="768"/>
                  <a:pt x="1814" y="768"/>
                  <a:pt x="1815" y="768"/>
                </a:cubicBezTo>
                <a:cubicBezTo>
                  <a:pt x="1815" y="768"/>
                  <a:pt x="1816" y="768"/>
                  <a:pt x="1816" y="768"/>
                </a:cubicBezTo>
                <a:cubicBezTo>
                  <a:pt x="1816" y="769"/>
                  <a:pt x="1817" y="769"/>
                  <a:pt x="1817" y="769"/>
                </a:cubicBezTo>
                <a:cubicBezTo>
                  <a:pt x="1818" y="769"/>
                  <a:pt x="1819" y="769"/>
                  <a:pt x="1819" y="769"/>
                </a:cubicBezTo>
                <a:cubicBezTo>
                  <a:pt x="1820" y="769"/>
                  <a:pt x="1821" y="769"/>
                  <a:pt x="1820" y="770"/>
                </a:cubicBezTo>
                <a:cubicBezTo>
                  <a:pt x="1820" y="771"/>
                  <a:pt x="1820" y="771"/>
                  <a:pt x="1821" y="771"/>
                </a:cubicBezTo>
                <a:cubicBezTo>
                  <a:pt x="1821" y="771"/>
                  <a:pt x="1822" y="772"/>
                  <a:pt x="1822" y="772"/>
                </a:cubicBezTo>
                <a:cubicBezTo>
                  <a:pt x="1823" y="772"/>
                  <a:pt x="1823" y="772"/>
                  <a:pt x="1823" y="772"/>
                </a:cubicBezTo>
                <a:cubicBezTo>
                  <a:pt x="1824" y="771"/>
                  <a:pt x="1825" y="772"/>
                  <a:pt x="1825" y="772"/>
                </a:cubicBezTo>
                <a:cubicBezTo>
                  <a:pt x="1826" y="773"/>
                  <a:pt x="1827" y="773"/>
                  <a:pt x="1827" y="773"/>
                </a:cubicBezTo>
                <a:cubicBezTo>
                  <a:pt x="1828" y="773"/>
                  <a:pt x="1828" y="773"/>
                  <a:pt x="1828" y="773"/>
                </a:cubicBezTo>
                <a:cubicBezTo>
                  <a:pt x="1829" y="773"/>
                  <a:pt x="1829" y="773"/>
                  <a:pt x="1830" y="773"/>
                </a:cubicBezTo>
                <a:cubicBezTo>
                  <a:pt x="1830" y="773"/>
                  <a:pt x="1831" y="774"/>
                  <a:pt x="1832" y="773"/>
                </a:cubicBezTo>
                <a:cubicBezTo>
                  <a:pt x="1833" y="773"/>
                  <a:pt x="1833" y="772"/>
                  <a:pt x="1834" y="772"/>
                </a:cubicBezTo>
                <a:cubicBezTo>
                  <a:pt x="1834" y="771"/>
                  <a:pt x="1835" y="771"/>
                  <a:pt x="1836" y="771"/>
                </a:cubicBezTo>
                <a:cubicBezTo>
                  <a:pt x="1836" y="770"/>
                  <a:pt x="1837" y="769"/>
                  <a:pt x="1837" y="769"/>
                </a:cubicBezTo>
                <a:cubicBezTo>
                  <a:pt x="1838" y="768"/>
                  <a:pt x="1838" y="768"/>
                  <a:pt x="1839" y="767"/>
                </a:cubicBezTo>
                <a:cubicBezTo>
                  <a:pt x="1839" y="767"/>
                  <a:pt x="1839" y="767"/>
                  <a:pt x="1840" y="767"/>
                </a:cubicBezTo>
                <a:cubicBezTo>
                  <a:pt x="1841" y="767"/>
                  <a:pt x="1841" y="767"/>
                  <a:pt x="1842" y="766"/>
                </a:cubicBezTo>
                <a:cubicBezTo>
                  <a:pt x="1842" y="766"/>
                  <a:pt x="1842" y="765"/>
                  <a:pt x="1843" y="765"/>
                </a:cubicBezTo>
                <a:cubicBezTo>
                  <a:pt x="1843" y="765"/>
                  <a:pt x="1843" y="765"/>
                  <a:pt x="1844" y="765"/>
                </a:cubicBezTo>
                <a:cubicBezTo>
                  <a:pt x="1844" y="764"/>
                  <a:pt x="1844" y="764"/>
                  <a:pt x="1844" y="764"/>
                </a:cubicBezTo>
                <a:cubicBezTo>
                  <a:pt x="1845" y="764"/>
                  <a:pt x="1845" y="764"/>
                  <a:pt x="1845" y="764"/>
                </a:cubicBezTo>
                <a:cubicBezTo>
                  <a:pt x="1846" y="764"/>
                  <a:pt x="1846" y="763"/>
                  <a:pt x="1846" y="763"/>
                </a:cubicBezTo>
                <a:cubicBezTo>
                  <a:pt x="1847" y="763"/>
                  <a:pt x="1847" y="763"/>
                  <a:pt x="1847" y="763"/>
                </a:cubicBezTo>
                <a:cubicBezTo>
                  <a:pt x="1848" y="763"/>
                  <a:pt x="1849" y="762"/>
                  <a:pt x="1850" y="762"/>
                </a:cubicBezTo>
                <a:cubicBezTo>
                  <a:pt x="1850" y="762"/>
                  <a:pt x="1851" y="762"/>
                  <a:pt x="1851" y="762"/>
                </a:cubicBezTo>
                <a:cubicBezTo>
                  <a:pt x="1851" y="762"/>
                  <a:pt x="1852" y="762"/>
                  <a:pt x="1852" y="762"/>
                </a:cubicBezTo>
                <a:cubicBezTo>
                  <a:pt x="1852" y="761"/>
                  <a:pt x="1853" y="761"/>
                  <a:pt x="1854" y="760"/>
                </a:cubicBezTo>
                <a:cubicBezTo>
                  <a:pt x="1854" y="760"/>
                  <a:pt x="1854" y="760"/>
                  <a:pt x="1854" y="759"/>
                </a:cubicBezTo>
                <a:cubicBezTo>
                  <a:pt x="1855" y="759"/>
                  <a:pt x="1855" y="758"/>
                  <a:pt x="1856" y="758"/>
                </a:cubicBezTo>
                <a:cubicBezTo>
                  <a:pt x="1856" y="757"/>
                  <a:pt x="1856" y="757"/>
                  <a:pt x="1857" y="757"/>
                </a:cubicBezTo>
                <a:cubicBezTo>
                  <a:pt x="1857" y="756"/>
                  <a:pt x="1857" y="756"/>
                  <a:pt x="1858" y="756"/>
                </a:cubicBezTo>
                <a:cubicBezTo>
                  <a:pt x="1858" y="756"/>
                  <a:pt x="1858" y="755"/>
                  <a:pt x="1858" y="755"/>
                </a:cubicBezTo>
                <a:cubicBezTo>
                  <a:pt x="1859" y="755"/>
                  <a:pt x="1860" y="755"/>
                  <a:pt x="1861" y="755"/>
                </a:cubicBezTo>
                <a:cubicBezTo>
                  <a:pt x="1862" y="755"/>
                  <a:pt x="1862" y="756"/>
                  <a:pt x="1863" y="756"/>
                </a:cubicBezTo>
                <a:cubicBezTo>
                  <a:pt x="1864" y="756"/>
                  <a:pt x="1865" y="756"/>
                  <a:pt x="1866" y="756"/>
                </a:cubicBezTo>
                <a:cubicBezTo>
                  <a:pt x="1866" y="756"/>
                  <a:pt x="1866" y="757"/>
                  <a:pt x="1867" y="757"/>
                </a:cubicBezTo>
                <a:cubicBezTo>
                  <a:pt x="1867" y="757"/>
                  <a:pt x="1867" y="757"/>
                  <a:pt x="1868" y="757"/>
                </a:cubicBezTo>
                <a:cubicBezTo>
                  <a:pt x="1869" y="757"/>
                  <a:pt x="1869" y="758"/>
                  <a:pt x="1870" y="758"/>
                </a:cubicBezTo>
                <a:cubicBezTo>
                  <a:pt x="1871" y="758"/>
                  <a:pt x="1871" y="759"/>
                  <a:pt x="1872" y="759"/>
                </a:cubicBezTo>
                <a:cubicBezTo>
                  <a:pt x="1872" y="759"/>
                  <a:pt x="1873" y="759"/>
                  <a:pt x="1873" y="759"/>
                </a:cubicBezTo>
                <a:cubicBezTo>
                  <a:pt x="1873" y="759"/>
                  <a:pt x="1873" y="760"/>
                  <a:pt x="1874" y="760"/>
                </a:cubicBezTo>
                <a:cubicBezTo>
                  <a:pt x="1874" y="760"/>
                  <a:pt x="1875" y="760"/>
                  <a:pt x="1875" y="761"/>
                </a:cubicBezTo>
                <a:cubicBezTo>
                  <a:pt x="1875" y="761"/>
                  <a:pt x="1875" y="761"/>
                  <a:pt x="1876" y="761"/>
                </a:cubicBezTo>
                <a:cubicBezTo>
                  <a:pt x="1876" y="761"/>
                  <a:pt x="1876" y="761"/>
                  <a:pt x="1876" y="762"/>
                </a:cubicBezTo>
                <a:cubicBezTo>
                  <a:pt x="1876" y="762"/>
                  <a:pt x="1876" y="762"/>
                  <a:pt x="1877" y="763"/>
                </a:cubicBezTo>
                <a:cubicBezTo>
                  <a:pt x="1877" y="763"/>
                  <a:pt x="1877" y="764"/>
                  <a:pt x="1877" y="765"/>
                </a:cubicBezTo>
                <a:cubicBezTo>
                  <a:pt x="1877" y="765"/>
                  <a:pt x="1877" y="766"/>
                  <a:pt x="1877" y="766"/>
                </a:cubicBezTo>
                <a:cubicBezTo>
                  <a:pt x="1877" y="766"/>
                  <a:pt x="1877" y="767"/>
                  <a:pt x="1877" y="767"/>
                </a:cubicBezTo>
                <a:cubicBezTo>
                  <a:pt x="1878" y="767"/>
                  <a:pt x="1878" y="768"/>
                  <a:pt x="1878" y="768"/>
                </a:cubicBezTo>
                <a:cubicBezTo>
                  <a:pt x="1878" y="768"/>
                  <a:pt x="1878" y="769"/>
                  <a:pt x="1878" y="769"/>
                </a:cubicBezTo>
                <a:cubicBezTo>
                  <a:pt x="1878" y="770"/>
                  <a:pt x="1878" y="770"/>
                  <a:pt x="1879" y="770"/>
                </a:cubicBezTo>
                <a:cubicBezTo>
                  <a:pt x="1879" y="770"/>
                  <a:pt x="1879" y="771"/>
                  <a:pt x="1879" y="771"/>
                </a:cubicBezTo>
                <a:cubicBezTo>
                  <a:pt x="1879" y="771"/>
                  <a:pt x="1879" y="772"/>
                  <a:pt x="1879" y="772"/>
                </a:cubicBezTo>
                <a:cubicBezTo>
                  <a:pt x="1879" y="772"/>
                  <a:pt x="1879" y="773"/>
                  <a:pt x="1880" y="773"/>
                </a:cubicBezTo>
                <a:cubicBezTo>
                  <a:pt x="1880" y="773"/>
                  <a:pt x="1880" y="774"/>
                  <a:pt x="1880" y="774"/>
                </a:cubicBezTo>
                <a:cubicBezTo>
                  <a:pt x="1880" y="774"/>
                  <a:pt x="1879" y="774"/>
                  <a:pt x="1879" y="774"/>
                </a:cubicBezTo>
                <a:cubicBezTo>
                  <a:pt x="1879" y="775"/>
                  <a:pt x="1880" y="775"/>
                  <a:pt x="1880" y="775"/>
                </a:cubicBezTo>
                <a:cubicBezTo>
                  <a:pt x="1880" y="775"/>
                  <a:pt x="1880" y="775"/>
                  <a:pt x="1880" y="775"/>
                </a:cubicBezTo>
                <a:cubicBezTo>
                  <a:pt x="1881" y="776"/>
                  <a:pt x="1881" y="775"/>
                  <a:pt x="1882" y="775"/>
                </a:cubicBezTo>
                <a:cubicBezTo>
                  <a:pt x="1882" y="775"/>
                  <a:pt x="1882" y="775"/>
                  <a:pt x="1883" y="776"/>
                </a:cubicBezTo>
                <a:cubicBezTo>
                  <a:pt x="1883" y="776"/>
                  <a:pt x="1884" y="777"/>
                  <a:pt x="1884" y="778"/>
                </a:cubicBezTo>
                <a:cubicBezTo>
                  <a:pt x="1885" y="779"/>
                  <a:pt x="1885" y="779"/>
                  <a:pt x="1885" y="779"/>
                </a:cubicBezTo>
                <a:cubicBezTo>
                  <a:pt x="1885" y="779"/>
                  <a:pt x="1885" y="780"/>
                  <a:pt x="1886" y="780"/>
                </a:cubicBezTo>
                <a:cubicBezTo>
                  <a:pt x="1886" y="780"/>
                  <a:pt x="1886" y="780"/>
                  <a:pt x="1886" y="781"/>
                </a:cubicBezTo>
                <a:cubicBezTo>
                  <a:pt x="1887" y="781"/>
                  <a:pt x="1887" y="781"/>
                  <a:pt x="1887" y="782"/>
                </a:cubicBezTo>
                <a:cubicBezTo>
                  <a:pt x="1887" y="782"/>
                  <a:pt x="1886" y="782"/>
                  <a:pt x="1887" y="783"/>
                </a:cubicBezTo>
                <a:cubicBezTo>
                  <a:pt x="1887" y="783"/>
                  <a:pt x="1887" y="783"/>
                  <a:pt x="1888" y="783"/>
                </a:cubicBezTo>
                <a:cubicBezTo>
                  <a:pt x="1888" y="782"/>
                  <a:pt x="1889" y="783"/>
                  <a:pt x="1889" y="783"/>
                </a:cubicBezTo>
                <a:cubicBezTo>
                  <a:pt x="1890" y="783"/>
                  <a:pt x="1890" y="783"/>
                  <a:pt x="1891" y="783"/>
                </a:cubicBezTo>
                <a:cubicBezTo>
                  <a:pt x="1891" y="784"/>
                  <a:pt x="1892" y="784"/>
                  <a:pt x="1892" y="784"/>
                </a:cubicBezTo>
                <a:cubicBezTo>
                  <a:pt x="1893" y="785"/>
                  <a:pt x="1893" y="785"/>
                  <a:pt x="1893" y="785"/>
                </a:cubicBezTo>
                <a:cubicBezTo>
                  <a:pt x="1894" y="786"/>
                  <a:pt x="1894" y="786"/>
                  <a:pt x="1894" y="786"/>
                </a:cubicBezTo>
                <a:cubicBezTo>
                  <a:pt x="1895" y="787"/>
                  <a:pt x="1895" y="787"/>
                  <a:pt x="1896" y="788"/>
                </a:cubicBezTo>
                <a:cubicBezTo>
                  <a:pt x="1897" y="788"/>
                  <a:pt x="1897" y="789"/>
                  <a:pt x="1898" y="789"/>
                </a:cubicBezTo>
                <a:cubicBezTo>
                  <a:pt x="1898" y="790"/>
                  <a:pt x="1899" y="790"/>
                  <a:pt x="1899" y="791"/>
                </a:cubicBezTo>
                <a:cubicBezTo>
                  <a:pt x="1900" y="791"/>
                  <a:pt x="1900" y="791"/>
                  <a:pt x="1900" y="792"/>
                </a:cubicBezTo>
                <a:cubicBezTo>
                  <a:pt x="1901" y="792"/>
                  <a:pt x="1901" y="792"/>
                  <a:pt x="1901" y="792"/>
                </a:cubicBezTo>
                <a:cubicBezTo>
                  <a:pt x="1902" y="793"/>
                  <a:pt x="1902" y="793"/>
                  <a:pt x="1903" y="793"/>
                </a:cubicBezTo>
                <a:cubicBezTo>
                  <a:pt x="1903" y="794"/>
                  <a:pt x="1904" y="795"/>
                  <a:pt x="1904" y="795"/>
                </a:cubicBezTo>
                <a:cubicBezTo>
                  <a:pt x="1905" y="795"/>
                  <a:pt x="1905" y="796"/>
                  <a:pt x="1906" y="796"/>
                </a:cubicBezTo>
                <a:cubicBezTo>
                  <a:pt x="1906" y="797"/>
                  <a:pt x="1907" y="797"/>
                  <a:pt x="1908" y="797"/>
                </a:cubicBezTo>
                <a:cubicBezTo>
                  <a:pt x="1908" y="798"/>
                  <a:pt x="1908" y="799"/>
                  <a:pt x="1909" y="799"/>
                </a:cubicBezTo>
                <a:cubicBezTo>
                  <a:pt x="1910" y="799"/>
                  <a:pt x="1911" y="799"/>
                  <a:pt x="1912" y="799"/>
                </a:cubicBezTo>
                <a:cubicBezTo>
                  <a:pt x="1912" y="799"/>
                  <a:pt x="1913" y="799"/>
                  <a:pt x="1913" y="799"/>
                </a:cubicBezTo>
                <a:cubicBezTo>
                  <a:pt x="1913" y="799"/>
                  <a:pt x="1914" y="798"/>
                  <a:pt x="1914" y="798"/>
                </a:cubicBezTo>
                <a:cubicBezTo>
                  <a:pt x="1915" y="798"/>
                  <a:pt x="1916" y="798"/>
                  <a:pt x="1916" y="798"/>
                </a:cubicBezTo>
                <a:cubicBezTo>
                  <a:pt x="1916" y="799"/>
                  <a:pt x="1916" y="799"/>
                  <a:pt x="1917" y="799"/>
                </a:cubicBezTo>
                <a:cubicBezTo>
                  <a:pt x="1917" y="800"/>
                  <a:pt x="1917" y="800"/>
                  <a:pt x="1918" y="800"/>
                </a:cubicBezTo>
                <a:cubicBezTo>
                  <a:pt x="1918" y="800"/>
                  <a:pt x="1918" y="800"/>
                  <a:pt x="1918" y="801"/>
                </a:cubicBezTo>
                <a:cubicBezTo>
                  <a:pt x="1918" y="801"/>
                  <a:pt x="1919" y="801"/>
                  <a:pt x="1919" y="802"/>
                </a:cubicBezTo>
                <a:cubicBezTo>
                  <a:pt x="1920" y="802"/>
                  <a:pt x="1920" y="803"/>
                  <a:pt x="1921" y="803"/>
                </a:cubicBezTo>
                <a:cubicBezTo>
                  <a:pt x="1921" y="803"/>
                  <a:pt x="1922" y="803"/>
                  <a:pt x="1922" y="804"/>
                </a:cubicBezTo>
                <a:cubicBezTo>
                  <a:pt x="1923" y="804"/>
                  <a:pt x="1924" y="804"/>
                  <a:pt x="1924" y="805"/>
                </a:cubicBezTo>
                <a:cubicBezTo>
                  <a:pt x="1925" y="806"/>
                  <a:pt x="1924" y="806"/>
                  <a:pt x="1924" y="806"/>
                </a:cubicBezTo>
                <a:cubicBezTo>
                  <a:pt x="1923" y="807"/>
                  <a:pt x="1923" y="807"/>
                  <a:pt x="1923" y="807"/>
                </a:cubicBezTo>
                <a:cubicBezTo>
                  <a:pt x="1923" y="807"/>
                  <a:pt x="1923" y="807"/>
                  <a:pt x="1923" y="807"/>
                </a:cubicBezTo>
                <a:cubicBezTo>
                  <a:pt x="1923" y="808"/>
                  <a:pt x="1924" y="807"/>
                  <a:pt x="1925" y="807"/>
                </a:cubicBezTo>
                <a:cubicBezTo>
                  <a:pt x="1925" y="807"/>
                  <a:pt x="1926" y="807"/>
                  <a:pt x="1926" y="807"/>
                </a:cubicBezTo>
                <a:cubicBezTo>
                  <a:pt x="1926" y="807"/>
                  <a:pt x="1927" y="807"/>
                  <a:pt x="1927" y="807"/>
                </a:cubicBezTo>
                <a:cubicBezTo>
                  <a:pt x="1928" y="807"/>
                  <a:pt x="1928" y="807"/>
                  <a:pt x="1928" y="806"/>
                </a:cubicBezTo>
                <a:cubicBezTo>
                  <a:pt x="1929" y="806"/>
                  <a:pt x="1929" y="806"/>
                  <a:pt x="1929" y="807"/>
                </a:cubicBezTo>
                <a:cubicBezTo>
                  <a:pt x="1929" y="807"/>
                  <a:pt x="1929" y="807"/>
                  <a:pt x="1930" y="807"/>
                </a:cubicBezTo>
                <a:cubicBezTo>
                  <a:pt x="1930" y="808"/>
                  <a:pt x="1930" y="808"/>
                  <a:pt x="1930" y="808"/>
                </a:cubicBezTo>
                <a:cubicBezTo>
                  <a:pt x="1930" y="809"/>
                  <a:pt x="1930" y="809"/>
                  <a:pt x="1930" y="810"/>
                </a:cubicBezTo>
                <a:cubicBezTo>
                  <a:pt x="1930" y="810"/>
                  <a:pt x="1931" y="810"/>
                  <a:pt x="1931" y="811"/>
                </a:cubicBezTo>
                <a:cubicBezTo>
                  <a:pt x="1930" y="811"/>
                  <a:pt x="1930" y="811"/>
                  <a:pt x="1930" y="812"/>
                </a:cubicBezTo>
                <a:cubicBezTo>
                  <a:pt x="1930" y="812"/>
                  <a:pt x="1931" y="812"/>
                  <a:pt x="1931" y="813"/>
                </a:cubicBezTo>
                <a:cubicBezTo>
                  <a:pt x="1932" y="813"/>
                  <a:pt x="1932" y="813"/>
                  <a:pt x="1932" y="813"/>
                </a:cubicBezTo>
                <a:cubicBezTo>
                  <a:pt x="1932" y="814"/>
                  <a:pt x="1933" y="814"/>
                  <a:pt x="1933" y="814"/>
                </a:cubicBezTo>
                <a:cubicBezTo>
                  <a:pt x="1933" y="814"/>
                  <a:pt x="1934" y="815"/>
                  <a:pt x="1934" y="815"/>
                </a:cubicBezTo>
                <a:cubicBezTo>
                  <a:pt x="1934" y="815"/>
                  <a:pt x="1935" y="815"/>
                  <a:pt x="1935" y="815"/>
                </a:cubicBezTo>
                <a:cubicBezTo>
                  <a:pt x="1936" y="815"/>
                  <a:pt x="1936" y="815"/>
                  <a:pt x="1936" y="815"/>
                </a:cubicBezTo>
                <a:cubicBezTo>
                  <a:pt x="1937" y="815"/>
                  <a:pt x="1938" y="814"/>
                  <a:pt x="1939" y="815"/>
                </a:cubicBezTo>
                <a:cubicBezTo>
                  <a:pt x="1939" y="815"/>
                  <a:pt x="1939" y="816"/>
                  <a:pt x="1939" y="817"/>
                </a:cubicBezTo>
                <a:cubicBezTo>
                  <a:pt x="1940" y="818"/>
                  <a:pt x="1940" y="818"/>
                  <a:pt x="1941" y="819"/>
                </a:cubicBezTo>
                <a:cubicBezTo>
                  <a:pt x="1941" y="820"/>
                  <a:pt x="1941" y="821"/>
                  <a:pt x="1941" y="821"/>
                </a:cubicBezTo>
                <a:cubicBezTo>
                  <a:pt x="1941" y="822"/>
                  <a:pt x="1942" y="823"/>
                  <a:pt x="1942" y="823"/>
                </a:cubicBezTo>
                <a:cubicBezTo>
                  <a:pt x="1942" y="824"/>
                  <a:pt x="1942" y="825"/>
                  <a:pt x="1942" y="826"/>
                </a:cubicBezTo>
                <a:cubicBezTo>
                  <a:pt x="1943" y="827"/>
                  <a:pt x="1943" y="827"/>
                  <a:pt x="1943" y="828"/>
                </a:cubicBezTo>
                <a:cubicBezTo>
                  <a:pt x="1944" y="829"/>
                  <a:pt x="1945" y="829"/>
                  <a:pt x="1945" y="830"/>
                </a:cubicBezTo>
                <a:cubicBezTo>
                  <a:pt x="1945" y="830"/>
                  <a:pt x="1945" y="831"/>
                  <a:pt x="1945" y="831"/>
                </a:cubicBezTo>
                <a:cubicBezTo>
                  <a:pt x="1944" y="831"/>
                  <a:pt x="1944" y="831"/>
                  <a:pt x="1944" y="831"/>
                </a:cubicBezTo>
                <a:cubicBezTo>
                  <a:pt x="1943" y="832"/>
                  <a:pt x="1943" y="832"/>
                  <a:pt x="1943" y="832"/>
                </a:cubicBezTo>
                <a:cubicBezTo>
                  <a:pt x="1942" y="832"/>
                  <a:pt x="1942" y="832"/>
                  <a:pt x="1941" y="832"/>
                </a:cubicBezTo>
                <a:cubicBezTo>
                  <a:pt x="1941" y="833"/>
                  <a:pt x="1941" y="833"/>
                  <a:pt x="1941" y="834"/>
                </a:cubicBezTo>
                <a:cubicBezTo>
                  <a:pt x="1942" y="834"/>
                  <a:pt x="1941" y="835"/>
                  <a:pt x="1941" y="836"/>
                </a:cubicBezTo>
                <a:cubicBezTo>
                  <a:pt x="1940" y="836"/>
                  <a:pt x="1940" y="836"/>
                  <a:pt x="1940" y="836"/>
                </a:cubicBezTo>
                <a:cubicBezTo>
                  <a:pt x="1940" y="837"/>
                  <a:pt x="1940" y="837"/>
                  <a:pt x="1939" y="837"/>
                </a:cubicBezTo>
                <a:cubicBezTo>
                  <a:pt x="1939" y="839"/>
                  <a:pt x="1938" y="840"/>
                  <a:pt x="1938" y="841"/>
                </a:cubicBezTo>
                <a:cubicBezTo>
                  <a:pt x="1938" y="842"/>
                  <a:pt x="1938" y="842"/>
                  <a:pt x="1939" y="843"/>
                </a:cubicBezTo>
                <a:cubicBezTo>
                  <a:pt x="1939" y="843"/>
                  <a:pt x="1939" y="843"/>
                  <a:pt x="1940" y="843"/>
                </a:cubicBezTo>
                <a:cubicBezTo>
                  <a:pt x="1940" y="843"/>
                  <a:pt x="1940" y="843"/>
                  <a:pt x="1941" y="843"/>
                </a:cubicBezTo>
                <a:cubicBezTo>
                  <a:pt x="1941" y="843"/>
                  <a:pt x="1942" y="843"/>
                  <a:pt x="1942" y="843"/>
                </a:cubicBezTo>
                <a:cubicBezTo>
                  <a:pt x="1943" y="843"/>
                  <a:pt x="1944" y="843"/>
                  <a:pt x="1944" y="842"/>
                </a:cubicBezTo>
                <a:cubicBezTo>
                  <a:pt x="1945" y="841"/>
                  <a:pt x="1945" y="840"/>
                  <a:pt x="1946" y="840"/>
                </a:cubicBezTo>
                <a:cubicBezTo>
                  <a:pt x="1946" y="839"/>
                  <a:pt x="1947" y="839"/>
                  <a:pt x="1947" y="838"/>
                </a:cubicBezTo>
                <a:cubicBezTo>
                  <a:pt x="1948" y="838"/>
                  <a:pt x="1948" y="837"/>
                  <a:pt x="1948" y="836"/>
                </a:cubicBezTo>
                <a:cubicBezTo>
                  <a:pt x="1949" y="836"/>
                  <a:pt x="1949" y="835"/>
                  <a:pt x="1949" y="834"/>
                </a:cubicBezTo>
                <a:cubicBezTo>
                  <a:pt x="1949" y="834"/>
                  <a:pt x="1949" y="834"/>
                  <a:pt x="1948" y="833"/>
                </a:cubicBezTo>
                <a:cubicBezTo>
                  <a:pt x="1948" y="833"/>
                  <a:pt x="1949" y="833"/>
                  <a:pt x="1949" y="832"/>
                </a:cubicBezTo>
                <a:cubicBezTo>
                  <a:pt x="1949" y="832"/>
                  <a:pt x="1950" y="831"/>
                  <a:pt x="1950" y="831"/>
                </a:cubicBezTo>
                <a:cubicBezTo>
                  <a:pt x="1951" y="830"/>
                  <a:pt x="1951" y="830"/>
                  <a:pt x="1952" y="829"/>
                </a:cubicBezTo>
                <a:cubicBezTo>
                  <a:pt x="1952" y="829"/>
                  <a:pt x="1953" y="829"/>
                  <a:pt x="1953" y="829"/>
                </a:cubicBezTo>
                <a:cubicBezTo>
                  <a:pt x="1954" y="829"/>
                  <a:pt x="1954" y="830"/>
                  <a:pt x="1954" y="830"/>
                </a:cubicBezTo>
                <a:cubicBezTo>
                  <a:pt x="1955" y="830"/>
                  <a:pt x="1956" y="830"/>
                  <a:pt x="1956" y="829"/>
                </a:cubicBezTo>
                <a:cubicBezTo>
                  <a:pt x="1956" y="828"/>
                  <a:pt x="1956" y="826"/>
                  <a:pt x="1956" y="825"/>
                </a:cubicBezTo>
                <a:cubicBezTo>
                  <a:pt x="1955" y="824"/>
                  <a:pt x="1955" y="823"/>
                  <a:pt x="1954" y="822"/>
                </a:cubicBezTo>
                <a:cubicBezTo>
                  <a:pt x="1953" y="821"/>
                  <a:pt x="1952" y="820"/>
                  <a:pt x="1951" y="820"/>
                </a:cubicBezTo>
                <a:cubicBezTo>
                  <a:pt x="1950" y="820"/>
                  <a:pt x="1950" y="820"/>
                  <a:pt x="1950" y="820"/>
                </a:cubicBezTo>
                <a:cubicBezTo>
                  <a:pt x="1950" y="820"/>
                  <a:pt x="1949" y="820"/>
                  <a:pt x="1949" y="819"/>
                </a:cubicBezTo>
                <a:cubicBezTo>
                  <a:pt x="1948" y="819"/>
                  <a:pt x="1949" y="817"/>
                  <a:pt x="1949" y="816"/>
                </a:cubicBezTo>
                <a:cubicBezTo>
                  <a:pt x="1950" y="815"/>
                  <a:pt x="1950" y="814"/>
                  <a:pt x="1950" y="814"/>
                </a:cubicBezTo>
                <a:cubicBezTo>
                  <a:pt x="1950" y="813"/>
                  <a:pt x="1951" y="812"/>
                  <a:pt x="1951" y="811"/>
                </a:cubicBezTo>
                <a:cubicBezTo>
                  <a:pt x="1952" y="811"/>
                  <a:pt x="1952" y="810"/>
                  <a:pt x="1953" y="810"/>
                </a:cubicBezTo>
                <a:cubicBezTo>
                  <a:pt x="1953" y="809"/>
                  <a:pt x="1954" y="809"/>
                  <a:pt x="1954" y="808"/>
                </a:cubicBezTo>
                <a:cubicBezTo>
                  <a:pt x="1955" y="808"/>
                  <a:pt x="1956" y="808"/>
                  <a:pt x="1956" y="808"/>
                </a:cubicBezTo>
                <a:cubicBezTo>
                  <a:pt x="1957" y="809"/>
                  <a:pt x="1955" y="810"/>
                  <a:pt x="1957" y="810"/>
                </a:cubicBezTo>
                <a:cubicBezTo>
                  <a:pt x="1957" y="810"/>
                  <a:pt x="1957" y="810"/>
                  <a:pt x="1958" y="810"/>
                </a:cubicBezTo>
                <a:cubicBezTo>
                  <a:pt x="1958" y="810"/>
                  <a:pt x="1959" y="810"/>
                  <a:pt x="1959" y="810"/>
                </a:cubicBezTo>
                <a:cubicBezTo>
                  <a:pt x="1960" y="810"/>
                  <a:pt x="1961" y="810"/>
                  <a:pt x="1961" y="811"/>
                </a:cubicBezTo>
                <a:cubicBezTo>
                  <a:pt x="1962" y="811"/>
                  <a:pt x="1962" y="812"/>
                  <a:pt x="1963" y="812"/>
                </a:cubicBezTo>
                <a:cubicBezTo>
                  <a:pt x="1964" y="813"/>
                  <a:pt x="1964" y="815"/>
                  <a:pt x="1966" y="816"/>
                </a:cubicBezTo>
                <a:cubicBezTo>
                  <a:pt x="1966" y="816"/>
                  <a:pt x="1967" y="816"/>
                  <a:pt x="1968" y="817"/>
                </a:cubicBezTo>
                <a:cubicBezTo>
                  <a:pt x="1968" y="817"/>
                  <a:pt x="1969" y="818"/>
                  <a:pt x="1969" y="818"/>
                </a:cubicBezTo>
                <a:cubicBezTo>
                  <a:pt x="1970" y="818"/>
                  <a:pt x="1970" y="817"/>
                  <a:pt x="1970" y="816"/>
                </a:cubicBezTo>
                <a:cubicBezTo>
                  <a:pt x="1970" y="815"/>
                  <a:pt x="1971" y="815"/>
                  <a:pt x="1971" y="814"/>
                </a:cubicBezTo>
                <a:cubicBezTo>
                  <a:pt x="1971" y="813"/>
                  <a:pt x="1971" y="813"/>
                  <a:pt x="1971" y="812"/>
                </a:cubicBezTo>
                <a:cubicBezTo>
                  <a:pt x="1970" y="812"/>
                  <a:pt x="1970" y="812"/>
                  <a:pt x="1970" y="811"/>
                </a:cubicBezTo>
                <a:cubicBezTo>
                  <a:pt x="1969" y="810"/>
                  <a:pt x="1969" y="810"/>
                  <a:pt x="1968" y="810"/>
                </a:cubicBezTo>
                <a:cubicBezTo>
                  <a:pt x="1968" y="809"/>
                  <a:pt x="1967" y="809"/>
                  <a:pt x="1967" y="809"/>
                </a:cubicBezTo>
                <a:cubicBezTo>
                  <a:pt x="1966" y="808"/>
                  <a:pt x="1966" y="808"/>
                  <a:pt x="1966" y="807"/>
                </a:cubicBezTo>
                <a:cubicBezTo>
                  <a:pt x="1965" y="806"/>
                  <a:pt x="1964" y="806"/>
                  <a:pt x="1963" y="806"/>
                </a:cubicBezTo>
                <a:cubicBezTo>
                  <a:pt x="1963" y="806"/>
                  <a:pt x="1962" y="805"/>
                  <a:pt x="1961" y="804"/>
                </a:cubicBezTo>
                <a:cubicBezTo>
                  <a:pt x="1960" y="804"/>
                  <a:pt x="1959" y="804"/>
                  <a:pt x="1959" y="803"/>
                </a:cubicBezTo>
                <a:cubicBezTo>
                  <a:pt x="1958" y="803"/>
                  <a:pt x="1957" y="802"/>
                  <a:pt x="1956" y="802"/>
                </a:cubicBezTo>
                <a:cubicBezTo>
                  <a:pt x="1956" y="802"/>
                  <a:pt x="1955" y="802"/>
                  <a:pt x="1954" y="801"/>
                </a:cubicBezTo>
                <a:cubicBezTo>
                  <a:pt x="1954" y="801"/>
                  <a:pt x="1953" y="800"/>
                  <a:pt x="1953" y="800"/>
                </a:cubicBezTo>
                <a:cubicBezTo>
                  <a:pt x="1952" y="800"/>
                  <a:pt x="1951" y="800"/>
                  <a:pt x="1951" y="800"/>
                </a:cubicBezTo>
                <a:cubicBezTo>
                  <a:pt x="1950" y="799"/>
                  <a:pt x="1949" y="799"/>
                  <a:pt x="1948" y="798"/>
                </a:cubicBezTo>
                <a:cubicBezTo>
                  <a:pt x="1947" y="798"/>
                  <a:pt x="1946" y="797"/>
                  <a:pt x="1945" y="796"/>
                </a:cubicBezTo>
                <a:cubicBezTo>
                  <a:pt x="1944" y="796"/>
                  <a:pt x="1944" y="796"/>
                  <a:pt x="1944" y="795"/>
                </a:cubicBezTo>
                <a:cubicBezTo>
                  <a:pt x="1943" y="795"/>
                  <a:pt x="1942" y="794"/>
                  <a:pt x="1942" y="793"/>
                </a:cubicBezTo>
                <a:cubicBezTo>
                  <a:pt x="1942" y="792"/>
                  <a:pt x="1943" y="793"/>
                  <a:pt x="1943" y="792"/>
                </a:cubicBezTo>
                <a:cubicBezTo>
                  <a:pt x="1944" y="792"/>
                  <a:pt x="1944" y="792"/>
                  <a:pt x="1944" y="792"/>
                </a:cubicBezTo>
                <a:cubicBezTo>
                  <a:pt x="1944" y="791"/>
                  <a:pt x="1944" y="791"/>
                  <a:pt x="1944" y="791"/>
                </a:cubicBezTo>
                <a:cubicBezTo>
                  <a:pt x="1945" y="789"/>
                  <a:pt x="1944" y="788"/>
                  <a:pt x="1942" y="788"/>
                </a:cubicBezTo>
                <a:cubicBezTo>
                  <a:pt x="1941" y="788"/>
                  <a:pt x="1940" y="788"/>
                  <a:pt x="1939" y="788"/>
                </a:cubicBezTo>
                <a:cubicBezTo>
                  <a:pt x="1939" y="788"/>
                  <a:pt x="1938" y="788"/>
                  <a:pt x="1937" y="788"/>
                </a:cubicBezTo>
                <a:cubicBezTo>
                  <a:pt x="1936" y="788"/>
                  <a:pt x="1936" y="789"/>
                  <a:pt x="1935" y="789"/>
                </a:cubicBezTo>
                <a:cubicBezTo>
                  <a:pt x="1934" y="789"/>
                  <a:pt x="1934" y="789"/>
                  <a:pt x="1934" y="789"/>
                </a:cubicBezTo>
                <a:cubicBezTo>
                  <a:pt x="1933" y="789"/>
                  <a:pt x="1932" y="789"/>
                  <a:pt x="1931" y="788"/>
                </a:cubicBezTo>
                <a:cubicBezTo>
                  <a:pt x="1930" y="788"/>
                  <a:pt x="1930" y="787"/>
                  <a:pt x="1929" y="787"/>
                </a:cubicBezTo>
                <a:cubicBezTo>
                  <a:pt x="1929" y="787"/>
                  <a:pt x="1928" y="787"/>
                  <a:pt x="1928" y="787"/>
                </a:cubicBezTo>
                <a:cubicBezTo>
                  <a:pt x="1928" y="787"/>
                  <a:pt x="1928" y="786"/>
                  <a:pt x="1927" y="786"/>
                </a:cubicBezTo>
                <a:cubicBezTo>
                  <a:pt x="1927" y="785"/>
                  <a:pt x="1926" y="785"/>
                  <a:pt x="1926" y="785"/>
                </a:cubicBezTo>
                <a:cubicBezTo>
                  <a:pt x="1925" y="784"/>
                  <a:pt x="1925" y="783"/>
                  <a:pt x="1924" y="783"/>
                </a:cubicBezTo>
                <a:cubicBezTo>
                  <a:pt x="1924" y="783"/>
                  <a:pt x="1924" y="783"/>
                  <a:pt x="1923" y="782"/>
                </a:cubicBezTo>
                <a:cubicBezTo>
                  <a:pt x="1923" y="782"/>
                  <a:pt x="1923" y="782"/>
                  <a:pt x="1923" y="782"/>
                </a:cubicBezTo>
                <a:cubicBezTo>
                  <a:pt x="1922" y="781"/>
                  <a:pt x="1922" y="781"/>
                  <a:pt x="1922" y="781"/>
                </a:cubicBezTo>
                <a:cubicBezTo>
                  <a:pt x="1921" y="780"/>
                  <a:pt x="1921" y="780"/>
                  <a:pt x="1921" y="779"/>
                </a:cubicBezTo>
                <a:cubicBezTo>
                  <a:pt x="1921" y="779"/>
                  <a:pt x="1920" y="778"/>
                  <a:pt x="1920" y="778"/>
                </a:cubicBezTo>
                <a:cubicBezTo>
                  <a:pt x="1919" y="777"/>
                  <a:pt x="1919" y="777"/>
                  <a:pt x="1919" y="776"/>
                </a:cubicBezTo>
                <a:cubicBezTo>
                  <a:pt x="1919" y="775"/>
                  <a:pt x="1919" y="775"/>
                  <a:pt x="1918" y="775"/>
                </a:cubicBezTo>
                <a:cubicBezTo>
                  <a:pt x="1918" y="774"/>
                  <a:pt x="1918" y="774"/>
                  <a:pt x="1918" y="774"/>
                </a:cubicBezTo>
                <a:cubicBezTo>
                  <a:pt x="1917" y="773"/>
                  <a:pt x="1917" y="772"/>
                  <a:pt x="1917" y="771"/>
                </a:cubicBezTo>
                <a:cubicBezTo>
                  <a:pt x="1918" y="770"/>
                  <a:pt x="1917" y="770"/>
                  <a:pt x="1916" y="769"/>
                </a:cubicBezTo>
                <a:cubicBezTo>
                  <a:pt x="1916" y="769"/>
                  <a:pt x="1916" y="768"/>
                  <a:pt x="1915" y="767"/>
                </a:cubicBezTo>
                <a:cubicBezTo>
                  <a:pt x="1915" y="767"/>
                  <a:pt x="1914" y="767"/>
                  <a:pt x="1913" y="766"/>
                </a:cubicBezTo>
                <a:cubicBezTo>
                  <a:pt x="1913" y="766"/>
                  <a:pt x="1912" y="765"/>
                  <a:pt x="1912" y="765"/>
                </a:cubicBezTo>
                <a:cubicBezTo>
                  <a:pt x="1911" y="764"/>
                  <a:pt x="1910" y="764"/>
                  <a:pt x="1910" y="764"/>
                </a:cubicBezTo>
                <a:cubicBezTo>
                  <a:pt x="1909" y="763"/>
                  <a:pt x="1909" y="763"/>
                  <a:pt x="1908" y="762"/>
                </a:cubicBezTo>
                <a:cubicBezTo>
                  <a:pt x="1907" y="762"/>
                  <a:pt x="1907" y="762"/>
                  <a:pt x="1907" y="761"/>
                </a:cubicBezTo>
                <a:cubicBezTo>
                  <a:pt x="1906" y="761"/>
                  <a:pt x="1906" y="761"/>
                  <a:pt x="1906" y="760"/>
                </a:cubicBezTo>
                <a:cubicBezTo>
                  <a:pt x="1905" y="760"/>
                  <a:pt x="1905" y="760"/>
                  <a:pt x="1905" y="760"/>
                </a:cubicBezTo>
                <a:cubicBezTo>
                  <a:pt x="1904" y="759"/>
                  <a:pt x="1903" y="759"/>
                  <a:pt x="1902" y="758"/>
                </a:cubicBezTo>
                <a:cubicBezTo>
                  <a:pt x="1902" y="758"/>
                  <a:pt x="1902" y="757"/>
                  <a:pt x="1901" y="757"/>
                </a:cubicBezTo>
                <a:cubicBezTo>
                  <a:pt x="1901" y="756"/>
                  <a:pt x="1900" y="755"/>
                  <a:pt x="1900" y="755"/>
                </a:cubicBezTo>
                <a:cubicBezTo>
                  <a:pt x="1900" y="754"/>
                  <a:pt x="1900" y="753"/>
                  <a:pt x="1900" y="752"/>
                </a:cubicBezTo>
                <a:cubicBezTo>
                  <a:pt x="1900" y="751"/>
                  <a:pt x="1900" y="751"/>
                  <a:pt x="1900" y="750"/>
                </a:cubicBezTo>
                <a:cubicBezTo>
                  <a:pt x="1900" y="749"/>
                  <a:pt x="1900" y="748"/>
                  <a:pt x="1901" y="749"/>
                </a:cubicBezTo>
                <a:cubicBezTo>
                  <a:pt x="1901" y="749"/>
                  <a:pt x="1902" y="750"/>
                  <a:pt x="1902" y="749"/>
                </a:cubicBezTo>
                <a:cubicBezTo>
                  <a:pt x="1902" y="748"/>
                  <a:pt x="1902" y="748"/>
                  <a:pt x="1902" y="748"/>
                </a:cubicBezTo>
                <a:cubicBezTo>
                  <a:pt x="1903" y="747"/>
                  <a:pt x="1902" y="746"/>
                  <a:pt x="1901" y="745"/>
                </a:cubicBezTo>
                <a:cubicBezTo>
                  <a:pt x="1901" y="745"/>
                  <a:pt x="1901" y="745"/>
                  <a:pt x="1900" y="744"/>
                </a:cubicBezTo>
                <a:cubicBezTo>
                  <a:pt x="1900" y="744"/>
                  <a:pt x="1900" y="744"/>
                  <a:pt x="1900" y="743"/>
                </a:cubicBezTo>
                <a:cubicBezTo>
                  <a:pt x="1899" y="743"/>
                  <a:pt x="1898" y="743"/>
                  <a:pt x="1899" y="742"/>
                </a:cubicBezTo>
                <a:cubicBezTo>
                  <a:pt x="1899" y="741"/>
                  <a:pt x="1899" y="741"/>
                  <a:pt x="1899" y="741"/>
                </a:cubicBezTo>
                <a:cubicBezTo>
                  <a:pt x="1900" y="741"/>
                  <a:pt x="1900" y="740"/>
                  <a:pt x="1900" y="740"/>
                </a:cubicBezTo>
                <a:cubicBezTo>
                  <a:pt x="1900" y="739"/>
                  <a:pt x="1901" y="739"/>
                  <a:pt x="1902" y="739"/>
                </a:cubicBezTo>
                <a:cubicBezTo>
                  <a:pt x="1902" y="739"/>
                  <a:pt x="1901" y="740"/>
                  <a:pt x="1902" y="740"/>
                </a:cubicBezTo>
                <a:cubicBezTo>
                  <a:pt x="1902" y="740"/>
                  <a:pt x="1902" y="740"/>
                  <a:pt x="1903" y="740"/>
                </a:cubicBezTo>
                <a:cubicBezTo>
                  <a:pt x="1903" y="740"/>
                  <a:pt x="1903" y="740"/>
                  <a:pt x="1904" y="739"/>
                </a:cubicBezTo>
                <a:cubicBezTo>
                  <a:pt x="1905" y="739"/>
                  <a:pt x="1905" y="738"/>
                  <a:pt x="1906" y="738"/>
                </a:cubicBezTo>
                <a:cubicBezTo>
                  <a:pt x="1907" y="738"/>
                  <a:pt x="1908" y="738"/>
                  <a:pt x="1908" y="738"/>
                </a:cubicBezTo>
                <a:cubicBezTo>
                  <a:pt x="1909" y="737"/>
                  <a:pt x="1909" y="737"/>
                  <a:pt x="1909" y="737"/>
                </a:cubicBezTo>
                <a:cubicBezTo>
                  <a:pt x="1909" y="737"/>
                  <a:pt x="1909" y="736"/>
                  <a:pt x="1910" y="736"/>
                </a:cubicBezTo>
                <a:cubicBezTo>
                  <a:pt x="1910" y="736"/>
                  <a:pt x="1910" y="735"/>
                  <a:pt x="1911" y="735"/>
                </a:cubicBezTo>
                <a:cubicBezTo>
                  <a:pt x="1911" y="735"/>
                  <a:pt x="1911" y="736"/>
                  <a:pt x="1912" y="736"/>
                </a:cubicBezTo>
                <a:cubicBezTo>
                  <a:pt x="1913" y="736"/>
                  <a:pt x="1913" y="735"/>
                  <a:pt x="1914" y="736"/>
                </a:cubicBezTo>
                <a:cubicBezTo>
                  <a:pt x="1915" y="736"/>
                  <a:pt x="1915" y="736"/>
                  <a:pt x="1915" y="737"/>
                </a:cubicBezTo>
                <a:cubicBezTo>
                  <a:pt x="1916" y="737"/>
                  <a:pt x="1916" y="737"/>
                  <a:pt x="1916" y="738"/>
                </a:cubicBezTo>
                <a:cubicBezTo>
                  <a:pt x="1915" y="738"/>
                  <a:pt x="1915" y="738"/>
                  <a:pt x="1915" y="738"/>
                </a:cubicBezTo>
                <a:cubicBezTo>
                  <a:pt x="1915" y="739"/>
                  <a:pt x="1915" y="739"/>
                  <a:pt x="1915" y="739"/>
                </a:cubicBezTo>
                <a:cubicBezTo>
                  <a:pt x="1915" y="739"/>
                  <a:pt x="1915" y="739"/>
                  <a:pt x="1915" y="739"/>
                </a:cubicBezTo>
                <a:cubicBezTo>
                  <a:pt x="1914" y="739"/>
                  <a:pt x="1915" y="739"/>
                  <a:pt x="1914" y="739"/>
                </a:cubicBezTo>
                <a:cubicBezTo>
                  <a:pt x="1914" y="739"/>
                  <a:pt x="1915" y="740"/>
                  <a:pt x="1915" y="740"/>
                </a:cubicBezTo>
                <a:cubicBezTo>
                  <a:pt x="1914" y="740"/>
                  <a:pt x="1914" y="740"/>
                  <a:pt x="1914" y="740"/>
                </a:cubicBezTo>
                <a:cubicBezTo>
                  <a:pt x="1914" y="740"/>
                  <a:pt x="1914" y="740"/>
                  <a:pt x="1914" y="741"/>
                </a:cubicBezTo>
                <a:cubicBezTo>
                  <a:pt x="1914" y="741"/>
                  <a:pt x="1914" y="742"/>
                  <a:pt x="1914" y="742"/>
                </a:cubicBezTo>
                <a:cubicBezTo>
                  <a:pt x="1914" y="743"/>
                  <a:pt x="1914" y="742"/>
                  <a:pt x="1915" y="743"/>
                </a:cubicBezTo>
                <a:cubicBezTo>
                  <a:pt x="1915" y="744"/>
                  <a:pt x="1915" y="745"/>
                  <a:pt x="1915" y="745"/>
                </a:cubicBezTo>
                <a:cubicBezTo>
                  <a:pt x="1915" y="746"/>
                  <a:pt x="1916" y="746"/>
                  <a:pt x="1916" y="746"/>
                </a:cubicBezTo>
                <a:cubicBezTo>
                  <a:pt x="1916" y="746"/>
                  <a:pt x="1916" y="747"/>
                  <a:pt x="1916" y="747"/>
                </a:cubicBezTo>
                <a:cubicBezTo>
                  <a:pt x="1917" y="747"/>
                  <a:pt x="1917" y="747"/>
                  <a:pt x="1917" y="747"/>
                </a:cubicBezTo>
                <a:cubicBezTo>
                  <a:pt x="1917" y="748"/>
                  <a:pt x="1917" y="748"/>
                  <a:pt x="1918" y="749"/>
                </a:cubicBezTo>
                <a:cubicBezTo>
                  <a:pt x="1918" y="750"/>
                  <a:pt x="1919" y="749"/>
                  <a:pt x="1919" y="748"/>
                </a:cubicBezTo>
                <a:cubicBezTo>
                  <a:pt x="1919" y="748"/>
                  <a:pt x="1919" y="747"/>
                  <a:pt x="1920" y="746"/>
                </a:cubicBezTo>
                <a:cubicBezTo>
                  <a:pt x="1920" y="746"/>
                  <a:pt x="1920" y="746"/>
                  <a:pt x="1921" y="746"/>
                </a:cubicBezTo>
                <a:cubicBezTo>
                  <a:pt x="1921" y="746"/>
                  <a:pt x="1921" y="746"/>
                  <a:pt x="1922" y="746"/>
                </a:cubicBezTo>
                <a:cubicBezTo>
                  <a:pt x="1922" y="745"/>
                  <a:pt x="1922" y="745"/>
                  <a:pt x="1922" y="744"/>
                </a:cubicBezTo>
                <a:cubicBezTo>
                  <a:pt x="1922" y="744"/>
                  <a:pt x="1922" y="744"/>
                  <a:pt x="1922" y="744"/>
                </a:cubicBezTo>
                <a:cubicBezTo>
                  <a:pt x="1923" y="743"/>
                  <a:pt x="1922" y="742"/>
                  <a:pt x="1923" y="742"/>
                </a:cubicBezTo>
                <a:cubicBezTo>
                  <a:pt x="1924" y="742"/>
                  <a:pt x="1924" y="742"/>
                  <a:pt x="1924" y="742"/>
                </a:cubicBezTo>
                <a:cubicBezTo>
                  <a:pt x="1925" y="742"/>
                  <a:pt x="1925" y="743"/>
                  <a:pt x="1925" y="743"/>
                </a:cubicBezTo>
                <a:cubicBezTo>
                  <a:pt x="1925" y="743"/>
                  <a:pt x="1926" y="743"/>
                  <a:pt x="1926" y="744"/>
                </a:cubicBezTo>
                <a:cubicBezTo>
                  <a:pt x="1927" y="744"/>
                  <a:pt x="1927" y="744"/>
                  <a:pt x="1927" y="744"/>
                </a:cubicBezTo>
                <a:cubicBezTo>
                  <a:pt x="1928" y="744"/>
                  <a:pt x="1928" y="744"/>
                  <a:pt x="1928" y="745"/>
                </a:cubicBezTo>
                <a:cubicBezTo>
                  <a:pt x="1929" y="745"/>
                  <a:pt x="1929" y="746"/>
                  <a:pt x="1930" y="746"/>
                </a:cubicBezTo>
                <a:cubicBezTo>
                  <a:pt x="1930" y="747"/>
                  <a:pt x="1929" y="748"/>
                  <a:pt x="1930" y="749"/>
                </a:cubicBezTo>
                <a:cubicBezTo>
                  <a:pt x="1930" y="749"/>
                  <a:pt x="1930" y="749"/>
                  <a:pt x="1930" y="750"/>
                </a:cubicBezTo>
                <a:cubicBezTo>
                  <a:pt x="1930" y="750"/>
                  <a:pt x="1930" y="751"/>
                  <a:pt x="1931" y="751"/>
                </a:cubicBezTo>
                <a:cubicBezTo>
                  <a:pt x="1931" y="752"/>
                  <a:pt x="1931" y="752"/>
                  <a:pt x="1932" y="753"/>
                </a:cubicBezTo>
                <a:cubicBezTo>
                  <a:pt x="1932" y="754"/>
                  <a:pt x="1932" y="754"/>
                  <a:pt x="1933" y="754"/>
                </a:cubicBezTo>
                <a:cubicBezTo>
                  <a:pt x="1934" y="755"/>
                  <a:pt x="1934" y="755"/>
                  <a:pt x="1935" y="756"/>
                </a:cubicBezTo>
                <a:cubicBezTo>
                  <a:pt x="1935" y="756"/>
                  <a:pt x="1936" y="756"/>
                  <a:pt x="1936" y="756"/>
                </a:cubicBezTo>
                <a:cubicBezTo>
                  <a:pt x="1936" y="757"/>
                  <a:pt x="1935" y="756"/>
                  <a:pt x="1935" y="756"/>
                </a:cubicBezTo>
                <a:cubicBezTo>
                  <a:pt x="1935" y="756"/>
                  <a:pt x="1934" y="756"/>
                  <a:pt x="1934" y="756"/>
                </a:cubicBezTo>
                <a:cubicBezTo>
                  <a:pt x="1934" y="756"/>
                  <a:pt x="1934" y="756"/>
                  <a:pt x="1933" y="756"/>
                </a:cubicBezTo>
                <a:cubicBezTo>
                  <a:pt x="1933" y="756"/>
                  <a:pt x="1933" y="756"/>
                  <a:pt x="1933" y="756"/>
                </a:cubicBezTo>
                <a:cubicBezTo>
                  <a:pt x="1933" y="756"/>
                  <a:pt x="1933" y="756"/>
                  <a:pt x="1932" y="756"/>
                </a:cubicBezTo>
                <a:cubicBezTo>
                  <a:pt x="1932" y="757"/>
                  <a:pt x="1933" y="757"/>
                  <a:pt x="1933" y="757"/>
                </a:cubicBezTo>
                <a:cubicBezTo>
                  <a:pt x="1934" y="758"/>
                  <a:pt x="1934" y="759"/>
                  <a:pt x="1934" y="759"/>
                </a:cubicBezTo>
                <a:cubicBezTo>
                  <a:pt x="1934" y="760"/>
                  <a:pt x="1935" y="760"/>
                  <a:pt x="1935" y="760"/>
                </a:cubicBezTo>
                <a:cubicBezTo>
                  <a:pt x="1935" y="761"/>
                  <a:pt x="1936" y="761"/>
                  <a:pt x="1936" y="761"/>
                </a:cubicBezTo>
                <a:cubicBezTo>
                  <a:pt x="1936" y="762"/>
                  <a:pt x="1937" y="761"/>
                  <a:pt x="1937" y="762"/>
                </a:cubicBezTo>
                <a:cubicBezTo>
                  <a:pt x="1937" y="762"/>
                  <a:pt x="1938" y="762"/>
                  <a:pt x="1938" y="763"/>
                </a:cubicBezTo>
                <a:cubicBezTo>
                  <a:pt x="1938" y="763"/>
                  <a:pt x="1939" y="763"/>
                  <a:pt x="1939" y="763"/>
                </a:cubicBezTo>
                <a:cubicBezTo>
                  <a:pt x="1939" y="763"/>
                  <a:pt x="1940" y="763"/>
                  <a:pt x="1940" y="763"/>
                </a:cubicBezTo>
                <a:cubicBezTo>
                  <a:pt x="1940" y="764"/>
                  <a:pt x="1941" y="764"/>
                  <a:pt x="1941" y="764"/>
                </a:cubicBezTo>
                <a:cubicBezTo>
                  <a:pt x="1941" y="764"/>
                  <a:pt x="1941" y="765"/>
                  <a:pt x="1941" y="765"/>
                </a:cubicBezTo>
                <a:cubicBezTo>
                  <a:pt x="1941" y="765"/>
                  <a:pt x="1942" y="765"/>
                  <a:pt x="1942" y="765"/>
                </a:cubicBezTo>
                <a:cubicBezTo>
                  <a:pt x="1942" y="765"/>
                  <a:pt x="1942" y="766"/>
                  <a:pt x="1943" y="767"/>
                </a:cubicBezTo>
                <a:cubicBezTo>
                  <a:pt x="1944" y="767"/>
                  <a:pt x="1945" y="767"/>
                  <a:pt x="1945" y="767"/>
                </a:cubicBezTo>
                <a:cubicBezTo>
                  <a:pt x="1946" y="767"/>
                  <a:pt x="1947" y="767"/>
                  <a:pt x="1948" y="767"/>
                </a:cubicBezTo>
                <a:cubicBezTo>
                  <a:pt x="1948" y="767"/>
                  <a:pt x="1948" y="767"/>
                  <a:pt x="1949" y="767"/>
                </a:cubicBezTo>
                <a:cubicBezTo>
                  <a:pt x="1949" y="768"/>
                  <a:pt x="1949" y="767"/>
                  <a:pt x="1950" y="768"/>
                </a:cubicBezTo>
                <a:cubicBezTo>
                  <a:pt x="1950" y="768"/>
                  <a:pt x="1950" y="768"/>
                  <a:pt x="1950" y="768"/>
                </a:cubicBezTo>
                <a:cubicBezTo>
                  <a:pt x="1951" y="769"/>
                  <a:pt x="1951" y="768"/>
                  <a:pt x="1951" y="769"/>
                </a:cubicBezTo>
                <a:cubicBezTo>
                  <a:pt x="1952" y="769"/>
                  <a:pt x="1951" y="770"/>
                  <a:pt x="1952" y="770"/>
                </a:cubicBezTo>
                <a:cubicBezTo>
                  <a:pt x="1952" y="770"/>
                  <a:pt x="1953" y="770"/>
                  <a:pt x="1953" y="770"/>
                </a:cubicBezTo>
                <a:cubicBezTo>
                  <a:pt x="1953" y="770"/>
                  <a:pt x="1954" y="770"/>
                  <a:pt x="1954" y="771"/>
                </a:cubicBezTo>
                <a:cubicBezTo>
                  <a:pt x="1954" y="771"/>
                  <a:pt x="1955" y="771"/>
                  <a:pt x="1955" y="771"/>
                </a:cubicBezTo>
                <a:cubicBezTo>
                  <a:pt x="1955" y="771"/>
                  <a:pt x="1955" y="772"/>
                  <a:pt x="1956" y="772"/>
                </a:cubicBezTo>
                <a:cubicBezTo>
                  <a:pt x="1956" y="772"/>
                  <a:pt x="1956" y="772"/>
                  <a:pt x="1957" y="772"/>
                </a:cubicBezTo>
                <a:cubicBezTo>
                  <a:pt x="1957" y="772"/>
                  <a:pt x="1957" y="773"/>
                  <a:pt x="1958" y="773"/>
                </a:cubicBezTo>
                <a:cubicBezTo>
                  <a:pt x="1958" y="773"/>
                  <a:pt x="1958" y="773"/>
                  <a:pt x="1959" y="773"/>
                </a:cubicBezTo>
                <a:cubicBezTo>
                  <a:pt x="1959" y="774"/>
                  <a:pt x="1959" y="774"/>
                  <a:pt x="1960" y="775"/>
                </a:cubicBezTo>
                <a:cubicBezTo>
                  <a:pt x="1960" y="775"/>
                  <a:pt x="1960" y="775"/>
                  <a:pt x="1961" y="775"/>
                </a:cubicBezTo>
                <a:cubicBezTo>
                  <a:pt x="1961" y="776"/>
                  <a:pt x="1962" y="776"/>
                  <a:pt x="1962" y="777"/>
                </a:cubicBezTo>
                <a:cubicBezTo>
                  <a:pt x="1962" y="777"/>
                  <a:pt x="1962" y="777"/>
                  <a:pt x="1962" y="777"/>
                </a:cubicBezTo>
                <a:cubicBezTo>
                  <a:pt x="1963" y="778"/>
                  <a:pt x="1963" y="778"/>
                  <a:pt x="1963" y="778"/>
                </a:cubicBezTo>
                <a:cubicBezTo>
                  <a:pt x="1964" y="778"/>
                  <a:pt x="1964" y="779"/>
                  <a:pt x="1964" y="779"/>
                </a:cubicBezTo>
                <a:cubicBezTo>
                  <a:pt x="1964" y="779"/>
                  <a:pt x="1965" y="779"/>
                  <a:pt x="1965" y="779"/>
                </a:cubicBezTo>
                <a:cubicBezTo>
                  <a:pt x="1966" y="779"/>
                  <a:pt x="1966" y="779"/>
                  <a:pt x="1967" y="780"/>
                </a:cubicBezTo>
                <a:cubicBezTo>
                  <a:pt x="1967" y="780"/>
                  <a:pt x="1968" y="780"/>
                  <a:pt x="1968" y="780"/>
                </a:cubicBezTo>
                <a:cubicBezTo>
                  <a:pt x="1969" y="781"/>
                  <a:pt x="1970" y="781"/>
                  <a:pt x="1971" y="782"/>
                </a:cubicBezTo>
                <a:cubicBezTo>
                  <a:pt x="1971" y="782"/>
                  <a:pt x="1971" y="783"/>
                  <a:pt x="1972" y="783"/>
                </a:cubicBezTo>
                <a:cubicBezTo>
                  <a:pt x="1972" y="782"/>
                  <a:pt x="1971" y="782"/>
                  <a:pt x="1972" y="782"/>
                </a:cubicBezTo>
                <a:cubicBezTo>
                  <a:pt x="1972" y="782"/>
                  <a:pt x="1972" y="782"/>
                  <a:pt x="1973" y="782"/>
                </a:cubicBezTo>
                <a:cubicBezTo>
                  <a:pt x="1973" y="781"/>
                  <a:pt x="1973" y="781"/>
                  <a:pt x="1973" y="781"/>
                </a:cubicBezTo>
                <a:cubicBezTo>
                  <a:pt x="1974" y="781"/>
                  <a:pt x="1974" y="781"/>
                  <a:pt x="1974" y="782"/>
                </a:cubicBezTo>
                <a:cubicBezTo>
                  <a:pt x="1973" y="782"/>
                  <a:pt x="1973" y="782"/>
                  <a:pt x="1972" y="782"/>
                </a:cubicBezTo>
                <a:cubicBezTo>
                  <a:pt x="1972" y="782"/>
                  <a:pt x="1972" y="783"/>
                  <a:pt x="1973" y="783"/>
                </a:cubicBezTo>
                <a:cubicBezTo>
                  <a:pt x="1973" y="784"/>
                  <a:pt x="1973" y="784"/>
                  <a:pt x="1974" y="784"/>
                </a:cubicBezTo>
                <a:cubicBezTo>
                  <a:pt x="1974" y="785"/>
                  <a:pt x="1975" y="785"/>
                  <a:pt x="1975" y="785"/>
                </a:cubicBezTo>
                <a:cubicBezTo>
                  <a:pt x="1975" y="786"/>
                  <a:pt x="1976" y="786"/>
                  <a:pt x="1976" y="787"/>
                </a:cubicBezTo>
                <a:cubicBezTo>
                  <a:pt x="1977" y="787"/>
                  <a:pt x="1977" y="787"/>
                  <a:pt x="1977" y="787"/>
                </a:cubicBezTo>
                <a:cubicBezTo>
                  <a:pt x="1978" y="788"/>
                  <a:pt x="1978" y="788"/>
                  <a:pt x="1978" y="789"/>
                </a:cubicBezTo>
                <a:cubicBezTo>
                  <a:pt x="1979" y="789"/>
                  <a:pt x="1979" y="789"/>
                  <a:pt x="1979" y="789"/>
                </a:cubicBezTo>
                <a:cubicBezTo>
                  <a:pt x="1980" y="789"/>
                  <a:pt x="1980" y="790"/>
                  <a:pt x="1981" y="790"/>
                </a:cubicBezTo>
                <a:cubicBezTo>
                  <a:pt x="1981" y="790"/>
                  <a:pt x="1981" y="790"/>
                  <a:pt x="1982" y="790"/>
                </a:cubicBezTo>
                <a:cubicBezTo>
                  <a:pt x="1982" y="790"/>
                  <a:pt x="1982" y="790"/>
                  <a:pt x="1982" y="791"/>
                </a:cubicBezTo>
                <a:cubicBezTo>
                  <a:pt x="1982" y="791"/>
                  <a:pt x="1983" y="791"/>
                  <a:pt x="1983" y="792"/>
                </a:cubicBezTo>
                <a:cubicBezTo>
                  <a:pt x="1983" y="792"/>
                  <a:pt x="1983" y="793"/>
                  <a:pt x="1983" y="794"/>
                </a:cubicBezTo>
                <a:cubicBezTo>
                  <a:pt x="1982" y="794"/>
                  <a:pt x="1982" y="794"/>
                  <a:pt x="1982" y="794"/>
                </a:cubicBezTo>
                <a:cubicBezTo>
                  <a:pt x="1981" y="794"/>
                  <a:pt x="1981" y="795"/>
                  <a:pt x="1981" y="795"/>
                </a:cubicBezTo>
                <a:cubicBezTo>
                  <a:pt x="1981" y="796"/>
                  <a:pt x="1981" y="796"/>
                  <a:pt x="1981" y="797"/>
                </a:cubicBezTo>
                <a:cubicBezTo>
                  <a:pt x="1981" y="797"/>
                  <a:pt x="1982" y="797"/>
                  <a:pt x="1982" y="797"/>
                </a:cubicBezTo>
                <a:cubicBezTo>
                  <a:pt x="1982" y="797"/>
                  <a:pt x="1982" y="798"/>
                  <a:pt x="1982" y="798"/>
                </a:cubicBezTo>
                <a:cubicBezTo>
                  <a:pt x="1982" y="799"/>
                  <a:pt x="1982" y="800"/>
                  <a:pt x="1982" y="801"/>
                </a:cubicBezTo>
                <a:cubicBezTo>
                  <a:pt x="1981" y="802"/>
                  <a:pt x="1982" y="803"/>
                  <a:pt x="1981" y="803"/>
                </a:cubicBezTo>
                <a:cubicBezTo>
                  <a:pt x="1981" y="804"/>
                  <a:pt x="1981" y="804"/>
                  <a:pt x="1981" y="804"/>
                </a:cubicBezTo>
                <a:cubicBezTo>
                  <a:pt x="1980" y="805"/>
                  <a:pt x="1981" y="805"/>
                  <a:pt x="1980" y="805"/>
                </a:cubicBezTo>
                <a:cubicBezTo>
                  <a:pt x="1980" y="806"/>
                  <a:pt x="1980" y="806"/>
                  <a:pt x="1980" y="806"/>
                </a:cubicBezTo>
                <a:cubicBezTo>
                  <a:pt x="1980" y="807"/>
                  <a:pt x="1980" y="807"/>
                  <a:pt x="1980" y="807"/>
                </a:cubicBezTo>
                <a:cubicBezTo>
                  <a:pt x="1981" y="807"/>
                  <a:pt x="1980" y="808"/>
                  <a:pt x="1980" y="808"/>
                </a:cubicBezTo>
                <a:cubicBezTo>
                  <a:pt x="1981" y="809"/>
                  <a:pt x="1981" y="809"/>
                  <a:pt x="1981" y="809"/>
                </a:cubicBezTo>
                <a:cubicBezTo>
                  <a:pt x="1981" y="810"/>
                  <a:pt x="1981" y="810"/>
                  <a:pt x="1981" y="810"/>
                </a:cubicBezTo>
                <a:cubicBezTo>
                  <a:pt x="1980" y="810"/>
                  <a:pt x="1981" y="809"/>
                  <a:pt x="1980" y="809"/>
                </a:cubicBezTo>
                <a:cubicBezTo>
                  <a:pt x="1980" y="809"/>
                  <a:pt x="1980" y="810"/>
                  <a:pt x="1980" y="810"/>
                </a:cubicBezTo>
                <a:cubicBezTo>
                  <a:pt x="1980" y="810"/>
                  <a:pt x="1981" y="811"/>
                  <a:pt x="1981" y="811"/>
                </a:cubicBezTo>
                <a:cubicBezTo>
                  <a:pt x="1981" y="811"/>
                  <a:pt x="1982" y="812"/>
                  <a:pt x="1982" y="812"/>
                </a:cubicBezTo>
                <a:cubicBezTo>
                  <a:pt x="1982" y="812"/>
                  <a:pt x="1983" y="812"/>
                  <a:pt x="1983" y="813"/>
                </a:cubicBezTo>
                <a:cubicBezTo>
                  <a:pt x="1983" y="813"/>
                  <a:pt x="1984" y="813"/>
                  <a:pt x="1984" y="813"/>
                </a:cubicBezTo>
                <a:cubicBezTo>
                  <a:pt x="1984" y="814"/>
                  <a:pt x="1985" y="814"/>
                  <a:pt x="1985" y="814"/>
                </a:cubicBezTo>
                <a:cubicBezTo>
                  <a:pt x="1985" y="814"/>
                  <a:pt x="1985" y="814"/>
                  <a:pt x="1986" y="815"/>
                </a:cubicBezTo>
                <a:cubicBezTo>
                  <a:pt x="1986" y="815"/>
                  <a:pt x="1987" y="815"/>
                  <a:pt x="1987" y="815"/>
                </a:cubicBezTo>
                <a:cubicBezTo>
                  <a:pt x="1987" y="816"/>
                  <a:pt x="1987" y="816"/>
                  <a:pt x="1987" y="816"/>
                </a:cubicBezTo>
                <a:cubicBezTo>
                  <a:pt x="1987" y="817"/>
                  <a:pt x="1987" y="817"/>
                  <a:pt x="1987" y="817"/>
                </a:cubicBezTo>
                <a:cubicBezTo>
                  <a:pt x="1987" y="818"/>
                  <a:pt x="1987" y="818"/>
                  <a:pt x="1988" y="818"/>
                </a:cubicBezTo>
                <a:cubicBezTo>
                  <a:pt x="1988" y="819"/>
                  <a:pt x="1988" y="819"/>
                  <a:pt x="1988" y="819"/>
                </a:cubicBezTo>
                <a:cubicBezTo>
                  <a:pt x="1988" y="820"/>
                  <a:pt x="1989" y="820"/>
                  <a:pt x="1989" y="820"/>
                </a:cubicBezTo>
                <a:cubicBezTo>
                  <a:pt x="1989" y="820"/>
                  <a:pt x="1989" y="821"/>
                  <a:pt x="1989" y="821"/>
                </a:cubicBezTo>
                <a:cubicBezTo>
                  <a:pt x="1989" y="821"/>
                  <a:pt x="1989" y="821"/>
                  <a:pt x="1990" y="822"/>
                </a:cubicBezTo>
                <a:cubicBezTo>
                  <a:pt x="1990" y="822"/>
                  <a:pt x="1990" y="823"/>
                  <a:pt x="1991" y="823"/>
                </a:cubicBezTo>
                <a:cubicBezTo>
                  <a:pt x="1991" y="824"/>
                  <a:pt x="1991" y="823"/>
                  <a:pt x="1991" y="824"/>
                </a:cubicBezTo>
                <a:cubicBezTo>
                  <a:pt x="1991" y="825"/>
                  <a:pt x="1992" y="825"/>
                  <a:pt x="1993" y="825"/>
                </a:cubicBezTo>
                <a:cubicBezTo>
                  <a:pt x="1993" y="825"/>
                  <a:pt x="1993" y="826"/>
                  <a:pt x="1994" y="826"/>
                </a:cubicBezTo>
                <a:cubicBezTo>
                  <a:pt x="1994" y="826"/>
                  <a:pt x="1994" y="826"/>
                  <a:pt x="1995" y="826"/>
                </a:cubicBezTo>
                <a:cubicBezTo>
                  <a:pt x="1995" y="827"/>
                  <a:pt x="1995" y="827"/>
                  <a:pt x="1995" y="827"/>
                </a:cubicBezTo>
                <a:cubicBezTo>
                  <a:pt x="1996" y="828"/>
                  <a:pt x="1996" y="828"/>
                  <a:pt x="1996" y="828"/>
                </a:cubicBezTo>
                <a:cubicBezTo>
                  <a:pt x="1996" y="829"/>
                  <a:pt x="1996" y="829"/>
                  <a:pt x="1997" y="828"/>
                </a:cubicBezTo>
                <a:cubicBezTo>
                  <a:pt x="1997" y="828"/>
                  <a:pt x="1997" y="828"/>
                  <a:pt x="1997" y="827"/>
                </a:cubicBezTo>
                <a:cubicBezTo>
                  <a:pt x="1997" y="827"/>
                  <a:pt x="1997" y="827"/>
                  <a:pt x="1998" y="827"/>
                </a:cubicBezTo>
                <a:cubicBezTo>
                  <a:pt x="1998" y="827"/>
                  <a:pt x="1998" y="827"/>
                  <a:pt x="1998" y="827"/>
                </a:cubicBezTo>
                <a:cubicBezTo>
                  <a:pt x="1999" y="828"/>
                  <a:pt x="2000" y="827"/>
                  <a:pt x="2000" y="828"/>
                </a:cubicBezTo>
                <a:cubicBezTo>
                  <a:pt x="2000" y="828"/>
                  <a:pt x="2001" y="829"/>
                  <a:pt x="2001" y="829"/>
                </a:cubicBezTo>
                <a:cubicBezTo>
                  <a:pt x="2001" y="829"/>
                  <a:pt x="2000" y="830"/>
                  <a:pt x="2000" y="830"/>
                </a:cubicBezTo>
                <a:cubicBezTo>
                  <a:pt x="2000" y="830"/>
                  <a:pt x="2000" y="830"/>
                  <a:pt x="2000" y="829"/>
                </a:cubicBezTo>
                <a:cubicBezTo>
                  <a:pt x="1999" y="829"/>
                  <a:pt x="1999" y="829"/>
                  <a:pt x="1998" y="829"/>
                </a:cubicBezTo>
                <a:cubicBezTo>
                  <a:pt x="1998" y="829"/>
                  <a:pt x="1998" y="829"/>
                  <a:pt x="1997" y="829"/>
                </a:cubicBezTo>
                <a:cubicBezTo>
                  <a:pt x="1997" y="829"/>
                  <a:pt x="1997" y="829"/>
                  <a:pt x="1996" y="830"/>
                </a:cubicBezTo>
                <a:cubicBezTo>
                  <a:pt x="1996" y="830"/>
                  <a:pt x="1997" y="830"/>
                  <a:pt x="1996" y="831"/>
                </a:cubicBezTo>
                <a:cubicBezTo>
                  <a:pt x="1996" y="831"/>
                  <a:pt x="1995" y="831"/>
                  <a:pt x="1995" y="831"/>
                </a:cubicBezTo>
                <a:cubicBezTo>
                  <a:pt x="1995" y="831"/>
                  <a:pt x="1995" y="831"/>
                  <a:pt x="1995" y="832"/>
                </a:cubicBezTo>
                <a:cubicBezTo>
                  <a:pt x="1994" y="832"/>
                  <a:pt x="1994" y="832"/>
                  <a:pt x="1994" y="833"/>
                </a:cubicBezTo>
                <a:cubicBezTo>
                  <a:pt x="1994" y="833"/>
                  <a:pt x="1994" y="833"/>
                  <a:pt x="1994" y="833"/>
                </a:cubicBezTo>
                <a:cubicBezTo>
                  <a:pt x="1994" y="833"/>
                  <a:pt x="1994" y="834"/>
                  <a:pt x="1994" y="834"/>
                </a:cubicBezTo>
                <a:cubicBezTo>
                  <a:pt x="1994" y="834"/>
                  <a:pt x="1994" y="834"/>
                  <a:pt x="1995" y="834"/>
                </a:cubicBezTo>
                <a:cubicBezTo>
                  <a:pt x="1995" y="834"/>
                  <a:pt x="1995" y="834"/>
                  <a:pt x="1995" y="833"/>
                </a:cubicBezTo>
                <a:cubicBezTo>
                  <a:pt x="1996" y="833"/>
                  <a:pt x="1996" y="833"/>
                  <a:pt x="1996" y="833"/>
                </a:cubicBezTo>
                <a:cubicBezTo>
                  <a:pt x="1996" y="832"/>
                  <a:pt x="1996" y="832"/>
                  <a:pt x="1996" y="832"/>
                </a:cubicBezTo>
                <a:cubicBezTo>
                  <a:pt x="1996" y="832"/>
                  <a:pt x="1996" y="831"/>
                  <a:pt x="1996" y="831"/>
                </a:cubicBezTo>
                <a:cubicBezTo>
                  <a:pt x="1997" y="831"/>
                  <a:pt x="1997" y="832"/>
                  <a:pt x="1997" y="832"/>
                </a:cubicBezTo>
                <a:cubicBezTo>
                  <a:pt x="1997" y="832"/>
                  <a:pt x="1998" y="832"/>
                  <a:pt x="1998" y="833"/>
                </a:cubicBezTo>
                <a:cubicBezTo>
                  <a:pt x="1998" y="833"/>
                  <a:pt x="1998" y="833"/>
                  <a:pt x="1999" y="834"/>
                </a:cubicBezTo>
                <a:cubicBezTo>
                  <a:pt x="1999" y="834"/>
                  <a:pt x="1999" y="834"/>
                  <a:pt x="1999" y="834"/>
                </a:cubicBezTo>
                <a:cubicBezTo>
                  <a:pt x="2000" y="835"/>
                  <a:pt x="2000" y="835"/>
                  <a:pt x="2000" y="836"/>
                </a:cubicBezTo>
                <a:cubicBezTo>
                  <a:pt x="2000" y="836"/>
                  <a:pt x="2000" y="837"/>
                  <a:pt x="2000" y="837"/>
                </a:cubicBezTo>
                <a:cubicBezTo>
                  <a:pt x="2001" y="837"/>
                  <a:pt x="2001" y="837"/>
                  <a:pt x="2001" y="837"/>
                </a:cubicBezTo>
                <a:cubicBezTo>
                  <a:pt x="2002" y="836"/>
                  <a:pt x="2002" y="836"/>
                  <a:pt x="2002" y="836"/>
                </a:cubicBezTo>
                <a:cubicBezTo>
                  <a:pt x="2003" y="837"/>
                  <a:pt x="2003" y="836"/>
                  <a:pt x="2003" y="836"/>
                </a:cubicBezTo>
                <a:cubicBezTo>
                  <a:pt x="2003" y="836"/>
                  <a:pt x="2003" y="835"/>
                  <a:pt x="2004" y="836"/>
                </a:cubicBezTo>
                <a:cubicBezTo>
                  <a:pt x="2004" y="836"/>
                  <a:pt x="2004" y="836"/>
                  <a:pt x="2004" y="837"/>
                </a:cubicBezTo>
                <a:cubicBezTo>
                  <a:pt x="2004" y="837"/>
                  <a:pt x="2005" y="837"/>
                  <a:pt x="2005" y="838"/>
                </a:cubicBezTo>
                <a:cubicBezTo>
                  <a:pt x="2005" y="838"/>
                  <a:pt x="2005" y="838"/>
                  <a:pt x="2006" y="838"/>
                </a:cubicBezTo>
                <a:cubicBezTo>
                  <a:pt x="2007" y="837"/>
                  <a:pt x="2008" y="838"/>
                  <a:pt x="2009" y="837"/>
                </a:cubicBezTo>
                <a:cubicBezTo>
                  <a:pt x="2009" y="836"/>
                  <a:pt x="2010" y="837"/>
                  <a:pt x="2011" y="837"/>
                </a:cubicBezTo>
                <a:cubicBezTo>
                  <a:pt x="2012" y="837"/>
                  <a:pt x="2012" y="837"/>
                  <a:pt x="2013" y="837"/>
                </a:cubicBezTo>
                <a:cubicBezTo>
                  <a:pt x="2014" y="837"/>
                  <a:pt x="2015" y="837"/>
                  <a:pt x="2015" y="837"/>
                </a:cubicBezTo>
                <a:cubicBezTo>
                  <a:pt x="2016" y="837"/>
                  <a:pt x="2016" y="836"/>
                  <a:pt x="2017" y="837"/>
                </a:cubicBezTo>
                <a:cubicBezTo>
                  <a:pt x="2017" y="837"/>
                  <a:pt x="2017" y="837"/>
                  <a:pt x="2017" y="837"/>
                </a:cubicBezTo>
                <a:cubicBezTo>
                  <a:pt x="2018" y="837"/>
                  <a:pt x="2018" y="837"/>
                  <a:pt x="2018" y="837"/>
                </a:cubicBezTo>
                <a:cubicBezTo>
                  <a:pt x="2019" y="837"/>
                  <a:pt x="2019" y="837"/>
                  <a:pt x="2019" y="837"/>
                </a:cubicBezTo>
                <a:cubicBezTo>
                  <a:pt x="2019" y="837"/>
                  <a:pt x="2019" y="837"/>
                  <a:pt x="2020" y="838"/>
                </a:cubicBezTo>
                <a:cubicBezTo>
                  <a:pt x="2020" y="838"/>
                  <a:pt x="2020" y="838"/>
                  <a:pt x="2020" y="838"/>
                </a:cubicBezTo>
                <a:cubicBezTo>
                  <a:pt x="2021" y="838"/>
                  <a:pt x="2021" y="838"/>
                  <a:pt x="2021" y="839"/>
                </a:cubicBezTo>
                <a:cubicBezTo>
                  <a:pt x="2021" y="839"/>
                  <a:pt x="2022" y="839"/>
                  <a:pt x="2022" y="839"/>
                </a:cubicBezTo>
                <a:cubicBezTo>
                  <a:pt x="2023" y="839"/>
                  <a:pt x="2023" y="839"/>
                  <a:pt x="2023" y="839"/>
                </a:cubicBezTo>
                <a:cubicBezTo>
                  <a:pt x="2024" y="839"/>
                  <a:pt x="2024" y="839"/>
                  <a:pt x="2024" y="840"/>
                </a:cubicBezTo>
                <a:cubicBezTo>
                  <a:pt x="2024" y="840"/>
                  <a:pt x="2024" y="840"/>
                  <a:pt x="2023" y="841"/>
                </a:cubicBezTo>
                <a:cubicBezTo>
                  <a:pt x="2023" y="841"/>
                  <a:pt x="2023" y="841"/>
                  <a:pt x="2022" y="842"/>
                </a:cubicBezTo>
                <a:cubicBezTo>
                  <a:pt x="2022" y="842"/>
                  <a:pt x="2022" y="842"/>
                  <a:pt x="2021" y="842"/>
                </a:cubicBezTo>
                <a:cubicBezTo>
                  <a:pt x="2020" y="842"/>
                  <a:pt x="2019" y="842"/>
                  <a:pt x="2019" y="842"/>
                </a:cubicBezTo>
                <a:cubicBezTo>
                  <a:pt x="2019" y="841"/>
                  <a:pt x="2018" y="841"/>
                  <a:pt x="2018" y="841"/>
                </a:cubicBezTo>
                <a:cubicBezTo>
                  <a:pt x="2018" y="841"/>
                  <a:pt x="2017" y="841"/>
                  <a:pt x="2017" y="840"/>
                </a:cubicBezTo>
                <a:cubicBezTo>
                  <a:pt x="2017" y="840"/>
                  <a:pt x="2016" y="840"/>
                  <a:pt x="2016" y="840"/>
                </a:cubicBezTo>
                <a:cubicBezTo>
                  <a:pt x="2015" y="840"/>
                  <a:pt x="2015" y="839"/>
                  <a:pt x="2015" y="839"/>
                </a:cubicBezTo>
                <a:cubicBezTo>
                  <a:pt x="2014" y="839"/>
                  <a:pt x="2014" y="839"/>
                  <a:pt x="2014" y="839"/>
                </a:cubicBezTo>
                <a:cubicBezTo>
                  <a:pt x="2013" y="839"/>
                  <a:pt x="2013" y="838"/>
                  <a:pt x="2012" y="838"/>
                </a:cubicBezTo>
                <a:cubicBezTo>
                  <a:pt x="2012" y="838"/>
                  <a:pt x="2012" y="838"/>
                  <a:pt x="2011" y="838"/>
                </a:cubicBezTo>
                <a:cubicBezTo>
                  <a:pt x="2010" y="838"/>
                  <a:pt x="2010" y="837"/>
                  <a:pt x="2009" y="837"/>
                </a:cubicBezTo>
                <a:cubicBezTo>
                  <a:pt x="2008" y="838"/>
                  <a:pt x="2008" y="838"/>
                  <a:pt x="2007" y="838"/>
                </a:cubicBezTo>
                <a:cubicBezTo>
                  <a:pt x="2007" y="838"/>
                  <a:pt x="2007" y="838"/>
                  <a:pt x="2006" y="838"/>
                </a:cubicBezTo>
                <a:cubicBezTo>
                  <a:pt x="2005" y="838"/>
                  <a:pt x="2005" y="839"/>
                  <a:pt x="2005" y="839"/>
                </a:cubicBezTo>
                <a:cubicBezTo>
                  <a:pt x="2004" y="839"/>
                  <a:pt x="2004" y="839"/>
                  <a:pt x="2004" y="840"/>
                </a:cubicBezTo>
                <a:cubicBezTo>
                  <a:pt x="2003" y="840"/>
                  <a:pt x="2003" y="840"/>
                  <a:pt x="2003" y="841"/>
                </a:cubicBezTo>
                <a:cubicBezTo>
                  <a:pt x="2002" y="841"/>
                  <a:pt x="2002" y="842"/>
                  <a:pt x="2002" y="842"/>
                </a:cubicBezTo>
                <a:cubicBezTo>
                  <a:pt x="2001" y="843"/>
                  <a:pt x="2000" y="843"/>
                  <a:pt x="2001" y="844"/>
                </a:cubicBezTo>
                <a:cubicBezTo>
                  <a:pt x="2001" y="844"/>
                  <a:pt x="2001" y="844"/>
                  <a:pt x="2001" y="844"/>
                </a:cubicBezTo>
                <a:cubicBezTo>
                  <a:pt x="2002" y="845"/>
                  <a:pt x="2002" y="845"/>
                  <a:pt x="2002" y="845"/>
                </a:cubicBezTo>
                <a:cubicBezTo>
                  <a:pt x="2003" y="846"/>
                  <a:pt x="2004" y="846"/>
                  <a:pt x="2004" y="847"/>
                </a:cubicBezTo>
                <a:cubicBezTo>
                  <a:pt x="2004" y="847"/>
                  <a:pt x="2004" y="848"/>
                  <a:pt x="2005" y="848"/>
                </a:cubicBezTo>
                <a:cubicBezTo>
                  <a:pt x="2005" y="848"/>
                  <a:pt x="2005" y="848"/>
                  <a:pt x="2006" y="848"/>
                </a:cubicBezTo>
                <a:cubicBezTo>
                  <a:pt x="2006" y="849"/>
                  <a:pt x="2007" y="850"/>
                  <a:pt x="2007" y="850"/>
                </a:cubicBezTo>
                <a:cubicBezTo>
                  <a:pt x="2007" y="852"/>
                  <a:pt x="2005" y="853"/>
                  <a:pt x="2006" y="855"/>
                </a:cubicBezTo>
                <a:cubicBezTo>
                  <a:pt x="2006" y="855"/>
                  <a:pt x="2007" y="855"/>
                  <a:pt x="2007" y="856"/>
                </a:cubicBezTo>
                <a:cubicBezTo>
                  <a:pt x="2007" y="856"/>
                  <a:pt x="2007" y="857"/>
                  <a:pt x="2008" y="858"/>
                </a:cubicBezTo>
                <a:cubicBezTo>
                  <a:pt x="2008" y="858"/>
                  <a:pt x="2008" y="857"/>
                  <a:pt x="2008" y="857"/>
                </a:cubicBezTo>
                <a:cubicBezTo>
                  <a:pt x="2009" y="856"/>
                  <a:pt x="2010" y="857"/>
                  <a:pt x="2010" y="856"/>
                </a:cubicBezTo>
                <a:cubicBezTo>
                  <a:pt x="2010" y="855"/>
                  <a:pt x="2010" y="854"/>
                  <a:pt x="2012" y="855"/>
                </a:cubicBezTo>
                <a:cubicBezTo>
                  <a:pt x="2012" y="855"/>
                  <a:pt x="2013" y="855"/>
                  <a:pt x="2013" y="856"/>
                </a:cubicBezTo>
                <a:cubicBezTo>
                  <a:pt x="2014" y="857"/>
                  <a:pt x="2014" y="857"/>
                  <a:pt x="2014" y="858"/>
                </a:cubicBezTo>
                <a:cubicBezTo>
                  <a:pt x="2015" y="859"/>
                  <a:pt x="2015" y="859"/>
                  <a:pt x="2015" y="860"/>
                </a:cubicBezTo>
                <a:cubicBezTo>
                  <a:pt x="2015" y="861"/>
                  <a:pt x="2016" y="861"/>
                  <a:pt x="2016" y="862"/>
                </a:cubicBezTo>
                <a:cubicBezTo>
                  <a:pt x="2016" y="862"/>
                  <a:pt x="2016" y="863"/>
                  <a:pt x="2016" y="863"/>
                </a:cubicBezTo>
                <a:cubicBezTo>
                  <a:pt x="2017" y="863"/>
                  <a:pt x="2017" y="862"/>
                  <a:pt x="2017" y="862"/>
                </a:cubicBezTo>
                <a:cubicBezTo>
                  <a:pt x="2017" y="861"/>
                  <a:pt x="2016" y="860"/>
                  <a:pt x="2016" y="860"/>
                </a:cubicBezTo>
                <a:cubicBezTo>
                  <a:pt x="2016" y="860"/>
                  <a:pt x="2017" y="860"/>
                  <a:pt x="2017" y="859"/>
                </a:cubicBezTo>
                <a:cubicBezTo>
                  <a:pt x="2017" y="859"/>
                  <a:pt x="2017" y="858"/>
                  <a:pt x="2017" y="858"/>
                </a:cubicBezTo>
                <a:cubicBezTo>
                  <a:pt x="2017" y="857"/>
                  <a:pt x="2018" y="858"/>
                  <a:pt x="2019" y="858"/>
                </a:cubicBezTo>
                <a:cubicBezTo>
                  <a:pt x="2020" y="859"/>
                  <a:pt x="2020" y="858"/>
                  <a:pt x="2021" y="859"/>
                </a:cubicBezTo>
                <a:cubicBezTo>
                  <a:pt x="2021" y="859"/>
                  <a:pt x="2021" y="860"/>
                  <a:pt x="2022" y="860"/>
                </a:cubicBezTo>
                <a:cubicBezTo>
                  <a:pt x="2022" y="860"/>
                  <a:pt x="2022" y="860"/>
                  <a:pt x="2022" y="860"/>
                </a:cubicBezTo>
                <a:cubicBezTo>
                  <a:pt x="2023" y="861"/>
                  <a:pt x="2023" y="861"/>
                  <a:pt x="2024" y="862"/>
                </a:cubicBezTo>
                <a:cubicBezTo>
                  <a:pt x="2024" y="862"/>
                  <a:pt x="2024" y="863"/>
                  <a:pt x="2025" y="862"/>
                </a:cubicBezTo>
                <a:cubicBezTo>
                  <a:pt x="2025" y="862"/>
                  <a:pt x="2024" y="861"/>
                  <a:pt x="2024" y="861"/>
                </a:cubicBezTo>
                <a:cubicBezTo>
                  <a:pt x="2024" y="860"/>
                  <a:pt x="2023" y="860"/>
                  <a:pt x="2023" y="859"/>
                </a:cubicBezTo>
                <a:cubicBezTo>
                  <a:pt x="2023" y="858"/>
                  <a:pt x="2023" y="857"/>
                  <a:pt x="2023" y="857"/>
                </a:cubicBezTo>
                <a:cubicBezTo>
                  <a:pt x="2022" y="856"/>
                  <a:pt x="2022" y="855"/>
                  <a:pt x="2022" y="855"/>
                </a:cubicBezTo>
                <a:cubicBezTo>
                  <a:pt x="2022" y="854"/>
                  <a:pt x="2022" y="853"/>
                  <a:pt x="2021" y="852"/>
                </a:cubicBezTo>
                <a:cubicBezTo>
                  <a:pt x="2021" y="852"/>
                  <a:pt x="2021" y="852"/>
                  <a:pt x="2020" y="851"/>
                </a:cubicBezTo>
                <a:cubicBezTo>
                  <a:pt x="2020" y="851"/>
                  <a:pt x="2020" y="851"/>
                  <a:pt x="2020" y="850"/>
                </a:cubicBezTo>
                <a:cubicBezTo>
                  <a:pt x="2020" y="850"/>
                  <a:pt x="2019" y="849"/>
                  <a:pt x="2020" y="848"/>
                </a:cubicBezTo>
                <a:cubicBezTo>
                  <a:pt x="2021" y="848"/>
                  <a:pt x="2021" y="849"/>
                  <a:pt x="2021" y="849"/>
                </a:cubicBezTo>
                <a:cubicBezTo>
                  <a:pt x="2021" y="850"/>
                  <a:pt x="2021" y="850"/>
                  <a:pt x="2022" y="850"/>
                </a:cubicBezTo>
                <a:cubicBezTo>
                  <a:pt x="2023" y="850"/>
                  <a:pt x="2023" y="850"/>
                  <a:pt x="2024" y="851"/>
                </a:cubicBezTo>
                <a:cubicBezTo>
                  <a:pt x="2024" y="851"/>
                  <a:pt x="2024" y="852"/>
                  <a:pt x="2025" y="851"/>
                </a:cubicBezTo>
                <a:cubicBezTo>
                  <a:pt x="2025" y="851"/>
                  <a:pt x="2025" y="850"/>
                  <a:pt x="2025" y="850"/>
                </a:cubicBezTo>
                <a:cubicBezTo>
                  <a:pt x="2026" y="849"/>
                  <a:pt x="2028" y="850"/>
                  <a:pt x="2027" y="848"/>
                </a:cubicBezTo>
                <a:cubicBezTo>
                  <a:pt x="2027" y="848"/>
                  <a:pt x="2027" y="848"/>
                  <a:pt x="2027" y="847"/>
                </a:cubicBezTo>
                <a:cubicBezTo>
                  <a:pt x="2027" y="847"/>
                  <a:pt x="2027" y="847"/>
                  <a:pt x="2027" y="846"/>
                </a:cubicBezTo>
                <a:cubicBezTo>
                  <a:pt x="2026" y="846"/>
                  <a:pt x="2026" y="847"/>
                  <a:pt x="2025" y="847"/>
                </a:cubicBezTo>
                <a:cubicBezTo>
                  <a:pt x="2024" y="847"/>
                  <a:pt x="2024" y="846"/>
                  <a:pt x="2024" y="846"/>
                </a:cubicBezTo>
                <a:cubicBezTo>
                  <a:pt x="2024" y="845"/>
                  <a:pt x="2024" y="845"/>
                  <a:pt x="2024" y="845"/>
                </a:cubicBezTo>
                <a:cubicBezTo>
                  <a:pt x="2023" y="845"/>
                  <a:pt x="2023" y="844"/>
                  <a:pt x="2023" y="844"/>
                </a:cubicBezTo>
                <a:cubicBezTo>
                  <a:pt x="2023" y="844"/>
                  <a:pt x="2022" y="843"/>
                  <a:pt x="2023" y="843"/>
                </a:cubicBezTo>
                <a:cubicBezTo>
                  <a:pt x="2023" y="843"/>
                  <a:pt x="2023" y="843"/>
                  <a:pt x="2024" y="842"/>
                </a:cubicBezTo>
                <a:cubicBezTo>
                  <a:pt x="2024" y="842"/>
                  <a:pt x="2025" y="842"/>
                  <a:pt x="2025" y="842"/>
                </a:cubicBezTo>
                <a:cubicBezTo>
                  <a:pt x="2025" y="842"/>
                  <a:pt x="2026" y="842"/>
                  <a:pt x="2026" y="842"/>
                </a:cubicBezTo>
                <a:cubicBezTo>
                  <a:pt x="2026" y="842"/>
                  <a:pt x="2027" y="842"/>
                  <a:pt x="2027" y="842"/>
                </a:cubicBezTo>
                <a:cubicBezTo>
                  <a:pt x="2027" y="842"/>
                  <a:pt x="2027" y="843"/>
                  <a:pt x="2027" y="843"/>
                </a:cubicBezTo>
                <a:cubicBezTo>
                  <a:pt x="2028" y="843"/>
                  <a:pt x="2028" y="841"/>
                  <a:pt x="2028" y="841"/>
                </a:cubicBezTo>
                <a:cubicBezTo>
                  <a:pt x="2029" y="841"/>
                  <a:pt x="2029" y="842"/>
                  <a:pt x="2029" y="843"/>
                </a:cubicBezTo>
                <a:cubicBezTo>
                  <a:pt x="2029" y="843"/>
                  <a:pt x="2030" y="843"/>
                  <a:pt x="2030" y="843"/>
                </a:cubicBezTo>
                <a:cubicBezTo>
                  <a:pt x="2031" y="843"/>
                  <a:pt x="2030" y="844"/>
                  <a:pt x="2031" y="844"/>
                </a:cubicBezTo>
                <a:cubicBezTo>
                  <a:pt x="2031" y="845"/>
                  <a:pt x="2032" y="844"/>
                  <a:pt x="2032" y="845"/>
                </a:cubicBezTo>
                <a:cubicBezTo>
                  <a:pt x="2032" y="845"/>
                  <a:pt x="2032" y="846"/>
                  <a:pt x="2033" y="846"/>
                </a:cubicBezTo>
                <a:cubicBezTo>
                  <a:pt x="2033" y="846"/>
                  <a:pt x="2033" y="846"/>
                  <a:pt x="2034" y="846"/>
                </a:cubicBezTo>
                <a:cubicBezTo>
                  <a:pt x="2034" y="846"/>
                  <a:pt x="2034" y="846"/>
                  <a:pt x="2035" y="846"/>
                </a:cubicBezTo>
                <a:cubicBezTo>
                  <a:pt x="2035" y="845"/>
                  <a:pt x="2035" y="845"/>
                  <a:pt x="2035" y="844"/>
                </a:cubicBezTo>
                <a:cubicBezTo>
                  <a:pt x="2035" y="844"/>
                  <a:pt x="2035" y="844"/>
                  <a:pt x="2034" y="844"/>
                </a:cubicBezTo>
                <a:cubicBezTo>
                  <a:pt x="2034" y="843"/>
                  <a:pt x="2034" y="843"/>
                  <a:pt x="2034" y="842"/>
                </a:cubicBezTo>
                <a:cubicBezTo>
                  <a:pt x="2034" y="842"/>
                  <a:pt x="2033" y="841"/>
                  <a:pt x="2034" y="840"/>
                </a:cubicBezTo>
                <a:cubicBezTo>
                  <a:pt x="2034" y="840"/>
                  <a:pt x="2034" y="840"/>
                  <a:pt x="2034" y="839"/>
                </a:cubicBezTo>
                <a:cubicBezTo>
                  <a:pt x="2034" y="839"/>
                  <a:pt x="2034" y="839"/>
                  <a:pt x="2033" y="839"/>
                </a:cubicBezTo>
                <a:cubicBezTo>
                  <a:pt x="2033" y="838"/>
                  <a:pt x="2032" y="838"/>
                  <a:pt x="2032" y="837"/>
                </a:cubicBezTo>
                <a:cubicBezTo>
                  <a:pt x="2031" y="837"/>
                  <a:pt x="2030" y="837"/>
                  <a:pt x="2030" y="836"/>
                </a:cubicBezTo>
                <a:cubicBezTo>
                  <a:pt x="2030" y="836"/>
                  <a:pt x="2032" y="836"/>
                  <a:pt x="2032" y="836"/>
                </a:cubicBezTo>
                <a:cubicBezTo>
                  <a:pt x="2033" y="836"/>
                  <a:pt x="2033" y="836"/>
                  <a:pt x="2033" y="837"/>
                </a:cubicBezTo>
                <a:cubicBezTo>
                  <a:pt x="2034" y="837"/>
                  <a:pt x="2034" y="837"/>
                  <a:pt x="2034" y="837"/>
                </a:cubicBezTo>
                <a:cubicBezTo>
                  <a:pt x="2034" y="838"/>
                  <a:pt x="2035" y="838"/>
                  <a:pt x="2035" y="839"/>
                </a:cubicBezTo>
                <a:cubicBezTo>
                  <a:pt x="2035" y="839"/>
                  <a:pt x="2035" y="840"/>
                  <a:pt x="2035" y="840"/>
                </a:cubicBezTo>
                <a:cubicBezTo>
                  <a:pt x="2036" y="840"/>
                  <a:pt x="2036" y="840"/>
                  <a:pt x="2036" y="840"/>
                </a:cubicBezTo>
                <a:cubicBezTo>
                  <a:pt x="2036" y="841"/>
                  <a:pt x="2037" y="841"/>
                  <a:pt x="2037" y="841"/>
                </a:cubicBezTo>
                <a:cubicBezTo>
                  <a:pt x="2037" y="841"/>
                  <a:pt x="2037" y="841"/>
                  <a:pt x="2038" y="842"/>
                </a:cubicBezTo>
                <a:cubicBezTo>
                  <a:pt x="2038" y="842"/>
                  <a:pt x="2040" y="843"/>
                  <a:pt x="2040" y="842"/>
                </a:cubicBezTo>
                <a:cubicBezTo>
                  <a:pt x="2040" y="841"/>
                  <a:pt x="2040" y="840"/>
                  <a:pt x="2040" y="840"/>
                </a:cubicBezTo>
                <a:cubicBezTo>
                  <a:pt x="2039" y="839"/>
                  <a:pt x="2039" y="840"/>
                  <a:pt x="2038" y="840"/>
                </a:cubicBezTo>
                <a:cubicBezTo>
                  <a:pt x="2038" y="840"/>
                  <a:pt x="2038" y="839"/>
                  <a:pt x="2037" y="839"/>
                </a:cubicBezTo>
                <a:cubicBezTo>
                  <a:pt x="2037" y="839"/>
                  <a:pt x="2037" y="838"/>
                  <a:pt x="2036" y="837"/>
                </a:cubicBezTo>
                <a:cubicBezTo>
                  <a:pt x="2036" y="837"/>
                  <a:pt x="2036" y="836"/>
                  <a:pt x="2036" y="835"/>
                </a:cubicBezTo>
                <a:cubicBezTo>
                  <a:pt x="2036" y="835"/>
                  <a:pt x="2036" y="835"/>
                  <a:pt x="2036" y="835"/>
                </a:cubicBezTo>
                <a:cubicBezTo>
                  <a:pt x="2035" y="834"/>
                  <a:pt x="2035" y="834"/>
                  <a:pt x="2035" y="834"/>
                </a:cubicBezTo>
                <a:cubicBezTo>
                  <a:pt x="2035" y="834"/>
                  <a:pt x="2035" y="833"/>
                  <a:pt x="2034" y="833"/>
                </a:cubicBezTo>
                <a:cubicBezTo>
                  <a:pt x="2034" y="832"/>
                  <a:pt x="2033" y="833"/>
                  <a:pt x="2032" y="833"/>
                </a:cubicBezTo>
                <a:cubicBezTo>
                  <a:pt x="2032" y="833"/>
                  <a:pt x="2031" y="832"/>
                  <a:pt x="2031" y="832"/>
                </a:cubicBezTo>
                <a:cubicBezTo>
                  <a:pt x="2031" y="832"/>
                  <a:pt x="2030" y="832"/>
                  <a:pt x="2030" y="831"/>
                </a:cubicBezTo>
                <a:cubicBezTo>
                  <a:pt x="2029" y="831"/>
                  <a:pt x="2029" y="831"/>
                  <a:pt x="2028" y="831"/>
                </a:cubicBezTo>
                <a:cubicBezTo>
                  <a:pt x="2028" y="831"/>
                  <a:pt x="2027" y="830"/>
                  <a:pt x="2027" y="830"/>
                </a:cubicBezTo>
                <a:cubicBezTo>
                  <a:pt x="2027" y="829"/>
                  <a:pt x="2027" y="829"/>
                  <a:pt x="2027" y="829"/>
                </a:cubicBezTo>
                <a:cubicBezTo>
                  <a:pt x="2026" y="828"/>
                  <a:pt x="2026" y="828"/>
                  <a:pt x="2026" y="828"/>
                </a:cubicBezTo>
                <a:cubicBezTo>
                  <a:pt x="2025" y="828"/>
                  <a:pt x="2024" y="828"/>
                  <a:pt x="2024" y="828"/>
                </a:cubicBezTo>
                <a:cubicBezTo>
                  <a:pt x="2023" y="829"/>
                  <a:pt x="2023" y="829"/>
                  <a:pt x="2023" y="829"/>
                </a:cubicBezTo>
                <a:cubicBezTo>
                  <a:pt x="2022" y="829"/>
                  <a:pt x="2022" y="829"/>
                  <a:pt x="2022" y="830"/>
                </a:cubicBezTo>
                <a:cubicBezTo>
                  <a:pt x="2021" y="830"/>
                  <a:pt x="2021" y="830"/>
                  <a:pt x="2020" y="830"/>
                </a:cubicBezTo>
                <a:cubicBezTo>
                  <a:pt x="2021" y="830"/>
                  <a:pt x="2021" y="830"/>
                  <a:pt x="2022" y="830"/>
                </a:cubicBezTo>
                <a:cubicBezTo>
                  <a:pt x="2022" y="830"/>
                  <a:pt x="2022" y="830"/>
                  <a:pt x="2023" y="830"/>
                </a:cubicBezTo>
                <a:cubicBezTo>
                  <a:pt x="2023" y="830"/>
                  <a:pt x="2023" y="830"/>
                  <a:pt x="2024" y="830"/>
                </a:cubicBezTo>
                <a:cubicBezTo>
                  <a:pt x="2024" y="831"/>
                  <a:pt x="2024" y="831"/>
                  <a:pt x="2025" y="831"/>
                </a:cubicBezTo>
                <a:cubicBezTo>
                  <a:pt x="2025" y="831"/>
                  <a:pt x="2025" y="831"/>
                  <a:pt x="2026" y="832"/>
                </a:cubicBezTo>
                <a:cubicBezTo>
                  <a:pt x="2026" y="832"/>
                  <a:pt x="2026" y="833"/>
                  <a:pt x="2026" y="833"/>
                </a:cubicBezTo>
                <a:cubicBezTo>
                  <a:pt x="2026" y="833"/>
                  <a:pt x="2027" y="833"/>
                  <a:pt x="2027" y="833"/>
                </a:cubicBezTo>
                <a:cubicBezTo>
                  <a:pt x="2028" y="834"/>
                  <a:pt x="2028" y="834"/>
                  <a:pt x="2028" y="835"/>
                </a:cubicBezTo>
                <a:cubicBezTo>
                  <a:pt x="2028" y="835"/>
                  <a:pt x="2030" y="835"/>
                  <a:pt x="2030" y="836"/>
                </a:cubicBezTo>
                <a:cubicBezTo>
                  <a:pt x="2029" y="836"/>
                  <a:pt x="2029" y="836"/>
                  <a:pt x="2029" y="836"/>
                </a:cubicBezTo>
                <a:cubicBezTo>
                  <a:pt x="2028" y="836"/>
                  <a:pt x="2028" y="836"/>
                  <a:pt x="2028" y="836"/>
                </a:cubicBezTo>
                <a:cubicBezTo>
                  <a:pt x="2027" y="835"/>
                  <a:pt x="2027" y="835"/>
                  <a:pt x="2027" y="835"/>
                </a:cubicBezTo>
                <a:cubicBezTo>
                  <a:pt x="2026" y="835"/>
                  <a:pt x="2026" y="835"/>
                  <a:pt x="2026" y="835"/>
                </a:cubicBezTo>
                <a:cubicBezTo>
                  <a:pt x="2025" y="834"/>
                  <a:pt x="2025" y="834"/>
                  <a:pt x="2024" y="834"/>
                </a:cubicBezTo>
                <a:cubicBezTo>
                  <a:pt x="2024" y="833"/>
                  <a:pt x="2024" y="833"/>
                  <a:pt x="2023" y="833"/>
                </a:cubicBezTo>
                <a:cubicBezTo>
                  <a:pt x="2023" y="833"/>
                  <a:pt x="2023" y="832"/>
                  <a:pt x="2022" y="831"/>
                </a:cubicBezTo>
                <a:cubicBezTo>
                  <a:pt x="2021" y="831"/>
                  <a:pt x="2021" y="831"/>
                  <a:pt x="2020" y="831"/>
                </a:cubicBezTo>
                <a:cubicBezTo>
                  <a:pt x="2019" y="831"/>
                  <a:pt x="2019" y="831"/>
                  <a:pt x="2019" y="831"/>
                </a:cubicBezTo>
                <a:cubicBezTo>
                  <a:pt x="2018" y="831"/>
                  <a:pt x="2018" y="831"/>
                  <a:pt x="2018" y="831"/>
                </a:cubicBezTo>
                <a:cubicBezTo>
                  <a:pt x="2018" y="831"/>
                  <a:pt x="2018" y="830"/>
                  <a:pt x="2017" y="830"/>
                </a:cubicBezTo>
                <a:cubicBezTo>
                  <a:pt x="2018" y="830"/>
                  <a:pt x="2018" y="830"/>
                  <a:pt x="2019" y="830"/>
                </a:cubicBezTo>
                <a:cubicBezTo>
                  <a:pt x="2019" y="830"/>
                  <a:pt x="2019" y="830"/>
                  <a:pt x="2020" y="829"/>
                </a:cubicBezTo>
                <a:cubicBezTo>
                  <a:pt x="2020" y="829"/>
                  <a:pt x="2020" y="829"/>
                  <a:pt x="2021" y="829"/>
                </a:cubicBezTo>
                <a:cubicBezTo>
                  <a:pt x="2021" y="829"/>
                  <a:pt x="2022" y="829"/>
                  <a:pt x="2022" y="829"/>
                </a:cubicBezTo>
                <a:cubicBezTo>
                  <a:pt x="2023" y="828"/>
                  <a:pt x="2022" y="828"/>
                  <a:pt x="2022" y="827"/>
                </a:cubicBezTo>
                <a:cubicBezTo>
                  <a:pt x="2021" y="827"/>
                  <a:pt x="2021" y="827"/>
                  <a:pt x="2021" y="826"/>
                </a:cubicBezTo>
                <a:cubicBezTo>
                  <a:pt x="2021" y="826"/>
                  <a:pt x="2021" y="826"/>
                  <a:pt x="2020" y="826"/>
                </a:cubicBezTo>
                <a:cubicBezTo>
                  <a:pt x="2020" y="825"/>
                  <a:pt x="2020" y="825"/>
                  <a:pt x="2020" y="825"/>
                </a:cubicBezTo>
                <a:cubicBezTo>
                  <a:pt x="2021" y="825"/>
                  <a:pt x="2021" y="825"/>
                  <a:pt x="2021" y="825"/>
                </a:cubicBezTo>
                <a:cubicBezTo>
                  <a:pt x="2022" y="824"/>
                  <a:pt x="2022" y="824"/>
                  <a:pt x="2023" y="824"/>
                </a:cubicBezTo>
                <a:cubicBezTo>
                  <a:pt x="2023" y="825"/>
                  <a:pt x="2023" y="825"/>
                  <a:pt x="2024" y="825"/>
                </a:cubicBezTo>
                <a:cubicBezTo>
                  <a:pt x="2024" y="825"/>
                  <a:pt x="2024" y="825"/>
                  <a:pt x="2024" y="826"/>
                </a:cubicBezTo>
                <a:cubicBezTo>
                  <a:pt x="2025" y="827"/>
                  <a:pt x="2023" y="827"/>
                  <a:pt x="2023" y="827"/>
                </a:cubicBezTo>
                <a:cubicBezTo>
                  <a:pt x="2024" y="827"/>
                  <a:pt x="2024" y="827"/>
                  <a:pt x="2024" y="827"/>
                </a:cubicBezTo>
                <a:cubicBezTo>
                  <a:pt x="2025" y="826"/>
                  <a:pt x="2025" y="827"/>
                  <a:pt x="2025" y="826"/>
                </a:cubicBezTo>
                <a:cubicBezTo>
                  <a:pt x="2027" y="826"/>
                  <a:pt x="2025" y="825"/>
                  <a:pt x="2025" y="825"/>
                </a:cubicBezTo>
                <a:cubicBezTo>
                  <a:pt x="2024" y="824"/>
                  <a:pt x="2024" y="823"/>
                  <a:pt x="2024" y="823"/>
                </a:cubicBezTo>
                <a:cubicBezTo>
                  <a:pt x="2023" y="822"/>
                  <a:pt x="2022" y="823"/>
                  <a:pt x="2022" y="821"/>
                </a:cubicBezTo>
                <a:cubicBezTo>
                  <a:pt x="2022" y="821"/>
                  <a:pt x="2022" y="821"/>
                  <a:pt x="2022" y="820"/>
                </a:cubicBezTo>
                <a:cubicBezTo>
                  <a:pt x="2022" y="820"/>
                  <a:pt x="2021" y="820"/>
                  <a:pt x="2021" y="819"/>
                </a:cubicBezTo>
                <a:cubicBezTo>
                  <a:pt x="2021" y="819"/>
                  <a:pt x="2021" y="819"/>
                  <a:pt x="2020" y="818"/>
                </a:cubicBezTo>
                <a:cubicBezTo>
                  <a:pt x="2020" y="818"/>
                  <a:pt x="2020" y="817"/>
                  <a:pt x="2019" y="817"/>
                </a:cubicBezTo>
                <a:cubicBezTo>
                  <a:pt x="2019" y="816"/>
                  <a:pt x="2019" y="816"/>
                  <a:pt x="2018" y="816"/>
                </a:cubicBezTo>
                <a:cubicBezTo>
                  <a:pt x="2018" y="815"/>
                  <a:pt x="2018" y="815"/>
                  <a:pt x="2018" y="815"/>
                </a:cubicBezTo>
                <a:cubicBezTo>
                  <a:pt x="2018" y="814"/>
                  <a:pt x="2018" y="814"/>
                  <a:pt x="2017" y="814"/>
                </a:cubicBezTo>
                <a:cubicBezTo>
                  <a:pt x="2017" y="814"/>
                  <a:pt x="2017" y="813"/>
                  <a:pt x="2017" y="813"/>
                </a:cubicBezTo>
                <a:cubicBezTo>
                  <a:pt x="2017" y="812"/>
                  <a:pt x="2017" y="811"/>
                  <a:pt x="2018" y="810"/>
                </a:cubicBezTo>
                <a:cubicBezTo>
                  <a:pt x="2018" y="810"/>
                  <a:pt x="2018" y="810"/>
                  <a:pt x="2018" y="809"/>
                </a:cubicBezTo>
                <a:cubicBezTo>
                  <a:pt x="2018" y="809"/>
                  <a:pt x="2018" y="809"/>
                  <a:pt x="2018" y="808"/>
                </a:cubicBezTo>
                <a:cubicBezTo>
                  <a:pt x="2019" y="808"/>
                  <a:pt x="2019" y="808"/>
                  <a:pt x="2019" y="808"/>
                </a:cubicBezTo>
                <a:cubicBezTo>
                  <a:pt x="2020" y="808"/>
                  <a:pt x="2020" y="807"/>
                  <a:pt x="2020" y="807"/>
                </a:cubicBezTo>
                <a:cubicBezTo>
                  <a:pt x="2021" y="807"/>
                  <a:pt x="2021" y="807"/>
                  <a:pt x="2021" y="808"/>
                </a:cubicBezTo>
                <a:cubicBezTo>
                  <a:pt x="2021" y="808"/>
                  <a:pt x="2020" y="808"/>
                  <a:pt x="2020" y="808"/>
                </a:cubicBezTo>
                <a:cubicBezTo>
                  <a:pt x="2019" y="809"/>
                  <a:pt x="2021" y="809"/>
                  <a:pt x="2021" y="810"/>
                </a:cubicBezTo>
                <a:cubicBezTo>
                  <a:pt x="2021" y="810"/>
                  <a:pt x="2021" y="810"/>
                  <a:pt x="2022" y="810"/>
                </a:cubicBezTo>
                <a:cubicBezTo>
                  <a:pt x="2022" y="811"/>
                  <a:pt x="2023" y="810"/>
                  <a:pt x="2023" y="811"/>
                </a:cubicBezTo>
                <a:cubicBezTo>
                  <a:pt x="2023" y="811"/>
                  <a:pt x="2023" y="811"/>
                  <a:pt x="2024" y="811"/>
                </a:cubicBezTo>
                <a:cubicBezTo>
                  <a:pt x="2024" y="812"/>
                  <a:pt x="2024" y="811"/>
                  <a:pt x="2025" y="812"/>
                </a:cubicBezTo>
                <a:cubicBezTo>
                  <a:pt x="2026" y="812"/>
                  <a:pt x="2026" y="813"/>
                  <a:pt x="2026" y="813"/>
                </a:cubicBezTo>
                <a:cubicBezTo>
                  <a:pt x="2026" y="815"/>
                  <a:pt x="2026" y="815"/>
                  <a:pt x="2027" y="815"/>
                </a:cubicBezTo>
                <a:cubicBezTo>
                  <a:pt x="2027" y="816"/>
                  <a:pt x="2028" y="816"/>
                  <a:pt x="2028" y="816"/>
                </a:cubicBezTo>
                <a:cubicBezTo>
                  <a:pt x="2028" y="816"/>
                  <a:pt x="2029" y="816"/>
                  <a:pt x="2029" y="816"/>
                </a:cubicBezTo>
                <a:cubicBezTo>
                  <a:pt x="2030" y="816"/>
                  <a:pt x="2030" y="816"/>
                  <a:pt x="2030" y="816"/>
                </a:cubicBezTo>
                <a:cubicBezTo>
                  <a:pt x="2031" y="816"/>
                  <a:pt x="2031" y="816"/>
                  <a:pt x="2030" y="816"/>
                </a:cubicBezTo>
                <a:cubicBezTo>
                  <a:pt x="2030" y="816"/>
                  <a:pt x="2030" y="816"/>
                  <a:pt x="2029" y="815"/>
                </a:cubicBezTo>
                <a:cubicBezTo>
                  <a:pt x="2029" y="815"/>
                  <a:pt x="2029" y="815"/>
                  <a:pt x="2029" y="814"/>
                </a:cubicBezTo>
                <a:cubicBezTo>
                  <a:pt x="2028" y="814"/>
                  <a:pt x="2027" y="814"/>
                  <a:pt x="2027" y="813"/>
                </a:cubicBezTo>
                <a:cubicBezTo>
                  <a:pt x="2026" y="813"/>
                  <a:pt x="2026" y="813"/>
                  <a:pt x="2026" y="812"/>
                </a:cubicBezTo>
                <a:cubicBezTo>
                  <a:pt x="2027" y="812"/>
                  <a:pt x="2027" y="812"/>
                  <a:pt x="2027" y="812"/>
                </a:cubicBezTo>
                <a:cubicBezTo>
                  <a:pt x="2028" y="812"/>
                  <a:pt x="2028" y="812"/>
                  <a:pt x="2029" y="812"/>
                </a:cubicBezTo>
                <a:cubicBezTo>
                  <a:pt x="2029" y="812"/>
                  <a:pt x="2029" y="812"/>
                  <a:pt x="2030" y="813"/>
                </a:cubicBezTo>
                <a:cubicBezTo>
                  <a:pt x="2030" y="813"/>
                  <a:pt x="2030" y="813"/>
                  <a:pt x="2030" y="813"/>
                </a:cubicBezTo>
                <a:cubicBezTo>
                  <a:pt x="2031" y="814"/>
                  <a:pt x="2031" y="814"/>
                  <a:pt x="2031" y="814"/>
                </a:cubicBezTo>
                <a:cubicBezTo>
                  <a:pt x="2031" y="814"/>
                  <a:pt x="2031" y="815"/>
                  <a:pt x="2032" y="815"/>
                </a:cubicBezTo>
                <a:cubicBezTo>
                  <a:pt x="2032" y="815"/>
                  <a:pt x="2032" y="815"/>
                  <a:pt x="2033" y="815"/>
                </a:cubicBezTo>
                <a:cubicBezTo>
                  <a:pt x="2033" y="815"/>
                  <a:pt x="2033" y="816"/>
                  <a:pt x="2034" y="816"/>
                </a:cubicBezTo>
                <a:cubicBezTo>
                  <a:pt x="2034" y="815"/>
                  <a:pt x="2033" y="815"/>
                  <a:pt x="2033" y="815"/>
                </a:cubicBezTo>
                <a:cubicBezTo>
                  <a:pt x="2032" y="815"/>
                  <a:pt x="2032" y="814"/>
                  <a:pt x="2032" y="814"/>
                </a:cubicBezTo>
                <a:cubicBezTo>
                  <a:pt x="2032" y="813"/>
                  <a:pt x="2031" y="813"/>
                  <a:pt x="2031" y="812"/>
                </a:cubicBezTo>
                <a:cubicBezTo>
                  <a:pt x="2031" y="812"/>
                  <a:pt x="2030" y="810"/>
                  <a:pt x="2031" y="810"/>
                </a:cubicBezTo>
                <a:cubicBezTo>
                  <a:pt x="2032" y="810"/>
                  <a:pt x="2032" y="810"/>
                  <a:pt x="2032" y="810"/>
                </a:cubicBezTo>
                <a:cubicBezTo>
                  <a:pt x="2033" y="810"/>
                  <a:pt x="2033" y="810"/>
                  <a:pt x="2033" y="810"/>
                </a:cubicBezTo>
                <a:cubicBezTo>
                  <a:pt x="2034" y="811"/>
                  <a:pt x="2034" y="811"/>
                  <a:pt x="2034" y="811"/>
                </a:cubicBezTo>
                <a:cubicBezTo>
                  <a:pt x="2035" y="811"/>
                  <a:pt x="2035" y="811"/>
                  <a:pt x="2034" y="811"/>
                </a:cubicBezTo>
                <a:cubicBezTo>
                  <a:pt x="2034" y="810"/>
                  <a:pt x="2033" y="810"/>
                  <a:pt x="2033" y="809"/>
                </a:cubicBezTo>
                <a:cubicBezTo>
                  <a:pt x="2032" y="809"/>
                  <a:pt x="2032" y="808"/>
                  <a:pt x="2032" y="807"/>
                </a:cubicBezTo>
                <a:cubicBezTo>
                  <a:pt x="2031" y="807"/>
                  <a:pt x="2030" y="806"/>
                  <a:pt x="2031" y="805"/>
                </a:cubicBezTo>
                <a:cubicBezTo>
                  <a:pt x="2031" y="804"/>
                  <a:pt x="2032" y="805"/>
                  <a:pt x="2033" y="805"/>
                </a:cubicBezTo>
                <a:cubicBezTo>
                  <a:pt x="2034" y="804"/>
                  <a:pt x="2034" y="804"/>
                  <a:pt x="2034" y="804"/>
                </a:cubicBezTo>
                <a:cubicBezTo>
                  <a:pt x="2035" y="803"/>
                  <a:pt x="2035" y="803"/>
                  <a:pt x="2036" y="803"/>
                </a:cubicBezTo>
                <a:cubicBezTo>
                  <a:pt x="2036" y="803"/>
                  <a:pt x="2037" y="802"/>
                  <a:pt x="2038" y="802"/>
                </a:cubicBezTo>
                <a:cubicBezTo>
                  <a:pt x="2038" y="802"/>
                  <a:pt x="2038" y="803"/>
                  <a:pt x="2039" y="803"/>
                </a:cubicBezTo>
                <a:cubicBezTo>
                  <a:pt x="2039" y="802"/>
                  <a:pt x="2040" y="802"/>
                  <a:pt x="2040" y="802"/>
                </a:cubicBezTo>
                <a:cubicBezTo>
                  <a:pt x="2041" y="802"/>
                  <a:pt x="2041" y="803"/>
                  <a:pt x="2042" y="803"/>
                </a:cubicBezTo>
                <a:cubicBezTo>
                  <a:pt x="2043" y="804"/>
                  <a:pt x="2044" y="803"/>
                  <a:pt x="2044" y="803"/>
                </a:cubicBezTo>
                <a:cubicBezTo>
                  <a:pt x="2045" y="803"/>
                  <a:pt x="2045" y="802"/>
                  <a:pt x="2046" y="802"/>
                </a:cubicBezTo>
                <a:cubicBezTo>
                  <a:pt x="2047" y="802"/>
                  <a:pt x="2048" y="802"/>
                  <a:pt x="2048" y="802"/>
                </a:cubicBezTo>
                <a:cubicBezTo>
                  <a:pt x="2049" y="802"/>
                  <a:pt x="2050" y="803"/>
                  <a:pt x="2050" y="803"/>
                </a:cubicBezTo>
                <a:cubicBezTo>
                  <a:pt x="2051" y="803"/>
                  <a:pt x="2052" y="803"/>
                  <a:pt x="2053" y="803"/>
                </a:cubicBezTo>
                <a:cubicBezTo>
                  <a:pt x="2053" y="804"/>
                  <a:pt x="2053" y="804"/>
                  <a:pt x="2054" y="804"/>
                </a:cubicBezTo>
                <a:cubicBezTo>
                  <a:pt x="2054" y="805"/>
                  <a:pt x="2055" y="805"/>
                  <a:pt x="2055" y="805"/>
                </a:cubicBezTo>
                <a:cubicBezTo>
                  <a:pt x="2056" y="805"/>
                  <a:pt x="2056" y="805"/>
                  <a:pt x="2057" y="806"/>
                </a:cubicBezTo>
                <a:cubicBezTo>
                  <a:pt x="2057" y="807"/>
                  <a:pt x="2057" y="807"/>
                  <a:pt x="2058" y="807"/>
                </a:cubicBezTo>
                <a:cubicBezTo>
                  <a:pt x="2059" y="807"/>
                  <a:pt x="2060" y="807"/>
                  <a:pt x="2061" y="807"/>
                </a:cubicBezTo>
                <a:cubicBezTo>
                  <a:pt x="2061" y="807"/>
                  <a:pt x="2062" y="807"/>
                  <a:pt x="2063" y="807"/>
                </a:cubicBezTo>
                <a:cubicBezTo>
                  <a:pt x="2063" y="807"/>
                  <a:pt x="2063" y="807"/>
                  <a:pt x="2064" y="806"/>
                </a:cubicBezTo>
                <a:cubicBezTo>
                  <a:pt x="2064" y="806"/>
                  <a:pt x="2064" y="806"/>
                  <a:pt x="2065" y="807"/>
                </a:cubicBezTo>
                <a:cubicBezTo>
                  <a:pt x="2065" y="807"/>
                  <a:pt x="2065" y="807"/>
                  <a:pt x="2065" y="808"/>
                </a:cubicBezTo>
                <a:cubicBezTo>
                  <a:pt x="2064" y="808"/>
                  <a:pt x="2064" y="808"/>
                  <a:pt x="2063" y="808"/>
                </a:cubicBezTo>
                <a:cubicBezTo>
                  <a:pt x="2062" y="808"/>
                  <a:pt x="2062" y="809"/>
                  <a:pt x="2061" y="809"/>
                </a:cubicBezTo>
                <a:cubicBezTo>
                  <a:pt x="2061" y="810"/>
                  <a:pt x="2060" y="809"/>
                  <a:pt x="2059" y="810"/>
                </a:cubicBezTo>
                <a:cubicBezTo>
                  <a:pt x="2058" y="811"/>
                  <a:pt x="2058" y="812"/>
                  <a:pt x="2058" y="813"/>
                </a:cubicBezTo>
                <a:cubicBezTo>
                  <a:pt x="2058" y="813"/>
                  <a:pt x="2058" y="813"/>
                  <a:pt x="2059" y="813"/>
                </a:cubicBezTo>
                <a:cubicBezTo>
                  <a:pt x="2060" y="813"/>
                  <a:pt x="2061" y="812"/>
                  <a:pt x="2062" y="811"/>
                </a:cubicBezTo>
                <a:cubicBezTo>
                  <a:pt x="2063" y="811"/>
                  <a:pt x="2063" y="811"/>
                  <a:pt x="2064" y="811"/>
                </a:cubicBezTo>
                <a:cubicBezTo>
                  <a:pt x="2064" y="810"/>
                  <a:pt x="2064" y="810"/>
                  <a:pt x="2065" y="810"/>
                </a:cubicBezTo>
                <a:cubicBezTo>
                  <a:pt x="2065" y="809"/>
                  <a:pt x="2066" y="809"/>
                  <a:pt x="2066" y="809"/>
                </a:cubicBezTo>
                <a:cubicBezTo>
                  <a:pt x="2066" y="809"/>
                  <a:pt x="2066" y="808"/>
                  <a:pt x="2067" y="808"/>
                </a:cubicBezTo>
                <a:cubicBezTo>
                  <a:pt x="2067" y="807"/>
                  <a:pt x="2068" y="807"/>
                  <a:pt x="2069" y="807"/>
                </a:cubicBezTo>
                <a:cubicBezTo>
                  <a:pt x="2070" y="806"/>
                  <a:pt x="2070" y="806"/>
                  <a:pt x="2071" y="805"/>
                </a:cubicBezTo>
                <a:cubicBezTo>
                  <a:pt x="2071" y="804"/>
                  <a:pt x="2072" y="804"/>
                  <a:pt x="2073" y="804"/>
                </a:cubicBezTo>
                <a:cubicBezTo>
                  <a:pt x="2073" y="804"/>
                  <a:pt x="2073" y="803"/>
                  <a:pt x="2074" y="802"/>
                </a:cubicBezTo>
                <a:cubicBezTo>
                  <a:pt x="2075" y="801"/>
                  <a:pt x="2075" y="802"/>
                  <a:pt x="2076" y="802"/>
                </a:cubicBezTo>
                <a:cubicBezTo>
                  <a:pt x="2077" y="802"/>
                  <a:pt x="2078" y="801"/>
                  <a:pt x="2079" y="801"/>
                </a:cubicBezTo>
                <a:cubicBezTo>
                  <a:pt x="2079" y="801"/>
                  <a:pt x="2080" y="801"/>
                  <a:pt x="2081" y="801"/>
                </a:cubicBezTo>
                <a:cubicBezTo>
                  <a:pt x="2081" y="801"/>
                  <a:pt x="2082" y="801"/>
                  <a:pt x="2082" y="801"/>
                </a:cubicBezTo>
                <a:cubicBezTo>
                  <a:pt x="2082" y="800"/>
                  <a:pt x="2082" y="801"/>
                  <a:pt x="2083" y="801"/>
                </a:cubicBezTo>
                <a:cubicBezTo>
                  <a:pt x="2083" y="801"/>
                  <a:pt x="2084" y="801"/>
                  <a:pt x="2085" y="801"/>
                </a:cubicBezTo>
                <a:cubicBezTo>
                  <a:pt x="2086" y="801"/>
                  <a:pt x="2086" y="802"/>
                  <a:pt x="2086" y="802"/>
                </a:cubicBezTo>
                <a:cubicBezTo>
                  <a:pt x="2087" y="802"/>
                  <a:pt x="2087" y="802"/>
                  <a:pt x="2088" y="802"/>
                </a:cubicBezTo>
                <a:cubicBezTo>
                  <a:pt x="2089" y="802"/>
                  <a:pt x="2089" y="802"/>
                  <a:pt x="2090" y="802"/>
                </a:cubicBezTo>
                <a:cubicBezTo>
                  <a:pt x="2091" y="801"/>
                  <a:pt x="2091" y="802"/>
                  <a:pt x="2092" y="802"/>
                </a:cubicBezTo>
                <a:cubicBezTo>
                  <a:pt x="2092" y="803"/>
                  <a:pt x="2092" y="803"/>
                  <a:pt x="2093" y="803"/>
                </a:cubicBezTo>
                <a:cubicBezTo>
                  <a:pt x="2093" y="803"/>
                  <a:pt x="2093" y="803"/>
                  <a:pt x="2093" y="803"/>
                </a:cubicBezTo>
                <a:cubicBezTo>
                  <a:pt x="2094" y="804"/>
                  <a:pt x="2094" y="804"/>
                  <a:pt x="2095" y="804"/>
                </a:cubicBezTo>
                <a:cubicBezTo>
                  <a:pt x="2095" y="804"/>
                  <a:pt x="2096" y="804"/>
                  <a:pt x="2096" y="804"/>
                </a:cubicBezTo>
                <a:cubicBezTo>
                  <a:pt x="2097" y="805"/>
                  <a:pt x="2097" y="805"/>
                  <a:pt x="2098" y="805"/>
                </a:cubicBezTo>
                <a:cubicBezTo>
                  <a:pt x="2098" y="805"/>
                  <a:pt x="2099" y="805"/>
                  <a:pt x="2099" y="805"/>
                </a:cubicBezTo>
                <a:cubicBezTo>
                  <a:pt x="2099" y="806"/>
                  <a:pt x="2098" y="806"/>
                  <a:pt x="2098" y="805"/>
                </a:cubicBezTo>
                <a:cubicBezTo>
                  <a:pt x="2098" y="805"/>
                  <a:pt x="2097" y="805"/>
                  <a:pt x="2097" y="805"/>
                </a:cubicBezTo>
                <a:cubicBezTo>
                  <a:pt x="2096" y="805"/>
                  <a:pt x="2095" y="805"/>
                  <a:pt x="2094" y="806"/>
                </a:cubicBezTo>
                <a:cubicBezTo>
                  <a:pt x="2094" y="806"/>
                  <a:pt x="2093" y="806"/>
                  <a:pt x="2092" y="806"/>
                </a:cubicBezTo>
                <a:cubicBezTo>
                  <a:pt x="2092" y="806"/>
                  <a:pt x="2091" y="806"/>
                  <a:pt x="2091" y="806"/>
                </a:cubicBezTo>
                <a:cubicBezTo>
                  <a:pt x="2090" y="806"/>
                  <a:pt x="2090" y="806"/>
                  <a:pt x="2090" y="807"/>
                </a:cubicBezTo>
                <a:cubicBezTo>
                  <a:pt x="2089" y="807"/>
                  <a:pt x="2088" y="807"/>
                  <a:pt x="2088" y="807"/>
                </a:cubicBezTo>
                <a:cubicBezTo>
                  <a:pt x="2088" y="808"/>
                  <a:pt x="2089" y="808"/>
                  <a:pt x="2090" y="808"/>
                </a:cubicBezTo>
                <a:cubicBezTo>
                  <a:pt x="2090" y="808"/>
                  <a:pt x="2090" y="809"/>
                  <a:pt x="2090" y="809"/>
                </a:cubicBezTo>
                <a:cubicBezTo>
                  <a:pt x="2091" y="809"/>
                  <a:pt x="2091" y="809"/>
                  <a:pt x="2091" y="809"/>
                </a:cubicBezTo>
                <a:cubicBezTo>
                  <a:pt x="2093" y="809"/>
                  <a:pt x="2091" y="810"/>
                  <a:pt x="2090" y="810"/>
                </a:cubicBezTo>
                <a:cubicBezTo>
                  <a:pt x="2089" y="810"/>
                  <a:pt x="2089" y="810"/>
                  <a:pt x="2088" y="810"/>
                </a:cubicBezTo>
                <a:cubicBezTo>
                  <a:pt x="2088" y="810"/>
                  <a:pt x="2087" y="810"/>
                  <a:pt x="2086" y="810"/>
                </a:cubicBezTo>
                <a:cubicBezTo>
                  <a:pt x="2086" y="810"/>
                  <a:pt x="2086" y="810"/>
                  <a:pt x="2085" y="810"/>
                </a:cubicBezTo>
                <a:cubicBezTo>
                  <a:pt x="2085" y="810"/>
                  <a:pt x="2085" y="810"/>
                  <a:pt x="2085" y="810"/>
                </a:cubicBezTo>
                <a:cubicBezTo>
                  <a:pt x="2084" y="810"/>
                  <a:pt x="2083" y="810"/>
                  <a:pt x="2082" y="810"/>
                </a:cubicBezTo>
                <a:cubicBezTo>
                  <a:pt x="2081" y="810"/>
                  <a:pt x="2081" y="809"/>
                  <a:pt x="2080" y="810"/>
                </a:cubicBezTo>
                <a:cubicBezTo>
                  <a:pt x="2079" y="810"/>
                  <a:pt x="2079" y="810"/>
                  <a:pt x="2079" y="810"/>
                </a:cubicBezTo>
                <a:cubicBezTo>
                  <a:pt x="2078" y="810"/>
                  <a:pt x="2078" y="809"/>
                  <a:pt x="2078" y="809"/>
                </a:cubicBezTo>
                <a:cubicBezTo>
                  <a:pt x="2078" y="808"/>
                  <a:pt x="2078" y="808"/>
                  <a:pt x="2078" y="808"/>
                </a:cubicBezTo>
                <a:cubicBezTo>
                  <a:pt x="2077" y="808"/>
                  <a:pt x="2077" y="808"/>
                  <a:pt x="2077" y="808"/>
                </a:cubicBezTo>
                <a:cubicBezTo>
                  <a:pt x="2077" y="808"/>
                  <a:pt x="2077" y="808"/>
                  <a:pt x="2077" y="808"/>
                </a:cubicBezTo>
                <a:cubicBezTo>
                  <a:pt x="2075" y="808"/>
                  <a:pt x="2077" y="809"/>
                  <a:pt x="2077" y="809"/>
                </a:cubicBezTo>
                <a:cubicBezTo>
                  <a:pt x="2077" y="811"/>
                  <a:pt x="2076" y="810"/>
                  <a:pt x="2075" y="811"/>
                </a:cubicBezTo>
                <a:cubicBezTo>
                  <a:pt x="2075" y="811"/>
                  <a:pt x="2074" y="811"/>
                  <a:pt x="2073" y="811"/>
                </a:cubicBezTo>
                <a:cubicBezTo>
                  <a:pt x="2073" y="810"/>
                  <a:pt x="2073" y="810"/>
                  <a:pt x="2073" y="810"/>
                </a:cubicBezTo>
                <a:cubicBezTo>
                  <a:pt x="2072" y="810"/>
                  <a:pt x="2072" y="810"/>
                  <a:pt x="2072" y="809"/>
                </a:cubicBezTo>
                <a:cubicBezTo>
                  <a:pt x="2071" y="808"/>
                  <a:pt x="2071" y="809"/>
                  <a:pt x="2070" y="809"/>
                </a:cubicBezTo>
                <a:cubicBezTo>
                  <a:pt x="2069" y="809"/>
                  <a:pt x="2069" y="809"/>
                  <a:pt x="2069" y="809"/>
                </a:cubicBezTo>
                <a:cubicBezTo>
                  <a:pt x="2068" y="809"/>
                  <a:pt x="2068" y="810"/>
                  <a:pt x="2068" y="810"/>
                </a:cubicBezTo>
                <a:cubicBezTo>
                  <a:pt x="2067" y="810"/>
                  <a:pt x="2067" y="810"/>
                  <a:pt x="2066" y="810"/>
                </a:cubicBezTo>
                <a:cubicBezTo>
                  <a:pt x="2066" y="810"/>
                  <a:pt x="2066" y="811"/>
                  <a:pt x="2066" y="811"/>
                </a:cubicBezTo>
                <a:cubicBezTo>
                  <a:pt x="2065" y="811"/>
                  <a:pt x="2065" y="811"/>
                  <a:pt x="2065" y="811"/>
                </a:cubicBezTo>
                <a:cubicBezTo>
                  <a:pt x="2064" y="811"/>
                  <a:pt x="2063" y="812"/>
                  <a:pt x="2063" y="812"/>
                </a:cubicBezTo>
                <a:cubicBezTo>
                  <a:pt x="2062" y="812"/>
                  <a:pt x="2062" y="812"/>
                  <a:pt x="2061" y="813"/>
                </a:cubicBezTo>
                <a:cubicBezTo>
                  <a:pt x="2060" y="813"/>
                  <a:pt x="2059" y="813"/>
                  <a:pt x="2059" y="813"/>
                </a:cubicBezTo>
                <a:cubicBezTo>
                  <a:pt x="2057" y="814"/>
                  <a:pt x="2059" y="815"/>
                  <a:pt x="2058" y="816"/>
                </a:cubicBezTo>
                <a:cubicBezTo>
                  <a:pt x="2058" y="816"/>
                  <a:pt x="2058" y="816"/>
                  <a:pt x="2058" y="816"/>
                </a:cubicBezTo>
                <a:cubicBezTo>
                  <a:pt x="2058" y="817"/>
                  <a:pt x="2058" y="817"/>
                  <a:pt x="2058" y="818"/>
                </a:cubicBezTo>
                <a:cubicBezTo>
                  <a:pt x="2058" y="818"/>
                  <a:pt x="2058" y="818"/>
                  <a:pt x="2058" y="819"/>
                </a:cubicBezTo>
                <a:cubicBezTo>
                  <a:pt x="2058" y="819"/>
                  <a:pt x="2058" y="820"/>
                  <a:pt x="2058" y="821"/>
                </a:cubicBezTo>
                <a:cubicBezTo>
                  <a:pt x="2057" y="821"/>
                  <a:pt x="2057" y="822"/>
                  <a:pt x="2058" y="822"/>
                </a:cubicBezTo>
                <a:cubicBezTo>
                  <a:pt x="2058" y="822"/>
                  <a:pt x="2059" y="822"/>
                  <a:pt x="2059" y="822"/>
                </a:cubicBezTo>
                <a:cubicBezTo>
                  <a:pt x="2060" y="822"/>
                  <a:pt x="2061" y="822"/>
                  <a:pt x="2062" y="821"/>
                </a:cubicBezTo>
                <a:cubicBezTo>
                  <a:pt x="2063" y="821"/>
                  <a:pt x="2064" y="821"/>
                  <a:pt x="2065" y="821"/>
                </a:cubicBezTo>
                <a:cubicBezTo>
                  <a:pt x="2065" y="821"/>
                  <a:pt x="2067" y="821"/>
                  <a:pt x="2067" y="822"/>
                </a:cubicBezTo>
                <a:cubicBezTo>
                  <a:pt x="2067" y="822"/>
                  <a:pt x="2066" y="823"/>
                  <a:pt x="2066" y="823"/>
                </a:cubicBezTo>
                <a:cubicBezTo>
                  <a:pt x="2065" y="823"/>
                  <a:pt x="2065" y="823"/>
                  <a:pt x="2065" y="823"/>
                </a:cubicBezTo>
                <a:cubicBezTo>
                  <a:pt x="2065" y="824"/>
                  <a:pt x="2063" y="825"/>
                  <a:pt x="2064" y="825"/>
                </a:cubicBezTo>
                <a:cubicBezTo>
                  <a:pt x="2064" y="825"/>
                  <a:pt x="2065" y="825"/>
                  <a:pt x="2065" y="826"/>
                </a:cubicBezTo>
                <a:cubicBezTo>
                  <a:pt x="2065" y="826"/>
                  <a:pt x="2065" y="826"/>
                  <a:pt x="2065" y="826"/>
                </a:cubicBezTo>
                <a:cubicBezTo>
                  <a:pt x="2065" y="827"/>
                  <a:pt x="2065" y="827"/>
                  <a:pt x="2065" y="827"/>
                </a:cubicBezTo>
                <a:cubicBezTo>
                  <a:pt x="2065" y="828"/>
                  <a:pt x="2065" y="829"/>
                  <a:pt x="2066" y="829"/>
                </a:cubicBezTo>
                <a:cubicBezTo>
                  <a:pt x="2066" y="830"/>
                  <a:pt x="2068" y="829"/>
                  <a:pt x="2068" y="830"/>
                </a:cubicBezTo>
                <a:cubicBezTo>
                  <a:pt x="2068" y="831"/>
                  <a:pt x="2067" y="831"/>
                  <a:pt x="2066" y="831"/>
                </a:cubicBezTo>
                <a:cubicBezTo>
                  <a:pt x="2066" y="832"/>
                  <a:pt x="2066" y="832"/>
                  <a:pt x="2066" y="832"/>
                </a:cubicBezTo>
                <a:cubicBezTo>
                  <a:pt x="2065" y="832"/>
                  <a:pt x="2065" y="832"/>
                  <a:pt x="2065" y="833"/>
                </a:cubicBezTo>
                <a:cubicBezTo>
                  <a:pt x="2064" y="833"/>
                  <a:pt x="2065" y="833"/>
                  <a:pt x="2065" y="833"/>
                </a:cubicBezTo>
                <a:cubicBezTo>
                  <a:pt x="2065" y="834"/>
                  <a:pt x="2065" y="834"/>
                  <a:pt x="2066" y="835"/>
                </a:cubicBezTo>
                <a:cubicBezTo>
                  <a:pt x="2066" y="835"/>
                  <a:pt x="2067" y="835"/>
                  <a:pt x="2068" y="836"/>
                </a:cubicBezTo>
                <a:cubicBezTo>
                  <a:pt x="2068" y="836"/>
                  <a:pt x="2068" y="836"/>
                  <a:pt x="2068" y="836"/>
                </a:cubicBezTo>
                <a:cubicBezTo>
                  <a:pt x="2068" y="837"/>
                  <a:pt x="2068" y="837"/>
                  <a:pt x="2067" y="837"/>
                </a:cubicBezTo>
                <a:cubicBezTo>
                  <a:pt x="2067" y="836"/>
                  <a:pt x="2066" y="837"/>
                  <a:pt x="2065" y="837"/>
                </a:cubicBezTo>
                <a:cubicBezTo>
                  <a:pt x="2065" y="837"/>
                  <a:pt x="2064" y="836"/>
                  <a:pt x="2064" y="836"/>
                </a:cubicBezTo>
                <a:cubicBezTo>
                  <a:pt x="2064" y="836"/>
                  <a:pt x="2063" y="836"/>
                  <a:pt x="2063" y="836"/>
                </a:cubicBezTo>
                <a:cubicBezTo>
                  <a:pt x="2063" y="835"/>
                  <a:pt x="2063" y="835"/>
                  <a:pt x="2063" y="834"/>
                </a:cubicBezTo>
                <a:cubicBezTo>
                  <a:pt x="2063" y="834"/>
                  <a:pt x="2063" y="834"/>
                  <a:pt x="2062" y="834"/>
                </a:cubicBezTo>
                <a:cubicBezTo>
                  <a:pt x="2062" y="833"/>
                  <a:pt x="2062" y="833"/>
                  <a:pt x="2061" y="833"/>
                </a:cubicBezTo>
                <a:cubicBezTo>
                  <a:pt x="2061" y="833"/>
                  <a:pt x="2061" y="833"/>
                  <a:pt x="2061" y="834"/>
                </a:cubicBezTo>
                <a:cubicBezTo>
                  <a:pt x="2061" y="834"/>
                  <a:pt x="2061" y="834"/>
                  <a:pt x="2061" y="834"/>
                </a:cubicBezTo>
                <a:cubicBezTo>
                  <a:pt x="2062" y="835"/>
                  <a:pt x="2062" y="835"/>
                  <a:pt x="2062" y="835"/>
                </a:cubicBezTo>
                <a:cubicBezTo>
                  <a:pt x="2062" y="836"/>
                  <a:pt x="2062" y="837"/>
                  <a:pt x="2061" y="837"/>
                </a:cubicBezTo>
                <a:cubicBezTo>
                  <a:pt x="2061" y="837"/>
                  <a:pt x="2061" y="837"/>
                  <a:pt x="2060" y="837"/>
                </a:cubicBezTo>
                <a:cubicBezTo>
                  <a:pt x="2060" y="837"/>
                  <a:pt x="2060" y="837"/>
                  <a:pt x="2059" y="838"/>
                </a:cubicBezTo>
                <a:cubicBezTo>
                  <a:pt x="2059" y="838"/>
                  <a:pt x="2059" y="838"/>
                  <a:pt x="2059" y="838"/>
                </a:cubicBezTo>
                <a:cubicBezTo>
                  <a:pt x="2059" y="839"/>
                  <a:pt x="2059" y="839"/>
                  <a:pt x="2060" y="839"/>
                </a:cubicBezTo>
                <a:cubicBezTo>
                  <a:pt x="2060" y="839"/>
                  <a:pt x="2060" y="839"/>
                  <a:pt x="2061" y="839"/>
                </a:cubicBezTo>
                <a:cubicBezTo>
                  <a:pt x="2061" y="839"/>
                  <a:pt x="2061" y="839"/>
                  <a:pt x="2062" y="839"/>
                </a:cubicBezTo>
                <a:cubicBezTo>
                  <a:pt x="2063" y="839"/>
                  <a:pt x="2064" y="839"/>
                  <a:pt x="2065" y="839"/>
                </a:cubicBezTo>
                <a:cubicBezTo>
                  <a:pt x="2065" y="839"/>
                  <a:pt x="2066" y="840"/>
                  <a:pt x="2067" y="840"/>
                </a:cubicBezTo>
                <a:cubicBezTo>
                  <a:pt x="2067" y="840"/>
                  <a:pt x="2067" y="841"/>
                  <a:pt x="2068" y="841"/>
                </a:cubicBezTo>
                <a:cubicBezTo>
                  <a:pt x="2068" y="841"/>
                  <a:pt x="2068" y="841"/>
                  <a:pt x="2069" y="841"/>
                </a:cubicBezTo>
                <a:cubicBezTo>
                  <a:pt x="2069" y="841"/>
                  <a:pt x="2070" y="842"/>
                  <a:pt x="2070" y="842"/>
                </a:cubicBezTo>
                <a:cubicBezTo>
                  <a:pt x="2070" y="842"/>
                  <a:pt x="2070" y="842"/>
                  <a:pt x="2070" y="843"/>
                </a:cubicBezTo>
                <a:cubicBezTo>
                  <a:pt x="2070" y="843"/>
                  <a:pt x="2070" y="843"/>
                  <a:pt x="2070" y="843"/>
                </a:cubicBezTo>
                <a:cubicBezTo>
                  <a:pt x="2071" y="843"/>
                  <a:pt x="2071" y="843"/>
                  <a:pt x="2071" y="844"/>
                </a:cubicBezTo>
                <a:cubicBezTo>
                  <a:pt x="2071" y="844"/>
                  <a:pt x="2071" y="844"/>
                  <a:pt x="2071" y="845"/>
                </a:cubicBezTo>
                <a:cubicBezTo>
                  <a:pt x="2071" y="845"/>
                  <a:pt x="2070" y="845"/>
                  <a:pt x="2070" y="845"/>
                </a:cubicBezTo>
                <a:cubicBezTo>
                  <a:pt x="2070" y="846"/>
                  <a:pt x="2070" y="846"/>
                  <a:pt x="2069" y="846"/>
                </a:cubicBezTo>
                <a:cubicBezTo>
                  <a:pt x="2069" y="846"/>
                  <a:pt x="2068" y="846"/>
                  <a:pt x="2068" y="846"/>
                </a:cubicBezTo>
                <a:cubicBezTo>
                  <a:pt x="2068" y="847"/>
                  <a:pt x="2068" y="847"/>
                  <a:pt x="2069" y="847"/>
                </a:cubicBezTo>
                <a:cubicBezTo>
                  <a:pt x="2069" y="847"/>
                  <a:pt x="2069" y="847"/>
                  <a:pt x="2069" y="848"/>
                </a:cubicBezTo>
                <a:cubicBezTo>
                  <a:pt x="2070" y="848"/>
                  <a:pt x="2070" y="848"/>
                  <a:pt x="2070" y="848"/>
                </a:cubicBezTo>
                <a:cubicBezTo>
                  <a:pt x="2071" y="849"/>
                  <a:pt x="2070" y="849"/>
                  <a:pt x="2070" y="850"/>
                </a:cubicBezTo>
                <a:cubicBezTo>
                  <a:pt x="2070" y="851"/>
                  <a:pt x="2071" y="850"/>
                  <a:pt x="2072" y="850"/>
                </a:cubicBezTo>
                <a:cubicBezTo>
                  <a:pt x="2073" y="850"/>
                  <a:pt x="2073" y="851"/>
                  <a:pt x="2074" y="851"/>
                </a:cubicBezTo>
                <a:cubicBezTo>
                  <a:pt x="2075" y="852"/>
                  <a:pt x="2075" y="852"/>
                  <a:pt x="2074" y="853"/>
                </a:cubicBezTo>
                <a:cubicBezTo>
                  <a:pt x="2074" y="853"/>
                  <a:pt x="2073" y="854"/>
                  <a:pt x="2073" y="854"/>
                </a:cubicBezTo>
                <a:cubicBezTo>
                  <a:pt x="2073" y="854"/>
                  <a:pt x="2073" y="854"/>
                  <a:pt x="2072" y="854"/>
                </a:cubicBezTo>
                <a:cubicBezTo>
                  <a:pt x="2072" y="853"/>
                  <a:pt x="2070" y="853"/>
                  <a:pt x="2070" y="854"/>
                </a:cubicBezTo>
                <a:cubicBezTo>
                  <a:pt x="2070" y="854"/>
                  <a:pt x="2071" y="854"/>
                  <a:pt x="2071" y="854"/>
                </a:cubicBezTo>
                <a:cubicBezTo>
                  <a:pt x="2071" y="855"/>
                  <a:pt x="2071" y="855"/>
                  <a:pt x="2071" y="855"/>
                </a:cubicBezTo>
                <a:cubicBezTo>
                  <a:pt x="2071" y="855"/>
                  <a:pt x="2071" y="855"/>
                  <a:pt x="2072" y="855"/>
                </a:cubicBezTo>
                <a:cubicBezTo>
                  <a:pt x="2072" y="855"/>
                  <a:pt x="2073" y="855"/>
                  <a:pt x="2073" y="855"/>
                </a:cubicBezTo>
                <a:cubicBezTo>
                  <a:pt x="2074" y="855"/>
                  <a:pt x="2074" y="855"/>
                  <a:pt x="2075" y="855"/>
                </a:cubicBezTo>
                <a:cubicBezTo>
                  <a:pt x="2075" y="855"/>
                  <a:pt x="2075" y="855"/>
                  <a:pt x="2076" y="855"/>
                </a:cubicBezTo>
                <a:cubicBezTo>
                  <a:pt x="2076" y="855"/>
                  <a:pt x="2076" y="855"/>
                  <a:pt x="2077" y="855"/>
                </a:cubicBezTo>
                <a:cubicBezTo>
                  <a:pt x="2077" y="855"/>
                  <a:pt x="2078" y="855"/>
                  <a:pt x="2078" y="855"/>
                </a:cubicBezTo>
                <a:cubicBezTo>
                  <a:pt x="2079" y="854"/>
                  <a:pt x="2079" y="855"/>
                  <a:pt x="2080" y="855"/>
                </a:cubicBezTo>
                <a:cubicBezTo>
                  <a:pt x="2081" y="855"/>
                  <a:pt x="2082" y="854"/>
                  <a:pt x="2082" y="855"/>
                </a:cubicBezTo>
                <a:cubicBezTo>
                  <a:pt x="2081" y="856"/>
                  <a:pt x="2081" y="856"/>
                  <a:pt x="2081" y="856"/>
                </a:cubicBezTo>
                <a:cubicBezTo>
                  <a:pt x="2080" y="856"/>
                  <a:pt x="2080" y="856"/>
                  <a:pt x="2080" y="857"/>
                </a:cubicBezTo>
                <a:cubicBezTo>
                  <a:pt x="2079" y="857"/>
                  <a:pt x="2078" y="857"/>
                  <a:pt x="2077" y="857"/>
                </a:cubicBezTo>
                <a:cubicBezTo>
                  <a:pt x="2076" y="857"/>
                  <a:pt x="2076" y="858"/>
                  <a:pt x="2075" y="858"/>
                </a:cubicBezTo>
                <a:cubicBezTo>
                  <a:pt x="2074" y="858"/>
                  <a:pt x="2073" y="858"/>
                  <a:pt x="2073" y="859"/>
                </a:cubicBezTo>
                <a:cubicBezTo>
                  <a:pt x="2072" y="859"/>
                  <a:pt x="2074" y="859"/>
                  <a:pt x="2074" y="859"/>
                </a:cubicBezTo>
                <a:cubicBezTo>
                  <a:pt x="2075" y="859"/>
                  <a:pt x="2075" y="859"/>
                  <a:pt x="2076" y="859"/>
                </a:cubicBezTo>
                <a:cubicBezTo>
                  <a:pt x="2076" y="859"/>
                  <a:pt x="2076" y="859"/>
                  <a:pt x="2077" y="858"/>
                </a:cubicBezTo>
                <a:cubicBezTo>
                  <a:pt x="2077" y="858"/>
                  <a:pt x="2077" y="858"/>
                  <a:pt x="2077" y="858"/>
                </a:cubicBezTo>
                <a:cubicBezTo>
                  <a:pt x="2078" y="858"/>
                  <a:pt x="2079" y="858"/>
                  <a:pt x="2079" y="858"/>
                </a:cubicBezTo>
                <a:cubicBezTo>
                  <a:pt x="2079" y="858"/>
                  <a:pt x="2079" y="858"/>
                  <a:pt x="2079" y="859"/>
                </a:cubicBezTo>
                <a:cubicBezTo>
                  <a:pt x="2079" y="859"/>
                  <a:pt x="2079" y="859"/>
                  <a:pt x="2079" y="859"/>
                </a:cubicBezTo>
                <a:cubicBezTo>
                  <a:pt x="2079" y="859"/>
                  <a:pt x="2079" y="859"/>
                  <a:pt x="2079" y="859"/>
                </a:cubicBezTo>
                <a:cubicBezTo>
                  <a:pt x="2079" y="860"/>
                  <a:pt x="2080" y="859"/>
                  <a:pt x="2079" y="860"/>
                </a:cubicBezTo>
                <a:cubicBezTo>
                  <a:pt x="2079" y="860"/>
                  <a:pt x="2079" y="860"/>
                  <a:pt x="2079" y="861"/>
                </a:cubicBezTo>
                <a:cubicBezTo>
                  <a:pt x="2080" y="861"/>
                  <a:pt x="2080" y="860"/>
                  <a:pt x="2081" y="859"/>
                </a:cubicBezTo>
                <a:cubicBezTo>
                  <a:pt x="2082" y="858"/>
                  <a:pt x="2082" y="858"/>
                  <a:pt x="2083" y="858"/>
                </a:cubicBezTo>
                <a:cubicBezTo>
                  <a:pt x="2084" y="857"/>
                  <a:pt x="2084" y="857"/>
                  <a:pt x="2085" y="857"/>
                </a:cubicBezTo>
                <a:cubicBezTo>
                  <a:pt x="2086" y="857"/>
                  <a:pt x="2086" y="858"/>
                  <a:pt x="2086" y="858"/>
                </a:cubicBezTo>
                <a:cubicBezTo>
                  <a:pt x="2086" y="858"/>
                  <a:pt x="2086" y="859"/>
                  <a:pt x="2087" y="859"/>
                </a:cubicBezTo>
                <a:cubicBezTo>
                  <a:pt x="2087" y="859"/>
                  <a:pt x="2088" y="859"/>
                  <a:pt x="2088" y="859"/>
                </a:cubicBezTo>
                <a:cubicBezTo>
                  <a:pt x="2089" y="860"/>
                  <a:pt x="2089" y="860"/>
                  <a:pt x="2089" y="859"/>
                </a:cubicBezTo>
                <a:cubicBezTo>
                  <a:pt x="2090" y="859"/>
                  <a:pt x="2090" y="859"/>
                  <a:pt x="2090" y="860"/>
                </a:cubicBezTo>
                <a:cubicBezTo>
                  <a:pt x="2091" y="860"/>
                  <a:pt x="2091" y="860"/>
                  <a:pt x="2091" y="861"/>
                </a:cubicBezTo>
                <a:cubicBezTo>
                  <a:pt x="2091" y="861"/>
                  <a:pt x="2091" y="861"/>
                  <a:pt x="2092" y="862"/>
                </a:cubicBezTo>
                <a:cubicBezTo>
                  <a:pt x="2092" y="862"/>
                  <a:pt x="2092" y="863"/>
                  <a:pt x="2093" y="863"/>
                </a:cubicBezTo>
                <a:cubicBezTo>
                  <a:pt x="2093" y="864"/>
                  <a:pt x="2093" y="864"/>
                  <a:pt x="2093" y="864"/>
                </a:cubicBezTo>
                <a:cubicBezTo>
                  <a:pt x="2093" y="864"/>
                  <a:pt x="2093" y="864"/>
                  <a:pt x="2094" y="865"/>
                </a:cubicBezTo>
                <a:cubicBezTo>
                  <a:pt x="2094" y="865"/>
                  <a:pt x="2094" y="865"/>
                  <a:pt x="2095" y="865"/>
                </a:cubicBezTo>
                <a:cubicBezTo>
                  <a:pt x="2096" y="864"/>
                  <a:pt x="2096" y="865"/>
                  <a:pt x="2097" y="865"/>
                </a:cubicBezTo>
                <a:cubicBezTo>
                  <a:pt x="2097" y="865"/>
                  <a:pt x="2098" y="865"/>
                  <a:pt x="2098" y="865"/>
                </a:cubicBezTo>
                <a:cubicBezTo>
                  <a:pt x="2098" y="866"/>
                  <a:pt x="2098" y="866"/>
                  <a:pt x="2099" y="866"/>
                </a:cubicBezTo>
                <a:cubicBezTo>
                  <a:pt x="2099" y="866"/>
                  <a:pt x="2099" y="866"/>
                  <a:pt x="2100" y="866"/>
                </a:cubicBezTo>
                <a:cubicBezTo>
                  <a:pt x="2100" y="866"/>
                  <a:pt x="2100" y="866"/>
                  <a:pt x="2101" y="866"/>
                </a:cubicBezTo>
                <a:cubicBezTo>
                  <a:pt x="2101" y="865"/>
                  <a:pt x="2102" y="866"/>
                  <a:pt x="2103" y="865"/>
                </a:cubicBezTo>
                <a:cubicBezTo>
                  <a:pt x="2104" y="865"/>
                  <a:pt x="2104" y="864"/>
                  <a:pt x="2105" y="864"/>
                </a:cubicBezTo>
                <a:cubicBezTo>
                  <a:pt x="2105" y="865"/>
                  <a:pt x="2105" y="865"/>
                  <a:pt x="2106" y="865"/>
                </a:cubicBezTo>
                <a:cubicBezTo>
                  <a:pt x="2106" y="865"/>
                  <a:pt x="2106" y="865"/>
                  <a:pt x="2107" y="865"/>
                </a:cubicBezTo>
                <a:cubicBezTo>
                  <a:pt x="2107" y="865"/>
                  <a:pt x="2107" y="865"/>
                  <a:pt x="2107" y="864"/>
                </a:cubicBezTo>
                <a:cubicBezTo>
                  <a:pt x="2107" y="864"/>
                  <a:pt x="2108" y="864"/>
                  <a:pt x="2108" y="863"/>
                </a:cubicBezTo>
                <a:cubicBezTo>
                  <a:pt x="2108" y="863"/>
                  <a:pt x="2108" y="861"/>
                  <a:pt x="2108" y="861"/>
                </a:cubicBezTo>
                <a:cubicBezTo>
                  <a:pt x="2108" y="860"/>
                  <a:pt x="2108" y="859"/>
                  <a:pt x="2109" y="858"/>
                </a:cubicBezTo>
                <a:cubicBezTo>
                  <a:pt x="2109" y="858"/>
                  <a:pt x="2109" y="857"/>
                  <a:pt x="2109" y="857"/>
                </a:cubicBezTo>
                <a:cubicBezTo>
                  <a:pt x="2110" y="856"/>
                  <a:pt x="2111" y="857"/>
                  <a:pt x="2111" y="857"/>
                </a:cubicBezTo>
                <a:cubicBezTo>
                  <a:pt x="2112" y="857"/>
                  <a:pt x="2113" y="857"/>
                  <a:pt x="2115" y="857"/>
                </a:cubicBezTo>
                <a:cubicBezTo>
                  <a:pt x="2115" y="857"/>
                  <a:pt x="2116" y="858"/>
                  <a:pt x="2117" y="858"/>
                </a:cubicBezTo>
                <a:cubicBezTo>
                  <a:pt x="2118" y="858"/>
                  <a:pt x="2118" y="858"/>
                  <a:pt x="2119" y="859"/>
                </a:cubicBezTo>
                <a:cubicBezTo>
                  <a:pt x="2120" y="860"/>
                  <a:pt x="2121" y="860"/>
                  <a:pt x="2121" y="860"/>
                </a:cubicBezTo>
                <a:cubicBezTo>
                  <a:pt x="2122" y="860"/>
                  <a:pt x="2122" y="860"/>
                  <a:pt x="2122" y="861"/>
                </a:cubicBezTo>
                <a:cubicBezTo>
                  <a:pt x="2123" y="861"/>
                  <a:pt x="2123" y="861"/>
                  <a:pt x="2123" y="861"/>
                </a:cubicBezTo>
                <a:cubicBezTo>
                  <a:pt x="2124" y="862"/>
                  <a:pt x="2125" y="862"/>
                  <a:pt x="2125" y="862"/>
                </a:cubicBezTo>
                <a:cubicBezTo>
                  <a:pt x="2126" y="863"/>
                  <a:pt x="2127" y="863"/>
                  <a:pt x="2127" y="864"/>
                </a:cubicBezTo>
                <a:cubicBezTo>
                  <a:pt x="2128" y="864"/>
                  <a:pt x="2128" y="865"/>
                  <a:pt x="2129" y="865"/>
                </a:cubicBezTo>
                <a:cubicBezTo>
                  <a:pt x="2130" y="867"/>
                  <a:pt x="2132" y="867"/>
                  <a:pt x="2134" y="867"/>
                </a:cubicBezTo>
                <a:cubicBezTo>
                  <a:pt x="2135" y="867"/>
                  <a:pt x="2135" y="866"/>
                  <a:pt x="2136" y="866"/>
                </a:cubicBezTo>
                <a:cubicBezTo>
                  <a:pt x="2137" y="866"/>
                  <a:pt x="2138" y="866"/>
                  <a:pt x="2139" y="866"/>
                </a:cubicBezTo>
                <a:cubicBezTo>
                  <a:pt x="2141" y="866"/>
                  <a:pt x="2143" y="866"/>
                  <a:pt x="2145" y="866"/>
                </a:cubicBezTo>
                <a:cubicBezTo>
                  <a:pt x="2146" y="866"/>
                  <a:pt x="2147" y="865"/>
                  <a:pt x="2148" y="864"/>
                </a:cubicBezTo>
                <a:cubicBezTo>
                  <a:pt x="2148" y="863"/>
                  <a:pt x="2149" y="863"/>
                  <a:pt x="2149" y="862"/>
                </a:cubicBezTo>
                <a:cubicBezTo>
                  <a:pt x="2150" y="862"/>
                  <a:pt x="2151" y="861"/>
                  <a:pt x="2152" y="860"/>
                </a:cubicBezTo>
                <a:cubicBezTo>
                  <a:pt x="2152" y="860"/>
                  <a:pt x="2153" y="859"/>
                  <a:pt x="2154" y="859"/>
                </a:cubicBezTo>
                <a:cubicBezTo>
                  <a:pt x="2155" y="858"/>
                  <a:pt x="2156" y="858"/>
                  <a:pt x="2156" y="858"/>
                </a:cubicBezTo>
                <a:cubicBezTo>
                  <a:pt x="2157" y="858"/>
                  <a:pt x="2158" y="859"/>
                  <a:pt x="2158" y="859"/>
                </a:cubicBezTo>
                <a:cubicBezTo>
                  <a:pt x="2159" y="859"/>
                  <a:pt x="2159" y="859"/>
                  <a:pt x="2160" y="859"/>
                </a:cubicBezTo>
                <a:cubicBezTo>
                  <a:pt x="2160" y="859"/>
                  <a:pt x="2160" y="860"/>
                  <a:pt x="2161" y="860"/>
                </a:cubicBezTo>
                <a:cubicBezTo>
                  <a:pt x="2161" y="860"/>
                  <a:pt x="2161" y="860"/>
                  <a:pt x="2162" y="860"/>
                </a:cubicBezTo>
                <a:cubicBezTo>
                  <a:pt x="2162" y="860"/>
                  <a:pt x="2162" y="861"/>
                  <a:pt x="2163" y="861"/>
                </a:cubicBezTo>
                <a:cubicBezTo>
                  <a:pt x="2163" y="861"/>
                  <a:pt x="2165" y="861"/>
                  <a:pt x="2165" y="860"/>
                </a:cubicBezTo>
                <a:cubicBezTo>
                  <a:pt x="2165" y="860"/>
                  <a:pt x="2166" y="859"/>
                  <a:pt x="2166" y="859"/>
                </a:cubicBezTo>
                <a:cubicBezTo>
                  <a:pt x="2166" y="859"/>
                  <a:pt x="2167" y="859"/>
                  <a:pt x="2167" y="859"/>
                </a:cubicBezTo>
                <a:cubicBezTo>
                  <a:pt x="2168" y="858"/>
                  <a:pt x="2168" y="858"/>
                  <a:pt x="2169" y="857"/>
                </a:cubicBezTo>
                <a:cubicBezTo>
                  <a:pt x="2169" y="857"/>
                  <a:pt x="2170" y="856"/>
                  <a:pt x="2170" y="856"/>
                </a:cubicBezTo>
                <a:cubicBezTo>
                  <a:pt x="2171" y="856"/>
                  <a:pt x="2171" y="857"/>
                  <a:pt x="2171" y="857"/>
                </a:cubicBezTo>
                <a:cubicBezTo>
                  <a:pt x="2171" y="857"/>
                  <a:pt x="2172" y="857"/>
                  <a:pt x="2172" y="857"/>
                </a:cubicBezTo>
                <a:cubicBezTo>
                  <a:pt x="2173" y="858"/>
                  <a:pt x="2172" y="858"/>
                  <a:pt x="2172" y="859"/>
                </a:cubicBezTo>
                <a:cubicBezTo>
                  <a:pt x="2172" y="859"/>
                  <a:pt x="2172" y="859"/>
                  <a:pt x="2171" y="860"/>
                </a:cubicBezTo>
                <a:cubicBezTo>
                  <a:pt x="2171" y="860"/>
                  <a:pt x="2171" y="860"/>
                  <a:pt x="2171" y="861"/>
                </a:cubicBezTo>
                <a:cubicBezTo>
                  <a:pt x="2171" y="861"/>
                  <a:pt x="2170" y="862"/>
                  <a:pt x="2170" y="862"/>
                </a:cubicBezTo>
                <a:cubicBezTo>
                  <a:pt x="2170" y="862"/>
                  <a:pt x="2170" y="863"/>
                  <a:pt x="2169" y="863"/>
                </a:cubicBezTo>
                <a:cubicBezTo>
                  <a:pt x="2169" y="863"/>
                  <a:pt x="2169" y="863"/>
                  <a:pt x="2168" y="864"/>
                </a:cubicBezTo>
                <a:cubicBezTo>
                  <a:pt x="2168" y="865"/>
                  <a:pt x="2168" y="865"/>
                  <a:pt x="2169" y="866"/>
                </a:cubicBezTo>
                <a:cubicBezTo>
                  <a:pt x="2169" y="867"/>
                  <a:pt x="2170" y="867"/>
                  <a:pt x="2170" y="868"/>
                </a:cubicBezTo>
                <a:cubicBezTo>
                  <a:pt x="2170" y="869"/>
                  <a:pt x="2170" y="869"/>
                  <a:pt x="2169" y="869"/>
                </a:cubicBezTo>
                <a:cubicBezTo>
                  <a:pt x="2168" y="870"/>
                  <a:pt x="2168" y="871"/>
                  <a:pt x="2168" y="872"/>
                </a:cubicBezTo>
                <a:cubicBezTo>
                  <a:pt x="2168" y="872"/>
                  <a:pt x="2168" y="872"/>
                  <a:pt x="2168" y="873"/>
                </a:cubicBezTo>
                <a:cubicBezTo>
                  <a:pt x="2168" y="873"/>
                  <a:pt x="2167" y="873"/>
                  <a:pt x="2168" y="874"/>
                </a:cubicBezTo>
                <a:cubicBezTo>
                  <a:pt x="2168" y="874"/>
                  <a:pt x="2168" y="875"/>
                  <a:pt x="2169" y="875"/>
                </a:cubicBezTo>
                <a:cubicBezTo>
                  <a:pt x="2170" y="876"/>
                  <a:pt x="2169" y="878"/>
                  <a:pt x="2169" y="879"/>
                </a:cubicBezTo>
                <a:cubicBezTo>
                  <a:pt x="2169" y="880"/>
                  <a:pt x="2169" y="881"/>
                  <a:pt x="2169" y="882"/>
                </a:cubicBezTo>
                <a:cubicBezTo>
                  <a:pt x="2169" y="883"/>
                  <a:pt x="2169" y="883"/>
                  <a:pt x="2169" y="884"/>
                </a:cubicBezTo>
                <a:cubicBezTo>
                  <a:pt x="2170" y="885"/>
                  <a:pt x="2170" y="886"/>
                  <a:pt x="2170" y="886"/>
                </a:cubicBezTo>
                <a:cubicBezTo>
                  <a:pt x="2170" y="887"/>
                  <a:pt x="2169" y="888"/>
                  <a:pt x="2168" y="888"/>
                </a:cubicBezTo>
                <a:cubicBezTo>
                  <a:pt x="2168" y="889"/>
                  <a:pt x="2167" y="889"/>
                  <a:pt x="2167" y="890"/>
                </a:cubicBezTo>
                <a:cubicBezTo>
                  <a:pt x="2167" y="890"/>
                  <a:pt x="2166" y="891"/>
                  <a:pt x="2166" y="892"/>
                </a:cubicBezTo>
                <a:cubicBezTo>
                  <a:pt x="2166" y="892"/>
                  <a:pt x="2166" y="894"/>
                  <a:pt x="2166" y="894"/>
                </a:cubicBezTo>
                <a:cubicBezTo>
                  <a:pt x="2165" y="894"/>
                  <a:pt x="2165" y="895"/>
                  <a:pt x="2165" y="895"/>
                </a:cubicBezTo>
                <a:cubicBezTo>
                  <a:pt x="2165" y="896"/>
                  <a:pt x="2165" y="896"/>
                  <a:pt x="2164" y="896"/>
                </a:cubicBezTo>
                <a:cubicBezTo>
                  <a:pt x="2164" y="897"/>
                  <a:pt x="2164" y="897"/>
                  <a:pt x="2164" y="897"/>
                </a:cubicBezTo>
                <a:cubicBezTo>
                  <a:pt x="2163" y="898"/>
                  <a:pt x="2163" y="898"/>
                  <a:pt x="2163" y="898"/>
                </a:cubicBezTo>
                <a:cubicBezTo>
                  <a:pt x="2163" y="899"/>
                  <a:pt x="2163" y="899"/>
                  <a:pt x="2163" y="899"/>
                </a:cubicBezTo>
                <a:cubicBezTo>
                  <a:pt x="2163" y="900"/>
                  <a:pt x="2163" y="900"/>
                  <a:pt x="2162" y="901"/>
                </a:cubicBezTo>
                <a:cubicBezTo>
                  <a:pt x="2162" y="901"/>
                  <a:pt x="2162" y="901"/>
                  <a:pt x="2162" y="902"/>
                </a:cubicBezTo>
                <a:cubicBezTo>
                  <a:pt x="2161" y="902"/>
                  <a:pt x="2161" y="902"/>
                  <a:pt x="2161" y="903"/>
                </a:cubicBezTo>
                <a:cubicBezTo>
                  <a:pt x="2161" y="904"/>
                  <a:pt x="2161" y="904"/>
                  <a:pt x="2160" y="905"/>
                </a:cubicBezTo>
                <a:cubicBezTo>
                  <a:pt x="2160" y="905"/>
                  <a:pt x="2160" y="906"/>
                  <a:pt x="2160" y="907"/>
                </a:cubicBezTo>
                <a:cubicBezTo>
                  <a:pt x="2160" y="907"/>
                  <a:pt x="2160" y="908"/>
                  <a:pt x="2159" y="909"/>
                </a:cubicBezTo>
                <a:cubicBezTo>
                  <a:pt x="2159" y="909"/>
                  <a:pt x="2159" y="909"/>
                  <a:pt x="2159" y="910"/>
                </a:cubicBezTo>
                <a:cubicBezTo>
                  <a:pt x="2159" y="910"/>
                  <a:pt x="2159" y="911"/>
                  <a:pt x="2159" y="911"/>
                </a:cubicBezTo>
                <a:cubicBezTo>
                  <a:pt x="2158" y="912"/>
                  <a:pt x="2158" y="912"/>
                  <a:pt x="2158" y="913"/>
                </a:cubicBezTo>
                <a:cubicBezTo>
                  <a:pt x="2157" y="914"/>
                  <a:pt x="2158" y="914"/>
                  <a:pt x="2157" y="915"/>
                </a:cubicBezTo>
                <a:cubicBezTo>
                  <a:pt x="2157" y="916"/>
                  <a:pt x="2156" y="916"/>
                  <a:pt x="2156" y="917"/>
                </a:cubicBezTo>
                <a:cubicBezTo>
                  <a:pt x="2156" y="918"/>
                  <a:pt x="2156" y="919"/>
                  <a:pt x="2156" y="919"/>
                </a:cubicBezTo>
                <a:cubicBezTo>
                  <a:pt x="2155" y="920"/>
                  <a:pt x="2154" y="922"/>
                  <a:pt x="2154" y="923"/>
                </a:cubicBezTo>
                <a:cubicBezTo>
                  <a:pt x="2153" y="924"/>
                  <a:pt x="2153" y="924"/>
                  <a:pt x="2152" y="925"/>
                </a:cubicBezTo>
                <a:cubicBezTo>
                  <a:pt x="2152" y="925"/>
                  <a:pt x="2152" y="926"/>
                  <a:pt x="2151" y="926"/>
                </a:cubicBezTo>
                <a:cubicBezTo>
                  <a:pt x="2150" y="927"/>
                  <a:pt x="2149" y="928"/>
                  <a:pt x="2148" y="928"/>
                </a:cubicBezTo>
                <a:cubicBezTo>
                  <a:pt x="2147" y="929"/>
                  <a:pt x="2147" y="929"/>
                  <a:pt x="2146" y="929"/>
                </a:cubicBezTo>
                <a:cubicBezTo>
                  <a:pt x="2146" y="929"/>
                  <a:pt x="2146" y="929"/>
                  <a:pt x="2145" y="929"/>
                </a:cubicBezTo>
                <a:cubicBezTo>
                  <a:pt x="2145" y="930"/>
                  <a:pt x="2145" y="930"/>
                  <a:pt x="2145" y="930"/>
                </a:cubicBezTo>
                <a:cubicBezTo>
                  <a:pt x="2143" y="930"/>
                  <a:pt x="2142" y="931"/>
                  <a:pt x="2141" y="930"/>
                </a:cubicBezTo>
                <a:cubicBezTo>
                  <a:pt x="2140" y="930"/>
                  <a:pt x="2139" y="929"/>
                  <a:pt x="2138" y="929"/>
                </a:cubicBezTo>
                <a:cubicBezTo>
                  <a:pt x="2137" y="929"/>
                  <a:pt x="2134" y="929"/>
                  <a:pt x="2134" y="931"/>
                </a:cubicBezTo>
                <a:cubicBezTo>
                  <a:pt x="2135" y="931"/>
                  <a:pt x="2136" y="930"/>
                  <a:pt x="2137" y="929"/>
                </a:cubicBezTo>
                <a:cubicBezTo>
                  <a:pt x="2138" y="929"/>
                  <a:pt x="2139" y="930"/>
                  <a:pt x="2140" y="930"/>
                </a:cubicBezTo>
                <a:cubicBezTo>
                  <a:pt x="2140" y="931"/>
                  <a:pt x="2139" y="931"/>
                  <a:pt x="2138" y="931"/>
                </a:cubicBezTo>
                <a:cubicBezTo>
                  <a:pt x="2137" y="931"/>
                  <a:pt x="2137" y="931"/>
                  <a:pt x="2136" y="931"/>
                </a:cubicBezTo>
                <a:cubicBezTo>
                  <a:pt x="2135" y="931"/>
                  <a:pt x="2132" y="931"/>
                  <a:pt x="2131" y="931"/>
                </a:cubicBezTo>
                <a:cubicBezTo>
                  <a:pt x="2130" y="931"/>
                  <a:pt x="2130" y="930"/>
                  <a:pt x="2129" y="929"/>
                </a:cubicBezTo>
                <a:cubicBezTo>
                  <a:pt x="2128" y="928"/>
                  <a:pt x="2127" y="928"/>
                  <a:pt x="2126" y="927"/>
                </a:cubicBezTo>
                <a:cubicBezTo>
                  <a:pt x="2125" y="926"/>
                  <a:pt x="2124" y="925"/>
                  <a:pt x="2123" y="925"/>
                </a:cubicBezTo>
                <a:cubicBezTo>
                  <a:pt x="2121" y="926"/>
                  <a:pt x="2120" y="927"/>
                  <a:pt x="2119" y="926"/>
                </a:cubicBezTo>
                <a:cubicBezTo>
                  <a:pt x="2118" y="925"/>
                  <a:pt x="2118" y="925"/>
                  <a:pt x="2117" y="925"/>
                </a:cubicBezTo>
                <a:cubicBezTo>
                  <a:pt x="2116" y="925"/>
                  <a:pt x="2115" y="925"/>
                  <a:pt x="2114" y="925"/>
                </a:cubicBezTo>
                <a:cubicBezTo>
                  <a:pt x="2113" y="924"/>
                  <a:pt x="2112" y="924"/>
                  <a:pt x="2111" y="925"/>
                </a:cubicBezTo>
                <a:cubicBezTo>
                  <a:pt x="2109" y="925"/>
                  <a:pt x="2108" y="926"/>
                  <a:pt x="2107" y="926"/>
                </a:cubicBezTo>
                <a:cubicBezTo>
                  <a:pt x="2106" y="927"/>
                  <a:pt x="2105" y="928"/>
                  <a:pt x="2104" y="928"/>
                </a:cubicBezTo>
                <a:cubicBezTo>
                  <a:pt x="2102" y="929"/>
                  <a:pt x="2101" y="929"/>
                  <a:pt x="2100" y="930"/>
                </a:cubicBezTo>
                <a:cubicBezTo>
                  <a:pt x="2098" y="931"/>
                  <a:pt x="2097" y="932"/>
                  <a:pt x="2096" y="932"/>
                </a:cubicBezTo>
                <a:cubicBezTo>
                  <a:pt x="2094" y="933"/>
                  <a:pt x="2093" y="934"/>
                  <a:pt x="2092" y="934"/>
                </a:cubicBezTo>
                <a:cubicBezTo>
                  <a:pt x="2090" y="934"/>
                  <a:pt x="2089" y="933"/>
                  <a:pt x="2088" y="932"/>
                </a:cubicBezTo>
                <a:cubicBezTo>
                  <a:pt x="2086" y="931"/>
                  <a:pt x="2085" y="931"/>
                  <a:pt x="2083" y="931"/>
                </a:cubicBezTo>
                <a:cubicBezTo>
                  <a:pt x="2082" y="931"/>
                  <a:pt x="2080" y="931"/>
                  <a:pt x="2079" y="931"/>
                </a:cubicBezTo>
                <a:cubicBezTo>
                  <a:pt x="2078" y="931"/>
                  <a:pt x="2077" y="930"/>
                  <a:pt x="2077" y="930"/>
                </a:cubicBezTo>
                <a:cubicBezTo>
                  <a:pt x="2076" y="930"/>
                  <a:pt x="2075" y="930"/>
                  <a:pt x="2075" y="929"/>
                </a:cubicBezTo>
                <a:cubicBezTo>
                  <a:pt x="2072" y="928"/>
                  <a:pt x="2069" y="927"/>
                  <a:pt x="2067" y="926"/>
                </a:cubicBezTo>
                <a:cubicBezTo>
                  <a:pt x="2065" y="926"/>
                  <a:pt x="2064" y="926"/>
                  <a:pt x="2062" y="926"/>
                </a:cubicBezTo>
                <a:cubicBezTo>
                  <a:pt x="2061" y="925"/>
                  <a:pt x="2059" y="924"/>
                  <a:pt x="2058" y="924"/>
                </a:cubicBezTo>
                <a:cubicBezTo>
                  <a:pt x="2056" y="924"/>
                  <a:pt x="2055" y="924"/>
                  <a:pt x="2053" y="924"/>
                </a:cubicBezTo>
                <a:cubicBezTo>
                  <a:pt x="2052" y="925"/>
                  <a:pt x="2050" y="926"/>
                  <a:pt x="2049" y="926"/>
                </a:cubicBezTo>
                <a:cubicBezTo>
                  <a:pt x="2048" y="925"/>
                  <a:pt x="2047" y="925"/>
                  <a:pt x="2047" y="924"/>
                </a:cubicBezTo>
                <a:cubicBezTo>
                  <a:pt x="2046" y="924"/>
                  <a:pt x="2046" y="923"/>
                  <a:pt x="2046" y="923"/>
                </a:cubicBezTo>
                <a:cubicBezTo>
                  <a:pt x="2046" y="922"/>
                  <a:pt x="2046" y="921"/>
                  <a:pt x="2046" y="921"/>
                </a:cubicBezTo>
                <a:cubicBezTo>
                  <a:pt x="2045" y="919"/>
                  <a:pt x="2042" y="919"/>
                  <a:pt x="2040" y="919"/>
                </a:cubicBezTo>
                <a:cubicBezTo>
                  <a:pt x="2040" y="919"/>
                  <a:pt x="2039" y="919"/>
                  <a:pt x="2038" y="919"/>
                </a:cubicBezTo>
                <a:cubicBezTo>
                  <a:pt x="2037" y="919"/>
                  <a:pt x="2036" y="919"/>
                  <a:pt x="2036" y="919"/>
                </a:cubicBezTo>
                <a:cubicBezTo>
                  <a:pt x="2034" y="918"/>
                  <a:pt x="2033" y="917"/>
                  <a:pt x="2032" y="917"/>
                </a:cubicBezTo>
                <a:cubicBezTo>
                  <a:pt x="2031" y="917"/>
                  <a:pt x="2030" y="917"/>
                  <a:pt x="2029" y="917"/>
                </a:cubicBezTo>
                <a:cubicBezTo>
                  <a:pt x="2029" y="917"/>
                  <a:pt x="2028" y="916"/>
                  <a:pt x="2027" y="916"/>
                </a:cubicBezTo>
                <a:cubicBezTo>
                  <a:pt x="2025" y="916"/>
                  <a:pt x="2024" y="916"/>
                  <a:pt x="2023" y="914"/>
                </a:cubicBezTo>
                <a:cubicBezTo>
                  <a:pt x="2023" y="913"/>
                  <a:pt x="2024" y="911"/>
                  <a:pt x="2023" y="911"/>
                </a:cubicBezTo>
                <a:cubicBezTo>
                  <a:pt x="2022" y="910"/>
                  <a:pt x="2021" y="910"/>
                  <a:pt x="2021" y="910"/>
                </a:cubicBezTo>
                <a:cubicBezTo>
                  <a:pt x="2020" y="910"/>
                  <a:pt x="2019" y="910"/>
                  <a:pt x="2019" y="909"/>
                </a:cubicBezTo>
                <a:cubicBezTo>
                  <a:pt x="2018" y="909"/>
                  <a:pt x="2017" y="909"/>
                  <a:pt x="2016" y="909"/>
                </a:cubicBezTo>
                <a:cubicBezTo>
                  <a:pt x="2015" y="909"/>
                  <a:pt x="2015" y="908"/>
                  <a:pt x="2014" y="908"/>
                </a:cubicBezTo>
                <a:cubicBezTo>
                  <a:pt x="2011" y="907"/>
                  <a:pt x="2008" y="908"/>
                  <a:pt x="2005" y="909"/>
                </a:cubicBezTo>
                <a:cubicBezTo>
                  <a:pt x="2002" y="910"/>
                  <a:pt x="1999" y="910"/>
                  <a:pt x="1996" y="911"/>
                </a:cubicBezTo>
                <a:cubicBezTo>
                  <a:pt x="1993" y="912"/>
                  <a:pt x="1992" y="915"/>
                  <a:pt x="1990" y="917"/>
                </a:cubicBezTo>
                <a:cubicBezTo>
                  <a:pt x="1988" y="919"/>
                  <a:pt x="1986" y="921"/>
                  <a:pt x="1987" y="925"/>
                </a:cubicBezTo>
                <a:cubicBezTo>
                  <a:pt x="1988" y="928"/>
                  <a:pt x="1990" y="930"/>
                  <a:pt x="1989" y="933"/>
                </a:cubicBezTo>
                <a:cubicBezTo>
                  <a:pt x="1988" y="934"/>
                  <a:pt x="1988" y="935"/>
                  <a:pt x="1986" y="936"/>
                </a:cubicBezTo>
                <a:cubicBezTo>
                  <a:pt x="1985" y="937"/>
                  <a:pt x="1984" y="938"/>
                  <a:pt x="1983" y="939"/>
                </a:cubicBezTo>
                <a:cubicBezTo>
                  <a:pt x="1981" y="941"/>
                  <a:pt x="1977" y="942"/>
                  <a:pt x="1975" y="940"/>
                </a:cubicBezTo>
                <a:cubicBezTo>
                  <a:pt x="1974" y="939"/>
                  <a:pt x="1973" y="938"/>
                  <a:pt x="1972" y="938"/>
                </a:cubicBezTo>
                <a:cubicBezTo>
                  <a:pt x="1970" y="937"/>
                  <a:pt x="1969" y="936"/>
                  <a:pt x="1968" y="936"/>
                </a:cubicBezTo>
                <a:cubicBezTo>
                  <a:pt x="1967" y="935"/>
                  <a:pt x="1965" y="934"/>
                  <a:pt x="1964" y="933"/>
                </a:cubicBezTo>
                <a:cubicBezTo>
                  <a:pt x="1963" y="933"/>
                  <a:pt x="1963" y="932"/>
                  <a:pt x="1962" y="932"/>
                </a:cubicBezTo>
                <a:cubicBezTo>
                  <a:pt x="1962" y="931"/>
                  <a:pt x="1961" y="931"/>
                  <a:pt x="1960" y="931"/>
                </a:cubicBezTo>
                <a:cubicBezTo>
                  <a:pt x="1959" y="931"/>
                  <a:pt x="1958" y="930"/>
                  <a:pt x="1957" y="930"/>
                </a:cubicBezTo>
                <a:cubicBezTo>
                  <a:pt x="1956" y="930"/>
                  <a:pt x="1956" y="930"/>
                  <a:pt x="1955" y="930"/>
                </a:cubicBezTo>
                <a:cubicBezTo>
                  <a:pt x="1953" y="930"/>
                  <a:pt x="1953" y="929"/>
                  <a:pt x="1951" y="929"/>
                </a:cubicBezTo>
                <a:cubicBezTo>
                  <a:pt x="1950" y="929"/>
                  <a:pt x="1948" y="929"/>
                  <a:pt x="1947" y="929"/>
                </a:cubicBezTo>
                <a:cubicBezTo>
                  <a:pt x="1944" y="928"/>
                  <a:pt x="1941" y="927"/>
                  <a:pt x="1938" y="926"/>
                </a:cubicBezTo>
                <a:cubicBezTo>
                  <a:pt x="1937" y="925"/>
                  <a:pt x="1936" y="923"/>
                  <a:pt x="1935" y="922"/>
                </a:cubicBezTo>
                <a:cubicBezTo>
                  <a:pt x="1935" y="921"/>
                  <a:pt x="1935" y="919"/>
                  <a:pt x="1934" y="918"/>
                </a:cubicBezTo>
                <a:cubicBezTo>
                  <a:pt x="1934" y="916"/>
                  <a:pt x="1934" y="915"/>
                  <a:pt x="1932" y="914"/>
                </a:cubicBezTo>
                <a:cubicBezTo>
                  <a:pt x="1931" y="913"/>
                  <a:pt x="1929" y="914"/>
                  <a:pt x="1928" y="913"/>
                </a:cubicBezTo>
                <a:cubicBezTo>
                  <a:pt x="1926" y="913"/>
                  <a:pt x="1925" y="913"/>
                  <a:pt x="1923" y="912"/>
                </a:cubicBezTo>
                <a:cubicBezTo>
                  <a:pt x="1922" y="911"/>
                  <a:pt x="1921" y="910"/>
                  <a:pt x="1919" y="910"/>
                </a:cubicBezTo>
                <a:cubicBezTo>
                  <a:pt x="1916" y="909"/>
                  <a:pt x="1913" y="908"/>
                  <a:pt x="1910" y="908"/>
                </a:cubicBezTo>
                <a:cubicBezTo>
                  <a:pt x="1906" y="908"/>
                  <a:pt x="1903" y="909"/>
                  <a:pt x="1900" y="908"/>
                </a:cubicBezTo>
                <a:cubicBezTo>
                  <a:pt x="1899" y="908"/>
                  <a:pt x="1897" y="907"/>
                  <a:pt x="1896" y="906"/>
                </a:cubicBezTo>
                <a:cubicBezTo>
                  <a:pt x="1895" y="905"/>
                  <a:pt x="1893" y="905"/>
                  <a:pt x="1892" y="904"/>
                </a:cubicBezTo>
                <a:cubicBezTo>
                  <a:pt x="1890" y="904"/>
                  <a:pt x="1889" y="904"/>
                  <a:pt x="1888" y="904"/>
                </a:cubicBezTo>
                <a:cubicBezTo>
                  <a:pt x="1888" y="904"/>
                  <a:pt x="1887" y="903"/>
                  <a:pt x="1887" y="903"/>
                </a:cubicBezTo>
                <a:cubicBezTo>
                  <a:pt x="1886" y="903"/>
                  <a:pt x="1887" y="902"/>
                  <a:pt x="1886" y="901"/>
                </a:cubicBezTo>
                <a:cubicBezTo>
                  <a:pt x="1886" y="900"/>
                  <a:pt x="1886" y="899"/>
                  <a:pt x="1885" y="899"/>
                </a:cubicBezTo>
                <a:cubicBezTo>
                  <a:pt x="1883" y="899"/>
                  <a:pt x="1884" y="901"/>
                  <a:pt x="1882" y="900"/>
                </a:cubicBezTo>
                <a:cubicBezTo>
                  <a:pt x="1881" y="899"/>
                  <a:pt x="1883" y="898"/>
                  <a:pt x="1881" y="898"/>
                </a:cubicBezTo>
                <a:cubicBezTo>
                  <a:pt x="1880" y="898"/>
                  <a:pt x="1879" y="898"/>
                  <a:pt x="1878" y="898"/>
                </a:cubicBezTo>
                <a:cubicBezTo>
                  <a:pt x="1877" y="898"/>
                  <a:pt x="1877" y="897"/>
                  <a:pt x="1877" y="896"/>
                </a:cubicBezTo>
                <a:cubicBezTo>
                  <a:pt x="1876" y="896"/>
                  <a:pt x="1875" y="896"/>
                  <a:pt x="1875" y="895"/>
                </a:cubicBezTo>
                <a:cubicBezTo>
                  <a:pt x="1874" y="894"/>
                  <a:pt x="1874" y="891"/>
                  <a:pt x="1875" y="891"/>
                </a:cubicBezTo>
                <a:cubicBezTo>
                  <a:pt x="1875" y="890"/>
                  <a:pt x="1876" y="890"/>
                  <a:pt x="1877" y="890"/>
                </a:cubicBezTo>
                <a:cubicBezTo>
                  <a:pt x="1877" y="889"/>
                  <a:pt x="1878" y="888"/>
                  <a:pt x="1878" y="888"/>
                </a:cubicBezTo>
                <a:cubicBezTo>
                  <a:pt x="1879" y="887"/>
                  <a:pt x="1881" y="887"/>
                  <a:pt x="1882" y="886"/>
                </a:cubicBezTo>
                <a:cubicBezTo>
                  <a:pt x="1883" y="885"/>
                  <a:pt x="1883" y="883"/>
                  <a:pt x="1884" y="882"/>
                </a:cubicBezTo>
                <a:cubicBezTo>
                  <a:pt x="1884" y="881"/>
                  <a:pt x="1886" y="880"/>
                  <a:pt x="1886" y="879"/>
                </a:cubicBezTo>
                <a:cubicBezTo>
                  <a:pt x="1887" y="877"/>
                  <a:pt x="1886" y="876"/>
                  <a:pt x="1886" y="875"/>
                </a:cubicBezTo>
                <a:cubicBezTo>
                  <a:pt x="1886" y="874"/>
                  <a:pt x="1886" y="874"/>
                  <a:pt x="1885" y="873"/>
                </a:cubicBezTo>
                <a:cubicBezTo>
                  <a:pt x="1885" y="873"/>
                  <a:pt x="1884" y="872"/>
                  <a:pt x="1883" y="872"/>
                </a:cubicBezTo>
                <a:cubicBezTo>
                  <a:pt x="1882" y="871"/>
                  <a:pt x="1881" y="870"/>
                  <a:pt x="1881" y="870"/>
                </a:cubicBezTo>
                <a:cubicBezTo>
                  <a:pt x="1879" y="868"/>
                  <a:pt x="1879" y="865"/>
                  <a:pt x="1880" y="863"/>
                </a:cubicBezTo>
                <a:cubicBezTo>
                  <a:pt x="1881" y="862"/>
                  <a:pt x="1883" y="862"/>
                  <a:pt x="1884" y="861"/>
                </a:cubicBezTo>
                <a:cubicBezTo>
                  <a:pt x="1885" y="860"/>
                  <a:pt x="1885" y="858"/>
                  <a:pt x="1886" y="857"/>
                </a:cubicBezTo>
                <a:cubicBezTo>
                  <a:pt x="1886" y="856"/>
                  <a:pt x="1887" y="855"/>
                  <a:pt x="1886" y="854"/>
                </a:cubicBezTo>
                <a:cubicBezTo>
                  <a:pt x="1884" y="852"/>
                  <a:pt x="1884" y="855"/>
                  <a:pt x="1883" y="856"/>
                </a:cubicBezTo>
                <a:cubicBezTo>
                  <a:pt x="1882" y="856"/>
                  <a:pt x="1882" y="856"/>
                  <a:pt x="1881" y="857"/>
                </a:cubicBezTo>
                <a:cubicBezTo>
                  <a:pt x="1880" y="857"/>
                  <a:pt x="1880" y="857"/>
                  <a:pt x="1879" y="858"/>
                </a:cubicBezTo>
                <a:cubicBezTo>
                  <a:pt x="1879" y="858"/>
                  <a:pt x="1878" y="858"/>
                  <a:pt x="1877" y="858"/>
                </a:cubicBezTo>
                <a:cubicBezTo>
                  <a:pt x="1877" y="858"/>
                  <a:pt x="1877" y="857"/>
                  <a:pt x="1877" y="856"/>
                </a:cubicBezTo>
                <a:cubicBezTo>
                  <a:pt x="1878" y="854"/>
                  <a:pt x="1873" y="849"/>
                  <a:pt x="1872" y="852"/>
                </a:cubicBezTo>
                <a:cubicBezTo>
                  <a:pt x="1871" y="853"/>
                  <a:pt x="1871" y="850"/>
                  <a:pt x="1869" y="850"/>
                </a:cubicBezTo>
                <a:cubicBezTo>
                  <a:pt x="1868" y="851"/>
                  <a:pt x="1868" y="851"/>
                  <a:pt x="1867" y="851"/>
                </a:cubicBezTo>
                <a:cubicBezTo>
                  <a:pt x="1867" y="852"/>
                  <a:pt x="1866" y="852"/>
                  <a:pt x="1865" y="852"/>
                </a:cubicBezTo>
                <a:cubicBezTo>
                  <a:pt x="1864" y="852"/>
                  <a:pt x="1863" y="853"/>
                  <a:pt x="1862" y="853"/>
                </a:cubicBezTo>
                <a:cubicBezTo>
                  <a:pt x="1861" y="854"/>
                  <a:pt x="1860" y="855"/>
                  <a:pt x="1859" y="855"/>
                </a:cubicBezTo>
                <a:cubicBezTo>
                  <a:pt x="1857" y="856"/>
                  <a:pt x="1856" y="856"/>
                  <a:pt x="1854" y="856"/>
                </a:cubicBezTo>
                <a:cubicBezTo>
                  <a:pt x="1853" y="856"/>
                  <a:pt x="1853" y="856"/>
                  <a:pt x="1852" y="856"/>
                </a:cubicBezTo>
                <a:cubicBezTo>
                  <a:pt x="1851" y="856"/>
                  <a:pt x="1851" y="856"/>
                  <a:pt x="1850" y="856"/>
                </a:cubicBezTo>
                <a:cubicBezTo>
                  <a:pt x="1848" y="856"/>
                  <a:pt x="1848" y="855"/>
                  <a:pt x="1846" y="854"/>
                </a:cubicBezTo>
                <a:cubicBezTo>
                  <a:pt x="1845" y="854"/>
                  <a:pt x="1844" y="854"/>
                  <a:pt x="1843" y="854"/>
                </a:cubicBezTo>
                <a:cubicBezTo>
                  <a:pt x="1842" y="855"/>
                  <a:pt x="1841" y="856"/>
                  <a:pt x="1839" y="856"/>
                </a:cubicBezTo>
                <a:cubicBezTo>
                  <a:pt x="1838" y="856"/>
                  <a:pt x="1838" y="856"/>
                  <a:pt x="1837" y="856"/>
                </a:cubicBezTo>
                <a:cubicBezTo>
                  <a:pt x="1836" y="855"/>
                  <a:pt x="1835" y="855"/>
                  <a:pt x="1835" y="855"/>
                </a:cubicBezTo>
                <a:cubicBezTo>
                  <a:pt x="1833" y="855"/>
                  <a:pt x="1832" y="853"/>
                  <a:pt x="1831" y="855"/>
                </a:cubicBezTo>
                <a:cubicBezTo>
                  <a:pt x="1830" y="857"/>
                  <a:pt x="1829" y="857"/>
                  <a:pt x="1828" y="857"/>
                </a:cubicBezTo>
                <a:cubicBezTo>
                  <a:pt x="1826" y="857"/>
                  <a:pt x="1825" y="858"/>
                  <a:pt x="1824" y="858"/>
                </a:cubicBezTo>
                <a:cubicBezTo>
                  <a:pt x="1822" y="859"/>
                  <a:pt x="1821" y="860"/>
                  <a:pt x="1819" y="859"/>
                </a:cubicBezTo>
                <a:cubicBezTo>
                  <a:pt x="1818" y="859"/>
                  <a:pt x="1817" y="858"/>
                  <a:pt x="1816" y="857"/>
                </a:cubicBezTo>
                <a:cubicBezTo>
                  <a:pt x="1813" y="857"/>
                  <a:pt x="1811" y="856"/>
                  <a:pt x="1808" y="856"/>
                </a:cubicBezTo>
                <a:cubicBezTo>
                  <a:pt x="1806" y="856"/>
                  <a:pt x="1803" y="856"/>
                  <a:pt x="1800" y="857"/>
                </a:cubicBezTo>
                <a:cubicBezTo>
                  <a:pt x="1799" y="858"/>
                  <a:pt x="1797" y="859"/>
                  <a:pt x="1796" y="858"/>
                </a:cubicBezTo>
                <a:cubicBezTo>
                  <a:pt x="1795" y="858"/>
                  <a:pt x="1794" y="857"/>
                  <a:pt x="1793" y="858"/>
                </a:cubicBezTo>
                <a:cubicBezTo>
                  <a:pt x="1792" y="858"/>
                  <a:pt x="1791" y="859"/>
                  <a:pt x="1789" y="860"/>
                </a:cubicBezTo>
                <a:cubicBezTo>
                  <a:pt x="1788" y="861"/>
                  <a:pt x="1786" y="860"/>
                  <a:pt x="1784" y="860"/>
                </a:cubicBezTo>
                <a:cubicBezTo>
                  <a:pt x="1783" y="860"/>
                  <a:pt x="1781" y="860"/>
                  <a:pt x="1780" y="861"/>
                </a:cubicBezTo>
                <a:cubicBezTo>
                  <a:pt x="1778" y="861"/>
                  <a:pt x="1777" y="861"/>
                  <a:pt x="1775" y="861"/>
                </a:cubicBezTo>
                <a:cubicBezTo>
                  <a:pt x="1774" y="862"/>
                  <a:pt x="1772" y="862"/>
                  <a:pt x="1771" y="863"/>
                </a:cubicBezTo>
                <a:cubicBezTo>
                  <a:pt x="1770" y="863"/>
                  <a:pt x="1768" y="863"/>
                  <a:pt x="1766" y="864"/>
                </a:cubicBezTo>
                <a:cubicBezTo>
                  <a:pt x="1765" y="865"/>
                  <a:pt x="1764" y="865"/>
                  <a:pt x="1763" y="866"/>
                </a:cubicBezTo>
                <a:cubicBezTo>
                  <a:pt x="1761" y="867"/>
                  <a:pt x="1760" y="871"/>
                  <a:pt x="1758" y="871"/>
                </a:cubicBezTo>
                <a:cubicBezTo>
                  <a:pt x="1757" y="871"/>
                  <a:pt x="1757" y="870"/>
                  <a:pt x="1757" y="869"/>
                </a:cubicBezTo>
                <a:cubicBezTo>
                  <a:pt x="1755" y="868"/>
                  <a:pt x="1754" y="870"/>
                  <a:pt x="1753" y="870"/>
                </a:cubicBezTo>
                <a:cubicBezTo>
                  <a:pt x="1751" y="871"/>
                  <a:pt x="1750" y="871"/>
                  <a:pt x="1748" y="872"/>
                </a:cubicBezTo>
                <a:cubicBezTo>
                  <a:pt x="1746" y="873"/>
                  <a:pt x="1745" y="877"/>
                  <a:pt x="1742" y="878"/>
                </a:cubicBezTo>
                <a:cubicBezTo>
                  <a:pt x="1741" y="878"/>
                  <a:pt x="1739" y="878"/>
                  <a:pt x="1738" y="878"/>
                </a:cubicBezTo>
                <a:cubicBezTo>
                  <a:pt x="1736" y="879"/>
                  <a:pt x="1735" y="880"/>
                  <a:pt x="1733" y="879"/>
                </a:cubicBezTo>
                <a:cubicBezTo>
                  <a:pt x="1732" y="879"/>
                  <a:pt x="1731" y="878"/>
                  <a:pt x="1729" y="878"/>
                </a:cubicBezTo>
                <a:cubicBezTo>
                  <a:pt x="1729" y="878"/>
                  <a:pt x="1727" y="878"/>
                  <a:pt x="1727" y="878"/>
                </a:cubicBezTo>
                <a:cubicBezTo>
                  <a:pt x="1726" y="877"/>
                  <a:pt x="1726" y="876"/>
                  <a:pt x="1726" y="876"/>
                </a:cubicBezTo>
                <a:cubicBezTo>
                  <a:pt x="1725" y="875"/>
                  <a:pt x="1724" y="876"/>
                  <a:pt x="1724" y="876"/>
                </a:cubicBezTo>
                <a:cubicBezTo>
                  <a:pt x="1722" y="876"/>
                  <a:pt x="1721" y="877"/>
                  <a:pt x="1719" y="878"/>
                </a:cubicBezTo>
                <a:cubicBezTo>
                  <a:pt x="1718" y="878"/>
                  <a:pt x="1716" y="878"/>
                  <a:pt x="1715" y="878"/>
                </a:cubicBezTo>
                <a:cubicBezTo>
                  <a:pt x="1714" y="878"/>
                  <a:pt x="1712" y="878"/>
                  <a:pt x="1711" y="878"/>
                </a:cubicBezTo>
                <a:cubicBezTo>
                  <a:pt x="1710" y="878"/>
                  <a:pt x="1709" y="878"/>
                  <a:pt x="1709" y="878"/>
                </a:cubicBezTo>
                <a:cubicBezTo>
                  <a:pt x="1708" y="878"/>
                  <a:pt x="1708" y="878"/>
                  <a:pt x="1707" y="878"/>
                </a:cubicBezTo>
                <a:cubicBezTo>
                  <a:pt x="1706" y="878"/>
                  <a:pt x="1706" y="877"/>
                  <a:pt x="1706" y="877"/>
                </a:cubicBezTo>
                <a:cubicBezTo>
                  <a:pt x="1705" y="876"/>
                  <a:pt x="1704" y="876"/>
                  <a:pt x="1703" y="876"/>
                </a:cubicBezTo>
                <a:cubicBezTo>
                  <a:pt x="1701" y="875"/>
                  <a:pt x="1701" y="872"/>
                  <a:pt x="1700" y="871"/>
                </a:cubicBezTo>
                <a:cubicBezTo>
                  <a:pt x="1699" y="871"/>
                  <a:pt x="1699" y="870"/>
                  <a:pt x="1699" y="870"/>
                </a:cubicBezTo>
                <a:cubicBezTo>
                  <a:pt x="1700" y="869"/>
                  <a:pt x="1699" y="869"/>
                  <a:pt x="1698" y="869"/>
                </a:cubicBezTo>
                <a:cubicBezTo>
                  <a:pt x="1697" y="869"/>
                  <a:pt x="1697" y="869"/>
                  <a:pt x="1696" y="870"/>
                </a:cubicBezTo>
                <a:cubicBezTo>
                  <a:pt x="1696" y="870"/>
                  <a:pt x="1696" y="870"/>
                  <a:pt x="1695" y="870"/>
                </a:cubicBezTo>
                <a:cubicBezTo>
                  <a:pt x="1694" y="870"/>
                  <a:pt x="1693" y="870"/>
                  <a:pt x="1692" y="871"/>
                </a:cubicBezTo>
                <a:cubicBezTo>
                  <a:pt x="1692" y="872"/>
                  <a:pt x="1692" y="873"/>
                  <a:pt x="1691" y="873"/>
                </a:cubicBezTo>
                <a:cubicBezTo>
                  <a:pt x="1691" y="874"/>
                  <a:pt x="1690" y="875"/>
                  <a:pt x="1690" y="877"/>
                </a:cubicBezTo>
                <a:cubicBezTo>
                  <a:pt x="1689" y="878"/>
                  <a:pt x="1689" y="879"/>
                  <a:pt x="1688" y="881"/>
                </a:cubicBezTo>
                <a:cubicBezTo>
                  <a:pt x="1688" y="882"/>
                  <a:pt x="1687" y="883"/>
                  <a:pt x="1687" y="884"/>
                </a:cubicBezTo>
                <a:cubicBezTo>
                  <a:pt x="1686" y="886"/>
                  <a:pt x="1686" y="887"/>
                  <a:pt x="1685" y="889"/>
                </a:cubicBezTo>
                <a:cubicBezTo>
                  <a:pt x="1684" y="891"/>
                  <a:pt x="1683" y="893"/>
                  <a:pt x="1681" y="894"/>
                </a:cubicBezTo>
                <a:cubicBezTo>
                  <a:pt x="1680" y="896"/>
                  <a:pt x="1678" y="896"/>
                  <a:pt x="1677" y="897"/>
                </a:cubicBezTo>
                <a:cubicBezTo>
                  <a:pt x="1676" y="897"/>
                  <a:pt x="1675" y="898"/>
                  <a:pt x="1674" y="899"/>
                </a:cubicBezTo>
                <a:cubicBezTo>
                  <a:pt x="1672" y="899"/>
                  <a:pt x="1671" y="899"/>
                  <a:pt x="1670" y="900"/>
                </a:cubicBezTo>
                <a:cubicBezTo>
                  <a:pt x="1669" y="900"/>
                  <a:pt x="1669" y="900"/>
                  <a:pt x="1669" y="901"/>
                </a:cubicBezTo>
                <a:cubicBezTo>
                  <a:pt x="1668" y="901"/>
                  <a:pt x="1668" y="901"/>
                  <a:pt x="1667" y="901"/>
                </a:cubicBezTo>
                <a:cubicBezTo>
                  <a:pt x="1666" y="901"/>
                  <a:pt x="1664" y="902"/>
                  <a:pt x="1663" y="903"/>
                </a:cubicBezTo>
                <a:cubicBezTo>
                  <a:pt x="1661" y="904"/>
                  <a:pt x="1659" y="905"/>
                  <a:pt x="1658" y="907"/>
                </a:cubicBezTo>
                <a:cubicBezTo>
                  <a:pt x="1658" y="908"/>
                  <a:pt x="1657" y="909"/>
                  <a:pt x="1657" y="910"/>
                </a:cubicBezTo>
                <a:cubicBezTo>
                  <a:pt x="1656" y="910"/>
                  <a:pt x="1655" y="911"/>
                  <a:pt x="1655" y="912"/>
                </a:cubicBezTo>
                <a:cubicBezTo>
                  <a:pt x="1654" y="912"/>
                  <a:pt x="1654" y="913"/>
                  <a:pt x="1653" y="914"/>
                </a:cubicBezTo>
                <a:cubicBezTo>
                  <a:pt x="1653" y="915"/>
                  <a:pt x="1653" y="916"/>
                  <a:pt x="1653" y="916"/>
                </a:cubicBezTo>
                <a:cubicBezTo>
                  <a:pt x="1653" y="918"/>
                  <a:pt x="1652" y="919"/>
                  <a:pt x="1652" y="920"/>
                </a:cubicBezTo>
                <a:cubicBezTo>
                  <a:pt x="1651" y="921"/>
                  <a:pt x="1651" y="922"/>
                  <a:pt x="1650" y="922"/>
                </a:cubicBezTo>
                <a:cubicBezTo>
                  <a:pt x="1650" y="923"/>
                  <a:pt x="1649" y="924"/>
                  <a:pt x="1649" y="925"/>
                </a:cubicBezTo>
                <a:cubicBezTo>
                  <a:pt x="1648" y="925"/>
                  <a:pt x="1648" y="926"/>
                  <a:pt x="1648" y="927"/>
                </a:cubicBezTo>
                <a:cubicBezTo>
                  <a:pt x="1647" y="929"/>
                  <a:pt x="1648" y="930"/>
                  <a:pt x="1648" y="932"/>
                </a:cubicBezTo>
                <a:cubicBezTo>
                  <a:pt x="1648" y="934"/>
                  <a:pt x="1647" y="936"/>
                  <a:pt x="1648" y="937"/>
                </a:cubicBezTo>
                <a:cubicBezTo>
                  <a:pt x="1648" y="938"/>
                  <a:pt x="1649" y="938"/>
                  <a:pt x="1650" y="939"/>
                </a:cubicBezTo>
                <a:cubicBezTo>
                  <a:pt x="1651" y="940"/>
                  <a:pt x="1650" y="943"/>
                  <a:pt x="1649" y="944"/>
                </a:cubicBezTo>
                <a:cubicBezTo>
                  <a:pt x="1649" y="946"/>
                  <a:pt x="1648" y="947"/>
                  <a:pt x="1647" y="948"/>
                </a:cubicBezTo>
                <a:cubicBezTo>
                  <a:pt x="1646" y="950"/>
                  <a:pt x="1644" y="952"/>
                  <a:pt x="1642" y="954"/>
                </a:cubicBezTo>
                <a:cubicBezTo>
                  <a:pt x="1641" y="955"/>
                  <a:pt x="1640" y="955"/>
                  <a:pt x="1640" y="956"/>
                </a:cubicBezTo>
                <a:cubicBezTo>
                  <a:pt x="1639" y="957"/>
                  <a:pt x="1638" y="958"/>
                  <a:pt x="1637" y="958"/>
                </a:cubicBezTo>
                <a:cubicBezTo>
                  <a:pt x="1636" y="959"/>
                  <a:pt x="1635" y="959"/>
                  <a:pt x="1634" y="960"/>
                </a:cubicBezTo>
                <a:cubicBezTo>
                  <a:pt x="1634" y="960"/>
                  <a:pt x="1633" y="960"/>
                  <a:pt x="1633" y="961"/>
                </a:cubicBezTo>
                <a:cubicBezTo>
                  <a:pt x="1632" y="961"/>
                  <a:pt x="1632" y="961"/>
                  <a:pt x="1632" y="962"/>
                </a:cubicBezTo>
                <a:cubicBezTo>
                  <a:pt x="1631" y="962"/>
                  <a:pt x="1630" y="963"/>
                  <a:pt x="1629" y="963"/>
                </a:cubicBezTo>
                <a:cubicBezTo>
                  <a:pt x="1628" y="964"/>
                  <a:pt x="1627" y="965"/>
                  <a:pt x="1626" y="966"/>
                </a:cubicBezTo>
                <a:cubicBezTo>
                  <a:pt x="1626" y="967"/>
                  <a:pt x="1625" y="967"/>
                  <a:pt x="1624" y="967"/>
                </a:cubicBezTo>
                <a:cubicBezTo>
                  <a:pt x="1623" y="968"/>
                  <a:pt x="1622" y="968"/>
                  <a:pt x="1621" y="968"/>
                </a:cubicBezTo>
                <a:cubicBezTo>
                  <a:pt x="1620" y="968"/>
                  <a:pt x="1619" y="968"/>
                  <a:pt x="1618" y="968"/>
                </a:cubicBezTo>
                <a:cubicBezTo>
                  <a:pt x="1617" y="969"/>
                  <a:pt x="1617" y="969"/>
                  <a:pt x="1616" y="969"/>
                </a:cubicBezTo>
                <a:cubicBezTo>
                  <a:pt x="1614" y="969"/>
                  <a:pt x="1612" y="969"/>
                  <a:pt x="1611" y="971"/>
                </a:cubicBezTo>
                <a:cubicBezTo>
                  <a:pt x="1611" y="972"/>
                  <a:pt x="1611" y="972"/>
                  <a:pt x="1610" y="973"/>
                </a:cubicBezTo>
                <a:cubicBezTo>
                  <a:pt x="1609" y="974"/>
                  <a:pt x="1609" y="975"/>
                  <a:pt x="1608" y="977"/>
                </a:cubicBezTo>
                <a:cubicBezTo>
                  <a:pt x="1608" y="978"/>
                  <a:pt x="1608" y="979"/>
                  <a:pt x="1608" y="980"/>
                </a:cubicBezTo>
                <a:cubicBezTo>
                  <a:pt x="1607" y="982"/>
                  <a:pt x="1606" y="984"/>
                  <a:pt x="1604" y="986"/>
                </a:cubicBezTo>
                <a:cubicBezTo>
                  <a:pt x="1603" y="987"/>
                  <a:pt x="1600" y="988"/>
                  <a:pt x="1598" y="989"/>
                </a:cubicBezTo>
                <a:cubicBezTo>
                  <a:pt x="1598" y="989"/>
                  <a:pt x="1597" y="990"/>
                  <a:pt x="1596" y="990"/>
                </a:cubicBezTo>
                <a:cubicBezTo>
                  <a:pt x="1594" y="991"/>
                  <a:pt x="1594" y="993"/>
                  <a:pt x="1594" y="994"/>
                </a:cubicBezTo>
                <a:cubicBezTo>
                  <a:pt x="1594" y="995"/>
                  <a:pt x="1593" y="996"/>
                  <a:pt x="1593" y="997"/>
                </a:cubicBezTo>
                <a:cubicBezTo>
                  <a:pt x="1592" y="999"/>
                  <a:pt x="1591" y="1001"/>
                  <a:pt x="1591" y="1003"/>
                </a:cubicBezTo>
                <a:cubicBezTo>
                  <a:pt x="1590" y="1005"/>
                  <a:pt x="1591" y="1007"/>
                  <a:pt x="1590" y="1009"/>
                </a:cubicBezTo>
                <a:cubicBezTo>
                  <a:pt x="1589" y="1011"/>
                  <a:pt x="1587" y="1013"/>
                  <a:pt x="1585" y="1014"/>
                </a:cubicBezTo>
                <a:cubicBezTo>
                  <a:pt x="1584" y="1015"/>
                  <a:pt x="1583" y="1016"/>
                  <a:pt x="1583" y="1016"/>
                </a:cubicBezTo>
                <a:cubicBezTo>
                  <a:pt x="1582" y="1017"/>
                  <a:pt x="1581" y="1017"/>
                  <a:pt x="1580" y="1018"/>
                </a:cubicBezTo>
                <a:cubicBezTo>
                  <a:pt x="1581" y="1018"/>
                  <a:pt x="1581" y="1018"/>
                  <a:pt x="1581" y="1018"/>
                </a:cubicBezTo>
                <a:cubicBezTo>
                  <a:pt x="1582" y="1018"/>
                  <a:pt x="1581" y="1019"/>
                  <a:pt x="1581" y="1019"/>
                </a:cubicBezTo>
                <a:cubicBezTo>
                  <a:pt x="1580" y="1020"/>
                  <a:pt x="1579" y="1021"/>
                  <a:pt x="1579" y="1021"/>
                </a:cubicBezTo>
                <a:cubicBezTo>
                  <a:pt x="1577" y="1024"/>
                  <a:pt x="1576" y="1026"/>
                  <a:pt x="1575" y="1029"/>
                </a:cubicBezTo>
                <a:cubicBezTo>
                  <a:pt x="1574" y="1030"/>
                  <a:pt x="1574" y="1032"/>
                  <a:pt x="1573" y="1033"/>
                </a:cubicBezTo>
                <a:cubicBezTo>
                  <a:pt x="1573" y="1034"/>
                  <a:pt x="1573" y="1035"/>
                  <a:pt x="1572" y="1036"/>
                </a:cubicBezTo>
                <a:cubicBezTo>
                  <a:pt x="1572" y="1037"/>
                  <a:pt x="1572" y="1038"/>
                  <a:pt x="1571" y="1039"/>
                </a:cubicBezTo>
                <a:cubicBezTo>
                  <a:pt x="1570" y="1040"/>
                  <a:pt x="1569" y="1040"/>
                  <a:pt x="1569" y="1041"/>
                </a:cubicBezTo>
                <a:cubicBezTo>
                  <a:pt x="1568" y="1041"/>
                  <a:pt x="1567" y="1042"/>
                  <a:pt x="1567" y="1043"/>
                </a:cubicBezTo>
                <a:cubicBezTo>
                  <a:pt x="1567" y="1043"/>
                  <a:pt x="1566" y="1044"/>
                  <a:pt x="1566" y="1045"/>
                </a:cubicBezTo>
                <a:cubicBezTo>
                  <a:pt x="1566" y="1045"/>
                  <a:pt x="1566" y="1046"/>
                  <a:pt x="1566" y="1047"/>
                </a:cubicBezTo>
                <a:cubicBezTo>
                  <a:pt x="1566" y="1048"/>
                  <a:pt x="1566" y="1049"/>
                  <a:pt x="1566" y="1050"/>
                </a:cubicBezTo>
                <a:cubicBezTo>
                  <a:pt x="1566" y="1051"/>
                  <a:pt x="1566" y="1052"/>
                  <a:pt x="1565" y="1053"/>
                </a:cubicBezTo>
                <a:cubicBezTo>
                  <a:pt x="1565" y="1054"/>
                  <a:pt x="1565" y="1055"/>
                  <a:pt x="1565" y="1055"/>
                </a:cubicBezTo>
                <a:cubicBezTo>
                  <a:pt x="1565" y="1056"/>
                  <a:pt x="1565" y="1058"/>
                  <a:pt x="1566" y="1057"/>
                </a:cubicBezTo>
                <a:cubicBezTo>
                  <a:pt x="1566" y="1057"/>
                  <a:pt x="1566" y="1055"/>
                  <a:pt x="1566" y="1055"/>
                </a:cubicBezTo>
                <a:cubicBezTo>
                  <a:pt x="1566" y="1054"/>
                  <a:pt x="1566" y="1054"/>
                  <a:pt x="1566" y="1054"/>
                </a:cubicBezTo>
                <a:cubicBezTo>
                  <a:pt x="1566" y="1053"/>
                  <a:pt x="1566" y="1053"/>
                  <a:pt x="1567" y="1053"/>
                </a:cubicBezTo>
                <a:cubicBezTo>
                  <a:pt x="1567" y="1052"/>
                  <a:pt x="1567" y="1053"/>
                  <a:pt x="1567" y="1053"/>
                </a:cubicBezTo>
                <a:cubicBezTo>
                  <a:pt x="1567" y="1054"/>
                  <a:pt x="1568" y="1054"/>
                  <a:pt x="1568" y="1054"/>
                </a:cubicBezTo>
                <a:cubicBezTo>
                  <a:pt x="1569" y="1055"/>
                  <a:pt x="1569" y="1056"/>
                  <a:pt x="1569" y="1056"/>
                </a:cubicBezTo>
                <a:cubicBezTo>
                  <a:pt x="1569" y="1057"/>
                  <a:pt x="1570" y="1057"/>
                  <a:pt x="1570" y="1058"/>
                </a:cubicBezTo>
                <a:cubicBezTo>
                  <a:pt x="1571" y="1058"/>
                  <a:pt x="1571" y="1060"/>
                  <a:pt x="1572" y="1059"/>
                </a:cubicBezTo>
                <a:cubicBezTo>
                  <a:pt x="1572" y="1058"/>
                  <a:pt x="1572" y="1058"/>
                  <a:pt x="1572" y="1058"/>
                </a:cubicBezTo>
                <a:cubicBezTo>
                  <a:pt x="1573" y="1058"/>
                  <a:pt x="1573" y="1059"/>
                  <a:pt x="1573" y="1059"/>
                </a:cubicBezTo>
                <a:cubicBezTo>
                  <a:pt x="1573" y="1060"/>
                  <a:pt x="1574" y="1060"/>
                  <a:pt x="1574" y="1061"/>
                </a:cubicBezTo>
                <a:cubicBezTo>
                  <a:pt x="1574" y="1061"/>
                  <a:pt x="1575" y="1062"/>
                  <a:pt x="1575" y="1063"/>
                </a:cubicBezTo>
                <a:cubicBezTo>
                  <a:pt x="1575" y="1064"/>
                  <a:pt x="1575" y="1065"/>
                  <a:pt x="1575" y="1066"/>
                </a:cubicBezTo>
                <a:cubicBezTo>
                  <a:pt x="1575" y="1066"/>
                  <a:pt x="1574" y="1067"/>
                  <a:pt x="1574" y="1067"/>
                </a:cubicBezTo>
                <a:cubicBezTo>
                  <a:pt x="1573" y="1068"/>
                  <a:pt x="1573" y="1068"/>
                  <a:pt x="1573" y="1069"/>
                </a:cubicBezTo>
                <a:cubicBezTo>
                  <a:pt x="1573" y="1069"/>
                  <a:pt x="1573" y="1070"/>
                  <a:pt x="1573" y="1070"/>
                </a:cubicBezTo>
                <a:cubicBezTo>
                  <a:pt x="1573" y="1070"/>
                  <a:pt x="1573" y="1069"/>
                  <a:pt x="1573" y="1069"/>
                </a:cubicBezTo>
                <a:cubicBezTo>
                  <a:pt x="1573" y="1068"/>
                  <a:pt x="1574" y="1067"/>
                  <a:pt x="1574" y="1067"/>
                </a:cubicBezTo>
                <a:cubicBezTo>
                  <a:pt x="1575" y="1068"/>
                  <a:pt x="1574" y="1069"/>
                  <a:pt x="1574" y="1069"/>
                </a:cubicBezTo>
                <a:cubicBezTo>
                  <a:pt x="1574" y="1070"/>
                  <a:pt x="1574" y="1070"/>
                  <a:pt x="1573" y="1070"/>
                </a:cubicBezTo>
                <a:cubicBezTo>
                  <a:pt x="1573" y="1070"/>
                  <a:pt x="1573" y="1070"/>
                  <a:pt x="1573" y="1071"/>
                </a:cubicBezTo>
                <a:cubicBezTo>
                  <a:pt x="1572" y="1071"/>
                  <a:pt x="1572" y="1071"/>
                  <a:pt x="1572" y="1072"/>
                </a:cubicBezTo>
                <a:cubicBezTo>
                  <a:pt x="1572" y="1072"/>
                  <a:pt x="1573" y="1072"/>
                  <a:pt x="1573" y="1072"/>
                </a:cubicBezTo>
                <a:cubicBezTo>
                  <a:pt x="1573" y="1072"/>
                  <a:pt x="1573" y="1073"/>
                  <a:pt x="1573" y="1073"/>
                </a:cubicBezTo>
                <a:cubicBezTo>
                  <a:pt x="1572" y="1073"/>
                  <a:pt x="1572" y="1072"/>
                  <a:pt x="1572" y="1072"/>
                </a:cubicBezTo>
                <a:cubicBezTo>
                  <a:pt x="1572" y="1073"/>
                  <a:pt x="1572" y="1073"/>
                  <a:pt x="1572" y="1073"/>
                </a:cubicBezTo>
                <a:cubicBezTo>
                  <a:pt x="1572" y="1074"/>
                  <a:pt x="1572" y="1074"/>
                  <a:pt x="1572" y="1074"/>
                </a:cubicBezTo>
                <a:cubicBezTo>
                  <a:pt x="1572" y="1075"/>
                  <a:pt x="1572" y="1075"/>
                  <a:pt x="1573" y="1076"/>
                </a:cubicBezTo>
                <a:cubicBezTo>
                  <a:pt x="1573" y="1076"/>
                  <a:pt x="1574" y="1077"/>
                  <a:pt x="1575" y="1077"/>
                </a:cubicBezTo>
                <a:cubicBezTo>
                  <a:pt x="1575" y="1078"/>
                  <a:pt x="1575" y="1079"/>
                  <a:pt x="1575" y="1080"/>
                </a:cubicBezTo>
                <a:cubicBezTo>
                  <a:pt x="1575" y="1082"/>
                  <a:pt x="1576" y="1083"/>
                  <a:pt x="1576" y="1084"/>
                </a:cubicBezTo>
                <a:cubicBezTo>
                  <a:pt x="1576" y="1085"/>
                  <a:pt x="1576" y="1086"/>
                  <a:pt x="1576" y="1087"/>
                </a:cubicBezTo>
                <a:cubicBezTo>
                  <a:pt x="1576" y="1088"/>
                  <a:pt x="1576" y="1089"/>
                  <a:pt x="1576" y="1090"/>
                </a:cubicBezTo>
                <a:cubicBezTo>
                  <a:pt x="1577" y="1091"/>
                  <a:pt x="1576" y="1093"/>
                  <a:pt x="1576" y="1095"/>
                </a:cubicBezTo>
                <a:cubicBezTo>
                  <a:pt x="1576" y="1097"/>
                  <a:pt x="1576" y="1098"/>
                  <a:pt x="1575" y="1099"/>
                </a:cubicBezTo>
                <a:cubicBezTo>
                  <a:pt x="1575" y="1100"/>
                  <a:pt x="1574" y="1100"/>
                  <a:pt x="1574" y="1101"/>
                </a:cubicBezTo>
                <a:cubicBezTo>
                  <a:pt x="1573" y="1103"/>
                  <a:pt x="1572" y="1105"/>
                  <a:pt x="1572" y="1108"/>
                </a:cubicBezTo>
                <a:cubicBezTo>
                  <a:pt x="1572" y="1110"/>
                  <a:pt x="1571" y="1112"/>
                  <a:pt x="1571" y="1114"/>
                </a:cubicBezTo>
                <a:cubicBezTo>
                  <a:pt x="1571" y="1116"/>
                  <a:pt x="1569" y="1119"/>
                  <a:pt x="1568" y="1121"/>
                </a:cubicBezTo>
                <a:cubicBezTo>
                  <a:pt x="1567" y="1123"/>
                  <a:pt x="1566" y="1124"/>
                  <a:pt x="1564" y="1125"/>
                </a:cubicBezTo>
                <a:cubicBezTo>
                  <a:pt x="1563" y="1126"/>
                  <a:pt x="1563" y="1127"/>
                  <a:pt x="1561" y="1127"/>
                </a:cubicBezTo>
                <a:cubicBezTo>
                  <a:pt x="1561" y="1127"/>
                  <a:pt x="1560" y="1127"/>
                  <a:pt x="1560" y="1127"/>
                </a:cubicBezTo>
                <a:cubicBezTo>
                  <a:pt x="1560" y="1128"/>
                  <a:pt x="1560" y="1128"/>
                  <a:pt x="1560" y="1128"/>
                </a:cubicBezTo>
                <a:cubicBezTo>
                  <a:pt x="1561" y="1128"/>
                  <a:pt x="1561" y="1129"/>
                  <a:pt x="1561" y="1129"/>
                </a:cubicBezTo>
                <a:cubicBezTo>
                  <a:pt x="1561" y="1128"/>
                  <a:pt x="1561" y="1128"/>
                  <a:pt x="1561" y="1128"/>
                </a:cubicBezTo>
                <a:cubicBezTo>
                  <a:pt x="1562" y="1128"/>
                  <a:pt x="1562" y="1128"/>
                  <a:pt x="1562" y="1128"/>
                </a:cubicBezTo>
                <a:cubicBezTo>
                  <a:pt x="1563" y="1128"/>
                  <a:pt x="1563" y="1128"/>
                  <a:pt x="1563" y="1128"/>
                </a:cubicBezTo>
                <a:cubicBezTo>
                  <a:pt x="1564" y="1129"/>
                  <a:pt x="1564" y="1129"/>
                  <a:pt x="1564" y="1129"/>
                </a:cubicBezTo>
                <a:cubicBezTo>
                  <a:pt x="1564" y="1129"/>
                  <a:pt x="1565" y="1129"/>
                  <a:pt x="1565" y="1130"/>
                </a:cubicBezTo>
                <a:cubicBezTo>
                  <a:pt x="1565" y="1130"/>
                  <a:pt x="1565" y="1131"/>
                  <a:pt x="1566" y="1132"/>
                </a:cubicBezTo>
                <a:cubicBezTo>
                  <a:pt x="1566" y="1132"/>
                  <a:pt x="1567" y="1133"/>
                  <a:pt x="1567" y="1134"/>
                </a:cubicBezTo>
                <a:cubicBezTo>
                  <a:pt x="1568" y="1135"/>
                  <a:pt x="1568" y="1136"/>
                  <a:pt x="1568" y="1136"/>
                </a:cubicBezTo>
                <a:cubicBezTo>
                  <a:pt x="1568" y="1137"/>
                  <a:pt x="1568" y="1137"/>
                  <a:pt x="1568" y="1138"/>
                </a:cubicBezTo>
                <a:cubicBezTo>
                  <a:pt x="1569" y="1138"/>
                  <a:pt x="1569" y="1138"/>
                  <a:pt x="1569" y="1138"/>
                </a:cubicBezTo>
                <a:cubicBezTo>
                  <a:pt x="1569" y="1139"/>
                  <a:pt x="1569" y="1138"/>
                  <a:pt x="1570" y="1139"/>
                </a:cubicBezTo>
                <a:cubicBezTo>
                  <a:pt x="1570" y="1139"/>
                  <a:pt x="1570" y="1140"/>
                  <a:pt x="1571" y="1141"/>
                </a:cubicBezTo>
                <a:cubicBezTo>
                  <a:pt x="1571" y="1141"/>
                  <a:pt x="1571" y="1142"/>
                  <a:pt x="1572" y="1142"/>
                </a:cubicBezTo>
                <a:cubicBezTo>
                  <a:pt x="1572" y="1143"/>
                  <a:pt x="1572" y="1144"/>
                  <a:pt x="1573" y="1144"/>
                </a:cubicBezTo>
                <a:cubicBezTo>
                  <a:pt x="1573" y="1144"/>
                  <a:pt x="1574" y="1144"/>
                  <a:pt x="1574" y="1144"/>
                </a:cubicBezTo>
                <a:cubicBezTo>
                  <a:pt x="1575" y="1144"/>
                  <a:pt x="1575" y="1144"/>
                  <a:pt x="1575" y="1144"/>
                </a:cubicBezTo>
                <a:cubicBezTo>
                  <a:pt x="1576" y="1144"/>
                  <a:pt x="1574" y="1145"/>
                  <a:pt x="1574" y="1145"/>
                </a:cubicBezTo>
                <a:cubicBezTo>
                  <a:pt x="1574" y="1145"/>
                  <a:pt x="1573" y="1145"/>
                  <a:pt x="1573" y="1145"/>
                </a:cubicBezTo>
                <a:cubicBezTo>
                  <a:pt x="1572" y="1145"/>
                  <a:pt x="1572" y="1144"/>
                  <a:pt x="1572" y="1144"/>
                </a:cubicBezTo>
                <a:cubicBezTo>
                  <a:pt x="1571" y="1144"/>
                  <a:pt x="1571" y="1144"/>
                  <a:pt x="1571" y="1144"/>
                </a:cubicBezTo>
                <a:cubicBezTo>
                  <a:pt x="1570" y="1144"/>
                  <a:pt x="1570" y="1143"/>
                  <a:pt x="1570" y="1143"/>
                </a:cubicBezTo>
                <a:cubicBezTo>
                  <a:pt x="1570" y="1143"/>
                  <a:pt x="1570" y="1142"/>
                  <a:pt x="1570" y="1142"/>
                </a:cubicBezTo>
                <a:cubicBezTo>
                  <a:pt x="1569" y="1142"/>
                  <a:pt x="1569" y="1142"/>
                  <a:pt x="1569" y="1143"/>
                </a:cubicBezTo>
                <a:cubicBezTo>
                  <a:pt x="1568" y="1143"/>
                  <a:pt x="1568" y="1143"/>
                  <a:pt x="1568" y="1143"/>
                </a:cubicBezTo>
                <a:cubicBezTo>
                  <a:pt x="1568" y="1144"/>
                  <a:pt x="1568" y="1144"/>
                  <a:pt x="1568" y="1145"/>
                </a:cubicBezTo>
                <a:cubicBezTo>
                  <a:pt x="1568" y="1146"/>
                  <a:pt x="1569" y="1146"/>
                  <a:pt x="1569" y="1147"/>
                </a:cubicBezTo>
                <a:cubicBezTo>
                  <a:pt x="1569" y="1147"/>
                  <a:pt x="1569" y="1148"/>
                  <a:pt x="1569" y="1149"/>
                </a:cubicBezTo>
                <a:cubicBezTo>
                  <a:pt x="1569" y="1150"/>
                  <a:pt x="1568" y="1151"/>
                  <a:pt x="1569" y="1152"/>
                </a:cubicBezTo>
                <a:cubicBezTo>
                  <a:pt x="1569" y="1152"/>
                  <a:pt x="1569" y="1152"/>
                  <a:pt x="1569" y="1153"/>
                </a:cubicBezTo>
                <a:cubicBezTo>
                  <a:pt x="1569" y="1153"/>
                  <a:pt x="1569" y="1153"/>
                  <a:pt x="1569" y="1154"/>
                </a:cubicBezTo>
                <a:cubicBezTo>
                  <a:pt x="1568" y="1155"/>
                  <a:pt x="1569" y="1155"/>
                  <a:pt x="1570" y="1156"/>
                </a:cubicBezTo>
                <a:cubicBezTo>
                  <a:pt x="1570" y="1156"/>
                  <a:pt x="1571" y="1156"/>
                  <a:pt x="1571" y="1157"/>
                </a:cubicBezTo>
                <a:cubicBezTo>
                  <a:pt x="1572" y="1157"/>
                  <a:pt x="1573" y="1157"/>
                  <a:pt x="1574" y="1158"/>
                </a:cubicBezTo>
                <a:cubicBezTo>
                  <a:pt x="1574" y="1158"/>
                  <a:pt x="1574" y="1158"/>
                  <a:pt x="1574" y="1159"/>
                </a:cubicBezTo>
                <a:cubicBezTo>
                  <a:pt x="1574" y="1159"/>
                  <a:pt x="1574" y="1159"/>
                  <a:pt x="1575" y="1159"/>
                </a:cubicBezTo>
                <a:cubicBezTo>
                  <a:pt x="1575" y="1160"/>
                  <a:pt x="1575" y="1161"/>
                  <a:pt x="1575" y="1161"/>
                </a:cubicBezTo>
                <a:cubicBezTo>
                  <a:pt x="1576" y="1162"/>
                  <a:pt x="1577" y="1162"/>
                  <a:pt x="1577" y="1162"/>
                </a:cubicBezTo>
                <a:cubicBezTo>
                  <a:pt x="1577" y="1161"/>
                  <a:pt x="1577" y="1161"/>
                  <a:pt x="1578" y="1161"/>
                </a:cubicBezTo>
                <a:cubicBezTo>
                  <a:pt x="1578" y="1160"/>
                  <a:pt x="1578" y="1161"/>
                  <a:pt x="1578" y="1161"/>
                </a:cubicBezTo>
                <a:cubicBezTo>
                  <a:pt x="1578" y="1161"/>
                  <a:pt x="1578" y="1162"/>
                  <a:pt x="1578" y="1162"/>
                </a:cubicBezTo>
                <a:cubicBezTo>
                  <a:pt x="1578" y="1162"/>
                  <a:pt x="1578" y="1162"/>
                  <a:pt x="1579" y="1162"/>
                </a:cubicBezTo>
                <a:cubicBezTo>
                  <a:pt x="1579" y="1162"/>
                  <a:pt x="1580" y="1162"/>
                  <a:pt x="1581" y="1162"/>
                </a:cubicBezTo>
                <a:cubicBezTo>
                  <a:pt x="1582" y="1162"/>
                  <a:pt x="1582" y="1161"/>
                  <a:pt x="1583" y="1161"/>
                </a:cubicBezTo>
                <a:cubicBezTo>
                  <a:pt x="1583" y="1160"/>
                  <a:pt x="1585" y="1161"/>
                  <a:pt x="1584" y="1162"/>
                </a:cubicBezTo>
                <a:cubicBezTo>
                  <a:pt x="1584" y="1162"/>
                  <a:pt x="1583" y="1162"/>
                  <a:pt x="1583" y="1162"/>
                </a:cubicBezTo>
                <a:cubicBezTo>
                  <a:pt x="1583" y="1163"/>
                  <a:pt x="1584" y="1163"/>
                  <a:pt x="1583" y="1163"/>
                </a:cubicBezTo>
                <a:cubicBezTo>
                  <a:pt x="1583" y="1163"/>
                  <a:pt x="1583" y="1163"/>
                  <a:pt x="1583" y="1164"/>
                </a:cubicBezTo>
                <a:cubicBezTo>
                  <a:pt x="1583" y="1164"/>
                  <a:pt x="1583" y="1164"/>
                  <a:pt x="1583" y="1164"/>
                </a:cubicBezTo>
                <a:cubicBezTo>
                  <a:pt x="1583" y="1164"/>
                  <a:pt x="1583" y="1164"/>
                  <a:pt x="1583" y="1164"/>
                </a:cubicBezTo>
                <a:cubicBezTo>
                  <a:pt x="1584" y="1165"/>
                  <a:pt x="1584" y="1164"/>
                  <a:pt x="1585" y="1164"/>
                </a:cubicBezTo>
                <a:cubicBezTo>
                  <a:pt x="1586" y="1163"/>
                  <a:pt x="1588" y="1164"/>
                  <a:pt x="1588" y="1165"/>
                </a:cubicBezTo>
                <a:cubicBezTo>
                  <a:pt x="1587" y="1164"/>
                  <a:pt x="1587" y="1164"/>
                  <a:pt x="1586" y="1164"/>
                </a:cubicBezTo>
                <a:cubicBezTo>
                  <a:pt x="1585" y="1164"/>
                  <a:pt x="1585" y="1165"/>
                  <a:pt x="1585" y="1165"/>
                </a:cubicBezTo>
                <a:cubicBezTo>
                  <a:pt x="1585" y="1165"/>
                  <a:pt x="1585" y="1165"/>
                  <a:pt x="1584" y="1165"/>
                </a:cubicBezTo>
                <a:cubicBezTo>
                  <a:pt x="1584" y="1166"/>
                  <a:pt x="1584" y="1166"/>
                  <a:pt x="1584" y="1166"/>
                </a:cubicBezTo>
                <a:cubicBezTo>
                  <a:pt x="1584" y="1167"/>
                  <a:pt x="1584" y="1167"/>
                  <a:pt x="1584" y="1167"/>
                </a:cubicBezTo>
                <a:cubicBezTo>
                  <a:pt x="1584" y="1167"/>
                  <a:pt x="1584" y="1167"/>
                  <a:pt x="1583" y="1167"/>
                </a:cubicBezTo>
                <a:cubicBezTo>
                  <a:pt x="1583" y="1167"/>
                  <a:pt x="1583" y="1167"/>
                  <a:pt x="1583" y="1167"/>
                </a:cubicBezTo>
                <a:cubicBezTo>
                  <a:pt x="1584" y="1167"/>
                  <a:pt x="1584" y="1167"/>
                  <a:pt x="1584" y="1168"/>
                </a:cubicBezTo>
                <a:cubicBezTo>
                  <a:pt x="1585" y="1168"/>
                  <a:pt x="1585" y="1168"/>
                  <a:pt x="1585" y="1168"/>
                </a:cubicBezTo>
                <a:cubicBezTo>
                  <a:pt x="1585" y="1168"/>
                  <a:pt x="1586" y="1168"/>
                  <a:pt x="1586" y="1168"/>
                </a:cubicBezTo>
                <a:cubicBezTo>
                  <a:pt x="1587" y="1169"/>
                  <a:pt x="1586" y="1170"/>
                  <a:pt x="1587" y="1170"/>
                </a:cubicBezTo>
                <a:cubicBezTo>
                  <a:pt x="1588" y="1170"/>
                  <a:pt x="1589" y="1169"/>
                  <a:pt x="1589" y="1170"/>
                </a:cubicBezTo>
                <a:cubicBezTo>
                  <a:pt x="1589" y="1171"/>
                  <a:pt x="1589" y="1171"/>
                  <a:pt x="1589" y="1171"/>
                </a:cubicBezTo>
                <a:cubicBezTo>
                  <a:pt x="1590" y="1171"/>
                  <a:pt x="1591" y="1171"/>
                  <a:pt x="1591" y="1171"/>
                </a:cubicBezTo>
                <a:cubicBezTo>
                  <a:pt x="1591" y="1172"/>
                  <a:pt x="1591" y="1172"/>
                  <a:pt x="1591" y="1172"/>
                </a:cubicBezTo>
                <a:cubicBezTo>
                  <a:pt x="1591" y="1173"/>
                  <a:pt x="1591" y="1173"/>
                  <a:pt x="1591" y="1174"/>
                </a:cubicBezTo>
                <a:cubicBezTo>
                  <a:pt x="1591" y="1174"/>
                  <a:pt x="1592" y="1174"/>
                  <a:pt x="1592" y="1174"/>
                </a:cubicBezTo>
                <a:cubicBezTo>
                  <a:pt x="1593" y="1175"/>
                  <a:pt x="1592" y="1176"/>
                  <a:pt x="1593" y="1176"/>
                </a:cubicBezTo>
                <a:cubicBezTo>
                  <a:pt x="1593" y="1176"/>
                  <a:pt x="1594" y="1176"/>
                  <a:pt x="1594" y="1177"/>
                </a:cubicBezTo>
                <a:cubicBezTo>
                  <a:pt x="1595" y="1178"/>
                  <a:pt x="1594" y="1179"/>
                  <a:pt x="1595" y="1180"/>
                </a:cubicBezTo>
                <a:cubicBezTo>
                  <a:pt x="1595" y="1180"/>
                  <a:pt x="1596" y="1180"/>
                  <a:pt x="1596" y="1181"/>
                </a:cubicBezTo>
                <a:cubicBezTo>
                  <a:pt x="1597" y="1181"/>
                  <a:pt x="1597" y="1182"/>
                  <a:pt x="1598" y="1182"/>
                </a:cubicBezTo>
                <a:cubicBezTo>
                  <a:pt x="1599" y="1183"/>
                  <a:pt x="1599" y="1182"/>
                  <a:pt x="1599" y="1182"/>
                </a:cubicBezTo>
                <a:cubicBezTo>
                  <a:pt x="1600" y="1181"/>
                  <a:pt x="1600" y="1181"/>
                  <a:pt x="1601" y="1182"/>
                </a:cubicBezTo>
                <a:cubicBezTo>
                  <a:pt x="1601" y="1183"/>
                  <a:pt x="1601" y="1183"/>
                  <a:pt x="1601" y="1183"/>
                </a:cubicBezTo>
                <a:cubicBezTo>
                  <a:pt x="1601" y="1183"/>
                  <a:pt x="1602" y="1184"/>
                  <a:pt x="1602" y="1184"/>
                </a:cubicBezTo>
                <a:cubicBezTo>
                  <a:pt x="1602" y="1184"/>
                  <a:pt x="1603" y="1184"/>
                  <a:pt x="1603" y="1184"/>
                </a:cubicBezTo>
                <a:cubicBezTo>
                  <a:pt x="1603" y="1185"/>
                  <a:pt x="1603" y="1185"/>
                  <a:pt x="1604" y="1185"/>
                </a:cubicBezTo>
                <a:cubicBezTo>
                  <a:pt x="1604" y="1186"/>
                  <a:pt x="1604" y="1185"/>
                  <a:pt x="1605" y="1186"/>
                </a:cubicBezTo>
                <a:cubicBezTo>
                  <a:pt x="1605" y="1186"/>
                  <a:pt x="1604" y="1187"/>
                  <a:pt x="1604" y="1187"/>
                </a:cubicBezTo>
                <a:cubicBezTo>
                  <a:pt x="1604" y="1187"/>
                  <a:pt x="1604" y="1187"/>
                  <a:pt x="1604" y="1188"/>
                </a:cubicBezTo>
                <a:cubicBezTo>
                  <a:pt x="1603" y="1188"/>
                  <a:pt x="1604" y="1188"/>
                  <a:pt x="1604" y="1188"/>
                </a:cubicBezTo>
                <a:cubicBezTo>
                  <a:pt x="1605" y="1188"/>
                  <a:pt x="1605" y="1188"/>
                  <a:pt x="1605" y="1188"/>
                </a:cubicBezTo>
                <a:cubicBezTo>
                  <a:pt x="1606" y="1188"/>
                  <a:pt x="1606" y="1188"/>
                  <a:pt x="1606" y="1188"/>
                </a:cubicBezTo>
                <a:cubicBezTo>
                  <a:pt x="1607" y="1188"/>
                  <a:pt x="1606" y="1189"/>
                  <a:pt x="1607" y="1190"/>
                </a:cubicBezTo>
                <a:cubicBezTo>
                  <a:pt x="1607" y="1191"/>
                  <a:pt x="1608" y="1191"/>
                  <a:pt x="1608" y="1192"/>
                </a:cubicBezTo>
                <a:cubicBezTo>
                  <a:pt x="1608" y="1192"/>
                  <a:pt x="1609" y="1193"/>
                  <a:pt x="1609" y="1193"/>
                </a:cubicBezTo>
                <a:cubicBezTo>
                  <a:pt x="1609" y="1194"/>
                  <a:pt x="1609" y="1194"/>
                  <a:pt x="1610" y="1195"/>
                </a:cubicBezTo>
                <a:cubicBezTo>
                  <a:pt x="1610" y="1195"/>
                  <a:pt x="1611" y="1195"/>
                  <a:pt x="1611" y="1196"/>
                </a:cubicBezTo>
                <a:cubicBezTo>
                  <a:pt x="1611" y="1196"/>
                  <a:pt x="1610" y="1196"/>
                  <a:pt x="1610" y="1197"/>
                </a:cubicBezTo>
                <a:cubicBezTo>
                  <a:pt x="1610" y="1197"/>
                  <a:pt x="1610" y="1198"/>
                  <a:pt x="1610" y="1198"/>
                </a:cubicBezTo>
                <a:cubicBezTo>
                  <a:pt x="1610" y="1199"/>
                  <a:pt x="1611" y="1199"/>
                  <a:pt x="1611" y="1199"/>
                </a:cubicBezTo>
                <a:cubicBezTo>
                  <a:pt x="1612" y="1199"/>
                  <a:pt x="1612" y="1198"/>
                  <a:pt x="1612" y="1199"/>
                </a:cubicBezTo>
                <a:cubicBezTo>
                  <a:pt x="1612" y="1199"/>
                  <a:pt x="1612" y="1199"/>
                  <a:pt x="1612" y="1199"/>
                </a:cubicBezTo>
                <a:cubicBezTo>
                  <a:pt x="1611" y="1200"/>
                  <a:pt x="1611" y="1202"/>
                  <a:pt x="1610" y="1201"/>
                </a:cubicBezTo>
                <a:cubicBezTo>
                  <a:pt x="1610" y="1201"/>
                  <a:pt x="1610" y="1201"/>
                  <a:pt x="1610" y="1200"/>
                </a:cubicBezTo>
                <a:cubicBezTo>
                  <a:pt x="1610" y="1200"/>
                  <a:pt x="1610" y="1200"/>
                  <a:pt x="1609" y="1200"/>
                </a:cubicBezTo>
                <a:cubicBezTo>
                  <a:pt x="1609" y="1200"/>
                  <a:pt x="1609" y="1200"/>
                  <a:pt x="1609" y="1200"/>
                </a:cubicBezTo>
                <a:cubicBezTo>
                  <a:pt x="1609" y="1200"/>
                  <a:pt x="1609" y="1199"/>
                  <a:pt x="1608" y="1200"/>
                </a:cubicBezTo>
                <a:cubicBezTo>
                  <a:pt x="1608" y="1200"/>
                  <a:pt x="1609" y="1200"/>
                  <a:pt x="1609" y="1200"/>
                </a:cubicBezTo>
                <a:cubicBezTo>
                  <a:pt x="1609" y="1201"/>
                  <a:pt x="1609" y="1201"/>
                  <a:pt x="1609" y="1202"/>
                </a:cubicBezTo>
                <a:cubicBezTo>
                  <a:pt x="1609" y="1202"/>
                  <a:pt x="1609" y="1202"/>
                  <a:pt x="1609" y="1203"/>
                </a:cubicBezTo>
                <a:cubicBezTo>
                  <a:pt x="1610" y="1203"/>
                  <a:pt x="1610" y="1204"/>
                  <a:pt x="1610" y="1203"/>
                </a:cubicBezTo>
                <a:cubicBezTo>
                  <a:pt x="1611" y="1203"/>
                  <a:pt x="1611" y="1202"/>
                  <a:pt x="1612" y="1203"/>
                </a:cubicBezTo>
                <a:cubicBezTo>
                  <a:pt x="1612" y="1203"/>
                  <a:pt x="1612" y="1204"/>
                  <a:pt x="1612" y="1205"/>
                </a:cubicBezTo>
                <a:cubicBezTo>
                  <a:pt x="1612" y="1206"/>
                  <a:pt x="1613" y="1206"/>
                  <a:pt x="1613" y="1207"/>
                </a:cubicBezTo>
                <a:cubicBezTo>
                  <a:pt x="1613" y="1208"/>
                  <a:pt x="1613" y="1208"/>
                  <a:pt x="1614" y="1208"/>
                </a:cubicBezTo>
                <a:cubicBezTo>
                  <a:pt x="1614" y="1209"/>
                  <a:pt x="1615" y="1209"/>
                  <a:pt x="1615" y="1209"/>
                </a:cubicBezTo>
                <a:cubicBezTo>
                  <a:pt x="1616" y="1209"/>
                  <a:pt x="1617" y="1209"/>
                  <a:pt x="1617" y="1210"/>
                </a:cubicBezTo>
                <a:cubicBezTo>
                  <a:pt x="1618" y="1210"/>
                  <a:pt x="1618" y="1210"/>
                  <a:pt x="1618" y="1210"/>
                </a:cubicBezTo>
                <a:cubicBezTo>
                  <a:pt x="1618" y="1211"/>
                  <a:pt x="1619" y="1211"/>
                  <a:pt x="1618" y="1211"/>
                </a:cubicBezTo>
                <a:cubicBezTo>
                  <a:pt x="1618" y="1212"/>
                  <a:pt x="1617" y="1213"/>
                  <a:pt x="1618" y="1213"/>
                </a:cubicBezTo>
                <a:cubicBezTo>
                  <a:pt x="1619" y="1213"/>
                  <a:pt x="1619" y="1213"/>
                  <a:pt x="1619" y="1213"/>
                </a:cubicBezTo>
                <a:cubicBezTo>
                  <a:pt x="1619" y="1214"/>
                  <a:pt x="1620" y="1214"/>
                  <a:pt x="1620" y="1214"/>
                </a:cubicBezTo>
                <a:cubicBezTo>
                  <a:pt x="1621" y="1214"/>
                  <a:pt x="1622" y="1214"/>
                  <a:pt x="1622" y="1214"/>
                </a:cubicBezTo>
                <a:cubicBezTo>
                  <a:pt x="1623" y="1215"/>
                  <a:pt x="1624" y="1215"/>
                  <a:pt x="1624" y="1215"/>
                </a:cubicBezTo>
                <a:cubicBezTo>
                  <a:pt x="1625" y="1216"/>
                  <a:pt x="1625" y="1216"/>
                  <a:pt x="1626" y="1216"/>
                </a:cubicBezTo>
                <a:cubicBezTo>
                  <a:pt x="1627" y="1217"/>
                  <a:pt x="1628" y="1217"/>
                  <a:pt x="1628" y="1217"/>
                </a:cubicBezTo>
                <a:cubicBezTo>
                  <a:pt x="1629" y="1218"/>
                  <a:pt x="1631" y="1219"/>
                  <a:pt x="1632" y="1220"/>
                </a:cubicBezTo>
                <a:cubicBezTo>
                  <a:pt x="1633" y="1221"/>
                  <a:pt x="1634" y="1222"/>
                  <a:pt x="1635" y="1223"/>
                </a:cubicBezTo>
                <a:cubicBezTo>
                  <a:pt x="1637" y="1224"/>
                  <a:pt x="1638" y="1226"/>
                  <a:pt x="1639" y="1227"/>
                </a:cubicBezTo>
                <a:cubicBezTo>
                  <a:pt x="1641" y="1227"/>
                  <a:pt x="1643" y="1227"/>
                  <a:pt x="1644" y="1228"/>
                </a:cubicBezTo>
                <a:cubicBezTo>
                  <a:pt x="1645" y="1229"/>
                  <a:pt x="1646" y="1231"/>
                  <a:pt x="1648" y="1232"/>
                </a:cubicBezTo>
                <a:cubicBezTo>
                  <a:pt x="1649" y="1234"/>
                  <a:pt x="1651" y="1235"/>
                  <a:pt x="1652" y="1237"/>
                </a:cubicBezTo>
                <a:cubicBezTo>
                  <a:pt x="1653" y="1237"/>
                  <a:pt x="1654" y="1238"/>
                  <a:pt x="1655" y="1238"/>
                </a:cubicBezTo>
                <a:cubicBezTo>
                  <a:pt x="1656" y="1239"/>
                  <a:pt x="1656" y="1240"/>
                  <a:pt x="1657" y="1240"/>
                </a:cubicBezTo>
                <a:cubicBezTo>
                  <a:pt x="1658" y="1241"/>
                  <a:pt x="1658" y="1241"/>
                  <a:pt x="1659" y="1241"/>
                </a:cubicBezTo>
                <a:cubicBezTo>
                  <a:pt x="1660" y="1242"/>
                  <a:pt x="1661" y="1242"/>
                  <a:pt x="1662" y="1242"/>
                </a:cubicBezTo>
                <a:cubicBezTo>
                  <a:pt x="1663" y="1243"/>
                  <a:pt x="1663" y="1243"/>
                  <a:pt x="1664" y="1244"/>
                </a:cubicBezTo>
                <a:cubicBezTo>
                  <a:pt x="1665" y="1244"/>
                  <a:pt x="1666" y="1244"/>
                  <a:pt x="1667" y="1245"/>
                </a:cubicBezTo>
                <a:cubicBezTo>
                  <a:pt x="1668" y="1245"/>
                  <a:pt x="1668" y="1245"/>
                  <a:pt x="1669" y="1246"/>
                </a:cubicBezTo>
                <a:cubicBezTo>
                  <a:pt x="1671" y="1247"/>
                  <a:pt x="1672" y="1248"/>
                  <a:pt x="1674" y="1247"/>
                </a:cubicBezTo>
                <a:cubicBezTo>
                  <a:pt x="1676" y="1247"/>
                  <a:pt x="1677" y="1246"/>
                  <a:pt x="1678" y="1246"/>
                </a:cubicBezTo>
                <a:cubicBezTo>
                  <a:pt x="1680" y="1245"/>
                  <a:pt x="1681" y="1244"/>
                  <a:pt x="1683" y="1244"/>
                </a:cubicBezTo>
                <a:cubicBezTo>
                  <a:pt x="1684" y="1243"/>
                  <a:pt x="1686" y="1243"/>
                  <a:pt x="1688" y="1242"/>
                </a:cubicBezTo>
                <a:cubicBezTo>
                  <a:pt x="1688" y="1242"/>
                  <a:pt x="1689" y="1241"/>
                  <a:pt x="1690" y="1241"/>
                </a:cubicBezTo>
                <a:cubicBezTo>
                  <a:pt x="1691" y="1240"/>
                  <a:pt x="1691" y="1240"/>
                  <a:pt x="1692" y="1240"/>
                </a:cubicBezTo>
                <a:cubicBezTo>
                  <a:pt x="1694" y="1240"/>
                  <a:pt x="1696" y="1239"/>
                  <a:pt x="1697" y="1239"/>
                </a:cubicBezTo>
                <a:cubicBezTo>
                  <a:pt x="1699" y="1239"/>
                  <a:pt x="1700" y="1239"/>
                  <a:pt x="1701" y="1239"/>
                </a:cubicBezTo>
                <a:cubicBezTo>
                  <a:pt x="1702" y="1239"/>
                  <a:pt x="1702" y="1239"/>
                  <a:pt x="1703" y="1238"/>
                </a:cubicBezTo>
                <a:cubicBezTo>
                  <a:pt x="1703" y="1238"/>
                  <a:pt x="1704" y="1238"/>
                  <a:pt x="1705" y="1238"/>
                </a:cubicBezTo>
                <a:cubicBezTo>
                  <a:pt x="1707" y="1238"/>
                  <a:pt x="1709" y="1238"/>
                  <a:pt x="1710" y="1238"/>
                </a:cubicBezTo>
                <a:cubicBezTo>
                  <a:pt x="1711" y="1238"/>
                  <a:pt x="1712" y="1238"/>
                  <a:pt x="1713" y="1238"/>
                </a:cubicBezTo>
                <a:cubicBezTo>
                  <a:pt x="1714" y="1238"/>
                  <a:pt x="1714" y="1237"/>
                  <a:pt x="1715" y="1237"/>
                </a:cubicBezTo>
                <a:cubicBezTo>
                  <a:pt x="1716" y="1237"/>
                  <a:pt x="1717" y="1238"/>
                  <a:pt x="1718" y="1238"/>
                </a:cubicBezTo>
                <a:cubicBezTo>
                  <a:pt x="1718" y="1238"/>
                  <a:pt x="1719" y="1238"/>
                  <a:pt x="1720" y="1238"/>
                </a:cubicBezTo>
                <a:cubicBezTo>
                  <a:pt x="1721" y="1239"/>
                  <a:pt x="1722" y="1239"/>
                  <a:pt x="1723" y="1239"/>
                </a:cubicBezTo>
                <a:cubicBezTo>
                  <a:pt x="1724" y="1239"/>
                  <a:pt x="1724" y="1239"/>
                  <a:pt x="1725" y="1239"/>
                </a:cubicBezTo>
                <a:cubicBezTo>
                  <a:pt x="1725" y="1239"/>
                  <a:pt x="1726" y="1239"/>
                  <a:pt x="1727" y="1240"/>
                </a:cubicBezTo>
                <a:cubicBezTo>
                  <a:pt x="1727" y="1240"/>
                  <a:pt x="1728" y="1240"/>
                  <a:pt x="1728" y="1240"/>
                </a:cubicBezTo>
                <a:cubicBezTo>
                  <a:pt x="1729" y="1240"/>
                  <a:pt x="1729" y="1241"/>
                  <a:pt x="1729" y="1241"/>
                </a:cubicBezTo>
                <a:cubicBezTo>
                  <a:pt x="1730" y="1241"/>
                  <a:pt x="1730" y="1241"/>
                  <a:pt x="1731" y="1241"/>
                </a:cubicBezTo>
                <a:cubicBezTo>
                  <a:pt x="1731" y="1241"/>
                  <a:pt x="1732" y="1242"/>
                  <a:pt x="1733" y="1242"/>
                </a:cubicBezTo>
                <a:cubicBezTo>
                  <a:pt x="1733" y="1242"/>
                  <a:pt x="1734" y="1242"/>
                  <a:pt x="1734" y="1242"/>
                </a:cubicBezTo>
                <a:cubicBezTo>
                  <a:pt x="1734" y="1242"/>
                  <a:pt x="1735" y="1243"/>
                  <a:pt x="1735" y="1243"/>
                </a:cubicBezTo>
                <a:cubicBezTo>
                  <a:pt x="1736" y="1243"/>
                  <a:pt x="1737" y="1243"/>
                  <a:pt x="1737" y="1243"/>
                </a:cubicBezTo>
                <a:cubicBezTo>
                  <a:pt x="1739" y="1242"/>
                  <a:pt x="1740" y="1241"/>
                  <a:pt x="1741" y="1240"/>
                </a:cubicBezTo>
                <a:cubicBezTo>
                  <a:pt x="1742" y="1240"/>
                  <a:pt x="1743" y="1240"/>
                  <a:pt x="1743" y="1239"/>
                </a:cubicBezTo>
                <a:cubicBezTo>
                  <a:pt x="1744" y="1239"/>
                  <a:pt x="1745" y="1239"/>
                  <a:pt x="1746" y="1239"/>
                </a:cubicBezTo>
                <a:cubicBezTo>
                  <a:pt x="1747" y="1238"/>
                  <a:pt x="1749" y="1238"/>
                  <a:pt x="1751" y="1238"/>
                </a:cubicBezTo>
                <a:cubicBezTo>
                  <a:pt x="1751" y="1237"/>
                  <a:pt x="1751" y="1237"/>
                  <a:pt x="1752" y="1237"/>
                </a:cubicBezTo>
                <a:cubicBezTo>
                  <a:pt x="1752" y="1237"/>
                  <a:pt x="1753" y="1237"/>
                  <a:pt x="1753" y="1236"/>
                </a:cubicBezTo>
                <a:cubicBezTo>
                  <a:pt x="1754" y="1236"/>
                  <a:pt x="1755" y="1235"/>
                  <a:pt x="1756" y="1235"/>
                </a:cubicBezTo>
                <a:cubicBezTo>
                  <a:pt x="1756" y="1234"/>
                  <a:pt x="1757" y="1233"/>
                  <a:pt x="1758" y="1233"/>
                </a:cubicBezTo>
                <a:cubicBezTo>
                  <a:pt x="1759" y="1233"/>
                  <a:pt x="1760" y="1233"/>
                  <a:pt x="1761" y="1232"/>
                </a:cubicBezTo>
                <a:cubicBezTo>
                  <a:pt x="1761" y="1232"/>
                  <a:pt x="1762" y="1232"/>
                  <a:pt x="1763" y="1232"/>
                </a:cubicBezTo>
                <a:cubicBezTo>
                  <a:pt x="1764" y="1231"/>
                  <a:pt x="1765" y="1231"/>
                  <a:pt x="1766" y="1231"/>
                </a:cubicBezTo>
                <a:cubicBezTo>
                  <a:pt x="1767" y="1231"/>
                  <a:pt x="1767" y="1231"/>
                  <a:pt x="1767" y="1230"/>
                </a:cubicBezTo>
                <a:cubicBezTo>
                  <a:pt x="1767" y="1230"/>
                  <a:pt x="1766" y="1230"/>
                  <a:pt x="1766" y="1230"/>
                </a:cubicBezTo>
                <a:cubicBezTo>
                  <a:pt x="1766" y="1230"/>
                  <a:pt x="1766" y="1230"/>
                  <a:pt x="1766" y="1230"/>
                </a:cubicBezTo>
                <a:cubicBezTo>
                  <a:pt x="1766" y="1229"/>
                  <a:pt x="1766" y="1229"/>
                  <a:pt x="1765" y="1229"/>
                </a:cubicBezTo>
                <a:cubicBezTo>
                  <a:pt x="1765" y="1229"/>
                  <a:pt x="1764" y="1229"/>
                  <a:pt x="1764" y="1229"/>
                </a:cubicBezTo>
                <a:cubicBezTo>
                  <a:pt x="1764" y="1228"/>
                  <a:pt x="1764" y="1228"/>
                  <a:pt x="1765" y="1228"/>
                </a:cubicBezTo>
                <a:cubicBezTo>
                  <a:pt x="1765" y="1228"/>
                  <a:pt x="1766" y="1228"/>
                  <a:pt x="1767" y="1229"/>
                </a:cubicBezTo>
                <a:cubicBezTo>
                  <a:pt x="1767" y="1229"/>
                  <a:pt x="1767" y="1229"/>
                  <a:pt x="1767" y="1230"/>
                </a:cubicBezTo>
                <a:cubicBezTo>
                  <a:pt x="1767" y="1230"/>
                  <a:pt x="1767" y="1230"/>
                  <a:pt x="1767" y="1231"/>
                </a:cubicBezTo>
                <a:cubicBezTo>
                  <a:pt x="1767" y="1231"/>
                  <a:pt x="1769" y="1231"/>
                  <a:pt x="1769" y="1231"/>
                </a:cubicBezTo>
                <a:cubicBezTo>
                  <a:pt x="1770" y="1231"/>
                  <a:pt x="1771" y="1231"/>
                  <a:pt x="1772" y="1230"/>
                </a:cubicBezTo>
                <a:cubicBezTo>
                  <a:pt x="1772" y="1230"/>
                  <a:pt x="1772" y="1229"/>
                  <a:pt x="1773" y="1229"/>
                </a:cubicBezTo>
                <a:cubicBezTo>
                  <a:pt x="1773" y="1228"/>
                  <a:pt x="1773" y="1228"/>
                  <a:pt x="1774" y="1227"/>
                </a:cubicBezTo>
                <a:cubicBezTo>
                  <a:pt x="1774" y="1227"/>
                  <a:pt x="1775" y="1226"/>
                  <a:pt x="1776" y="1226"/>
                </a:cubicBezTo>
                <a:cubicBezTo>
                  <a:pt x="1777" y="1226"/>
                  <a:pt x="1777" y="1226"/>
                  <a:pt x="1777" y="1226"/>
                </a:cubicBezTo>
                <a:cubicBezTo>
                  <a:pt x="1778" y="1226"/>
                  <a:pt x="1778" y="1226"/>
                  <a:pt x="1778" y="1226"/>
                </a:cubicBezTo>
                <a:cubicBezTo>
                  <a:pt x="1779" y="1226"/>
                  <a:pt x="1780" y="1226"/>
                  <a:pt x="1781" y="1226"/>
                </a:cubicBezTo>
                <a:cubicBezTo>
                  <a:pt x="1781" y="1226"/>
                  <a:pt x="1782" y="1225"/>
                  <a:pt x="1782" y="1225"/>
                </a:cubicBezTo>
                <a:cubicBezTo>
                  <a:pt x="1782" y="1225"/>
                  <a:pt x="1783" y="1225"/>
                  <a:pt x="1783" y="1225"/>
                </a:cubicBezTo>
                <a:cubicBezTo>
                  <a:pt x="1783" y="1225"/>
                  <a:pt x="1784" y="1225"/>
                  <a:pt x="1784" y="1225"/>
                </a:cubicBezTo>
                <a:cubicBezTo>
                  <a:pt x="1784" y="1225"/>
                  <a:pt x="1784" y="1225"/>
                  <a:pt x="1785" y="1225"/>
                </a:cubicBezTo>
                <a:cubicBezTo>
                  <a:pt x="1785" y="1225"/>
                  <a:pt x="1786" y="1225"/>
                  <a:pt x="1787" y="1225"/>
                </a:cubicBezTo>
                <a:cubicBezTo>
                  <a:pt x="1788" y="1225"/>
                  <a:pt x="1789" y="1225"/>
                  <a:pt x="1790" y="1225"/>
                </a:cubicBezTo>
                <a:cubicBezTo>
                  <a:pt x="1791" y="1225"/>
                  <a:pt x="1792" y="1225"/>
                  <a:pt x="1793" y="1225"/>
                </a:cubicBezTo>
                <a:cubicBezTo>
                  <a:pt x="1794" y="1224"/>
                  <a:pt x="1794" y="1224"/>
                  <a:pt x="1795" y="1225"/>
                </a:cubicBezTo>
                <a:cubicBezTo>
                  <a:pt x="1796" y="1225"/>
                  <a:pt x="1797" y="1224"/>
                  <a:pt x="1798" y="1224"/>
                </a:cubicBezTo>
                <a:cubicBezTo>
                  <a:pt x="1798" y="1224"/>
                  <a:pt x="1799" y="1224"/>
                  <a:pt x="1800" y="1223"/>
                </a:cubicBezTo>
                <a:cubicBezTo>
                  <a:pt x="1800" y="1223"/>
                  <a:pt x="1800" y="1223"/>
                  <a:pt x="1801" y="1223"/>
                </a:cubicBezTo>
                <a:cubicBezTo>
                  <a:pt x="1801" y="1223"/>
                  <a:pt x="1801" y="1223"/>
                  <a:pt x="1802" y="1223"/>
                </a:cubicBezTo>
                <a:cubicBezTo>
                  <a:pt x="1803" y="1224"/>
                  <a:pt x="1805" y="1223"/>
                  <a:pt x="1807" y="1224"/>
                </a:cubicBezTo>
                <a:cubicBezTo>
                  <a:pt x="1808" y="1224"/>
                  <a:pt x="1808" y="1224"/>
                  <a:pt x="1809" y="1224"/>
                </a:cubicBezTo>
                <a:cubicBezTo>
                  <a:pt x="1810" y="1224"/>
                  <a:pt x="1811" y="1225"/>
                  <a:pt x="1811" y="1225"/>
                </a:cubicBezTo>
                <a:cubicBezTo>
                  <a:pt x="1813" y="1227"/>
                  <a:pt x="1814" y="1227"/>
                  <a:pt x="1815" y="1229"/>
                </a:cubicBezTo>
                <a:cubicBezTo>
                  <a:pt x="1816" y="1229"/>
                  <a:pt x="1816" y="1230"/>
                  <a:pt x="1816" y="1230"/>
                </a:cubicBezTo>
                <a:cubicBezTo>
                  <a:pt x="1817" y="1231"/>
                  <a:pt x="1817" y="1231"/>
                  <a:pt x="1818" y="1231"/>
                </a:cubicBezTo>
                <a:cubicBezTo>
                  <a:pt x="1818" y="1231"/>
                  <a:pt x="1818" y="1232"/>
                  <a:pt x="1818" y="1232"/>
                </a:cubicBezTo>
                <a:cubicBezTo>
                  <a:pt x="1819" y="1233"/>
                  <a:pt x="1819" y="1233"/>
                  <a:pt x="1820" y="1232"/>
                </a:cubicBezTo>
                <a:cubicBezTo>
                  <a:pt x="1820" y="1232"/>
                  <a:pt x="1821" y="1232"/>
                  <a:pt x="1821" y="1232"/>
                </a:cubicBezTo>
                <a:cubicBezTo>
                  <a:pt x="1821" y="1233"/>
                  <a:pt x="1820" y="1233"/>
                  <a:pt x="1820" y="1233"/>
                </a:cubicBezTo>
                <a:cubicBezTo>
                  <a:pt x="1820" y="1233"/>
                  <a:pt x="1820" y="1233"/>
                  <a:pt x="1819" y="1233"/>
                </a:cubicBezTo>
                <a:cubicBezTo>
                  <a:pt x="1818" y="1234"/>
                  <a:pt x="1820" y="1234"/>
                  <a:pt x="1820" y="1234"/>
                </a:cubicBezTo>
                <a:cubicBezTo>
                  <a:pt x="1820" y="1235"/>
                  <a:pt x="1820" y="1235"/>
                  <a:pt x="1821" y="1235"/>
                </a:cubicBezTo>
                <a:cubicBezTo>
                  <a:pt x="1821" y="1235"/>
                  <a:pt x="1822" y="1235"/>
                  <a:pt x="1822" y="1235"/>
                </a:cubicBezTo>
                <a:cubicBezTo>
                  <a:pt x="1822" y="1235"/>
                  <a:pt x="1823" y="1234"/>
                  <a:pt x="1823" y="1235"/>
                </a:cubicBezTo>
                <a:cubicBezTo>
                  <a:pt x="1823" y="1235"/>
                  <a:pt x="1823" y="1235"/>
                  <a:pt x="1823" y="1236"/>
                </a:cubicBezTo>
                <a:cubicBezTo>
                  <a:pt x="1823" y="1236"/>
                  <a:pt x="1822" y="1237"/>
                  <a:pt x="1822" y="1238"/>
                </a:cubicBezTo>
                <a:cubicBezTo>
                  <a:pt x="1822" y="1238"/>
                  <a:pt x="1822" y="1238"/>
                  <a:pt x="1822" y="1239"/>
                </a:cubicBezTo>
                <a:cubicBezTo>
                  <a:pt x="1822" y="1239"/>
                  <a:pt x="1822" y="1239"/>
                  <a:pt x="1823" y="1240"/>
                </a:cubicBezTo>
                <a:cubicBezTo>
                  <a:pt x="1823" y="1241"/>
                  <a:pt x="1823" y="1241"/>
                  <a:pt x="1823" y="1242"/>
                </a:cubicBezTo>
                <a:cubicBezTo>
                  <a:pt x="1823" y="1243"/>
                  <a:pt x="1823" y="1244"/>
                  <a:pt x="1824" y="1244"/>
                </a:cubicBezTo>
                <a:cubicBezTo>
                  <a:pt x="1824" y="1245"/>
                  <a:pt x="1825" y="1245"/>
                  <a:pt x="1826" y="1246"/>
                </a:cubicBezTo>
                <a:cubicBezTo>
                  <a:pt x="1826" y="1246"/>
                  <a:pt x="1827" y="1247"/>
                  <a:pt x="1827" y="1248"/>
                </a:cubicBezTo>
                <a:cubicBezTo>
                  <a:pt x="1828" y="1248"/>
                  <a:pt x="1829" y="1248"/>
                  <a:pt x="1829" y="1248"/>
                </a:cubicBezTo>
                <a:cubicBezTo>
                  <a:pt x="1830" y="1248"/>
                  <a:pt x="1830" y="1248"/>
                  <a:pt x="1830" y="1248"/>
                </a:cubicBezTo>
                <a:cubicBezTo>
                  <a:pt x="1831" y="1248"/>
                  <a:pt x="1831" y="1248"/>
                  <a:pt x="1831" y="1248"/>
                </a:cubicBezTo>
                <a:cubicBezTo>
                  <a:pt x="1832" y="1248"/>
                  <a:pt x="1832" y="1248"/>
                  <a:pt x="1832" y="1248"/>
                </a:cubicBezTo>
                <a:cubicBezTo>
                  <a:pt x="1833" y="1248"/>
                  <a:pt x="1833" y="1248"/>
                  <a:pt x="1834" y="1248"/>
                </a:cubicBezTo>
                <a:cubicBezTo>
                  <a:pt x="1834" y="1247"/>
                  <a:pt x="1834" y="1246"/>
                  <a:pt x="1835" y="1246"/>
                </a:cubicBezTo>
                <a:cubicBezTo>
                  <a:pt x="1836" y="1246"/>
                  <a:pt x="1836" y="1248"/>
                  <a:pt x="1836" y="1247"/>
                </a:cubicBezTo>
                <a:cubicBezTo>
                  <a:pt x="1837" y="1247"/>
                  <a:pt x="1836" y="1247"/>
                  <a:pt x="1837" y="1246"/>
                </a:cubicBezTo>
                <a:cubicBezTo>
                  <a:pt x="1837" y="1246"/>
                  <a:pt x="1837" y="1247"/>
                  <a:pt x="1838" y="1247"/>
                </a:cubicBezTo>
                <a:cubicBezTo>
                  <a:pt x="1838" y="1247"/>
                  <a:pt x="1838" y="1246"/>
                  <a:pt x="1838" y="1246"/>
                </a:cubicBezTo>
                <a:cubicBezTo>
                  <a:pt x="1838" y="1246"/>
                  <a:pt x="1839" y="1247"/>
                  <a:pt x="1839" y="1247"/>
                </a:cubicBezTo>
                <a:cubicBezTo>
                  <a:pt x="1840" y="1247"/>
                  <a:pt x="1840" y="1246"/>
                  <a:pt x="1840" y="1245"/>
                </a:cubicBezTo>
                <a:cubicBezTo>
                  <a:pt x="1840" y="1245"/>
                  <a:pt x="1839" y="1244"/>
                  <a:pt x="1840" y="1244"/>
                </a:cubicBezTo>
                <a:cubicBezTo>
                  <a:pt x="1840" y="1244"/>
                  <a:pt x="1840" y="1245"/>
                  <a:pt x="1840" y="1245"/>
                </a:cubicBezTo>
                <a:cubicBezTo>
                  <a:pt x="1840" y="1246"/>
                  <a:pt x="1842" y="1246"/>
                  <a:pt x="1842" y="1246"/>
                </a:cubicBezTo>
                <a:cubicBezTo>
                  <a:pt x="1843" y="1245"/>
                  <a:pt x="1841" y="1245"/>
                  <a:pt x="1842" y="1244"/>
                </a:cubicBezTo>
                <a:cubicBezTo>
                  <a:pt x="1842" y="1244"/>
                  <a:pt x="1843" y="1245"/>
                  <a:pt x="1844" y="1245"/>
                </a:cubicBezTo>
                <a:cubicBezTo>
                  <a:pt x="1844" y="1245"/>
                  <a:pt x="1845" y="1245"/>
                  <a:pt x="1845" y="1245"/>
                </a:cubicBezTo>
                <a:cubicBezTo>
                  <a:pt x="1845" y="1245"/>
                  <a:pt x="1845" y="1244"/>
                  <a:pt x="1846" y="1244"/>
                </a:cubicBezTo>
                <a:cubicBezTo>
                  <a:pt x="1846" y="1244"/>
                  <a:pt x="1847" y="1244"/>
                  <a:pt x="1847" y="1245"/>
                </a:cubicBezTo>
                <a:cubicBezTo>
                  <a:pt x="1847" y="1246"/>
                  <a:pt x="1848" y="1246"/>
                  <a:pt x="1849" y="1246"/>
                </a:cubicBezTo>
                <a:cubicBezTo>
                  <a:pt x="1849" y="1246"/>
                  <a:pt x="1849" y="1246"/>
                  <a:pt x="1850" y="1246"/>
                </a:cubicBezTo>
                <a:cubicBezTo>
                  <a:pt x="1851" y="1246"/>
                  <a:pt x="1852" y="1246"/>
                  <a:pt x="1852" y="1246"/>
                </a:cubicBezTo>
                <a:cubicBezTo>
                  <a:pt x="1853" y="1245"/>
                  <a:pt x="1853" y="1245"/>
                  <a:pt x="1854" y="1245"/>
                </a:cubicBezTo>
                <a:cubicBezTo>
                  <a:pt x="1854" y="1245"/>
                  <a:pt x="1854" y="1245"/>
                  <a:pt x="1855" y="1245"/>
                </a:cubicBezTo>
                <a:cubicBezTo>
                  <a:pt x="1855" y="1244"/>
                  <a:pt x="1855" y="1243"/>
                  <a:pt x="1855" y="1243"/>
                </a:cubicBezTo>
                <a:cubicBezTo>
                  <a:pt x="1854" y="1242"/>
                  <a:pt x="1854" y="1242"/>
                  <a:pt x="1855" y="1242"/>
                </a:cubicBezTo>
                <a:cubicBezTo>
                  <a:pt x="1855" y="1241"/>
                  <a:pt x="1855" y="1242"/>
                  <a:pt x="1855" y="1242"/>
                </a:cubicBezTo>
                <a:cubicBezTo>
                  <a:pt x="1856" y="1242"/>
                  <a:pt x="1856" y="1243"/>
                  <a:pt x="1856" y="1243"/>
                </a:cubicBezTo>
                <a:cubicBezTo>
                  <a:pt x="1856" y="1243"/>
                  <a:pt x="1857" y="1243"/>
                  <a:pt x="1857" y="1243"/>
                </a:cubicBezTo>
                <a:cubicBezTo>
                  <a:pt x="1858" y="1244"/>
                  <a:pt x="1857" y="1245"/>
                  <a:pt x="1858" y="1245"/>
                </a:cubicBezTo>
                <a:cubicBezTo>
                  <a:pt x="1858" y="1246"/>
                  <a:pt x="1859" y="1244"/>
                  <a:pt x="1859" y="1244"/>
                </a:cubicBezTo>
                <a:cubicBezTo>
                  <a:pt x="1861" y="1243"/>
                  <a:pt x="1861" y="1247"/>
                  <a:pt x="1862" y="1248"/>
                </a:cubicBezTo>
                <a:cubicBezTo>
                  <a:pt x="1862" y="1248"/>
                  <a:pt x="1862" y="1249"/>
                  <a:pt x="1863" y="1250"/>
                </a:cubicBezTo>
                <a:cubicBezTo>
                  <a:pt x="1863" y="1250"/>
                  <a:pt x="1864" y="1251"/>
                  <a:pt x="1865" y="1251"/>
                </a:cubicBezTo>
                <a:cubicBezTo>
                  <a:pt x="1865" y="1252"/>
                  <a:pt x="1866" y="1252"/>
                  <a:pt x="1867" y="1252"/>
                </a:cubicBezTo>
                <a:cubicBezTo>
                  <a:pt x="1868" y="1252"/>
                  <a:pt x="1868" y="1252"/>
                  <a:pt x="1869" y="1251"/>
                </a:cubicBezTo>
                <a:cubicBezTo>
                  <a:pt x="1869" y="1251"/>
                  <a:pt x="1870" y="1249"/>
                  <a:pt x="1870" y="1250"/>
                </a:cubicBezTo>
                <a:cubicBezTo>
                  <a:pt x="1871" y="1251"/>
                  <a:pt x="1870" y="1251"/>
                  <a:pt x="1870" y="1251"/>
                </a:cubicBezTo>
                <a:cubicBezTo>
                  <a:pt x="1869" y="1252"/>
                  <a:pt x="1870" y="1252"/>
                  <a:pt x="1870" y="1252"/>
                </a:cubicBezTo>
                <a:cubicBezTo>
                  <a:pt x="1871" y="1253"/>
                  <a:pt x="1867" y="1253"/>
                  <a:pt x="1869" y="1255"/>
                </a:cubicBezTo>
                <a:cubicBezTo>
                  <a:pt x="1869" y="1255"/>
                  <a:pt x="1870" y="1255"/>
                  <a:pt x="1870" y="1256"/>
                </a:cubicBezTo>
                <a:cubicBezTo>
                  <a:pt x="1870" y="1256"/>
                  <a:pt x="1870" y="1256"/>
                  <a:pt x="1870" y="1257"/>
                </a:cubicBezTo>
                <a:cubicBezTo>
                  <a:pt x="1870" y="1257"/>
                  <a:pt x="1871" y="1257"/>
                  <a:pt x="1871" y="1257"/>
                </a:cubicBezTo>
                <a:cubicBezTo>
                  <a:pt x="1871" y="1258"/>
                  <a:pt x="1871" y="1258"/>
                  <a:pt x="1872" y="1258"/>
                </a:cubicBezTo>
                <a:cubicBezTo>
                  <a:pt x="1872" y="1259"/>
                  <a:pt x="1873" y="1259"/>
                  <a:pt x="1873" y="1260"/>
                </a:cubicBezTo>
                <a:cubicBezTo>
                  <a:pt x="1873" y="1260"/>
                  <a:pt x="1873" y="1261"/>
                  <a:pt x="1873" y="1262"/>
                </a:cubicBezTo>
                <a:cubicBezTo>
                  <a:pt x="1873" y="1262"/>
                  <a:pt x="1873" y="1262"/>
                  <a:pt x="1872" y="1263"/>
                </a:cubicBezTo>
                <a:cubicBezTo>
                  <a:pt x="1872" y="1264"/>
                  <a:pt x="1872" y="1264"/>
                  <a:pt x="1872" y="1265"/>
                </a:cubicBezTo>
                <a:cubicBezTo>
                  <a:pt x="1872" y="1266"/>
                  <a:pt x="1872" y="1267"/>
                  <a:pt x="1872" y="1268"/>
                </a:cubicBezTo>
                <a:cubicBezTo>
                  <a:pt x="1872" y="1269"/>
                  <a:pt x="1872" y="1270"/>
                  <a:pt x="1872" y="1271"/>
                </a:cubicBezTo>
                <a:cubicBezTo>
                  <a:pt x="1872" y="1272"/>
                  <a:pt x="1872" y="1274"/>
                  <a:pt x="1871" y="1275"/>
                </a:cubicBezTo>
                <a:cubicBezTo>
                  <a:pt x="1871" y="1276"/>
                  <a:pt x="1870" y="1276"/>
                  <a:pt x="1870" y="1277"/>
                </a:cubicBezTo>
                <a:cubicBezTo>
                  <a:pt x="1870" y="1278"/>
                  <a:pt x="1869" y="1280"/>
                  <a:pt x="1868" y="1281"/>
                </a:cubicBezTo>
                <a:cubicBezTo>
                  <a:pt x="1867" y="1282"/>
                  <a:pt x="1867" y="1282"/>
                  <a:pt x="1867" y="1283"/>
                </a:cubicBezTo>
                <a:cubicBezTo>
                  <a:pt x="1866" y="1284"/>
                  <a:pt x="1867" y="1284"/>
                  <a:pt x="1868" y="1284"/>
                </a:cubicBezTo>
                <a:cubicBezTo>
                  <a:pt x="1869" y="1284"/>
                  <a:pt x="1869" y="1284"/>
                  <a:pt x="1869" y="1285"/>
                </a:cubicBezTo>
                <a:cubicBezTo>
                  <a:pt x="1869" y="1285"/>
                  <a:pt x="1870" y="1285"/>
                  <a:pt x="1870" y="1285"/>
                </a:cubicBezTo>
                <a:cubicBezTo>
                  <a:pt x="1870" y="1285"/>
                  <a:pt x="1871" y="1285"/>
                  <a:pt x="1871" y="1285"/>
                </a:cubicBezTo>
                <a:cubicBezTo>
                  <a:pt x="1871" y="1285"/>
                  <a:pt x="1871" y="1285"/>
                  <a:pt x="1871" y="1286"/>
                </a:cubicBezTo>
                <a:cubicBezTo>
                  <a:pt x="1870" y="1286"/>
                  <a:pt x="1870" y="1286"/>
                  <a:pt x="1870" y="1286"/>
                </a:cubicBezTo>
                <a:cubicBezTo>
                  <a:pt x="1869" y="1286"/>
                  <a:pt x="1869" y="1285"/>
                  <a:pt x="1869" y="1286"/>
                </a:cubicBezTo>
                <a:cubicBezTo>
                  <a:pt x="1868" y="1287"/>
                  <a:pt x="1869" y="1287"/>
                  <a:pt x="1869" y="1288"/>
                </a:cubicBezTo>
                <a:cubicBezTo>
                  <a:pt x="1869" y="1288"/>
                  <a:pt x="1869" y="1289"/>
                  <a:pt x="1869" y="1289"/>
                </a:cubicBezTo>
                <a:cubicBezTo>
                  <a:pt x="1869" y="1290"/>
                  <a:pt x="1869" y="1290"/>
                  <a:pt x="1869" y="1290"/>
                </a:cubicBezTo>
                <a:cubicBezTo>
                  <a:pt x="1868" y="1290"/>
                  <a:pt x="1868" y="1290"/>
                  <a:pt x="1868" y="1290"/>
                </a:cubicBezTo>
                <a:cubicBezTo>
                  <a:pt x="1867" y="1290"/>
                  <a:pt x="1867" y="1290"/>
                  <a:pt x="1867" y="1291"/>
                </a:cubicBezTo>
                <a:cubicBezTo>
                  <a:pt x="1865" y="1291"/>
                  <a:pt x="1867" y="1291"/>
                  <a:pt x="1867" y="1292"/>
                </a:cubicBezTo>
                <a:cubicBezTo>
                  <a:pt x="1868" y="1292"/>
                  <a:pt x="1868" y="1293"/>
                  <a:pt x="1869" y="1294"/>
                </a:cubicBezTo>
                <a:cubicBezTo>
                  <a:pt x="1869" y="1294"/>
                  <a:pt x="1869" y="1294"/>
                  <a:pt x="1870" y="1294"/>
                </a:cubicBezTo>
                <a:cubicBezTo>
                  <a:pt x="1870" y="1294"/>
                  <a:pt x="1870" y="1295"/>
                  <a:pt x="1871" y="1295"/>
                </a:cubicBezTo>
                <a:cubicBezTo>
                  <a:pt x="1871" y="1295"/>
                  <a:pt x="1873" y="1295"/>
                  <a:pt x="1872" y="1296"/>
                </a:cubicBezTo>
                <a:cubicBezTo>
                  <a:pt x="1872" y="1296"/>
                  <a:pt x="1871" y="1296"/>
                  <a:pt x="1871" y="1296"/>
                </a:cubicBezTo>
                <a:cubicBezTo>
                  <a:pt x="1871" y="1296"/>
                  <a:pt x="1871" y="1295"/>
                  <a:pt x="1870" y="1295"/>
                </a:cubicBezTo>
                <a:cubicBezTo>
                  <a:pt x="1869" y="1295"/>
                  <a:pt x="1868" y="1295"/>
                  <a:pt x="1868" y="1295"/>
                </a:cubicBezTo>
                <a:cubicBezTo>
                  <a:pt x="1867" y="1295"/>
                  <a:pt x="1867" y="1295"/>
                  <a:pt x="1867" y="1294"/>
                </a:cubicBezTo>
                <a:cubicBezTo>
                  <a:pt x="1867" y="1294"/>
                  <a:pt x="1866" y="1294"/>
                  <a:pt x="1866" y="1294"/>
                </a:cubicBezTo>
                <a:cubicBezTo>
                  <a:pt x="1865" y="1293"/>
                  <a:pt x="1866" y="1296"/>
                  <a:pt x="1866" y="1296"/>
                </a:cubicBezTo>
                <a:cubicBezTo>
                  <a:pt x="1866" y="1297"/>
                  <a:pt x="1866" y="1297"/>
                  <a:pt x="1866" y="1298"/>
                </a:cubicBezTo>
                <a:cubicBezTo>
                  <a:pt x="1866" y="1298"/>
                  <a:pt x="1866" y="1299"/>
                  <a:pt x="1866" y="1299"/>
                </a:cubicBezTo>
                <a:cubicBezTo>
                  <a:pt x="1866" y="1299"/>
                  <a:pt x="1866" y="1300"/>
                  <a:pt x="1866" y="1300"/>
                </a:cubicBezTo>
                <a:cubicBezTo>
                  <a:pt x="1866" y="1301"/>
                  <a:pt x="1865" y="1301"/>
                  <a:pt x="1865" y="1302"/>
                </a:cubicBezTo>
                <a:cubicBezTo>
                  <a:pt x="1864" y="1303"/>
                  <a:pt x="1864" y="1304"/>
                  <a:pt x="1864" y="1304"/>
                </a:cubicBezTo>
                <a:cubicBezTo>
                  <a:pt x="1864" y="1305"/>
                  <a:pt x="1863" y="1306"/>
                  <a:pt x="1862" y="1306"/>
                </a:cubicBezTo>
                <a:cubicBezTo>
                  <a:pt x="1862" y="1306"/>
                  <a:pt x="1861" y="1306"/>
                  <a:pt x="1860" y="1305"/>
                </a:cubicBezTo>
                <a:cubicBezTo>
                  <a:pt x="1860" y="1305"/>
                  <a:pt x="1860" y="1303"/>
                  <a:pt x="1859" y="1303"/>
                </a:cubicBezTo>
                <a:cubicBezTo>
                  <a:pt x="1859" y="1303"/>
                  <a:pt x="1860" y="1305"/>
                  <a:pt x="1860" y="1305"/>
                </a:cubicBezTo>
                <a:cubicBezTo>
                  <a:pt x="1860" y="1306"/>
                  <a:pt x="1860" y="1307"/>
                  <a:pt x="1860" y="1308"/>
                </a:cubicBezTo>
                <a:cubicBezTo>
                  <a:pt x="1860" y="1308"/>
                  <a:pt x="1861" y="1308"/>
                  <a:pt x="1861" y="1308"/>
                </a:cubicBezTo>
                <a:cubicBezTo>
                  <a:pt x="1861" y="1309"/>
                  <a:pt x="1861" y="1309"/>
                  <a:pt x="1861" y="1309"/>
                </a:cubicBezTo>
                <a:cubicBezTo>
                  <a:pt x="1862" y="1310"/>
                  <a:pt x="1862" y="1311"/>
                  <a:pt x="1863" y="1311"/>
                </a:cubicBezTo>
                <a:cubicBezTo>
                  <a:pt x="1864" y="1312"/>
                  <a:pt x="1863" y="1312"/>
                  <a:pt x="1864" y="1313"/>
                </a:cubicBezTo>
                <a:cubicBezTo>
                  <a:pt x="1865" y="1314"/>
                  <a:pt x="1865" y="1313"/>
                  <a:pt x="1865" y="1312"/>
                </a:cubicBezTo>
                <a:cubicBezTo>
                  <a:pt x="1865" y="1312"/>
                  <a:pt x="1866" y="1311"/>
                  <a:pt x="1866" y="1312"/>
                </a:cubicBezTo>
                <a:cubicBezTo>
                  <a:pt x="1866" y="1313"/>
                  <a:pt x="1866" y="1313"/>
                  <a:pt x="1866" y="1314"/>
                </a:cubicBezTo>
                <a:cubicBezTo>
                  <a:pt x="1865" y="1314"/>
                  <a:pt x="1865" y="1314"/>
                  <a:pt x="1865" y="1315"/>
                </a:cubicBezTo>
                <a:cubicBezTo>
                  <a:pt x="1865" y="1315"/>
                  <a:pt x="1865" y="1315"/>
                  <a:pt x="1865" y="1316"/>
                </a:cubicBezTo>
                <a:cubicBezTo>
                  <a:pt x="1865" y="1317"/>
                  <a:pt x="1865" y="1318"/>
                  <a:pt x="1865" y="1318"/>
                </a:cubicBezTo>
                <a:cubicBezTo>
                  <a:pt x="1866" y="1319"/>
                  <a:pt x="1867" y="1318"/>
                  <a:pt x="1868" y="1319"/>
                </a:cubicBezTo>
                <a:cubicBezTo>
                  <a:pt x="1868" y="1319"/>
                  <a:pt x="1869" y="1320"/>
                  <a:pt x="1869" y="1321"/>
                </a:cubicBezTo>
                <a:cubicBezTo>
                  <a:pt x="1869" y="1322"/>
                  <a:pt x="1869" y="1323"/>
                  <a:pt x="1869" y="1324"/>
                </a:cubicBezTo>
                <a:cubicBezTo>
                  <a:pt x="1869" y="1324"/>
                  <a:pt x="1870" y="1325"/>
                  <a:pt x="1870" y="1325"/>
                </a:cubicBezTo>
                <a:cubicBezTo>
                  <a:pt x="1871" y="1325"/>
                  <a:pt x="1871" y="1325"/>
                  <a:pt x="1871" y="1325"/>
                </a:cubicBezTo>
                <a:cubicBezTo>
                  <a:pt x="1872" y="1326"/>
                  <a:pt x="1872" y="1326"/>
                  <a:pt x="1872" y="1327"/>
                </a:cubicBezTo>
                <a:cubicBezTo>
                  <a:pt x="1872" y="1327"/>
                  <a:pt x="1872" y="1327"/>
                  <a:pt x="1872" y="1327"/>
                </a:cubicBezTo>
                <a:cubicBezTo>
                  <a:pt x="1873" y="1327"/>
                  <a:pt x="1873" y="1327"/>
                  <a:pt x="1874" y="1327"/>
                </a:cubicBezTo>
                <a:cubicBezTo>
                  <a:pt x="1874" y="1327"/>
                  <a:pt x="1874" y="1328"/>
                  <a:pt x="1874" y="1328"/>
                </a:cubicBezTo>
                <a:cubicBezTo>
                  <a:pt x="1874" y="1328"/>
                  <a:pt x="1874" y="1329"/>
                  <a:pt x="1874" y="1329"/>
                </a:cubicBezTo>
                <a:cubicBezTo>
                  <a:pt x="1875" y="1329"/>
                  <a:pt x="1876" y="1330"/>
                  <a:pt x="1876" y="1331"/>
                </a:cubicBezTo>
                <a:cubicBezTo>
                  <a:pt x="1876" y="1331"/>
                  <a:pt x="1876" y="1331"/>
                  <a:pt x="1877" y="1331"/>
                </a:cubicBezTo>
                <a:cubicBezTo>
                  <a:pt x="1877" y="1332"/>
                  <a:pt x="1878" y="1333"/>
                  <a:pt x="1878" y="1333"/>
                </a:cubicBezTo>
                <a:cubicBezTo>
                  <a:pt x="1879" y="1334"/>
                  <a:pt x="1879" y="1334"/>
                  <a:pt x="1880" y="1335"/>
                </a:cubicBezTo>
                <a:cubicBezTo>
                  <a:pt x="1881" y="1335"/>
                  <a:pt x="1881" y="1336"/>
                  <a:pt x="1882" y="1337"/>
                </a:cubicBezTo>
                <a:cubicBezTo>
                  <a:pt x="1883" y="1338"/>
                  <a:pt x="1883" y="1338"/>
                  <a:pt x="1884" y="1339"/>
                </a:cubicBezTo>
                <a:cubicBezTo>
                  <a:pt x="1885" y="1340"/>
                  <a:pt x="1886" y="1341"/>
                  <a:pt x="1887" y="1342"/>
                </a:cubicBezTo>
                <a:cubicBezTo>
                  <a:pt x="1888" y="1343"/>
                  <a:pt x="1889" y="1344"/>
                  <a:pt x="1890" y="1345"/>
                </a:cubicBezTo>
                <a:cubicBezTo>
                  <a:pt x="1891" y="1346"/>
                  <a:pt x="1893" y="1347"/>
                  <a:pt x="1894" y="1349"/>
                </a:cubicBezTo>
                <a:cubicBezTo>
                  <a:pt x="1895" y="1350"/>
                  <a:pt x="1896" y="1351"/>
                  <a:pt x="1896" y="1353"/>
                </a:cubicBezTo>
                <a:cubicBezTo>
                  <a:pt x="1897" y="1354"/>
                  <a:pt x="1897" y="1355"/>
                  <a:pt x="1897" y="1355"/>
                </a:cubicBezTo>
                <a:cubicBezTo>
                  <a:pt x="1898" y="1356"/>
                  <a:pt x="1898" y="1357"/>
                  <a:pt x="1899" y="1357"/>
                </a:cubicBezTo>
                <a:cubicBezTo>
                  <a:pt x="1899" y="1359"/>
                  <a:pt x="1899" y="1360"/>
                  <a:pt x="1899" y="1362"/>
                </a:cubicBezTo>
                <a:cubicBezTo>
                  <a:pt x="1899" y="1362"/>
                  <a:pt x="1899" y="1363"/>
                  <a:pt x="1899" y="1364"/>
                </a:cubicBezTo>
                <a:cubicBezTo>
                  <a:pt x="1900" y="1364"/>
                  <a:pt x="1901" y="1365"/>
                  <a:pt x="1900" y="1366"/>
                </a:cubicBezTo>
                <a:cubicBezTo>
                  <a:pt x="1900" y="1367"/>
                  <a:pt x="1900" y="1367"/>
                  <a:pt x="1900" y="1367"/>
                </a:cubicBezTo>
                <a:cubicBezTo>
                  <a:pt x="1900" y="1368"/>
                  <a:pt x="1900" y="1368"/>
                  <a:pt x="1901" y="1368"/>
                </a:cubicBezTo>
                <a:cubicBezTo>
                  <a:pt x="1902" y="1369"/>
                  <a:pt x="1902" y="1371"/>
                  <a:pt x="1903" y="1373"/>
                </a:cubicBezTo>
                <a:cubicBezTo>
                  <a:pt x="1904" y="1374"/>
                  <a:pt x="1905" y="1376"/>
                  <a:pt x="1906" y="1378"/>
                </a:cubicBezTo>
                <a:cubicBezTo>
                  <a:pt x="1906" y="1379"/>
                  <a:pt x="1907" y="1379"/>
                  <a:pt x="1907" y="1380"/>
                </a:cubicBezTo>
                <a:cubicBezTo>
                  <a:pt x="1907" y="1381"/>
                  <a:pt x="1908" y="1382"/>
                  <a:pt x="1908" y="1383"/>
                </a:cubicBezTo>
                <a:cubicBezTo>
                  <a:pt x="1909" y="1384"/>
                  <a:pt x="1909" y="1385"/>
                  <a:pt x="1909" y="1386"/>
                </a:cubicBezTo>
                <a:cubicBezTo>
                  <a:pt x="1910" y="1387"/>
                  <a:pt x="1910" y="1388"/>
                  <a:pt x="1911" y="1388"/>
                </a:cubicBezTo>
                <a:cubicBezTo>
                  <a:pt x="1911" y="1389"/>
                  <a:pt x="1911" y="1389"/>
                  <a:pt x="1912" y="1390"/>
                </a:cubicBezTo>
                <a:cubicBezTo>
                  <a:pt x="1912" y="1391"/>
                  <a:pt x="1912" y="1392"/>
                  <a:pt x="1912" y="1393"/>
                </a:cubicBezTo>
                <a:cubicBezTo>
                  <a:pt x="1912" y="1394"/>
                  <a:pt x="1912" y="1397"/>
                  <a:pt x="1911" y="1398"/>
                </a:cubicBezTo>
                <a:cubicBezTo>
                  <a:pt x="1910" y="1398"/>
                  <a:pt x="1908" y="1400"/>
                  <a:pt x="1908" y="1401"/>
                </a:cubicBezTo>
                <a:cubicBezTo>
                  <a:pt x="1908" y="1402"/>
                  <a:pt x="1909" y="1403"/>
                  <a:pt x="1909" y="1403"/>
                </a:cubicBezTo>
                <a:cubicBezTo>
                  <a:pt x="1910" y="1404"/>
                  <a:pt x="1910" y="1405"/>
                  <a:pt x="1911" y="1406"/>
                </a:cubicBezTo>
                <a:cubicBezTo>
                  <a:pt x="1911" y="1406"/>
                  <a:pt x="1911" y="1407"/>
                  <a:pt x="1911" y="1408"/>
                </a:cubicBezTo>
                <a:cubicBezTo>
                  <a:pt x="1911" y="1409"/>
                  <a:pt x="1912" y="1410"/>
                  <a:pt x="1912" y="1410"/>
                </a:cubicBezTo>
                <a:cubicBezTo>
                  <a:pt x="1913" y="1411"/>
                  <a:pt x="1913" y="1412"/>
                  <a:pt x="1913" y="1413"/>
                </a:cubicBezTo>
                <a:cubicBezTo>
                  <a:pt x="1914" y="1414"/>
                  <a:pt x="1914" y="1415"/>
                  <a:pt x="1914" y="1416"/>
                </a:cubicBezTo>
                <a:cubicBezTo>
                  <a:pt x="1915" y="1417"/>
                  <a:pt x="1915" y="1417"/>
                  <a:pt x="1916" y="1418"/>
                </a:cubicBezTo>
                <a:cubicBezTo>
                  <a:pt x="1916" y="1419"/>
                  <a:pt x="1917" y="1420"/>
                  <a:pt x="1917" y="1421"/>
                </a:cubicBezTo>
                <a:cubicBezTo>
                  <a:pt x="1917" y="1422"/>
                  <a:pt x="1917" y="1424"/>
                  <a:pt x="1917" y="1425"/>
                </a:cubicBezTo>
                <a:cubicBezTo>
                  <a:pt x="1918" y="1427"/>
                  <a:pt x="1918" y="1430"/>
                  <a:pt x="1917" y="1432"/>
                </a:cubicBezTo>
                <a:cubicBezTo>
                  <a:pt x="1917" y="1433"/>
                  <a:pt x="1916" y="1434"/>
                  <a:pt x="1916" y="1435"/>
                </a:cubicBezTo>
                <a:cubicBezTo>
                  <a:pt x="1915" y="1436"/>
                  <a:pt x="1915" y="1436"/>
                  <a:pt x="1914" y="1437"/>
                </a:cubicBezTo>
                <a:cubicBezTo>
                  <a:pt x="1914" y="1437"/>
                  <a:pt x="1914" y="1438"/>
                  <a:pt x="1914" y="1439"/>
                </a:cubicBezTo>
                <a:cubicBezTo>
                  <a:pt x="1913" y="1440"/>
                  <a:pt x="1913" y="1440"/>
                  <a:pt x="1912" y="1441"/>
                </a:cubicBezTo>
                <a:cubicBezTo>
                  <a:pt x="1912" y="1441"/>
                  <a:pt x="1911" y="1441"/>
                  <a:pt x="1911" y="1441"/>
                </a:cubicBezTo>
                <a:cubicBezTo>
                  <a:pt x="1910" y="1441"/>
                  <a:pt x="1910" y="1442"/>
                  <a:pt x="1909" y="1442"/>
                </a:cubicBezTo>
                <a:cubicBezTo>
                  <a:pt x="1909" y="1443"/>
                  <a:pt x="1909" y="1443"/>
                  <a:pt x="1908" y="1443"/>
                </a:cubicBezTo>
                <a:cubicBezTo>
                  <a:pt x="1908" y="1444"/>
                  <a:pt x="1907" y="1444"/>
                  <a:pt x="1907" y="1445"/>
                </a:cubicBezTo>
                <a:cubicBezTo>
                  <a:pt x="1905" y="1447"/>
                  <a:pt x="1904" y="1448"/>
                  <a:pt x="1903" y="1450"/>
                </a:cubicBezTo>
                <a:cubicBezTo>
                  <a:pt x="1903" y="1452"/>
                  <a:pt x="1902" y="1454"/>
                  <a:pt x="1902" y="1456"/>
                </a:cubicBezTo>
                <a:cubicBezTo>
                  <a:pt x="1901" y="1457"/>
                  <a:pt x="1901" y="1459"/>
                  <a:pt x="1901" y="1460"/>
                </a:cubicBezTo>
                <a:cubicBezTo>
                  <a:pt x="1900" y="1461"/>
                  <a:pt x="1900" y="1463"/>
                  <a:pt x="1900" y="1464"/>
                </a:cubicBezTo>
                <a:cubicBezTo>
                  <a:pt x="1900" y="1465"/>
                  <a:pt x="1899" y="1466"/>
                  <a:pt x="1899" y="1467"/>
                </a:cubicBezTo>
                <a:cubicBezTo>
                  <a:pt x="1899" y="1467"/>
                  <a:pt x="1898" y="1468"/>
                  <a:pt x="1898" y="1469"/>
                </a:cubicBezTo>
                <a:cubicBezTo>
                  <a:pt x="1898" y="1471"/>
                  <a:pt x="1898" y="1473"/>
                  <a:pt x="1897" y="1475"/>
                </a:cubicBezTo>
                <a:cubicBezTo>
                  <a:pt x="1896" y="1476"/>
                  <a:pt x="1895" y="1477"/>
                  <a:pt x="1894" y="1478"/>
                </a:cubicBezTo>
                <a:cubicBezTo>
                  <a:pt x="1894" y="1479"/>
                  <a:pt x="1893" y="1479"/>
                  <a:pt x="1894" y="1480"/>
                </a:cubicBezTo>
                <a:cubicBezTo>
                  <a:pt x="1894" y="1480"/>
                  <a:pt x="1894" y="1481"/>
                  <a:pt x="1894" y="1481"/>
                </a:cubicBezTo>
                <a:cubicBezTo>
                  <a:pt x="1894" y="1482"/>
                  <a:pt x="1894" y="1483"/>
                  <a:pt x="1894" y="1484"/>
                </a:cubicBezTo>
                <a:cubicBezTo>
                  <a:pt x="1894" y="1485"/>
                  <a:pt x="1894" y="1485"/>
                  <a:pt x="1894" y="1486"/>
                </a:cubicBezTo>
                <a:cubicBezTo>
                  <a:pt x="1894" y="1488"/>
                  <a:pt x="1894" y="1490"/>
                  <a:pt x="1894" y="1491"/>
                </a:cubicBezTo>
                <a:cubicBezTo>
                  <a:pt x="1894" y="1492"/>
                  <a:pt x="1894" y="1493"/>
                  <a:pt x="1894" y="1494"/>
                </a:cubicBezTo>
                <a:cubicBezTo>
                  <a:pt x="1894" y="1494"/>
                  <a:pt x="1894" y="1495"/>
                  <a:pt x="1893" y="1495"/>
                </a:cubicBezTo>
                <a:cubicBezTo>
                  <a:pt x="1893" y="1496"/>
                  <a:pt x="1894" y="1496"/>
                  <a:pt x="1894" y="1497"/>
                </a:cubicBezTo>
                <a:cubicBezTo>
                  <a:pt x="1894" y="1498"/>
                  <a:pt x="1894" y="1500"/>
                  <a:pt x="1894" y="1501"/>
                </a:cubicBezTo>
                <a:cubicBezTo>
                  <a:pt x="1894" y="1503"/>
                  <a:pt x="1895" y="1505"/>
                  <a:pt x="1895" y="1507"/>
                </a:cubicBezTo>
                <a:cubicBezTo>
                  <a:pt x="1895" y="1508"/>
                  <a:pt x="1896" y="1510"/>
                  <a:pt x="1897" y="1511"/>
                </a:cubicBezTo>
                <a:cubicBezTo>
                  <a:pt x="1898" y="1512"/>
                  <a:pt x="1900" y="1513"/>
                  <a:pt x="1901" y="1514"/>
                </a:cubicBezTo>
                <a:cubicBezTo>
                  <a:pt x="1902" y="1517"/>
                  <a:pt x="1905" y="1519"/>
                  <a:pt x="1906" y="1522"/>
                </a:cubicBezTo>
                <a:cubicBezTo>
                  <a:pt x="1906" y="1524"/>
                  <a:pt x="1907" y="1525"/>
                  <a:pt x="1907" y="1526"/>
                </a:cubicBezTo>
                <a:cubicBezTo>
                  <a:pt x="1908" y="1527"/>
                  <a:pt x="1908" y="1528"/>
                  <a:pt x="1909" y="1529"/>
                </a:cubicBezTo>
                <a:cubicBezTo>
                  <a:pt x="1910" y="1531"/>
                  <a:pt x="1911" y="1533"/>
                  <a:pt x="1912" y="1535"/>
                </a:cubicBezTo>
                <a:cubicBezTo>
                  <a:pt x="1912" y="1536"/>
                  <a:pt x="1913" y="1537"/>
                  <a:pt x="1913" y="1538"/>
                </a:cubicBezTo>
                <a:cubicBezTo>
                  <a:pt x="1914" y="1539"/>
                  <a:pt x="1914" y="1540"/>
                  <a:pt x="1915" y="1541"/>
                </a:cubicBezTo>
                <a:cubicBezTo>
                  <a:pt x="1915" y="1542"/>
                  <a:pt x="1916" y="1543"/>
                  <a:pt x="1917" y="1544"/>
                </a:cubicBezTo>
                <a:cubicBezTo>
                  <a:pt x="1917" y="1545"/>
                  <a:pt x="1918" y="1547"/>
                  <a:pt x="1919" y="1548"/>
                </a:cubicBezTo>
                <a:cubicBezTo>
                  <a:pt x="1920" y="1550"/>
                  <a:pt x="1921" y="1553"/>
                  <a:pt x="1922" y="1555"/>
                </a:cubicBezTo>
                <a:cubicBezTo>
                  <a:pt x="1924" y="1557"/>
                  <a:pt x="1925" y="1558"/>
                  <a:pt x="1926" y="1560"/>
                </a:cubicBezTo>
                <a:cubicBezTo>
                  <a:pt x="1926" y="1561"/>
                  <a:pt x="1926" y="1561"/>
                  <a:pt x="1925" y="1562"/>
                </a:cubicBezTo>
                <a:cubicBezTo>
                  <a:pt x="1925" y="1563"/>
                  <a:pt x="1925" y="1564"/>
                  <a:pt x="1925" y="1565"/>
                </a:cubicBezTo>
                <a:cubicBezTo>
                  <a:pt x="1925" y="1568"/>
                  <a:pt x="1925" y="1571"/>
                  <a:pt x="1925" y="1574"/>
                </a:cubicBezTo>
                <a:cubicBezTo>
                  <a:pt x="1925" y="1577"/>
                  <a:pt x="1925" y="1579"/>
                  <a:pt x="1926" y="1581"/>
                </a:cubicBezTo>
                <a:cubicBezTo>
                  <a:pt x="1926" y="1582"/>
                  <a:pt x="1926" y="1583"/>
                  <a:pt x="1927" y="1584"/>
                </a:cubicBezTo>
                <a:cubicBezTo>
                  <a:pt x="1927" y="1585"/>
                  <a:pt x="1928" y="1586"/>
                  <a:pt x="1928" y="1587"/>
                </a:cubicBezTo>
                <a:cubicBezTo>
                  <a:pt x="1929" y="1589"/>
                  <a:pt x="1930" y="1591"/>
                  <a:pt x="1929" y="1593"/>
                </a:cubicBezTo>
                <a:cubicBezTo>
                  <a:pt x="1929" y="1594"/>
                  <a:pt x="1929" y="1595"/>
                  <a:pt x="1929" y="1597"/>
                </a:cubicBezTo>
                <a:cubicBezTo>
                  <a:pt x="1929" y="1598"/>
                  <a:pt x="1929" y="1599"/>
                  <a:pt x="1930" y="1601"/>
                </a:cubicBezTo>
                <a:cubicBezTo>
                  <a:pt x="1930" y="1602"/>
                  <a:pt x="1930" y="1603"/>
                  <a:pt x="1930" y="1604"/>
                </a:cubicBezTo>
                <a:cubicBezTo>
                  <a:pt x="1931" y="1605"/>
                  <a:pt x="1931" y="1606"/>
                  <a:pt x="1932" y="1608"/>
                </a:cubicBezTo>
                <a:cubicBezTo>
                  <a:pt x="1932" y="1610"/>
                  <a:pt x="1933" y="1612"/>
                  <a:pt x="1934" y="1615"/>
                </a:cubicBezTo>
                <a:cubicBezTo>
                  <a:pt x="1934" y="1616"/>
                  <a:pt x="1935" y="1618"/>
                  <a:pt x="1936" y="1620"/>
                </a:cubicBezTo>
                <a:cubicBezTo>
                  <a:pt x="1937" y="1622"/>
                  <a:pt x="1939" y="1625"/>
                  <a:pt x="1941" y="1627"/>
                </a:cubicBezTo>
                <a:cubicBezTo>
                  <a:pt x="1942" y="1628"/>
                  <a:pt x="1944" y="1630"/>
                  <a:pt x="1945" y="1631"/>
                </a:cubicBezTo>
                <a:cubicBezTo>
                  <a:pt x="1946" y="1632"/>
                  <a:pt x="1947" y="1632"/>
                  <a:pt x="1947" y="1632"/>
                </a:cubicBezTo>
                <a:cubicBezTo>
                  <a:pt x="1948" y="1632"/>
                  <a:pt x="1948" y="1633"/>
                  <a:pt x="1948" y="1634"/>
                </a:cubicBezTo>
                <a:cubicBezTo>
                  <a:pt x="1949" y="1634"/>
                  <a:pt x="1949" y="1635"/>
                  <a:pt x="1950" y="1636"/>
                </a:cubicBezTo>
                <a:cubicBezTo>
                  <a:pt x="1950" y="1637"/>
                  <a:pt x="1950" y="1638"/>
                  <a:pt x="1951" y="1639"/>
                </a:cubicBezTo>
                <a:cubicBezTo>
                  <a:pt x="1952" y="1640"/>
                  <a:pt x="1953" y="1642"/>
                  <a:pt x="1953" y="1643"/>
                </a:cubicBezTo>
                <a:cubicBezTo>
                  <a:pt x="1954" y="1645"/>
                  <a:pt x="1955" y="1647"/>
                  <a:pt x="1955" y="1648"/>
                </a:cubicBezTo>
                <a:cubicBezTo>
                  <a:pt x="1955" y="1649"/>
                  <a:pt x="1956" y="1649"/>
                  <a:pt x="1956" y="1650"/>
                </a:cubicBezTo>
                <a:cubicBezTo>
                  <a:pt x="1956" y="1651"/>
                  <a:pt x="1957" y="1652"/>
                  <a:pt x="1958" y="1654"/>
                </a:cubicBezTo>
                <a:cubicBezTo>
                  <a:pt x="1958" y="1655"/>
                  <a:pt x="1959" y="1656"/>
                  <a:pt x="1959" y="1657"/>
                </a:cubicBezTo>
                <a:cubicBezTo>
                  <a:pt x="1960" y="1658"/>
                  <a:pt x="1960" y="1659"/>
                  <a:pt x="1961" y="1661"/>
                </a:cubicBezTo>
                <a:cubicBezTo>
                  <a:pt x="1962" y="1662"/>
                  <a:pt x="1962" y="1664"/>
                  <a:pt x="1963" y="1665"/>
                </a:cubicBezTo>
                <a:cubicBezTo>
                  <a:pt x="1964" y="1666"/>
                  <a:pt x="1964" y="1667"/>
                  <a:pt x="1965" y="1668"/>
                </a:cubicBezTo>
                <a:cubicBezTo>
                  <a:pt x="1965" y="1668"/>
                  <a:pt x="1965" y="1669"/>
                  <a:pt x="1965" y="1669"/>
                </a:cubicBezTo>
                <a:cubicBezTo>
                  <a:pt x="1965" y="1669"/>
                  <a:pt x="1966" y="1670"/>
                  <a:pt x="1966" y="1670"/>
                </a:cubicBezTo>
                <a:cubicBezTo>
                  <a:pt x="1966" y="1671"/>
                  <a:pt x="1967" y="1671"/>
                  <a:pt x="1967" y="1672"/>
                </a:cubicBezTo>
                <a:cubicBezTo>
                  <a:pt x="1968" y="1674"/>
                  <a:pt x="1969" y="1675"/>
                  <a:pt x="1969" y="1677"/>
                </a:cubicBezTo>
                <a:cubicBezTo>
                  <a:pt x="1969" y="1678"/>
                  <a:pt x="1969" y="1679"/>
                  <a:pt x="1969" y="1679"/>
                </a:cubicBezTo>
                <a:cubicBezTo>
                  <a:pt x="1968" y="1680"/>
                  <a:pt x="1968" y="1681"/>
                  <a:pt x="1967" y="1683"/>
                </a:cubicBezTo>
                <a:cubicBezTo>
                  <a:pt x="1967" y="1683"/>
                  <a:pt x="1967" y="1685"/>
                  <a:pt x="1966" y="1685"/>
                </a:cubicBezTo>
                <a:cubicBezTo>
                  <a:pt x="1966" y="1684"/>
                  <a:pt x="1966" y="1684"/>
                  <a:pt x="1965" y="1684"/>
                </a:cubicBezTo>
                <a:cubicBezTo>
                  <a:pt x="1965" y="1684"/>
                  <a:pt x="1964" y="1684"/>
                  <a:pt x="1964" y="1685"/>
                </a:cubicBezTo>
                <a:cubicBezTo>
                  <a:pt x="1963" y="1685"/>
                  <a:pt x="1963" y="1685"/>
                  <a:pt x="1963" y="1685"/>
                </a:cubicBezTo>
                <a:cubicBezTo>
                  <a:pt x="1963" y="1686"/>
                  <a:pt x="1963" y="1686"/>
                  <a:pt x="1963" y="1686"/>
                </a:cubicBezTo>
                <a:cubicBezTo>
                  <a:pt x="1963" y="1687"/>
                  <a:pt x="1964" y="1687"/>
                  <a:pt x="1964" y="1687"/>
                </a:cubicBezTo>
                <a:cubicBezTo>
                  <a:pt x="1964" y="1688"/>
                  <a:pt x="1965" y="1687"/>
                  <a:pt x="1965" y="1688"/>
                </a:cubicBezTo>
                <a:cubicBezTo>
                  <a:pt x="1966" y="1688"/>
                  <a:pt x="1966" y="1689"/>
                  <a:pt x="1966" y="1690"/>
                </a:cubicBezTo>
                <a:cubicBezTo>
                  <a:pt x="1966" y="1691"/>
                  <a:pt x="1967" y="1691"/>
                  <a:pt x="1967" y="1692"/>
                </a:cubicBezTo>
                <a:cubicBezTo>
                  <a:pt x="1967" y="1693"/>
                  <a:pt x="1968" y="1693"/>
                  <a:pt x="1968" y="1694"/>
                </a:cubicBezTo>
                <a:cubicBezTo>
                  <a:pt x="1969" y="1695"/>
                  <a:pt x="1969" y="1695"/>
                  <a:pt x="1970" y="1696"/>
                </a:cubicBezTo>
                <a:cubicBezTo>
                  <a:pt x="1970" y="1697"/>
                  <a:pt x="1970" y="1697"/>
                  <a:pt x="1970" y="1698"/>
                </a:cubicBezTo>
                <a:cubicBezTo>
                  <a:pt x="1970" y="1698"/>
                  <a:pt x="1970" y="1698"/>
                  <a:pt x="1969" y="1698"/>
                </a:cubicBezTo>
                <a:cubicBezTo>
                  <a:pt x="1969" y="1699"/>
                  <a:pt x="1969" y="1700"/>
                  <a:pt x="1969" y="1701"/>
                </a:cubicBezTo>
                <a:cubicBezTo>
                  <a:pt x="1969" y="1702"/>
                  <a:pt x="1970" y="1703"/>
                  <a:pt x="1970" y="1703"/>
                </a:cubicBezTo>
                <a:cubicBezTo>
                  <a:pt x="1970" y="1703"/>
                  <a:pt x="1970" y="1704"/>
                  <a:pt x="1970" y="1704"/>
                </a:cubicBezTo>
                <a:cubicBezTo>
                  <a:pt x="1971" y="1705"/>
                  <a:pt x="1971" y="1704"/>
                  <a:pt x="1971" y="1703"/>
                </a:cubicBezTo>
                <a:cubicBezTo>
                  <a:pt x="1971" y="1703"/>
                  <a:pt x="1970" y="1702"/>
                  <a:pt x="1971" y="1701"/>
                </a:cubicBezTo>
                <a:cubicBezTo>
                  <a:pt x="1972" y="1701"/>
                  <a:pt x="1972" y="1701"/>
                  <a:pt x="1972" y="1701"/>
                </a:cubicBezTo>
                <a:cubicBezTo>
                  <a:pt x="1973" y="1701"/>
                  <a:pt x="1973" y="1701"/>
                  <a:pt x="1974" y="1701"/>
                </a:cubicBezTo>
                <a:cubicBezTo>
                  <a:pt x="1975" y="1701"/>
                  <a:pt x="1975" y="1702"/>
                  <a:pt x="1975" y="1703"/>
                </a:cubicBezTo>
                <a:cubicBezTo>
                  <a:pt x="1975" y="1703"/>
                  <a:pt x="1974" y="1704"/>
                  <a:pt x="1975" y="1705"/>
                </a:cubicBezTo>
                <a:cubicBezTo>
                  <a:pt x="1975" y="1705"/>
                  <a:pt x="1976" y="1705"/>
                  <a:pt x="1977" y="1705"/>
                </a:cubicBezTo>
                <a:cubicBezTo>
                  <a:pt x="1978" y="1705"/>
                  <a:pt x="1978" y="1705"/>
                  <a:pt x="1979" y="1706"/>
                </a:cubicBezTo>
                <a:cubicBezTo>
                  <a:pt x="1979" y="1706"/>
                  <a:pt x="1979" y="1707"/>
                  <a:pt x="1980" y="1707"/>
                </a:cubicBezTo>
                <a:cubicBezTo>
                  <a:pt x="1980" y="1707"/>
                  <a:pt x="1980" y="1708"/>
                  <a:pt x="1981" y="1708"/>
                </a:cubicBezTo>
                <a:cubicBezTo>
                  <a:pt x="1981" y="1708"/>
                  <a:pt x="1982" y="1708"/>
                  <a:pt x="1983" y="1708"/>
                </a:cubicBezTo>
                <a:cubicBezTo>
                  <a:pt x="1984" y="1709"/>
                  <a:pt x="1984" y="1709"/>
                  <a:pt x="1985" y="1709"/>
                </a:cubicBezTo>
                <a:cubicBezTo>
                  <a:pt x="1986" y="1709"/>
                  <a:pt x="1986" y="1710"/>
                  <a:pt x="1986" y="1710"/>
                </a:cubicBezTo>
                <a:cubicBezTo>
                  <a:pt x="1987" y="1710"/>
                  <a:pt x="1987" y="1710"/>
                  <a:pt x="1987" y="1710"/>
                </a:cubicBezTo>
                <a:cubicBezTo>
                  <a:pt x="1988" y="1710"/>
                  <a:pt x="1989" y="1710"/>
                  <a:pt x="1990" y="1710"/>
                </a:cubicBezTo>
                <a:cubicBezTo>
                  <a:pt x="1990" y="1710"/>
                  <a:pt x="1991" y="1709"/>
                  <a:pt x="1991" y="1708"/>
                </a:cubicBezTo>
                <a:cubicBezTo>
                  <a:pt x="1993" y="1707"/>
                  <a:pt x="1994" y="1707"/>
                  <a:pt x="1996" y="1706"/>
                </a:cubicBezTo>
                <a:cubicBezTo>
                  <a:pt x="1996" y="1706"/>
                  <a:pt x="1996" y="1705"/>
                  <a:pt x="1997" y="1705"/>
                </a:cubicBezTo>
                <a:cubicBezTo>
                  <a:pt x="1997" y="1705"/>
                  <a:pt x="1998" y="1705"/>
                  <a:pt x="1998" y="1705"/>
                </a:cubicBezTo>
                <a:cubicBezTo>
                  <a:pt x="1998" y="1705"/>
                  <a:pt x="1999" y="1705"/>
                  <a:pt x="1999" y="1705"/>
                </a:cubicBezTo>
                <a:cubicBezTo>
                  <a:pt x="2000" y="1704"/>
                  <a:pt x="2001" y="1705"/>
                  <a:pt x="2001" y="1705"/>
                </a:cubicBezTo>
                <a:cubicBezTo>
                  <a:pt x="2002" y="1705"/>
                  <a:pt x="2004" y="1705"/>
                  <a:pt x="2005" y="1705"/>
                </a:cubicBezTo>
                <a:cubicBezTo>
                  <a:pt x="2006" y="1705"/>
                  <a:pt x="2009" y="1705"/>
                  <a:pt x="2010" y="1704"/>
                </a:cubicBezTo>
                <a:cubicBezTo>
                  <a:pt x="2011" y="1704"/>
                  <a:pt x="2012" y="1702"/>
                  <a:pt x="2013" y="1701"/>
                </a:cubicBezTo>
                <a:cubicBezTo>
                  <a:pt x="2014" y="1701"/>
                  <a:pt x="2014" y="1701"/>
                  <a:pt x="2014" y="1701"/>
                </a:cubicBezTo>
                <a:cubicBezTo>
                  <a:pt x="2015" y="1701"/>
                  <a:pt x="2015" y="1701"/>
                  <a:pt x="2015" y="1701"/>
                </a:cubicBezTo>
                <a:cubicBezTo>
                  <a:pt x="2016" y="1700"/>
                  <a:pt x="2017" y="1700"/>
                  <a:pt x="2018" y="1700"/>
                </a:cubicBezTo>
                <a:cubicBezTo>
                  <a:pt x="2019" y="1700"/>
                  <a:pt x="2020" y="1700"/>
                  <a:pt x="2020" y="1700"/>
                </a:cubicBezTo>
                <a:cubicBezTo>
                  <a:pt x="2021" y="1700"/>
                  <a:pt x="2022" y="1701"/>
                  <a:pt x="2023" y="1701"/>
                </a:cubicBezTo>
                <a:cubicBezTo>
                  <a:pt x="2024" y="1701"/>
                  <a:pt x="2024" y="1701"/>
                  <a:pt x="2025" y="1701"/>
                </a:cubicBezTo>
                <a:cubicBezTo>
                  <a:pt x="2025" y="1701"/>
                  <a:pt x="2026" y="1701"/>
                  <a:pt x="2026" y="1701"/>
                </a:cubicBezTo>
                <a:cubicBezTo>
                  <a:pt x="2027" y="1701"/>
                  <a:pt x="2027" y="1701"/>
                  <a:pt x="2027" y="1701"/>
                </a:cubicBezTo>
                <a:cubicBezTo>
                  <a:pt x="2029" y="1700"/>
                  <a:pt x="2031" y="1700"/>
                  <a:pt x="2032" y="1701"/>
                </a:cubicBezTo>
                <a:cubicBezTo>
                  <a:pt x="2033" y="1701"/>
                  <a:pt x="2034" y="1701"/>
                  <a:pt x="2034" y="1701"/>
                </a:cubicBezTo>
                <a:cubicBezTo>
                  <a:pt x="2035" y="1701"/>
                  <a:pt x="2036" y="1701"/>
                  <a:pt x="2037" y="1702"/>
                </a:cubicBezTo>
                <a:cubicBezTo>
                  <a:pt x="2038" y="1702"/>
                  <a:pt x="2039" y="1702"/>
                  <a:pt x="2040" y="1702"/>
                </a:cubicBezTo>
                <a:cubicBezTo>
                  <a:pt x="2041" y="1702"/>
                  <a:pt x="2042" y="1703"/>
                  <a:pt x="2043" y="1702"/>
                </a:cubicBezTo>
                <a:cubicBezTo>
                  <a:pt x="2044" y="1702"/>
                  <a:pt x="2045" y="1699"/>
                  <a:pt x="2047" y="1699"/>
                </a:cubicBezTo>
                <a:cubicBezTo>
                  <a:pt x="2047" y="1699"/>
                  <a:pt x="2048" y="1700"/>
                  <a:pt x="2049" y="1700"/>
                </a:cubicBezTo>
                <a:cubicBezTo>
                  <a:pt x="2049" y="1700"/>
                  <a:pt x="2050" y="1700"/>
                  <a:pt x="2050" y="1700"/>
                </a:cubicBezTo>
                <a:cubicBezTo>
                  <a:pt x="2051" y="1700"/>
                  <a:pt x="2051" y="1700"/>
                  <a:pt x="2051" y="1701"/>
                </a:cubicBezTo>
                <a:cubicBezTo>
                  <a:pt x="2051" y="1701"/>
                  <a:pt x="2052" y="1701"/>
                  <a:pt x="2052" y="1701"/>
                </a:cubicBezTo>
                <a:cubicBezTo>
                  <a:pt x="2053" y="1700"/>
                  <a:pt x="2053" y="1700"/>
                  <a:pt x="2052" y="1699"/>
                </a:cubicBezTo>
                <a:cubicBezTo>
                  <a:pt x="2052" y="1698"/>
                  <a:pt x="2053" y="1698"/>
                  <a:pt x="2054" y="1697"/>
                </a:cubicBezTo>
                <a:cubicBezTo>
                  <a:pt x="2054" y="1696"/>
                  <a:pt x="2056" y="1696"/>
                  <a:pt x="2057" y="1696"/>
                </a:cubicBezTo>
                <a:cubicBezTo>
                  <a:pt x="2058" y="1696"/>
                  <a:pt x="2060" y="1696"/>
                  <a:pt x="2061" y="1696"/>
                </a:cubicBezTo>
                <a:cubicBezTo>
                  <a:pt x="2063" y="1696"/>
                  <a:pt x="2065" y="1696"/>
                  <a:pt x="2066" y="1695"/>
                </a:cubicBezTo>
                <a:cubicBezTo>
                  <a:pt x="2067" y="1695"/>
                  <a:pt x="2068" y="1695"/>
                  <a:pt x="2069" y="1694"/>
                </a:cubicBezTo>
                <a:cubicBezTo>
                  <a:pt x="2069" y="1693"/>
                  <a:pt x="2070" y="1693"/>
                  <a:pt x="2071" y="1692"/>
                </a:cubicBezTo>
                <a:cubicBezTo>
                  <a:pt x="2072" y="1692"/>
                  <a:pt x="2074" y="1691"/>
                  <a:pt x="2075" y="1690"/>
                </a:cubicBezTo>
                <a:cubicBezTo>
                  <a:pt x="2076" y="1689"/>
                  <a:pt x="2076" y="1689"/>
                  <a:pt x="2077" y="1688"/>
                </a:cubicBezTo>
                <a:cubicBezTo>
                  <a:pt x="2077" y="1688"/>
                  <a:pt x="2078" y="1687"/>
                  <a:pt x="2078" y="1687"/>
                </a:cubicBezTo>
                <a:cubicBezTo>
                  <a:pt x="2079" y="1687"/>
                  <a:pt x="2079" y="1686"/>
                  <a:pt x="2079" y="1686"/>
                </a:cubicBezTo>
                <a:cubicBezTo>
                  <a:pt x="2080" y="1685"/>
                  <a:pt x="2082" y="1684"/>
                  <a:pt x="2083" y="1683"/>
                </a:cubicBezTo>
                <a:cubicBezTo>
                  <a:pt x="2084" y="1683"/>
                  <a:pt x="2085" y="1682"/>
                  <a:pt x="2085" y="1682"/>
                </a:cubicBezTo>
                <a:cubicBezTo>
                  <a:pt x="2086" y="1681"/>
                  <a:pt x="2087" y="1680"/>
                  <a:pt x="2087" y="1680"/>
                </a:cubicBezTo>
                <a:cubicBezTo>
                  <a:pt x="2088" y="1679"/>
                  <a:pt x="2089" y="1678"/>
                  <a:pt x="2090" y="1677"/>
                </a:cubicBezTo>
                <a:cubicBezTo>
                  <a:pt x="2090" y="1677"/>
                  <a:pt x="2091" y="1676"/>
                  <a:pt x="2092" y="1675"/>
                </a:cubicBezTo>
                <a:cubicBezTo>
                  <a:pt x="2092" y="1675"/>
                  <a:pt x="2092" y="1674"/>
                  <a:pt x="2093" y="1674"/>
                </a:cubicBezTo>
                <a:cubicBezTo>
                  <a:pt x="2093" y="1673"/>
                  <a:pt x="2094" y="1673"/>
                  <a:pt x="2094" y="1673"/>
                </a:cubicBezTo>
                <a:cubicBezTo>
                  <a:pt x="2095" y="1672"/>
                  <a:pt x="2096" y="1671"/>
                  <a:pt x="2096" y="1671"/>
                </a:cubicBezTo>
                <a:cubicBezTo>
                  <a:pt x="2098" y="1669"/>
                  <a:pt x="2099" y="1669"/>
                  <a:pt x="2100" y="1667"/>
                </a:cubicBezTo>
                <a:cubicBezTo>
                  <a:pt x="2100" y="1667"/>
                  <a:pt x="2101" y="1666"/>
                  <a:pt x="2101" y="1666"/>
                </a:cubicBezTo>
                <a:cubicBezTo>
                  <a:pt x="2102" y="1665"/>
                  <a:pt x="2103" y="1664"/>
                  <a:pt x="2104" y="1663"/>
                </a:cubicBezTo>
                <a:cubicBezTo>
                  <a:pt x="2105" y="1662"/>
                  <a:pt x="2105" y="1661"/>
                  <a:pt x="2106" y="1661"/>
                </a:cubicBezTo>
                <a:cubicBezTo>
                  <a:pt x="2107" y="1659"/>
                  <a:pt x="2107" y="1659"/>
                  <a:pt x="2108" y="1658"/>
                </a:cubicBezTo>
                <a:cubicBezTo>
                  <a:pt x="2109" y="1657"/>
                  <a:pt x="2109" y="1655"/>
                  <a:pt x="2110" y="1654"/>
                </a:cubicBezTo>
                <a:cubicBezTo>
                  <a:pt x="2110" y="1654"/>
                  <a:pt x="2111" y="1653"/>
                  <a:pt x="2111" y="1653"/>
                </a:cubicBezTo>
                <a:cubicBezTo>
                  <a:pt x="2112" y="1650"/>
                  <a:pt x="2114" y="1647"/>
                  <a:pt x="2115" y="1645"/>
                </a:cubicBezTo>
                <a:cubicBezTo>
                  <a:pt x="2116" y="1644"/>
                  <a:pt x="2116" y="1643"/>
                  <a:pt x="2117" y="1642"/>
                </a:cubicBezTo>
                <a:cubicBezTo>
                  <a:pt x="2118" y="1641"/>
                  <a:pt x="2119" y="1640"/>
                  <a:pt x="2120" y="1639"/>
                </a:cubicBezTo>
                <a:cubicBezTo>
                  <a:pt x="2121" y="1638"/>
                  <a:pt x="2122" y="1637"/>
                  <a:pt x="2124" y="1636"/>
                </a:cubicBezTo>
                <a:cubicBezTo>
                  <a:pt x="2124" y="1636"/>
                  <a:pt x="2125" y="1636"/>
                  <a:pt x="2125" y="1635"/>
                </a:cubicBezTo>
                <a:cubicBezTo>
                  <a:pt x="2125" y="1635"/>
                  <a:pt x="2125" y="1634"/>
                  <a:pt x="2126" y="1634"/>
                </a:cubicBezTo>
                <a:cubicBezTo>
                  <a:pt x="2127" y="1633"/>
                  <a:pt x="2127" y="1632"/>
                  <a:pt x="2128" y="1631"/>
                </a:cubicBezTo>
                <a:cubicBezTo>
                  <a:pt x="2129" y="1631"/>
                  <a:pt x="2129" y="1630"/>
                  <a:pt x="2130" y="1629"/>
                </a:cubicBezTo>
                <a:cubicBezTo>
                  <a:pt x="2130" y="1629"/>
                  <a:pt x="2130" y="1629"/>
                  <a:pt x="2130" y="1628"/>
                </a:cubicBezTo>
                <a:cubicBezTo>
                  <a:pt x="2131" y="1628"/>
                  <a:pt x="2131" y="1627"/>
                  <a:pt x="2131" y="1627"/>
                </a:cubicBezTo>
                <a:cubicBezTo>
                  <a:pt x="2131" y="1626"/>
                  <a:pt x="2131" y="1625"/>
                  <a:pt x="2132" y="1625"/>
                </a:cubicBezTo>
                <a:cubicBezTo>
                  <a:pt x="2132" y="1624"/>
                  <a:pt x="2132" y="1623"/>
                  <a:pt x="2132" y="1622"/>
                </a:cubicBezTo>
                <a:cubicBezTo>
                  <a:pt x="2132" y="1621"/>
                  <a:pt x="2132" y="1620"/>
                  <a:pt x="2133" y="1619"/>
                </a:cubicBezTo>
                <a:cubicBezTo>
                  <a:pt x="2133" y="1618"/>
                  <a:pt x="2133" y="1617"/>
                  <a:pt x="2133" y="1616"/>
                </a:cubicBezTo>
                <a:cubicBezTo>
                  <a:pt x="2134" y="1615"/>
                  <a:pt x="2134" y="1614"/>
                  <a:pt x="2134" y="1613"/>
                </a:cubicBezTo>
                <a:cubicBezTo>
                  <a:pt x="2135" y="1612"/>
                  <a:pt x="2135" y="1611"/>
                  <a:pt x="2135" y="1611"/>
                </a:cubicBezTo>
                <a:cubicBezTo>
                  <a:pt x="2135" y="1610"/>
                  <a:pt x="2135" y="1609"/>
                  <a:pt x="2135" y="1608"/>
                </a:cubicBezTo>
                <a:cubicBezTo>
                  <a:pt x="2135" y="1607"/>
                  <a:pt x="2135" y="1606"/>
                  <a:pt x="2135" y="1606"/>
                </a:cubicBezTo>
                <a:cubicBezTo>
                  <a:pt x="2135" y="1605"/>
                  <a:pt x="2135" y="1604"/>
                  <a:pt x="2136" y="1603"/>
                </a:cubicBezTo>
                <a:cubicBezTo>
                  <a:pt x="2136" y="1603"/>
                  <a:pt x="2136" y="1601"/>
                  <a:pt x="2135" y="1601"/>
                </a:cubicBezTo>
                <a:cubicBezTo>
                  <a:pt x="2135" y="1601"/>
                  <a:pt x="2135" y="1601"/>
                  <a:pt x="2135" y="1601"/>
                </a:cubicBezTo>
                <a:cubicBezTo>
                  <a:pt x="2135" y="1602"/>
                  <a:pt x="2134" y="1601"/>
                  <a:pt x="2134" y="1602"/>
                </a:cubicBezTo>
                <a:cubicBezTo>
                  <a:pt x="2135" y="1602"/>
                  <a:pt x="2135" y="1603"/>
                  <a:pt x="2135" y="1603"/>
                </a:cubicBezTo>
                <a:cubicBezTo>
                  <a:pt x="2134" y="1603"/>
                  <a:pt x="2134" y="1603"/>
                  <a:pt x="2134" y="1603"/>
                </a:cubicBezTo>
                <a:cubicBezTo>
                  <a:pt x="2133" y="1602"/>
                  <a:pt x="2133" y="1602"/>
                  <a:pt x="2132" y="1601"/>
                </a:cubicBezTo>
                <a:cubicBezTo>
                  <a:pt x="2132" y="1601"/>
                  <a:pt x="2130" y="1600"/>
                  <a:pt x="2131" y="1600"/>
                </a:cubicBezTo>
                <a:cubicBezTo>
                  <a:pt x="2132" y="1600"/>
                  <a:pt x="2132" y="1600"/>
                  <a:pt x="2132" y="1599"/>
                </a:cubicBezTo>
                <a:cubicBezTo>
                  <a:pt x="2133" y="1599"/>
                  <a:pt x="2133" y="1598"/>
                  <a:pt x="2133" y="1598"/>
                </a:cubicBezTo>
                <a:cubicBezTo>
                  <a:pt x="2133" y="1597"/>
                  <a:pt x="2134" y="1596"/>
                  <a:pt x="2134" y="1596"/>
                </a:cubicBezTo>
                <a:cubicBezTo>
                  <a:pt x="2135" y="1595"/>
                  <a:pt x="2136" y="1594"/>
                  <a:pt x="2137" y="1594"/>
                </a:cubicBezTo>
                <a:cubicBezTo>
                  <a:pt x="2138" y="1593"/>
                  <a:pt x="2139" y="1592"/>
                  <a:pt x="2140" y="1592"/>
                </a:cubicBezTo>
                <a:cubicBezTo>
                  <a:pt x="2142" y="1591"/>
                  <a:pt x="2144" y="1590"/>
                  <a:pt x="2145" y="1589"/>
                </a:cubicBezTo>
                <a:cubicBezTo>
                  <a:pt x="2147" y="1588"/>
                  <a:pt x="2149" y="1588"/>
                  <a:pt x="2151" y="1587"/>
                </a:cubicBezTo>
                <a:cubicBezTo>
                  <a:pt x="2152" y="1587"/>
                  <a:pt x="2153" y="1586"/>
                  <a:pt x="2154" y="1586"/>
                </a:cubicBezTo>
                <a:cubicBezTo>
                  <a:pt x="2155" y="1585"/>
                  <a:pt x="2157" y="1585"/>
                  <a:pt x="2158" y="1585"/>
                </a:cubicBezTo>
                <a:cubicBezTo>
                  <a:pt x="2159" y="1584"/>
                  <a:pt x="2160" y="1583"/>
                  <a:pt x="2161" y="1582"/>
                </a:cubicBezTo>
                <a:cubicBezTo>
                  <a:pt x="2161" y="1582"/>
                  <a:pt x="2162" y="1581"/>
                  <a:pt x="2162" y="1580"/>
                </a:cubicBezTo>
                <a:cubicBezTo>
                  <a:pt x="2163" y="1580"/>
                  <a:pt x="2164" y="1579"/>
                  <a:pt x="2164" y="1578"/>
                </a:cubicBezTo>
                <a:cubicBezTo>
                  <a:pt x="2164" y="1578"/>
                  <a:pt x="2164" y="1577"/>
                  <a:pt x="2165" y="1576"/>
                </a:cubicBezTo>
                <a:cubicBezTo>
                  <a:pt x="2165" y="1576"/>
                  <a:pt x="2165" y="1575"/>
                  <a:pt x="2165" y="1575"/>
                </a:cubicBezTo>
                <a:cubicBezTo>
                  <a:pt x="2165" y="1574"/>
                  <a:pt x="2165" y="1574"/>
                  <a:pt x="2165" y="1574"/>
                </a:cubicBezTo>
                <a:cubicBezTo>
                  <a:pt x="2165" y="1573"/>
                  <a:pt x="2165" y="1573"/>
                  <a:pt x="2165" y="1573"/>
                </a:cubicBezTo>
                <a:cubicBezTo>
                  <a:pt x="2164" y="1574"/>
                  <a:pt x="2164" y="1575"/>
                  <a:pt x="2163" y="1574"/>
                </a:cubicBezTo>
                <a:cubicBezTo>
                  <a:pt x="2163" y="1574"/>
                  <a:pt x="2163" y="1573"/>
                  <a:pt x="2164" y="1573"/>
                </a:cubicBezTo>
                <a:cubicBezTo>
                  <a:pt x="2164" y="1573"/>
                  <a:pt x="2164" y="1573"/>
                  <a:pt x="2164" y="1572"/>
                </a:cubicBezTo>
                <a:cubicBezTo>
                  <a:pt x="2164" y="1571"/>
                  <a:pt x="2164" y="1570"/>
                  <a:pt x="2164" y="1569"/>
                </a:cubicBezTo>
                <a:cubicBezTo>
                  <a:pt x="2164" y="1568"/>
                  <a:pt x="2164" y="1567"/>
                  <a:pt x="2164" y="1567"/>
                </a:cubicBezTo>
                <a:cubicBezTo>
                  <a:pt x="2164" y="1566"/>
                  <a:pt x="2164" y="1566"/>
                  <a:pt x="2164" y="1565"/>
                </a:cubicBezTo>
                <a:cubicBezTo>
                  <a:pt x="2165" y="1565"/>
                  <a:pt x="2165" y="1565"/>
                  <a:pt x="2165" y="1564"/>
                </a:cubicBezTo>
                <a:cubicBezTo>
                  <a:pt x="2165" y="1564"/>
                  <a:pt x="2165" y="1564"/>
                  <a:pt x="2165" y="1563"/>
                </a:cubicBezTo>
                <a:cubicBezTo>
                  <a:pt x="2165" y="1562"/>
                  <a:pt x="2165" y="1562"/>
                  <a:pt x="2165" y="1561"/>
                </a:cubicBezTo>
                <a:cubicBezTo>
                  <a:pt x="2165" y="1560"/>
                  <a:pt x="2165" y="1559"/>
                  <a:pt x="2165" y="1558"/>
                </a:cubicBezTo>
                <a:cubicBezTo>
                  <a:pt x="2165" y="1558"/>
                  <a:pt x="2165" y="1557"/>
                  <a:pt x="2165" y="1556"/>
                </a:cubicBezTo>
                <a:cubicBezTo>
                  <a:pt x="2165" y="1556"/>
                  <a:pt x="2165" y="1555"/>
                  <a:pt x="2165" y="1555"/>
                </a:cubicBezTo>
                <a:cubicBezTo>
                  <a:pt x="2165" y="1554"/>
                  <a:pt x="2165" y="1553"/>
                  <a:pt x="2165" y="1553"/>
                </a:cubicBezTo>
                <a:cubicBezTo>
                  <a:pt x="2164" y="1553"/>
                  <a:pt x="2164" y="1554"/>
                  <a:pt x="2163" y="1554"/>
                </a:cubicBezTo>
                <a:cubicBezTo>
                  <a:pt x="2163" y="1553"/>
                  <a:pt x="2164" y="1552"/>
                  <a:pt x="2163" y="1552"/>
                </a:cubicBezTo>
                <a:cubicBezTo>
                  <a:pt x="2163" y="1551"/>
                  <a:pt x="2163" y="1551"/>
                  <a:pt x="2163" y="1550"/>
                </a:cubicBezTo>
                <a:cubicBezTo>
                  <a:pt x="2163" y="1550"/>
                  <a:pt x="2163" y="1549"/>
                  <a:pt x="2162" y="1549"/>
                </a:cubicBezTo>
                <a:cubicBezTo>
                  <a:pt x="2162" y="1548"/>
                  <a:pt x="2162" y="1547"/>
                  <a:pt x="2162" y="1547"/>
                </a:cubicBezTo>
                <a:cubicBezTo>
                  <a:pt x="2161" y="1545"/>
                  <a:pt x="2160" y="1544"/>
                  <a:pt x="2160" y="1543"/>
                </a:cubicBezTo>
                <a:cubicBezTo>
                  <a:pt x="2160" y="1542"/>
                  <a:pt x="2159" y="1542"/>
                  <a:pt x="2159" y="1541"/>
                </a:cubicBezTo>
                <a:cubicBezTo>
                  <a:pt x="2159" y="1541"/>
                  <a:pt x="2159" y="1541"/>
                  <a:pt x="2160" y="1540"/>
                </a:cubicBezTo>
                <a:cubicBezTo>
                  <a:pt x="2160" y="1540"/>
                  <a:pt x="2160" y="1540"/>
                  <a:pt x="2160" y="1540"/>
                </a:cubicBezTo>
                <a:cubicBezTo>
                  <a:pt x="2161" y="1539"/>
                  <a:pt x="2159" y="1538"/>
                  <a:pt x="2158" y="1537"/>
                </a:cubicBezTo>
                <a:cubicBezTo>
                  <a:pt x="2157" y="1536"/>
                  <a:pt x="2157" y="1536"/>
                  <a:pt x="2156" y="1535"/>
                </a:cubicBezTo>
                <a:cubicBezTo>
                  <a:pt x="2156" y="1534"/>
                  <a:pt x="2155" y="1534"/>
                  <a:pt x="2155" y="1533"/>
                </a:cubicBezTo>
                <a:cubicBezTo>
                  <a:pt x="2155" y="1532"/>
                  <a:pt x="2155" y="1532"/>
                  <a:pt x="2155" y="1532"/>
                </a:cubicBezTo>
                <a:cubicBezTo>
                  <a:pt x="2155" y="1531"/>
                  <a:pt x="2155" y="1531"/>
                  <a:pt x="2155" y="1530"/>
                </a:cubicBezTo>
                <a:cubicBezTo>
                  <a:pt x="2156" y="1530"/>
                  <a:pt x="2156" y="1530"/>
                  <a:pt x="2156" y="1530"/>
                </a:cubicBezTo>
                <a:cubicBezTo>
                  <a:pt x="2157" y="1530"/>
                  <a:pt x="2157" y="1529"/>
                  <a:pt x="2157" y="1529"/>
                </a:cubicBezTo>
                <a:cubicBezTo>
                  <a:pt x="2157" y="1528"/>
                  <a:pt x="2157" y="1528"/>
                  <a:pt x="2156" y="1527"/>
                </a:cubicBezTo>
                <a:cubicBezTo>
                  <a:pt x="2156" y="1526"/>
                  <a:pt x="2156" y="1526"/>
                  <a:pt x="2156" y="1525"/>
                </a:cubicBezTo>
                <a:cubicBezTo>
                  <a:pt x="2156" y="1525"/>
                  <a:pt x="2155" y="1525"/>
                  <a:pt x="2155" y="1524"/>
                </a:cubicBezTo>
                <a:cubicBezTo>
                  <a:pt x="2155" y="1524"/>
                  <a:pt x="2155" y="1524"/>
                  <a:pt x="2156" y="1524"/>
                </a:cubicBezTo>
                <a:cubicBezTo>
                  <a:pt x="2156" y="1525"/>
                  <a:pt x="2156" y="1525"/>
                  <a:pt x="2156" y="1525"/>
                </a:cubicBezTo>
                <a:cubicBezTo>
                  <a:pt x="2157" y="1525"/>
                  <a:pt x="2158" y="1526"/>
                  <a:pt x="2158" y="1526"/>
                </a:cubicBezTo>
                <a:cubicBezTo>
                  <a:pt x="2159" y="1526"/>
                  <a:pt x="2160" y="1525"/>
                  <a:pt x="2160" y="1525"/>
                </a:cubicBezTo>
                <a:cubicBezTo>
                  <a:pt x="2161" y="1524"/>
                  <a:pt x="2163" y="1523"/>
                  <a:pt x="2163" y="1522"/>
                </a:cubicBezTo>
                <a:cubicBezTo>
                  <a:pt x="2164" y="1522"/>
                  <a:pt x="2164" y="1521"/>
                  <a:pt x="2165" y="1520"/>
                </a:cubicBezTo>
                <a:cubicBezTo>
                  <a:pt x="2165" y="1520"/>
                  <a:pt x="2166" y="1519"/>
                  <a:pt x="2167" y="1518"/>
                </a:cubicBezTo>
                <a:cubicBezTo>
                  <a:pt x="2167" y="1518"/>
                  <a:pt x="2167" y="1517"/>
                  <a:pt x="2168" y="1517"/>
                </a:cubicBezTo>
                <a:cubicBezTo>
                  <a:pt x="2168" y="1517"/>
                  <a:pt x="2168" y="1517"/>
                  <a:pt x="2169" y="1516"/>
                </a:cubicBezTo>
                <a:cubicBezTo>
                  <a:pt x="2169" y="1516"/>
                  <a:pt x="2169" y="1516"/>
                  <a:pt x="2170" y="1515"/>
                </a:cubicBezTo>
                <a:cubicBezTo>
                  <a:pt x="2170" y="1515"/>
                  <a:pt x="2171" y="1514"/>
                  <a:pt x="2172" y="1514"/>
                </a:cubicBezTo>
                <a:cubicBezTo>
                  <a:pt x="2172" y="1514"/>
                  <a:pt x="2173" y="1515"/>
                  <a:pt x="2173" y="1515"/>
                </a:cubicBezTo>
                <a:cubicBezTo>
                  <a:pt x="2173" y="1515"/>
                  <a:pt x="2173" y="1514"/>
                  <a:pt x="2174" y="1514"/>
                </a:cubicBezTo>
                <a:cubicBezTo>
                  <a:pt x="2174" y="1514"/>
                  <a:pt x="2174" y="1514"/>
                  <a:pt x="2175" y="1513"/>
                </a:cubicBezTo>
                <a:cubicBezTo>
                  <a:pt x="2175" y="1513"/>
                  <a:pt x="2175" y="1513"/>
                  <a:pt x="2176" y="1512"/>
                </a:cubicBezTo>
                <a:cubicBezTo>
                  <a:pt x="2176" y="1512"/>
                  <a:pt x="2176" y="1511"/>
                  <a:pt x="2177" y="1511"/>
                </a:cubicBezTo>
                <a:cubicBezTo>
                  <a:pt x="2177" y="1510"/>
                  <a:pt x="2178" y="1509"/>
                  <a:pt x="2179" y="1509"/>
                </a:cubicBezTo>
                <a:cubicBezTo>
                  <a:pt x="2179" y="1508"/>
                  <a:pt x="2180" y="1508"/>
                  <a:pt x="2180" y="1507"/>
                </a:cubicBezTo>
                <a:cubicBezTo>
                  <a:pt x="2181" y="1507"/>
                  <a:pt x="2181" y="1506"/>
                  <a:pt x="2182" y="1505"/>
                </a:cubicBezTo>
                <a:cubicBezTo>
                  <a:pt x="2182" y="1504"/>
                  <a:pt x="2181" y="1505"/>
                  <a:pt x="2181" y="1504"/>
                </a:cubicBezTo>
                <a:cubicBezTo>
                  <a:pt x="2180" y="1503"/>
                  <a:pt x="2183" y="1503"/>
                  <a:pt x="2183" y="1503"/>
                </a:cubicBezTo>
                <a:cubicBezTo>
                  <a:pt x="2184" y="1502"/>
                  <a:pt x="2184" y="1502"/>
                  <a:pt x="2185" y="1502"/>
                </a:cubicBezTo>
                <a:cubicBezTo>
                  <a:pt x="2186" y="1501"/>
                  <a:pt x="2186" y="1500"/>
                  <a:pt x="2187" y="1500"/>
                </a:cubicBezTo>
                <a:cubicBezTo>
                  <a:pt x="2188" y="1499"/>
                  <a:pt x="2189" y="1499"/>
                  <a:pt x="2190" y="1499"/>
                </a:cubicBezTo>
                <a:cubicBezTo>
                  <a:pt x="2191" y="1498"/>
                  <a:pt x="2191" y="1498"/>
                  <a:pt x="2192" y="1497"/>
                </a:cubicBezTo>
                <a:cubicBezTo>
                  <a:pt x="2193" y="1497"/>
                  <a:pt x="2194" y="1497"/>
                  <a:pt x="2194" y="1496"/>
                </a:cubicBezTo>
                <a:cubicBezTo>
                  <a:pt x="2195" y="1496"/>
                  <a:pt x="2195" y="1495"/>
                  <a:pt x="2195" y="1495"/>
                </a:cubicBezTo>
                <a:cubicBezTo>
                  <a:pt x="2195" y="1494"/>
                  <a:pt x="2196" y="1494"/>
                  <a:pt x="2196" y="1494"/>
                </a:cubicBezTo>
                <a:cubicBezTo>
                  <a:pt x="2197" y="1494"/>
                  <a:pt x="2198" y="1494"/>
                  <a:pt x="2199" y="1494"/>
                </a:cubicBezTo>
                <a:cubicBezTo>
                  <a:pt x="2201" y="1493"/>
                  <a:pt x="2203" y="1492"/>
                  <a:pt x="2205" y="1491"/>
                </a:cubicBezTo>
                <a:cubicBezTo>
                  <a:pt x="2207" y="1491"/>
                  <a:pt x="2208" y="1490"/>
                  <a:pt x="2209" y="1489"/>
                </a:cubicBezTo>
                <a:cubicBezTo>
                  <a:pt x="2210" y="1489"/>
                  <a:pt x="2210" y="1489"/>
                  <a:pt x="2211" y="1488"/>
                </a:cubicBezTo>
                <a:cubicBezTo>
                  <a:pt x="2212" y="1488"/>
                  <a:pt x="2212" y="1487"/>
                  <a:pt x="2213" y="1487"/>
                </a:cubicBezTo>
                <a:cubicBezTo>
                  <a:pt x="2214" y="1486"/>
                  <a:pt x="2214" y="1485"/>
                  <a:pt x="2215" y="1485"/>
                </a:cubicBezTo>
                <a:cubicBezTo>
                  <a:pt x="2215" y="1484"/>
                  <a:pt x="2216" y="1484"/>
                  <a:pt x="2216" y="1484"/>
                </a:cubicBezTo>
                <a:cubicBezTo>
                  <a:pt x="2216" y="1483"/>
                  <a:pt x="2217" y="1483"/>
                  <a:pt x="2217" y="1483"/>
                </a:cubicBezTo>
                <a:cubicBezTo>
                  <a:pt x="2218" y="1481"/>
                  <a:pt x="2219" y="1479"/>
                  <a:pt x="2220" y="1477"/>
                </a:cubicBezTo>
                <a:cubicBezTo>
                  <a:pt x="2221" y="1476"/>
                  <a:pt x="2222" y="1475"/>
                  <a:pt x="2222" y="1474"/>
                </a:cubicBezTo>
                <a:cubicBezTo>
                  <a:pt x="2223" y="1473"/>
                  <a:pt x="2223" y="1472"/>
                  <a:pt x="2224" y="1472"/>
                </a:cubicBezTo>
                <a:cubicBezTo>
                  <a:pt x="2224" y="1471"/>
                  <a:pt x="2225" y="1470"/>
                  <a:pt x="2224" y="1469"/>
                </a:cubicBezTo>
                <a:cubicBezTo>
                  <a:pt x="2224" y="1469"/>
                  <a:pt x="2224" y="1468"/>
                  <a:pt x="2224" y="1468"/>
                </a:cubicBezTo>
                <a:cubicBezTo>
                  <a:pt x="2224" y="1467"/>
                  <a:pt x="2225" y="1467"/>
                  <a:pt x="2225" y="1467"/>
                </a:cubicBezTo>
                <a:cubicBezTo>
                  <a:pt x="2226" y="1466"/>
                  <a:pt x="2226" y="1465"/>
                  <a:pt x="2226" y="1465"/>
                </a:cubicBezTo>
                <a:cubicBezTo>
                  <a:pt x="2226" y="1464"/>
                  <a:pt x="2226" y="1464"/>
                  <a:pt x="2226" y="1464"/>
                </a:cubicBezTo>
                <a:cubicBezTo>
                  <a:pt x="2226" y="1463"/>
                  <a:pt x="2226" y="1463"/>
                  <a:pt x="2225" y="1463"/>
                </a:cubicBezTo>
                <a:cubicBezTo>
                  <a:pt x="2225" y="1463"/>
                  <a:pt x="2225" y="1462"/>
                  <a:pt x="2225" y="1462"/>
                </a:cubicBezTo>
                <a:cubicBezTo>
                  <a:pt x="2225" y="1462"/>
                  <a:pt x="2225" y="1462"/>
                  <a:pt x="2224" y="1462"/>
                </a:cubicBezTo>
                <a:cubicBezTo>
                  <a:pt x="2224" y="1463"/>
                  <a:pt x="2224" y="1462"/>
                  <a:pt x="2224" y="1462"/>
                </a:cubicBezTo>
                <a:cubicBezTo>
                  <a:pt x="2225" y="1461"/>
                  <a:pt x="2224" y="1460"/>
                  <a:pt x="2224" y="1460"/>
                </a:cubicBezTo>
                <a:cubicBezTo>
                  <a:pt x="2224" y="1460"/>
                  <a:pt x="2224" y="1459"/>
                  <a:pt x="2223" y="1460"/>
                </a:cubicBezTo>
                <a:cubicBezTo>
                  <a:pt x="2223" y="1460"/>
                  <a:pt x="2223" y="1460"/>
                  <a:pt x="2223" y="1460"/>
                </a:cubicBezTo>
                <a:cubicBezTo>
                  <a:pt x="2223" y="1460"/>
                  <a:pt x="2223" y="1458"/>
                  <a:pt x="2223" y="1457"/>
                </a:cubicBezTo>
                <a:cubicBezTo>
                  <a:pt x="2223" y="1457"/>
                  <a:pt x="2223" y="1457"/>
                  <a:pt x="2223" y="1456"/>
                </a:cubicBezTo>
                <a:cubicBezTo>
                  <a:pt x="2223" y="1456"/>
                  <a:pt x="2223" y="1456"/>
                  <a:pt x="2223" y="1455"/>
                </a:cubicBezTo>
                <a:cubicBezTo>
                  <a:pt x="2222" y="1455"/>
                  <a:pt x="2223" y="1455"/>
                  <a:pt x="2222" y="1454"/>
                </a:cubicBezTo>
                <a:cubicBezTo>
                  <a:pt x="2222" y="1454"/>
                  <a:pt x="2222" y="1453"/>
                  <a:pt x="2222" y="1453"/>
                </a:cubicBezTo>
                <a:cubicBezTo>
                  <a:pt x="2222" y="1452"/>
                  <a:pt x="2222" y="1452"/>
                  <a:pt x="2222" y="1452"/>
                </a:cubicBezTo>
                <a:cubicBezTo>
                  <a:pt x="2222" y="1451"/>
                  <a:pt x="2222" y="1450"/>
                  <a:pt x="2222" y="1449"/>
                </a:cubicBezTo>
                <a:cubicBezTo>
                  <a:pt x="2223" y="1448"/>
                  <a:pt x="2222" y="1448"/>
                  <a:pt x="2223" y="1447"/>
                </a:cubicBezTo>
                <a:cubicBezTo>
                  <a:pt x="2223" y="1447"/>
                  <a:pt x="2223" y="1446"/>
                  <a:pt x="2222" y="1446"/>
                </a:cubicBezTo>
                <a:cubicBezTo>
                  <a:pt x="2222" y="1445"/>
                  <a:pt x="2221" y="1445"/>
                  <a:pt x="2222" y="1445"/>
                </a:cubicBezTo>
                <a:cubicBezTo>
                  <a:pt x="2222" y="1444"/>
                  <a:pt x="2222" y="1444"/>
                  <a:pt x="2222" y="1444"/>
                </a:cubicBezTo>
                <a:cubicBezTo>
                  <a:pt x="2222" y="1444"/>
                  <a:pt x="2223" y="1443"/>
                  <a:pt x="2223" y="1443"/>
                </a:cubicBezTo>
                <a:cubicBezTo>
                  <a:pt x="2223" y="1443"/>
                  <a:pt x="2223" y="1442"/>
                  <a:pt x="2223" y="1441"/>
                </a:cubicBezTo>
                <a:cubicBezTo>
                  <a:pt x="2223" y="1441"/>
                  <a:pt x="2223" y="1440"/>
                  <a:pt x="2223" y="1440"/>
                </a:cubicBezTo>
                <a:cubicBezTo>
                  <a:pt x="2223" y="1439"/>
                  <a:pt x="2223" y="1438"/>
                  <a:pt x="2223" y="1437"/>
                </a:cubicBezTo>
                <a:cubicBezTo>
                  <a:pt x="2223" y="1437"/>
                  <a:pt x="2222" y="1436"/>
                  <a:pt x="2222" y="1436"/>
                </a:cubicBezTo>
                <a:cubicBezTo>
                  <a:pt x="2222" y="1434"/>
                  <a:pt x="2222" y="1433"/>
                  <a:pt x="2222" y="1431"/>
                </a:cubicBezTo>
                <a:cubicBezTo>
                  <a:pt x="2222" y="1430"/>
                  <a:pt x="2222" y="1429"/>
                  <a:pt x="2222" y="1429"/>
                </a:cubicBezTo>
                <a:cubicBezTo>
                  <a:pt x="2221" y="1428"/>
                  <a:pt x="2221" y="1427"/>
                  <a:pt x="2221" y="1426"/>
                </a:cubicBezTo>
                <a:cubicBezTo>
                  <a:pt x="2221" y="1425"/>
                  <a:pt x="2221" y="1425"/>
                  <a:pt x="2222" y="1424"/>
                </a:cubicBezTo>
                <a:cubicBezTo>
                  <a:pt x="2222" y="1423"/>
                  <a:pt x="2222" y="1423"/>
                  <a:pt x="2222" y="1422"/>
                </a:cubicBezTo>
                <a:cubicBezTo>
                  <a:pt x="2223" y="1422"/>
                  <a:pt x="2223" y="1421"/>
                  <a:pt x="2222" y="1421"/>
                </a:cubicBezTo>
                <a:cubicBezTo>
                  <a:pt x="2222" y="1420"/>
                  <a:pt x="2222" y="1420"/>
                  <a:pt x="2222" y="1420"/>
                </a:cubicBezTo>
                <a:cubicBezTo>
                  <a:pt x="2222" y="1419"/>
                  <a:pt x="2224" y="1419"/>
                  <a:pt x="2223" y="1418"/>
                </a:cubicBezTo>
                <a:cubicBezTo>
                  <a:pt x="2222" y="1418"/>
                  <a:pt x="2222" y="1418"/>
                  <a:pt x="2221" y="1417"/>
                </a:cubicBezTo>
                <a:cubicBezTo>
                  <a:pt x="2221" y="1417"/>
                  <a:pt x="2221" y="1416"/>
                  <a:pt x="2221" y="1416"/>
                </a:cubicBezTo>
                <a:cubicBezTo>
                  <a:pt x="2221" y="1415"/>
                  <a:pt x="2221" y="1415"/>
                  <a:pt x="2220" y="1415"/>
                </a:cubicBezTo>
                <a:cubicBezTo>
                  <a:pt x="2220" y="1414"/>
                  <a:pt x="2219" y="1413"/>
                  <a:pt x="2218" y="1413"/>
                </a:cubicBezTo>
                <a:cubicBezTo>
                  <a:pt x="2217" y="1413"/>
                  <a:pt x="2216" y="1414"/>
                  <a:pt x="2216" y="1413"/>
                </a:cubicBezTo>
                <a:cubicBezTo>
                  <a:pt x="2215" y="1412"/>
                  <a:pt x="2215" y="1411"/>
                  <a:pt x="2214" y="1411"/>
                </a:cubicBezTo>
                <a:cubicBezTo>
                  <a:pt x="2214" y="1411"/>
                  <a:pt x="2212" y="1412"/>
                  <a:pt x="2213" y="1411"/>
                </a:cubicBezTo>
                <a:cubicBezTo>
                  <a:pt x="2213" y="1410"/>
                  <a:pt x="2213" y="1410"/>
                  <a:pt x="2213" y="1409"/>
                </a:cubicBezTo>
                <a:cubicBezTo>
                  <a:pt x="2213" y="1409"/>
                  <a:pt x="2212" y="1409"/>
                  <a:pt x="2212" y="1408"/>
                </a:cubicBezTo>
                <a:cubicBezTo>
                  <a:pt x="2212" y="1407"/>
                  <a:pt x="2212" y="1407"/>
                  <a:pt x="2211" y="1406"/>
                </a:cubicBezTo>
                <a:cubicBezTo>
                  <a:pt x="2211" y="1405"/>
                  <a:pt x="2211" y="1405"/>
                  <a:pt x="2211" y="1404"/>
                </a:cubicBezTo>
                <a:cubicBezTo>
                  <a:pt x="2212" y="1402"/>
                  <a:pt x="2211" y="1401"/>
                  <a:pt x="2210" y="1400"/>
                </a:cubicBezTo>
                <a:cubicBezTo>
                  <a:pt x="2209" y="1399"/>
                  <a:pt x="2209" y="1398"/>
                  <a:pt x="2209" y="1398"/>
                </a:cubicBezTo>
                <a:cubicBezTo>
                  <a:pt x="2209" y="1397"/>
                  <a:pt x="2209" y="1396"/>
                  <a:pt x="2209" y="1395"/>
                </a:cubicBezTo>
                <a:cubicBezTo>
                  <a:pt x="2209" y="1394"/>
                  <a:pt x="2208" y="1393"/>
                  <a:pt x="2208" y="1392"/>
                </a:cubicBezTo>
                <a:cubicBezTo>
                  <a:pt x="2208" y="1390"/>
                  <a:pt x="2210" y="1388"/>
                  <a:pt x="2210" y="1387"/>
                </a:cubicBezTo>
                <a:cubicBezTo>
                  <a:pt x="2209" y="1386"/>
                  <a:pt x="2209" y="1385"/>
                  <a:pt x="2209" y="1384"/>
                </a:cubicBezTo>
                <a:cubicBezTo>
                  <a:pt x="2208" y="1383"/>
                  <a:pt x="2208" y="1381"/>
                  <a:pt x="2209" y="1379"/>
                </a:cubicBezTo>
                <a:cubicBezTo>
                  <a:pt x="2210" y="1379"/>
                  <a:pt x="2210" y="1379"/>
                  <a:pt x="2210" y="1378"/>
                </a:cubicBezTo>
                <a:cubicBezTo>
                  <a:pt x="2210" y="1378"/>
                  <a:pt x="2211" y="1378"/>
                  <a:pt x="2211" y="1377"/>
                </a:cubicBezTo>
                <a:cubicBezTo>
                  <a:pt x="2211" y="1377"/>
                  <a:pt x="2211" y="1376"/>
                  <a:pt x="2210" y="1376"/>
                </a:cubicBezTo>
                <a:cubicBezTo>
                  <a:pt x="2210" y="1375"/>
                  <a:pt x="2210" y="1375"/>
                  <a:pt x="2210" y="1375"/>
                </a:cubicBezTo>
                <a:cubicBezTo>
                  <a:pt x="2209" y="1375"/>
                  <a:pt x="2209" y="1374"/>
                  <a:pt x="2209" y="1374"/>
                </a:cubicBezTo>
                <a:cubicBezTo>
                  <a:pt x="2208" y="1373"/>
                  <a:pt x="2208" y="1373"/>
                  <a:pt x="2207" y="1373"/>
                </a:cubicBezTo>
                <a:cubicBezTo>
                  <a:pt x="2206" y="1372"/>
                  <a:pt x="2206" y="1372"/>
                  <a:pt x="2205" y="1371"/>
                </a:cubicBezTo>
                <a:cubicBezTo>
                  <a:pt x="2205" y="1370"/>
                  <a:pt x="2203" y="1369"/>
                  <a:pt x="2203" y="1368"/>
                </a:cubicBezTo>
                <a:cubicBezTo>
                  <a:pt x="2202" y="1366"/>
                  <a:pt x="2203" y="1365"/>
                  <a:pt x="2203" y="1363"/>
                </a:cubicBezTo>
                <a:cubicBezTo>
                  <a:pt x="2203" y="1363"/>
                  <a:pt x="2203" y="1362"/>
                  <a:pt x="2203" y="1361"/>
                </a:cubicBezTo>
                <a:cubicBezTo>
                  <a:pt x="2204" y="1359"/>
                  <a:pt x="2205" y="1358"/>
                  <a:pt x="2205" y="1356"/>
                </a:cubicBezTo>
                <a:cubicBezTo>
                  <a:pt x="2205" y="1355"/>
                  <a:pt x="2206" y="1355"/>
                  <a:pt x="2206" y="1354"/>
                </a:cubicBezTo>
                <a:cubicBezTo>
                  <a:pt x="2206" y="1353"/>
                  <a:pt x="2206" y="1352"/>
                  <a:pt x="2207" y="1351"/>
                </a:cubicBezTo>
                <a:cubicBezTo>
                  <a:pt x="2207" y="1350"/>
                  <a:pt x="2208" y="1350"/>
                  <a:pt x="2209" y="1349"/>
                </a:cubicBezTo>
                <a:cubicBezTo>
                  <a:pt x="2210" y="1349"/>
                  <a:pt x="2210" y="1348"/>
                  <a:pt x="2211" y="1346"/>
                </a:cubicBezTo>
                <a:cubicBezTo>
                  <a:pt x="2211" y="1346"/>
                  <a:pt x="2211" y="1345"/>
                  <a:pt x="2212" y="1345"/>
                </a:cubicBezTo>
                <a:cubicBezTo>
                  <a:pt x="2212" y="1344"/>
                  <a:pt x="2212" y="1344"/>
                  <a:pt x="2212" y="1343"/>
                </a:cubicBezTo>
                <a:cubicBezTo>
                  <a:pt x="2212" y="1343"/>
                  <a:pt x="2212" y="1343"/>
                  <a:pt x="2212" y="1342"/>
                </a:cubicBezTo>
                <a:cubicBezTo>
                  <a:pt x="2212" y="1342"/>
                  <a:pt x="2213" y="1342"/>
                  <a:pt x="2214" y="1341"/>
                </a:cubicBezTo>
                <a:cubicBezTo>
                  <a:pt x="2214" y="1341"/>
                  <a:pt x="2214" y="1340"/>
                  <a:pt x="2214" y="1340"/>
                </a:cubicBezTo>
                <a:cubicBezTo>
                  <a:pt x="2215" y="1340"/>
                  <a:pt x="2215" y="1339"/>
                  <a:pt x="2215" y="1339"/>
                </a:cubicBezTo>
                <a:cubicBezTo>
                  <a:pt x="2214" y="1338"/>
                  <a:pt x="2213" y="1338"/>
                  <a:pt x="2214" y="1337"/>
                </a:cubicBezTo>
                <a:cubicBezTo>
                  <a:pt x="2214" y="1337"/>
                  <a:pt x="2215" y="1336"/>
                  <a:pt x="2215" y="1336"/>
                </a:cubicBezTo>
                <a:cubicBezTo>
                  <a:pt x="2215" y="1336"/>
                  <a:pt x="2216" y="1335"/>
                  <a:pt x="2216" y="1335"/>
                </a:cubicBezTo>
                <a:cubicBezTo>
                  <a:pt x="2217" y="1334"/>
                  <a:pt x="2217" y="1334"/>
                  <a:pt x="2218" y="1334"/>
                </a:cubicBezTo>
                <a:cubicBezTo>
                  <a:pt x="2219" y="1333"/>
                  <a:pt x="2218" y="1331"/>
                  <a:pt x="2219" y="1330"/>
                </a:cubicBezTo>
                <a:cubicBezTo>
                  <a:pt x="2219" y="1329"/>
                  <a:pt x="2219" y="1328"/>
                  <a:pt x="2220" y="1327"/>
                </a:cubicBezTo>
                <a:cubicBezTo>
                  <a:pt x="2220" y="1327"/>
                  <a:pt x="2221" y="1326"/>
                  <a:pt x="2222" y="1326"/>
                </a:cubicBezTo>
                <a:cubicBezTo>
                  <a:pt x="2223" y="1325"/>
                  <a:pt x="2223" y="1325"/>
                  <a:pt x="2224" y="1324"/>
                </a:cubicBezTo>
                <a:cubicBezTo>
                  <a:pt x="2225" y="1323"/>
                  <a:pt x="2225" y="1323"/>
                  <a:pt x="2226" y="1323"/>
                </a:cubicBezTo>
                <a:cubicBezTo>
                  <a:pt x="2227" y="1323"/>
                  <a:pt x="2227" y="1323"/>
                  <a:pt x="2227" y="1322"/>
                </a:cubicBezTo>
                <a:cubicBezTo>
                  <a:pt x="2228" y="1322"/>
                  <a:pt x="2228" y="1322"/>
                  <a:pt x="2228" y="1321"/>
                </a:cubicBezTo>
                <a:cubicBezTo>
                  <a:pt x="2229" y="1321"/>
                  <a:pt x="2230" y="1321"/>
                  <a:pt x="2229" y="1320"/>
                </a:cubicBezTo>
                <a:cubicBezTo>
                  <a:pt x="2229" y="1320"/>
                  <a:pt x="2228" y="1321"/>
                  <a:pt x="2228" y="1321"/>
                </a:cubicBezTo>
                <a:cubicBezTo>
                  <a:pt x="2228" y="1321"/>
                  <a:pt x="2227" y="1321"/>
                  <a:pt x="2227" y="1322"/>
                </a:cubicBezTo>
                <a:cubicBezTo>
                  <a:pt x="2227" y="1322"/>
                  <a:pt x="2227" y="1322"/>
                  <a:pt x="2227" y="1322"/>
                </a:cubicBezTo>
                <a:cubicBezTo>
                  <a:pt x="2227" y="1322"/>
                  <a:pt x="2227" y="1322"/>
                  <a:pt x="2227" y="1322"/>
                </a:cubicBezTo>
                <a:cubicBezTo>
                  <a:pt x="2227" y="1321"/>
                  <a:pt x="2227" y="1321"/>
                  <a:pt x="2227" y="1321"/>
                </a:cubicBezTo>
                <a:cubicBezTo>
                  <a:pt x="2226" y="1321"/>
                  <a:pt x="2226" y="1321"/>
                  <a:pt x="2226" y="1320"/>
                </a:cubicBezTo>
                <a:cubicBezTo>
                  <a:pt x="2226" y="1320"/>
                  <a:pt x="2226" y="1319"/>
                  <a:pt x="2227" y="1320"/>
                </a:cubicBezTo>
                <a:cubicBezTo>
                  <a:pt x="2227" y="1320"/>
                  <a:pt x="2227" y="1320"/>
                  <a:pt x="2228" y="1320"/>
                </a:cubicBezTo>
                <a:cubicBezTo>
                  <a:pt x="2228" y="1320"/>
                  <a:pt x="2228" y="1320"/>
                  <a:pt x="2229" y="1320"/>
                </a:cubicBezTo>
                <a:cubicBezTo>
                  <a:pt x="2229" y="1319"/>
                  <a:pt x="2229" y="1319"/>
                  <a:pt x="2230" y="1319"/>
                </a:cubicBezTo>
                <a:cubicBezTo>
                  <a:pt x="2230" y="1319"/>
                  <a:pt x="2231" y="1319"/>
                  <a:pt x="2231" y="1318"/>
                </a:cubicBezTo>
                <a:cubicBezTo>
                  <a:pt x="2232" y="1317"/>
                  <a:pt x="2233" y="1317"/>
                  <a:pt x="2233" y="1316"/>
                </a:cubicBezTo>
                <a:cubicBezTo>
                  <a:pt x="2234" y="1316"/>
                  <a:pt x="2234" y="1316"/>
                  <a:pt x="2234" y="1315"/>
                </a:cubicBezTo>
                <a:cubicBezTo>
                  <a:pt x="2234" y="1315"/>
                  <a:pt x="2234" y="1315"/>
                  <a:pt x="2234" y="1314"/>
                </a:cubicBezTo>
                <a:cubicBezTo>
                  <a:pt x="2235" y="1314"/>
                  <a:pt x="2235" y="1313"/>
                  <a:pt x="2236" y="1313"/>
                </a:cubicBezTo>
                <a:cubicBezTo>
                  <a:pt x="2236" y="1312"/>
                  <a:pt x="2236" y="1311"/>
                  <a:pt x="2237" y="1310"/>
                </a:cubicBezTo>
                <a:cubicBezTo>
                  <a:pt x="2237" y="1309"/>
                  <a:pt x="2238" y="1309"/>
                  <a:pt x="2239" y="1308"/>
                </a:cubicBezTo>
                <a:cubicBezTo>
                  <a:pt x="2239" y="1307"/>
                  <a:pt x="2240" y="1306"/>
                  <a:pt x="2241" y="1305"/>
                </a:cubicBezTo>
                <a:cubicBezTo>
                  <a:pt x="2242" y="1305"/>
                  <a:pt x="2242" y="1304"/>
                  <a:pt x="2243" y="1304"/>
                </a:cubicBezTo>
                <a:cubicBezTo>
                  <a:pt x="2244" y="1303"/>
                  <a:pt x="2244" y="1302"/>
                  <a:pt x="2245" y="1301"/>
                </a:cubicBezTo>
                <a:cubicBezTo>
                  <a:pt x="2246" y="1301"/>
                  <a:pt x="2246" y="1300"/>
                  <a:pt x="2247" y="1300"/>
                </a:cubicBezTo>
                <a:cubicBezTo>
                  <a:pt x="2247" y="1299"/>
                  <a:pt x="2248" y="1299"/>
                  <a:pt x="2248" y="1299"/>
                </a:cubicBezTo>
                <a:cubicBezTo>
                  <a:pt x="2248" y="1298"/>
                  <a:pt x="2248" y="1298"/>
                  <a:pt x="2249" y="1297"/>
                </a:cubicBezTo>
                <a:cubicBezTo>
                  <a:pt x="2250" y="1296"/>
                  <a:pt x="2251" y="1295"/>
                  <a:pt x="2252" y="1294"/>
                </a:cubicBezTo>
                <a:cubicBezTo>
                  <a:pt x="2253" y="1293"/>
                  <a:pt x="2253" y="1292"/>
                  <a:pt x="2254" y="1291"/>
                </a:cubicBezTo>
                <a:cubicBezTo>
                  <a:pt x="2255" y="1291"/>
                  <a:pt x="2255" y="1291"/>
                  <a:pt x="2256" y="1290"/>
                </a:cubicBezTo>
                <a:cubicBezTo>
                  <a:pt x="2256" y="1290"/>
                  <a:pt x="2257" y="1289"/>
                  <a:pt x="2257" y="1289"/>
                </a:cubicBezTo>
                <a:cubicBezTo>
                  <a:pt x="2258" y="1288"/>
                  <a:pt x="2258" y="1288"/>
                  <a:pt x="2258" y="1288"/>
                </a:cubicBezTo>
                <a:cubicBezTo>
                  <a:pt x="2259" y="1287"/>
                  <a:pt x="2260" y="1287"/>
                  <a:pt x="2261" y="1286"/>
                </a:cubicBezTo>
                <a:cubicBezTo>
                  <a:pt x="2262" y="1285"/>
                  <a:pt x="2263" y="1284"/>
                  <a:pt x="2263" y="1284"/>
                </a:cubicBezTo>
                <a:cubicBezTo>
                  <a:pt x="2264" y="1283"/>
                  <a:pt x="2265" y="1283"/>
                  <a:pt x="2266" y="1282"/>
                </a:cubicBezTo>
                <a:cubicBezTo>
                  <a:pt x="2267" y="1281"/>
                  <a:pt x="2268" y="1280"/>
                  <a:pt x="2269" y="1280"/>
                </a:cubicBezTo>
                <a:cubicBezTo>
                  <a:pt x="2269" y="1279"/>
                  <a:pt x="2270" y="1278"/>
                  <a:pt x="2271" y="1278"/>
                </a:cubicBezTo>
                <a:cubicBezTo>
                  <a:pt x="2273" y="1276"/>
                  <a:pt x="2275" y="1275"/>
                  <a:pt x="2277" y="1274"/>
                </a:cubicBezTo>
                <a:cubicBezTo>
                  <a:pt x="2278" y="1273"/>
                  <a:pt x="2279" y="1273"/>
                  <a:pt x="2280" y="1272"/>
                </a:cubicBezTo>
                <a:cubicBezTo>
                  <a:pt x="2280" y="1271"/>
                  <a:pt x="2281" y="1271"/>
                  <a:pt x="2282" y="1270"/>
                </a:cubicBezTo>
                <a:cubicBezTo>
                  <a:pt x="2284" y="1268"/>
                  <a:pt x="2286" y="1266"/>
                  <a:pt x="2288" y="1265"/>
                </a:cubicBezTo>
                <a:cubicBezTo>
                  <a:pt x="2289" y="1264"/>
                  <a:pt x="2289" y="1264"/>
                  <a:pt x="2290" y="1263"/>
                </a:cubicBezTo>
                <a:cubicBezTo>
                  <a:pt x="2290" y="1263"/>
                  <a:pt x="2291" y="1262"/>
                  <a:pt x="2292" y="1262"/>
                </a:cubicBezTo>
                <a:cubicBezTo>
                  <a:pt x="2292" y="1261"/>
                  <a:pt x="2293" y="1260"/>
                  <a:pt x="2293" y="1260"/>
                </a:cubicBezTo>
                <a:cubicBezTo>
                  <a:pt x="2294" y="1259"/>
                  <a:pt x="2295" y="1258"/>
                  <a:pt x="2296" y="1258"/>
                </a:cubicBezTo>
                <a:cubicBezTo>
                  <a:pt x="2297" y="1257"/>
                  <a:pt x="2298" y="1256"/>
                  <a:pt x="2298" y="1255"/>
                </a:cubicBezTo>
                <a:cubicBezTo>
                  <a:pt x="2300" y="1254"/>
                  <a:pt x="2301" y="1252"/>
                  <a:pt x="2302" y="1251"/>
                </a:cubicBezTo>
                <a:cubicBezTo>
                  <a:pt x="2304" y="1249"/>
                  <a:pt x="2306" y="1248"/>
                  <a:pt x="2307" y="1246"/>
                </a:cubicBezTo>
                <a:cubicBezTo>
                  <a:pt x="2307" y="1245"/>
                  <a:pt x="2308" y="1245"/>
                  <a:pt x="2309" y="1244"/>
                </a:cubicBezTo>
                <a:cubicBezTo>
                  <a:pt x="2309" y="1243"/>
                  <a:pt x="2309" y="1242"/>
                  <a:pt x="2310" y="1241"/>
                </a:cubicBezTo>
                <a:cubicBezTo>
                  <a:pt x="2312" y="1239"/>
                  <a:pt x="2313" y="1237"/>
                  <a:pt x="2314" y="1235"/>
                </a:cubicBezTo>
                <a:cubicBezTo>
                  <a:pt x="2315" y="1234"/>
                  <a:pt x="2315" y="1233"/>
                  <a:pt x="2316" y="1232"/>
                </a:cubicBezTo>
                <a:cubicBezTo>
                  <a:pt x="2316" y="1231"/>
                  <a:pt x="2317" y="1230"/>
                  <a:pt x="2318" y="1229"/>
                </a:cubicBezTo>
                <a:cubicBezTo>
                  <a:pt x="2319" y="1228"/>
                  <a:pt x="2320" y="1226"/>
                  <a:pt x="2320" y="1225"/>
                </a:cubicBezTo>
                <a:cubicBezTo>
                  <a:pt x="2321" y="1223"/>
                  <a:pt x="2321" y="1222"/>
                  <a:pt x="2322" y="1221"/>
                </a:cubicBezTo>
                <a:cubicBezTo>
                  <a:pt x="2322" y="1220"/>
                  <a:pt x="2323" y="1219"/>
                  <a:pt x="2323" y="1218"/>
                </a:cubicBezTo>
                <a:cubicBezTo>
                  <a:pt x="2324" y="1217"/>
                  <a:pt x="2324" y="1216"/>
                  <a:pt x="2325" y="1215"/>
                </a:cubicBezTo>
                <a:cubicBezTo>
                  <a:pt x="2326" y="1213"/>
                  <a:pt x="2327" y="1211"/>
                  <a:pt x="2327" y="1209"/>
                </a:cubicBezTo>
                <a:cubicBezTo>
                  <a:pt x="2328" y="1208"/>
                  <a:pt x="2328" y="1207"/>
                  <a:pt x="2328" y="1206"/>
                </a:cubicBezTo>
                <a:cubicBezTo>
                  <a:pt x="2328" y="1206"/>
                  <a:pt x="2329" y="1205"/>
                  <a:pt x="2329" y="1204"/>
                </a:cubicBezTo>
                <a:cubicBezTo>
                  <a:pt x="2330" y="1204"/>
                  <a:pt x="2331" y="1203"/>
                  <a:pt x="2331" y="1203"/>
                </a:cubicBezTo>
                <a:cubicBezTo>
                  <a:pt x="2332" y="1202"/>
                  <a:pt x="2333" y="1201"/>
                  <a:pt x="2333" y="1201"/>
                </a:cubicBezTo>
                <a:cubicBezTo>
                  <a:pt x="2333" y="1200"/>
                  <a:pt x="2334" y="1200"/>
                  <a:pt x="2334" y="1199"/>
                </a:cubicBezTo>
                <a:cubicBezTo>
                  <a:pt x="2335" y="1198"/>
                  <a:pt x="2335" y="1197"/>
                  <a:pt x="2335" y="1196"/>
                </a:cubicBezTo>
                <a:cubicBezTo>
                  <a:pt x="2337" y="1194"/>
                  <a:pt x="2338" y="1192"/>
                  <a:pt x="2339" y="1190"/>
                </a:cubicBezTo>
                <a:cubicBezTo>
                  <a:pt x="2339" y="1190"/>
                  <a:pt x="2340" y="1189"/>
                  <a:pt x="2340" y="1188"/>
                </a:cubicBezTo>
                <a:cubicBezTo>
                  <a:pt x="2340" y="1187"/>
                  <a:pt x="2340" y="1186"/>
                  <a:pt x="2340" y="1185"/>
                </a:cubicBezTo>
                <a:cubicBezTo>
                  <a:pt x="2340" y="1183"/>
                  <a:pt x="2340" y="1182"/>
                  <a:pt x="2340" y="1180"/>
                </a:cubicBezTo>
                <a:cubicBezTo>
                  <a:pt x="2341" y="1179"/>
                  <a:pt x="2342" y="1178"/>
                  <a:pt x="2343" y="1178"/>
                </a:cubicBezTo>
                <a:cubicBezTo>
                  <a:pt x="2344" y="1178"/>
                  <a:pt x="2346" y="1178"/>
                  <a:pt x="2346" y="1177"/>
                </a:cubicBezTo>
                <a:cubicBezTo>
                  <a:pt x="2346" y="1177"/>
                  <a:pt x="2346" y="1177"/>
                  <a:pt x="2345" y="1177"/>
                </a:cubicBezTo>
                <a:cubicBezTo>
                  <a:pt x="2345" y="1177"/>
                  <a:pt x="2345" y="1176"/>
                  <a:pt x="2344" y="1176"/>
                </a:cubicBezTo>
                <a:cubicBezTo>
                  <a:pt x="2343" y="1176"/>
                  <a:pt x="2343" y="1176"/>
                  <a:pt x="2343" y="1175"/>
                </a:cubicBezTo>
                <a:cubicBezTo>
                  <a:pt x="2342" y="1174"/>
                  <a:pt x="2343" y="1174"/>
                  <a:pt x="2343" y="1173"/>
                </a:cubicBezTo>
                <a:cubicBezTo>
                  <a:pt x="2343" y="1173"/>
                  <a:pt x="2343" y="1172"/>
                  <a:pt x="2342" y="1172"/>
                </a:cubicBezTo>
                <a:cubicBezTo>
                  <a:pt x="2342" y="1171"/>
                  <a:pt x="2342" y="1171"/>
                  <a:pt x="2342" y="1171"/>
                </a:cubicBezTo>
                <a:cubicBezTo>
                  <a:pt x="2342" y="1170"/>
                  <a:pt x="2342" y="1169"/>
                  <a:pt x="2342" y="1168"/>
                </a:cubicBezTo>
                <a:cubicBezTo>
                  <a:pt x="2342" y="1167"/>
                  <a:pt x="2343" y="1166"/>
                  <a:pt x="2343" y="1165"/>
                </a:cubicBezTo>
                <a:cubicBezTo>
                  <a:pt x="2343" y="1165"/>
                  <a:pt x="2343" y="1164"/>
                  <a:pt x="2343" y="1164"/>
                </a:cubicBezTo>
                <a:cubicBezTo>
                  <a:pt x="2343" y="1163"/>
                  <a:pt x="2344" y="1163"/>
                  <a:pt x="2344" y="1162"/>
                </a:cubicBezTo>
                <a:cubicBezTo>
                  <a:pt x="2345" y="1162"/>
                  <a:pt x="2345" y="1161"/>
                  <a:pt x="2344" y="1161"/>
                </a:cubicBezTo>
                <a:cubicBezTo>
                  <a:pt x="2344" y="1161"/>
                  <a:pt x="2343" y="1161"/>
                  <a:pt x="2343" y="1161"/>
                </a:cubicBezTo>
                <a:cubicBezTo>
                  <a:pt x="2342" y="1160"/>
                  <a:pt x="2342" y="1160"/>
                  <a:pt x="2342" y="1160"/>
                </a:cubicBezTo>
                <a:cubicBezTo>
                  <a:pt x="2342" y="1160"/>
                  <a:pt x="2342" y="1160"/>
                  <a:pt x="2341" y="1160"/>
                </a:cubicBezTo>
                <a:cubicBezTo>
                  <a:pt x="2341" y="1160"/>
                  <a:pt x="2340" y="1159"/>
                  <a:pt x="2339" y="1159"/>
                </a:cubicBezTo>
                <a:cubicBezTo>
                  <a:pt x="2338" y="1159"/>
                  <a:pt x="2337" y="1160"/>
                  <a:pt x="2337" y="1160"/>
                </a:cubicBezTo>
                <a:cubicBezTo>
                  <a:pt x="2336" y="1161"/>
                  <a:pt x="2336" y="1162"/>
                  <a:pt x="2335" y="1163"/>
                </a:cubicBezTo>
                <a:cubicBezTo>
                  <a:pt x="2334" y="1163"/>
                  <a:pt x="2334" y="1163"/>
                  <a:pt x="2333" y="1163"/>
                </a:cubicBezTo>
                <a:cubicBezTo>
                  <a:pt x="2332" y="1163"/>
                  <a:pt x="2331" y="1164"/>
                  <a:pt x="2330" y="1164"/>
                </a:cubicBezTo>
                <a:cubicBezTo>
                  <a:pt x="2329" y="1164"/>
                  <a:pt x="2328" y="1164"/>
                  <a:pt x="2327" y="1165"/>
                </a:cubicBezTo>
                <a:cubicBezTo>
                  <a:pt x="2327" y="1165"/>
                  <a:pt x="2326" y="1165"/>
                  <a:pt x="2325" y="1166"/>
                </a:cubicBezTo>
                <a:cubicBezTo>
                  <a:pt x="2324" y="1166"/>
                  <a:pt x="2323" y="1166"/>
                  <a:pt x="2322" y="1166"/>
                </a:cubicBezTo>
                <a:cubicBezTo>
                  <a:pt x="2322" y="1166"/>
                  <a:pt x="2322" y="1167"/>
                  <a:pt x="2321" y="1167"/>
                </a:cubicBezTo>
                <a:cubicBezTo>
                  <a:pt x="2321" y="1167"/>
                  <a:pt x="2320" y="1167"/>
                  <a:pt x="2320" y="1167"/>
                </a:cubicBezTo>
                <a:cubicBezTo>
                  <a:pt x="2319" y="1167"/>
                  <a:pt x="2318" y="1168"/>
                  <a:pt x="2317" y="1168"/>
                </a:cubicBezTo>
                <a:cubicBezTo>
                  <a:pt x="2316" y="1168"/>
                  <a:pt x="2315" y="1168"/>
                  <a:pt x="2314" y="1168"/>
                </a:cubicBezTo>
                <a:cubicBezTo>
                  <a:pt x="2314" y="1168"/>
                  <a:pt x="2313" y="1168"/>
                  <a:pt x="2312" y="1168"/>
                </a:cubicBezTo>
                <a:cubicBezTo>
                  <a:pt x="2311" y="1168"/>
                  <a:pt x="2309" y="1168"/>
                  <a:pt x="2308" y="1168"/>
                </a:cubicBezTo>
                <a:cubicBezTo>
                  <a:pt x="2305" y="1168"/>
                  <a:pt x="2303" y="1168"/>
                  <a:pt x="2300" y="1169"/>
                </a:cubicBezTo>
                <a:cubicBezTo>
                  <a:pt x="2299" y="1169"/>
                  <a:pt x="2298" y="1170"/>
                  <a:pt x="2297" y="1171"/>
                </a:cubicBezTo>
                <a:cubicBezTo>
                  <a:pt x="2296" y="1171"/>
                  <a:pt x="2295" y="1172"/>
                  <a:pt x="2294" y="1173"/>
                </a:cubicBezTo>
                <a:cubicBezTo>
                  <a:pt x="2292" y="1173"/>
                  <a:pt x="2291" y="1175"/>
                  <a:pt x="2289" y="1174"/>
                </a:cubicBezTo>
                <a:cubicBezTo>
                  <a:pt x="2287" y="1174"/>
                  <a:pt x="2287" y="1173"/>
                  <a:pt x="2286" y="1173"/>
                </a:cubicBezTo>
                <a:cubicBezTo>
                  <a:pt x="2285" y="1173"/>
                  <a:pt x="2284" y="1173"/>
                  <a:pt x="2283" y="1173"/>
                </a:cubicBezTo>
                <a:cubicBezTo>
                  <a:pt x="2282" y="1173"/>
                  <a:pt x="2281" y="1174"/>
                  <a:pt x="2281" y="1174"/>
                </a:cubicBezTo>
                <a:cubicBezTo>
                  <a:pt x="2279" y="1174"/>
                  <a:pt x="2278" y="1175"/>
                  <a:pt x="2276" y="1176"/>
                </a:cubicBezTo>
                <a:cubicBezTo>
                  <a:pt x="2275" y="1177"/>
                  <a:pt x="2273" y="1177"/>
                  <a:pt x="2271" y="1178"/>
                </a:cubicBezTo>
                <a:cubicBezTo>
                  <a:pt x="2269" y="1178"/>
                  <a:pt x="2267" y="1178"/>
                  <a:pt x="2265" y="1177"/>
                </a:cubicBezTo>
                <a:cubicBezTo>
                  <a:pt x="2264" y="1177"/>
                  <a:pt x="2263" y="1176"/>
                  <a:pt x="2262" y="1175"/>
                </a:cubicBezTo>
                <a:cubicBezTo>
                  <a:pt x="2260" y="1174"/>
                  <a:pt x="2259" y="1172"/>
                  <a:pt x="2258" y="1171"/>
                </a:cubicBezTo>
                <a:cubicBezTo>
                  <a:pt x="2258" y="1170"/>
                  <a:pt x="2257" y="1170"/>
                  <a:pt x="2257" y="1169"/>
                </a:cubicBezTo>
                <a:cubicBezTo>
                  <a:pt x="2256" y="1169"/>
                  <a:pt x="2256" y="1168"/>
                  <a:pt x="2255" y="1167"/>
                </a:cubicBezTo>
                <a:cubicBezTo>
                  <a:pt x="2255" y="1167"/>
                  <a:pt x="2254" y="1166"/>
                  <a:pt x="2254" y="1166"/>
                </a:cubicBezTo>
                <a:cubicBezTo>
                  <a:pt x="2253" y="1165"/>
                  <a:pt x="2252" y="1165"/>
                  <a:pt x="2252" y="1164"/>
                </a:cubicBezTo>
                <a:cubicBezTo>
                  <a:pt x="2251" y="1164"/>
                  <a:pt x="2250" y="1164"/>
                  <a:pt x="2249" y="1164"/>
                </a:cubicBezTo>
                <a:cubicBezTo>
                  <a:pt x="2249" y="1164"/>
                  <a:pt x="2248" y="1164"/>
                  <a:pt x="2248" y="1164"/>
                </a:cubicBezTo>
                <a:cubicBezTo>
                  <a:pt x="2247" y="1164"/>
                  <a:pt x="2247" y="1164"/>
                  <a:pt x="2247" y="1164"/>
                </a:cubicBezTo>
                <a:cubicBezTo>
                  <a:pt x="2246" y="1164"/>
                  <a:pt x="2246" y="1164"/>
                  <a:pt x="2247" y="1164"/>
                </a:cubicBezTo>
                <a:cubicBezTo>
                  <a:pt x="2247" y="1164"/>
                  <a:pt x="2247" y="1164"/>
                  <a:pt x="2248" y="1164"/>
                </a:cubicBezTo>
                <a:cubicBezTo>
                  <a:pt x="2248" y="1163"/>
                  <a:pt x="2249" y="1163"/>
                  <a:pt x="2250" y="1162"/>
                </a:cubicBezTo>
                <a:cubicBezTo>
                  <a:pt x="2250" y="1162"/>
                  <a:pt x="2251" y="1161"/>
                  <a:pt x="2252" y="1161"/>
                </a:cubicBezTo>
                <a:cubicBezTo>
                  <a:pt x="2252" y="1160"/>
                  <a:pt x="2253" y="1160"/>
                  <a:pt x="2254" y="1160"/>
                </a:cubicBezTo>
                <a:cubicBezTo>
                  <a:pt x="2255" y="1159"/>
                  <a:pt x="2255" y="1158"/>
                  <a:pt x="2255" y="1157"/>
                </a:cubicBezTo>
                <a:cubicBezTo>
                  <a:pt x="2255" y="1156"/>
                  <a:pt x="2254" y="1154"/>
                  <a:pt x="2254" y="1153"/>
                </a:cubicBezTo>
                <a:cubicBezTo>
                  <a:pt x="2253" y="1152"/>
                  <a:pt x="2253" y="1152"/>
                  <a:pt x="2252" y="1151"/>
                </a:cubicBezTo>
                <a:cubicBezTo>
                  <a:pt x="2251" y="1151"/>
                  <a:pt x="2251" y="1150"/>
                  <a:pt x="2251" y="1149"/>
                </a:cubicBezTo>
                <a:cubicBezTo>
                  <a:pt x="2250" y="1149"/>
                  <a:pt x="2249" y="1150"/>
                  <a:pt x="2249" y="1150"/>
                </a:cubicBezTo>
                <a:cubicBezTo>
                  <a:pt x="2248" y="1150"/>
                  <a:pt x="2247" y="1149"/>
                  <a:pt x="2247" y="1148"/>
                </a:cubicBezTo>
                <a:cubicBezTo>
                  <a:pt x="2246" y="1148"/>
                  <a:pt x="2246" y="1147"/>
                  <a:pt x="2245" y="1147"/>
                </a:cubicBezTo>
                <a:cubicBezTo>
                  <a:pt x="2245" y="1146"/>
                  <a:pt x="2244" y="1146"/>
                  <a:pt x="2244" y="1145"/>
                </a:cubicBezTo>
                <a:cubicBezTo>
                  <a:pt x="2243" y="1145"/>
                  <a:pt x="2243" y="1144"/>
                  <a:pt x="2243" y="1143"/>
                </a:cubicBezTo>
                <a:cubicBezTo>
                  <a:pt x="2243" y="1142"/>
                  <a:pt x="2242" y="1142"/>
                  <a:pt x="2242" y="1141"/>
                </a:cubicBezTo>
                <a:cubicBezTo>
                  <a:pt x="2241" y="1140"/>
                  <a:pt x="2240" y="1138"/>
                  <a:pt x="2238" y="1138"/>
                </a:cubicBezTo>
                <a:cubicBezTo>
                  <a:pt x="2237" y="1137"/>
                  <a:pt x="2235" y="1137"/>
                  <a:pt x="2234" y="1136"/>
                </a:cubicBezTo>
                <a:cubicBezTo>
                  <a:pt x="2233" y="1135"/>
                  <a:pt x="2233" y="1134"/>
                  <a:pt x="2233" y="1133"/>
                </a:cubicBezTo>
                <a:cubicBezTo>
                  <a:pt x="2232" y="1132"/>
                  <a:pt x="2232" y="1132"/>
                  <a:pt x="2232" y="1132"/>
                </a:cubicBezTo>
                <a:cubicBezTo>
                  <a:pt x="2232" y="1131"/>
                  <a:pt x="2232" y="1131"/>
                  <a:pt x="2231" y="1131"/>
                </a:cubicBezTo>
                <a:cubicBezTo>
                  <a:pt x="2231" y="1130"/>
                  <a:pt x="2230" y="1130"/>
                  <a:pt x="2229" y="1129"/>
                </a:cubicBezTo>
                <a:cubicBezTo>
                  <a:pt x="2228" y="1128"/>
                  <a:pt x="2226" y="1128"/>
                  <a:pt x="2225" y="1127"/>
                </a:cubicBezTo>
                <a:cubicBezTo>
                  <a:pt x="2223" y="1125"/>
                  <a:pt x="2222" y="1125"/>
                  <a:pt x="2220" y="1125"/>
                </a:cubicBezTo>
                <a:cubicBezTo>
                  <a:pt x="2219" y="1125"/>
                  <a:pt x="2218" y="1125"/>
                  <a:pt x="2217" y="1123"/>
                </a:cubicBezTo>
                <a:cubicBezTo>
                  <a:pt x="2217" y="1123"/>
                  <a:pt x="2216" y="1122"/>
                  <a:pt x="2216" y="1122"/>
                </a:cubicBezTo>
                <a:cubicBezTo>
                  <a:pt x="2216" y="1121"/>
                  <a:pt x="2216" y="1121"/>
                  <a:pt x="2215" y="1121"/>
                </a:cubicBezTo>
                <a:cubicBezTo>
                  <a:pt x="2215" y="1120"/>
                  <a:pt x="2215" y="1119"/>
                  <a:pt x="2215" y="1119"/>
                </a:cubicBezTo>
                <a:cubicBezTo>
                  <a:pt x="2214" y="1118"/>
                  <a:pt x="2213" y="1120"/>
                  <a:pt x="2213" y="1121"/>
                </a:cubicBezTo>
                <a:cubicBezTo>
                  <a:pt x="2214" y="1121"/>
                  <a:pt x="2214" y="1122"/>
                  <a:pt x="2214" y="1123"/>
                </a:cubicBezTo>
                <a:cubicBezTo>
                  <a:pt x="2214" y="1123"/>
                  <a:pt x="2214" y="1123"/>
                  <a:pt x="2213" y="1123"/>
                </a:cubicBezTo>
                <a:cubicBezTo>
                  <a:pt x="2213" y="1123"/>
                  <a:pt x="2213" y="1123"/>
                  <a:pt x="2213" y="1122"/>
                </a:cubicBezTo>
                <a:cubicBezTo>
                  <a:pt x="2213" y="1121"/>
                  <a:pt x="2212" y="1121"/>
                  <a:pt x="2212" y="1120"/>
                </a:cubicBezTo>
                <a:cubicBezTo>
                  <a:pt x="2211" y="1120"/>
                  <a:pt x="2210" y="1119"/>
                  <a:pt x="2210" y="1119"/>
                </a:cubicBezTo>
                <a:cubicBezTo>
                  <a:pt x="2210" y="1118"/>
                  <a:pt x="2210" y="1117"/>
                  <a:pt x="2210" y="1116"/>
                </a:cubicBezTo>
                <a:cubicBezTo>
                  <a:pt x="2209" y="1115"/>
                  <a:pt x="2209" y="1115"/>
                  <a:pt x="2208" y="1114"/>
                </a:cubicBezTo>
                <a:cubicBezTo>
                  <a:pt x="2208" y="1113"/>
                  <a:pt x="2207" y="1112"/>
                  <a:pt x="2207" y="1111"/>
                </a:cubicBezTo>
                <a:cubicBezTo>
                  <a:pt x="2207" y="1110"/>
                  <a:pt x="2207" y="1109"/>
                  <a:pt x="2207" y="1108"/>
                </a:cubicBezTo>
                <a:cubicBezTo>
                  <a:pt x="2207" y="1106"/>
                  <a:pt x="2206" y="1103"/>
                  <a:pt x="2205" y="1101"/>
                </a:cubicBezTo>
                <a:cubicBezTo>
                  <a:pt x="2205" y="1099"/>
                  <a:pt x="2204" y="1097"/>
                  <a:pt x="2203" y="1096"/>
                </a:cubicBezTo>
                <a:cubicBezTo>
                  <a:pt x="2202" y="1095"/>
                  <a:pt x="2202" y="1093"/>
                  <a:pt x="2201" y="1091"/>
                </a:cubicBezTo>
                <a:cubicBezTo>
                  <a:pt x="2201" y="1091"/>
                  <a:pt x="2201" y="1090"/>
                  <a:pt x="2200" y="1090"/>
                </a:cubicBezTo>
                <a:cubicBezTo>
                  <a:pt x="2200" y="1089"/>
                  <a:pt x="2199" y="1089"/>
                  <a:pt x="2199" y="1088"/>
                </a:cubicBezTo>
                <a:cubicBezTo>
                  <a:pt x="2198" y="1088"/>
                  <a:pt x="2198" y="1088"/>
                  <a:pt x="2198" y="1088"/>
                </a:cubicBezTo>
                <a:cubicBezTo>
                  <a:pt x="2198" y="1088"/>
                  <a:pt x="2198" y="1087"/>
                  <a:pt x="2197" y="1087"/>
                </a:cubicBezTo>
                <a:cubicBezTo>
                  <a:pt x="2197" y="1086"/>
                  <a:pt x="2195" y="1086"/>
                  <a:pt x="2194" y="1085"/>
                </a:cubicBezTo>
                <a:cubicBezTo>
                  <a:pt x="2194" y="1085"/>
                  <a:pt x="2193" y="1085"/>
                  <a:pt x="2193" y="1085"/>
                </a:cubicBezTo>
                <a:cubicBezTo>
                  <a:pt x="2192" y="1084"/>
                  <a:pt x="2191" y="1083"/>
                  <a:pt x="2190" y="1083"/>
                </a:cubicBezTo>
                <a:cubicBezTo>
                  <a:pt x="2189" y="1082"/>
                  <a:pt x="2188" y="1081"/>
                  <a:pt x="2187" y="1079"/>
                </a:cubicBezTo>
                <a:cubicBezTo>
                  <a:pt x="2187" y="1078"/>
                  <a:pt x="2186" y="1077"/>
                  <a:pt x="2186" y="1076"/>
                </a:cubicBezTo>
                <a:cubicBezTo>
                  <a:pt x="2186" y="1076"/>
                  <a:pt x="2185" y="1075"/>
                  <a:pt x="2185" y="1074"/>
                </a:cubicBezTo>
                <a:cubicBezTo>
                  <a:pt x="2185" y="1073"/>
                  <a:pt x="2185" y="1072"/>
                  <a:pt x="2185" y="1072"/>
                </a:cubicBezTo>
                <a:cubicBezTo>
                  <a:pt x="2185" y="1071"/>
                  <a:pt x="2185" y="1070"/>
                  <a:pt x="2185" y="1069"/>
                </a:cubicBezTo>
                <a:cubicBezTo>
                  <a:pt x="2184" y="1066"/>
                  <a:pt x="2185" y="1062"/>
                  <a:pt x="2184" y="1059"/>
                </a:cubicBezTo>
                <a:cubicBezTo>
                  <a:pt x="2184" y="1058"/>
                  <a:pt x="2184" y="1057"/>
                  <a:pt x="2184" y="1057"/>
                </a:cubicBezTo>
                <a:cubicBezTo>
                  <a:pt x="2184" y="1056"/>
                  <a:pt x="2184" y="1055"/>
                  <a:pt x="2184" y="1054"/>
                </a:cubicBezTo>
                <a:cubicBezTo>
                  <a:pt x="2184" y="1053"/>
                  <a:pt x="2183" y="1052"/>
                  <a:pt x="2184" y="1053"/>
                </a:cubicBezTo>
                <a:cubicBezTo>
                  <a:pt x="2185" y="1053"/>
                  <a:pt x="2185" y="1054"/>
                  <a:pt x="2185" y="1054"/>
                </a:cubicBezTo>
                <a:cubicBezTo>
                  <a:pt x="2185" y="1054"/>
                  <a:pt x="2185" y="1054"/>
                  <a:pt x="2185" y="1054"/>
                </a:cubicBezTo>
                <a:cubicBezTo>
                  <a:pt x="2186" y="1053"/>
                  <a:pt x="2185" y="1052"/>
                  <a:pt x="2185" y="1052"/>
                </a:cubicBezTo>
                <a:cubicBezTo>
                  <a:pt x="2184" y="1052"/>
                  <a:pt x="2184" y="1051"/>
                  <a:pt x="2184" y="1051"/>
                </a:cubicBezTo>
                <a:cubicBezTo>
                  <a:pt x="2184" y="1051"/>
                  <a:pt x="2183" y="1051"/>
                  <a:pt x="2183" y="1051"/>
                </a:cubicBezTo>
                <a:cubicBezTo>
                  <a:pt x="2182" y="1050"/>
                  <a:pt x="2181" y="1048"/>
                  <a:pt x="2181" y="1047"/>
                </a:cubicBezTo>
                <a:cubicBezTo>
                  <a:pt x="2181" y="1046"/>
                  <a:pt x="2180" y="1046"/>
                  <a:pt x="2180" y="1045"/>
                </a:cubicBezTo>
                <a:cubicBezTo>
                  <a:pt x="2180" y="1044"/>
                  <a:pt x="2181" y="1044"/>
                  <a:pt x="2181" y="1044"/>
                </a:cubicBezTo>
                <a:cubicBezTo>
                  <a:pt x="2181" y="1043"/>
                  <a:pt x="2181" y="1043"/>
                  <a:pt x="2181" y="1043"/>
                </a:cubicBezTo>
                <a:cubicBezTo>
                  <a:pt x="2180" y="1042"/>
                  <a:pt x="2179" y="1041"/>
                  <a:pt x="2179" y="1040"/>
                </a:cubicBezTo>
                <a:cubicBezTo>
                  <a:pt x="2178" y="1040"/>
                  <a:pt x="2178" y="1039"/>
                  <a:pt x="2177" y="1039"/>
                </a:cubicBezTo>
                <a:cubicBezTo>
                  <a:pt x="2175" y="1038"/>
                  <a:pt x="2174" y="1036"/>
                  <a:pt x="2173" y="1036"/>
                </a:cubicBezTo>
                <a:cubicBezTo>
                  <a:pt x="2172" y="1035"/>
                  <a:pt x="2171" y="1035"/>
                  <a:pt x="2171" y="1034"/>
                </a:cubicBezTo>
                <a:cubicBezTo>
                  <a:pt x="2170" y="1034"/>
                  <a:pt x="2169" y="1033"/>
                  <a:pt x="2169" y="1032"/>
                </a:cubicBezTo>
                <a:cubicBezTo>
                  <a:pt x="2168" y="1031"/>
                  <a:pt x="2167" y="1030"/>
                  <a:pt x="2166" y="1028"/>
                </a:cubicBezTo>
                <a:cubicBezTo>
                  <a:pt x="2166" y="1027"/>
                  <a:pt x="2166" y="1025"/>
                  <a:pt x="2166" y="1023"/>
                </a:cubicBezTo>
                <a:cubicBezTo>
                  <a:pt x="2165" y="1022"/>
                  <a:pt x="2165" y="1022"/>
                  <a:pt x="2165" y="1021"/>
                </a:cubicBezTo>
                <a:cubicBezTo>
                  <a:pt x="2165" y="1020"/>
                  <a:pt x="2164" y="1019"/>
                  <a:pt x="2165" y="1019"/>
                </a:cubicBezTo>
                <a:cubicBezTo>
                  <a:pt x="2165" y="1018"/>
                  <a:pt x="2166" y="1019"/>
                  <a:pt x="2167" y="1019"/>
                </a:cubicBezTo>
                <a:cubicBezTo>
                  <a:pt x="2168" y="1019"/>
                  <a:pt x="2167" y="1018"/>
                  <a:pt x="2167" y="1018"/>
                </a:cubicBezTo>
                <a:cubicBezTo>
                  <a:pt x="2166" y="1017"/>
                  <a:pt x="2165" y="1017"/>
                  <a:pt x="2165" y="1016"/>
                </a:cubicBezTo>
                <a:cubicBezTo>
                  <a:pt x="2164" y="1016"/>
                  <a:pt x="2164" y="1016"/>
                  <a:pt x="2163" y="1015"/>
                </a:cubicBezTo>
                <a:cubicBezTo>
                  <a:pt x="2163" y="1015"/>
                  <a:pt x="2163" y="1014"/>
                  <a:pt x="2163" y="1014"/>
                </a:cubicBezTo>
                <a:cubicBezTo>
                  <a:pt x="2162" y="1013"/>
                  <a:pt x="2161" y="1012"/>
                  <a:pt x="2161" y="1011"/>
                </a:cubicBezTo>
                <a:cubicBezTo>
                  <a:pt x="2160" y="1011"/>
                  <a:pt x="2160" y="1010"/>
                  <a:pt x="2159" y="1009"/>
                </a:cubicBezTo>
                <a:cubicBezTo>
                  <a:pt x="2159" y="1008"/>
                  <a:pt x="2158" y="1007"/>
                  <a:pt x="2158" y="1006"/>
                </a:cubicBezTo>
                <a:cubicBezTo>
                  <a:pt x="2157" y="1004"/>
                  <a:pt x="2156" y="1002"/>
                  <a:pt x="2155" y="1000"/>
                </a:cubicBezTo>
                <a:cubicBezTo>
                  <a:pt x="2155" y="1000"/>
                  <a:pt x="2155" y="999"/>
                  <a:pt x="2154" y="998"/>
                </a:cubicBezTo>
                <a:cubicBezTo>
                  <a:pt x="2154" y="997"/>
                  <a:pt x="2153" y="996"/>
                  <a:pt x="2153" y="996"/>
                </a:cubicBezTo>
                <a:cubicBezTo>
                  <a:pt x="2152" y="994"/>
                  <a:pt x="2151" y="992"/>
                  <a:pt x="2150" y="990"/>
                </a:cubicBezTo>
                <a:cubicBezTo>
                  <a:pt x="2149" y="989"/>
                  <a:pt x="2149" y="989"/>
                  <a:pt x="2148" y="988"/>
                </a:cubicBezTo>
                <a:cubicBezTo>
                  <a:pt x="2148" y="987"/>
                  <a:pt x="2147" y="987"/>
                  <a:pt x="2147" y="986"/>
                </a:cubicBezTo>
                <a:cubicBezTo>
                  <a:pt x="2147" y="985"/>
                  <a:pt x="2147" y="984"/>
                  <a:pt x="2147" y="983"/>
                </a:cubicBezTo>
                <a:cubicBezTo>
                  <a:pt x="2147" y="982"/>
                  <a:pt x="2147" y="981"/>
                  <a:pt x="2147" y="980"/>
                </a:cubicBezTo>
                <a:cubicBezTo>
                  <a:pt x="2146" y="979"/>
                  <a:pt x="2146" y="978"/>
                  <a:pt x="2146" y="977"/>
                </a:cubicBezTo>
                <a:cubicBezTo>
                  <a:pt x="2145" y="976"/>
                  <a:pt x="2145" y="975"/>
                  <a:pt x="2144" y="975"/>
                </a:cubicBezTo>
                <a:cubicBezTo>
                  <a:pt x="2144" y="974"/>
                  <a:pt x="2144" y="973"/>
                  <a:pt x="2143" y="972"/>
                </a:cubicBezTo>
                <a:cubicBezTo>
                  <a:pt x="2143" y="971"/>
                  <a:pt x="2142" y="970"/>
                  <a:pt x="2142" y="970"/>
                </a:cubicBezTo>
                <a:cubicBezTo>
                  <a:pt x="2141" y="968"/>
                  <a:pt x="2139" y="967"/>
                  <a:pt x="2138" y="966"/>
                </a:cubicBezTo>
                <a:cubicBezTo>
                  <a:pt x="2137" y="965"/>
                  <a:pt x="2136" y="964"/>
                  <a:pt x="2135" y="962"/>
                </a:cubicBezTo>
                <a:cubicBezTo>
                  <a:pt x="2134" y="961"/>
                  <a:pt x="2134" y="960"/>
                  <a:pt x="2133" y="959"/>
                </a:cubicBezTo>
                <a:cubicBezTo>
                  <a:pt x="2133" y="959"/>
                  <a:pt x="2133" y="958"/>
                  <a:pt x="2133" y="957"/>
                </a:cubicBezTo>
                <a:cubicBezTo>
                  <a:pt x="2132" y="956"/>
                  <a:pt x="2132" y="955"/>
                  <a:pt x="2132" y="954"/>
                </a:cubicBezTo>
                <a:cubicBezTo>
                  <a:pt x="2131" y="954"/>
                  <a:pt x="2131" y="953"/>
                  <a:pt x="2130" y="952"/>
                </a:cubicBezTo>
                <a:cubicBezTo>
                  <a:pt x="2130" y="951"/>
                  <a:pt x="2129" y="951"/>
                  <a:pt x="2129" y="950"/>
                </a:cubicBezTo>
                <a:cubicBezTo>
                  <a:pt x="2129" y="950"/>
                  <a:pt x="2129" y="949"/>
                  <a:pt x="2129" y="948"/>
                </a:cubicBezTo>
                <a:cubicBezTo>
                  <a:pt x="2130" y="947"/>
                  <a:pt x="2130" y="947"/>
                  <a:pt x="2130" y="946"/>
                </a:cubicBezTo>
                <a:cubicBezTo>
                  <a:pt x="2130" y="945"/>
                  <a:pt x="2131" y="945"/>
                  <a:pt x="2132" y="946"/>
                </a:cubicBezTo>
                <a:cubicBezTo>
                  <a:pt x="2132" y="946"/>
                  <a:pt x="2132" y="947"/>
                  <a:pt x="2132" y="947"/>
                </a:cubicBezTo>
                <a:cubicBezTo>
                  <a:pt x="2132" y="948"/>
                  <a:pt x="2132" y="948"/>
                  <a:pt x="2132" y="948"/>
                </a:cubicBezTo>
                <a:cubicBezTo>
                  <a:pt x="2133" y="949"/>
                  <a:pt x="2132" y="950"/>
                  <a:pt x="2132" y="950"/>
                </a:cubicBezTo>
                <a:cubicBezTo>
                  <a:pt x="2132" y="951"/>
                  <a:pt x="2133" y="951"/>
                  <a:pt x="2134" y="952"/>
                </a:cubicBezTo>
                <a:cubicBezTo>
                  <a:pt x="2134" y="953"/>
                  <a:pt x="2134" y="953"/>
                  <a:pt x="2135" y="954"/>
                </a:cubicBezTo>
                <a:cubicBezTo>
                  <a:pt x="2136" y="955"/>
                  <a:pt x="2138" y="955"/>
                  <a:pt x="2138" y="957"/>
                </a:cubicBezTo>
                <a:cubicBezTo>
                  <a:pt x="2139" y="959"/>
                  <a:pt x="2138" y="960"/>
                  <a:pt x="2139" y="962"/>
                </a:cubicBezTo>
                <a:cubicBezTo>
                  <a:pt x="2139" y="963"/>
                  <a:pt x="2140" y="963"/>
                  <a:pt x="2140" y="964"/>
                </a:cubicBezTo>
                <a:cubicBezTo>
                  <a:pt x="2141" y="965"/>
                  <a:pt x="2141" y="965"/>
                  <a:pt x="2142" y="966"/>
                </a:cubicBezTo>
                <a:cubicBezTo>
                  <a:pt x="2143" y="967"/>
                  <a:pt x="2144" y="967"/>
                  <a:pt x="2145" y="968"/>
                </a:cubicBezTo>
                <a:cubicBezTo>
                  <a:pt x="2145" y="969"/>
                  <a:pt x="2146" y="970"/>
                  <a:pt x="2147" y="970"/>
                </a:cubicBezTo>
                <a:cubicBezTo>
                  <a:pt x="2147" y="971"/>
                  <a:pt x="2148" y="971"/>
                  <a:pt x="2149" y="972"/>
                </a:cubicBezTo>
                <a:cubicBezTo>
                  <a:pt x="2149" y="972"/>
                  <a:pt x="2150" y="973"/>
                  <a:pt x="2151" y="972"/>
                </a:cubicBezTo>
                <a:cubicBezTo>
                  <a:pt x="2151" y="972"/>
                  <a:pt x="2151" y="972"/>
                  <a:pt x="2151" y="971"/>
                </a:cubicBezTo>
                <a:cubicBezTo>
                  <a:pt x="2151" y="971"/>
                  <a:pt x="2151" y="970"/>
                  <a:pt x="2151" y="970"/>
                </a:cubicBezTo>
                <a:cubicBezTo>
                  <a:pt x="2152" y="969"/>
                  <a:pt x="2152" y="968"/>
                  <a:pt x="2152" y="968"/>
                </a:cubicBezTo>
                <a:cubicBezTo>
                  <a:pt x="2153" y="966"/>
                  <a:pt x="2153" y="964"/>
                  <a:pt x="2154" y="962"/>
                </a:cubicBezTo>
                <a:cubicBezTo>
                  <a:pt x="2154" y="962"/>
                  <a:pt x="2155" y="961"/>
                  <a:pt x="2155" y="960"/>
                </a:cubicBezTo>
                <a:cubicBezTo>
                  <a:pt x="2155" y="959"/>
                  <a:pt x="2155" y="958"/>
                  <a:pt x="2155" y="958"/>
                </a:cubicBezTo>
                <a:cubicBezTo>
                  <a:pt x="2156" y="956"/>
                  <a:pt x="2157" y="955"/>
                  <a:pt x="2157" y="953"/>
                </a:cubicBezTo>
                <a:cubicBezTo>
                  <a:pt x="2157" y="952"/>
                  <a:pt x="2158" y="952"/>
                  <a:pt x="2158" y="951"/>
                </a:cubicBezTo>
                <a:cubicBezTo>
                  <a:pt x="2158" y="951"/>
                  <a:pt x="2158" y="950"/>
                  <a:pt x="2158" y="951"/>
                </a:cubicBezTo>
                <a:cubicBezTo>
                  <a:pt x="2158" y="951"/>
                  <a:pt x="2158" y="952"/>
                  <a:pt x="2158" y="952"/>
                </a:cubicBezTo>
                <a:cubicBezTo>
                  <a:pt x="2158" y="953"/>
                  <a:pt x="2158" y="954"/>
                  <a:pt x="2158" y="954"/>
                </a:cubicBezTo>
                <a:cubicBezTo>
                  <a:pt x="2158" y="955"/>
                  <a:pt x="2157" y="956"/>
                  <a:pt x="2157" y="957"/>
                </a:cubicBezTo>
                <a:cubicBezTo>
                  <a:pt x="2157" y="957"/>
                  <a:pt x="2157" y="958"/>
                  <a:pt x="2157" y="959"/>
                </a:cubicBezTo>
                <a:cubicBezTo>
                  <a:pt x="2157" y="960"/>
                  <a:pt x="2156" y="960"/>
                  <a:pt x="2156" y="961"/>
                </a:cubicBezTo>
                <a:cubicBezTo>
                  <a:pt x="2156" y="963"/>
                  <a:pt x="2155" y="964"/>
                  <a:pt x="2155" y="966"/>
                </a:cubicBezTo>
                <a:cubicBezTo>
                  <a:pt x="2154" y="966"/>
                  <a:pt x="2154" y="967"/>
                  <a:pt x="2154" y="967"/>
                </a:cubicBezTo>
                <a:cubicBezTo>
                  <a:pt x="2154" y="968"/>
                  <a:pt x="2154" y="969"/>
                  <a:pt x="2154" y="969"/>
                </a:cubicBezTo>
                <a:cubicBezTo>
                  <a:pt x="2155" y="969"/>
                  <a:pt x="2155" y="969"/>
                  <a:pt x="2155" y="968"/>
                </a:cubicBezTo>
                <a:cubicBezTo>
                  <a:pt x="2156" y="967"/>
                  <a:pt x="2157" y="968"/>
                  <a:pt x="2158" y="968"/>
                </a:cubicBezTo>
                <a:cubicBezTo>
                  <a:pt x="2159" y="968"/>
                  <a:pt x="2160" y="968"/>
                  <a:pt x="2161" y="969"/>
                </a:cubicBezTo>
                <a:cubicBezTo>
                  <a:pt x="2161" y="969"/>
                  <a:pt x="2162" y="970"/>
                  <a:pt x="2162" y="971"/>
                </a:cubicBezTo>
                <a:cubicBezTo>
                  <a:pt x="2163" y="972"/>
                  <a:pt x="2163" y="973"/>
                  <a:pt x="2164" y="973"/>
                </a:cubicBezTo>
                <a:cubicBezTo>
                  <a:pt x="2164" y="974"/>
                  <a:pt x="2165" y="975"/>
                  <a:pt x="2165" y="976"/>
                </a:cubicBezTo>
                <a:cubicBezTo>
                  <a:pt x="2165" y="976"/>
                  <a:pt x="2166" y="977"/>
                  <a:pt x="2167" y="978"/>
                </a:cubicBezTo>
                <a:cubicBezTo>
                  <a:pt x="2168" y="979"/>
                  <a:pt x="2169" y="981"/>
                  <a:pt x="2170" y="982"/>
                </a:cubicBezTo>
                <a:cubicBezTo>
                  <a:pt x="2171" y="984"/>
                  <a:pt x="2172" y="985"/>
                  <a:pt x="2172" y="986"/>
                </a:cubicBezTo>
                <a:cubicBezTo>
                  <a:pt x="2172" y="987"/>
                  <a:pt x="2172" y="987"/>
                  <a:pt x="2173" y="987"/>
                </a:cubicBezTo>
                <a:cubicBezTo>
                  <a:pt x="2173" y="988"/>
                  <a:pt x="2174" y="988"/>
                  <a:pt x="2174" y="989"/>
                </a:cubicBezTo>
                <a:cubicBezTo>
                  <a:pt x="2175" y="990"/>
                  <a:pt x="2175" y="991"/>
                  <a:pt x="2175" y="991"/>
                </a:cubicBezTo>
                <a:cubicBezTo>
                  <a:pt x="2176" y="992"/>
                  <a:pt x="2176" y="993"/>
                  <a:pt x="2177" y="993"/>
                </a:cubicBezTo>
                <a:cubicBezTo>
                  <a:pt x="2178" y="994"/>
                  <a:pt x="2178" y="994"/>
                  <a:pt x="2178" y="995"/>
                </a:cubicBezTo>
                <a:cubicBezTo>
                  <a:pt x="2178" y="996"/>
                  <a:pt x="2178" y="997"/>
                  <a:pt x="2179" y="997"/>
                </a:cubicBezTo>
                <a:cubicBezTo>
                  <a:pt x="2180" y="998"/>
                  <a:pt x="2180" y="998"/>
                  <a:pt x="2181" y="999"/>
                </a:cubicBezTo>
                <a:cubicBezTo>
                  <a:pt x="2181" y="1000"/>
                  <a:pt x="2181" y="1000"/>
                  <a:pt x="2182" y="1001"/>
                </a:cubicBezTo>
                <a:cubicBezTo>
                  <a:pt x="2183" y="1001"/>
                  <a:pt x="2183" y="1002"/>
                  <a:pt x="2184" y="1003"/>
                </a:cubicBezTo>
                <a:cubicBezTo>
                  <a:pt x="2184" y="1003"/>
                  <a:pt x="2184" y="1003"/>
                  <a:pt x="2184" y="1004"/>
                </a:cubicBezTo>
                <a:cubicBezTo>
                  <a:pt x="2184" y="1004"/>
                  <a:pt x="2185" y="1005"/>
                  <a:pt x="2185" y="1005"/>
                </a:cubicBezTo>
                <a:cubicBezTo>
                  <a:pt x="2186" y="1007"/>
                  <a:pt x="2185" y="1009"/>
                  <a:pt x="2186" y="1011"/>
                </a:cubicBezTo>
                <a:cubicBezTo>
                  <a:pt x="2186" y="1012"/>
                  <a:pt x="2187" y="1012"/>
                  <a:pt x="2188" y="1014"/>
                </a:cubicBezTo>
                <a:cubicBezTo>
                  <a:pt x="2188" y="1014"/>
                  <a:pt x="2189" y="1015"/>
                  <a:pt x="2190" y="1015"/>
                </a:cubicBezTo>
                <a:cubicBezTo>
                  <a:pt x="2191" y="1015"/>
                  <a:pt x="2192" y="1015"/>
                  <a:pt x="2192" y="1016"/>
                </a:cubicBezTo>
                <a:cubicBezTo>
                  <a:pt x="2193" y="1016"/>
                  <a:pt x="2194" y="1017"/>
                  <a:pt x="2195" y="1017"/>
                </a:cubicBezTo>
                <a:cubicBezTo>
                  <a:pt x="2195" y="1018"/>
                  <a:pt x="2196" y="1018"/>
                  <a:pt x="2197" y="1019"/>
                </a:cubicBezTo>
                <a:cubicBezTo>
                  <a:pt x="2197" y="1020"/>
                  <a:pt x="2198" y="1021"/>
                  <a:pt x="2198" y="1021"/>
                </a:cubicBezTo>
                <a:cubicBezTo>
                  <a:pt x="2199" y="1022"/>
                  <a:pt x="2200" y="1023"/>
                  <a:pt x="2200" y="1024"/>
                </a:cubicBezTo>
                <a:cubicBezTo>
                  <a:pt x="2201" y="1026"/>
                  <a:pt x="2202" y="1027"/>
                  <a:pt x="2203" y="1029"/>
                </a:cubicBezTo>
                <a:cubicBezTo>
                  <a:pt x="2203" y="1030"/>
                  <a:pt x="2204" y="1031"/>
                  <a:pt x="2204" y="1032"/>
                </a:cubicBezTo>
                <a:cubicBezTo>
                  <a:pt x="2204" y="1033"/>
                  <a:pt x="2204" y="1034"/>
                  <a:pt x="2205" y="1035"/>
                </a:cubicBezTo>
                <a:cubicBezTo>
                  <a:pt x="2206" y="1036"/>
                  <a:pt x="2206" y="1036"/>
                  <a:pt x="2206" y="1037"/>
                </a:cubicBezTo>
                <a:cubicBezTo>
                  <a:pt x="2206" y="1038"/>
                  <a:pt x="2205" y="1038"/>
                  <a:pt x="2205" y="1039"/>
                </a:cubicBezTo>
                <a:cubicBezTo>
                  <a:pt x="2205" y="1040"/>
                  <a:pt x="2205" y="1041"/>
                  <a:pt x="2205" y="1042"/>
                </a:cubicBezTo>
                <a:cubicBezTo>
                  <a:pt x="2205" y="1042"/>
                  <a:pt x="2205" y="1043"/>
                  <a:pt x="2206" y="1044"/>
                </a:cubicBezTo>
                <a:cubicBezTo>
                  <a:pt x="2206" y="1045"/>
                  <a:pt x="2206" y="1045"/>
                  <a:pt x="2206" y="1046"/>
                </a:cubicBezTo>
                <a:cubicBezTo>
                  <a:pt x="2206" y="1047"/>
                  <a:pt x="2206" y="1049"/>
                  <a:pt x="2206" y="1050"/>
                </a:cubicBezTo>
                <a:cubicBezTo>
                  <a:pt x="2206" y="1051"/>
                  <a:pt x="2206" y="1052"/>
                  <a:pt x="2207" y="1053"/>
                </a:cubicBezTo>
                <a:cubicBezTo>
                  <a:pt x="2207" y="1055"/>
                  <a:pt x="2209" y="1056"/>
                  <a:pt x="2210" y="1057"/>
                </a:cubicBezTo>
                <a:cubicBezTo>
                  <a:pt x="2211" y="1058"/>
                  <a:pt x="2211" y="1059"/>
                  <a:pt x="2211" y="1060"/>
                </a:cubicBezTo>
                <a:cubicBezTo>
                  <a:pt x="2212" y="1061"/>
                  <a:pt x="2212" y="1061"/>
                  <a:pt x="2213" y="1062"/>
                </a:cubicBezTo>
                <a:cubicBezTo>
                  <a:pt x="2214" y="1063"/>
                  <a:pt x="2216" y="1062"/>
                  <a:pt x="2218" y="1063"/>
                </a:cubicBezTo>
                <a:cubicBezTo>
                  <a:pt x="2219" y="1064"/>
                  <a:pt x="2219" y="1064"/>
                  <a:pt x="2220" y="1065"/>
                </a:cubicBezTo>
                <a:cubicBezTo>
                  <a:pt x="2220" y="1066"/>
                  <a:pt x="2221" y="1066"/>
                  <a:pt x="2221" y="1067"/>
                </a:cubicBezTo>
                <a:cubicBezTo>
                  <a:pt x="2223" y="1068"/>
                  <a:pt x="2224" y="1070"/>
                  <a:pt x="2225" y="1072"/>
                </a:cubicBezTo>
                <a:cubicBezTo>
                  <a:pt x="2225" y="1073"/>
                  <a:pt x="2226" y="1074"/>
                  <a:pt x="2227" y="1075"/>
                </a:cubicBezTo>
                <a:cubicBezTo>
                  <a:pt x="2227" y="1076"/>
                  <a:pt x="2228" y="1077"/>
                  <a:pt x="2228" y="1078"/>
                </a:cubicBezTo>
                <a:cubicBezTo>
                  <a:pt x="2229" y="1080"/>
                  <a:pt x="2230" y="1082"/>
                  <a:pt x="2232" y="1083"/>
                </a:cubicBezTo>
                <a:cubicBezTo>
                  <a:pt x="2233" y="1085"/>
                  <a:pt x="2233" y="1087"/>
                  <a:pt x="2235" y="1089"/>
                </a:cubicBezTo>
                <a:cubicBezTo>
                  <a:pt x="2236" y="1091"/>
                  <a:pt x="2237" y="1092"/>
                  <a:pt x="2239" y="1093"/>
                </a:cubicBezTo>
                <a:cubicBezTo>
                  <a:pt x="2240" y="1094"/>
                  <a:pt x="2241" y="1095"/>
                  <a:pt x="2242" y="1096"/>
                </a:cubicBezTo>
                <a:cubicBezTo>
                  <a:pt x="2242" y="1096"/>
                  <a:pt x="2243" y="1097"/>
                  <a:pt x="2243" y="1097"/>
                </a:cubicBezTo>
                <a:cubicBezTo>
                  <a:pt x="2243" y="1098"/>
                  <a:pt x="2242" y="1099"/>
                  <a:pt x="2243" y="1100"/>
                </a:cubicBezTo>
                <a:cubicBezTo>
                  <a:pt x="2243" y="1101"/>
                  <a:pt x="2244" y="1101"/>
                  <a:pt x="2245" y="1101"/>
                </a:cubicBezTo>
                <a:cubicBezTo>
                  <a:pt x="2245" y="1102"/>
                  <a:pt x="2245" y="1102"/>
                  <a:pt x="2245" y="1102"/>
                </a:cubicBezTo>
                <a:cubicBezTo>
                  <a:pt x="2246" y="1103"/>
                  <a:pt x="2246" y="1103"/>
                  <a:pt x="2246" y="1103"/>
                </a:cubicBezTo>
                <a:cubicBezTo>
                  <a:pt x="2247" y="1104"/>
                  <a:pt x="2247" y="1105"/>
                  <a:pt x="2247" y="1105"/>
                </a:cubicBezTo>
                <a:cubicBezTo>
                  <a:pt x="2247" y="1106"/>
                  <a:pt x="2248" y="1107"/>
                  <a:pt x="2248" y="1108"/>
                </a:cubicBezTo>
                <a:cubicBezTo>
                  <a:pt x="2248" y="1109"/>
                  <a:pt x="2248" y="1109"/>
                  <a:pt x="2248" y="1110"/>
                </a:cubicBezTo>
                <a:cubicBezTo>
                  <a:pt x="2248" y="1110"/>
                  <a:pt x="2248" y="1111"/>
                  <a:pt x="2248" y="1111"/>
                </a:cubicBezTo>
                <a:cubicBezTo>
                  <a:pt x="2248" y="1111"/>
                  <a:pt x="2248" y="1112"/>
                  <a:pt x="2248" y="1112"/>
                </a:cubicBezTo>
                <a:cubicBezTo>
                  <a:pt x="2248" y="1112"/>
                  <a:pt x="2248" y="1113"/>
                  <a:pt x="2248" y="1113"/>
                </a:cubicBezTo>
                <a:cubicBezTo>
                  <a:pt x="2248" y="1114"/>
                  <a:pt x="2247" y="1115"/>
                  <a:pt x="2247" y="1116"/>
                </a:cubicBezTo>
                <a:cubicBezTo>
                  <a:pt x="2247" y="1117"/>
                  <a:pt x="2248" y="1117"/>
                  <a:pt x="2248" y="1118"/>
                </a:cubicBezTo>
                <a:cubicBezTo>
                  <a:pt x="2248" y="1119"/>
                  <a:pt x="2248" y="1120"/>
                  <a:pt x="2248" y="1121"/>
                </a:cubicBezTo>
                <a:cubicBezTo>
                  <a:pt x="2247" y="1121"/>
                  <a:pt x="2246" y="1122"/>
                  <a:pt x="2246" y="1122"/>
                </a:cubicBezTo>
                <a:cubicBezTo>
                  <a:pt x="2246" y="1123"/>
                  <a:pt x="2248" y="1122"/>
                  <a:pt x="2248" y="1122"/>
                </a:cubicBezTo>
                <a:cubicBezTo>
                  <a:pt x="2248" y="1123"/>
                  <a:pt x="2248" y="1123"/>
                  <a:pt x="2248" y="1124"/>
                </a:cubicBezTo>
                <a:cubicBezTo>
                  <a:pt x="2248" y="1125"/>
                  <a:pt x="2248" y="1125"/>
                  <a:pt x="2249" y="1126"/>
                </a:cubicBezTo>
                <a:cubicBezTo>
                  <a:pt x="2249" y="1127"/>
                  <a:pt x="2249" y="1128"/>
                  <a:pt x="2249" y="1129"/>
                </a:cubicBezTo>
                <a:cubicBezTo>
                  <a:pt x="2249" y="1129"/>
                  <a:pt x="2250" y="1130"/>
                  <a:pt x="2250" y="1131"/>
                </a:cubicBezTo>
                <a:cubicBezTo>
                  <a:pt x="2250" y="1132"/>
                  <a:pt x="2250" y="1133"/>
                  <a:pt x="2250" y="1134"/>
                </a:cubicBezTo>
                <a:cubicBezTo>
                  <a:pt x="2250" y="1134"/>
                  <a:pt x="2251" y="1135"/>
                  <a:pt x="2251" y="1136"/>
                </a:cubicBezTo>
                <a:cubicBezTo>
                  <a:pt x="2251" y="1137"/>
                  <a:pt x="2252" y="1137"/>
                  <a:pt x="2252" y="1138"/>
                </a:cubicBezTo>
                <a:cubicBezTo>
                  <a:pt x="2253" y="1139"/>
                  <a:pt x="2253" y="1140"/>
                  <a:pt x="2253" y="1140"/>
                </a:cubicBezTo>
                <a:cubicBezTo>
                  <a:pt x="2253" y="1141"/>
                  <a:pt x="2253" y="1143"/>
                  <a:pt x="2253" y="1143"/>
                </a:cubicBezTo>
                <a:cubicBezTo>
                  <a:pt x="2253" y="1144"/>
                  <a:pt x="2253" y="1144"/>
                  <a:pt x="2253" y="1145"/>
                </a:cubicBezTo>
                <a:cubicBezTo>
                  <a:pt x="2253" y="1145"/>
                  <a:pt x="2253" y="1146"/>
                  <a:pt x="2254" y="1146"/>
                </a:cubicBezTo>
                <a:cubicBezTo>
                  <a:pt x="2254" y="1147"/>
                  <a:pt x="2254" y="1147"/>
                  <a:pt x="2254" y="1148"/>
                </a:cubicBezTo>
                <a:cubicBezTo>
                  <a:pt x="2254" y="1149"/>
                  <a:pt x="2255" y="1150"/>
                  <a:pt x="2255" y="1150"/>
                </a:cubicBezTo>
                <a:cubicBezTo>
                  <a:pt x="2255" y="1151"/>
                  <a:pt x="2255" y="1152"/>
                  <a:pt x="2256" y="1152"/>
                </a:cubicBezTo>
                <a:cubicBezTo>
                  <a:pt x="2257" y="1152"/>
                  <a:pt x="2258" y="1152"/>
                  <a:pt x="2259" y="1152"/>
                </a:cubicBezTo>
                <a:cubicBezTo>
                  <a:pt x="2260" y="1152"/>
                  <a:pt x="2262" y="1152"/>
                  <a:pt x="2264" y="1152"/>
                </a:cubicBezTo>
                <a:cubicBezTo>
                  <a:pt x="2265" y="1152"/>
                  <a:pt x="2266" y="1152"/>
                  <a:pt x="2266" y="1152"/>
                </a:cubicBezTo>
                <a:cubicBezTo>
                  <a:pt x="2267" y="1151"/>
                  <a:pt x="2268" y="1151"/>
                  <a:pt x="2269" y="1151"/>
                </a:cubicBezTo>
                <a:cubicBezTo>
                  <a:pt x="2269" y="1151"/>
                  <a:pt x="2270" y="1151"/>
                  <a:pt x="2271" y="1151"/>
                </a:cubicBezTo>
                <a:cubicBezTo>
                  <a:pt x="2272" y="1151"/>
                  <a:pt x="2273" y="1151"/>
                  <a:pt x="2273" y="1151"/>
                </a:cubicBezTo>
                <a:cubicBezTo>
                  <a:pt x="2274" y="1150"/>
                  <a:pt x="2274" y="1149"/>
                  <a:pt x="2275" y="1149"/>
                </a:cubicBezTo>
                <a:cubicBezTo>
                  <a:pt x="2275" y="1148"/>
                  <a:pt x="2276" y="1148"/>
                  <a:pt x="2276" y="1147"/>
                </a:cubicBezTo>
                <a:cubicBezTo>
                  <a:pt x="2277" y="1147"/>
                  <a:pt x="2278" y="1147"/>
                  <a:pt x="2278" y="1146"/>
                </a:cubicBezTo>
                <a:cubicBezTo>
                  <a:pt x="2279" y="1146"/>
                  <a:pt x="2280" y="1145"/>
                  <a:pt x="2280" y="1145"/>
                </a:cubicBezTo>
                <a:cubicBezTo>
                  <a:pt x="2281" y="1144"/>
                  <a:pt x="2282" y="1144"/>
                  <a:pt x="2282" y="1144"/>
                </a:cubicBezTo>
                <a:cubicBezTo>
                  <a:pt x="2283" y="1143"/>
                  <a:pt x="2284" y="1144"/>
                  <a:pt x="2285" y="1143"/>
                </a:cubicBezTo>
                <a:cubicBezTo>
                  <a:pt x="2286" y="1143"/>
                  <a:pt x="2288" y="1142"/>
                  <a:pt x="2290" y="1142"/>
                </a:cubicBezTo>
                <a:cubicBezTo>
                  <a:pt x="2291" y="1142"/>
                  <a:pt x="2291" y="1142"/>
                  <a:pt x="2292" y="1142"/>
                </a:cubicBezTo>
                <a:cubicBezTo>
                  <a:pt x="2293" y="1142"/>
                  <a:pt x="2293" y="1142"/>
                  <a:pt x="2294" y="1142"/>
                </a:cubicBezTo>
                <a:cubicBezTo>
                  <a:pt x="2294" y="1141"/>
                  <a:pt x="2295" y="1142"/>
                  <a:pt x="2296" y="1141"/>
                </a:cubicBezTo>
                <a:cubicBezTo>
                  <a:pt x="2297" y="1141"/>
                  <a:pt x="2298" y="1141"/>
                  <a:pt x="2298" y="1141"/>
                </a:cubicBezTo>
                <a:cubicBezTo>
                  <a:pt x="2300" y="1141"/>
                  <a:pt x="2300" y="1140"/>
                  <a:pt x="2301" y="1140"/>
                </a:cubicBezTo>
                <a:cubicBezTo>
                  <a:pt x="2302" y="1139"/>
                  <a:pt x="2303" y="1139"/>
                  <a:pt x="2304" y="1138"/>
                </a:cubicBezTo>
                <a:cubicBezTo>
                  <a:pt x="2304" y="1138"/>
                  <a:pt x="2305" y="1137"/>
                  <a:pt x="2306" y="1137"/>
                </a:cubicBezTo>
                <a:cubicBezTo>
                  <a:pt x="2307" y="1137"/>
                  <a:pt x="2308" y="1136"/>
                  <a:pt x="2308" y="1136"/>
                </a:cubicBezTo>
                <a:cubicBezTo>
                  <a:pt x="2310" y="1136"/>
                  <a:pt x="2312" y="1137"/>
                  <a:pt x="2314" y="1136"/>
                </a:cubicBezTo>
                <a:cubicBezTo>
                  <a:pt x="2315" y="1136"/>
                  <a:pt x="2315" y="1136"/>
                  <a:pt x="2316" y="1135"/>
                </a:cubicBezTo>
                <a:cubicBezTo>
                  <a:pt x="2316" y="1134"/>
                  <a:pt x="2317" y="1133"/>
                  <a:pt x="2318" y="1132"/>
                </a:cubicBezTo>
                <a:cubicBezTo>
                  <a:pt x="2319" y="1131"/>
                  <a:pt x="2320" y="1131"/>
                  <a:pt x="2321" y="1130"/>
                </a:cubicBezTo>
                <a:cubicBezTo>
                  <a:pt x="2322" y="1129"/>
                  <a:pt x="2323" y="1129"/>
                  <a:pt x="2324" y="1128"/>
                </a:cubicBezTo>
                <a:cubicBezTo>
                  <a:pt x="2325" y="1128"/>
                  <a:pt x="2326" y="1127"/>
                  <a:pt x="2328" y="1127"/>
                </a:cubicBezTo>
                <a:cubicBezTo>
                  <a:pt x="2329" y="1127"/>
                  <a:pt x="2330" y="1126"/>
                  <a:pt x="2331" y="1126"/>
                </a:cubicBezTo>
                <a:cubicBezTo>
                  <a:pt x="2332" y="1126"/>
                  <a:pt x="2333" y="1126"/>
                  <a:pt x="2333" y="1126"/>
                </a:cubicBezTo>
                <a:cubicBezTo>
                  <a:pt x="2334" y="1125"/>
                  <a:pt x="2335" y="1125"/>
                  <a:pt x="2336" y="1125"/>
                </a:cubicBezTo>
                <a:cubicBezTo>
                  <a:pt x="2338" y="1124"/>
                  <a:pt x="2339" y="1124"/>
                  <a:pt x="2341" y="1123"/>
                </a:cubicBezTo>
                <a:cubicBezTo>
                  <a:pt x="2343" y="1123"/>
                  <a:pt x="2345" y="1122"/>
                  <a:pt x="2346" y="1121"/>
                </a:cubicBezTo>
                <a:cubicBezTo>
                  <a:pt x="2347" y="1121"/>
                  <a:pt x="2348" y="1121"/>
                  <a:pt x="2349" y="1120"/>
                </a:cubicBezTo>
                <a:cubicBezTo>
                  <a:pt x="2350" y="1120"/>
                  <a:pt x="2350" y="1120"/>
                  <a:pt x="2351" y="1119"/>
                </a:cubicBezTo>
                <a:cubicBezTo>
                  <a:pt x="2352" y="1119"/>
                  <a:pt x="2353" y="1119"/>
                  <a:pt x="2354" y="1118"/>
                </a:cubicBezTo>
                <a:cubicBezTo>
                  <a:pt x="2355" y="1118"/>
                  <a:pt x="2355" y="1118"/>
                  <a:pt x="2356" y="1117"/>
                </a:cubicBezTo>
                <a:cubicBezTo>
                  <a:pt x="2356" y="1115"/>
                  <a:pt x="2354" y="1114"/>
                  <a:pt x="2355" y="1112"/>
                </a:cubicBezTo>
                <a:cubicBezTo>
                  <a:pt x="2356" y="1111"/>
                  <a:pt x="2357" y="1111"/>
                  <a:pt x="2357" y="1110"/>
                </a:cubicBezTo>
                <a:cubicBezTo>
                  <a:pt x="2358" y="1110"/>
                  <a:pt x="2358" y="1109"/>
                  <a:pt x="2359" y="1108"/>
                </a:cubicBezTo>
                <a:cubicBezTo>
                  <a:pt x="2359" y="1108"/>
                  <a:pt x="2360" y="1108"/>
                  <a:pt x="2361" y="1107"/>
                </a:cubicBezTo>
                <a:cubicBezTo>
                  <a:pt x="2362" y="1107"/>
                  <a:pt x="2362" y="1107"/>
                  <a:pt x="2363" y="1106"/>
                </a:cubicBezTo>
                <a:cubicBezTo>
                  <a:pt x="2364" y="1106"/>
                  <a:pt x="2365" y="1106"/>
                  <a:pt x="2366" y="1106"/>
                </a:cubicBezTo>
                <a:cubicBezTo>
                  <a:pt x="2367" y="1105"/>
                  <a:pt x="2369" y="1104"/>
                  <a:pt x="2371" y="1104"/>
                </a:cubicBezTo>
                <a:cubicBezTo>
                  <a:pt x="2372" y="1103"/>
                  <a:pt x="2373" y="1103"/>
                  <a:pt x="2373" y="1102"/>
                </a:cubicBezTo>
                <a:cubicBezTo>
                  <a:pt x="2374" y="1102"/>
                  <a:pt x="2375" y="1102"/>
                  <a:pt x="2376" y="1102"/>
                </a:cubicBezTo>
                <a:cubicBezTo>
                  <a:pt x="2377" y="1102"/>
                  <a:pt x="2377" y="1101"/>
                  <a:pt x="2378" y="1101"/>
                </a:cubicBezTo>
                <a:cubicBezTo>
                  <a:pt x="2379" y="1101"/>
                  <a:pt x="2380" y="1101"/>
                  <a:pt x="2381" y="1101"/>
                </a:cubicBezTo>
                <a:cubicBezTo>
                  <a:pt x="2382" y="1101"/>
                  <a:pt x="2384" y="1102"/>
                  <a:pt x="2386" y="1102"/>
                </a:cubicBezTo>
                <a:cubicBezTo>
                  <a:pt x="2386" y="1101"/>
                  <a:pt x="2387" y="1101"/>
                  <a:pt x="2388" y="1101"/>
                </a:cubicBezTo>
                <a:cubicBezTo>
                  <a:pt x="2389" y="1100"/>
                  <a:pt x="2389" y="1100"/>
                  <a:pt x="2389" y="1099"/>
                </a:cubicBezTo>
                <a:cubicBezTo>
                  <a:pt x="2390" y="1098"/>
                  <a:pt x="2390" y="1097"/>
                  <a:pt x="2390" y="1097"/>
                </a:cubicBezTo>
                <a:cubicBezTo>
                  <a:pt x="2390" y="1096"/>
                  <a:pt x="2390" y="1095"/>
                  <a:pt x="2391" y="1094"/>
                </a:cubicBezTo>
                <a:cubicBezTo>
                  <a:pt x="2391" y="1093"/>
                  <a:pt x="2391" y="1093"/>
                  <a:pt x="2392" y="1092"/>
                </a:cubicBezTo>
                <a:cubicBezTo>
                  <a:pt x="2392" y="1092"/>
                  <a:pt x="2393" y="1092"/>
                  <a:pt x="2393" y="1091"/>
                </a:cubicBezTo>
                <a:cubicBezTo>
                  <a:pt x="2393" y="1091"/>
                  <a:pt x="2393" y="1091"/>
                  <a:pt x="2394" y="1091"/>
                </a:cubicBezTo>
                <a:cubicBezTo>
                  <a:pt x="2396" y="1090"/>
                  <a:pt x="2397" y="1091"/>
                  <a:pt x="2399" y="1091"/>
                </a:cubicBezTo>
                <a:cubicBezTo>
                  <a:pt x="2400" y="1091"/>
                  <a:pt x="2400" y="1090"/>
                  <a:pt x="2401" y="1090"/>
                </a:cubicBezTo>
                <a:cubicBezTo>
                  <a:pt x="2402" y="1089"/>
                  <a:pt x="2403" y="1089"/>
                  <a:pt x="2403" y="1089"/>
                </a:cubicBezTo>
                <a:cubicBezTo>
                  <a:pt x="2404" y="1089"/>
                  <a:pt x="2405" y="1088"/>
                  <a:pt x="2405" y="1087"/>
                </a:cubicBezTo>
                <a:cubicBezTo>
                  <a:pt x="2405" y="1087"/>
                  <a:pt x="2405" y="1087"/>
                  <a:pt x="2405" y="1086"/>
                </a:cubicBezTo>
                <a:cubicBezTo>
                  <a:pt x="2405" y="1086"/>
                  <a:pt x="2406" y="1085"/>
                  <a:pt x="2406" y="1084"/>
                </a:cubicBezTo>
                <a:cubicBezTo>
                  <a:pt x="2406" y="1084"/>
                  <a:pt x="2406" y="1084"/>
                  <a:pt x="2406" y="1083"/>
                </a:cubicBezTo>
                <a:cubicBezTo>
                  <a:pt x="2407" y="1082"/>
                  <a:pt x="2407" y="1082"/>
                  <a:pt x="2408" y="1081"/>
                </a:cubicBezTo>
                <a:cubicBezTo>
                  <a:pt x="2409" y="1081"/>
                  <a:pt x="2409" y="1080"/>
                  <a:pt x="2409" y="1080"/>
                </a:cubicBezTo>
                <a:cubicBezTo>
                  <a:pt x="2410" y="1080"/>
                  <a:pt x="2410" y="1080"/>
                  <a:pt x="2411" y="1080"/>
                </a:cubicBezTo>
                <a:cubicBezTo>
                  <a:pt x="2412" y="1080"/>
                  <a:pt x="2412" y="1079"/>
                  <a:pt x="2413" y="1079"/>
                </a:cubicBezTo>
                <a:cubicBezTo>
                  <a:pt x="2415" y="1078"/>
                  <a:pt x="2417" y="1079"/>
                  <a:pt x="2418" y="1078"/>
                </a:cubicBezTo>
                <a:cubicBezTo>
                  <a:pt x="2419" y="1078"/>
                  <a:pt x="2419" y="1077"/>
                  <a:pt x="2419" y="1076"/>
                </a:cubicBezTo>
                <a:cubicBezTo>
                  <a:pt x="2419" y="1075"/>
                  <a:pt x="2418" y="1075"/>
                  <a:pt x="2418" y="1074"/>
                </a:cubicBezTo>
                <a:cubicBezTo>
                  <a:pt x="2418" y="1073"/>
                  <a:pt x="2419" y="1073"/>
                  <a:pt x="2419" y="1072"/>
                </a:cubicBezTo>
                <a:cubicBezTo>
                  <a:pt x="2419" y="1072"/>
                  <a:pt x="2418" y="1072"/>
                  <a:pt x="2418" y="1072"/>
                </a:cubicBezTo>
                <a:cubicBezTo>
                  <a:pt x="2418" y="1071"/>
                  <a:pt x="2418" y="1069"/>
                  <a:pt x="2418" y="1068"/>
                </a:cubicBezTo>
                <a:cubicBezTo>
                  <a:pt x="2418" y="1067"/>
                  <a:pt x="2419" y="1067"/>
                  <a:pt x="2419" y="1066"/>
                </a:cubicBezTo>
                <a:cubicBezTo>
                  <a:pt x="2420" y="1065"/>
                  <a:pt x="2420" y="1064"/>
                  <a:pt x="2420" y="1063"/>
                </a:cubicBezTo>
                <a:cubicBezTo>
                  <a:pt x="2420" y="1062"/>
                  <a:pt x="2421" y="1062"/>
                  <a:pt x="2421" y="1061"/>
                </a:cubicBezTo>
                <a:cubicBezTo>
                  <a:pt x="2422" y="1061"/>
                  <a:pt x="2422" y="1060"/>
                  <a:pt x="2423" y="1059"/>
                </a:cubicBezTo>
                <a:cubicBezTo>
                  <a:pt x="2423" y="1059"/>
                  <a:pt x="2425" y="1059"/>
                  <a:pt x="2424" y="1060"/>
                </a:cubicBezTo>
                <a:cubicBezTo>
                  <a:pt x="2424" y="1060"/>
                  <a:pt x="2423" y="1060"/>
                  <a:pt x="2424" y="1061"/>
                </a:cubicBezTo>
                <a:cubicBezTo>
                  <a:pt x="2424" y="1061"/>
                  <a:pt x="2424" y="1061"/>
                  <a:pt x="2424" y="1061"/>
                </a:cubicBezTo>
                <a:cubicBezTo>
                  <a:pt x="2425" y="1061"/>
                  <a:pt x="2425" y="1061"/>
                  <a:pt x="2426" y="1061"/>
                </a:cubicBezTo>
                <a:cubicBezTo>
                  <a:pt x="2426" y="1061"/>
                  <a:pt x="2426" y="1061"/>
                  <a:pt x="2427" y="1061"/>
                </a:cubicBezTo>
                <a:cubicBezTo>
                  <a:pt x="2428" y="1060"/>
                  <a:pt x="2428" y="1059"/>
                  <a:pt x="2429" y="1058"/>
                </a:cubicBezTo>
                <a:cubicBezTo>
                  <a:pt x="2430" y="1057"/>
                  <a:pt x="2430" y="1057"/>
                  <a:pt x="2430" y="1056"/>
                </a:cubicBezTo>
                <a:cubicBezTo>
                  <a:pt x="2430" y="1055"/>
                  <a:pt x="2431" y="1055"/>
                  <a:pt x="2431" y="1055"/>
                </a:cubicBezTo>
                <a:cubicBezTo>
                  <a:pt x="2431" y="1054"/>
                  <a:pt x="2432" y="1052"/>
                  <a:pt x="2433" y="1052"/>
                </a:cubicBezTo>
                <a:cubicBezTo>
                  <a:pt x="2434" y="1051"/>
                  <a:pt x="2434" y="1051"/>
                  <a:pt x="2435" y="1050"/>
                </a:cubicBezTo>
                <a:cubicBezTo>
                  <a:pt x="2435" y="1049"/>
                  <a:pt x="2436" y="1049"/>
                  <a:pt x="2437" y="1048"/>
                </a:cubicBezTo>
                <a:cubicBezTo>
                  <a:pt x="2437" y="1048"/>
                  <a:pt x="2438" y="1047"/>
                  <a:pt x="2438" y="1046"/>
                </a:cubicBezTo>
                <a:cubicBezTo>
                  <a:pt x="2439" y="1045"/>
                  <a:pt x="2439" y="1045"/>
                  <a:pt x="2440" y="1044"/>
                </a:cubicBezTo>
                <a:cubicBezTo>
                  <a:pt x="2440" y="1043"/>
                  <a:pt x="2440" y="1042"/>
                  <a:pt x="2440" y="1042"/>
                </a:cubicBezTo>
                <a:cubicBezTo>
                  <a:pt x="2441" y="1041"/>
                  <a:pt x="2441" y="1041"/>
                  <a:pt x="2441" y="1041"/>
                </a:cubicBezTo>
                <a:cubicBezTo>
                  <a:pt x="2441" y="1040"/>
                  <a:pt x="2441" y="1040"/>
                  <a:pt x="2442" y="1040"/>
                </a:cubicBezTo>
                <a:cubicBezTo>
                  <a:pt x="2442" y="1039"/>
                  <a:pt x="2443" y="1038"/>
                  <a:pt x="2443" y="1037"/>
                </a:cubicBezTo>
                <a:cubicBezTo>
                  <a:pt x="2442" y="1037"/>
                  <a:pt x="2442" y="1037"/>
                  <a:pt x="2442" y="1036"/>
                </a:cubicBezTo>
                <a:cubicBezTo>
                  <a:pt x="2442" y="1036"/>
                  <a:pt x="2442" y="1036"/>
                  <a:pt x="2442" y="1035"/>
                </a:cubicBezTo>
                <a:cubicBezTo>
                  <a:pt x="2442" y="1035"/>
                  <a:pt x="2441" y="1035"/>
                  <a:pt x="2441" y="1035"/>
                </a:cubicBezTo>
                <a:cubicBezTo>
                  <a:pt x="2441" y="1035"/>
                  <a:pt x="2441" y="1035"/>
                  <a:pt x="2440" y="1035"/>
                </a:cubicBezTo>
                <a:cubicBezTo>
                  <a:pt x="2440" y="1035"/>
                  <a:pt x="2439" y="1035"/>
                  <a:pt x="2439" y="1035"/>
                </a:cubicBezTo>
                <a:cubicBezTo>
                  <a:pt x="2438" y="1035"/>
                  <a:pt x="2438" y="1034"/>
                  <a:pt x="2438" y="1034"/>
                </a:cubicBezTo>
                <a:cubicBezTo>
                  <a:pt x="2437" y="1033"/>
                  <a:pt x="2436" y="1033"/>
                  <a:pt x="2436" y="1032"/>
                </a:cubicBezTo>
                <a:cubicBezTo>
                  <a:pt x="2435" y="1032"/>
                  <a:pt x="2435" y="1031"/>
                  <a:pt x="2434" y="1030"/>
                </a:cubicBezTo>
                <a:cubicBezTo>
                  <a:pt x="2434" y="1029"/>
                  <a:pt x="2433" y="1029"/>
                  <a:pt x="2433" y="1028"/>
                </a:cubicBezTo>
                <a:cubicBezTo>
                  <a:pt x="2432" y="1028"/>
                  <a:pt x="2432" y="1027"/>
                  <a:pt x="2431" y="1026"/>
                </a:cubicBezTo>
                <a:cubicBezTo>
                  <a:pt x="2431" y="1026"/>
                  <a:pt x="2430" y="1025"/>
                  <a:pt x="2430" y="1024"/>
                </a:cubicBezTo>
                <a:cubicBezTo>
                  <a:pt x="2429" y="1024"/>
                  <a:pt x="2429" y="1023"/>
                  <a:pt x="2428" y="1022"/>
                </a:cubicBezTo>
                <a:cubicBezTo>
                  <a:pt x="2427" y="1022"/>
                  <a:pt x="2426" y="1023"/>
                  <a:pt x="2425" y="1022"/>
                </a:cubicBezTo>
                <a:cubicBezTo>
                  <a:pt x="2424" y="1022"/>
                  <a:pt x="2423" y="1021"/>
                  <a:pt x="2421" y="1021"/>
                </a:cubicBezTo>
                <a:cubicBezTo>
                  <a:pt x="2420" y="1021"/>
                  <a:pt x="2419" y="1021"/>
                  <a:pt x="2419" y="1020"/>
                </a:cubicBezTo>
                <a:cubicBezTo>
                  <a:pt x="2418" y="1020"/>
                  <a:pt x="2418" y="1020"/>
                  <a:pt x="2417" y="1020"/>
                </a:cubicBezTo>
                <a:cubicBezTo>
                  <a:pt x="2415" y="1019"/>
                  <a:pt x="2414" y="1019"/>
                  <a:pt x="2412" y="1018"/>
                </a:cubicBezTo>
                <a:cubicBezTo>
                  <a:pt x="2410" y="1018"/>
                  <a:pt x="2409" y="1016"/>
                  <a:pt x="2408" y="1015"/>
                </a:cubicBezTo>
                <a:cubicBezTo>
                  <a:pt x="2407" y="1014"/>
                  <a:pt x="2407" y="1014"/>
                  <a:pt x="2406" y="1013"/>
                </a:cubicBezTo>
                <a:cubicBezTo>
                  <a:pt x="2405" y="1012"/>
                  <a:pt x="2405" y="1011"/>
                  <a:pt x="2404" y="1010"/>
                </a:cubicBezTo>
                <a:cubicBezTo>
                  <a:pt x="2404" y="1009"/>
                  <a:pt x="2404" y="1009"/>
                  <a:pt x="2404" y="1008"/>
                </a:cubicBezTo>
                <a:cubicBezTo>
                  <a:pt x="2403" y="1008"/>
                  <a:pt x="2403" y="1007"/>
                  <a:pt x="2403" y="1007"/>
                </a:cubicBezTo>
                <a:cubicBezTo>
                  <a:pt x="2403" y="1006"/>
                  <a:pt x="2403" y="1006"/>
                  <a:pt x="2403" y="1006"/>
                </a:cubicBezTo>
                <a:cubicBezTo>
                  <a:pt x="2403" y="1004"/>
                  <a:pt x="2403" y="1003"/>
                  <a:pt x="2403" y="1001"/>
                </a:cubicBezTo>
                <a:cubicBezTo>
                  <a:pt x="2403" y="1000"/>
                  <a:pt x="2403" y="1000"/>
                  <a:pt x="2402" y="999"/>
                </a:cubicBezTo>
                <a:cubicBezTo>
                  <a:pt x="2401" y="999"/>
                  <a:pt x="2401" y="998"/>
                  <a:pt x="2402" y="997"/>
                </a:cubicBezTo>
                <a:cubicBezTo>
                  <a:pt x="2402" y="997"/>
                  <a:pt x="2402" y="996"/>
                  <a:pt x="2403" y="995"/>
                </a:cubicBezTo>
                <a:cubicBezTo>
                  <a:pt x="2403" y="995"/>
                  <a:pt x="2403" y="995"/>
                  <a:pt x="2403" y="995"/>
                </a:cubicBezTo>
                <a:cubicBezTo>
                  <a:pt x="2403" y="994"/>
                  <a:pt x="2403" y="994"/>
                  <a:pt x="2404" y="993"/>
                </a:cubicBezTo>
                <a:cubicBezTo>
                  <a:pt x="2404" y="993"/>
                  <a:pt x="2404" y="993"/>
                  <a:pt x="2404" y="992"/>
                </a:cubicBezTo>
                <a:cubicBezTo>
                  <a:pt x="2404" y="992"/>
                  <a:pt x="2403" y="992"/>
                  <a:pt x="2403" y="991"/>
                </a:cubicBezTo>
                <a:cubicBezTo>
                  <a:pt x="2403" y="991"/>
                  <a:pt x="2404" y="991"/>
                  <a:pt x="2404" y="991"/>
                </a:cubicBezTo>
                <a:cubicBezTo>
                  <a:pt x="2404" y="991"/>
                  <a:pt x="2404" y="991"/>
                  <a:pt x="2404" y="991"/>
                </a:cubicBezTo>
                <a:cubicBezTo>
                  <a:pt x="2404" y="990"/>
                  <a:pt x="2405" y="990"/>
                  <a:pt x="2405" y="989"/>
                </a:cubicBezTo>
                <a:cubicBezTo>
                  <a:pt x="2405" y="989"/>
                  <a:pt x="2404" y="990"/>
                  <a:pt x="2404" y="990"/>
                </a:cubicBezTo>
                <a:cubicBezTo>
                  <a:pt x="2403" y="990"/>
                  <a:pt x="2403" y="989"/>
                  <a:pt x="2403" y="989"/>
                </a:cubicBezTo>
                <a:cubicBezTo>
                  <a:pt x="2402" y="989"/>
                  <a:pt x="2402" y="990"/>
                  <a:pt x="2401" y="990"/>
                </a:cubicBezTo>
                <a:cubicBezTo>
                  <a:pt x="2401" y="991"/>
                  <a:pt x="2400" y="991"/>
                  <a:pt x="2400" y="992"/>
                </a:cubicBezTo>
                <a:cubicBezTo>
                  <a:pt x="2399" y="993"/>
                  <a:pt x="2399" y="993"/>
                  <a:pt x="2398" y="994"/>
                </a:cubicBezTo>
                <a:cubicBezTo>
                  <a:pt x="2398" y="995"/>
                  <a:pt x="2397" y="995"/>
                  <a:pt x="2397" y="996"/>
                </a:cubicBezTo>
                <a:cubicBezTo>
                  <a:pt x="2396" y="997"/>
                  <a:pt x="2395" y="998"/>
                  <a:pt x="2394" y="999"/>
                </a:cubicBezTo>
                <a:cubicBezTo>
                  <a:pt x="2393" y="1000"/>
                  <a:pt x="2392" y="1000"/>
                  <a:pt x="2391" y="1001"/>
                </a:cubicBezTo>
                <a:cubicBezTo>
                  <a:pt x="2390" y="1002"/>
                  <a:pt x="2390" y="1003"/>
                  <a:pt x="2389" y="1004"/>
                </a:cubicBezTo>
                <a:cubicBezTo>
                  <a:pt x="2388" y="1005"/>
                  <a:pt x="2387" y="1005"/>
                  <a:pt x="2386" y="1006"/>
                </a:cubicBezTo>
                <a:cubicBezTo>
                  <a:pt x="2385" y="1007"/>
                  <a:pt x="2383" y="1008"/>
                  <a:pt x="2382" y="1010"/>
                </a:cubicBezTo>
                <a:cubicBezTo>
                  <a:pt x="2382" y="1011"/>
                  <a:pt x="2382" y="1012"/>
                  <a:pt x="2381" y="1013"/>
                </a:cubicBezTo>
                <a:cubicBezTo>
                  <a:pt x="2381" y="1014"/>
                  <a:pt x="2380" y="1016"/>
                  <a:pt x="2379" y="1015"/>
                </a:cubicBezTo>
                <a:cubicBezTo>
                  <a:pt x="2378" y="1015"/>
                  <a:pt x="2378" y="1015"/>
                  <a:pt x="2378" y="1015"/>
                </a:cubicBezTo>
                <a:cubicBezTo>
                  <a:pt x="2377" y="1014"/>
                  <a:pt x="2377" y="1014"/>
                  <a:pt x="2376" y="1015"/>
                </a:cubicBezTo>
                <a:cubicBezTo>
                  <a:pt x="2376" y="1015"/>
                  <a:pt x="2376" y="1015"/>
                  <a:pt x="2376" y="1015"/>
                </a:cubicBezTo>
                <a:cubicBezTo>
                  <a:pt x="2376" y="1016"/>
                  <a:pt x="2377" y="1015"/>
                  <a:pt x="2377" y="1016"/>
                </a:cubicBezTo>
                <a:cubicBezTo>
                  <a:pt x="2377" y="1016"/>
                  <a:pt x="2374" y="1017"/>
                  <a:pt x="2374" y="1016"/>
                </a:cubicBezTo>
                <a:cubicBezTo>
                  <a:pt x="2374" y="1016"/>
                  <a:pt x="2375" y="1016"/>
                  <a:pt x="2375" y="1016"/>
                </a:cubicBezTo>
                <a:cubicBezTo>
                  <a:pt x="2375" y="1015"/>
                  <a:pt x="2375" y="1015"/>
                  <a:pt x="2374" y="1015"/>
                </a:cubicBezTo>
                <a:cubicBezTo>
                  <a:pt x="2373" y="1015"/>
                  <a:pt x="2373" y="1015"/>
                  <a:pt x="2372" y="1015"/>
                </a:cubicBezTo>
                <a:cubicBezTo>
                  <a:pt x="2372" y="1015"/>
                  <a:pt x="2371" y="1016"/>
                  <a:pt x="2371" y="1016"/>
                </a:cubicBezTo>
                <a:cubicBezTo>
                  <a:pt x="2371" y="1017"/>
                  <a:pt x="2372" y="1016"/>
                  <a:pt x="2372" y="1016"/>
                </a:cubicBezTo>
                <a:cubicBezTo>
                  <a:pt x="2373" y="1016"/>
                  <a:pt x="2373" y="1016"/>
                  <a:pt x="2373" y="1016"/>
                </a:cubicBezTo>
                <a:cubicBezTo>
                  <a:pt x="2373" y="1017"/>
                  <a:pt x="2374" y="1017"/>
                  <a:pt x="2374" y="1017"/>
                </a:cubicBezTo>
                <a:cubicBezTo>
                  <a:pt x="2374" y="1017"/>
                  <a:pt x="2373" y="1017"/>
                  <a:pt x="2373" y="1017"/>
                </a:cubicBezTo>
                <a:cubicBezTo>
                  <a:pt x="2372" y="1017"/>
                  <a:pt x="2372" y="1018"/>
                  <a:pt x="2372" y="1018"/>
                </a:cubicBezTo>
                <a:cubicBezTo>
                  <a:pt x="2372" y="1017"/>
                  <a:pt x="2372" y="1017"/>
                  <a:pt x="2371" y="1017"/>
                </a:cubicBezTo>
                <a:cubicBezTo>
                  <a:pt x="2371" y="1017"/>
                  <a:pt x="2370" y="1017"/>
                  <a:pt x="2370" y="1017"/>
                </a:cubicBezTo>
                <a:cubicBezTo>
                  <a:pt x="2370" y="1017"/>
                  <a:pt x="2370" y="1017"/>
                  <a:pt x="2369" y="1016"/>
                </a:cubicBezTo>
                <a:cubicBezTo>
                  <a:pt x="2369" y="1016"/>
                  <a:pt x="2368" y="1016"/>
                  <a:pt x="2367" y="1016"/>
                </a:cubicBezTo>
                <a:cubicBezTo>
                  <a:pt x="2366" y="1016"/>
                  <a:pt x="2365" y="1016"/>
                  <a:pt x="2364" y="1016"/>
                </a:cubicBezTo>
                <a:cubicBezTo>
                  <a:pt x="2362" y="1016"/>
                  <a:pt x="2361" y="1017"/>
                  <a:pt x="2359" y="1017"/>
                </a:cubicBezTo>
                <a:cubicBezTo>
                  <a:pt x="2358" y="1018"/>
                  <a:pt x="2357" y="1018"/>
                  <a:pt x="2356" y="1018"/>
                </a:cubicBezTo>
                <a:cubicBezTo>
                  <a:pt x="2355" y="1019"/>
                  <a:pt x="2353" y="1019"/>
                  <a:pt x="2352" y="1018"/>
                </a:cubicBezTo>
                <a:cubicBezTo>
                  <a:pt x="2351" y="1018"/>
                  <a:pt x="2351" y="1018"/>
                  <a:pt x="2351" y="1017"/>
                </a:cubicBezTo>
                <a:cubicBezTo>
                  <a:pt x="2350" y="1017"/>
                  <a:pt x="2350" y="1017"/>
                  <a:pt x="2350" y="1016"/>
                </a:cubicBezTo>
                <a:cubicBezTo>
                  <a:pt x="2350" y="1016"/>
                  <a:pt x="2350" y="1015"/>
                  <a:pt x="2350" y="1015"/>
                </a:cubicBezTo>
                <a:cubicBezTo>
                  <a:pt x="2350" y="1014"/>
                  <a:pt x="2350" y="1015"/>
                  <a:pt x="2349" y="1015"/>
                </a:cubicBezTo>
                <a:cubicBezTo>
                  <a:pt x="2349" y="1016"/>
                  <a:pt x="2348" y="1015"/>
                  <a:pt x="2348" y="1014"/>
                </a:cubicBezTo>
                <a:cubicBezTo>
                  <a:pt x="2348" y="1014"/>
                  <a:pt x="2348" y="1013"/>
                  <a:pt x="2348" y="1013"/>
                </a:cubicBezTo>
                <a:cubicBezTo>
                  <a:pt x="2348" y="1014"/>
                  <a:pt x="2348" y="1014"/>
                  <a:pt x="2347" y="1015"/>
                </a:cubicBezTo>
                <a:cubicBezTo>
                  <a:pt x="2347" y="1015"/>
                  <a:pt x="2347" y="1015"/>
                  <a:pt x="2346" y="1015"/>
                </a:cubicBezTo>
                <a:cubicBezTo>
                  <a:pt x="2346" y="1014"/>
                  <a:pt x="2345" y="1015"/>
                  <a:pt x="2345" y="1014"/>
                </a:cubicBezTo>
                <a:cubicBezTo>
                  <a:pt x="2345" y="1014"/>
                  <a:pt x="2345" y="1013"/>
                  <a:pt x="2345" y="1013"/>
                </a:cubicBezTo>
                <a:cubicBezTo>
                  <a:pt x="2345" y="1012"/>
                  <a:pt x="2346" y="1012"/>
                  <a:pt x="2346" y="1011"/>
                </a:cubicBezTo>
                <a:cubicBezTo>
                  <a:pt x="2347" y="1011"/>
                  <a:pt x="2346" y="1010"/>
                  <a:pt x="2347" y="1009"/>
                </a:cubicBezTo>
                <a:cubicBezTo>
                  <a:pt x="2347" y="1009"/>
                  <a:pt x="2347" y="1009"/>
                  <a:pt x="2347" y="1008"/>
                </a:cubicBezTo>
                <a:cubicBezTo>
                  <a:pt x="2347" y="1008"/>
                  <a:pt x="2347" y="1007"/>
                  <a:pt x="2347" y="1007"/>
                </a:cubicBezTo>
                <a:cubicBezTo>
                  <a:pt x="2347" y="1007"/>
                  <a:pt x="2348" y="1006"/>
                  <a:pt x="2348" y="1006"/>
                </a:cubicBezTo>
                <a:cubicBezTo>
                  <a:pt x="2348" y="1005"/>
                  <a:pt x="2348" y="1005"/>
                  <a:pt x="2348" y="1004"/>
                </a:cubicBezTo>
                <a:cubicBezTo>
                  <a:pt x="2349" y="1003"/>
                  <a:pt x="2349" y="1003"/>
                  <a:pt x="2349" y="1003"/>
                </a:cubicBezTo>
                <a:cubicBezTo>
                  <a:pt x="2348" y="1002"/>
                  <a:pt x="2348" y="1002"/>
                  <a:pt x="2348" y="1002"/>
                </a:cubicBezTo>
                <a:cubicBezTo>
                  <a:pt x="2348" y="1001"/>
                  <a:pt x="2348" y="1001"/>
                  <a:pt x="2347" y="1001"/>
                </a:cubicBezTo>
                <a:cubicBezTo>
                  <a:pt x="2347" y="1000"/>
                  <a:pt x="2347" y="999"/>
                  <a:pt x="2347" y="999"/>
                </a:cubicBezTo>
                <a:cubicBezTo>
                  <a:pt x="2347" y="998"/>
                  <a:pt x="2347" y="998"/>
                  <a:pt x="2348" y="998"/>
                </a:cubicBezTo>
                <a:cubicBezTo>
                  <a:pt x="2348" y="997"/>
                  <a:pt x="2348" y="997"/>
                  <a:pt x="2348" y="996"/>
                </a:cubicBezTo>
                <a:cubicBezTo>
                  <a:pt x="2348" y="996"/>
                  <a:pt x="2348" y="994"/>
                  <a:pt x="2347" y="994"/>
                </a:cubicBezTo>
                <a:cubicBezTo>
                  <a:pt x="2347" y="994"/>
                  <a:pt x="2346" y="994"/>
                  <a:pt x="2346" y="994"/>
                </a:cubicBezTo>
                <a:cubicBezTo>
                  <a:pt x="2346" y="994"/>
                  <a:pt x="2345" y="993"/>
                  <a:pt x="2345" y="993"/>
                </a:cubicBezTo>
                <a:cubicBezTo>
                  <a:pt x="2345" y="992"/>
                  <a:pt x="2345" y="992"/>
                  <a:pt x="2344" y="992"/>
                </a:cubicBezTo>
                <a:cubicBezTo>
                  <a:pt x="2343" y="992"/>
                  <a:pt x="2343" y="992"/>
                  <a:pt x="2342" y="993"/>
                </a:cubicBezTo>
                <a:cubicBezTo>
                  <a:pt x="2341" y="993"/>
                  <a:pt x="2341" y="994"/>
                  <a:pt x="2341" y="995"/>
                </a:cubicBezTo>
                <a:cubicBezTo>
                  <a:pt x="2341" y="996"/>
                  <a:pt x="2341" y="996"/>
                  <a:pt x="2340" y="997"/>
                </a:cubicBezTo>
                <a:cubicBezTo>
                  <a:pt x="2340" y="998"/>
                  <a:pt x="2340" y="998"/>
                  <a:pt x="2340" y="999"/>
                </a:cubicBezTo>
                <a:cubicBezTo>
                  <a:pt x="2340" y="999"/>
                  <a:pt x="2340" y="1000"/>
                  <a:pt x="2339" y="1001"/>
                </a:cubicBezTo>
                <a:cubicBezTo>
                  <a:pt x="2339" y="1001"/>
                  <a:pt x="2339" y="1002"/>
                  <a:pt x="2339" y="1003"/>
                </a:cubicBezTo>
                <a:cubicBezTo>
                  <a:pt x="2339" y="1003"/>
                  <a:pt x="2338" y="1004"/>
                  <a:pt x="2339" y="1005"/>
                </a:cubicBezTo>
                <a:cubicBezTo>
                  <a:pt x="2339" y="1005"/>
                  <a:pt x="2339" y="1006"/>
                  <a:pt x="2339" y="1007"/>
                </a:cubicBezTo>
                <a:cubicBezTo>
                  <a:pt x="2339" y="1007"/>
                  <a:pt x="2339" y="1007"/>
                  <a:pt x="2339" y="1008"/>
                </a:cubicBezTo>
                <a:cubicBezTo>
                  <a:pt x="2338" y="1008"/>
                  <a:pt x="2338" y="1007"/>
                  <a:pt x="2338" y="1007"/>
                </a:cubicBezTo>
                <a:cubicBezTo>
                  <a:pt x="2338" y="1006"/>
                  <a:pt x="2337" y="1005"/>
                  <a:pt x="2337" y="1005"/>
                </a:cubicBezTo>
                <a:cubicBezTo>
                  <a:pt x="2336" y="1004"/>
                  <a:pt x="2336" y="1003"/>
                  <a:pt x="2336" y="1003"/>
                </a:cubicBezTo>
                <a:cubicBezTo>
                  <a:pt x="2335" y="1001"/>
                  <a:pt x="2334" y="1000"/>
                  <a:pt x="2333" y="999"/>
                </a:cubicBezTo>
                <a:cubicBezTo>
                  <a:pt x="2332" y="998"/>
                  <a:pt x="2332" y="996"/>
                  <a:pt x="2331" y="995"/>
                </a:cubicBezTo>
                <a:cubicBezTo>
                  <a:pt x="2330" y="995"/>
                  <a:pt x="2330" y="994"/>
                  <a:pt x="2330" y="993"/>
                </a:cubicBezTo>
                <a:cubicBezTo>
                  <a:pt x="2330" y="993"/>
                  <a:pt x="2330" y="992"/>
                  <a:pt x="2330" y="992"/>
                </a:cubicBezTo>
                <a:cubicBezTo>
                  <a:pt x="2330" y="992"/>
                  <a:pt x="2330" y="992"/>
                  <a:pt x="2331" y="992"/>
                </a:cubicBezTo>
                <a:cubicBezTo>
                  <a:pt x="2331" y="992"/>
                  <a:pt x="2331" y="993"/>
                  <a:pt x="2331" y="993"/>
                </a:cubicBezTo>
                <a:cubicBezTo>
                  <a:pt x="2331" y="993"/>
                  <a:pt x="2331" y="993"/>
                  <a:pt x="2331" y="993"/>
                </a:cubicBezTo>
                <a:cubicBezTo>
                  <a:pt x="2332" y="993"/>
                  <a:pt x="2332" y="994"/>
                  <a:pt x="2332" y="993"/>
                </a:cubicBezTo>
                <a:cubicBezTo>
                  <a:pt x="2332" y="993"/>
                  <a:pt x="2332" y="992"/>
                  <a:pt x="2332" y="992"/>
                </a:cubicBezTo>
                <a:cubicBezTo>
                  <a:pt x="2332" y="991"/>
                  <a:pt x="2332" y="991"/>
                  <a:pt x="2332" y="991"/>
                </a:cubicBezTo>
                <a:cubicBezTo>
                  <a:pt x="2332" y="991"/>
                  <a:pt x="2332" y="990"/>
                  <a:pt x="2332" y="990"/>
                </a:cubicBezTo>
                <a:cubicBezTo>
                  <a:pt x="2332" y="990"/>
                  <a:pt x="2333" y="990"/>
                  <a:pt x="2333" y="990"/>
                </a:cubicBezTo>
                <a:cubicBezTo>
                  <a:pt x="2333" y="989"/>
                  <a:pt x="2333" y="989"/>
                  <a:pt x="2332" y="989"/>
                </a:cubicBezTo>
                <a:cubicBezTo>
                  <a:pt x="2332" y="989"/>
                  <a:pt x="2332" y="988"/>
                  <a:pt x="2332" y="988"/>
                </a:cubicBezTo>
                <a:cubicBezTo>
                  <a:pt x="2332" y="988"/>
                  <a:pt x="2331" y="988"/>
                  <a:pt x="2331" y="987"/>
                </a:cubicBezTo>
                <a:cubicBezTo>
                  <a:pt x="2330" y="987"/>
                  <a:pt x="2330" y="987"/>
                  <a:pt x="2330" y="986"/>
                </a:cubicBezTo>
                <a:cubicBezTo>
                  <a:pt x="2330" y="984"/>
                  <a:pt x="2331" y="986"/>
                  <a:pt x="2331" y="986"/>
                </a:cubicBezTo>
                <a:cubicBezTo>
                  <a:pt x="2332" y="986"/>
                  <a:pt x="2332" y="985"/>
                  <a:pt x="2331" y="985"/>
                </a:cubicBezTo>
                <a:cubicBezTo>
                  <a:pt x="2331" y="985"/>
                  <a:pt x="2331" y="985"/>
                  <a:pt x="2331" y="984"/>
                </a:cubicBezTo>
                <a:cubicBezTo>
                  <a:pt x="2330" y="984"/>
                  <a:pt x="2330" y="984"/>
                  <a:pt x="2330" y="984"/>
                </a:cubicBezTo>
                <a:cubicBezTo>
                  <a:pt x="2330" y="983"/>
                  <a:pt x="2329" y="983"/>
                  <a:pt x="2329" y="983"/>
                </a:cubicBezTo>
                <a:cubicBezTo>
                  <a:pt x="2328" y="983"/>
                  <a:pt x="2328" y="983"/>
                  <a:pt x="2327" y="983"/>
                </a:cubicBezTo>
                <a:cubicBezTo>
                  <a:pt x="2327" y="983"/>
                  <a:pt x="2327" y="981"/>
                  <a:pt x="2326" y="981"/>
                </a:cubicBezTo>
                <a:cubicBezTo>
                  <a:pt x="2326" y="980"/>
                  <a:pt x="2326" y="980"/>
                  <a:pt x="2325" y="980"/>
                </a:cubicBezTo>
                <a:cubicBezTo>
                  <a:pt x="2325" y="980"/>
                  <a:pt x="2325" y="979"/>
                  <a:pt x="2325" y="979"/>
                </a:cubicBezTo>
                <a:cubicBezTo>
                  <a:pt x="2324" y="979"/>
                  <a:pt x="2324" y="979"/>
                  <a:pt x="2324" y="979"/>
                </a:cubicBezTo>
                <a:cubicBezTo>
                  <a:pt x="2323" y="979"/>
                  <a:pt x="2323" y="979"/>
                  <a:pt x="2323" y="979"/>
                </a:cubicBezTo>
                <a:cubicBezTo>
                  <a:pt x="2322" y="978"/>
                  <a:pt x="2322" y="977"/>
                  <a:pt x="2321" y="977"/>
                </a:cubicBezTo>
                <a:cubicBezTo>
                  <a:pt x="2321" y="977"/>
                  <a:pt x="2320" y="976"/>
                  <a:pt x="2321" y="976"/>
                </a:cubicBezTo>
                <a:cubicBezTo>
                  <a:pt x="2321" y="976"/>
                  <a:pt x="2323" y="976"/>
                  <a:pt x="2322" y="975"/>
                </a:cubicBezTo>
                <a:cubicBezTo>
                  <a:pt x="2321" y="975"/>
                  <a:pt x="2321" y="975"/>
                  <a:pt x="2320" y="975"/>
                </a:cubicBezTo>
                <a:cubicBezTo>
                  <a:pt x="2320" y="975"/>
                  <a:pt x="2319" y="975"/>
                  <a:pt x="2319" y="975"/>
                </a:cubicBezTo>
                <a:cubicBezTo>
                  <a:pt x="2319" y="975"/>
                  <a:pt x="2319" y="974"/>
                  <a:pt x="2319" y="974"/>
                </a:cubicBezTo>
                <a:cubicBezTo>
                  <a:pt x="2319" y="974"/>
                  <a:pt x="2318" y="974"/>
                  <a:pt x="2318" y="974"/>
                </a:cubicBezTo>
                <a:cubicBezTo>
                  <a:pt x="2317" y="974"/>
                  <a:pt x="2317" y="974"/>
                  <a:pt x="2317" y="973"/>
                </a:cubicBezTo>
                <a:cubicBezTo>
                  <a:pt x="2316" y="973"/>
                  <a:pt x="2316" y="972"/>
                  <a:pt x="2315" y="971"/>
                </a:cubicBezTo>
                <a:cubicBezTo>
                  <a:pt x="2315" y="970"/>
                  <a:pt x="2315" y="969"/>
                  <a:pt x="2315" y="968"/>
                </a:cubicBezTo>
                <a:cubicBezTo>
                  <a:pt x="2315" y="968"/>
                  <a:pt x="2314" y="967"/>
                  <a:pt x="2314" y="966"/>
                </a:cubicBezTo>
                <a:cubicBezTo>
                  <a:pt x="2314" y="965"/>
                  <a:pt x="2313" y="965"/>
                  <a:pt x="2313" y="964"/>
                </a:cubicBezTo>
                <a:cubicBezTo>
                  <a:pt x="2312" y="963"/>
                  <a:pt x="2312" y="962"/>
                  <a:pt x="2311" y="962"/>
                </a:cubicBezTo>
                <a:cubicBezTo>
                  <a:pt x="2311" y="961"/>
                  <a:pt x="2311" y="961"/>
                  <a:pt x="2311" y="960"/>
                </a:cubicBezTo>
                <a:cubicBezTo>
                  <a:pt x="2311" y="960"/>
                  <a:pt x="2311" y="960"/>
                  <a:pt x="2311" y="959"/>
                </a:cubicBezTo>
                <a:cubicBezTo>
                  <a:pt x="2310" y="959"/>
                  <a:pt x="2310" y="958"/>
                  <a:pt x="2310" y="958"/>
                </a:cubicBezTo>
                <a:cubicBezTo>
                  <a:pt x="2309" y="957"/>
                  <a:pt x="2309" y="956"/>
                  <a:pt x="2309" y="955"/>
                </a:cubicBezTo>
                <a:cubicBezTo>
                  <a:pt x="2309" y="955"/>
                  <a:pt x="2309" y="955"/>
                  <a:pt x="2308" y="955"/>
                </a:cubicBezTo>
                <a:cubicBezTo>
                  <a:pt x="2308" y="954"/>
                  <a:pt x="2308" y="953"/>
                  <a:pt x="2308" y="953"/>
                </a:cubicBezTo>
                <a:cubicBezTo>
                  <a:pt x="2308" y="952"/>
                  <a:pt x="2307" y="952"/>
                  <a:pt x="2307" y="952"/>
                </a:cubicBezTo>
                <a:cubicBezTo>
                  <a:pt x="2306" y="952"/>
                  <a:pt x="2306" y="952"/>
                  <a:pt x="2305" y="952"/>
                </a:cubicBezTo>
                <a:cubicBezTo>
                  <a:pt x="2305" y="952"/>
                  <a:pt x="2304" y="952"/>
                  <a:pt x="2305" y="951"/>
                </a:cubicBezTo>
                <a:cubicBezTo>
                  <a:pt x="2305" y="951"/>
                  <a:pt x="2305" y="951"/>
                  <a:pt x="2306" y="951"/>
                </a:cubicBezTo>
                <a:cubicBezTo>
                  <a:pt x="2306" y="951"/>
                  <a:pt x="2306" y="950"/>
                  <a:pt x="2306" y="950"/>
                </a:cubicBezTo>
                <a:cubicBezTo>
                  <a:pt x="2307" y="949"/>
                  <a:pt x="2307" y="949"/>
                  <a:pt x="2308" y="950"/>
                </a:cubicBezTo>
                <a:cubicBezTo>
                  <a:pt x="2308" y="950"/>
                  <a:pt x="2308" y="950"/>
                  <a:pt x="2309" y="950"/>
                </a:cubicBezTo>
                <a:cubicBezTo>
                  <a:pt x="2309" y="950"/>
                  <a:pt x="2309" y="949"/>
                  <a:pt x="2310" y="949"/>
                </a:cubicBezTo>
                <a:cubicBezTo>
                  <a:pt x="2310" y="949"/>
                  <a:pt x="2311" y="949"/>
                  <a:pt x="2311" y="948"/>
                </a:cubicBezTo>
                <a:cubicBezTo>
                  <a:pt x="2311" y="947"/>
                  <a:pt x="2311" y="947"/>
                  <a:pt x="2311" y="947"/>
                </a:cubicBezTo>
                <a:cubicBezTo>
                  <a:pt x="2311" y="947"/>
                  <a:pt x="2311" y="946"/>
                  <a:pt x="2311" y="946"/>
                </a:cubicBezTo>
                <a:cubicBezTo>
                  <a:pt x="2311" y="946"/>
                  <a:pt x="2310" y="946"/>
                  <a:pt x="2310" y="946"/>
                </a:cubicBezTo>
                <a:cubicBezTo>
                  <a:pt x="2310" y="945"/>
                  <a:pt x="2310" y="945"/>
                  <a:pt x="2310" y="945"/>
                </a:cubicBezTo>
                <a:cubicBezTo>
                  <a:pt x="2310" y="945"/>
                  <a:pt x="2310" y="945"/>
                  <a:pt x="2309" y="945"/>
                </a:cubicBezTo>
                <a:cubicBezTo>
                  <a:pt x="2309" y="945"/>
                  <a:pt x="2309" y="945"/>
                  <a:pt x="2308" y="945"/>
                </a:cubicBezTo>
                <a:cubicBezTo>
                  <a:pt x="2308" y="946"/>
                  <a:pt x="2308" y="946"/>
                  <a:pt x="2307" y="945"/>
                </a:cubicBezTo>
                <a:cubicBezTo>
                  <a:pt x="2307" y="945"/>
                  <a:pt x="2307" y="945"/>
                  <a:pt x="2307" y="944"/>
                </a:cubicBezTo>
                <a:cubicBezTo>
                  <a:pt x="2307" y="944"/>
                  <a:pt x="2306" y="944"/>
                  <a:pt x="2307" y="944"/>
                </a:cubicBezTo>
                <a:cubicBezTo>
                  <a:pt x="2307" y="944"/>
                  <a:pt x="2307" y="944"/>
                  <a:pt x="2307" y="944"/>
                </a:cubicBezTo>
                <a:cubicBezTo>
                  <a:pt x="2307" y="944"/>
                  <a:pt x="2308" y="944"/>
                  <a:pt x="2308" y="944"/>
                </a:cubicBezTo>
                <a:cubicBezTo>
                  <a:pt x="2309" y="944"/>
                  <a:pt x="2309" y="944"/>
                  <a:pt x="2310" y="945"/>
                </a:cubicBezTo>
                <a:cubicBezTo>
                  <a:pt x="2310" y="945"/>
                  <a:pt x="2311" y="945"/>
                  <a:pt x="2311" y="945"/>
                </a:cubicBezTo>
                <a:cubicBezTo>
                  <a:pt x="2312" y="945"/>
                  <a:pt x="2312" y="945"/>
                  <a:pt x="2312" y="945"/>
                </a:cubicBezTo>
                <a:cubicBezTo>
                  <a:pt x="2313" y="945"/>
                  <a:pt x="2313" y="945"/>
                  <a:pt x="2314" y="945"/>
                </a:cubicBezTo>
                <a:cubicBezTo>
                  <a:pt x="2315" y="944"/>
                  <a:pt x="2316" y="945"/>
                  <a:pt x="2317" y="944"/>
                </a:cubicBezTo>
                <a:cubicBezTo>
                  <a:pt x="2317" y="944"/>
                  <a:pt x="2318" y="944"/>
                  <a:pt x="2318" y="943"/>
                </a:cubicBezTo>
                <a:cubicBezTo>
                  <a:pt x="2318" y="943"/>
                  <a:pt x="2318" y="942"/>
                  <a:pt x="2317" y="941"/>
                </a:cubicBezTo>
                <a:cubicBezTo>
                  <a:pt x="2317" y="941"/>
                  <a:pt x="2317" y="941"/>
                  <a:pt x="2317" y="940"/>
                </a:cubicBezTo>
                <a:cubicBezTo>
                  <a:pt x="2318" y="940"/>
                  <a:pt x="2318" y="940"/>
                  <a:pt x="2319" y="940"/>
                </a:cubicBezTo>
                <a:cubicBezTo>
                  <a:pt x="2319" y="940"/>
                  <a:pt x="2319" y="938"/>
                  <a:pt x="2320" y="938"/>
                </a:cubicBezTo>
                <a:cubicBezTo>
                  <a:pt x="2320" y="938"/>
                  <a:pt x="2321" y="938"/>
                  <a:pt x="2321" y="939"/>
                </a:cubicBezTo>
                <a:cubicBezTo>
                  <a:pt x="2321" y="939"/>
                  <a:pt x="2321" y="939"/>
                  <a:pt x="2321" y="939"/>
                </a:cubicBezTo>
                <a:cubicBezTo>
                  <a:pt x="2320" y="940"/>
                  <a:pt x="2319" y="940"/>
                  <a:pt x="2319" y="940"/>
                </a:cubicBezTo>
                <a:cubicBezTo>
                  <a:pt x="2319" y="941"/>
                  <a:pt x="2320" y="941"/>
                  <a:pt x="2320" y="941"/>
                </a:cubicBezTo>
                <a:cubicBezTo>
                  <a:pt x="2321" y="941"/>
                  <a:pt x="2321" y="941"/>
                  <a:pt x="2321" y="941"/>
                </a:cubicBezTo>
                <a:cubicBezTo>
                  <a:pt x="2322" y="942"/>
                  <a:pt x="2323" y="942"/>
                  <a:pt x="2324" y="942"/>
                </a:cubicBezTo>
                <a:cubicBezTo>
                  <a:pt x="2324" y="943"/>
                  <a:pt x="2324" y="944"/>
                  <a:pt x="2325" y="944"/>
                </a:cubicBezTo>
                <a:cubicBezTo>
                  <a:pt x="2325" y="945"/>
                  <a:pt x="2326" y="944"/>
                  <a:pt x="2326" y="944"/>
                </a:cubicBezTo>
                <a:cubicBezTo>
                  <a:pt x="2326" y="944"/>
                  <a:pt x="2327" y="944"/>
                  <a:pt x="2327" y="943"/>
                </a:cubicBezTo>
                <a:cubicBezTo>
                  <a:pt x="2327" y="943"/>
                  <a:pt x="2328" y="943"/>
                  <a:pt x="2328" y="943"/>
                </a:cubicBezTo>
                <a:cubicBezTo>
                  <a:pt x="2329" y="943"/>
                  <a:pt x="2329" y="943"/>
                  <a:pt x="2329" y="943"/>
                </a:cubicBezTo>
                <a:cubicBezTo>
                  <a:pt x="2330" y="943"/>
                  <a:pt x="2330" y="942"/>
                  <a:pt x="2330" y="942"/>
                </a:cubicBezTo>
                <a:cubicBezTo>
                  <a:pt x="2331" y="942"/>
                  <a:pt x="2331" y="943"/>
                  <a:pt x="2331" y="943"/>
                </a:cubicBezTo>
                <a:cubicBezTo>
                  <a:pt x="2331" y="943"/>
                  <a:pt x="2331" y="944"/>
                  <a:pt x="2332" y="944"/>
                </a:cubicBezTo>
                <a:cubicBezTo>
                  <a:pt x="2332" y="944"/>
                  <a:pt x="2332" y="944"/>
                  <a:pt x="2332" y="945"/>
                </a:cubicBezTo>
                <a:cubicBezTo>
                  <a:pt x="2333" y="945"/>
                  <a:pt x="2332" y="946"/>
                  <a:pt x="2333" y="947"/>
                </a:cubicBezTo>
                <a:cubicBezTo>
                  <a:pt x="2333" y="947"/>
                  <a:pt x="2334" y="947"/>
                  <a:pt x="2334" y="947"/>
                </a:cubicBezTo>
                <a:cubicBezTo>
                  <a:pt x="2334" y="948"/>
                  <a:pt x="2335" y="948"/>
                  <a:pt x="2335" y="948"/>
                </a:cubicBezTo>
                <a:cubicBezTo>
                  <a:pt x="2335" y="949"/>
                  <a:pt x="2335" y="949"/>
                  <a:pt x="2336" y="950"/>
                </a:cubicBezTo>
                <a:cubicBezTo>
                  <a:pt x="2337" y="950"/>
                  <a:pt x="2337" y="951"/>
                  <a:pt x="2337" y="952"/>
                </a:cubicBezTo>
                <a:cubicBezTo>
                  <a:pt x="2338" y="952"/>
                  <a:pt x="2338" y="953"/>
                  <a:pt x="2338" y="953"/>
                </a:cubicBezTo>
                <a:cubicBezTo>
                  <a:pt x="2338" y="954"/>
                  <a:pt x="2337" y="954"/>
                  <a:pt x="2337" y="955"/>
                </a:cubicBezTo>
                <a:cubicBezTo>
                  <a:pt x="2337" y="955"/>
                  <a:pt x="2338" y="955"/>
                  <a:pt x="2338" y="955"/>
                </a:cubicBezTo>
                <a:cubicBezTo>
                  <a:pt x="2338" y="955"/>
                  <a:pt x="2339" y="955"/>
                  <a:pt x="2339" y="955"/>
                </a:cubicBezTo>
                <a:cubicBezTo>
                  <a:pt x="2339" y="956"/>
                  <a:pt x="2340" y="956"/>
                  <a:pt x="2340" y="956"/>
                </a:cubicBezTo>
                <a:cubicBezTo>
                  <a:pt x="2341" y="957"/>
                  <a:pt x="2340" y="958"/>
                  <a:pt x="2340" y="959"/>
                </a:cubicBezTo>
                <a:cubicBezTo>
                  <a:pt x="2340" y="959"/>
                  <a:pt x="2341" y="959"/>
                  <a:pt x="2341" y="960"/>
                </a:cubicBezTo>
                <a:cubicBezTo>
                  <a:pt x="2341" y="960"/>
                  <a:pt x="2341" y="960"/>
                  <a:pt x="2341" y="961"/>
                </a:cubicBezTo>
                <a:cubicBezTo>
                  <a:pt x="2342" y="961"/>
                  <a:pt x="2342" y="961"/>
                  <a:pt x="2342" y="962"/>
                </a:cubicBezTo>
                <a:cubicBezTo>
                  <a:pt x="2342" y="962"/>
                  <a:pt x="2342" y="963"/>
                  <a:pt x="2342" y="963"/>
                </a:cubicBezTo>
                <a:cubicBezTo>
                  <a:pt x="2343" y="964"/>
                  <a:pt x="2343" y="965"/>
                  <a:pt x="2343" y="965"/>
                </a:cubicBezTo>
                <a:cubicBezTo>
                  <a:pt x="2343" y="966"/>
                  <a:pt x="2344" y="966"/>
                  <a:pt x="2344" y="967"/>
                </a:cubicBezTo>
                <a:cubicBezTo>
                  <a:pt x="2345" y="968"/>
                  <a:pt x="2346" y="970"/>
                  <a:pt x="2348" y="971"/>
                </a:cubicBezTo>
                <a:cubicBezTo>
                  <a:pt x="2349" y="971"/>
                  <a:pt x="2351" y="971"/>
                  <a:pt x="2353" y="971"/>
                </a:cubicBezTo>
                <a:cubicBezTo>
                  <a:pt x="2353" y="971"/>
                  <a:pt x="2353" y="972"/>
                  <a:pt x="2354" y="972"/>
                </a:cubicBezTo>
                <a:cubicBezTo>
                  <a:pt x="2354" y="972"/>
                  <a:pt x="2355" y="972"/>
                  <a:pt x="2355" y="972"/>
                </a:cubicBezTo>
                <a:cubicBezTo>
                  <a:pt x="2355" y="972"/>
                  <a:pt x="2355" y="973"/>
                  <a:pt x="2356" y="973"/>
                </a:cubicBezTo>
                <a:cubicBezTo>
                  <a:pt x="2356" y="973"/>
                  <a:pt x="2356" y="973"/>
                  <a:pt x="2357" y="973"/>
                </a:cubicBezTo>
                <a:cubicBezTo>
                  <a:pt x="2358" y="973"/>
                  <a:pt x="2358" y="974"/>
                  <a:pt x="2359" y="975"/>
                </a:cubicBezTo>
                <a:cubicBezTo>
                  <a:pt x="2359" y="975"/>
                  <a:pt x="2360" y="976"/>
                  <a:pt x="2360" y="976"/>
                </a:cubicBezTo>
                <a:cubicBezTo>
                  <a:pt x="2361" y="977"/>
                  <a:pt x="2361" y="978"/>
                  <a:pt x="2362" y="978"/>
                </a:cubicBezTo>
                <a:cubicBezTo>
                  <a:pt x="2362" y="979"/>
                  <a:pt x="2363" y="979"/>
                  <a:pt x="2364" y="980"/>
                </a:cubicBezTo>
                <a:cubicBezTo>
                  <a:pt x="2364" y="980"/>
                  <a:pt x="2365" y="980"/>
                  <a:pt x="2365" y="980"/>
                </a:cubicBezTo>
                <a:cubicBezTo>
                  <a:pt x="2366" y="981"/>
                  <a:pt x="2366" y="981"/>
                  <a:pt x="2366" y="981"/>
                </a:cubicBezTo>
                <a:cubicBezTo>
                  <a:pt x="2368" y="981"/>
                  <a:pt x="2369" y="981"/>
                  <a:pt x="2369" y="982"/>
                </a:cubicBezTo>
                <a:cubicBezTo>
                  <a:pt x="2370" y="983"/>
                  <a:pt x="2370" y="984"/>
                  <a:pt x="2371" y="984"/>
                </a:cubicBezTo>
                <a:cubicBezTo>
                  <a:pt x="2371" y="985"/>
                  <a:pt x="2372" y="985"/>
                  <a:pt x="2373" y="985"/>
                </a:cubicBezTo>
                <a:cubicBezTo>
                  <a:pt x="2374" y="986"/>
                  <a:pt x="2375" y="986"/>
                  <a:pt x="2375" y="986"/>
                </a:cubicBezTo>
                <a:cubicBezTo>
                  <a:pt x="2377" y="986"/>
                  <a:pt x="2379" y="986"/>
                  <a:pt x="2380" y="986"/>
                </a:cubicBezTo>
                <a:cubicBezTo>
                  <a:pt x="2381" y="986"/>
                  <a:pt x="2382" y="987"/>
                  <a:pt x="2382" y="987"/>
                </a:cubicBezTo>
                <a:cubicBezTo>
                  <a:pt x="2383" y="988"/>
                  <a:pt x="2384" y="988"/>
                  <a:pt x="2385" y="987"/>
                </a:cubicBezTo>
                <a:cubicBezTo>
                  <a:pt x="2385" y="987"/>
                  <a:pt x="2386" y="987"/>
                  <a:pt x="2387" y="987"/>
                </a:cubicBezTo>
                <a:cubicBezTo>
                  <a:pt x="2388" y="986"/>
                  <a:pt x="2388" y="986"/>
                  <a:pt x="2389" y="986"/>
                </a:cubicBezTo>
                <a:cubicBezTo>
                  <a:pt x="2389" y="985"/>
                  <a:pt x="2390" y="986"/>
                  <a:pt x="2390" y="985"/>
                </a:cubicBezTo>
                <a:cubicBezTo>
                  <a:pt x="2391" y="985"/>
                  <a:pt x="2391" y="985"/>
                  <a:pt x="2392" y="985"/>
                </a:cubicBezTo>
                <a:cubicBezTo>
                  <a:pt x="2392" y="984"/>
                  <a:pt x="2392" y="984"/>
                  <a:pt x="2392" y="984"/>
                </a:cubicBezTo>
                <a:cubicBezTo>
                  <a:pt x="2393" y="984"/>
                  <a:pt x="2393" y="985"/>
                  <a:pt x="2393" y="985"/>
                </a:cubicBezTo>
                <a:cubicBezTo>
                  <a:pt x="2392" y="985"/>
                  <a:pt x="2392" y="985"/>
                  <a:pt x="2392" y="985"/>
                </a:cubicBezTo>
                <a:cubicBezTo>
                  <a:pt x="2391" y="985"/>
                  <a:pt x="2391" y="986"/>
                  <a:pt x="2391" y="986"/>
                </a:cubicBezTo>
                <a:cubicBezTo>
                  <a:pt x="2391" y="986"/>
                  <a:pt x="2390" y="987"/>
                  <a:pt x="2390" y="988"/>
                </a:cubicBezTo>
                <a:cubicBezTo>
                  <a:pt x="2391" y="988"/>
                  <a:pt x="2391" y="986"/>
                  <a:pt x="2392" y="986"/>
                </a:cubicBezTo>
                <a:cubicBezTo>
                  <a:pt x="2393" y="986"/>
                  <a:pt x="2393" y="986"/>
                  <a:pt x="2393" y="986"/>
                </a:cubicBezTo>
                <a:cubicBezTo>
                  <a:pt x="2394" y="986"/>
                  <a:pt x="2394" y="986"/>
                  <a:pt x="2394" y="986"/>
                </a:cubicBezTo>
                <a:cubicBezTo>
                  <a:pt x="2395" y="985"/>
                  <a:pt x="2395" y="986"/>
                  <a:pt x="2395" y="985"/>
                </a:cubicBezTo>
                <a:cubicBezTo>
                  <a:pt x="2396" y="985"/>
                  <a:pt x="2396" y="985"/>
                  <a:pt x="2396" y="985"/>
                </a:cubicBezTo>
                <a:cubicBezTo>
                  <a:pt x="2397" y="985"/>
                  <a:pt x="2397" y="984"/>
                  <a:pt x="2397" y="984"/>
                </a:cubicBezTo>
                <a:cubicBezTo>
                  <a:pt x="2398" y="984"/>
                  <a:pt x="2397" y="985"/>
                  <a:pt x="2398" y="985"/>
                </a:cubicBezTo>
                <a:cubicBezTo>
                  <a:pt x="2398" y="985"/>
                  <a:pt x="2399" y="985"/>
                  <a:pt x="2399" y="985"/>
                </a:cubicBezTo>
                <a:cubicBezTo>
                  <a:pt x="2399" y="985"/>
                  <a:pt x="2399" y="984"/>
                  <a:pt x="2399" y="984"/>
                </a:cubicBezTo>
                <a:cubicBezTo>
                  <a:pt x="2400" y="983"/>
                  <a:pt x="2400" y="983"/>
                  <a:pt x="2401" y="982"/>
                </a:cubicBezTo>
                <a:cubicBezTo>
                  <a:pt x="2401" y="982"/>
                  <a:pt x="2402" y="982"/>
                  <a:pt x="2402" y="982"/>
                </a:cubicBezTo>
                <a:cubicBezTo>
                  <a:pt x="2401" y="982"/>
                  <a:pt x="2401" y="982"/>
                  <a:pt x="2401" y="982"/>
                </a:cubicBezTo>
                <a:cubicBezTo>
                  <a:pt x="2400" y="982"/>
                  <a:pt x="2400" y="982"/>
                  <a:pt x="2399" y="982"/>
                </a:cubicBezTo>
                <a:cubicBezTo>
                  <a:pt x="2399" y="982"/>
                  <a:pt x="2399" y="982"/>
                  <a:pt x="2398" y="982"/>
                </a:cubicBezTo>
                <a:cubicBezTo>
                  <a:pt x="2398" y="982"/>
                  <a:pt x="2397" y="982"/>
                  <a:pt x="2396" y="982"/>
                </a:cubicBezTo>
                <a:cubicBezTo>
                  <a:pt x="2395" y="982"/>
                  <a:pt x="2395" y="983"/>
                  <a:pt x="2395" y="984"/>
                </a:cubicBezTo>
                <a:cubicBezTo>
                  <a:pt x="2395" y="984"/>
                  <a:pt x="2394" y="984"/>
                  <a:pt x="2394" y="985"/>
                </a:cubicBezTo>
                <a:cubicBezTo>
                  <a:pt x="2393" y="985"/>
                  <a:pt x="2393" y="984"/>
                  <a:pt x="2393" y="984"/>
                </a:cubicBezTo>
                <a:cubicBezTo>
                  <a:pt x="2393" y="983"/>
                  <a:pt x="2394" y="983"/>
                  <a:pt x="2394" y="983"/>
                </a:cubicBezTo>
                <a:cubicBezTo>
                  <a:pt x="2394" y="982"/>
                  <a:pt x="2394" y="982"/>
                  <a:pt x="2394" y="982"/>
                </a:cubicBezTo>
                <a:cubicBezTo>
                  <a:pt x="2394" y="981"/>
                  <a:pt x="2395" y="982"/>
                  <a:pt x="2395" y="981"/>
                </a:cubicBezTo>
                <a:cubicBezTo>
                  <a:pt x="2396" y="981"/>
                  <a:pt x="2396" y="981"/>
                  <a:pt x="2396" y="981"/>
                </a:cubicBezTo>
                <a:cubicBezTo>
                  <a:pt x="2397" y="980"/>
                  <a:pt x="2398" y="980"/>
                  <a:pt x="2399" y="980"/>
                </a:cubicBezTo>
                <a:cubicBezTo>
                  <a:pt x="2399" y="980"/>
                  <a:pt x="2400" y="980"/>
                  <a:pt x="2401" y="980"/>
                </a:cubicBezTo>
                <a:cubicBezTo>
                  <a:pt x="2402" y="979"/>
                  <a:pt x="2403" y="979"/>
                  <a:pt x="2403" y="979"/>
                </a:cubicBezTo>
                <a:cubicBezTo>
                  <a:pt x="2404" y="979"/>
                  <a:pt x="2405" y="980"/>
                  <a:pt x="2406" y="980"/>
                </a:cubicBezTo>
                <a:cubicBezTo>
                  <a:pt x="2407" y="980"/>
                  <a:pt x="2407" y="980"/>
                  <a:pt x="2408" y="980"/>
                </a:cubicBezTo>
                <a:cubicBezTo>
                  <a:pt x="2410" y="981"/>
                  <a:pt x="2409" y="983"/>
                  <a:pt x="2410" y="984"/>
                </a:cubicBezTo>
                <a:cubicBezTo>
                  <a:pt x="2410" y="985"/>
                  <a:pt x="2410" y="985"/>
                  <a:pt x="2410" y="986"/>
                </a:cubicBezTo>
                <a:cubicBezTo>
                  <a:pt x="2411" y="987"/>
                  <a:pt x="2411" y="987"/>
                  <a:pt x="2411" y="988"/>
                </a:cubicBezTo>
                <a:cubicBezTo>
                  <a:pt x="2411" y="988"/>
                  <a:pt x="2411" y="989"/>
                  <a:pt x="2411" y="990"/>
                </a:cubicBezTo>
                <a:cubicBezTo>
                  <a:pt x="2411" y="991"/>
                  <a:pt x="2412" y="991"/>
                  <a:pt x="2412" y="992"/>
                </a:cubicBezTo>
                <a:cubicBezTo>
                  <a:pt x="2412" y="994"/>
                  <a:pt x="2412" y="996"/>
                  <a:pt x="2414" y="997"/>
                </a:cubicBezTo>
                <a:cubicBezTo>
                  <a:pt x="2414" y="997"/>
                  <a:pt x="2415" y="997"/>
                  <a:pt x="2416" y="997"/>
                </a:cubicBezTo>
                <a:cubicBezTo>
                  <a:pt x="2417" y="997"/>
                  <a:pt x="2418" y="997"/>
                  <a:pt x="2419" y="997"/>
                </a:cubicBezTo>
                <a:cubicBezTo>
                  <a:pt x="2420" y="998"/>
                  <a:pt x="2420" y="997"/>
                  <a:pt x="2421" y="997"/>
                </a:cubicBezTo>
                <a:cubicBezTo>
                  <a:pt x="2422" y="998"/>
                  <a:pt x="2423" y="998"/>
                  <a:pt x="2424" y="998"/>
                </a:cubicBezTo>
                <a:cubicBezTo>
                  <a:pt x="2425" y="998"/>
                  <a:pt x="2425" y="998"/>
                  <a:pt x="2426" y="999"/>
                </a:cubicBezTo>
                <a:cubicBezTo>
                  <a:pt x="2427" y="999"/>
                  <a:pt x="2428" y="999"/>
                  <a:pt x="2429" y="999"/>
                </a:cubicBezTo>
                <a:cubicBezTo>
                  <a:pt x="2430" y="999"/>
                  <a:pt x="2430" y="999"/>
                  <a:pt x="2431" y="1000"/>
                </a:cubicBezTo>
                <a:cubicBezTo>
                  <a:pt x="2432" y="1000"/>
                  <a:pt x="2432" y="1001"/>
                  <a:pt x="2433" y="1001"/>
                </a:cubicBezTo>
                <a:cubicBezTo>
                  <a:pt x="2434" y="1001"/>
                  <a:pt x="2435" y="1001"/>
                  <a:pt x="2435" y="1001"/>
                </a:cubicBezTo>
                <a:cubicBezTo>
                  <a:pt x="2436" y="1001"/>
                  <a:pt x="2437" y="1000"/>
                  <a:pt x="2438" y="1000"/>
                </a:cubicBezTo>
                <a:cubicBezTo>
                  <a:pt x="2440" y="1000"/>
                  <a:pt x="2441" y="1000"/>
                  <a:pt x="2443" y="1000"/>
                </a:cubicBezTo>
                <a:cubicBezTo>
                  <a:pt x="2445" y="1000"/>
                  <a:pt x="2446" y="1001"/>
                  <a:pt x="2448" y="1001"/>
                </a:cubicBezTo>
                <a:cubicBezTo>
                  <a:pt x="2449" y="1001"/>
                  <a:pt x="2449" y="1001"/>
                  <a:pt x="2450" y="1001"/>
                </a:cubicBezTo>
                <a:cubicBezTo>
                  <a:pt x="2450" y="1001"/>
                  <a:pt x="2451" y="1002"/>
                  <a:pt x="2451" y="1002"/>
                </a:cubicBezTo>
                <a:cubicBezTo>
                  <a:pt x="2451" y="1003"/>
                  <a:pt x="2452" y="1003"/>
                  <a:pt x="2453" y="1004"/>
                </a:cubicBezTo>
                <a:cubicBezTo>
                  <a:pt x="2454" y="1004"/>
                  <a:pt x="2455" y="1004"/>
                  <a:pt x="2456" y="1004"/>
                </a:cubicBezTo>
                <a:cubicBezTo>
                  <a:pt x="2457" y="1004"/>
                  <a:pt x="2458" y="1004"/>
                  <a:pt x="2458" y="1004"/>
                </a:cubicBezTo>
                <a:cubicBezTo>
                  <a:pt x="2459" y="1004"/>
                  <a:pt x="2460" y="1004"/>
                  <a:pt x="2461" y="1004"/>
                </a:cubicBezTo>
                <a:cubicBezTo>
                  <a:pt x="2462" y="1004"/>
                  <a:pt x="2462" y="1004"/>
                  <a:pt x="2463" y="1004"/>
                </a:cubicBezTo>
                <a:cubicBezTo>
                  <a:pt x="2464" y="1004"/>
                  <a:pt x="2464" y="1004"/>
                  <a:pt x="2464" y="1005"/>
                </a:cubicBezTo>
                <a:cubicBezTo>
                  <a:pt x="2464" y="1005"/>
                  <a:pt x="2464" y="1006"/>
                  <a:pt x="2465" y="1006"/>
                </a:cubicBezTo>
                <a:cubicBezTo>
                  <a:pt x="2465" y="1006"/>
                  <a:pt x="2466" y="1005"/>
                  <a:pt x="2466" y="1005"/>
                </a:cubicBezTo>
                <a:cubicBezTo>
                  <a:pt x="2466" y="1005"/>
                  <a:pt x="2467" y="1005"/>
                  <a:pt x="2467" y="1005"/>
                </a:cubicBezTo>
                <a:cubicBezTo>
                  <a:pt x="2468" y="1005"/>
                  <a:pt x="2468" y="1004"/>
                  <a:pt x="2469" y="1004"/>
                </a:cubicBezTo>
                <a:cubicBezTo>
                  <a:pt x="2469" y="1004"/>
                  <a:pt x="2470" y="1004"/>
                  <a:pt x="2470" y="1004"/>
                </a:cubicBezTo>
                <a:cubicBezTo>
                  <a:pt x="2470" y="1004"/>
                  <a:pt x="2470" y="1005"/>
                  <a:pt x="2471" y="1005"/>
                </a:cubicBezTo>
                <a:cubicBezTo>
                  <a:pt x="2471" y="1005"/>
                  <a:pt x="2472" y="1004"/>
                  <a:pt x="2472" y="1004"/>
                </a:cubicBezTo>
                <a:cubicBezTo>
                  <a:pt x="2473" y="1004"/>
                  <a:pt x="2473" y="1004"/>
                  <a:pt x="2473" y="1003"/>
                </a:cubicBezTo>
                <a:cubicBezTo>
                  <a:pt x="2474" y="1003"/>
                  <a:pt x="2474" y="1003"/>
                  <a:pt x="2474" y="1003"/>
                </a:cubicBezTo>
                <a:cubicBezTo>
                  <a:pt x="2476" y="1002"/>
                  <a:pt x="2478" y="1003"/>
                  <a:pt x="2479" y="1003"/>
                </a:cubicBezTo>
                <a:cubicBezTo>
                  <a:pt x="2480" y="1003"/>
                  <a:pt x="2481" y="1003"/>
                  <a:pt x="2482" y="1003"/>
                </a:cubicBezTo>
                <a:cubicBezTo>
                  <a:pt x="2482" y="1003"/>
                  <a:pt x="2482" y="1003"/>
                  <a:pt x="2483" y="1003"/>
                </a:cubicBezTo>
                <a:cubicBezTo>
                  <a:pt x="2483" y="1004"/>
                  <a:pt x="2484" y="1004"/>
                  <a:pt x="2484" y="1004"/>
                </a:cubicBezTo>
                <a:cubicBezTo>
                  <a:pt x="2484" y="1003"/>
                  <a:pt x="2484" y="1003"/>
                  <a:pt x="2485" y="1003"/>
                </a:cubicBezTo>
                <a:cubicBezTo>
                  <a:pt x="2485" y="1002"/>
                  <a:pt x="2485" y="1002"/>
                  <a:pt x="2486" y="1002"/>
                </a:cubicBezTo>
                <a:cubicBezTo>
                  <a:pt x="2486" y="1002"/>
                  <a:pt x="2487" y="1002"/>
                  <a:pt x="2487" y="1002"/>
                </a:cubicBezTo>
                <a:cubicBezTo>
                  <a:pt x="2487" y="1002"/>
                  <a:pt x="2488" y="1002"/>
                  <a:pt x="2488" y="1002"/>
                </a:cubicBezTo>
                <a:cubicBezTo>
                  <a:pt x="2489" y="1002"/>
                  <a:pt x="2490" y="1002"/>
                  <a:pt x="2491" y="1002"/>
                </a:cubicBezTo>
                <a:cubicBezTo>
                  <a:pt x="2492" y="1003"/>
                  <a:pt x="2493" y="1002"/>
                  <a:pt x="2494" y="1003"/>
                </a:cubicBezTo>
                <a:cubicBezTo>
                  <a:pt x="2495" y="1003"/>
                  <a:pt x="2495" y="1003"/>
                  <a:pt x="2496" y="1003"/>
                </a:cubicBezTo>
                <a:cubicBezTo>
                  <a:pt x="2496" y="1004"/>
                  <a:pt x="2497" y="1004"/>
                  <a:pt x="2497" y="1004"/>
                </a:cubicBezTo>
                <a:cubicBezTo>
                  <a:pt x="2498" y="1004"/>
                  <a:pt x="2498" y="1004"/>
                  <a:pt x="2498" y="1003"/>
                </a:cubicBezTo>
                <a:cubicBezTo>
                  <a:pt x="2499" y="1003"/>
                  <a:pt x="2499" y="1003"/>
                  <a:pt x="2500" y="1003"/>
                </a:cubicBezTo>
                <a:cubicBezTo>
                  <a:pt x="2501" y="1002"/>
                  <a:pt x="2502" y="1002"/>
                  <a:pt x="2503" y="1002"/>
                </a:cubicBezTo>
                <a:cubicBezTo>
                  <a:pt x="2505" y="1002"/>
                  <a:pt x="2506" y="1001"/>
                  <a:pt x="2508" y="1001"/>
                </a:cubicBezTo>
                <a:cubicBezTo>
                  <a:pt x="2509" y="1001"/>
                  <a:pt x="2510" y="1001"/>
                  <a:pt x="2510" y="1001"/>
                </a:cubicBezTo>
                <a:cubicBezTo>
                  <a:pt x="2511" y="1001"/>
                  <a:pt x="2512" y="1001"/>
                  <a:pt x="2513" y="1001"/>
                </a:cubicBezTo>
                <a:cubicBezTo>
                  <a:pt x="2514" y="1001"/>
                  <a:pt x="2514" y="1001"/>
                  <a:pt x="2515" y="1001"/>
                </a:cubicBezTo>
                <a:cubicBezTo>
                  <a:pt x="2516" y="1001"/>
                  <a:pt x="2517" y="1001"/>
                  <a:pt x="2518" y="1001"/>
                </a:cubicBezTo>
                <a:cubicBezTo>
                  <a:pt x="2518" y="1001"/>
                  <a:pt x="2519" y="1001"/>
                  <a:pt x="2518" y="1000"/>
                </a:cubicBezTo>
                <a:cubicBezTo>
                  <a:pt x="2518" y="1000"/>
                  <a:pt x="2517" y="1000"/>
                  <a:pt x="2517" y="999"/>
                </a:cubicBezTo>
                <a:cubicBezTo>
                  <a:pt x="2517" y="999"/>
                  <a:pt x="2517" y="999"/>
                  <a:pt x="2518" y="999"/>
                </a:cubicBezTo>
                <a:cubicBezTo>
                  <a:pt x="2518" y="1000"/>
                  <a:pt x="2518" y="1000"/>
                  <a:pt x="2519" y="1000"/>
                </a:cubicBezTo>
                <a:cubicBezTo>
                  <a:pt x="2519" y="1001"/>
                  <a:pt x="2518" y="1002"/>
                  <a:pt x="2519" y="1002"/>
                </a:cubicBezTo>
                <a:cubicBezTo>
                  <a:pt x="2519" y="1003"/>
                  <a:pt x="2520" y="1003"/>
                  <a:pt x="2520" y="1004"/>
                </a:cubicBezTo>
                <a:cubicBezTo>
                  <a:pt x="2521" y="1004"/>
                  <a:pt x="2520" y="1005"/>
                  <a:pt x="2520" y="1006"/>
                </a:cubicBezTo>
                <a:cubicBezTo>
                  <a:pt x="2520" y="1006"/>
                  <a:pt x="2520" y="1007"/>
                  <a:pt x="2520" y="1007"/>
                </a:cubicBezTo>
                <a:cubicBezTo>
                  <a:pt x="2520" y="1008"/>
                  <a:pt x="2521" y="1007"/>
                  <a:pt x="2521" y="1007"/>
                </a:cubicBezTo>
                <a:cubicBezTo>
                  <a:pt x="2522" y="1007"/>
                  <a:pt x="2523" y="1008"/>
                  <a:pt x="2524" y="1008"/>
                </a:cubicBezTo>
                <a:cubicBezTo>
                  <a:pt x="2525" y="1008"/>
                  <a:pt x="2525" y="1008"/>
                  <a:pt x="2526" y="1009"/>
                </a:cubicBezTo>
                <a:cubicBezTo>
                  <a:pt x="2526" y="1010"/>
                  <a:pt x="2526" y="1010"/>
                  <a:pt x="2526" y="1011"/>
                </a:cubicBezTo>
                <a:cubicBezTo>
                  <a:pt x="2526" y="1012"/>
                  <a:pt x="2527" y="1012"/>
                  <a:pt x="2527" y="1013"/>
                </a:cubicBezTo>
                <a:cubicBezTo>
                  <a:pt x="2527" y="1014"/>
                  <a:pt x="2527" y="1015"/>
                  <a:pt x="2527" y="1015"/>
                </a:cubicBezTo>
                <a:cubicBezTo>
                  <a:pt x="2527" y="1016"/>
                  <a:pt x="2528" y="1016"/>
                  <a:pt x="2528" y="1017"/>
                </a:cubicBezTo>
                <a:cubicBezTo>
                  <a:pt x="2528" y="1017"/>
                  <a:pt x="2528" y="1017"/>
                  <a:pt x="2529" y="1017"/>
                </a:cubicBezTo>
                <a:cubicBezTo>
                  <a:pt x="2530" y="1017"/>
                  <a:pt x="2529" y="1018"/>
                  <a:pt x="2529" y="1019"/>
                </a:cubicBezTo>
                <a:cubicBezTo>
                  <a:pt x="2529" y="1019"/>
                  <a:pt x="2530" y="1020"/>
                  <a:pt x="2531" y="1020"/>
                </a:cubicBezTo>
                <a:cubicBezTo>
                  <a:pt x="2531" y="1020"/>
                  <a:pt x="2531" y="1019"/>
                  <a:pt x="2531" y="1019"/>
                </a:cubicBezTo>
                <a:cubicBezTo>
                  <a:pt x="2531" y="1019"/>
                  <a:pt x="2531" y="1019"/>
                  <a:pt x="2531" y="1018"/>
                </a:cubicBezTo>
                <a:cubicBezTo>
                  <a:pt x="2532" y="1018"/>
                  <a:pt x="2531" y="1017"/>
                  <a:pt x="2532" y="1017"/>
                </a:cubicBezTo>
                <a:cubicBezTo>
                  <a:pt x="2532" y="1017"/>
                  <a:pt x="2533" y="1017"/>
                  <a:pt x="2533" y="1017"/>
                </a:cubicBezTo>
                <a:cubicBezTo>
                  <a:pt x="2533" y="1017"/>
                  <a:pt x="2534" y="1017"/>
                  <a:pt x="2534" y="1017"/>
                </a:cubicBezTo>
                <a:cubicBezTo>
                  <a:pt x="2534" y="1017"/>
                  <a:pt x="2535" y="1018"/>
                  <a:pt x="2534" y="1018"/>
                </a:cubicBezTo>
                <a:cubicBezTo>
                  <a:pt x="2534" y="1019"/>
                  <a:pt x="2534" y="1018"/>
                  <a:pt x="2534" y="1018"/>
                </a:cubicBezTo>
                <a:cubicBezTo>
                  <a:pt x="2533" y="1018"/>
                  <a:pt x="2533" y="1018"/>
                  <a:pt x="2532" y="1018"/>
                </a:cubicBezTo>
                <a:cubicBezTo>
                  <a:pt x="2532" y="1018"/>
                  <a:pt x="2532" y="1018"/>
                  <a:pt x="2532" y="1019"/>
                </a:cubicBezTo>
                <a:cubicBezTo>
                  <a:pt x="2532" y="1019"/>
                  <a:pt x="2532" y="1019"/>
                  <a:pt x="2532" y="1020"/>
                </a:cubicBezTo>
                <a:cubicBezTo>
                  <a:pt x="2532" y="1020"/>
                  <a:pt x="2532" y="1021"/>
                  <a:pt x="2533" y="1021"/>
                </a:cubicBezTo>
                <a:cubicBezTo>
                  <a:pt x="2533" y="1020"/>
                  <a:pt x="2533" y="1020"/>
                  <a:pt x="2533" y="1019"/>
                </a:cubicBezTo>
                <a:cubicBezTo>
                  <a:pt x="2534" y="1019"/>
                  <a:pt x="2534" y="1019"/>
                  <a:pt x="2534" y="1019"/>
                </a:cubicBezTo>
                <a:cubicBezTo>
                  <a:pt x="2534" y="1020"/>
                  <a:pt x="2534" y="1020"/>
                  <a:pt x="2534" y="1020"/>
                </a:cubicBezTo>
                <a:cubicBezTo>
                  <a:pt x="2534" y="1020"/>
                  <a:pt x="2534" y="1020"/>
                  <a:pt x="2534" y="1020"/>
                </a:cubicBezTo>
                <a:cubicBezTo>
                  <a:pt x="2535" y="1020"/>
                  <a:pt x="2535" y="1020"/>
                  <a:pt x="2535" y="1020"/>
                </a:cubicBezTo>
                <a:cubicBezTo>
                  <a:pt x="2535" y="1021"/>
                  <a:pt x="2535" y="1021"/>
                  <a:pt x="2535" y="1021"/>
                </a:cubicBezTo>
                <a:cubicBezTo>
                  <a:pt x="2536" y="1020"/>
                  <a:pt x="2535" y="1020"/>
                  <a:pt x="2535" y="1020"/>
                </a:cubicBezTo>
                <a:cubicBezTo>
                  <a:pt x="2535" y="1019"/>
                  <a:pt x="2535" y="1019"/>
                  <a:pt x="2536" y="1019"/>
                </a:cubicBezTo>
                <a:cubicBezTo>
                  <a:pt x="2536" y="1019"/>
                  <a:pt x="2536" y="1021"/>
                  <a:pt x="2536" y="1021"/>
                </a:cubicBezTo>
                <a:cubicBezTo>
                  <a:pt x="2536" y="1022"/>
                  <a:pt x="2536" y="1021"/>
                  <a:pt x="2537" y="1021"/>
                </a:cubicBezTo>
                <a:cubicBezTo>
                  <a:pt x="2537" y="1020"/>
                  <a:pt x="2538" y="1021"/>
                  <a:pt x="2537" y="1021"/>
                </a:cubicBezTo>
                <a:cubicBezTo>
                  <a:pt x="2537" y="1022"/>
                  <a:pt x="2537" y="1022"/>
                  <a:pt x="2537" y="1023"/>
                </a:cubicBezTo>
                <a:cubicBezTo>
                  <a:pt x="2537" y="1024"/>
                  <a:pt x="2539" y="1022"/>
                  <a:pt x="2539" y="1022"/>
                </a:cubicBezTo>
                <a:cubicBezTo>
                  <a:pt x="2540" y="1022"/>
                  <a:pt x="2540" y="1022"/>
                  <a:pt x="2540" y="1022"/>
                </a:cubicBezTo>
                <a:cubicBezTo>
                  <a:pt x="2541" y="1022"/>
                  <a:pt x="2541" y="1021"/>
                  <a:pt x="2541" y="1021"/>
                </a:cubicBezTo>
                <a:cubicBezTo>
                  <a:pt x="2542" y="1022"/>
                  <a:pt x="2540" y="1022"/>
                  <a:pt x="2540" y="1023"/>
                </a:cubicBezTo>
                <a:cubicBezTo>
                  <a:pt x="2541" y="1023"/>
                  <a:pt x="2541" y="1024"/>
                  <a:pt x="2541" y="1024"/>
                </a:cubicBezTo>
                <a:cubicBezTo>
                  <a:pt x="2541" y="1025"/>
                  <a:pt x="2541" y="1025"/>
                  <a:pt x="2541" y="1026"/>
                </a:cubicBezTo>
                <a:cubicBezTo>
                  <a:pt x="2542" y="1026"/>
                  <a:pt x="2542" y="1027"/>
                  <a:pt x="2542" y="1027"/>
                </a:cubicBezTo>
                <a:cubicBezTo>
                  <a:pt x="2542" y="1027"/>
                  <a:pt x="2543" y="1028"/>
                  <a:pt x="2543" y="1028"/>
                </a:cubicBezTo>
                <a:cubicBezTo>
                  <a:pt x="2543" y="1028"/>
                  <a:pt x="2544" y="1028"/>
                  <a:pt x="2544" y="1029"/>
                </a:cubicBezTo>
                <a:cubicBezTo>
                  <a:pt x="2544" y="1029"/>
                  <a:pt x="2545" y="1030"/>
                  <a:pt x="2545" y="1030"/>
                </a:cubicBezTo>
                <a:cubicBezTo>
                  <a:pt x="2546" y="1030"/>
                  <a:pt x="2546" y="1030"/>
                  <a:pt x="2546" y="1030"/>
                </a:cubicBezTo>
                <a:cubicBezTo>
                  <a:pt x="2547" y="1031"/>
                  <a:pt x="2547" y="1031"/>
                  <a:pt x="2547" y="1031"/>
                </a:cubicBezTo>
                <a:cubicBezTo>
                  <a:pt x="2549" y="1032"/>
                  <a:pt x="2550" y="1032"/>
                  <a:pt x="2552" y="1033"/>
                </a:cubicBezTo>
                <a:cubicBezTo>
                  <a:pt x="2552" y="1033"/>
                  <a:pt x="2553" y="1033"/>
                  <a:pt x="2554" y="1033"/>
                </a:cubicBezTo>
                <a:cubicBezTo>
                  <a:pt x="2555" y="1033"/>
                  <a:pt x="2556" y="1033"/>
                  <a:pt x="2556" y="1032"/>
                </a:cubicBezTo>
                <a:cubicBezTo>
                  <a:pt x="2557" y="1032"/>
                  <a:pt x="2557" y="1032"/>
                  <a:pt x="2557" y="1032"/>
                </a:cubicBezTo>
                <a:cubicBezTo>
                  <a:pt x="2558" y="1031"/>
                  <a:pt x="2558" y="1032"/>
                  <a:pt x="2559" y="1031"/>
                </a:cubicBezTo>
                <a:cubicBezTo>
                  <a:pt x="2559" y="1031"/>
                  <a:pt x="2559" y="1031"/>
                  <a:pt x="2560" y="1031"/>
                </a:cubicBezTo>
                <a:cubicBezTo>
                  <a:pt x="2560" y="1030"/>
                  <a:pt x="2560" y="1031"/>
                  <a:pt x="2561" y="1031"/>
                </a:cubicBezTo>
                <a:cubicBezTo>
                  <a:pt x="2561" y="1031"/>
                  <a:pt x="2561" y="1031"/>
                  <a:pt x="2562" y="1031"/>
                </a:cubicBezTo>
                <a:cubicBezTo>
                  <a:pt x="2562" y="1032"/>
                  <a:pt x="2562" y="1032"/>
                  <a:pt x="2562" y="1032"/>
                </a:cubicBezTo>
                <a:cubicBezTo>
                  <a:pt x="2562" y="1033"/>
                  <a:pt x="2561" y="1034"/>
                  <a:pt x="2560" y="1034"/>
                </a:cubicBezTo>
                <a:cubicBezTo>
                  <a:pt x="2560" y="1035"/>
                  <a:pt x="2560" y="1035"/>
                  <a:pt x="2560" y="1035"/>
                </a:cubicBezTo>
                <a:cubicBezTo>
                  <a:pt x="2559" y="1036"/>
                  <a:pt x="2559" y="1036"/>
                  <a:pt x="2559" y="1036"/>
                </a:cubicBezTo>
                <a:cubicBezTo>
                  <a:pt x="2558" y="1036"/>
                  <a:pt x="2558" y="1036"/>
                  <a:pt x="2557" y="1037"/>
                </a:cubicBezTo>
                <a:cubicBezTo>
                  <a:pt x="2557" y="1037"/>
                  <a:pt x="2556" y="1037"/>
                  <a:pt x="2556" y="1037"/>
                </a:cubicBezTo>
                <a:cubicBezTo>
                  <a:pt x="2554" y="1037"/>
                  <a:pt x="2553" y="1037"/>
                  <a:pt x="2551" y="1038"/>
                </a:cubicBezTo>
                <a:cubicBezTo>
                  <a:pt x="2551" y="1038"/>
                  <a:pt x="2550" y="1039"/>
                  <a:pt x="2549" y="1038"/>
                </a:cubicBezTo>
                <a:cubicBezTo>
                  <a:pt x="2548" y="1038"/>
                  <a:pt x="2550" y="1038"/>
                  <a:pt x="2549" y="1037"/>
                </a:cubicBezTo>
                <a:cubicBezTo>
                  <a:pt x="2549" y="1037"/>
                  <a:pt x="2548" y="1037"/>
                  <a:pt x="2547" y="1037"/>
                </a:cubicBezTo>
                <a:cubicBezTo>
                  <a:pt x="2546" y="1037"/>
                  <a:pt x="2545" y="1038"/>
                  <a:pt x="2546" y="1039"/>
                </a:cubicBezTo>
                <a:cubicBezTo>
                  <a:pt x="2547" y="1039"/>
                  <a:pt x="2547" y="1039"/>
                  <a:pt x="2547" y="1040"/>
                </a:cubicBezTo>
                <a:cubicBezTo>
                  <a:pt x="2547" y="1040"/>
                  <a:pt x="2547" y="1040"/>
                  <a:pt x="2548" y="1041"/>
                </a:cubicBezTo>
                <a:cubicBezTo>
                  <a:pt x="2548" y="1042"/>
                  <a:pt x="2549" y="1042"/>
                  <a:pt x="2550" y="1042"/>
                </a:cubicBezTo>
                <a:cubicBezTo>
                  <a:pt x="2551" y="1043"/>
                  <a:pt x="2552" y="1045"/>
                  <a:pt x="2553" y="1046"/>
                </a:cubicBezTo>
                <a:cubicBezTo>
                  <a:pt x="2555" y="1048"/>
                  <a:pt x="2557" y="1049"/>
                  <a:pt x="2558" y="1051"/>
                </a:cubicBezTo>
                <a:cubicBezTo>
                  <a:pt x="2559" y="1052"/>
                  <a:pt x="2559" y="1053"/>
                  <a:pt x="2560" y="1053"/>
                </a:cubicBezTo>
                <a:cubicBezTo>
                  <a:pt x="2560" y="1054"/>
                  <a:pt x="2561" y="1055"/>
                  <a:pt x="2562" y="1055"/>
                </a:cubicBezTo>
                <a:cubicBezTo>
                  <a:pt x="2562" y="1055"/>
                  <a:pt x="2563" y="1056"/>
                  <a:pt x="2564" y="1056"/>
                </a:cubicBezTo>
                <a:cubicBezTo>
                  <a:pt x="2564" y="1057"/>
                  <a:pt x="2565" y="1057"/>
                  <a:pt x="2566" y="1057"/>
                </a:cubicBezTo>
                <a:cubicBezTo>
                  <a:pt x="2567" y="1057"/>
                  <a:pt x="2567" y="1057"/>
                  <a:pt x="2567" y="1057"/>
                </a:cubicBezTo>
                <a:cubicBezTo>
                  <a:pt x="2568" y="1057"/>
                  <a:pt x="2568" y="1057"/>
                  <a:pt x="2568" y="1057"/>
                </a:cubicBezTo>
                <a:cubicBezTo>
                  <a:pt x="2570" y="1057"/>
                  <a:pt x="2570" y="1057"/>
                  <a:pt x="2571" y="1056"/>
                </a:cubicBezTo>
                <a:cubicBezTo>
                  <a:pt x="2572" y="1056"/>
                  <a:pt x="2573" y="1056"/>
                  <a:pt x="2574" y="1056"/>
                </a:cubicBezTo>
                <a:cubicBezTo>
                  <a:pt x="2574" y="1055"/>
                  <a:pt x="2575" y="1055"/>
                  <a:pt x="2576" y="1055"/>
                </a:cubicBezTo>
                <a:cubicBezTo>
                  <a:pt x="2577" y="1054"/>
                  <a:pt x="2577" y="1054"/>
                  <a:pt x="2578" y="1054"/>
                </a:cubicBezTo>
                <a:cubicBezTo>
                  <a:pt x="2579" y="1054"/>
                  <a:pt x="2579" y="1053"/>
                  <a:pt x="2580" y="1053"/>
                </a:cubicBezTo>
                <a:cubicBezTo>
                  <a:pt x="2581" y="1052"/>
                  <a:pt x="2582" y="1052"/>
                  <a:pt x="2582" y="1051"/>
                </a:cubicBezTo>
                <a:cubicBezTo>
                  <a:pt x="2583" y="1051"/>
                  <a:pt x="2583" y="1051"/>
                  <a:pt x="2583" y="1050"/>
                </a:cubicBezTo>
                <a:cubicBezTo>
                  <a:pt x="2583" y="1050"/>
                  <a:pt x="2583" y="1049"/>
                  <a:pt x="2583" y="1049"/>
                </a:cubicBezTo>
                <a:cubicBezTo>
                  <a:pt x="2584" y="1049"/>
                  <a:pt x="2584" y="1048"/>
                  <a:pt x="2584" y="1048"/>
                </a:cubicBezTo>
                <a:cubicBezTo>
                  <a:pt x="2584" y="1048"/>
                  <a:pt x="2584" y="1047"/>
                  <a:pt x="2584" y="1047"/>
                </a:cubicBezTo>
                <a:cubicBezTo>
                  <a:pt x="2584" y="1046"/>
                  <a:pt x="2584" y="1045"/>
                  <a:pt x="2583" y="1045"/>
                </a:cubicBezTo>
                <a:cubicBezTo>
                  <a:pt x="2583" y="1045"/>
                  <a:pt x="2581" y="1045"/>
                  <a:pt x="2581" y="1044"/>
                </a:cubicBezTo>
                <a:cubicBezTo>
                  <a:pt x="2582" y="1044"/>
                  <a:pt x="2582" y="1044"/>
                  <a:pt x="2582" y="1043"/>
                </a:cubicBezTo>
                <a:cubicBezTo>
                  <a:pt x="2583" y="1043"/>
                  <a:pt x="2582" y="1043"/>
                  <a:pt x="2582" y="1042"/>
                </a:cubicBezTo>
                <a:cubicBezTo>
                  <a:pt x="2582" y="1042"/>
                  <a:pt x="2584" y="1042"/>
                  <a:pt x="2584" y="1041"/>
                </a:cubicBezTo>
                <a:cubicBezTo>
                  <a:pt x="2584" y="1041"/>
                  <a:pt x="2584" y="1041"/>
                  <a:pt x="2585" y="1040"/>
                </a:cubicBezTo>
                <a:cubicBezTo>
                  <a:pt x="2585" y="1040"/>
                  <a:pt x="2585" y="1040"/>
                  <a:pt x="2584" y="1039"/>
                </a:cubicBezTo>
                <a:cubicBezTo>
                  <a:pt x="2584" y="1039"/>
                  <a:pt x="2584" y="1038"/>
                  <a:pt x="2584" y="1038"/>
                </a:cubicBezTo>
                <a:cubicBezTo>
                  <a:pt x="2585" y="1038"/>
                  <a:pt x="2585" y="1039"/>
                  <a:pt x="2586" y="1039"/>
                </a:cubicBezTo>
                <a:cubicBezTo>
                  <a:pt x="2587" y="1039"/>
                  <a:pt x="2588" y="1039"/>
                  <a:pt x="2589" y="1039"/>
                </a:cubicBezTo>
                <a:cubicBezTo>
                  <a:pt x="2590" y="1039"/>
                  <a:pt x="2590" y="1039"/>
                  <a:pt x="2590" y="1039"/>
                </a:cubicBezTo>
                <a:cubicBezTo>
                  <a:pt x="2590" y="1040"/>
                  <a:pt x="2589" y="1040"/>
                  <a:pt x="2589" y="1040"/>
                </a:cubicBezTo>
                <a:cubicBezTo>
                  <a:pt x="2589" y="1040"/>
                  <a:pt x="2588" y="1040"/>
                  <a:pt x="2588" y="1040"/>
                </a:cubicBezTo>
                <a:cubicBezTo>
                  <a:pt x="2587" y="1040"/>
                  <a:pt x="2587" y="1040"/>
                  <a:pt x="2587" y="1041"/>
                </a:cubicBezTo>
                <a:cubicBezTo>
                  <a:pt x="2587" y="1041"/>
                  <a:pt x="2587" y="1041"/>
                  <a:pt x="2586" y="1042"/>
                </a:cubicBezTo>
                <a:cubicBezTo>
                  <a:pt x="2586" y="1042"/>
                  <a:pt x="2586" y="1043"/>
                  <a:pt x="2586" y="1043"/>
                </a:cubicBezTo>
                <a:cubicBezTo>
                  <a:pt x="2586" y="1044"/>
                  <a:pt x="2586" y="1045"/>
                  <a:pt x="2587" y="1046"/>
                </a:cubicBezTo>
                <a:cubicBezTo>
                  <a:pt x="2587" y="1046"/>
                  <a:pt x="2587" y="1046"/>
                  <a:pt x="2588" y="1046"/>
                </a:cubicBezTo>
                <a:cubicBezTo>
                  <a:pt x="2588" y="1046"/>
                  <a:pt x="2588" y="1046"/>
                  <a:pt x="2588" y="1046"/>
                </a:cubicBezTo>
                <a:cubicBezTo>
                  <a:pt x="2589" y="1046"/>
                  <a:pt x="2589" y="1046"/>
                  <a:pt x="2590" y="1046"/>
                </a:cubicBezTo>
                <a:cubicBezTo>
                  <a:pt x="2590" y="1046"/>
                  <a:pt x="2590" y="1046"/>
                  <a:pt x="2591" y="1046"/>
                </a:cubicBezTo>
                <a:cubicBezTo>
                  <a:pt x="2591" y="1046"/>
                  <a:pt x="2592" y="1046"/>
                  <a:pt x="2591" y="1047"/>
                </a:cubicBezTo>
                <a:cubicBezTo>
                  <a:pt x="2591" y="1047"/>
                  <a:pt x="2590" y="1047"/>
                  <a:pt x="2590" y="1047"/>
                </a:cubicBezTo>
                <a:cubicBezTo>
                  <a:pt x="2589" y="1047"/>
                  <a:pt x="2589" y="1047"/>
                  <a:pt x="2588" y="1048"/>
                </a:cubicBezTo>
                <a:cubicBezTo>
                  <a:pt x="2588" y="1048"/>
                  <a:pt x="2588" y="1050"/>
                  <a:pt x="2587" y="1050"/>
                </a:cubicBezTo>
                <a:cubicBezTo>
                  <a:pt x="2587" y="1051"/>
                  <a:pt x="2587" y="1052"/>
                  <a:pt x="2588" y="1053"/>
                </a:cubicBezTo>
                <a:cubicBezTo>
                  <a:pt x="2589" y="1053"/>
                  <a:pt x="2589" y="1053"/>
                  <a:pt x="2590" y="1053"/>
                </a:cubicBezTo>
                <a:cubicBezTo>
                  <a:pt x="2591" y="1054"/>
                  <a:pt x="2591" y="1055"/>
                  <a:pt x="2591" y="1055"/>
                </a:cubicBezTo>
                <a:cubicBezTo>
                  <a:pt x="2591" y="1056"/>
                  <a:pt x="2591" y="1057"/>
                  <a:pt x="2591" y="1058"/>
                </a:cubicBezTo>
                <a:cubicBezTo>
                  <a:pt x="2590" y="1059"/>
                  <a:pt x="2590" y="1061"/>
                  <a:pt x="2590" y="1062"/>
                </a:cubicBezTo>
                <a:cubicBezTo>
                  <a:pt x="2590" y="1063"/>
                  <a:pt x="2589" y="1064"/>
                  <a:pt x="2589" y="1065"/>
                </a:cubicBezTo>
                <a:cubicBezTo>
                  <a:pt x="2588" y="1066"/>
                  <a:pt x="2588" y="1068"/>
                  <a:pt x="2589" y="1070"/>
                </a:cubicBezTo>
                <a:cubicBezTo>
                  <a:pt x="2589" y="1071"/>
                  <a:pt x="2590" y="1071"/>
                  <a:pt x="2590" y="1072"/>
                </a:cubicBezTo>
                <a:cubicBezTo>
                  <a:pt x="2590" y="1072"/>
                  <a:pt x="2589" y="1073"/>
                  <a:pt x="2589" y="1073"/>
                </a:cubicBezTo>
                <a:cubicBezTo>
                  <a:pt x="2590" y="1073"/>
                  <a:pt x="2590" y="1074"/>
                  <a:pt x="2590" y="1074"/>
                </a:cubicBezTo>
                <a:cubicBezTo>
                  <a:pt x="2590" y="1075"/>
                  <a:pt x="2590" y="1076"/>
                  <a:pt x="2590" y="1076"/>
                </a:cubicBezTo>
                <a:cubicBezTo>
                  <a:pt x="2590" y="1077"/>
                  <a:pt x="2590" y="1077"/>
                  <a:pt x="2591" y="1077"/>
                </a:cubicBezTo>
                <a:cubicBezTo>
                  <a:pt x="2591" y="1077"/>
                  <a:pt x="2591" y="1078"/>
                  <a:pt x="2591" y="1078"/>
                </a:cubicBezTo>
                <a:cubicBezTo>
                  <a:pt x="2592" y="1077"/>
                  <a:pt x="2592" y="1077"/>
                  <a:pt x="2592" y="1077"/>
                </a:cubicBezTo>
                <a:cubicBezTo>
                  <a:pt x="2592" y="1077"/>
                  <a:pt x="2592" y="1077"/>
                  <a:pt x="2592" y="1078"/>
                </a:cubicBezTo>
                <a:cubicBezTo>
                  <a:pt x="2592" y="1078"/>
                  <a:pt x="2592" y="1078"/>
                  <a:pt x="2591" y="1078"/>
                </a:cubicBezTo>
                <a:cubicBezTo>
                  <a:pt x="2591" y="1079"/>
                  <a:pt x="2591" y="1079"/>
                  <a:pt x="2591" y="1079"/>
                </a:cubicBezTo>
                <a:cubicBezTo>
                  <a:pt x="2591" y="1080"/>
                  <a:pt x="2591" y="1080"/>
                  <a:pt x="2591" y="1080"/>
                </a:cubicBezTo>
                <a:cubicBezTo>
                  <a:pt x="2591" y="1081"/>
                  <a:pt x="2590" y="1081"/>
                  <a:pt x="2591" y="1081"/>
                </a:cubicBezTo>
                <a:cubicBezTo>
                  <a:pt x="2591" y="1082"/>
                  <a:pt x="2592" y="1082"/>
                  <a:pt x="2592" y="1083"/>
                </a:cubicBezTo>
                <a:cubicBezTo>
                  <a:pt x="2591" y="1084"/>
                  <a:pt x="2591" y="1084"/>
                  <a:pt x="2591" y="1084"/>
                </a:cubicBezTo>
                <a:cubicBezTo>
                  <a:pt x="2591" y="1085"/>
                  <a:pt x="2592" y="1085"/>
                  <a:pt x="2592" y="1085"/>
                </a:cubicBezTo>
                <a:cubicBezTo>
                  <a:pt x="2592" y="1085"/>
                  <a:pt x="2593" y="1087"/>
                  <a:pt x="2592" y="1087"/>
                </a:cubicBezTo>
                <a:cubicBezTo>
                  <a:pt x="2592" y="1087"/>
                  <a:pt x="2592" y="1086"/>
                  <a:pt x="2591" y="1086"/>
                </a:cubicBezTo>
                <a:cubicBezTo>
                  <a:pt x="2591" y="1086"/>
                  <a:pt x="2591" y="1087"/>
                  <a:pt x="2591" y="1087"/>
                </a:cubicBezTo>
                <a:cubicBezTo>
                  <a:pt x="2592" y="1087"/>
                  <a:pt x="2592" y="1087"/>
                  <a:pt x="2592" y="1088"/>
                </a:cubicBezTo>
                <a:cubicBezTo>
                  <a:pt x="2592" y="1089"/>
                  <a:pt x="2592" y="1090"/>
                  <a:pt x="2592" y="1091"/>
                </a:cubicBezTo>
                <a:cubicBezTo>
                  <a:pt x="2593" y="1092"/>
                  <a:pt x="2593" y="1093"/>
                  <a:pt x="2593" y="1093"/>
                </a:cubicBezTo>
                <a:cubicBezTo>
                  <a:pt x="2593" y="1094"/>
                  <a:pt x="2593" y="1095"/>
                  <a:pt x="2593" y="1096"/>
                </a:cubicBezTo>
                <a:cubicBezTo>
                  <a:pt x="2594" y="1097"/>
                  <a:pt x="2594" y="1098"/>
                  <a:pt x="2594" y="1098"/>
                </a:cubicBezTo>
                <a:cubicBezTo>
                  <a:pt x="2594" y="1099"/>
                  <a:pt x="2595" y="1100"/>
                  <a:pt x="2595" y="1101"/>
                </a:cubicBezTo>
                <a:cubicBezTo>
                  <a:pt x="2595" y="1102"/>
                  <a:pt x="2595" y="1103"/>
                  <a:pt x="2596" y="1104"/>
                </a:cubicBezTo>
                <a:cubicBezTo>
                  <a:pt x="2596" y="1105"/>
                  <a:pt x="2596" y="1107"/>
                  <a:pt x="2596" y="1108"/>
                </a:cubicBezTo>
                <a:cubicBezTo>
                  <a:pt x="2596" y="1109"/>
                  <a:pt x="2596" y="1111"/>
                  <a:pt x="2597" y="1112"/>
                </a:cubicBezTo>
                <a:cubicBezTo>
                  <a:pt x="2598" y="1114"/>
                  <a:pt x="2600" y="1116"/>
                  <a:pt x="2601" y="1118"/>
                </a:cubicBezTo>
                <a:cubicBezTo>
                  <a:pt x="2602" y="1119"/>
                  <a:pt x="2603" y="1119"/>
                  <a:pt x="2603" y="1120"/>
                </a:cubicBezTo>
                <a:cubicBezTo>
                  <a:pt x="2603" y="1121"/>
                  <a:pt x="2601" y="1119"/>
                  <a:pt x="2601" y="1120"/>
                </a:cubicBezTo>
                <a:cubicBezTo>
                  <a:pt x="2601" y="1120"/>
                  <a:pt x="2601" y="1121"/>
                  <a:pt x="2602" y="1121"/>
                </a:cubicBezTo>
                <a:cubicBezTo>
                  <a:pt x="2602" y="1121"/>
                  <a:pt x="2602" y="1121"/>
                  <a:pt x="2602" y="1122"/>
                </a:cubicBezTo>
                <a:cubicBezTo>
                  <a:pt x="2603" y="1122"/>
                  <a:pt x="2603" y="1123"/>
                  <a:pt x="2603" y="1124"/>
                </a:cubicBezTo>
                <a:cubicBezTo>
                  <a:pt x="2603" y="1124"/>
                  <a:pt x="2604" y="1125"/>
                  <a:pt x="2604" y="1126"/>
                </a:cubicBezTo>
                <a:cubicBezTo>
                  <a:pt x="2605" y="1126"/>
                  <a:pt x="2605" y="1126"/>
                  <a:pt x="2605" y="1126"/>
                </a:cubicBezTo>
                <a:cubicBezTo>
                  <a:pt x="2605" y="1127"/>
                  <a:pt x="2604" y="1127"/>
                  <a:pt x="2604" y="1127"/>
                </a:cubicBezTo>
                <a:cubicBezTo>
                  <a:pt x="2604" y="1127"/>
                  <a:pt x="2605" y="1127"/>
                  <a:pt x="2605" y="1127"/>
                </a:cubicBezTo>
                <a:cubicBezTo>
                  <a:pt x="2605" y="1127"/>
                  <a:pt x="2606" y="1127"/>
                  <a:pt x="2606" y="1128"/>
                </a:cubicBezTo>
                <a:cubicBezTo>
                  <a:pt x="2606" y="1128"/>
                  <a:pt x="2607" y="1129"/>
                  <a:pt x="2607" y="1129"/>
                </a:cubicBezTo>
                <a:cubicBezTo>
                  <a:pt x="2607" y="1129"/>
                  <a:pt x="2608" y="1129"/>
                  <a:pt x="2608" y="1130"/>
                </a:cubicBezTo>
                <a:cubicBezTo>
                  <a:pt x="2608" y="1131"/>
                  <a:pt x="2609" y="1132"/>
                  <a:pt x="2609" y="1133"/>
                </a:cubicBezTo>
                <a:cubicBezTo>
                  <a:pt x="2609" y="1133"/>
                  <a:pt x="2609" y="1134"/>
                  <a:pt x="2609" y="1134"/>
                </a:cubicBezTo>
                <a:cubicBezTo>
                  <a:pt x="2609" y="1135"/>
                  <a:pt x="2609" y="1136"/>
                  <a:pt x="2610" y="1136"/>
                </a:cubicBezTo>
                <a:cubicBezTo>
                  <a:pt x="2610" y="1137"/>
                  <a:pt x="2610" y="1138"/>
                  <a:pt x="2610" y="1138"/>
                </a:cubicBezTo>
                <a:cubicBezTo>
                  <a:pt x="2611" y="1140"/>
                  <a:pt x="2612" y="1142"/>
                  <a:pt x="2612" y="1144"/>
                </a:cubicBezTo>
                <a:cubicBezTo>
                  <a:pt x="2612" y="1144"/>
                  <a:pt x="2613" y="1145"/>
                  <a:pt x="2613" y="1146"/>
                </a:cubicBezTo>
                <a:cubicBezTo>
                  <a:pt x="2613" y="1147"/>
                  <a:pt x="2614" y="1147"/>
                  <a:pt x="2614" y="1148"/>
                </a:cubicBezTo>
                <a:cubicBezTo>
                  <a:pt x="2614" y="1149"/>
                  <a:pt x="2613" y="1150"/>
                  <a:pt x="2613" y="1151"/>
                </a:cubicBezTo>
                <a:cubicBezTo>
                  <a:pt x="2614" y="1151"/>
                  <a:pt x="2614" y="1152"/>
                  <a:pt x="2615" y="1153"/>
                </a:cubicBezTo>
                <a:cubicBezTo>
                  <a:pt x="2615" y="1154"/>
                  <a:pt x="2616" y="1156"/>
                  <a:pt x="2617" y="1157"/>
                </a:cubicBezTo>
                <a:cubicBezTo>
                  <a:pt x="2617" y="1158"/>
                  <a:pt x="2618" y="1159"/>
                  <a:pt x="2618" y="1159"/>
                </a:cubicBezTo>
                <a:cubicBezTo>
                  <a:pt x="2619" y="1160"/>
                  <a:pt x="2619" y="1161"/>
                  <a:pt x="2620" y="1162"/>
                </a:cubicBezTo>
                <a:cubicBezTo>
                  <a:pt x="2620" y="1162"/>
                  <a:pt x="2621" y="1163"/>
                  <a:pt x="2621" y="1163"/>
                </a:cubicBezTo>
                <a:cubicBezTo>
                  <a:pt x="2622" y="1164"/>
                  <a:pt x="2622" y="1165"/>
                  <a:pt x="2623" y="1166"/>
                </a:cubicBezTo>
                <a:cubicBezTo>
                  <a:pt x="2623" y="1167"/>
                  <a:pt x="2623" y="1168"/>
                  <a:pt x="2624" y="1169"/>
                </a:cubicBezTo>
                <a:cubicBezTo>
                  <a:pt x="2624" y="1169"/>
                  <a:pt x="2625" y="1170"/>
                  <a:pt x="2625" y="1171"/>
                </a:cubicBezTo>
                <a:cubicBezTo>
                  <a:pt x="2625" y="1172"/>
                  <a:pt x="2625" y="1173"/>
                  <a:pt x="2625" y="1173"/>
                </a:cubicBezTo>
                <a:cubicBezTo>
                  <a:pt x="2626" y="1174"/>
                  <a:pt x="2626" y="1175"/>
                  <a:pt x="2626" y="1176"/>
                </a:cubicBezTo>
                <a:cubicBezTo>
                  <a:pt x="2627" y="1177"/>
                  <a:pt x="2628" y="1179"/>
                  <a:pt x="2629" y="1180"/>
                </a:cubicBezTo>
                <a:cubicBezTo>
                  <a:pt x="2629" y="1181"/>
                  <a:pt x="2629" y="1182"/>
                  <a:pt x="2630" y="1183"/>
                </a:cubicBezTo>
                <a:cubicBezTo>
                  <a:pt x="2630" y="1183"/>
                  <a:pt x="2630" y="1183"/>
                  <a:pt x="2630" y="1184"/>
                </a:cubicBezTo>
                <a:cubicBezTo>
                  <a:pt x="2630" y="1184"/>
                  <a:pt x="2631" y="1184"/>
                  <a:pt x="2631" y="1185"/>
                </a:cubicBezTo>
                <a:cubicBezTo>
                  <a:pt x="2631" y="1185"/>
                  <a:pt x="2631" y="1185"/>
                  <a:pt x="2631" y="1185"/>
                </a:cubicBezTo>
                <a:cubicBezTo>
                  <a:pt x="2631" y="1186"/>
                  <a:pt x="2631" y="1186"/>
                  <a:pt x="2632" y="1186"/>
                </a:cubicBezTo>
                <a:cubicBezTo>
                  <a:pt x="2632" y="1187"/>
                  <a:pt x="2632" y="1188"/>
                  <a:pt x="2631" y="1188"/>
                </a:cubicBezTo>
                <a:cubicBezTo>
                  <a:pt x="2631" y="1188"/>
                  <a:pt x="2631" y="1187"/>
                  <a:pt x="2631" y="1187"/>
                </a:cubicBezTo>
                <a:cubicBezTo>
                  <a:pt x="2631" y="1187"/>
                  <a:pt x="2631" y="1187"/>
                  <a:pt x="2631" y="1186"/>
                </a:cubicBezTo>
                <a:cubicBezTo>
                  <a:pt x="2630" y="1186"/>
                  <a:pt x="2630" y="1185"/>
                  <a:pt x="2630" y="1185"/>
                </a:cubicBezTo>
                <a:cubicBezTo>
                  <a:pt x="2630" y="1184"/>
                  <a:pt x="2630" y="1184"/>
                  <a:pt x="2629" y="1184"/>
                </a:cubicBezTo>
                <a:cubicBezTo>
                  <a:pt x="2629" y="1184"/>
                  <a:pt x="2630" y="1185"/>
                  <a:pt x="2630" y="1185"/>
                </a:cubicBezTo>
                <a:cubicBezTo>
                  <a:pt x="2630" y="1185"/>
                  <a:pt x="2629" y="1186"/>
                  <a:pt x="2630" y="1186"/>
                </a:cubicBezTo>
                <a:cubicBezTo>
                  <a:pt x="2630" y="1187"/>
                  <a:pt x="2630" y="1187"/>
                  <a:pt x="2630" y="1187"/>
                </a:cubicBezTo>
                <a:cubicBezTo>
                  <a:pt x="2630" y="1187"/>
                  <a:pt x="2630" y="1188"/>
                  <a:pt x="2630" y="1188"/>
                </a:cubicBezTo>
                <a:cubicBezTo>
                  <a:pt x="2630" y="1189"/>
                  <a:pt x="2631" y="1189"/>
                  <a:pt x="2631" y="1189"/>
                </a:cubicBezTo>
                <a:cubicBezTo>
                  <a:pt x="2631" y="1190"/>
                  <a:pt x="2631" y="1190"/>
                  <a:pt x="2631" y="1190"/>
                </a:cubicBezTo>
                <a:cubicBezTo>
                  <a:pt x="2631" y="1191"/>
                  <a:pt x="2631" y="1191"/>
                  <a:pt x="2631" y="1191"/>
                </a:cubicBezTo>
                <a:cubicBezTo>
                  <a:pt x="2632" y="1191"/>
                  <a:pt x="2632" y="1192"/>
                  <a:pt x="2632" y="1193"/>
                </a:cubicBezTo>
                <a:cubicBezTo>
                  <a:pt x="2633" y="1193"/>
                  <a:pt x="2633" y="1193"/>
                  <a:pt x="2634" y="1194"/>
                </a:cubicBezTo>
                <a:cubicBezTo>
                  <a:pt x="2634" y="1194"/>
                  <a:pt x="2633" y="1194"/>
                  <a:pt x="2633" y="1195"/>
                </a:cubicBezTo>
                <a:cubicBezTo>
                  <a:pt x="2633" y="1195"/>
                  <a:pt x="2633" y="1196"/>
                  <a:pt x="2634" y="1196"/>
                </a:cubicBezTo>
                <a:cubicBezTo>
                  <a:pt x="2634" y="1196"/>
                  <a:pt x="2634" y="1196"/>
                  <a:pt x="2634" y="1197"/>
                </a:cubicBezTo>
                <a:cubicBezTo>
                  <a:pt x="2635" y="1197"/>
                  <a:pt x="2635" y="1197"/>
                  <a:pt x="2635" y="1198"/>
                </a:cubicBezTo>
                <a:cubicBezTo>
                  <a:pt x="2636" y="1198"/>
                  <a:pt x="2636" y="1199"/>
                  <a:pt x="2636" y="1199"/>
                </a:cubicBezTo>
                <a:cubicBezTo>
                  <a:pt x="2637" y="1200"/>
                  <a:pt x="2637" y="1200"/>
                  <a:pt x="2638" y="1201"/>
                </a:cubicBezTo>
                <a:cubicBezTo>
                  <a:pt x="2638" y="1202"/>
                  <a:pt x="2639" y="1202"/>
                  <a:pt x="2640" y="1203"/>
                </a:cubicBezTo>
                <a:cubicBezTo>
                  <a:pt x="2640" y="1203"/>
                  <a:pt x="2641" y="1203"/>
                  <a:pt x="2642" y="1204"/>
                </a:cubicBezTo>
                <a:cubicBezTo>
                  <a:pt x="2642" y="1204"/>
                  <a:pt x="2643" y="1204"/>
                  <a:pt x="2643" y="1204"/>
                </a:cubicBezTo>
                <a:cubicBezTo>
                  <a:pt x="2644" y="1205"/>
                  <a:pt x="2645" y="1204"/>
                  <a:pt x="2645" y="1204"/>
                </a:cubicBezTo>
                <a:cubicBezTo>
                  <a:pt x="2646" y="1203"/>
                  <a:pt x="2646" y="1203"/>
                  <a:pt x="2647" y="1202"/>
                </a:cubicBezTo>
                <a:cubicBezTo>
                  <a:pt x="2648" y="1202"/>
                  <a:pt x="2648" y="1202"/>
                  <a:pt x="2648" y="1202"/>
                </a:cubicBezTo>
                <a:cubicBezTo>
                  <a:pt x="2649" y="1202"/>
                  <a:pt x="2649" y="1201"/>
                  <a:pt x="2649" y="1201"/>
                </a:cubicBezTo>
                <a:cubicBezTo>
                  <a:pt x="2650" y="1201"/>
                  <a:pt x="2651" y="1200"/>
                  <a:pt x="2651" y="1200"/>
                </a:cubicBezTo>
                <a:cubicBezTo>
                  <a:pt x="2651" y="1199"/>
                  <a:pt x="2651" y="1198"/>
                  <a:pt x="2651" y="1197"/>
                </a:cubicBezTo>
                <a:cubicBezTo>
                  <a:pt x="2651" y="1196"/>
                  <a:pt x="2652" y="1194"/>
                  <a:pt x="2654" y="1193"/>
                </a:cubicBezTo>
                <a:cubicBezTo>
                  <a:pt x="2654" y="1193"/>
                  <a:pt x="2655" y="1192"/>
                  <a:pt x="2656" y="1192"/>
                </a:cubicBezTo>
                <a:cubicBezTo>
                  <a:pt x="2656" y="1192"/>
                  <a:pt x="2657" y="1192"/>
                  <a:pt x="2658" y="1192"/>
                </a:cubicBezTo>
                <a:cubicBezTo>
                  <a:pt x="2659" y="1191"/>
                  <a:pt x="2659" y="1191"/>
                  <a:pt x="2660" y="1191"/>
                </a:cubicBezTo>
                <a:cubicBezTo>
                  <a:pt x="2660" y="1191"/>
                  <a:pt x="2662" y="1191"/>
                  <a:pt x="2662" y="1191"/>
                </a:cubicBezTo>
                <a:cubicBezTo>
                  <a:pt x="2662" y="1191"/>
                  <a:pt x="2661" y="1191"/>
                  <a:pt x="2661" y="1190"/>
                </a:cubicBezTo>
                <a:cubicBezTo>
                  <a:pt x="2661" y="1190"/>
                  <a:pt x="2661" y="1190"/>
                  <a:pt x="2660" y="1189"/>
                </a:cubicBezTo>
                <a:cubicBezTo>
                  <a:pt x="2660" y="1189"/>
                  <a:pt x="2660" y="1189"/>
                  <a:pt x="2660" y="1188"/>
                </a:cubicBezTo>
                <a:cubicBezTo>
                  <a:pt x="2660" y="1188"/>
                  <a:pt x="2660" y="1188"/>
                  <a:pt x="2660" y="1187"/>
                </a:cubicBezTo>
                <a:cubicBezTo>
                  <a:pt x="2661" y="1187"/>
                  <a:pt x="2661" y="1187"/>
                  <a:pt x="2661" y="1187"/>
                </a:cubicBezTo>
                <a:cubicBezTo>
                  <a:pt x="2661" y="1186"/>
                  <a:pt x="2661" y="1186"/>
                  <a:pt x="2661" y="1185"/>
                </a:cubicBezTo>
                <a:cubicBezTo>
                  <a:pt x="2662" y="1185"/>
                  <a:pt x="2663" y="1184"/>
                  <a:pt x="2663" y="1184"/>
                </a:cubicBezTo>
                <a:cubicBezTo>
                  <a:pt x="2663" y="1183"/>
                  <a:pt x="2663" y="1183"/>
                  <a:pt x="2663" y="1182"/>
                </a:cubicBezTo>
                <a:cubicBezTo>
                  <a:pt x="2663" y="1182"/>
                  <a:pt x="2663" y="1182"/>
                  <a:pt x="2663" y="1181"/>
                </a:cubicBezTo>
                <a:cubicBezTo>
                  <a:pt x="2664" y="1181"/>
                  <a:pt x="2664" y="1181"/>
                  <a:pt x="2664" y="1180"/>
                </a:cubicBezTo>
                <a:cubicBezTo>
                  <a:pt x="2664" y="1180"/>
                  <a:pt x="2665" y="1180"/>
                  <a:pt x="2665" y="1180"/>
                </a:cubicBezTo>
                <a:cubicBezTo>
                  <a:pt x="2665" y="1180"/>
                  <a:pt x="2665" y="1179"/>
                  <a:pt x="2666" y="1179"/>
                </a:cubicBezTo>
                <a:cubicBezTo>
                  <a:pt x="2666" y="1179"/>
                  <a:pt x="2667" y="1179"/>
                  <a:pt x="2668" y="1179"/>
                </a:cubicBezTo>
                <a:cubicBezTo>
                  <a:pt x="2669" y="1179"/>
                  <a:pt x="2669" y="1180"/>
                  <a:pt x="2670" y="1180"/>
                </a:cubicBezTo>
                <a:cubicBezTo>
                  <a:pt x="2670" y="1179"/>
                  <a:pt x="2670" y="1178"/>
                  <a:pt x="2670" y="1177"/>
                </a:cubicBezTo>
                <a:cubicBezTo>
                  <a:pt x="2671" y="1176"/>
                  <a:pt x="2671" y="1174"/>
                  <a:pt x="2671" y="1172"/>
                </a:cubicBezTo>
                <a:cubicBezTo>
                  <a:pt x="2670" y="1172"/>
                  <a:pt x="2670" y="1171"/>
                  <a:pt x="2670" y="1170"/>
                </a:cubicBezTo>
                <a:cubicBezTo>
                  <a:pt x="2670" y="1170"/>
                  <a:pt x="2670" y="1169"/>
                  <a:pt x="2670" y="1169"/>
                </a:cubicBezTo>
                <a:cubicBezTo>
                  <a:pt x="2669" y="1168"/>
                  <a:pt x="2668" y="1168"/>
                  <a:pt x="2669" y="1167"/>
                </a:cubicBezTo>
                <a:cubicBezTo>
                  <a:pt x="2669" y="1167"/>
                  <a:pt x="2670" y="1167"/>
                  <a:pt x="2670" y="1167"/>
                </a:cubicBezTo>
                <a:cubicBezTo>
                  <a:pt x="2670" y="1166"/>
                  <a:pt x="2670" y="1166"/>
                  <a:pt x="2670" y="1165"/>
                </a:cubicBezTo>
                <a:cubicBezTo>
                  <a:pt x="2669" y="1165"/>
                  <a:pt x="2669" y="1164"/>
                  <a:pt x="2669" y="1163"/>
                </a:cubicBezTo>
                <a:cubicBezTo>
                  <a:pt x="2670" y="1162"/>
                  <a:pt x="2670" y="1161"/>
                  <a:pt x="2670" y="1161"/>
                </a:cubicBezTo>
                <a:cubicBezTo>
                  <a:pt x="2671" y="1160"/>
                  <a:pt x="2671" y="1159"/>
                  <a:pt x="2671" y="1158"/>
                </a:cubicBezTo>
                <a:cubicBezTo>
                  <a:pt x="2672" y="1158"/>
                  <a:pt x="2672" y="1157"/>
                  <a:pt x="2672" y="1156"/>
                </a:cubicBezTo>
                <a:cubicBezTo>
                  <a:pt x="2673" y="1156"/>
                  <a:pt x="2673" y="1155"/>
                  <a:pt x="2673" y="1154"/>
                </a:cubicBezTo>
                <a:cubicBezTo>
                  <a:pt x="2674" y="1154"/>
                  <a:pt x="2674" y="1153"/>
                  <a:pt x="2675" y="1152"/>
                </a:cubicBezTo>
                <a:cubicBezTo>
                  <a:pt x="2675" y="1151"/>
                  <a:pt x="2675" y="1151"/>
                  <a:pt x="2675" y="1150"/>
                </a:cubicBezTo>
                <a:cubicBezTo>
                  <a:pt x="2675" y="1148"/>
                  <a:pt x="2675" y="1147"/>
                  <a:pt x="2675" y="1146"/>
                </a:cubicBezTo>
                <a:cubicBezTo>
                  <a:pt x="2675" y="1145"/>
                  <a:pt x="2675" y="1144"/>
                  <a:pt x="2675" y="1143"/>
                </a:cubicBezTo>
                <a:cubicBezTo>
                  <a:pt x="2675" y="1143"/>
                  <a:pt x="2675" y="1143"/>
                  <a:pt x="2675" y="1142"/>
                </a:cubicBezTo>
                <a:cubicBezTo>
                  <a:pt x="2674" y="1142"/>
                  <a:pt x="2674" y="1142"/>
                  <a:pt x="2674" y="1142"/>
                </a:cubicBezTo>
                <a:cubicBezTo>
                  <a:pt x="2673" y="1142"/>
                  <a:pt x="2673" y="1140"/>
                  <a:pt x="2673" y="1140"/>
                </a:cubicBezTo>
                <a:cubicBezTo>
                  <a:pt x="2674" y="1140"/>
                  <a:pt x="2674" y="1140"/>
                  <a:pt x="2674" y="1141"/>
                </a:cubicBezTo>
                <a:cubicBezTo>
                  <a:pt x="2674" y="1141"/>
                  <a:pt x="2674" y="1141"/>
                  <a:pt x="2675" y="1141"/>
                </a:cubicBezTo>
                <a:cubicBezTo>
                  <a:pt x="2675" y="1141"/>
                  <a:pt x="2675" y="1142"/>
                  <a:pt x="2675" y="1142"/>
                </a:cubicBezTo>
                <a:cubicBezTo>
                  <a:pt x="2676" y="1142"/>
                  <a:pt x="2675" y="1141"/>
                  <a:pt x="2675" y="1141"/>
                </a:cubicBezTo>
                <a:cubicBezTo>
                  <a:pt x="2675" y="1141"/>
                  <a:pt x="2675" y="1140"/>
                  <a:pt x="2675" y="1140"/>
                </a:cubicBezTo>
                <a:cubicBezTo>
                  <a:pt x="2675" y="1140"/>
                  <a:pt x="2675" y="1139"/>
                  <a:pt x="2675" y="1139"/>
                </a:cubicBezTo>
                <a:cubicBezTo>
                  <a:pt x="2675" y="1138"/>
                  <a:pt x="2674" y="1138"/>
                  <a:pt x="2674" y="1138"/>
                </a:cubicBezTo>
                <a:cubicBezTo>
                  <a:pt x="2674" y="1138"/>
                  <a:pt x="2674" y="1138"/>
                  <a:pt x="2674" y="1137"/>
                </a:cubicBezTo>
                <a:cubicBezTo>
                  <a:pt x="2674" y="1137"/>
                  <a:pt x="2674" y="1137"/>
                  <a:pt x="2674" y="1137"/>
                </a:cubicBezTo>
                <a:cubicBezTo>
                  <a:pt x="2673" y="1136"/>
                  <a:pt x="2673" y="1136"/>
                  <a:pt x="2673" y="1135"/>
                </a:cubicBezTo>
                <a:cubicBezTo>
                  <a:pt x="2673" y="1135"/>
                  <a:pt x="2673" y="1134"/>
                  <a:pt x="2673" y="1134"/>
                </a:cubicBezTo>
                <a:cubicBezTo>
                  <a:pt x="2673" y="1134"/>
                  <a:pt x="2673" y="1133"/>
                  <a:pt x="2673" y="1133"/>
                </a:cubicBezTo>
                <a:cubicBezTo>
                  <a:pt x="2673" y="1132"/>
                  <a:pt x="2673" y="1132"/>
                  <a:pt x="2673" y="1132"/>
                </a:cubicBezTo>
                <a:cubicBezTo>
                  <a:pt x="2673" y="1131"/>
                  <a:pt x="2673" y="1131"/>
                  <a:pt x="2673" y="1130"/>
                </a:cubicBezTo>
                <a:cubicBezTo>
                  <a:pt x="2673" y="1129"/>
                  <a:pt x="2673" y="1128"/>
                  <a:pt x="2673" y="1127"/>
                </a:cubicBezTo>
                <a:cubicBezTo>
                  <a:pt x="2672" y="1127"/>
                  <a:pt x="2672" y="1126"/>
                  <a:pt x="2672" y="1125"/>
                </a:cubicBezTo>
                <a:cubicBezTo>
                  <a:pt x="2673" y="1125"/>
                  <a:pt x="2673" y="1124"/>
                  <a:pt x="2673" y="1124"/>
                </a:cubicBezTo>
                <a:cubicBezTo>
                  <a:pt x="2673" y="1123"/>
                  <a:pt x="2673" y="1122"/>
                  <a:pt x="2673" y="1121"/>
                </a:cubicBezTo>
                <a:cubicBezTo>
                  <a:pt x="2673" y="1121"/>
                  <a:pt x="2674" y="1120"/>
                  <a:pt x="2674" y="1119"/>
                </a:cubicBezTo>
                <a:cubicBezTo>
                  <a:pt x="2675" y="1119"/>
                  <a:pt x="2675" y="1118"/>
                  <a:pt x="2676" y="1117"/>
                </a:cubicBezTo>
                <a:cubicBezTo>
                  <a:pt x="2677" y="1116"/>
                  <a:pt x="2678" y="1114"/>
                  <a:pt x="2680" y="1114"/>
                </a:cubicBezTo>
                <a:cubicBezTo>
                  <a:pt x="2680" y="1114"/>
                  <a:pt x="2681" y="1115"/>
                  <a:pt x="2681" y="1116"/>
                </a:cubicBezTo>
                <a:cubicBezTo>
                  <a:pt x="2682" y="1117"/>
                  <a:pt x="2682" y="1115"/>
                  <a:pt x="2682" y="1115"/>
                </a:cubicBezTo>
                <a:cubicBezTo>
                  <a:pt x="2683" y="1113"/>
                  <a:pt x="2683" y="1115"/>
                  <a:pt x="2684" y="1115"/>
                </a:cubicBezTo>
                <a:cubicBezTo>
                  <a:pt x="2684" y="1115"/>
                  <a:pt x="2684" y="1115"/>
                  <a:pt x="2684" y="1115"/>
                </a:cubicBezTo>
                <a:cubicBezTo>
                  <a:pt x="2684" y="1114"/>
                  <a:pt x="2684" y="1114"/>
                  <a:pt x="2684" y="1114"/>
                </a:cubicBezTo>
                <a:cubicBezTo>
                  <a:pt x="2685" y="1113"/>
                  <a:pt x="2685" y="1113"/>
                  <a:pt x="2686" y="1112"/>
                </a:cubicBezTo>
                <a:cubicBezTo>
                  <a:pt x="2686" y="1111"/>
                  <a:pt x="2686" y="1111"/>
                  <a:pt x="2686" y="1110"/>
                </a:cubicBezTo>
                <a:cubicBezTo>
                  <a:pt x="2688" y="1108"/>
                  <a:pt x="2690" y="1109"/>
                  <a:pt x="2691" y="1109"/>
                </a:cubicBezTo>
                <a:cubicBezTo>
                  <a:pt x="2693" y="1109"/>
                  <a:pt x="2694" y="1108"/>
                  <a:pt x="2695" y="1108"/>
                </a:cubicBezTo>
                <a:cubicBezTo>
                  <a:pt x="2696" y="1107"/>
                  <a:pt x="2697" y="1107"/>
                  <a:pt x="2698" y="1107"/>
                </a:cubicBezTo>
                <a:cubicBezTo>
                  <a:pt x="2698" y="1106"/>
                  <a:pt x="2698" y="1106"/>
                  <a:pt x="2698" y="1106"/>
                </a:cubicBezTo>
                <a:cubicBezTo>
                  <a:pt x="2698" y="1106"/>
                  <a:pt x="2699" y="1105"/>
                  <a:pt x="2699" y="1105"/>
                </a:cubicBezTo>
                <a:cubicBezTo>
                  <a:pt x="2699" y="1104"/>
                  <a:pt x="2699" y="1103"/>
                  <a:pt x="2699" y="1103"/>
                </a:cubicBezTo>
                <a:cubicBezTo>
                  <a:pt x="2698" y="1102"/>
                  <a:pt x="2698" y="1102"/>
                  <a:pt x="2699" y="1101"/>
                </a:cubicBezTo>
                <a:cubicBezTo>
                  <a:pt x="2699" y="1100"/>
                  <a:pt x="2700" y="1099"/>
                  <a:pt x="2700" y="1099"/>
                </a:cubicBezTo>
                <a:cubicBezTo>
                  <a:pt x="2701" y="1098"/>
                  <a:pt x="2702" y="1098"/>
                  <a:pt x="2703" y="1097"/>
                </a:cubicBezTo>
                <a:cubicBezTo>
                  <a:pt x="2704" y="1097"/>
                  <a:pt x="2704" y="1097"/>
                  <a:pt x="2705" y="1097"/>
                </a:cubicBezTo>
                <a:cubicBezTo>
                  <a:pt x="2706" y="1097"/>
                  <a:pt x="2706" y="1096"/>
                  <a:pt x="2707" y="1095"/>
                </a:cubicBezTo>
                <a:cubicBezTo>
                  <a:pt x="2708" y="1095"/>
                  <a:pt x="2709" y="1094"/>
                  <a:pt x="2709" y="1094"/>
                </a:cubicBezTo>
                <a:cubicBezTo>
                  <a:pt x="2710" y="1093"/>
                  <a:pt x="2711" y="1092"/>
                  <a:pt x="2711" y="1091"/>
                </a:cubicBezTo>
                <a:cubicBezTo>
                  <a:pt x="2712" y="1090"/>
                  <a:pt x="2713" y="1090"/>
                  <a:pt x="2714" y="1089"/>
                </a:cubicBezTo>
                <a:cubicBezTo>
                  <a:pt x="2715" y="1088"/>
                  <a:pt x="2716" y="1088"/>
                  <a:pt x="2717" y="1087"/>
                </a:cubicBezTo>
                <a:cubicBezTo>
                  <a:pt x="2717" y="1087"/>
                  <a:pt x="2718" y="1086"/>
                  <a:pt x="2719" y="1086"/>
                </a:cubicBezTo>
                <a:cubicBezTo>
                  <a:pt x="2720" y="1085"/>
                  <a:pt x="2722" y="1083"/>
                  <a:pt x="2723" y="1082"/>
                </a:cubicBezTo>
                <a:cubicBezTo>
                  <a:pt x="2723" y="1081"/>
                  <a:pt x="2724" y="1080"/>
                  <a:pt x="2724" y="1079"/>
                </a:cubicBezTo>
                <a:cubicBezTo>
                  <a:pt x="2726" y="1077"/>
                  <a:pt x="2728" y="1075"/>
                  <a:pt x="2730" y="1074"/>
                </a:cubicBezTo>
                <a:cubicBezTo>
                  <a:pt x="2731" y="1073"/>
                  <a:pt x="2733" y="1072"/>
                  <a:pt x="2734" y="1071"/>
                </a:cubicBezTo>
                <a:cubicBezTo>
                  <a:pt x="2735" y="1070"/>
                  <a:pt x="2735" y="1070"/>
                  <a:pt x="2736" y="1069"/>
                </a:cubicBezTo>
                <a:cubicBezTo>
                  <a:pt x="2738" y="1068"/>
                  <a:pt x="2739" y="1069"/>
                  <a:pt x="2741" y="1068"/>
                </a:cubicBezTo>
                <a:cubicBezTo>
                  <a:pt x="2741" y="1068"/>
                  <a:pt x="2742" y="1067"/>
                  <a:pt x="2742" y="1067"/>
                </a:cubicBezTo>
                <a:cubicBezTo>
                  <a:pt x="2743" y="1067"/>
                  <a:pt x="2743" y="1067"/>
                  <a:pt x="2744" y="1067"/>
                </a:cubicBezTo>
                <a:cubicBezTo>
                  <a:pt x="2744" y="1067"/>
                  <a:pt x="2745" y="1067"/>
                  <a:pt x="2745" y="1067"/>
                </a:cubicBezTo>
                <a:cubicBezTo>
                  <a:pt x="2745" y="1066"/>
                  <a:pt x="2744" y="1066"/>
                  <a:pt x="2744" y="1066"/>
                </a:cubicBezTo>
                <a:cubicBezTo>
                  <a:pt x="2744" y="1065"/>
                  <a:pt x="2745" y="1065"/>
                  <a:pt x="2745" y="1065"/>
                </a:cubicBezTo>
                <a:cubicBezTo>
                  <a:pt x="2746" y="1065"/>
                  <a:pt x="2747" y="1064"/>
                  <a:pt x="2747" y="1063"/>
                </a:cubicBezTo>
                <a:cubicBezTo>
                  <a:pt x="2748" y="1062"/>
                  <a:pt x="2749" y="1061"/>
                  <a:pt x="2751" y="1060"/>
                </a:cubicBezTo>
                <a:cubicBezTo>
                  <a:pt x="2751" y="1059"/>
                  <a:pt x="2752" y="1059"/>
                  <a:pt x="2752" y="1058"/>
                </a:cubicBezTo>
                <a:cubicBezTo>
                  <a:pt x="2752" y="1057"/>
                  <a:pt x="2752" y="1057"/>
                  <a:pt x="2751" y="1056"/>
                </a:cubicBezTo>
                <a:cubicBezTo>
                  <a:pt x="2751" y="1055"/>
                  <a:pt x="2751" y="1054"/>
                  <a:pt x="2751" y="1053"/>
                </a:cubicBezTo>
                <a:cubicBezTo>
                  <a:pt x="2751" y="1053"/>
                  <a:pt x="2750" y="1052"/>
                  <a:pt x="2751" y="1052"/>
                </a:cubicBezTo>
                <a:cubicBezTo>
                  <a:pt x="2751" y="1050"/>
                  <a:pt x="2752" y="1050"/>
                  <a:pt x="2752" y="1049"/>
                </a:cubicBezTo>
                <a:cubicBezTo>
                  <a:pt x="2753" y="1048"/>
                  <a:pt x="2754" y="1048"/>
                  <a:pt x="2754" y="1048"/>
                </a:cubicBezTo>
                <a:cubicBezTo>
                  <a:pt x="2755" y="1047"/>
                  <a:pt x="2756" y="1047"/>
                  <a:pt x="2757" y="1047"/>
                </a:cubicBezTo>
                <a:cubicBezTo>
                  <a:pt x="2758" y="1047"/>
                  <a:pt x="2758" y="1046"/>
                  <a:pt x="2759" y="1046"/>
                </a:cubicBezTo>
                <a:cubicBezTo>
                  <a:pt x="2760" y="1046"/>
                  <a:pt x="2761" y="1046"/>
                  <a:pt x="2762" y="1045"/>
                </a:cubicBezTo>
                <a:cubicBezTo>
                  <a:pt x="2762" y="1045"/>
                  <a:pt x="2762" y="1044"/>
                  <a:pt x="2763" y="1044"/>
                </a:cubicBezTo>
                <a:cubicBezTo>
                  <a:pt x="2763" y="1043"/>
                  <a:pt x="2764" y="1043"/>
                  <a:pt x="2764" y="1043"/>
                </a:cubicBezTo>
                <a:cubicBezTo>
                  <a:pt x="2765" y="1043"/>
                  <a:pt x="2765" y="1041"/>
                  <a:pt x="2765" y="1041"/>
                </a:cubicBezTo>
                <a:cubicBezTo>
                  <a:pt x="2766" y="1041"/>
                  <a:pt x="2766" y="1042"/>
                  <a:pt x="2765" y="1043"/>
                </a:cubicBezTo>
                <a:cubicBezTo>
                  <a:pt x="2765" y="1044"/>
                  <a:pt x="2764" y="1043"/>
                  <a:pt x="2764" y="1044"/>
                </a:cubicBezTo>
                <a:cubicBezTo>
                  <a:pt x="2764" y="1045"/>
                  <a:pt x="2764" y="1045"/>
                  <a:pt x="2764" y="1045"/>
                </a:cubicBezTo>
                <a:cubicBezTo>
                  <a:pt x="2764" y="1046"/>
                  <a:pt x="2763" y="1046"/>
                  <a:pt x="2764" y="1046"/>
                </a:cubicBezTo>
                <a:cubicBezTo>
                  <a:pt x="2764" y="1047"/>
                  <a:pt x="2764" y="1046"/>
                  <a:pt x="2764" y="1046"/>
                </a:cubicBezTo>
                <a:cubicBezTo>
                  <a:pt x="2765" y="1046"/>
                  <a:pt x="2764" y="1045"/>
                  <a:pt x="2764" y="1045"/>
                </a:cubicBezTo>
                <a:cubicBezTo>
                  <a:pt x="2765" y="1045"/>
                  <a:pt x="2765" y="1044"/>
                  <a:pt x="2765" y="1045"/>
                </a:cubicBezTo>
                <a:cubicBezTo>
                  <a:pt x="2766" y="1045"/>
                  <a:pt x="2765" y="1045"/>
                  <a:pt x="2765" y="1046"/>
                </a:cubicBezTo>
                <a:cubicBezTo>
                  <a:pt x="2765" y="1046"/>
                  <a:pt x="2765" y="1046"/>
                  <a:pt x="2766" y="1047"/>
                </a:cubicBezTo>
                <a:cubicBezTo>
                  <a:pt x="2766" y="1047"/>
                  <a:pt x="2766" y="1047"/>
                  <a:pt x="2766" y="1048"/>
                </a:cubicBezTo>
                <a:cubicBezTo>
                  <a:pt x="2766" y="1048"/>
                  <a:pt x="2767" y="1048"/>
                  <a:pt x="2767" y="1047"/>
                </a:cubicBezTo>
                <a:cubicBezTo>
                  <a:pt x="2767" y="1047"/>
                  <a:pt x="2767" y="1047"/>
                  <a:pt x="2768" y="1047"/>
                </a:cubicBezTo>
                <a:cubicBezTo>
                  <a:pt x="2768" y="1046"/>
                  <a:pt x="2768" y="1046"/>
                  <a:pt x="2768" y="1046"/>
                </a:cubicBezTo>
                <a:cubicBezTo>
                  <a:pt x="2769" y="1046"/>
                  <a:pt x="2768" y="1046"/>
                  <a:pt x="2769" y="1046"/>
                </a:cubicBezTo>
                <a:cubicBezTo>
                  <a:pt x="2769" y="1046"/>
                  <a:pt x="2769" y="1047"/>
                  <a:pt x="2769" y="1047"/>
                </a:cubicBezTo>
                <a:cubicBezTo>
                  <a:pt x="2769" y="1048"/>
                  <a:pt x="2770" y="1048"/>
                  <a:pt x="2770" y="1047"/>
                </a:cubicBezTo>
                <a:cubicBezTo>
                  <a:pt x="2770" y="1047"/>
                  <a:pt x="2770" y="1046"/>
                  <a:pt x="2770" y="1046"/>
                </a:cubicBezTo>
                <a:cubicBezTo>
                  <a:pt x="2771" y="1046"/>
                  <a:pt x="2771" y="1046"/>
                  <a:pt x="2771" y="1045"/>
                </a:cubicBezTo>
                <a:cubicBezTo>
                  <a:pt x="2771" y="1045"/>
                  <a:pt x="2769" y="1045"/>
                  <a:pt x="2770" y="1044"/>
                </a:cubicBezTo>
                <a:cubicBezTo>
                  <a:pt x="2770" y="1043"/>
                  <a:pt x="2770" y="1043"/>
                  <a:pt x="2770" y="1043"/>
                </a:cubicBezTo>
                <a:cubicBezTo>
                  <a:pt x="2770" y="1042"/>
                  <a:pt x="2770" y="1042"/>
                  <a:pt x="2770" y="1042"/>
                </a:cubicBezTo>
                <a:cubicBezTo>
                  <a:pt x="2770" y="1041"/>
                  <a:pt x="2770" y="1041"/>
                  <a:pt x="2771" y="1042"/>
                </a:cubicBezTo>
                <a:cubicBezTo>
                  <a:pt x="2771" y="1042"/>
                  <a:pt x="2771" y="1043"/>
                  <a:pt x="2771" y="1043"/>
                </a:cubicBezTo>
                <a:cubicBezTo>
                  <a:pt x="2771" y="1043"/>
                  <a:pt x="2771" y="1042"/>
                  <a:pt x="2772" y="1042"/>
                </a:cubicBezTo>
                <a:cubicBezTo>
                  <a:pt x="2772" y="1042"/>
                  <a:pt x="2772" y="1043"/>
                  <a:pt x="2771" y="1043"/>
                </a:cubicBezTo>
                <a:cubicBezTo>
                  <a:pt x="2771" y="1044"/>
                  <a:pt x="2771" y="1044"/>
                  <a:pt x="2771" y="1044"/>
                </a:cubicBezTo>
                <a:cubicBezTo>
                  <a:pt x="2771" y="1044"/>
                  <a:pt x="2771" y="1044"/>
                  <a:pt x="2771" y="1045"/>
                </a:cubicBezTo>
                <a:cubicBezTo>
                  <a:pt x="2771" y="1045"/>
                  <a:pt x="2772" y="1045"/>
                  <a:pt x="2772" y="1045"/>
                </a:cubicBezTo>
                <a:cubicBezTo>
                  <a:pt x="2771" y="1046"/>
                  <a:pt x="2771" y="1046"/>
                  <a:pt x="2771" y="1047"/>
                </a:cubicBezTo>
                <a:cubicBezTo>
                  <a:pt x="2772" y="1047"/>
                  <a:pt x="2772" y="1047"/>
                  <a:pt x="2772" y="1047"/>
                </a:cubicBezTo>
                <a:cubicBezTo>
                  <a:pt x="2772" y="1047"/>
                  <a:pt x="2772" y="1048"/>
                  <a:pt x="2772" y="1048"/>
                </a:cubicBezTo>
                <a:cubicBezTo>
                  <a:pt x="2773" y="1047"/>
                  <a:pt x="2772" y="1047"/>
                  <a:pt x="2773" y="1047"/>
                </a:cubicBezTo>
                <a:cubicBezTo>
                  <a:pt x="2773" y="1046"/>
                  <a:pt x="2773" y="1047"/>
                  <a:pt x="2774" y="1047"/>
                </a:cubicBezTo>
                <a:cubicBezTo>
                  <a:pt x="2774" y="1047"/>
                  <a:pt x="2774" y="1047"/>
                  <a:pt x="2775" y="1047"/>
                </a:cubicBezTo>
                <a:cubicBezTo>
                  <a:pt x="2775" y="1047"/>
                  <a:pt x="2776" y="1047"/>
                  <a:pt x="2776" y="1046"/>
                </a:cubicBezTo>
                <a:cubicBezTo>
                  <a:pt x="2776" y="1046"/>
                  <a:pt x="2776" y="1046"/>
                  <a:pt x="2776" y="1045"/>
                </a:cubicBezTo>
                <a:cubicBezTo>
                  <a:pt x="2775" y="1044"/>
                  <a:pt x="2776" y="1044"/>
                  <a:pt x="2776" y="1045"/>
                </a:cubicBezTo>
                <a:cubicBezTo>
                  <a:pt x="2776" y="1045"/>
                  <a:pt x="2776" y="1045"/>
                  <a:pt x="2776" y="1046"/>
                </a:cubicBezTo>
                <a:cubicBezTo>
                  <a:pt x="2777" y="1046"/>
                  <a:pt x="2777" y="1046"/>
                  <a:pt x="2777" y="1046"/>
                </a:cubicBezTo>
                <a:cubicBezTo>
                  <a:pt x="2777" y="1046"/>
                  <a:pt x="2777" y="1046"/>
                  <a:pt x="2777" y="1046"/>
                </a:cubicBezTo>
                <a:cubicBezTo>
                  <a:pt x="2778" y="1047"/>
                  <a:pt x="2778" y="1045"/>
                  <a:pt x="2778" y="1045"/>
                </a:cubicBezTo>
                <a:cubicBezTo>
                  <a:pt x="2778" y="1044"/>
                  <a:pt x="2778" y="1044"/>
                  <a:pt x="2778" y="1044"/>
                </a:cubicBezTo>
                <a:cubicBezTo>
                  <a:pt x="2779" y="1044"/>
                  <a:pt x="2779" y="1046"/>
                  <a:pt x="2780" y="1045"/>
                </a:cubicBezTo>
                <a:cubicBezTo>
                  <a:pt x="2780" y="1045"/>
                  <a:pt x="2780" y="1044"/>
                  <a:pt x="2781" y="1044"/>
                </a:cubicBezTo>
                <a:cubicBezTo>
                  <a:pt x="2781" y="1043"/>
                  <a:pt x="2781" y="1046"/>
                  <a:pt x="2782" y="1045"/>
                </a:cubicBezTo>
                <a:cubicBezTo>
                  <a:pt x="2782" y="1044"/>
                  <a:pt x="2782" y="1044"/>
                  <a:pt x="2782" y="1044"/>
                </a:cubicBezTo>
                <a:cubicBezTo>
                  <a:pt x="2782" y="1043"/>
                  <a:pt x="2783" y="1044"/>
                  <a:pt x="2783" y="1044"/>
                </a:cubicBezTo>
                <a:cubicBezTo>
                  <a:pt x="2784" y="1044"/>
                  <a:pt x="2785" y="1044"/>
                  <a:pt x="2785" y="1043"/>
                </a:cubicBezTo>
                <a:cubicBezTo>
                  <a:pt x="2785" y="1042"/>
                  <a:pt x="2785" y="1041"/>
                  <a:pt x="2785" y="1041"/>
                </a:cubicBezTo>
                <a:cubicBezTo>
                  <a:pt x="2785" y="1041"/>
                  <a:pt x="2785" y="1043"/>
                  <a:pt x="2786" y="1042"/>
                </a:cubicBezTo>
                <a:cubicBezTo>
                  <a:pt x="2786" y="1042"/>
                  <a:pt x="2786" y="1041"/>
                  <a:pt x="2787" y="1041"/>
                </a:cubicBezTo>
                <a:cubicBezTo>
                  <a:pt x="2787" y="1041"/>
                  <a:pt x="2787" y="1042"/>
                  <a:pt x="2787" y="1042"/>
                </a:cubicBezTo>
                <a:cubicBezTo>
                  <a:pt x="2787" y="1042"/>
                  <a:pt x="2787" y="1042"/>
                  <a:pt x="2787" y="1042"/>
                </a:cubicBezTo>
                <a:cubicBezTo>
                  <a:pt x="2788" y="1042"/>
                  <a:pt x="2787" y="1043"/>
                  <a:pt x="2788" y="1044"/>
                </a:cubicBezTo>
                <a:cubicBezTo>
                  <a:pt x="2788" y="1044"/>
                  <a:pt x="2789" y="1044"/>
                  <a:pt x="2789" y="1044"/>
                </a:cubicBezTo>
                <a:cubicBezTo>
                  <a:pt x="2789" y="1044"/>
                  <a:pt x="2789" y="1043"/>
                  <a:pt x="2790" y="1043"/>
                </a:cubicBezTo>
                <a:cubicBezTo>
                  <a:pt x="2790" y="1042"/>
                  <a:pt x="2790" y="1042"/>
                  <a:pt x="2790" y="1041"/>
                </a:cubicBezTo>
                <a:cubicBezTo>
                  <a:pt x="2790" y="1041"/>
                  <a:pt x="2790" y="1040"/>
                  <a:pt x="2790" y="1040"/>
                </a:cubicBezTo>
                <a:cubicBezTo>
                  <a:pt x="2791" y="1039"/>
                  <a:pt x="2791" y="1040"/>
                  <a:pt x="2791" y="1040"/>
                </a:cubicBezTo>
                <a:cubicBezTo>
                  <a:pt x="2792" y="1040"/>
                  <a:pt x="2792" y="1040"/>
                  <a:pt x="2792" y="1040"/>
                </a:cubicBezTo>
                <a:cubicBezTo>
                  <a:pt x="2793" y="1040"/>
                  <a:pt x="2793" y="1039"/>
                  <a:pt x="2793" y="1039"/>
                </a:cubicBezTo>
                <a:cubicBezTo>
                  <a:pt x="2793" y="1038"/>
                  <a:pt x="2793" y="1037"/>
                  <a:pt x="2793" y="1036"/>
                </a:cubicBezTo>
                <a:cubicBezTo>
                  <a:pt x="2793" y="1036"/>
                  <a:pt x="2793" y="1036"/>
                  <a:pt x="2792" y="1036"/>
                </a:cubicBezTo>
                <a:cubicBezTo>
                  <a:pt x="2792" y="1035"/>
                  <a:pt x="2792" y="1035"/>
                  <a:pt x="2792" y="1035"/>
                </a:cubicBezTo>
                <a:cubicBezTo>
                  <a:pt x="2791" y="1034"/>
                  <a:pt x="2792" y="1034"/>
                  <a:pt x="2791" y="1034"/>
                </a:cubicBezTo>
                <a:cubicBezTo>
                  <a:pt x="2791" y="1033"/>
                  <a:pt x="2790" y="1033"/>
                  <a:pt x="2791" y="1033"/>
                </a:cubicBezTo>
                <a:cubicBezTo>
                  <a:pt x="2791" y="1033"/>
                  <a:pt x="2791" y="1032"/>
                  <a:pt x="2792" y="1032"/>
                </a:cubicBezTo>
                <a:cubicBezTo>
                  <a:pt x="2792" y="1032"/>
                  <a:pt x="2792" y="1032"/>
                  <a:pt x="2792" y="1031"/>
                </a:cubicBezTo>
                <a:cubicBezTo>
                  <a:pt x="2793" y="1030"/>
                  <a:pt x="2791" y="1030"/>
                  <a:pt x="2792" y="1030"/>
                </a:cubicBezTo>
                <a:cubicBezTo>
                  <a:pt x="2792" y="1029"/>
                  <a:pt x="2792" y="1029"/>
                  <a:pt x="2792" y="1029"/>
                </a:cubicBezTo>
                <a:cubicBezTo>
                  <a:pt x="2793" y="1028"/>
                  <a:pt x="2793" y="1028"/>
                  <a:pt x="2793" y="1028"/>
                </a:cubicBezTo>
                <a:cubicBezTo>
                  <a:pt x="2793" y="1027"/>
                  <a:pt x="2792" y="1026"/>
                  <a:pt x="2791" y="1026"/>
                </a:cubicBezTo>
                <a:cubicBezTo>
                  <a:pt x="2791" y="1026"/>
                  <a:pt x="2789" y="1025"/>
                  <a:pt x="2790" y="1025"/>
                </a:cubicBezTo>
                <a:cubicBezTo>
                  <a:pt x="2791" y="1025"/>
                  <a:pt x="2791" y="1025"/>
                  <a:pt x="2791" y="1025"/>
                </a:cubicBezTo>
                <a:cubicBezTo>
                  <a:pt x="2792" y="1025"/>
                  <a:pt x="2792" y="1025"/>
                  <a:pt x="2792" y="1024"/>
                </a:cubicBezTo>
                <a:cubicBezTo>
                  <a:pt x="2792" y="1024"/>
                  <a:pt x="2792" y="1024"/>
                  <a:pt x="2792" y="1023"/>
                </a:cubicBezTo>
                <a:cubicBezTo>
                  <a:pt x="2792" y="1023"/>
                  <a:pt x="2793" y="1023"/>
                  <a:pt x="2793" y="1023"/>
                </a:cubicBezTo>
                <a:cubicBezTo>
                  <a:pt x="2793" y="1023"/>
                  <a:pt x="2793" y="1023"/>
                  <a:pt x="2793" y="1024"/>
                </a:cubicBezTo>
                <a:cubicBezTo>
                  <a:pt x="2793" y="1024"/>
                  <a:pt x="2793" y="1024"/>
                  <a:pt x="2793" y="1024"/>
                </a:cubicBezTo>
                <a:cubicBezTo>
                  <a:pt x="2794" y="1024"/>
                  <a:pt x="2794" y="1024"/>
                  <a:pt x="2794" y="1024"/>
                </a:cubicBezTo>
                <a:cubicBezTo>
                  <a:pt x="2794" y="1025"/>
                  <a:pt x="2794" y="1024"/>
                  <a:pt x="2793" y="1025"/>
                </a:cubicBezTo>
                <a:cubicBezTo>
                  <a:pt x="2793" y="1025"/>
                  <a:pt x="2793" y="1025"/>
                  <a:pt x="2793" y="1025"/>
                </a:cubicBezTo>
                <a:cubicBezTo>
                  <a:pt x="2792" y="1026"/>
                  <a:pt x="2793" y="1026"/>
                  <a:pt x="2793" y="1027"/>
                </a:cubicBezTo>
                <a:cubicBezTo>
                  <a:pt x="2794" y="1028"/>
                  <a:pt x="2793" y="1029"/>
                  <a:pt x="2793" y="1029"/>
                </a:cubicBezTo>
                <a:cubicBezTo>
                  <a:pt x="2793" y="1030"/>
                  <a:pt x="2793" y="1030"/>
                  <a:pt x="2793" y="1031"/>
                </a:cubicBezTo>
                <a:cubicBezTo>
                  <a:pt x="2794" y="1031"/>
                  <a:pt x="2794" y="1031"/>
                  <a:pt x="2794" y="1031"/>
                </a:cubicBezTo>
                <a:cubicBezTo>
                  <a:pt x="2795" y="1032"/>
                  <a:pt x="2795" y="1032"/>
                  <a:pt x="2795" y="1032"/>
                </a:cubicBezTo>
                <a:cubicBezTo>
                  <a:pt x="2796" y="1032"/>
                  <a:pt x="2797" y="1032"/>
                  <a:pt x="2797" y="1032"/>
                </a:cubicBezTo>
                <a:cubicBezTo>
                  <a:pt x="2798" y="1032"/>
                  <a:pt x="2798" y="1032"/>
                  <a:pt x="2799" y="1032"/>
                </a:cubicBezTo>
                <a:cubicBezTo>
                  <a:pt x="2799" y="1033"/>
                  <a:pt x="2800" y="1033"/>
                  <a:pt x="2800" y="1034"/>
                </a:cubicBezTo>
                <a:cubicBezTo>
                  <a:pt x="2800" y="1034"/>
                  <a:pt x="2801" y="1034"/>
                  <a:pt x="2801" y="1034"/>
                </a:cubicBezTo>
                <a:cubicBezTo>
                  <a:pt x="2801" y="1034"/>
                  <a:pt x="2802" y="1035"/>
                  <a:pt x="2802" y="1035"/>
                </a:cubicBezTo>
                <a:cubicBezTo>
                  <a:pt x="2803" y="1034"/>
                  <a:pt x="2802" y="1033"/>
                  <a:pt x="2803" y="1032"/>
                </a:cubicBezTo>
                <a:cubicBezTo>
                  <a:pt x="2803" y="1032"/>
                  <a:pt x="2803" y="1032"/>
                  <a:pt x="2803" y="1032"/>
                </a:cubicBezTo>
                <a:cubicBezTo>
                  <a:pt x="2804" y="1033"/>
                  <a:pt x="2803" y="1033"/>
                  <a:pt x="2803" y="1033"/>
                </a:cubicBezTo>
                <a:cubicBezTo>
                  <a:pt x="2803" y="1034"/>
                  <a:pt x="2804" y="1034"/>
                  <a:pt x="2804" y="1035"/>
                </a:cubicBezTo>
                <a:cubicBezTo>
                  <a:pt x="2805" y="1035"/>
                  <a:pt x="2805" y="1036"/>
                  <a:pt x="2805" y="1036"/>
                </a:cubicBezTo>
                <a:cubicBezTo>
                  <a:pt x="2805" y="1037"/>
                  <a:pt x="2806" y="1037"/>
                  <a:pt x="2806" y="1038"/>
                </a:cubicBezTo>
                <a:cubicBezTo>
                  <a:pt x="2806" y="1038"/>
                  <a:pt x="2806" y="1039"/>
                  <a:pt x="2807" y="1040"/>
                </a:cubicBezTo>
                <a:cubicBezTo>
                  <a:pt x="2807" y="1040"/>
                  <a:pt x="2808" y="1041"/>
                  <a:pt x="2807" y="1043"/>
                </a:cubicBezTo>
                <a:cubicBezTo>
                  <a:pt x="2807" y="1043"/>
                  <a:pt x="2807" y="1044"/>
                  <a:pt x="2807" y="1044"/>
                </a:cubicBezTo>
                <a:cubicBezTo>
                  <a:pt x="2808" y="1044"/>
                  <a:pt x="2808" y="1044"/>
                  <a:pt x="2808" y="1044"/>
                </a:cubicBezTo>
                <a:cubicBezTo>
                  <a:pt x="2808" y="1044"/>
                  <a:pt x="2808" y="1045"/>
                  <a:pt x="2808" y="1045"/>
                </a:cubicBezTo>
                <a:cubicBezTo>
                  <a:pt x="2808" y="1045"/>
                  <a:pt x="2808" y="1046"/>
                  <a:pt x="2807" y="1046"/>
                </a:cubicBezTo>
                <a:cubicBezTo>
                  <a:pt x="2807" y="1047"/>
                  <a:pt x="2808" y="1048"/>
                  <a:pt x="2808" y="1048"/>
                </a:cubicBezTo>
                <a:cubicBezTo>
                  <a:pt x="2809" y="1049"/>
                  <a:pt x="2809" y="1049"/>
                  <a:pt x="2809" y="1049"/>
                </a:cubicBezTo>
                <a:cubicBezTo>
                  <a:pt x="2809" y="1050"/>
                  <a:pt x="2809" y="1050"/>
                  <a:pt x="2809" y="1051"/>
                </a:cubicBezTo>
                <a:cubicBezTo>
                  <a:pt x="2809" y="1051"/>
                  <a:pt x="2810" y="1051"/>
                  <a:pt x="2810" y="1052"/>
                </a:cubicBezTo>
                <a:cubicBezTo>
                  <a:pt x="2810" y="1052"/>
                  <a:pt x="2810" y="1053"/>
                  <a:pt x="2810" y="1054"/>
                </a:cubicBezTo>
                <a:cubicBezTo>
                  <a:pt x="2811" y="1054"/>
                  <a:pt x="2811" y="1055"/>
                  <a:pt x="2812" y="1056"/>
                </a:cubicBezTo>
                <a:cubicBezTo>
                  <a:pt x="2812" y="1056"/>
                  <a:pt x="2812" y="1057"/>
                  <a:pt x="2813" y="1057"/>
                </a:cubicBezTo>
                <a:cubicBezTo>
                  <a:pt x="2813" y="1057"/>
                  <a:pt x="2813" y="1057"/>
                  <a:pt x="2812" y="1056"/>
                </a:cubicBezTo>
                <a:cubicBezTo>
                  <a:pt x="2812" y="1056"/>
                  <a:pt x="2812" y="1056"/>
                  <a:pt x="2812" y="1055"/>
                </a:cubicBezTo>
                <a:cubicBezTo>
                  <a:pt x="2812" y="1055"/>
                  <a:pt x="2811" y="1054"/>
                  <a:pt x="2811" y="1053"/>
                </a:cubicBezTo>
                <a:cubicBezTo>
                  <a:pt x="2812" y="1053"/>
                  <a:pt x="2812" y="1054"/>
                  <a:pt x="2812" y="1054"/>
                </a:cubicBezTo>
                <a:cubicBezTo>
                  <a:pt x="2812" y="1054"/>
                  <a:pt x="2812" y="1054"/>
                  <a:pt x="2813" y="1055"/>
                </a:cubicBezTo>
                <a:cubicBezTo>
                  <a:pt x="2813" y="1055"/>
                  <a:pt x="2813" y="1055"/>
                  <a:pt x="2813" y="1056"/>
                </a:cubicBezTo>
                <a:cubicBezTo>
                  <a:pt x="2813" y="1056"/>
                  <a:pt x="2813" y="1056"/>
                  <a:pt x="2814" y="1057"/>
                </a:cubicBezTo>
                <a:cubicBezTo>
                  <a:pt x="2814" y="1057"/>
                  <a:pt x="2814" y="1057"/>
                  <a:pt x="2814" y="1058"/>
                </a:cubicBezTo>
                <a:cubicBezTo>
                  <a:pt x="2814" y="1058"/>
                  <a:pt x="2814" y="1058"/>
                  <a:pt x="2815" y="1059"/>
                </a:cubicBezTo>
                <a:cubicBezTo>
                  <a:pt x="2815" y="1059"/>
                  <a:pt x="2816" y="1060"/>
                  <a:pt x="2816" y="1060"/>
                </a:cubicBezTo>
                <a:cubicBezTo>
                  <a:pt x="2816" y="1061"/>
                  <a:pt x="2816" y="1062"/>
                  <a:pt x="2817" y="1062"/>
                </a:cubicBezTo>
                <a:cubicBezTo>
                  <a:pt x="2817" y="1062"/>
                  <a:pt x="2817" y="1061"/>
                  <a:pt x="2817" y="1060"/>
                </a:cubicBezTo>
                <a:cubicBezTo>
                  <a:pt x="2817" y="1060"/>
                  <a:pt x="2816" y="1060"/>
                  <a:pt x="2817" y="1059"/>
                </a:cubicBezTo>
                <a:cubicBezTo>
                  <a:pt x="2817" y="1059"/>
                  <a:pt x="2817" y="1060"/>
                  <a:pt x="2817" y="1060"/>
                </a:cubicBezTo>
                <a:cubicBezTo>
                  <a:pt x="2818" y="1061"/>
                  <a:pt x="2819" y="1061"/>
                  <a:pt x="2819" y="1062"/>
                </a:cubicBezTo>
                <a:cubicBezTo>
                  <a:pt x="2819" y="1062"/>
                  <a:pt x="2818" y="1064"/>
                  <a:pt x="2819" y="1064"/>
                </a:cubicBezTo>
                <a:cubicBezTo>
                  <a:pt x="2819" y="1064"/>
                  <a:pt x="2820" y="1063"/>
                  <a:pt x="2820" y="1063"/>
                </a:cubicBezTo>
                <a:cubicBezTo>
                  <a:pt x="2820" y="1062"/>
                  <a:pt x="2820" y="1062"/>
                  <a:pt x="2820" y="1062"/>
                </a:cubicBezTo>
                <a:cubicBezTo>
                  <a:pt x="2820" y="1062"/>
                  <a:pt x="2821" y="1061"/>
                  <a:pt x="2821" y="1061"/>
                </a:cubicBezTo>
                <a:cubicBezTo>
                  <a:pt x="2821" y="1061"/>
                  <a:pt x="2821" y="1062"/>
                  <a:pt x="2821" y="1063"/>
                </a:cubicBezTo>
                <a:cubicBezTo>
                  <a:pt x="2821" y="1063"/>
                  <a:pt x="2820" y="1063"/>
                  <a:pt x="2820" y="1063"/>
                </a:cubicBezTo>
                <a:cubicBezTo>
                  <a:pt x="2820" y="1064"/>
                  <a:pt x="2820" y="1064"/>
                  <a:pt x="2820" y="1065"/>
                </a:cubicBezTo>
                <a:cubicBezTo>
                  <a:pt x="2820" y="1065"/>
                  <a:pt x="2820" y="1065"/>
                  <a:pt x="2820" y="1066"/>
                </a:cubicBezTo>
                <a:cubicBezTo>
                  <a:pt x="2819" y="1066"/>
                  <a:pt x="2820" y="1066"/>
                  <a:pt x="2820" y="1067"/>
                </a:cubicBezTo>
                <a:cubicBezTo>
                  <a:pt x="2820" y="1067"/>
                  <a:pt x="2820" y="1068"/>
                  <a:pt x="2820" y="1068"/>
                </a:cubicBezTo>
                <a:cubicBezTo>
                  <a:pt x="2821" y="1068"/>
                  <a:pt x="2821" y="1068"/>
                  <a:pt x="2821" y="1068"/>
                </a:cubicBezTo>
                <a:cubicBezTo>
                  <a:pt x="2821" y="1067"/>
                  <a:pt x="2821" y="1066"/>
                  <a:pt x="2821" y="1066"/>
                </a:cubicBezTo>
                <a:cubicBezTo>
                  <a:pt x="2822" y="1067"/>
                  <a:pt x="2821" y="1068"/>
                  <a:pt x="2822" y="1068"/>
                </a:cubicBezTo>
                <a:cubicBezTo>
                  <a:pt x="2822" y="1067"/>
                  <a:pt x="2822" y="1066"/>
                  <a:pt x="2822" y="1066"/>
                </a:cubicBezTo>
                <a:cubicBezTo>
                  <a:pt x="2822" y="1065"/>
                  <a:pt x="2823" y="1066"/>
                  <a:pt x="2823" y="1066"/>
                </a:cubicBezTo>
                <a:cubicBezTo>
                  <a:pt x="2824" y="1066"/>
                  <a:pt x="2824" y="1066"/>
                  <a:pt x="2824" y="1066"/>
                </a:cubicBezTo>
                <a:cubicBezTo>
                  <a:pt x="2825" y="1066"/>
                  <a:pt x="2826" y="1066"/>
                  <a:pt x="2826" y="1066"/>
                </a:cubicBezTo>
                <a:cubicBezTo>
                  <a:pt x="2827" y="1066"/>
                  <a:pt x="2829" y="1066"/>
                  <a:pt x="2828" y="1067"/>
                </a:cubicBezTo>
                <a:cubicBezTo>
                  <a:pt x="2828" y="1067"/>
                  <a:pt x="2827" y="1068"/>
                  <a:pt x="2827" y="1068"/>
                </a:cubicBezTo>
                <a:cubicBezTo>
                  <a:pt x="2827" y="1069"/>
                  <a:pt x="2828" y="1069"/>
                  <a:pt x="2828" y="1069"/>
                </a:cubicBezTo>
                <a:cubicBezTo>
                  <a:pt x="2829" y="1069"/>
                  <a:pt x="2829" y="1071"/>
                  <a:pt x="2829" y="1071"/>
                </a:cubicBezTo>
                <a:cubicBezTo>
                  <a:pt x="2830" y="1072"/>
                  <a:pt x="2830" y="1072"/>
                  <a:pt x="2831" y="1073"/>
                </a:cubicBezTo>
                <a:cubicBezTo>
                  <a:pt x="2831" y="1073"/>
                  <a:pt x="2831" y="1074"/>
                  <a:pt x="2830" y="1074"/>
                </a:cubicBezTo>
                <a:cubicBezTo>
                  <a:pt x="2830" y="1075"/>
                  <a:pt x="2830" y="1075"/>
                  <a:pt x="2829" y="1074"/>
                </a:cubicBezTo>
                <a:cubicBezTo>
                  <a:pt x="2829" y="1074"/>
                  <a:pt x="2829" y="1074"/>
                  <a:pt x="2828" y="1074"/>
                </a:cubicBezTo>
                <a:cubicBezTo>
                  <a:pt x="2828" y="1074"/>
                  <a:pt x="2828" y="1073"/>
                  <a:pt x="2827" y="1073"/>
                </a:cubicBezTo>
                <a:cubicBezTo>
                  <a:pt x="2827" y="1072"/>
                  <a:pt x="2826" y="1072"/>
                  <a:pt x="2826" y="1073"/>
                </a:cubicBezTo>
                <a:cubicBezTo>
                  <a:pt x="2827" y="1074"/>
                  <a:pt x="2827" y="1074"/>
                  <a:pt x="2827" y="1074"/>
                </a:cubicBezTo>
                <a:cubicBezTo>
                  <a:pt x="2827" y="1075"/>
                  <a:pt x="2827" y="1075"/>
                  <a:pt x="2827" y="1075"/>
                </a:cubicBezTo>
                <a:cubicBezTo>
                  <a:pt x="2827" y="1076"/>
                  <a:pt x="2828" y="1076"/>
                  <a:pt x="2828" y="1076"/>
                </a:cubicBezTo>
                <a:cubicBezTo>
                  <a:pt x="2828" y="1076"/>
                  <a:pt x="2828" y="1077"/>
                  <a:pt x="2829" y="1077"/>
                </a:cubicBezTo>
                <a:cubicBezTo>
                  <a:pt x="2829" y="1078"/>
                  <a:pt x="2829" y="1078"/>
                  <a:pt x="2830" y="1079"/>
                </a:cubicBezTo>
                <a:cubicBezTo>
                  <a:pt x="2830" y="1079"/>
                  <a:pt x="2831" y="1080"/>
                  <a:pt x="2831" y="1079"/>
                </a:cubicBezTo>
                <a:cubicBezTo>
                  <a:pt x="2831" y="1079"/>
                  <a:pt x="2831" y="1078"/>
                  <a:pt x="2831" y="1078"/>
                </a:cubicBezTo>
                <a:cubicBezTo>
                  <a:pt x="2831" y="1078"/>
                  <a:pt x="2831" y="1077"/>
                  <a:pt x="2831" y="1077"/>
                </a:cubicBezTo>
                <a:cubicBezTo>
                  <a:pt x="2831" y="1077"/>
                  <a:pt x="2831" y="1076"/>
                  <a:pt x="2831" y="1076"/>
                </a:cubicBezTo>
                <a:cubicBezTo>
                  <a:pt x="2831" y="1075"/>
                  <a:pt x="2831" y="1075"/>
                  <a:pt x="2831" y="1075"/>
                </a:cubicBezTo>
                <a:cubicBezTo>
                  <a:pt x="2832" y="1075"/>
                  <a:pt x="2832" y="1074"/>
                  <a:pt x="2832" y="1074"/>
                </a:cubicBezTo>
                <a:cubicBezTo>
                  <a:pt x="2833" y="1075"/>
                  <a:pt x="2832" y="1076"/>
                  <a:pt x="2832" y="1076"/>
                </a:cubicBezTo>
                <a:cubicBezTo>
                  <a:pt x="2832" y="1077"/>
                  <a:pt x="2832" y="1078"/>
                  <a:pt x="2832" y="1078"/>
                </a:cubicBezTo>
                <a:cubicBezTo>
                  <a:pt x="2832" y="1079"/>
                  <a:pt x="2832" y="1080"/>
                  <a:pt x="2833" y="1080"/>
                </a:cubicBezTo>
                <a:cubicBezTo>
                  <a:pt x="2834" y="1081"/>
                  <a:pt x="2834" y="1081"/>
                  <a:pt x="2834" y="1082"/>
                </a:cubicBezTo>
                <a:cubicBezTo>
                  <a:pt x="2834" y="1082"/>
                  <a:pt x="2835" y="1083"/>
                  <a:pt x="2835" y="1084"/>
                </a:cubicBezTo>
                <a:cubicBezTo>
                  <a:pt x="2835" y="1084"/>
                  <a:pt x="2835" y="1084"/>
                  <a:pt x="2835" y="1085"/>
                </a:cubicBezTo>
                <a:cubicBezTo>
                  <a:pt x="2836" y="1085"/>
                  <a:pt x="2836" y="1085"/>
                  <a:pt x="2836" y="1086"/>
                </a:cubicBezTo>
                <a:cubicBezTo>
                  <a:pt x="2837" y="1087"/>
                  <a:pt x="2837" y="1089"/>
                  <a:pt x="2837" y="1091"/>
                </a:cubicBezTo>
                <a:cubicBezTo>
                  <a:pt x="2838" y="1093"/>
                  <a:pt x="2839" y="1095"/>
                  <a:pt x="2838" y="1097"/>
                </a:cubicBezTo>
                <a:cubicBezTo>
                  <a:pt x="2837" y="1098"/>
                  <a:pt x="2837" y="1099"/>
                  <a:pt x="2837" y="1100"/>
                </a:cubicBezTo>
                <a:cubicBezTo>
                  <a:pt x="2836" y="1101"/>
                  <a:pt x="2836" y="1103"/>
                  <a:pt x="2836" y="1105"/>
                </a:cubicBezTo>
                <a:cubicBezTo>
                  <a:pt x="2836" y="1106"/>
                  <a:pt x="2836" y="1107"/>
                  <a:pt x="2835" y="1107"/>
                </a:cubicBezTo>
                <a:cubicBezTo>
                  <a:pt x="2835" y="1108"/>
                  <a:pt x="2835" y="1109"/>
                  <a:pt x="2835" y="1110"/>
                </a:cubicBezTo>
                <a:cubicBezTo>
                  <a:pt x="2835" y="1111"/>
                  <a:pt x="2835" y="1112"/>
                  <a:pt x="2835" y="1113"/>
                </a:cubicBezTo>
                <a:cubicBezTo>
                  <a:pt x="2835" y="1113"/>
                  <a:pt x="2835" y="1114"/>
                  <a:pt x="2835" y="1114"/>
                </a:cubicBezTo>
                <a:cubicBezTo>
                  <a:pt x="2835" y="1114"/>
                  <a:pt x="2836" y="1113"/>
                  <a:pt x="2836" y="1113"/>
                </a:cubicBezTo>
                <a:cubicBezTo>
                  <a:pt x="2836" y="1112"/>
                  <a:pt x="2837" y="1112"/>
                  <a:pt x="2837" y="1111"/>
                </a:cubicBezTo>
                <a:cubicBezTo>
                  <a:pt x="2838" y="1111"/>
                  <a:pt x="2838" y="1110"/>
                  <a:pt x="2839" y="1110"/>
                </a:cubicBezTo>
                <a:cubicBezTo>
                  <a:pt x="2839" y="1109"/>
                  <a:pt x="2839" y="1110"/>
                  <a:pt x="2839" y="1110"/>
                </a:cubicBezTo>
                <a:cubicBezTo>
                  <a:pt x="2839" y="1111"/>
                  <a:pt x="2839" y="1111"/>
                  <a:pt x="2839" y="1111"/>
                </a:cubicBezTo>
                <a:cubicBezTo>
                  <a:pt x="2838" y="1112"/>
                  <a:pt x="2839" y="1112"/>
                  <a:pt x="2839" y="1112"/>
                </a:cubicBezTo>
                <a:cubicBezTo>
                  <a:pt x="2839" y="1113"/>
                  <a:pt x="2838" y="1113"/>
                  <a:pt x="2838" y="1113"/>
                </a:cubicBezTo>
                <a:cubicBezTo>
                  <a:pt x="2838" y="1114"/>
                  <a:pt x="2839" y="1114"/>
                  <a:pt x="2839" y="1114"/>
                </a:cubicBezTo>
                <a:cubicBezTo>
                  <a:pt x="2839" y="1113"/>
                  <a:pt x="2839" y="1113"/>
                  <a:pt x="2839" y="1113"/>
                </a:cubicBezTo>
                <a:cubicBezTo>
                  <a:pt x="2840" y="1112"/>
                  <a:pt x="2840" y="1112"/>
                  <a:pt x="2840" y="1112"/>
                </a:cubicBezTo>
                <a:cubicBezTo>
                  <a:pt x="2841" y="1112"/>
                  <a:pt x="2840" y="1113"/>
                  <a:pt x="2840" y="1113"/>
                </a:cubicBezTo>
                <a:cubicBezTo>
                  <a:pt x="2840" y="1113"/>
                  <a:pt x="2840" y="1114"/>
                  <a:pt x="2840" y="1114"/>
                </a:cubicBezTo>
                <a:cubicBezTo>
                  <a:pt x="2840" y="1115"/>
                  <a:pt x="2841" y="1115"/>
                  <a:pt x="2841" y="1114"/>
                </a:cubicBezTo>
                <a:cubicBezTo>
                  <a:pt x="2841" y="1114"/>
                  <a:pt x="2841" y="1112"/>
                  <a:pt x="2842" y="1113"/>
                </a:cubicBezTo>
                <a:cubicBezTo>
                  <a:pt x="2842" y="1113"/>
                  <a:pt x="2842" y="1113"/>
                  <a:pt x="2842" y="1114"/>
                </a:cubicBezTo>
                <a:cubicBezTo>
                  <a:pt x="2842" y="1114"/>
                  <a:pt x="2842" y="1114"/>
                  <a:pt x="2843" y="1115"/>
                </a:cubicBezTo>
                <a:cubicBezTo>
                  <a:pt x="2843" y="1115"/>
                  <a:pt x="2843" y="1116"/>
                  <a:pt x="2843" y="1116"/>
                </a:cubicBezTo>
                <a:cubicBezTo>
                  <a:pt x="2843" y="1116"/>
                  <a:pt x="2844" y="1116"/>
                  <a:pt x="2844" y="1115"/>
                </a:cubicBezTo>
                <a:cubicBezTo>
                  <a:pt x="2844" y="1115"/>
                  <a:pt x="2844" y="1114"/>
                  <a:pt x="2844" y="1114"/>
                </a:cubicBezTo>
                <a:cubicBezTo>
                  <a:pt x="2844" y="1114"/>
                  <a:pt x="2844" y="1114"/>
                  <a:pt x="2844" y="1113"/>
                </a:cubicBezTo>
                <a:cubicBezTo>
                  <a:pt x="2844" y="1113"/>
                  <a:pt x="2844" y="1112"/>
                  <a:pt x="2845" y="1112"/>
                </a:cubicBezTo>
                <a:cubicBezTo>
                  <a:pt x="2845" y="1112"/>
                  <a:pt x="2845" y="1113"/>
                  <a:pt x="2845" y="1113"/>
                </a:cubicBezTo>
                <a:cubicBezTo>
                  <a:pt x="2845" y="1114"/>
                  <a:pt x="2844" y="1115"/>
                  <a:pt x="2845" y="1115"/>
                </a:cubicBezTo>
                <a:cubicBezTo>
                  <a:pt x="2845" y="1115"/>
                  <a:pt x="2845" y="1116"/>
                  <a:pt x="2845" y="1116"/>
                </a:cubicBezTo>
                <a:cubicBezTo>
                  <a:pt x="2845" y="1116"/>
                  <a:pt x="2845" y="1115"/>
                  <a:pt x="2846" y="1115"/>
                </a:cubicBezTo>
                <a:cubicBezTo>
                  <a:pt x="2846" y="1115"/>
                  <a:pt x="2846" y="1115"/>
                  <a:pt x="2846" y="1115"/>
                </a:cubicBezTo>
                <a:cubicBezTo>
                  <a:pt x="2846" y="1114"/>
                  <a:pt x="2846" y="1114"/>
                  <a:pt x="2847" y="1114"/>
                </a:cubicBezTo>
                <a:cubicBezTo>
                  <a:pt x="2847" y="1114"/>
                  <a:pt x="2847" y="1115"/>
                  <a:pt x="2847" y="1116"/>
                </a:cubicBezTo>
                <a:cubicBezTo>
                  <a:pt x="2846" y="1116"/>
                  <a:pt x="2847" y="1117"/>
                  <a:pt x="2847" y="1117"/>
                </a:cubicBezTo>
                <a:cubicBezTo>
                  <a:pt x="2848" y="1117"/>
                  <a:pt x="2848" y="1116"/>
                  <a:pt x="2848" y="1116"/>
                </a:cubicBezTo>
                <a:cubicBezTo>
                  <a:pt x="2849" y="1116"/>
                  <a:pt x="2849" y="1116"/>
                  <a:pt x="2849" y="1115"/>
                </a:cubicBezTo>
                <a:cubicBezTo>
                  <a:pt x="2850" y="1115"/>
                  <a:pt x="2850" y="1115"/>
                  <a:pt x="2850" y="1114"/>
                </a:cubicBezTo>
                <a:cubicBezTo>
                  <a:pt x="2850" y="1113"/>
                  <a:pt x="2851" y="1113"/>
                  <a:pt x="2851" y="1112"/>
                </a:cubicBezTo>
                <a:cubicBezTo>
                  <a:pt x="2851" y="1111"/>
                  <a:pt x="2851" y="1110"/>
                  <a:pt x="2852" y="1110"/>
                </a:cubicBezTo>
                <a:cubicBezTo>
                  <a:pt x="2853" y="1110"/>
                  <a:pt x="2853" y="1111"/>
                  <a:pt x="2854" y="1111"/>
                </a:cubicBezTo>
                <a:cubicBezTo>
                  <a:pt x="2854" y="1111"/>
                  <a:pt x="2854" y="1110"/>
                  <a:pt x="2855" y="1110"/>
                </a:cubicBezTo>
                <a:cubicBezTo>
                  <a:pt x="2855" y="1110"/>
                  <a:pt x="2855" y="1109"/>
                  <a:pt x="2855" y="1109"/>
                </a:cubicBezTo>
                <a:cubicBezTo>
                  <a:pt x="2855" y="1109"/>
                  <a:pt x="2854" y="1109"/>
                  <a:pt x="2855" y="1108"/>
                </a:cubicBezTo>
                <a:cubicBezTo>
                  <a:pt x="2855" y="1108"/>
                  <a:pt x="2856" y="1108"/>
                  <a:pt x="2856" y="1108"/>
                </a:cubicBezTo>
                <a:cubicBezTo>
                  <a:pt x="2857" y="1109"/>
                  <a:pt x="2857" y="1108"/>
                  <a:pt x="2857" y="1108"/>
                </a:cubicBezTo>
                <a:cubicBezTo>
                  <a:pt x="2858" y="1108"/>
                  <a:pt x="2858" y="1108"/>
                  <a:pt x="2858" y="1108"/>
                </a:cubicBezTo>
                <a:cubicBezTo>
                  <a:pt x="2859" y="1108"/>
                  <a:pt x="2858" y="1108"/>
                  <a:pt x="2858" y="1107"/>
                </a:cubicBezTo>
                <a:cubicBezTo>
                  <a:pt x="2858" y="1107"/>
                  <a:pt x="2858" y="1107"/>
                  <a:pt x="2858" y="1106"/>
                </a:cubicBezTo>
                <a:cubicBezTo>
                  <a:pt x="2858" y="1106"/>
                  <a:pt x="2857" y="1105"/>
                  <a:pt x="2858" y="1105"/>
                </a:cubicBezTo>
                <a:cubicBezTo>
                  <a:pt x="2858" y="1105"/>
                  <a:pt x="2858" y="1106"/>
                  <a:pt x="2858" y="1106"/>
                </a:cubicBezTo>
                <a:cubicBezTo>
                  <a:pt x="2858" y="1106"/>
                  <a:pt x="2858" y="1107"/>
                  <a:pt x="2859" y="1107"/>
                </a:cubicBezTo>
                <a:cubicBezTo>
                  <a:pt x="2859" y="1108"/>
                  <a:pt x="2860" y="1107"/>
                  <a:pt x="2861" y="1107"/>
                </a:cubicBezTo>
                <a:cubicBezTo>
                  <a:pt x="2862" y="1107"/>
                  <a:pt x="2862" y="1106"/>
                  <a:pt x="2862" y="1105"/>
                </a:cubicBezTo>
                <a:cubicBezTo>
                  <a:pt x="2863" y="1105"/>
                  <a:pt x="2864" y="1105"/>
                  <a:pt x="2864" y="1104"/>
                </a:cubicBezTo>
                <a:cubicBezTo>
                  <a:pt x="2864" y="1103"/>
                  <a:pt x="2864" y="1102"/>
                  <a:pt x="2864" y="1101"/>
                </a:cubicBezTo>
                <a:cubicBezTo>
                  <a:pt x="2864" y="1101"/>
                  <a:pt x="2865" y="1101"/>
                  <a:pt x="2865" y="1100"/>
                </a:cubicBezTo>
                <a:cubicBezTo>
                  <a:pt x="2865" y="1100"/>
                  <a:pt x="2865" y="1099"/>
                  <a:pt x="2865" y="1099"/>
                </a:cubicBezTo>
                <a:cubicBezTo>
                  <a:pt x="2865" y="1098"/>
                  <a:pt x="2865" y="1097"/>
                  <a:pt x="2865" y="1097"/>
                </a:cubicBezTo>
                <a:cubicBezTo>
                  <a:pt x="2866" y="1097"/>
                  <a:pt x="2866" y="1097"/>
                  <a:pt x="2866" y="1098"/>
                </a:cubicBezTo>
                <a:cubicBezTo>
                  <a:pt x="2866" y="1098"/>
                  <a:pt x="2866" y="1098"/>
                  <a:pt x="2866" y="1099"/>
                </a:cubicBezTo>
                <a:cubicBezTo>
                  <a:pt x="2867" y="1099"/>
                  <a:pt x="2867" y="1099"/>
                  <a:pt x="2868" y="1100"/>
                </a:cubicBezTo>
                <a:cubicBezTo>
                  <a:pt x="2868" y="1101"/>
                  <a:pt x="2868" y="1102"/>
                  <a:pt x="2868" y="1103"/>
                </a:cubicBezTo>
                <a:cubicBezTo>
                  <a:pt x="2869" y="1103"/>
                  <a:pt x="2869" y="1104"/>
                  <a:pt x="2869" y="1105"/>
                </a:cubicBezTo>
                <a:cubicBezTo>
                  <a:pt x="2869" y="1106"/>
                  <a:pt x="2870" y="1107"/>
                  <a:pt x="2870" y="1107"/>
                </a:cubicBezTo>
                <a:cubicBezTo>
                  <a:pt x="2871" y="1107"/>
                  <a:pt x="2871" y="1107"/>
                  <a:pt x="2871" y="1107"/>
                </a:cubicBezTo>
                <a:cubicBezTo>
                  <a:pt x="2872" y="1106"/>
                  <a:pt x="2872" y="1107"/>
                  <a:pt x="2873" y="1107"/>
                </a:cubicBezTo>
                <a:cubicBezTo>
                  <a:pt x="2873" y="1107"/>
                  <a:pt x="2873" y="1106"/>
                  <a:pt x="2873" y="1107"/>
                </a:cubicBezTo>
                <a:cubicBezTo>
                  <a:pt x="2874" y="1107"/>
                  <a:pt x="2873" y="1108"/>
                  <a:pt x="2873" y="1108"/>
                </a:cubicBezTo>
                <a:cubicBezTo>
                  <a:pt x="2873" y="1108"/>
                  <a:pt x="2873" y="1109"/>
                  <a:pt x="2873" y="1109"/>
                </a:cubicBezTo>
                <a:cubicBezTo>
                  <a:pt x="2873" y="1110"/>
                  <a:pt x="2873" y="1111"/>
                  <a:pt x="2873" y="1111"/>
                </a:cubicBezTo>
                <a:cubicBezTo>
                  <a:pt x="2873" y="1112"/>
                  <a:pt x="2873" y="1113"/>
                  <a:pt x="2873" y="1114"/>
                </a:cubicBezTo>
                <a:cubicBezTo>
                  <a:pt x="2873" y="1115"/>
                  <a:pt x="2874" y="1115"/>
                  <a:pt x="2874" y="1116"/>
                </a:cubicBezTo>
                <a:cubicBezTo>
                  <a:pt x="2874" y="1116"/>
                  <a:pt x="2874" y="1117"/>
                  <a:pt x="2874" y="1118"/>
                </a:cubicBezTo>
                <a:cubicBezTo>
                  <a:pt x="2874" y="1118"/>
                  <a:pt x="2874" y="1118"/>
                  <a:pt x="2874" y="1119"/>
                </a:cubicBezTo>
                <a:cubicBezTo>
                  <a:pt x="2874" y="1120"/>
                  <a:pt x="2874" y="1121"/>
                  <a:pt x="2875" y="1121"/>
                </a:cubicBezTo>
                <a:cubicBezTo>
                  <a:pt x="2875" y="1123"/>
                  <a:pt x="2874" y="1125"/>
                  <a:pt x="2875" y="1126"/>
                </a:cubicBezTo>
                <a:cubicBezTo>
                  <a:pt x="2876" y="1127"/>
                  <a:pt x="2876" y="1127"/>
                  <a:pt x="2877" y="1128"/>
                </a:cubicBezTo>
                <a:cubicBezTo>
                  <a:pt x="2877" y="1128"/>
                  <a:pt x="2877" y="1129"/>
                  <a:pt x="2877" y="1129"/>
                </a:cubicBezTo>
                <a:cubicBezTo>
                  <a:pt x="2878" y="1131"/>
                  <a:pt x="2877" y="1133"/>
                  <a:pt x="2878" y="1135"/>
                </a:cubicBezTo>
                <a:cubicBezTo>
                  <a:pt x="2878" y="1136"/>
                  <a:pt x="2878" y="1137"/>
                  <a:pt x="2878" y="1137"/>
                </a:cubicBezTo>
                <a:cubicBezTo>
                  <a:pt x="2878" y="1138"/>
                  <a:pt x="2878" y="1138"/>
                  <a:pt x="2878" y="1139"/>
                </a:cubicBezTo>
                <a:cubicBezTo>
                  <a:pt x="2878" y="1139"/>
                  <a:pt x="2879" y="1139"/>
                  <a:pt x="2879" y="1139"/>
                </a:cubicBezTo>
                <a:cubicBezTo>
                  <a:pt x="2879" y="1140"/>
                  <a:pt x="2879" y="1141"/>
                  <a:pt x="2879" y="1141"/>
                </a:cubicBezTo>
                <a:cubicBezTo>
                  <a:pt x="2880" y="1141"/>
                  <a:pt x="2879" y="1140"/>
                  <a:pt x="2879" y="1139"/>
                </a:cubicBezTo>
                <a:cubicBezTo>
                  <a:pt x="2879" y="1138"/>
                  <a:pt x="2879" y="1137"/>
                  <a:pt x="2879" y="1137"/>
                </a:cubicBezTo>
                <a:cubicBezTo>
                  <a:pt x="2880" y="1135"/>
                  <a:pt x="2880" y="1137"/>
                  <a:pt x="2880" y="1138"/>
                </a:cubicBezTo>
                <a:cubicBezTo>
                  <a:pt x="2880" y="1138"/>
                  <a:pt x="2880" y="1138"/>
                  <a:pt x="2881" y="1139"/>
                </a:cubicBezTo>
                <a:cubicBezTo>
                  <a:pt x="2881" y="1139"/>
                  <a:pt x="2881" y="1139"/>
                  <a:pt x="2881" y="1140"/>
                </a:cubicBezTo>
                <a:cubicBezTo>
                  <a:pt x="2882" y="1140"/>
                  <a:pt x="2882" y="1141"/>
                  <a:pt x="2882" y="1142"/>
                </a:cubicBezTo>
                <a:cubicBezTo>
                  <a:pt x="2882" y="1143"/>
                  <a:pt x="2883" y="1144"/>
                  <a:pt x="2883" y="1145"/>
                </a:cubicBezTo>
                <a:cubicBezTo>
                  <a:pt x="2883" y="1146"/>
                  <a:pt x="2884" y="1146"/>
                  <a:pt x="2884" y="1147"/>
                </a:cubicBezTo>
                <a:cubicBezTo>
                  <a:pt x="2884" y="1148"/>
                  <a:pt x="2885" y="1149"/>
                  <a:pt x="2885" y="1149"/>
                </a:cubicBezTo>
                <a:cubicBezTo>
                  <a:pt x="2885" y="1150"/>
                  <a:pt x="2885" y="1151"/>
                  <a:pt x="2885" y="1153"/>
                </a:cubicBezTo>
                <a:cubicBezTo>
                  <a:pt x="2885" y="1153"/>
                  <a:pt x="2884" y="1154"/>
                  <a:pt x="2884" y="1154"/>
                </a:cubicBezTo>
                <a:cubicBezTo>
                  <a:pt x="2884" y="1155"/>
                  <a:pt x="2884" y="1155"/>
                  <a:pt x="2884" y="1156"/>
                </a:cubicBezTo>
                <a:cubicBezTo>
                  <a:pt x="2883" y="1156"/>
                  <a:pt x="2883" y="1157"/>
                  <a:pt x="2884" y="1157"/>
                </a:cubicBezTo>
                <a:cubicBezTo>
                  <a:pt x="2885" y="1157"/>
                  <a:pt x="2886" y="1157"/>
                  <a:pt x="2885" y="1158"/>
                </a:cubicBezTo>
                <a:cubicBezTo>
                  <a:pt x="2884" y="1158"/>
                  <a:pt x="2885" y="1160"/>
                  <a:pt x="2884" y="1160"/>
                </a:cubicBezTo>
                <a:cubicBezTo>
                  <a:pt x="2884" y="1159"/>
                  <a:pt x="2883" y="1158"/>
                  <a:pt x="2882" y="1159"/>
                </a:cubicBezTo>
                <a:cubicBezTo>
                  <a:pt x="2882" y="1160"/>
                  <a:pt x="2883" y="1160"/>
                  <a:pt x="2884" y="1161"/>
                </a:cubicBezTo>
                <a:cubicBezTo>
                  <a:pt x="2885" y="1161"/>
                  <a:pt x="2884" y="1162"/>
                  <a:pt x="2884" y="1163"/>
                </a:cubicBezTo>
                <a:cubicBezTo>
                  <a:pt x="2884" y="1164"/>
                  <a:pt x="2885" y="1163"/>
                  <a:pt x="2886" y="1163"/>
                </a:cubicBezTo>
                <a:cubicBezTo>
                  <a:pt x="2886" y="1162"/>
                  <a:pt x="2886" y="1162"/>
                  <a:pt x="2886" y="1162"/>
                </a:cubicBezTo>
                <a:cubicBezTo>
                  <a:pt x="2887" y="1161"/>
                  <a:pt x="2887" y="1162"/>
                  <a:pt x="2887" y="1162"/>
                </a:cubicBezTo>
                <a:cubicBezTo>
                  <a:pt x="2887" y="1163"/>
                  <a:pt x="2886" y="1163"/>
                  <a:pt x="2886" y="1163"/>
                </a:cubicBezTo>
                <a:cubicBezTo>
                  <a:pt x="2886" y="1163"/>
                  <a:pt x="2886" y="1163"/>
                  <a:pt x="2885" y="1164"/>
                </a:cubicBezTo>
                <a:cubicBezTo>
                  <a:pt x="2885" y="1164"/>
                  <a:pt x="2886" y="1165"/>
                  <a:pt x="2886" y="1166"/>
                </a:cubicBezTo>
                <a:cubicBezTo>
                  <a:pt x="2886" y="1167"/>
                  <a:pt x="2886" y="1168"/>
                  <a:pt x="2886" y="1169"/>
                </a:cubicBezTo>
                <a:cubicBezTo>
                  <a:pt x="2886" y="1170"/>
                  <a:pt x="2885" y="1170"/>
                  <a:pt x="2885" y="1171"/>
                </a:cubicBezTo>
                <a:cubicBezTo>
                  <a:pt x="2885" y="1172"/>
                  <a:pt x="2884" y="1173"/>
                  <a:pt x="2884" y="1173"/>
                </a:cubicBezTo>
                <a:cubicBezTo>
                  <a:pt x="2883" y="1174"/>
                  <a:pt x="2883" y="1174"/>
                  <a:pt x="2882" y="1175"/>
                </a:cubicBezTo>
                <a:cubicBezTo>
                  <a:pt x="2882" y="1176"/>
                  <a:pt x="2883" y="1176"/>
                  <a:pt x="2883" y="1177"/>
                </a:cubicBezTo>
                <a:cubicBezTo>
                  <a:pt x="2884" y="1178"/>
                  <a:pt x="2884" y="1179"/>
                  <a:pt x="2883" y="1180"/>
                </a:cubicBezTo>
                <a:cubicBezTo>
                  <a:pt x="2883" y="1181"/>
                  <a:pt x="2883" y="1182"/>
                  <a:pt x="2883" y="1182"/>
                </a:cubicBezTo>
                <a:cubicBezTo>
                  <a:pt x="2883" y="1183"/>
                  <a:pt x="2884" y="1182"/>
                  <a:pt x="2884" y="1181"/>
                </a:cubicBezTo>
                <a:cubicBezTo>
                  <a:pt x="2885" y="1181"/>
                  <a:pt x="2884" y="1183"/>
                  <a:pt x="2884" y="1183"/>
                </a:cubicBezTo>
                <a:cubicBezTo>
                  <a:pt x="2884" y="1184"/>
                  <a:pt x="2884" y="1185"/>
                  <a:pt x="2883" y="1186"/>
                </a:cubicBezTo>
                <a:cubicBezTo>
                  <a:pt x="2883" y="1187"/>
                  <a:pt x="2882" y="1187"/>
                  <a:pt x="2882" y="1188"/>
                </a:cubicBezTo>
                <a:cubicBezTo>
                  <a:pt x="2882" y="1189"/>
                  <a:pt x="2882" y="1190"/>
                  <a:pt x="2881" y="1191"/>
                </a:cubicBezTo>
                <a:cubicBezTo>
                  <a:pt x="2881" y="1191"/>
                  <a:pt x="2880" y="1192"/>
                  <a:pt x="2880" y="1192"/>
                </a:cubicBezTo>
                <a:cubicBezTo>
                  <a:pt x="2880" y="1193"/>
                  <a:pt x="2881" y="1193"/>
                  <a:pt x="2881" y="1193"/>
                </a:cubicBezTo>
                <a:cubicBezTo>
                  <a:pt x="2881" y="1193"/>
                  <a:pt x="2881" y="1194"/>
                  <a:pt x="2881" y="1194"/>
                </a:cubicBezTo>
                <a:cubicBezTo>
                  <a:pt x="2881" y="1194"/>
                  <a:pt x="2881" y="1195"/>
                  <a:pt x="2881" y="1195"/>
                </a:cubicBezTo>
                <a:cubicBezTo>
                  <a:pt x="2880" y="1195"/>
                  <a:pt x="2880" y="1195"/>
                  <a:pt x="2880" y="1196"/>
                </a:cubicBezTo>
                <a:cubicBezTo>
                  <a:pt x="2880" y="1196"/>
                  <a:pt x="2880" y="1196"/>
                  <a:pt x="2880" y="1197"/>
                </a:cubicBezTo>
                <a:cubicBezTo>
                  <a:pt x="2880" y="1197"/>
                  <a:pt x="2880" y="1198"/>
                  <a:pt x="2880" y="1199"/>
                </a:cubicBezTo>
                <a:cubicBezTo>
                  <a:pt x="2880" y="1200"/>
                  <a:pt x="2880" y="1200"/>
                  <a:pt x="2880" y="1201"/>
                </a:cubicBezTo>
                <a:cubicBezTo>
                  <a:pt x="2880" y="1201"/>
                  <a:pt x="2880" y="1201"/>
                  <a:pt x="2880" y="1202"/>
                </a:cubicBezTo>
                <a:cubicBezTo>
                  <a:pt x="2881" y="1202"/>
                  <a:pt x="2880" y="1203"/>
                  <a:pt x="2880" y="1203"/>
                </a:cubicBezTo>
                <a:cubicBezTo>
                  <a:pt x="2881" y="1203"/>
                  <a:pt x="2881" y="1203"/>
                  <a:pt x="2881" y="1203"/>
                </a:cubicBezTo>
                <a:cubicBezTo>
                  <a:pt x="2881" y="1203"/>
                  <a:pt x="2882" y="1204"/>
                  <a:pt x="2881" y="1204"/>
                </a:cubicBezTo>
                <a:cubicBezTo>
                  <a:pt x="2881" y="1204"/>
                  <a:pt x="2881" y="1204"/>
                  <a:pt x="2880" y="1205"/>
                </a:cubicBezTo>
                <a:cubicBezTo>
                  <a:pt x="2880" y="1205"/>
                  <a:pt x="2880" y="1206"/>
                  <a:pt x="2880" y="1206"/>
                </a:cubicBezTo>
                <a:cubicBezTo>
                  <a:pt x="2880" y="1207"/>
                  <a:pt x="2880" y="1208"/>
                  <a:pt x="2880" y="1208"/>
                </a:cubicBezTo>
                <a:cubicBezTo>
                  <a:pt x="2881" y="1209"/>
                  <a:pt x="2881" y="1207"/>
                  <a:pt x="2882" y="1207"/>
                </a:cubicBezTo>
                <a:cubicBezTo>
                  <a:pt x="2882" y="1207"/>
                  <a:pt x="2883" y="1207"/>
                  <a:pt x="2883" y="1206"/>
                </a:cubicBezTo>
                <a:cubicBezTo>
                  <a:pt x="2882" y="1206"/>
                  <a:pt x="2882" y="1206"/>
                  <a:pt x="2882" y="1205"/>
                </a:cubicBezTo>
                <a:cubicBezTo>
                  <a:pt x="2882" y="1205"/>
                  <a:pt x="2882" y="1205"/>
                  <a:pt x="2882" y="1205"/>
                </a:cubicBezTo>
                <a:cubicBezTo>
                  <a:pt x="2882" y="1205"/>
                  <a:pt x="2881" y="1204"/>
                  <a:pt x="2882" y="1204"/>
                </a:cubicBezTo>
                <a:cubicBezTo>
                  <a:pt x="2882" y="1204"/>
                  <a:pt x="2882" y="1204"/>
                  <a:pt x="2882" y="1204"/>
                </a:cubicBezTo>
                <a:cubicBezTo>
                  <a:pt x="2882" y="1203"/>
                  <a:pt x="2883" y="1203"/>
                  <a:pt x="2883" y="1203"/>
                </a:cubicBezTo>
                <a:cubicBezTo>
                  <a:pt x="2883" y="1202"/>
                  <a:pt x="2882" y="1203"/>
                  <a:pt x="2882" y="1202"/>
                </a:cubicBezTo>
                <a:cubicBezTo>
                  <a:pt x="2882" y="1202"/>
                  <a:pt x="2883" y="1202"/>
                  <a:pt x="2883" y="1202"/>
                </a:cubicBezTo>
                <a:cubicBezTo>
                  <a:pt x="2883" y="1202"/>
                  <a:pt x="2883" y="1202"/>
                  <a:pt x="2884" y="1202"/>
                </a:cubicBezTo>
                <a:cubicBezTo>
                  <a:pt x="2885" y="1201"/>
                  <a:pt x="2885" y="1202"/>
                  <a:pt x="2886" y="1203"/>
                </a:cubicBezTo>
                <a:cubicBezTo>
                  <a:pt x="2887" y="1203"/>
                  <a:pt x="2886" y="1204"/>
                  <a:pt x="2887" y="1204"/>
                </a:cubicBezTo>
                <a:cubicBezTo>
                  <a:pt x="2887" y="1205"/>
                  <a:pt x="2888" y="1205"/>
                  <a:pt x="2888" y="1206"/>
                </a:cubicBezTo>
                <a:cubicBezTo>
                  <a:pt x="2889" y="1206"/>
                  <a:pt x="2890" y="1207"/>
                  <a:pt x="2889" y="1208"/>
                </a:cubicBezTo>
                <a:cubicBezTo>
                  <a:pt x="2889" y="1208"/>
                  <a:pt x="2889" y="1208"/>
                  <a:pt x="2889" y="1209"/>
                </a:cubicBezTo>
                <a:cubicBezTo>
                  <a:pt x="2889" y="1209"/>
                  <a:pt x="2889" y="1209"/>
                  <a:pt x="2889" y="1210"/>
                </a:cubicBezTo>
                <a:cubicBezTo>
                  <a:pt x="2889" y="1210"/>
                  <a:pt x="2889" y="1211"/>
                  <a:pt x="2889" y="1211"/>
                </a:cubicBezTo>
                <a:cubicBezTo>
                  <a:pt x="2889" y="1211"/>
                  <a:pt x="2890" y="1212"/>
                  <a:pt x="2890" y="1212"/>
                </a:cubicBezTo>
                <a:cubicBezTo>
                  <a:pt x="2890" y="1212"/>
                  <a:pt x="2890" y="1211"/>
                  <a:pt x="2890" y="1211"/>
                </a:cubicBezTo>
                <a:cubicBezTo>
                  <a:pt x="2890" y="1211"/>
                  <a:pt x="2890" y="1210"/>
                  <a:pt x="2890" y="1210"/>
                </a:cubicBezTo>
                <a:cubicBezTo>
                  <a:pt x="2890" y="1210"/>
                  <a:pt x="2889" y="1209"/>
                  <a:pt x="2889" y="1209"/>
                </a:cubicBezTo>
                <a:cubicBezTo>
                  <a:pt x="2889" y="1209"/>
                  <a:pt x="2890" y="1209"/>
                  <a:pt x="2890" y="1209"/>
                </a:cubicBezTo>
                <a:cubicBezTo>
                  <a:pt x="2890" y="1209"/>
                  <a:pt x="2890" y="1209"/>
                  <a:pt x="2890" y="1209"/>
                </a:cubicBezTo>
                <a:cubicBezTo>
                  <a:pt x="2890" y="1209"/>
                  <a:pt x="2890" y="1209"/>
                  <a:pt x="2891" y="1209"/>
                </a:cubicBezTo>
                <a:cubicBezTo>
                  <a:pt x="2891" y="1209"/>
                  <a:pt x="2891" y="1210"/>
                  <a:pt x="2891" y="1210"/>
                </a:cubicBezTo>
                <a:cubicBezTo>
                  <a:pt x="2892" y="1210"/>
                  <a:pt x="2892" y="1211"/>
                  <a:pt x="2892" y="1212"/>
                </a:cubicBezTo>
                <a:cubicBezTo>
                  <a:pt x="2892" y="1213"/>
                  <a:pt x="2893" y="1213"/>
                  <a:pt x="2894" y="1213"/>
                </a:cubicBezTo>
                <a:cubicBezTo>
                  <a:pt x="2894" y="1213"/>
                  <a:pt x="2895" y="1213"/>
                  <a:pt x="2895" y="1213"/>
                </a:cubicBezTo>
                <a:cubicBezTo>
                  <a:pt x="2895" y="1213"/>
                  <a:pt x="2895" y="1213"/>
                  <a:pt x="2895" y="1214"/>
                </a:cubicBezTo>
                <a:cubicBezTo>
                  <a:pt x="2895" y="1214"/>
                  <a:pt x="2895" y="1214"/>
                  <a:pt x="2895" y="1215"/>
                </a:cubicBezTo>
                <a:cubicBezTo>
                  <a:pt x="2895" y="1215"/>
                  <a:pt x="2895" y="1215"/>
                  <a:pt x="2896" y="1215"/>
                </a:cubicBezTo>
                <a:cubicBezTo>
                  <a:pt x="2896" y="1216"/>
                  <a:pt x="2897" y="1215"/>
                  <a:pt x="2897" y="1216"/>
                </a:cubicBezTo>
                <a:cubicBezTo>
                  <a:pt x="2897" y="1216"/>
                  <a:pt x="2897" y="1216"/>
                  <a:pt x="2897" y="1217"/>
                </a:cubicBezTo>
                <a:cubicBezTo>
                  <a:pt x="2896" y="1217"/>
                  <a:pt x="2896" y="1217"/>
                  <a:pt x="2897" y="1218"/>
                </a:cubicBezTo>
                <a:cubicBezTo>
                  <a:pt x="2897" y="1218"/>
                  <a:pt x="2897" y="1219"/>
                  <a:pt x="2897" y="1219"/>
                </a:cubicBezTo>
                <a:cubicBezTo>
                  <a:pt x="2898" y="1220"/>
                  <a:pt x="2898" y="1220"/>
                  <a:pt x="2898" y="1221"/>
                </a:cubicBezTo>
                <a:cubicBezTo>
                  <a:pt x="2899" y="1221"/>
                  <a:pt x="2899" y="1222"/>
                  <a:pt x="2900" y="1222"/>
                </a:cubicBezTo>
                <a:cubicBezTo>
                  <a:pt x="2900" y="1222"/>
                  <a:pt x="2900" y="1223"/>
                  <a:pt x="2901" y="1223"/>
                </a:cubicBezTo>
                <a:cubicBezTo>
                  <a:pt x="2901" y="1223"/>
                  <a:pt x="2901" y="1223"/>
                  <a:pt x="2901" y="1224"/>
                </a:cubicBezTo>
                <a:cubicBezTo>
                  <a:pt x="2902" y="1224"/>
                  <a:pt x="2902" y="1225"/>
                  <a:pt x="2902" y="1226"/>
                </a:cubicBezTo>
                <a:cubicBezTo>
                  <a:pt x="2903" y="1227"/>
                  <a:pt x="2903" y="1227"/>
                  <a:pt x="2904" y="1228"/>
                </a:cubicBezTo>
                <a:cubicBezTo>
                  <a:pt x="2904" y="1228"/>
                  <a:pt x="2904" y="1229"/>
                  <a:pt x="2904" y="1230"/>
                </a:cubicBezTo>
                <a:cubicBezTo>
                  <a:pt x="2904" y="1231"/>
                  <a:pt x="2904" y="1232"/>
                  <a:pt x="2904" y="1232"/>
                </a:cubicBezTo>
                <a:cubicBezTo>
                  <a:pt x="2904" y="1233"/>
                  <a:pt x="2905" y="1234"/>
                  <a:pt x="2904" y="1235"/>
                </a:cubicBezTo>
                <a:cubicBezTo>
                  <a:pt x="2904" y="1235"/>
                  <a:pt x="2904" y="1235"/>
                  <a:pt x="2903" y="1235"/>
                </a:cubicBezTo>
                <a:cubicBezTo>
                  <a:pt x="2903" y="1235"/>
                  <a:pt x="2903" y="1235"/>
                  <a:pt x="2903" y="1235"/>
                </a:cubicBezTo>
                <a:cubicBezTo>
                  <a:pt x="2903" y="1235"/>
                  <a:pt x="2902" y="1236"/>
                  <a:pt x="2902" y="1236"/>
                </a:cubicBezTo>
                <a:cubicBezTo>
                  <a:pt x="2903" y="1236"/>
                  <a:pt x="2904" y="1236"/>
                  <a:pt x="2904" y="1236"/>
                </a:cubicBezTo>
                <a:cubicBezTo>
                  <a:pt x="2905" y="1236"/>
                  <a:pt x="2904" y="1237"/>
                  <a:pt x="2904" y="1238"/>
                </a:cubicBezTo>
                <a:cubicBezTo>
                  <a:pt x="2904" y="1238"/>
                  <a:pt x="2905" y="1239"/>
                  <a:pt x="2905" y="1239"/>
                </a:cubicBezTo>
                <a:cubicBezTo>
                  <a:pt x="2905" y="1240"/>
                  <a:pt x="2905" y="1241"/>
                  <a:pt x="2906" y="1242"/>
                </a:cubicBezTo>
                <a:cubicBezTo>
                  <a:pt x="2907" y="1243"/>
                  <a:pt x="2907" y="1244"/>
                  <a:pt x="2907" y="1244"/>
                </a:cubicBezTo>
                <a:cubicBezTo>
                  <a:pt x="2907" y="1245"/>
                  <a:pt x="2907" y="1246"/>
                  <a:pt x="2907" y="1247"/>
                </a:cubicBezTo>
                <a:cubicBezTo>
                  <a:pt x="2907" y="1247"/>
                  <a:pt x="2907" y="1248"/>
                  <a:pt x="2907" y="1248"/>
                </a:cubicBezTo>
                <a:cubicBezTo>
                  <a:pt x="2907" y="1249"/>
                  <a:pt x="2907" y="1249"/>
                  <a:pt x="2908" y="1249"/>
                </a:cubicBezTo>
                <a:cubicBezTo>
                  <a:pt x="2908" y="1249"/>
                  <a:pt x="2908" y="1249"/>
                  <a:pt x="2908" y="1250"/>
                </a:cubicBezTo>
                <a:cubicBezTo>
                  <a:pt x="2908" y="1250"/>
                  <a:pt x="2909" y="1250"/>
                  <a:pt x="2909" y="1251"/>
                </a:cubicBezTo>
                <a:cubicBezTo>
                  <a:pt x="2909" y="1252"/>
                  <a:pt x="2908" y="1251"/>
                  <a:pt x="2908" y="1252"/>
                </a:cubicBezTo>
                <a:cubicBezTo>
                  <a:pt x="2908" y="1253"/>
                  <a:pt x="2909" y="1253"/>
                  <a:pt x="2910" y="1253"/>
                </a:cubicBezTo>
                <a:cubicBezTo>
                  <a:pt x="2911" y="1254"/>
                  <a:pt x="2911" y="1255"/>
                  <a:pt x="2911" y="1256"/>
                </a:cubicBezTo>
                <a:cubicBezTo>
                  <a:pt x="2912" y="1256"/>
                  <a:pt x="2912" y="1256"/>
                  <a:pt x="2912" y="1257"/>
                </a:cubicBezTo>
                <a:cubicBezTo>
                  <a:pt x="2913" y="1257"/>
                  <a:pt x="2913" y="1258"/>
                  <a:pt x="2913" y="1258"/>
                </a:cubicBezTo>
                <a:cubicBezTo>
                  <a:pt x="2914" y="1259"/>
                  <a:pt x="2914" y="1259"/>
                  <a:pt x="2914" y="1259"/>
                </a:cubicBezTo>
                <a:cubicBezTo>
                  <a:pt x="2915" y="1260"/>
                  <a:pt x="2915" y="1261"/>
                  <a:pt x="2915" y="1262"/>
                </a:cubicBezTo>
                <a:cubicBezTo>
                  <a:pt x="2915" y="1263"/>
                  <a:pt x="2915" y="1264"/>
                  <a:pt x="2916" y="1265"/>
                </a:cubicBezTo>
                <a:cubicBezTo>
                  <a:pt x="2916" y="1265"/>
                  <a:pt x="2917" y="1266"/>
                  <a:pt x="2918" y="1266"/>
                </a:cubicBezTo>
                <a:cubicBezTo>
                  <a:pt x="2919" y="1267"/>
                  <a:pt x="2919" y="1268"/>
                  <a:pt x="2920" y="1268"/>
                </a:cubicBezTo>
                <a:cubicBezTo>
                  <a:pt x="2921" y="1269"/>
                  <a:pt x="2923" y="1270"/>
                  <a:pt x="2925" y="1271"/>
                </a:cubicBezTo>
                <a:cubicBezTo>
                  <a:pt x="2926" y="1271"/>
                  <a:pt x="2926" y="1272"/>
                  <a:pt x="2927" y="1273"/>
                </a:cubicBezTo>
                <a:cubicBezTo>
                  <a:pt x="2928" y="1273"/>
                  <a:pt x="2929" y="1273"/>
                  <a:pt x="2930" y="1274"/>
                </a:cubicBezTo>
                <a:cubicBezTo>
                  <a:pt x="2931" y="1275"/>
                  <a:pt x="2932" y="1276"/>
                  <a:pt x="2934" y="1277"/>
                </a:cubicBezTo>
                <a:cubicBezTo>
                  <a:pt x="2935" y="1277"/>
                  <a:pt x="2936" y="1278"/>
                  <a:pt x="2937" y="1279"/>
                </a:cubicBezTo>
                <a:cubicBezTo>
                  <a:pt x="2937" y="1279"/>
                  <a:pt x="2938" y="1280"/>
                  <a:pt x="2939" y="1281"/>
                </a:cubicBezTo>
                <a:cubicBezTo>
                  <a:pt x="2939" y="1281"/>
                  <a:pt x="2939" y="1281"/>
                  <a:pt x="2940" y="1282"/>
                </a:cubicBezTo>
                <a:cubicBezTo>
                  <a:pt x="2940" y="1282"/>
                  <a:pt x="2941" y="1283"/>
                  <a:pt x="2941" y="1282"/>
                </a:cubicBezTo>
                <a:cubicBezTo>
                  <a:pt x="2941" y="1282"/>
                  <a:pt x="2941" y="1282"/>
                  <a:pt x="2942" y="1281"/>
                </a:cubicBezTo>
                <a:cubicBezTo>
                  <a:pt x="2942" y="1281"/>
                  <a:pt x="2942" y="1281"/>
                  <a:pt x="2943" y="1281"/>
                </a:cubicBezTo>
                <a:cubicBezTo>
                  <a:pt x="2943" y="1280"/>
                  <a:pt x="2944" y="1280"/>
                  <a:pt x="2944" y="1280"/>
                </a:cubicBezTo>
                <a:cubicBezTo>
                  <a:pt x="2945" y="1281"/>
                  <a:pt x="2945" y="1281"/>
                  <a:pt x="2946" y="1281"/>
                </a:cubicBezTo>
                <a:cubicBezTo>
                  <a:pt x="2946" y="1280"/>
                  <a:pt x="2946" y="1280"/>
                  <a:pt x="2946" y="1280"/>
                </a:cubicBezTo>
                <a:cubicBezTo>
                  <a:pt x="2946" y="1280"/>
                  <a:pt x="2946" y="1280"/>
                  <a:pt x="2946" y="1280"/>
                </a:cubicBezTo>
                <a:cubicBezTo>
                  <a:pt x="2947" y="1280"/>
                  <a:pt x="2947" y="1280"/>
                  <a:pt x="2947" y="1280"/>
                </a:cubicBezTo>
                <a:cubicBezTo>
                  <a:pt x="2947" y="1281"/>
                  <a:pt x="2947" y="1281"/>
                  <a:pt x="2947" y="1281"/>
                </a:cubicBezTo>
                <a:cubicBezTo>
                  <a:pt x="2947" y="1281"/>
                  <a:pt x="2947" y="1281"/>
                  <a:pt x="2947" y="1282"/>
                </a:cubicBezTo>
                <a:cubicBezTo>
                  <a:pt x="2947" y="1282"/>
                  <a:pt x="2947" y="1282"/>
                  <a:pt x="2947" y="1282"/>
                </a:cubicBezTo>
                <a:cubicBezTo>
                  <a:pt x="2947" y="1282"/>
                  <a:pt x="2947" y="1282"/>
                  <a:pt x="2948" y="1282"/>
                </a:cubicBezTo>
                <a:cubicBezTo>
                  <a:pt x="2948" y="1282"/>
                  <a:pt x="2948" y="1281"/>
                  <a:pt x="2948" y="1281"/>
                </a:cubicBezTo>
                <a:cubicBezTo>
                  <a:pt x="2949" y="1281"/>
                  <a:pt x="2949" y="1281"/>
                  <a:pt x="2949" y="1281"/>
                </a:cubicBezTo>
                <a:cubicBezTo>
                  <a:pt x="2949" y="1280"/>
                  <a:pt x="2949" y="1278"/>
                  <a:pt x="2949" y="1278"/>
                </a:cubicBezTo>
                <a:cubicBezTo>
                  <a:pt x="2948" y="1277"/>
                  <a:pt x="2948" y="1277"/>
                  <a:pt x="2948" y="1276"/>
                </a:cubicBezTo>
                <a:cubicBezTo>
                  <a:pt x="2947" y="1276"/>
                  <a:pt x="2947" y="1275"/>
                  <a:pt x="2947" y="1274"/>
                </a:cubicBezTo>
                <a:cubicBezTo>
                  <a:pt x="2947" y="1274"/>
                  <a:pt x="2947" y="1274"/>
                  <a:pt x="2947" y="1273"/>
                </a:cubicBezTo>
                <a:cubicBezTo>
                  <a:pt x="2946" y="1272"/>
                  <a:pt x="2946" y="1272"/>
                  <a:pt x="2945" y="1271"/>
                </a:cubicBezTo>
                <a:cubicBezTo>
                  <a:pt x="2945" y="1271"/>
                  <a:pt x="2944" y="1270"/>
                  <a:pt x="2944" y="1269"/>
                </a:cubicBezTo>
                <a:cubicBezTo>
                  <a:pt x="2943" y="1269"/>
                  <a:pt x="2943" y="1268"/>
                  <a:pt x="2942" y="1267"/>
                </a:cubicBezTo>
                <a:cubicBezTo>
                  <a:pt x="2942" y="1267"/>
                  <a:pt x="2941" y="1266"/>
                  <a:pt x="2941" y="1265"/>
                </a:cubicBezTo>
                <a:cubicBezTo>
                  <a:pt x="2940" y="1265"/>
                  <a:pt x="2940" y="1264"/>
                  <a:pt x="2939" y="1263"/>
                </a:cubicBezTo>
                <a:cubicBezTo>
                  <a:pt x="2939" y="1262"/>
                  <a:pt x="2939" y="1262"/>
                  <a:pt x="2939" y="1261"/>
                </a:cubicBezTo>
                <a:cubicBezTo>
                  <a:pt x="2940" y="1260"/>
                  <a:pt x="2939" y="1259"/>
                  <a:pt x="2939" y="1258"/>
                </a:cubicBezTo>
                <a:cubicBezTo>
                  <a:pt x="2939" y="1256"/>
                  <a:pt x="2939" y="1255"/>
                  <a:pt x="2939" y="1253"/>
                </a:cubicBezTo>
                <a:cubicBezTo>
                  <a:pt x="2939" y="1251"/>
                  <a:pt x="2940" y="1250"/>
                  <a:pt x="2940" y="1248"/>
                </a:cubicBezTo>
                <a:cubicBezTo>
                  <a:pt x="2940" y="1247"/>
                  <a:pt x="2940" y="1246"/>
                  <a:pt x="2940" y="1246"/>
                </a:cubicBezTo>
                <a:cubicBezTo>
                  <a:pt x="2940" y="1245"/>
                  <a:pt x="2940" y="1244"/>
                  <a:pt x="2939" y="1244"/>
                </a:cubicBezTo>
                <a:cubicBezTo>
                  <a:pt x="2939" y="1243"/>
                  <a:pt x="2939" y="1243"/>
                  <a:pt x="2939" y="1242"/>
                </a:cubicBezTo>
                <a:cubicBezTo>
                  <a:pt x="2939" y="1241"/>
                  <a:pt x="2939" y="1240"/>
                  <a:pt x="2938" y="1240"/>
                </a:cubicBezTo>
                <a:cubicBezTo>
                  <a:pt x="2938" y="1239"/>
                  <a:pt x="2937" y="1238"/>
                  <a:pt x="2937" y="1237"/>
                </a:cubicBezTo>
                <a:cubicBezTo>
                  <a:pt x="2937" y="1237"/>
                  <a:pt x="2936" y="1236"/>
                  <a:pt x="2935" y="1235"/>
                </a:cubicBezTo>
                <a:cubicBezTo>
                  <a:pt x="2935" y="1234"/>
                  <a:pt x="2934" y="1234"/>
                  <a:pt x="2933" y="1233"/>
                </a:cubicBezTo>
                <a:cubicBezTo>
                  <a:pt x="2932" y="1233"/>
                  <a:pt x="2931" y="1232"/>
                  <a:pt x="2931" y="1231"/>
                </a:cubicBezTo>
                <a:cubicBezTo>
                  <a:pt x="2930" y="1231"/>
                  <a:pt x="2929" y="1230"/>
                  <a:pt x="2929" y="1230"/>
                </a:cubicBezTo>
                <a:cubicBezTo>
                  <a:pt x="2928" y="1229"/>
                  <a:pt x="2928" y="1228"/>
                  <a:pt x="2927" y="1227"/>
                </a:cubicBezTo>
                <a:cubicBezTo>
                  <a:pt x="2927" y="1227"/>
                  <a:pt x="2926" y="1226"/>
                  <a:pt x="2925" y="1226"/>
                </a:cubicBezTo>
                <a:cubicBezTo>
                  <a:pt x="2925" y="1226"/>
                  <a:pt x="2924" y="1225"/>
                  <a:pt x="2923" y="1225"/>
                </a:cubicBezTo>
                <a:cubicBezTo>
                  <a:pt x="2923" y="1224"/>
                  <a:pt x="2922" y="1224"/>
                  <a:pt x="2921" y="1223"/>
                </a:cubicBezTo>
                <a:cubicBezTo>
                  <a:pt x="2921" y="1223"/>
                  <a:pt x="2921" y="1222"/>
                  <a:pt x="2921" y="1222"/>
                </a:cubicBezTo>
                <a:cubicBezTo>
                  <a:pt x="2920" y="1222"/>
                  <a:pt x="2920" y="1222"/>
                  <a:pt x="2920" y="1221"/>
                </a:cubicBezTo>
                <a:cubicBezTo>
                  <a:pt x="2919" y="1221"/>
                  <a:pt x="2919" y="1221"/>
                  <a:pt x="2919" y="1220"/>
                </a:cubicBezTo>
                <a:cubicBezTo>
                  <a:pt x="2919" y="1220"/>
                  <a:pt x="2918" y="1219"/>
                  <a:pt x="2918" y="1219"/>
                </a:cubicBezTo>
                <a:cubicBezTo>
                  <a:pt x="2918" y="1219"/>
                  <a:pt x="2917" y="1218"/>
                  <a:pt x="2917" y="1218"/>
                </a:cubicBezTo>
                <a:cubicBezTo>
                  <a:pt x="2916" y="1218"/>
                  <a:pt x="2916" y="1217"/>
                  <a:pt x="2915" y="1217"/>
                </a:cubicBezTo>
                <a:cubicBezTo>
                  <a:pt x="2915" y="1217"/>
                  <a:pt x="2915" y="1218"/>
                  <a:pt x="2914" y="1218"/>
                </a:cubicBezTo>
                <a:cubicBezTo>
                  <a:pt x="2913" y="1219"/>
                  <a:pt x="2912" y="1219"/>
                  <a:pt x="2911" y="1218"/>
                </a:cubicBezTo>
                <a:cubicBezTo>
                  <a:pt x="2911" y="1217"/>
                  <a:pt x="2910" y="1217"/>
                  <a:pt x="2910" y="1216"/>
                </a:cubicBezTo>
                <a:cubicBezTo>
                  <a:pt x="2909" y="1216"/>
                  <a:pt x="2909" y="1215"/>
                  <a:pt x="2908" y="1215"/>
                </a:cubicBezTo>
                <a:cubicBezTo>
                  <a:pt x="2907" y="1214"/>
                  <a:pt x="2906" y="1214"/>
                  <a:pt x="2906" y="1213"/>
                </a:cubicBezTo>
                <a:cubicBezTo>
                  <a:pt x="2906" y="1213"/>
                  <a:pt x="2906" y="1212"/>
                  <a:pt x="2906" y="1211"/>
                </a:cubicBezTo>
                <a:cubicBezTo>
                  <a:pt x="2905" y="1210"/>
                  <a:pt x="2905" y="1210"/>
                  <a:pt x="2905" y="1209"/>
                </a:cubicBezTo>
                <a:cubicBezTo>
                  <a:pt x="2905" y="1208"/>
                  <a:pt x="2905" y="1208"/>
                  <a:pt x="2904" y="1207"/>
                </a:cubicBezTo>
                <a:cubicBezTo>
                  <a:pt x="2904" y="1206"/>
                  <a:pt x="2904" y="1206"/>
                  <a:pt x="2904" y="1206"/>
                </a:cubicBezTo>
                <a:cubicBezTo>
                  <a:pt x="2904" y="1205"/>
                  <a:pt x="2904" y="1205"/>
                  <a:pt x="2903" y="1204"/>
                </a:cubicBezTo>
                <a:cubicBezTo>
                  <a:pt x="2903" y="1203"/>
                  <a:pt x="2903" y="1203"/>
                  <a:pt x="2902" y="1202"/>
                </a:cubicBezTo>
                <a:cubicBezTo>
                  <a:pt x="2902" y="1201"/>
                  <a:pt x="2902" y="1201"/>
                  <a:pt x="2902" y="1201"/>
                </a:cubicBezTo>
                <a:cubicBezTo>
                  <a:pt x="2902" y="1200"/>
                  <a:pt x="2902" y="1200"/>
                  <a:pt x="2901" y="1200"/>
                </a:cubicBezTo>
                <a:cubicBezTo>
                  <a:pt x="2901" y="1199"/>
                  <a:pt x="2901" y="1198"/>
                  <a:pt x="2901" y="1197"/>
                </a:cubicBezTo>
                <a:cubicBezTo>
                  <a:pt x="2900" y="1196"/>
                  <a:pt x="2899" y="1194"/>
                  <a:pt x="2898" y="1193"/>
                </a:cubicBezTo>
                <a:cubicBezTo>
                  <a:pt x="2898" y="1193"/>
                  <a:pt x="2898" y="1192"/>
                  <a:pt x="2898" y="1192"/>
                </a:cubicBezTo>
                <a:cubicBezTo>
                  <a:pt x="2898" y="1191"/>
                  <a:pt x="2898" y="1191"/>
                  <a:pt x="2898" y="1191"/>
                </a:cubicBezTo>
                <a:cubicBezTo>
                  <a:pt x="2897" y="1190"/>
                  <a:pt x="2897" y="1190"/>
                  <a:pt x="2896" y="1190"/>
                </a:cubicBezTo>
                <a:cubicBezTo>
                  <a:pt x="2896" y="1190"/>
                  <a:pt x="2895" y="1191"/>
                  <a:pt x="2895" y="1191"/>
                </a:cubicBezTo>
                <a:cubicBezTo>
                  <a:pt x="2895" y="1191"/>
                  <a:pt x="2894" y="1191"/>
                  <a:pt x="2894" y="1191"/>
                </a:cubicBezTo>
                <a:cubicBezTo>
                  <a:pt x="2894" y="1191"/>
                  <a:pt x="2893" y="1191"/>
                  <a:pt x="2893" y="1191"/>
                </a:cubicBezTo>
                <a:cubicBezTo>
                  <a:pt x="2892" y="1191"/>
                  <a:pt x="2892" y="1191"/>
                  <a:pt x="2892" y="1191"/>
                </a:cubicBezTo>
                <a:cubicBezTo>
                  <a:pt x="2891" y="1191"/>
                  <a:pt x="2891" y="1191"/>
                  <a:pt x="2891" y="1190"/>
                </a:cubicBezTo>
                <a:cubicBezTo>
                  <a:pt x="2892" y="1190"/>
                  <a:pt x="2892" y="1190"/>
                  <a:pt x="2892" y="1190"/>
                </a:cubicBezTo>
                <a:cubicBezTo>
                  <a:pt x="2893" y="1189"/>
                  <a:pt x="2892" y="1188"/>
                  <a:pt x="2891" y="1188"/>
                </a:cubicBezTo>
                <a:cubicBezTo>
                  <a:pt x="2891" y="1187"/>
                  <a:pt x="2891" y="1187"/>
                  <a:pt x="2891" y="1186"/>
                </a:cubicBezTo>
                <a:cubicBezTo>
                  <a:pt x="2891" y="1186"/>
                  <a:pt x="2891" y="1186"/>
                  <a:pt x="2891" y="1186"/>
                </a:cubicBezTo>
                <a:cubicBezTo>
                  <a:pt x="2890" y="1185"/>
                  <a:pt x="2891" y="1184"/>
                  <a:pt x="2891" y="1183"/>
                </a:cubicBezTo>
                <a:cubicBezTo>
                  <a:pt x="2891" y="1182"/>
                  <a:pt x="2891" y="1181"/>
                  <a:pt x="2891" y="1179"/>
                </a:cubicBezTo>
                <a:cubicBezTo>
                  <a:pt x="2891" y="1179"/>
                  <a:pt x="2891" y="1179"/>
                  <a:pt x="2891" y="1178"/>
                </a:cubicBezTo>
                <a:cubicBezTo>
                  <a:pt x="2891" y="1178"/>
                  <a:pt x="2891" y="1177"/>
                  <a:pt x="2892" y="1177"/>
                </a:cubicBezTo>
                <a:cubicBezTo>
                  <a:pt x="2892" y="1176"/>
                  <a:pt x="2892" y="1176"/>
                  <a:pt x="2892" y="1175"/>
                </a:cubicBezTo>
                <a:cubicBezTo>
                  <a:pt x="2893" y="1174"/>
                  <a:pt x="2893" y="1174"/>
                  <a:pt x="2893" y="1173"/>
                </a:cubicBezTo>
                <a:cubicBezTo>
                  <a:pt x="2894" y="1173"/>
                  <a:pt x="2894" y="1172"/>
                  <a:pt x="2894" y="1172"/>
                </a:cubicBezTo>
                <a:cubicBezTo>
                  <a:pt x="2894" y="1171"/>
                  <a:pt x="2894" y="1171"/>
                  <a:pt x="2895" y="1170"/>
                </a:cubicBezTo>
                <a:cubicBezTo>
                  <a:pt x="2895" y="1170"/>
                  <a:pt x="2895" y="1169"/>
                  <a:pt x="2896" y="1168"/>
                </a:cubicBezTo>
                <a:cubicBezTo>
                  <a:pt x="2896" y="1168"/>
                  <a:pt x="2896" y="1167"/>
                  <a:pt x="2896" y="1166"/>
                </a:cubicBezTo>
                <a:cubicBezTo>
                  <a:pt x="2897" y="1165"/>
                  <a:pt x="2898" y="1165"/>
                  <a:pt x="2898" y="1164"/>
                </a:cubicBezTo>
                <a:cubicBezTo>
                  <a:pt x="2898" y="1163"/>
                  <a:pt x="2898" y="1162"/>
                  <a:pt x="2899" y="1161"/>
                </a:cubicBezTo>
                <a:cubicBezTo>
                  <a:pt x="2899" y="1161"/>
                  <a:pt x="2899" y="1160"/>
                  <a:pt x="2900" y="1159"/>
                </a:cubicBezTo>
                <a:cubicBezTo>
                  <a:pt x="2900" y="1159"/>
                  <a:pt x="2900" y="1158"/>
                  <a:pt x="2900" y="1157"/>
                </a:cubicBezTo>
                <a:cubicBezTo>
                  <a:pt x="2901" y="1157"/>
                  <a:pt x="2900" y="1156"/>
                  <a:pt x="2900" y="1155"/>
                </a:cubicBezTo>
                <a:cubicBezTo>
                  <a:pt x="2900" y="1155"/>
                  <a:pt x="2900" y="1154"/>
                  <a:pt x="2900" y="1154"/>
                </a:cubicBezTo>
                <a:cubicBezTo>
                  <a:pt x="2900" y="1154"/>
                  <a:pt x="2900" y="1153"/>
                  <a:pt x="2900" y="1153"/>
                </a:cubicBezTo>
                <a:cubicBezTo>
                  <a:pt x="2899" y="1152"/>
                  <a:pt x="2900" y="1151"/>
                  <a:pt x="2900" y="1151"/>
                </a:cubicBezTo>
                <a:cubicBezTo>
                  <a:pt x="2900" y="1150"/>
                  <a:pt x="2900" y="1150"/>
                  <a:pt x="2901" y="1149"/>
                </a:cubicBezTo>
                <a:cubicBezTo>
                  <a:pt x="2901" y="1149"/>
                  <a:pt x="2901" y="1149"/>
                  <a:pt x="2901" y="1148"/>
                </a:cubicBezTo>
                <a:cubicBezTo>
                  <a:pt x="2901" y="1148"/>
                  <a:pt x="2901" y="1147"/>
                  <a:pt x="2901" y="1147"/>
                </a:cubicBezTo>
                <a:cubicBezTo>
                  <a:pt x="2901" y="1146"/>
                  <a:pt x="2900" y="1146"/>
                  <a:pt x="2900" y="1145"/>
                </a:cubicBezTo>
                <a:cubicBezTo>
                  <a:pt x="2900" y="1145"/>
                  <a:pt x="2900" y="1144"/>
                  <a:pt x="2900" y="1144"/>
                </a:cubicBezTo>
                <a:cubicBezTo>
                  <a:pt x="2900" y="1144"/>
                  <a:pt x="2901" y="1144"/>
                  <a:pt x="2901" y="1144"/>
                </a:cubicBezTo>
                <a:cubicBezTo>
                  <a:pt x="2902" y="1143"/>
                  <a:pt x="2902" y="1143"/>
                  <a:pt x="2902" y="1143"/>
                </a:cubicBezTo>
                <a:cubicBezTo>
                  <a:pt x="2903" y="1142"/>
                  <a:pt x="2904" y="1143"/>
                  <a:pt x="2904" y="1143"/>
                </a:cubicBezTo>
                <a:cubicBezTo>
                  <a:pt x="2905" y="1142"/>
                  <a:pt x="2906" y="1142"/>
                  <a:pt x="2906" y="1141"/>
                </a:cubicBezTo>
                <a:cubicBezTo>
                  <a:pt x="2907" y="1141"/>
                  <a:pt x="2907" y="1141"/>
                  <a:pt x="2907" y="1141"/>
                </a:cubicBezTo>
                <a:cubicBezTo>
                  <a:pt x="2908" y="1141"/>
                  <a:pt x="2908" y="1142"/>
                  <a:pt x="2908" y="1142"/>
                </a:cubicBezTo>
                <a:cubicBezTo>
                  <a:pt x="2908" y="1142"/>
                  <a:pt x="2909" y="1142"/>
                  <a:pt x="2909" y="1142"/>
                </a:cubicBezTo>
                <a:cubicBezTo>
                  <a:pt x="2910" y="1142"/>
                  <a:pt x="2910" y="1142"/>
                  <a:pt x="2910" y="1143"/>
                </a:cubicBezTo>
                <a:cubicBezTo>
                  <a:pt x="2911" y="1143"/>
                  <a:pt x="2911" y="1143"/>
                  <a:pt x="2911" y="1143"/>
                </a:cubicBezTo>
                <a:cubicBezTo>
                  <a:pt x="2911" y="1143"/>
                  <a:pt x="2911" y="1144"/>
                  <a:pt x="2911" y="1144"/>
                </a:cubicBezTo>
                <a:cubicBezTo>
                  <a:pt x="2911" y="1145"/>
                  <a:pt x="2910" y="1146"/>
                  <a:pt x="2910" y="1146"/>
                </a:cubicBezTo>
                <a:cubicBezTo>
                  <a:pt x="2910" y="1147"/>
                  <a:pt x="2910" y="1148"/>
                  <a:pt x="2910" y="1149"/>
                </a:cubicBezTo>
                <a:cubicBezTo>
                  <a:pt x="2910" y="1150"/>
                  <a:pt x="2910" y="1150"/>
                  <a:pt x="2910" y="1151"/>
                </a:cubicBezTo>
                <a:cubicBezTo>
                  <a:pt x="2910" y="1152"/>
                  <a:pt x="2911" y="1152"/>
                  <a:pt x="2912" y="1152"/>
                </a:cubicBezTo>
                <a:cubicBezTo>
                  <a:pt x="2913" y="1152"/>
                  <a:pt x="2915" y="1152"/>
                  <a:pt x="2917" y="1152"/>
                </a:cubicBezTo>
                <a:cubicBezTo>
                  <a:pt x="2917" y="1152"/>
                  <a:pt x="2918" y="1152"/>
                  <a:pt x="2919" y="1152"/>
                </a:cubicBezTo>
                <a:cubicBezTo>
                  <a:pt x="2920" y="1151"/>
                  <a:pt x="2920" y="1151"/>
                  <a:pt x="2921" y="1152"/>
                </a:cubicBezTo>
                <a:cubicBezTo>
                  <a:pt x="2921" y="1152"/>
                  <a:pt x="2922" y="1153"/>
                  <a:pt x="2922" y="1153"/>
                </a:cubicBezTo>
                <a:cubicBezTo>
                  <a:pt x="2923" y="1154"/>
                  <a:pt x="2924" y="1154"/>
                  <a:pt x="2924" y="1155"/>
                </a:cubicBezTo>
                <a:cubicBezTo>
                  <a:pt x="2924" y="1155"/>
                  <a:pt x="2925" y="1155"/>
                  <a:pt x="2925" y="1155"/>
                </a:cubicBezTo>
                <a:cubicBezTo>
                  <a:pt x="2925" y="1155"/>
                  <a:pt x="2926" y="1155"/>
                  <a:pt x="2926" y="1156"/>
                </a:cubicBezTo>
                <a:cubicBezTo>
                  <a:pt x="2927" y="1156"/>
                  <a:pt x="2925" y="1157"/>
                  <a:pt x="2926" y="1157"/>
                </a:cubicBezTo>
                <a:cubicBezTo>
                  <a:pt x="2927" y="1158"/>
                  <a:pt x="2927" y="1157"/>
                  <a:pt x="2928" y="1158"/>
                </a:cubicBezTo>
                <a:cubicBezTo>
                  <a:pt x="2928" y="1158"/>
                  <a:pt x="2929" y="1158"/>
                  <a:pt x="2929" y="1159"/>
                </a:cubicBezTo>
                <a:cubicBezTo>
                  <a:pt x="2930" y="1159"/>
                  <a:pt x="2931" y="1159"/>
                  <a:pt x="2931" y="1159"/>
                </a:cubicBezTo>
                <a:cubicBezTo>
                  <a:pt x="2932" y="1160"/>
                  <a:pt x="2932" y="1160"/>
                  <a:pt x="2932" y="1161"/>
                </a:cubicBezTo>
                <a:cubicBezTo>
                  <a:pt x="2932" y="1161"/>
                  <a:pt x="2932" y="1162"/>
                  <a:pt x="2933" y="1162"/>
                </a:cubicBezTo>
                <a:cubicBezTo>
                  <a:pt x="2933" y="1163"/>
                  <a:pt x="2933" y="1163"/>
                  <a:pt x="2933" y="1164"/>
                </a:cubicBezTo>
                <a:cubicBezTo>
                  <a:pt x="2933" y="1164"/>
                  <a:pt x="2934" y="1163"/>
                  <a:pt x="2934" y="1164"/>
                </a:cubicBezTo>
                <a:cubicBezTo>
                  <a:pt x="2934" y="1165"/>
                  <a:pt x="2936" y="1166"/>
                  <a:pt x="2935" y="1167"/>
                </a:cubicBezTo>
                <a:cubicBezTo>
                  <a:pt x="2935" y="1167"/>
                  <a:pt x="2935" y="1167"/>
                  <a:pt x="2934" y="1167"/>
                </a:cubicBezTo>
                <a:cubicBezTo>
                  <a:pt x="2933" y="1167"/>
                  <a:pt x="2934" y="1167"/>
                  <a:pt x="2934" y="1168"/>
                </a:cubicBezTo>
                <a:cubicBezTo>
                  <a:pt x="2935" y="1168"/>
                  <a:pt x="2935" y="1169"/>
                  <a:pt x="2935" y="1170"/>
                </a:cubicBezTo>
                <a:cubicBezTo>
                  <a:pt x="2935" y="1170"/>
                  <a:pt x="2935" y="1170"/>
                  <a:pt x="2935" y="1171"/>
                </a:cubicBezTo>
                <a:cubicBezTo>
                  <a:pt x="2936" y="1171"/>
                  <a:pt x="2936" y="1171"/>
                  <a:pt x="2936" y="1172"/>
                </a:cubicBezTo>
                <a:cubicBezTo>
                  <a:pt x="2936" y="1172"/>
                  <a:pt x="2937" y="1172"/>
                  <a:pt x="2937" y="1172"/>
                </a:cubicBezTo>
                <a:cubicBezTo>
                  <a:pt x="2938" y="1173"/>
                  <a:pt x="2940" y="1172"/>
                  <a:pt x="2940" y="1170"/>
                </a:cubicBezTo>
                <a:cubicBezTo>
                  <a:pt x="2940" y="1170"/>
                  <a:pt x="2941" y="1170"/>
                  <a:pt x="2941" y="1170"/>
                </a:cubicBezTo>
                <a:cubicBezTo>
                  <a:pt x="2942" y="1170"/>
                  <a:pt x="2941" y="1171"/>
                  <a:pt x="2941" y="1172"/>
                </a:cubicBezTo>
                <a:cubicBezTo>
                  <a:pt x="2941" y="1172"/>
                  <a:pt x="2942" y="1173"/>
                  <a:pt x="2942" y="1173"/>
                </a:cubicBezTo>
                <a:cubicBezTo>
                  <a:pt x="2942" y="1174"/>
                  <a:pt x="2941" y="1174"/>
                  <a:pt x="2941" y="1174"/>
                </a:cubicBezTo>
                <a:cubicBezTo>
                  <a:pt x="2941" y="1175"/>
                  <a:pt x="2941" y="1175"/>
                  <a:pt x="2941" y="1175"/>
                </a:cubicBezTo>
                <a:cubicBezTo>
                  <a:pt x="2941" y="1176"/>
                  <a:pt x="2942" y="1176"/>
                  <a:pt x="2943" y="1176"/>
                </a:cubicBezTo>
                <a:cubicBezTo>
                  <a:pt x="2944" y="1176"/>
                  <a:pt x="2946" y="1175"/>
                  <a:pt x="2947" y="1176"/>
                </a:cubicBezTo>
                <a:cubicBezTo>
                  <a:pt x="2948" y="1176"/>
                  <a:pt x="2948" y="1176"/>
                  <a:pt x="2949" y="1177"/>
                </a:cubicBezTo>
                <a:cubicBezTo>
                  <a:pt x="2950" y="1177"/>
                  <a:pt x="2950" y="1177"/>
                  <a:pt x="2950" y="1177"/>
                </a:cubicBezTo>
                <a:cubicBezTo>
                  <a:pt x="2950" y="1178"/>
                  <a:pt x="2951" y="1178"/>
                  <a:pt x="2951" y="1178"/>
                </a:cubicBezTo>
                <a:cubicBezTo>
                  <a:pt x="2951" y="1179"/>
                  <a:pt x="2951" y="1179"/>
                  <a:pt x="2952" y="1180"/>
                </a:cubicBezTo>
                <a:cubicBezTo>
                  <a:pt x="2952" y="1181"/>
                  <a:pt x="2953" y="1181"/>
                  <a:pt x="2954" y="1181"/>
                </a:cubicBezTo>
                <a:cubicBezTo>
                  <a:pt x="2954" y="1181"/>
                  <a:pt x="2958" y="1182"/>
                  <a:pt x="2958" y="1183"/>
                </a:cubicBezTo>
                <a:cubicBezTo>
                  <a:pt x="2957" y="1184"/>
                  <a:pt x="2957" y="1184"/>
                  <a:pt x="2957" y="1184"/>
                </a:cubicBezTo>
                <a:cubicBezTo>
                  <a:pt x="2956" y="1184"/>
                  <a:pt x="2956" y="1185"/>
                  <a:pt x="2956" y="1185"/>
                </a:cubicBezTo>
                <a:cubicBezTo>
                  <a:pt x="2956" y="1185"/>
                  <a:pt x="2955" y="1186"/>
                  <a:pt x="2955" y="1186"/>
                </a:cubicBezTo>
                <a:cubicBezTo>
                  <a:pt x="2954" y="1188"/>
                  <a:pt x="2955" y="1190"/>
                  <a:pt x="2955" y="1192"/>
                </a:cubicBezTo>
                <a:cubicBezTo>
                  <a:pt x="2955" y="1193"/>
                  <a:pt x="2955" y="1194"/>
                  <a:pt x="2955" y="1195"/>
                </a:cubicBezTo>
                <a:cubicBezTo>
                  <a:pt x="2955" y="1195"/>
                  <a:pt x="2955" y="1196"/>
                  <a:pt x="2955" y="1196"/>
                </a:cubicBezTo>
                <a:cubicBezTo>
                  <a:pt x="2955" y="1196"/>
                  <a:pt x="2955" y="1197"/>
                  <a:pt x="2955" y="1197"/>
                </a:cubicBezTo>
                <a:cubicBezTo>
                  <a:pt x="2956" y="1198"/>
                  <a:pt x="2954" y="1198"/>
                  <a:pt x="2954" y="1199"/>
                </a:cubicBezTo>
                <a:cubicBezTo>
                  <a:pt x="2954" y="1199"/>
                  <a:pt x="2956" y="1199"/>
                  <a:pt x="2956" y="1198"/>
                </a:cubicBezTo>
                <a:cubicBezTo>
                  <a:pt x="2957" y="1198"/>
                  <a:pt x="2958" y="1198"/>
                  <a:pt x="2959" y="1198"/>
                </a:cubicBezTo>
                <a:cubicBezTo>
                  <a:pt x="2960" y="1198"/>
                  <a:pt x="2960" y="1197"/>
                  <a:pt x="2961" y="1196"/>
                </a:cubicBezTo>
                <a:cubicBezTo>
                  <a:pt x="2962" y="1195"/>
                  <a:pt x="2962" y="1194"/>
                  <a:pt x="2963" y="1194"/>
                </a:cubicBezTo>
                <a:cubicBezTo>
                  <a:pt x="2963" y="1193"/>
                  <a:pt x="2963" y="1193"/>
                  <a:pt x="2964" y="1192"/>
                </a:cubicBezTo>
                <a:cubicBezTo>
                  <a:pt x="2965" y="1192"/>
                  <a:pt x="2967" y="1192"/>
                  <a:pt x="2968" y="1191"/>
                </a:cubicBezTo>
                <a:cubicBezTo>
                  <a:pt x="2968" y="1191"/>
                  <a:pt x="2968" y="1190"/>
                  <a:pt x="2969" y="1190"/>
                </a:cubicBezTo>
                <a:cubicBezTo>
                  <a:pt x="2969" y="1190"/>
                  <a:pt x="2969" y="1190"/>
                  <a:pt x="2970" y="1190"/>
                </a:cubicBezTo>
                <a:cubicBezTo>
                  <a:pt x="2970" y="1190"/>
                  <a:pt x="2970" y="1189"/>
                  <a:pt x="2970" y="1189"/>
                </a:cubicBezTo>
                <a:cubicBezTo>
                  <a:pt x="2970" y="1188"/>
                  <a:pt x="2970" y="1188"/>
                  <a:pt x="2970" y="1188"/>
                </a:cubicBezTo>
                <a:cubicBezTo>
                  <a:pt x="2969" y="1187"/>
                  <a:pt x="2969" y="1186"/>
                  <a:pt x="2969" y="1186"/>
                </a:cubicBezTo>
                <a:cubicBezTo>
                  <a:pt x="2969" y="1185"/>
                  <a:pt x="2967" y="1184"/>
                  <a:pt x="2968" y="1184"/>
                </a:cubicBezTo>
                <a:cubicBezTo>
                  <a:pt x="2969" y="1184"/>
                  <a:pt x="2969" y="1185"/>
                  <a:pt x="2970" y="1185"/>
                </a:cubicBezTo>
                <a:cubicBezTo>
                  <a:pt x="2970" y="1186"/>
                  <a:pt x="2970" y="1186"/>
                  <a:pt x="2971" y="1186"/>
                </a:cubicBezTo>
                <a:cubicBezTo>
                  <a:pt x="2971" y="1186"/>
                  <a:pt x="2971" y="1186"/>
                  <a:pt x="2971" y="1187"/>
                </a:cubicBezTo>
                <a:cubicBezTo>
                  <a:pt x="2972" y="1187"/>
                  <a:pt x="2972" y="1188"/>
                  <a:pt x="2973" y="1188"/>
                </a:cubicBezTo>
                <a:cubicBezTo>
                  <a:pt x="2974" y="1187"/>
                  <a:pt x="2975" y="1188"/>
                  <a:pt x="2975" y="1187"/>
                </a:cubicBezTo>
                <a:cubicBezTo>
                  <a:pt x="2976" y="1187"/>
                  <a:pt x="2976" y="1186"/>
                  <a:pt x="2975" y="1186"/>
                </a:cubicBezTo>
                <a:cubicBezTo>
                  <a:pt x="2975" y="1185"/>
                  <a:pt x="2974" y="1184"/>
                  <a:pt x="2974" y="1184"/>
                </a:cubicBezTo>
                <a:cubicBezTo>
                  <a:pt x="2975" y="1184"/>
                  <a:pt x="2975" y="1185"/>
                  <a:pt x="2976" y="1185"/>
                </a:cubicBezTo>
                <a:cubicBezTo>
                  <a:pt x="2976" y="1185"/>
                  <a:pt x="2976" y="1185"/>
                  <a:pt x="2976" y="1185"/>
                </a:cubicBezTo>
                <a:cubicBezTo>
                  <a:pt x="2976" y="1185"/>
                  <a:pt x="2976" y="1185"/>
                  <a:pt x="2976" y="1184"/>
                </a:cubicBezTo>
                <a:cubicBezTo>
                  <a:pt x="2977" y="1184"/>
                  <a:pt x="2977" y="1184"/>
                  <a:pt x="2977" y="1184"/>
                </a:cubicBezTo>
                <a:cubicBezTo>
                  <a:pt x="2976" y="1183"/>
                  <a:pt x="2976" y="1183"/>
                  <a:pt x="2976" y="1182"/>
                </a:cubicBezTo>
                <a:cubicBezTo>
                  <a:pt x="2976" y="1181"/>
                  <a:pt x="2976" y="1181"/>
                  <a:pt x="2977" y="1181"/>
                </a:cubicBezTo>
                <a:cubicBezTo>
                  <a:pt x="2977" y="1181"/>
                  <a:pt x="2977" y="1180"/>
                  <a:pt x="2977" y="1180"/>
                </a:cubicBezTo>
                <a:cubicBezTo>
                  <a:pt x="2977" y="1180"/>
                  <a:pt x="2976" y="1180"/>
                  <a:pt x="2976" y="1180"/>
                </a:cubicBezTo>
                <a:cubicBezTo>
                  <a:pt x="2975" y="1180"/>
                  <a:pt x="2976" y="1179"/>
                  <a:pt x="2976" y="1179"/>
                </a:cubicBezTo>
                <a:cubicBezTo>
                  <a:pt x="2977" y="1179"/>
                  <a:pt x="2978" y="1180"/>
                  <a:pt x="2978" y="1179"/>
                </a:cubicBezTo>
                <a:cubicBezTo>
                  <a:pt x="2977" y="1179"/>
                  <a:pt x="2977" y="1178"/>
                  <a:pt x="2977" y="1178"/>
                </a:cubicBezTo>
                <a:cubicBezTo>
                  <a:pt x="2977" y="1178"/>
                  <a:pt x="2976" y="1178"/>
                  <a:pt x="2976" y="1178"/>
                </a:cubicBezTo>
                <a:cubicBezTo>
                  <a:pt x="2976" y="1177"/>
                  <a:pt x="2977" y="1176"/>
                  <a:pt x="2978" y="1176"/>
                </a:cubicBezTo>
                <a:cubicBezTo>
                  <a:pt x="2978" y="1177"/>
                  <a:pt x="2978" y="1179"/>
                  <a:pt x="2979" y="1178"/>
                </a:cubicBezTo>
                <a:cubicBezTo>
                  <a:pt x="2979" y="1178"/>
                  <a:pt x="2978" y="1176"/>
                  <a:pt x="2979" y="1176"/>
                </a:cubicBezTo>
                <a:cubicBezTo>
                  <a:pt x="2980" y="1176"/>
                  <a:pt x="2979" y="1176"/>
                  <a:pt x="2980" y="1177"/>
                </a:cubicBezTo>
                <a:cubicBezTo>
                  <a:pt x="2980" y="1177"/>
                  <a:pt x="2980" y="1177"/>
                  <a:pt x="2981" y="1177"/>
                </a:cubicBezTo>
                <a:cubicBezTo>
                  <a:pt x="2981" y="1178"/>
                  <a:pt x="2981" y="1179"/>
                  <a:pt x="2982" y="1179"/>
                </a:cubicBezTo>
                <a:cubicBezTo>
                  <a:pt x="2983" y="1179"/>
                  <a:pt x="2983" y="1178"/>
                  <a:pt x="2984" y="1178"/>
                </a:cubicBezTo>
                <a:cubicBezTo>
                  <a:pt x="2985" y="1177"/>
                  <a:pt x="2986" y="1177"/>
                  <a:pt x="2986" y="1176"/>
                </a:cubicBezTo>
                <a:cubicBezTo>
                  <a:pt x="2987" y="1176"/>
                  <a:pt x="2988" y="1175"/>
                  <a:pt x="2989" y="1175"/>
                </a:cubicBezTo>
                <a:cubicBezTo>
                  <a:pt x="2990" y="1174"/>
                  <a:pt x="2990" y="1174"/>
                  <a:pt x="2991" y="1174"/>
                </a:cubicBezTo>
                <a:cubicBezTo>
                  <a:pt x="2992" y="1173"/>
                  <a:pt x="2993" y="1172"/>
                  <a:pt x="2994" y="1172"/>
                </a:cubicBezTo>
                <a:cubicBezTo>
                  <a:pt x="2995" y="1171"/>
                  <a:pt x="2996" y="1171"/>
                  <a:pt x="2997" y="1170"/>
                </a:cubicBezTo>
                <a:cubicBezTo>
                  <a:pt x="2998" y="1170"/>
                  <a:pt x="2998" y="1170"/>
                  <a:pt x="2999" y="1169"/>
                </a:cubicBezTo>
                <a:cubicBezTo>
                  <a:pt x="2999" y="1169"/>
                  <a:pt x="3000" y="1169"/>
                  <a:pt x="3001" y="1169"/>
                </a:cubicBezTo>
                <a:cubicBezTo>
                  <a:pt x="3001" y="1168"/>
                  <a:pt x="3002" y="1168"/>
                  <a:pt x="3002" y="1167"/>
                </a:cubicBezTo>
                <a:cubicBezTo>
                  <a:pt x="3002" y="1166"/>
                  <a:pt x="3003" y="1165"/>
                  <a:pt x="3003" y="1165"/>
                </a:cubicBezTo>
                <a:cubicBezTo>
                  <a:pt x="3004" y="1164"/>
                  <a:pt x="3005" y="1164"/>
                  <a:pt x="3005" y="1163"/>
                </a:cubicBezTo>
                <a:cubicBezTo>
                  <a:pt x="3006" y="1162"/>
                  <a:pt x="3005" y="1162"/>
                  <a:pt x="3005" y="1161"/>
                </a:cubicBezTo>
                <a:cubicBezTo>
                  <a:pt x="3004" y="1161"/>
                  <a:pt x="3004" y="1159"/>
                  <a:pt x="3004" y="1159"/>
                </a:cubicBezTo>
                <a:cubicBezTo>
                  <a:pt x="3005" y="1159"/>
                  <a:pt x="3005" y="1159"/>
                  <a:pt x="3005" y="1160"/>
                </a:cubicBezTo>
                <a:cubicBezTo>
                  <a:pt x="3005" y="1160"/>
                  <a:pt x="3005" y="1160"/>
                  <a:pt x="3005" y="1160"/>
                </a:cubicBezTo>
                <a:cubicBezTo>
                  <a:pt x="3006" y="1160"/>
                  <a:pt x="3006" y="1160"/>
                  <a:pt x="3006" y="1160"/>
                </a:cubicBezTo>
                <a:cubicBezTo>
                  <a:pt x="3006" y="1160"/>
                  <a:pt x="3006" y="1161"/>
                  <a:pt x="3006" y="1161"/>
                </a:cubicBezTo>
                <a:cubicBezTo>
                  <a:pt x="3006" y="1161"/>
                  <a:pt x="3006" y="1161"/>
                  <a:pt x="3006" y="1160"/>
                </a:cubicBezTo>
                <a:cubicBezTo>
                  <a:pt x="3006" y="1159"/>
                  <a:pt x="3005" y="1159"/>
                  <a:pt x="3005" y="1158"/>
                </a:cubicBezTo>
                <a:cubicBezTo>
                  <a:pt x="3006" y="1157"/>
                  <a:pt x="3006" y="1157"/>
                  <a:pt x="3005" y="1156"/>
                </a:cubicBezTo>
                <a:cubicBezTo>
                  <a:pt x="3005" y="1155"/>
                  <a:pt x="3005" y="1155"/>
                  <a:pt x="3005" y="1155"/>
                </a:cubicBezTo>
                <a:cubicBezTo>
                  <a:pt x="3005" y="1154"/>
                  <a:pt x="3006" y="1155"/>
                  <a:pt x="3006" y="1155"/>
                </a:cubicBezTo>
                <a:cubicBezTo>
                  <a:pt x="3006" y="1155"/>
                  <a:pt x="3007" y="1155"/>
                  <a:pt x="3006" y="1154"/>
                </a:cubicBezTo>
                <a:cubicBezTo>
                  <a:pt x="3006" y="1154"/>
                  <a:pt x="3006" y="1154"/>
                  <a:pt x="3006" y="1154"/>
                </a:cubicBezTo>
                <a:cubicBezTo>
                  <a:pt x="3006" y="1154"/>
                  <a:pt x="3006" y="1154"/>
                  <a:pt x="3006" y="1153"/>
                </a:cubicBezTo>
                <a:cubicBezTo>
                  <a:pt x="3006" y="1153"/>
                  <a:pt x="3005" y="1152"/>
                  <a:pt x="3006" y="1151"/>
                </a:cubicBezTo>
                <a:cubicBezTo>
                  <a:pt x="3006" y="1151"/>
                  <a:pt x="3006" y="1151"/>
                  <a:pt x="3006" y="1151"/>
                </a:cubicBezTo>
                <a:cubicBezTo>
                  <a:pt x="3007" y="1151"/>
                  <a:pt x="3007" y="1151"/>
                  <a:pt x="3007" y="1152"/>
                </a:cubicBezTo>
                <a:cubicBezTo>
                  <a:pt x="3007" y="1152"/>
                  <a:pt x="3007" y="1152"/>
                  <a:pt x="3008" y="1153"/>
                </a:cubicBezTo>
                <a:cubicBezTo>
                  <a:pt x="3008" y="1153"/>
                  <a:pt x="3008" y="1153"/>
                  <a:pt x="3008" y="1153"/>
                </a:cubicBezTo>
                <a:cubicBezTo>
                  <a:pt x="3008" y="1152"/>
                  <a:pt x="3007" y="1151"/>
                  <a:pt x="3007" y="1150"/>
                </a:cubicBezTo>
                <a:cubicBezTo>
                  <a:pt x="3007" y="1149"/>
                  <a:pt x="3009" y="1150"/>
                  <a:pt x="3008" y="1148"/>
                </a:cubicBezTo>
                <a:cubicBezTo>
                  <a:pt x="3008" y="1148"/>
                  <a:pt x="3008" y="1148"/>
                  <a:pt x="3008" y="1148"/>
                </a:cubicBezTo>
                <a:cubicBezTo>
                  <a:pt x="3008" y="1147"/>
                  <a:pt x="3008" y="1147"/>
                  <a:pt x="3007" y="1146"/>
                </a:cubicBezTo>
                <a:cubicBezTo>
                  <a:pt x="3007" y="1146"/>
                  <a:pt x="3007" y="1145"/>
                  <a:pt x="3007" y="1145"/>
                </a:cubicBezTo>
                <a:cubicBezTo>
                  <a:pt x="3006" y="1144"/>
                  <a:pt x="3007" y="1143"/>
                  <a:pt x="3006" y="1143"/>
                </a:cubicBezTo>
                <a:cubicBezTo>
                  <a:pt x="3006" y="1142"/>
                  <a:pt x="3005" y="1141"/>
                  <a:pt x="3005" y="1140"/>
                </a:cubicBezTo>
                <a:cubicBezTo>
                  <a:pt x="3005" y="1139"/>
                  <a:pt x="3006" y="1139"/>
                  <a:pt x="3006" y="1138"/>
                </a:cubicBezTo>
                <a:cubicBezTo>
                  <a:pt x="3006" y="1137"/>
                  <a:pt x="3006" y="1136"/>
                  <a:pt x="3006" y="1136"/>
                </a:cubicBezTo>
                <a:cubicBezTo>
                  <a:pt x="3006" y="1135"/>
                  <a:pt x="3006" y="1135"/>
                  <a:pt x="3005" y="1134"/>
                </a:cubicBezTo>
                <a:cubicBezTo>
                  <a:pt x="3005" y="1134"/>
                  <a:pt x="3005" y="1133"/>
                  <a:pt x="3005" y="1133"/>
                </a:cubicBezTo>
                <a:cubicBezTo>
                  <a:pt x="3005" y="1132"/>
                  <a:pt x="3005" y="1131"/>
                  <a:pt x="3004" y="1130"/>
                </a:cubicBezTo>
                <a:cubicBezTo>
                  <a:pt x="3004" y="1129"/>
                  <a:pt x="3004" y="1129"/>
                  <a:pt x="3003" y="1128"/>
                </a:cubicBezTo>
                <a:cubicBezTo>
                  <a:pt x="3003" y="1127"/>
                  <a:pt x="3003" y="1127"/>
                  <a:pt x="3003" y="1126"/>
                </a:cubicBezTo>
                <a:cubicBezTo>
                  <a:pt x="3003" y="1126"/>
                  <a:pt x="3003" y="1126"/>
                  <a:pt x="3002" y="1125"/>
                </a:cubicBezTo>
                <a:cubicBezTo>
                  <a:pt x="3002" y="1125"/>
                  <a:pt x="3002" y="1124"/>
                  <a:pt x="3002" y="1123"/>
                </a:cubicBezTo>
                <a:cubicBezTo>
                  <a:pt x="3002" y="1123"/>
                  <a:pt x="3002" y="1122"/>
                  <a:pt x="3002" y="1122"/>
                </a:cubicBezTo>
                <a:cubicBezTo>
                  <a:pt x="3001" y="1121"/>
                  <a:pt x="3001" y="1120"/>
                  <a:pt x="3000" y="1120"/>
                </a:cubicBezTo>
                <a:cubicBezTo>
                  <a:pt x="3000" y="1120"/>
                  <a:pt x="3000" y="1120"/>
                  <a:pt x="3000" y="1119"/>
                </a:cubicBezTo>
                <a:cubicBezTo>
                  <a:pt x="3000" y="1119"/>
                  <a:pt x="2999" y="1119"/>
                  <a:pt x="2999" y="1119"/>
                </a:cubicBezTo>
                <a:cubicBezTo>
                  <a:pt x="2999" y="1118"/>
                  <a:pt x="2998" y="1118"/>
                  <a:pt x="2998" y="1117"/>
                </a:cubicBezTo>
                <a:cubicBezTo>
                  <a:pt x="2997" y="1117"/>
                  <a:pt x="2997" y="1116"/>
                  <a:pt x="2997" y="1116"/>
                </a:cubicBezTo>
                <a:cubicBezTo>
                  <a:pt x="2997" y="1116"/>
                  <a:pt x="2997" y="1115"/>
                  <a:pt x="2996" y="1115"/>
                </a:cubicBezTo>
                <a:cubicBezTo>
                  <a:pt x="2996" y="1114"/>
                  <a:pt x="2996" y="1114"/>
                  <a:pt x="2995" y="1114"/>
                </a:cubicBezTo>
                <a:cubicBezTo>
                  <a:pt x="2995" y="1114"/>
                  <a:pt x="2995" y="1112"/>
                  <a:pt x="2995" y="1112"/>
                </a:cubicBezTo>
                <a:cubicBezTo>
                  <a:pt x="2995" y="1111"/>
                  <a:pt x="2996" y="1111"/>
                  <a:pt x="2995" y="1111"/>
                </a:cubicBezTo>
                <a:cubicBezTo>
                  <a:pt x="2995" y="1110"/>
                  <a:pt x="2994" y="1111"/>
                  <a:pt x="2994" y="1111"/>
                </a:cubicBezTo>
                <a:cubicBezTo>
                  <a:pt x="2994" y="1111"/>
                  <a:pt x="2993" y="1112"/>
                  <a:pt x="2993" y="1111"/>
                </a:cubicBezTo>
                <a:cubicBezTo>
                  <a:pt x="2993" y="1111"/>
                  <a:pt x="2994" y="1111"/>
                  <a:pt x="2994" y="1110"/>
                </a:cubicBezTo>
                <a:cubicBezTo>
                  <a:pt x="2994" y="1110"/>
                  <a:pt x="2993" y="1110"/>
                  <a:pt x="2993" y="1110"/>
                </a:cubicBezTo>
                <a:cubicBezTo>
                  <a:pt x="2992" y="1110"/>
                  <a:pt x="2992" y="1109"/>
                  <a:pt x="2991" y="1109"/>
                </a:cubicBezTo>
                <a:cubicBezTo>
                  <a:pt x="2991" y="1109"/>
                  <a:pt x="2990" y="1109"/>
                  <a:pt x="2990" y="1108"/>
                </a:cubicBezTo>
                <a:cubicBezTo>
                  <a:pt x="2989" y="1108"/>
                  <a:pt x="2989" y="1108"/>
                  <a:pt x="2988" y="1107"/>
                </a:cubicBezTo>
                <a:cubicBezTo>
                  <a:pt x="2987" y="1105"/>
                  <a:pt x="2985" y="1104"/>
                  <a:pt x="2983" y="1103"/>
                </a:cubicBezTo>
                <a:cubicBezTo>
                  <a:pt x="2983" y="1103"/>
                  <a:pt x="2982" y="1102"/>
                  <a:pt x="2981" y="1102"/>
                </a:cubicBezTo>
                <a:cubicBezTo>
                  <a:pt x="2981" y="1101"/>
                  <a:pt x="2981" y="1100"/>
                  <a:pt x="2980" y="1099"/>
                </a:cubicBezTo>
                <a:cubicBezTo>
                  <a:pt x="2980" y="1098"/>
                  <a:pt x="2978" y="1097"/>
                  <a:pt x="2977" y="1096"/>
                </a:cubicBezTo>
                <a:cubicBezTo>
                  <a:pt x="2976" y="1096"/>
                  <a:pt x="2976" y="1095"/>
                  <a:pt x="2975" y="1095"/>
                </a:cubicBezTo>
                <a:cubicBezTo>
                  <a:pt x="2975" y="1094"/>
                  <a:pt x="2974" y="1094"/>
                  <a:pt x="2973" y="1094"/>
                </a:cubicBezTo>
                <a:cubicBezTo>
                  <a:pt x="2973" y="1093"/>
                  <a:pt x="2973" y="1093"/>
                  <a:pt x="2973" y="1093"/>
                </a:cubicBezTo>
                <a:cubicBezTo>
                  <a:pt x="2972" y="1093"/>
                  <a:pt x="2973" y="1092"/>
                  <a:pt x="2973" y="1093"/>
                </a:cubicBezTo>
                <a:cubicBezTo>
                  <a:pt x="2973" y="1093"/>
                  <a:pt x="2974" y="1093"/>
                  <a:pt x="2974" y="1093"/>
                </a:cubicBezTo>
                <a:cubicBezTo>
                  <a:pt x="2974" y="1093"/>
                  <a:pt x="2974" y="1092"/>
                  <a:pt x="2974" y="1092"/>
                </a:cubicBezTo>
                <a:cubicBezTo>
                  <a:pt x="2974" y="1091"/>
                  <a:pt x="2974" y="1091"/>
                  <a:pt x="2974" y="1091"/>
                </a:cubicBezTo>
                <a:cubicBezTo>
                  <a:pt x="2974" y="1090"/>
                  <a:pt x="2974" y="1090"/>
                  <a:pt x="2974" y="1089"/>
                </a:cubicBezTo>
                <a:cubicBezTo>
                  <a:pt x="2973" y="1089"/>
                  <a:pt x="2973" y="1089"/>
                  <a:pt x="2973" y="1089"/>
                </a:cubicBezTo>
                <a:cubicBezTo>
                  <a:pt x="2972" y="1088"/>
                  <a:pt x="2972" y="1088"/>
                  <a:pt x="2972" y="1087"/>
                </a:cubicBezTo>
                <a:cubicBezTo>
                  <a:pt x="2971" y="1086"/>
                  <a:pt x="2969" y="1085"/>
                  <a:pt x="2968" y="1084"/>
                </a:cubicBezTo>
                <a:cubicBezTo>
                  <a:pt x="2968" y="1083"/>
                  <a:pt x="2968" y="1083"/>
                  <a:pt x="2967" y="1082"/>
                </a:cubicBezTo>
                <a:cubicBezTo>
                  <a:pt x="2967" y="1082"/>
                  <a:pt x="2966" y="1082"/>
                  <a:pt x="2966" y="1081"/>
                </a:cubicBezTo>
                <a:cubicBezTo>
                  <a:pt x="2965" y="1081"/>
                  <a:pt x="2965" y="1080"/>
                  <a:pt x="2965" y="1080"/>
                </a:cubicBezTo>
                <a:cubicBezTo>
                  <a:pt x="2965" y="1079"/>
                  <a:pt x="2964" y="1079"/>
                  <a:pt x="2964" y="1078"/>
                </a:cubicBezTo>
                <a:cubicBezTo>
                  <a:pt x="2964" y="1078"/>
                  <a:pt x="2965" y="1078"/>
                  <a:pt x="2965" y="1077"/>
                </a:cubicBezTo>
                <a:cubicBezTo>
                  <a:pt x="2965" y="1076"/>
                  <a:pt x="2966" y="1076"/>
                  <a:pt x="2966" y="1075"/>
                </a:cubicBezTo>
                <a:cubicBezTo>
                  <a:pt x="2966" y="1074"/>
                  <a:pt x="2967" y="1074"/>
                  <a:pt x="2967" y="1073"/>
                </a:cubicBezTo>
                <a:cubicBezTo>
                  <a:pt x="2967" y="1073"/>
                  <a:pt x="2966" y="1072"/>
                  <a:pt x="2966" y="1071"/>
                </a:cubicBezTo>
                <a:cubicBezTo>
                  <a:pt x="2966" y="1070"/>
                  <a:pt x="2967" y="1070"/>
                  <a:pt x="2967" y="1069"/>
                </a:cubicBezTo>
                <a:cubicBezTo>
                  <a:pt x="2968" y="1069"/>
                  <a:pt x="2968" y="1068"/>
                  <a:pt x="2968" y="1068"/>
                </a:cubicBezTo>
                <a:cubicBezTo>
                  <a:pt x="2968" y="1067"/>
                  <a:pt x="2968" y="1067"/>
                  <a:pt x="2969" y="1066"/>
                </a:cubicBezTo>
                <a:cubicBezTo>
                  <a:pt x="2970" y="1065"/>
                  <a:pt x="2971" y="1065"/>
                  <a:pt x="2972" y="1064"/>
                </a:cubicBezTo>
                <a:cubicBezTo>
                  <a:pt x="2973" y="1063"/>
                  <a:pt x="2974" y="1063"/>
                  <a:pt x="2974" y="1063"/>
                </a:cubicBezTo>
                <a:cubicBezTo>
                  <a:pt x="2976" y="1062"/>
                  <a:pt x="2975" y="1060"/>
                  <a:pt x="2975" y="1060"/>
                </a:cubicBezTo>
                <a:cubicBezTo>
                  <a:pt x="2975" y="1059"/>
                  <a:pt x="2975" y="1058"/>
                  <a:pt x="2976" y="1058"/>
                </a:cubicBezTo>
                <a:cubicBezTo>
                  <a:pt x="2976" y="1058"/>
                  <a:pt x="2978" y="1058"/>
                  <a:pt x="2978" y="1057"/>
                </a:cubicBezTo>
                <a:cubicBezTo>
                  <a:pt x="2977" y="1057"/>
                  <a:pt x="2977" y="1057"/>
                  <a:pt x="2977" y="1057"/>
                </a:cubicBezTo>
                <a:cubicBezTo>
                  <a:pt x="2977" y="1056"/>
                  <a:pt x="2977" y="1056"/>
                  <a:pt x="2977" y="1056"/>
                </a:cubicBezTo>
                <a:cubicBezTo>
                  <a:pt x="2977" y="1055"/>
                  <a:pt x="2978" y="1055"/>
                  <a:pt x="2978" y="1055"/>
                </a:cubicBezTo>
                <a:cubicBezTo>
                  <a:pt x="2979" y="1055"/>
                  <a:pt x="2979" y="1055"/>
                  <a:pt x="2980" y="1055"/>
                </a:cubicBezTo>
                <a:cubicBezTo>
                  <a:pt x="2981" y="1055"/>
                  <a:pt x="2981" y="1055"/>
                  <a:pt x="2982" y="1055"/>
                </a:cubicBezTo>
                <a:cubicBezTo>
                  <a:pt x="2983" y="1055"/>
                  <a:pt x="2983" y="1054"/>
                  <a:pt x="2984" y="1054"/>
                </a:cubicBezTo>
                <a:cubicBezTo>
                  <a:pt x="2984" y="1054"/>
                  <a:pt x="2985" y="1053"/>
                  <a:pt x="2985" y="1053"/>
                </a:cubicBezTo>
                <a:cubicBezTo>
                  <a:pt x="2986" y="1052"/>
                  <a:pt x="2986" y="1052"/>
                  <a:pt x="2987" y="1052"/>
                </a:cubicBezTo>
                <a:cubicBezTo>
                  <a:pt x="2988" y="1051"/>
                  <a:pt x="2986" y="1052"/>
                  <a:pt x="2986" y="1051"/>
                </a:cubicBezTo>
                <a:cubicBezTo>
                  <a:pt x="2986" y="1051"/>
                  <a:pt x="2987" y="1050"/>
                  <a:pt x="2987" y="1050"/>
                </a:cubicBezTo>
                <a:cubicBezTo>
                  <a:pt x="2988" y="1050"/>
                  <a:pt x="2988" y="1050"/>
                  <a:pt x="2989" y="1049"/>
                </a:cubicBezTo>
                <a:cubicBezTo>
                  <a:pt x="2989" y="1049"/>
                  <a:pt x="2989" y="1049"/>
                  <a:pt x="2989" y="1049"/>
                </a:cubicBezTo>
                <a:cubicBezTo>
                  <a:pt x="2990" y="1048"/>
                  <a:pt x="2991" y="1048"/>
                  <a:pt x="2991" y="1048"/>
                </a:cubicBezTo>
                <a:cubicBezTo>
                  <a:pt x="2992" y="1047"/>
                  <a:pt x="2992" y="1047"/>
                  <a:pt x="2992" y="1047"/>
                </a:cubicBezTo>
                <a:cubicBezTo>
                  <a:pt x="2993" y="1047"/>
                  <a:pt x="2993" y="1047"/>
                  <a:pt x="2993" y="1047"/>
                </a:cubicBezTo>
                <a:cubicBezTo>
                  <a:pt x="2994" y="1047"/>
                  <a:pt x="2994" y="1047"/>
                  <a:pt x="2994" y="1047"/>
                </a:cubicBezTo>
                <a:cubicBezTo>
                  <a:pt x="2994" y="1048"/>
                  <a:pt x="2994" y="1048"/>
                  <a:pt x="2994" y="1048"/>
                </a:cubicBezTo>
                <a:cubicBezTo>
                  <a:pt x="2994" y="1048"/>
                  <a:pt x="2995" y="1047"/>
                  <a:pt x="2995" y="1046"/>
                </a:cubicBezTo>
                <a:cubicBezTo>
                  <a:pt x="2995" y="1046"/>
                  <a:pt x="2995" y="1045"/>
                  <a:pt x="2996" y="1046"/>
                </a:cubicBezTo>
                <a:cubicBezTo>
                  <a:pt x="2996" y="1046"/>
                  <a:pt x="2996" y="1046"/>
                  <a:pt x="2996" y="1046"/>
                </a:cubicBezTo>
                <a:cubicBezTo>
                  <a:pt x="2996" y="1047"/>
                  <a:pt x="2996" y="1047"/>
                  <a:pt x="2997" y="1047"/>
                </a:cubicBezTo>
                <a:cubicBezTo>
                  <a:pt x="2997" y="1047"/>
                  <a:pt x="2997" y="1047"/>
                  <a:pt x="2997" y="1047"/>
                </a:cubicBezTo>
                <a:cubicBezTo>
                  <a:pt x="2997" y="1047"/>
                  <a:pt x="2997" y="1047"/>
                  <a:pt x="2997" y="1047"/>
                </a:cubicBezTo>
                <a:cubicBezTo>
                  <a:pt x="2998" y="1047"/>
                  <a:pt x="2998" y="1047"/>
                  <a:pt x="2998" y="1047"/>
                </a:cubicBezTo>
                <a:cubicBezTo>
                  <a:pt x="2998" y="1046"/>
                  <a:pt x="2998" y="1046"/>
                  <a:pt x="2998" y="1046"/>
                </a:cubicBezTo>
                <a:cubicBezTo>
                  <a:pt x="2999" y="1045"/>
                  <a:pt x="2997" y="1046"/>
                  <a:pt x="2997" y="1045"/>
                </a:cubicBezTo>
                <a:cubicBezTo>
                  <a:pt x="2997" y="1045"/>
                  <a:pt x="2997" y="1044"/>
                  <a:pt x="2997" y="1044"/>
                </a:cubicBezTo>
                <a:cubicBezTo>
                  <a:pt x="2997" y="1043"/>
                  <a:pt x="2997" y="1043"/>
                  <a:pt x="2997" y="1043"/>
                </a:cubicBezTo>
                <a:cubicBezTo>
                  <a:pt x="2998" y="1043"/>
                  <a:pt x="2998" y="1043"/>
                  <a:pt x="2998" y="1044"/>
                </a:cubicBezTo>
                <a:cubicBezTo>
                  <a:pt x="2998" y="1044"/>
                  <a:pt x="2997" y="1044"/>
                  <a:pt x="2998" y="1045"/>
                </a:cubicBezTo>
                <a:cubicBezTo>
                  <a:pt x="2998" y="1045"/>
                  <a:pt x="2998" y="1045"/>
                  <a:pt x="2999" y="1045"/>
                </a:cubicBezTo>
                <a:cubicBezTo>
                  <a:pt x="2999" y="1045"/>
                  <a:pt x="2999" y="1045"/>
                  <a:pt x="2999" y="1045"/>
                </a:cubicBezTo>
                <a:cubicBezTo>
                  <a:pt x="2999" y="1045"/>
                  <a:pt x="2999" y="1045"/>
                  <a:pt x="2999" y="1045"/>
                </a:cubicBezTo>
                <a:cubicBezTo>
                  <a:pt x="2999" y="1046"/>
                  <a:pt x="3000" y="1045"/>
                  <a:pt x="3000" y="1046"/>
                </a:cubicBezTo>
                <a:cubicBezTo>
                  <a:pt x="3000" y="1046"/>
                  <a:pt x="3000" y="1048"/>
                  <a:pt x="3001" y="1047"/>
                </a:cubicBezTo>
                <a:cubicBezTo>
                  <a:pt x="3001" y="1046"/>
                  <a:pt x="3001" y="1045"/>
                  <a:pt x="3002" y="1046"/>
                </a:cubicBezTo>
                <a:cubicBezTo>
                  <a:pt x="3002" y="1047"/>
                  <a:pt x="3002" y="1047"/>
                  <a:pt x="3002" y="1047"/>
                </a:cubicBezTo>
                <a:cubicBezTo>
                  <a:pt x="3003" y="1047"/>
                  <a:pt x="3004" y="1047"/>
                  <a:pt x="3004" y="1048"/>
                </a:cubicBezTo>
                <a:cubicBezTo>
                  <a:pt x="3004" y="1048"/>
                  <a:pt x="3004" y="1048"/>
                  <a:pt x="3004" y="1048"/>
                </a:cubicBezTo>
                <a:cubicBezTo>
                  <a:pt x="3004" y="1048"/>
                  <a:pt x="3004" y="1048"/>
                  <a:pt x="3004" y="1048"/>
                </a:cubicBezTo>
                <a:cubicBezTo>
                  <a:pt x="3005" y="1049"/>
                  <a:pt x="3004" y="1049"/>
                  <a:pt x="3005" y="1049"/>
                </a:cubicBezTo>
                <a:cubicBezTo>
                  <a:pt x="3005" y="1050"/>
                  <a:pt x="3006" y="1049"/>
                  <a:pt x="3006" y="1049"/>
                </a:cubicBezTo>
                <a:cubicBezTo>
                  <a:pt x="3007" y="1048"/>
                  <a:pt x="3007" y="1049"/>
                  <a:pt x="3008" y="1049"/>
                </a:cubicBezTo>
                <a:cubicBezTo>
                  <a:pt x="3009" y="1048"/>
                  <a:pt x="3009" y="1048"/>
                  <a:pt x="3009" y="1047"/>
                </a:cubicBezTo>
                <a:cubicBezTo>
                  <a:pt x="3009" y="1047"/>
                  <a:pt x="3009" y="1046"/>
                  <a:pt x="3009" y="1046"/>
                </a:cubicBezTo>
                <a:cubicBezTo>
                  <a:pt x="3009" y="1045"/>
                  <a:pt x="3010" y="1046"/>
                  <a:pt x="3010" y="1046"/>
                </a:cubicBezTo>
                <a:cubicBezTo>
                  <a:pt x="3010" y="1047"/>
                  <a:pt x="3010" y="1047"/>
                  <a:pt x="3010" y="1047"/>
                </a:cubicBezTo>
                <a:cubicBezTo>
                  <a:pt x="3011" y="1047"/>
                  <a:pt x="3011" y="1048"/>
                  <a:pt x="3011" y="1048"/>
                </a:cubicBezTo>
                <a:cubicBezTo>
                  <a:pt x="3011" y="1049"/>
                  <a:pt x="3012" y="1047"/>
                  <a:pt x="3012" y="1048"/>
                </a:cubicBezTo>
                <a:cubicBezTo>
                  <a:pt x="3012" y="1048"/>
                  <a:pt x="3012" y="1048"/>
                  <a:pt x="3012" y="1048"/>
                </a:cubicBezTo>
                <a:cubicBezTo>
                  <a:pt x="3013" y="1048"/>
                  <a:pt x="3013" y="1048"/>
                  <a:pt x="3013" y="1048"/>
                </a:cubicBezTo>
                <a:cubicBezTo>
                  <a:pt x="3013" y="1049"/>
                  <a:pt x="3013" y="1049"/>
                  <a:pt x="3013" y="1049"/>
                </a:cubicBezTo>
                <a:cubicBezTo>
                  <a:pt x="3012" y="1050"/>
                  <a:pt x="3012" y="1050"/>
                  <a:pt x="3012" y="1050"/>
                </a:cubicBezTo>
                <a:cubicBezTo>
                  <a:pt x="3011" y="1050"/>
                  <a:pt x="3011" y="1051"/>
                  <a:pt x="3011" y="1051"/>
                </a:cubicBezTo>
                <a:cubicBezTo>
                  <a:pt x="3011" y="1052"/>
                  <a:pt x="3011" y="1052"/>
                  <a:pt x="3011" y="1052"/>
                </a:cubicBezTo>
                <a:cubicBezTo>
                  <a:pt x="3010" y="1053"/>
                  <a:pt x="3010" y="1054"/>
                  <a:pt x="3010" y="1055"/>
                </a:cubicBezTo>
                <a:cubicBezTo>
                  <a:pt x="3011" y="1056"/>
                  <a:pt x="3011" y="1057"/>
                  <a:pt x="3011" y="1057"/>
                </a:cubicBezTo>
                <a:cubicBezTo>
                  <a:pt x="3011" y="1058"/>
                  <a:pt x="3012" y="1059"/>
                  <a:pt x="3012" y="1060"/>
                </a:cubicBezTo>
                <a:cubicBezTo>
                  <a:pt x="3012" y="1061"/>
                  <a:pt x="3013" y="1061"/>
                  <a:pt x="3013" y="1062"/>
                </a:cubicBezTo>
                <a:cubicBezTo>
                  <a:pt x="3013" y="1063"/>
                  <a:pt x="3014" y="1063"/>
                  <a:pt x="3015" y="1064"/>
                </a:cubicBezTo>
                <a:cubicBezTo>
                  <a:pt x="3016" y="1064"/>
                  <a:pt x="3016" y="1063"/>
                  <a:pt x="3017" y="1063"/>
                </a:cubicBezTo>
                <a:cubicBezTo>
                  <a:pt x="3018" y="1062"/>
                  <a:pt x="3019" y="1062"/>
                  <a:pt x="3019" y="1062"/>
                </a:cubicBezTo>
                <a:cubicBezTo>
                  <a:pt x="3020" y="1061"/>
                  <a:pt x="3020" y="1060"/>
                  <a:pt x="3019" y="1060"/>
                </a:cubicBezTo>
                <a:cubicBezTo>
                  <a:pt x="3019" y="1059"/>
                  <a:pt x="3018" y="1059"/>
                  <a:pt x="3018" y="1058"/>
                </a:cubicBezTo>
                <a:cubicBezTo>
                  <a:pt x="3018" y="1058"/>
                  <a:pt x="3018" y="1057"/>
                  <a:pt x="3018" y="1057"/>
                </a:cubicBezTo>
                <a:cubicBezTo>
                  <a:pt x="3018" y="1057"/>
                  <a:pt x="3018" y="1057"/>
                  <a:pt x="3018" y="1057"/>
                </a:cubicBezTo>
                <a:cubicBezTo>
                  <a:pt x="3019" y="1057"/>
                  <a:pt x="3019" y="1057"/>
                  <a:pt x="3018" y="1056"/>
                </a:cubicBezTo>
                <a:cubicBezTo>
                  <a:pt x="3018" y="1055"/>
                  <a:pt x="3017" y="1056"/>
                  <a:pt x="3016" y="1055"/>
                </a:cubicBezTo>
                <a:cubicBezTo>
                  <a:pt x="3015" y="1055"/>
                  <a:pt x="3016" y="1054"/>
                  <a:pt x="3017" y="1053"/>
                </a:cubicBezTo>
                <a:cubicBezTo>
                  <a:pt x="3017" y="1053"/>
                  <a:pt x="3018" y="1052"/>
                  <a:pt x="3018" y="1052"/>
                </a:cubicBezTo>
                <a:cubicBezTo>
                  <a:pt x="3019" y="1051"/>
                  <a:pt x="3019" y="1051"/>
                  <a:pt x="3019" y="1052"/>
                </a:cubicBezTo>
                <a:cubicBezTo>
                  <a:pt x="3019" y="1052"/>
                  <a:pt x="3019" y="1052"/>
                  <a:pt x="3019" y="1052"/>
                </a:cubicBezTo>
                <a:cubicBezTo>
                  <a:pt x="3019" y="1052"/>
                  <a:pt x="3020" y="1052"/>
                  <a:pt x="3020" y="1052"/>
                </a:cubicBezTo>
                <a:cubicBezTo>
                  <a:pt x="3020" y="1053"/>
                  <a:pt x="3020" y="1053"/>
                  <a:pt x="3020" y="1053"/>
                </a:cubicBezTo>
                <a:cubicBezTo>
                  <a:pt x="3021" y="1053"/>
                  <a:pt x="3021" y="1052"/>
                  <a:pt x="3021" y="1052"/>
                </a:cubicBezTo>
                <a:cubicBezTo>
                  <a:pt x="3020" y="1051"/>
                  <a:pt x="3022" y="1051"/>
                  <a:pt x="3022" y="1051"/>
                </a:cubicBezTo>
                <a:cubicBezTo>
                  <a:pt x="3023" y="1051"/>
                  <a:pt x="3023" y="1050"/>
                  <a:pt x="3023" y="1050"/>
                </a:cubicBezTo>
                <a:cubicBezTo>
                  <a:pt x="3024" y="1050"/>
                  <a:pt x="3024" y="1050"/>
                  <a:pt x="3025" y="1050"/>
                </a:cubicBezTo>
                <a:cubicBezTo>
                  <a:pt x="3025" y="1049"/>
                  <a:pt x="3026" y="1049"/>
                  <a:pt x="3026" y="1049"/>
                </a:cubicBezTo>
                <a:cubicBezTo>
                  <a:pt x="3027" y="1049"/>
                  <a:pt x="3027" y="1049"/>
                  <a:pt x="3027" y="1049"/>
                </a:cubicBezTo>
                <a:cubicBezTo>
                  <a:pt x="3028" y="1049"/>
                  <a:pt x="3028" y="1048"/>
                  <a:pt x="3029" y="1048"/>
                </a:cubicBezTo>
                <a:cubicBezTo>
                  <a:pt x="3030" y="1047"/>
                  <a:pt x="3032" y="1048"/>
                  <a:pt x="3034" y="1047"/>
                </a:cubicBezTo>
                <a:cubicBezTo>
                  <a:pt x="3034" y="1047"/>
                  <a:pt x="3035" y="1046"/>
                  <a:pt x="3036" y="1046"/>
                </a:cubicBezTo>
                <a:cubicBezTo>
                  <a:pt x="3036" y="1046"/>
                  <a:pt x="3037" y="1045"/>
                  <a:pt x="3037" y="1045"/>
                </a:cubicBezTo>
                <a:cubicBezTo>
                  <a:pt x="3036" y="1044"/>
                  <a:pt x="3036" y="1044"/>
                  <a:pt x="3036" y="1043"/>
                </a:cubicBezTo>
                <a:cubicBezTo>
                  <a:pt x="3037" y="1043"/>
                  <a:pt x="3037" y="1043"/>
                  <a:pt x="3037" y="1043"/>
                </a:cubicBezTo>
                <a:cubicBezTo>
                  <a:pt x="3038" y="1044"/>
                  <a:pt x="3038" y="1044"/>
                  <a:pt x="3038" y="1044"/>
                </a:cubicBezTo>
                <a:cubicBezTo>
                  <a:pt x="3038" y="1044"/>
                  <a:pt x="3039" y="1044"/>
                  <a:pt x="3039" y="1044"/>
                </a:cubicBezTo>
                <a:cubicBezTo>
                  <a:pt x="3040" y="1045"/>
                  <a:pt x="3040" y="1046"/>
                  <a:pt x="3041" y="1045"/>
                </a:cubicBezTo>
                <a:cubicBezTo>
                  <a:pt x="3041" y="1045"/>
                  <a:pt x="3041" y="1044"/>
                  <a:pt x="3041" y="1043"/>
                </a:cubicBezTo>
                <a:cubicBezTo>
                  <a:pt x="3042" y="1042"/>
                  <a:pt x="3042" y="1044"/>
                  <a:pt x="3043" y="1044"/>
                </a:cubicBezTo>
                <a:cubicBezTo>
                  <a:pt x="3044" y="1043"/>
                  <a:pt x="3045" y="1043"/>
                  <a:pt x="3046" y="1043"/>
                </a:cubicBezTo>
                <a:cubicBezTo>
                  <a:pt x="3046" y="1043"/>
                  <a:pt x="3047" y="1042"/>
                  <a:pt x="3047" y="1043"/>
                </a:cubicBezTo>
                <a:cubicBezTo>
                  <a:pt x="3047" y="1043"/>
                  <a:pt x="3047" y="1043"/>
                  <a:pt x="3048" y="1043"/>
                </a:cubicBezTo>
                <a:cubicBezTo>
                  <a:pt x="3049" y="1043"/>
                  <a:pt x="3048" y="1042"/>
                  <a:pt x="3049" y="1041"/>
                </a:cubicBezTo>
                <a:cubicBezTo>
                  <a:pt x="3049" y="1041"/>
                  <a:pt x="3050" y="1040"/>
                  <a:pt x="3050" y="1040"/>
                </a:cubicBezTo>
                <a:cubicBezTo>
                  <a:pt x="3050" y="1041"/>
                  <a:pt x="3050" y="1041"/>
                  <a:pt x="3051" y="1042"/>
                </a:cubicBezTo>
                <a:cubicBezTo>
                  <a:pt x="3051" y="1042"/>
                  <a:pt x="3051" y="1041"/>
                  <a:pt x="3052" y="1041"/>
                </a:cubicBezTo>
                <a:cubicBezTo>
                  <a:pt x="3052" y="1041"/>
                  <a:pt x="3052" y="1039"/>
                  <a:pt x="3053" y="1040"/>
                </a:cubicBezTo>
                <a:cubicBezTo>
                  <a:pt x="3053" y="1040"/>
                  <a:pt x="3053" y="1040"/>
                  <a:pt x="3054" y="1040"/>
                </a:cubicBezTo>
                <a:cubicBezTo>
                  <a:pt x="3055" y="1040"/>
                  <a:pt x="3055" y="1038"/>
                  <a:pt x="3055" y="1037"/>
                </a:cubicBezTo>
                <a:cubicBezTo>
                  <a:pt x="3054" y="1036"/>
                  <a:pt x="3054" y="1036"/>
                  <a:pt x="3053" y="1035"/>
                </a:cubicBezTo>
                <a:cubicBezTo>
                  <a:pt x="3053" y="1034"/>
                  <a:pt x="3053" y="1033"/>
                  <a:pt x="3053" y="1032"/>
                </a:cubicBezTo>
                <a:cubicBezTo>
                  <a:pt x="3053" y="1032"/>
                  <a:pt x="3052" y="1032"/>
                  <a:pt x="3053" y="1031"/>
                </a:cubicBezTo>
                <a:cubicBezTo>
                  <a:pt x="3053" y="1031"/>
                  <a:pt x="3053" y="1031"/>
                  <a:pt x="3053" y="1031"/>
                </a:cubicBezTo>
                <a:cubicBezTo>
                  <a:pt x="3054" y="1030"/>
                  <a:pt x="3055" y="1028"/>
                  <a:pt x="3055" y="1030"/>
                </a:cubicBezTo>
                <a:cubicBezTo>
                  <a:pt x="3055" y="1030"/>
                  <a:pt x="3055" y="1031"/>
                  <a:pt x="3055" y="1031"/>
                </a:cubicBezTo>
                <a:cubicBezTo>
                  <a:pt x="3055" y="1031"/>
                  <a:pt x="3055" y="1032"/>
                  <a:pt x="3056" y="1032"/>
                </a:cubicBezTo>
                <a:cubicBezTo>
                  <a:pt x="3056" y="1032"/>
                  <a:pt x="3056" y="1033"/>
                  <a:pt x="3056" y="1033"/>
                </a:cubicBezTo>
                <a:cubicBezTo>
                  <a:pt x="3057" y="1033"/>
                  <a:pt x="3057" y="1033"/>
                  <a:pt x="3057" y="1033"/>
                </a:cubicBezTo>
                <a:cubicBezTo>
                  <a:pt x="3058" y="1034"/>
                  <a:pt x="3057" y="1035"/>
                  <a:pt x="3058" y="1036"/>
                </a:cubicBezTo>
                <a:cubicBezTo>
                  <a:pt x="3058" y="1036"/>
                  <a:pt x="3059" y="1036"/>
                  <a:pt x="3059" y="1037"/>
                </a:cubicBezTo>
                <a:cubicBezTo>
                  <a:pt x="3059" y="1037"/>
                  <a:pt x="3059" y="1038"/>
                  <a:pt x="3059" y="1038"/>
                </a:cubicBezTo>
                <a:cubicBezTo>
                  <a:pt x="3060" y="1038"/>
                  <a:pt x="3060" y="1038"/>
                  <a:pt x="3061" y="1038"/>
                </a:cubicBezTo>
                <a:cubicBezTo>
                  <a:pt x="3061" y="1038"/>
                  <a:pt x="3062" y="1039"/>
                  <a:pt x="3062" y="1039"/>
                </a:cubicBezTo>
                <a:cubicBezTo>
                  <a:pt x="3063" y="1039"/>
                  <a:pt x="3064" y="1038"/>
                  <a:pt x="3064" y="1038"/>
                </a:cubicBezTo>
                <a:cubicBezTo>
                  <a:pt x="3064" y="1037"/>
                  <a:pt x="3065" y="1037"/>
                  <a:pt x="3064" y="1037"/>
                </a:cubicBezTo>
                <a:cubicBezTo>
                  <a:pt x="3064" y="1037"/>
                  <a:pt x="3063" y="1037"/>
                  <a:pt x="3063" y="1037"/>
                </a:cubicBezTo>
                <a:cubicBezTo>
                  <a:pt x="3062" y="1037"/>
                  <a:pt x="3061" y="1036"/>
                  <a:pt x="3062" y="1036"/>
                </a:cubicBezTo>
                <a:cubicBezTo>
                  <a:pt x="3063" y="1035"/>
                  <a:pt x="3064" y="1034"/>
                  <a:pt x="3064" y="1035"/>
                </a:cubicBezTo>
                <a:cubicBezTo>
                  <a:pt x="3065" y="1036"/>
                  <a:pt x="3065" y="1037"/>
                  <a:pt x="3066" y="1037"/>
                </a:cubicBezTo>
                <a:cubicBezTo>
                  <a:pt x="3066" y="1037"/>
                  <a:pt x="3067" y="1036"/>
                  <a:pt x="3067" y="1036"/>
                </a:cubicBezTo>
                <a:cubicBezTo>
                  <a:pt x="3067" y="1035"/>
                  <a:pt x="3066" y="1035"/>
                  <a:pt x="3066" y="1034"/>
                </a:cubicBezTo>
                <a:cubicBezTo>
                  <a:pt x="3066" y="1034"/>
                  <a:pt x="3067" y="1034"/>
                  <a:pt x="3067" y="1033"/>
                </a:cubicBezTo>
                <a:cubicBezTo>
                  <a:pt x="3068" y="1033"/>
                  <a:pt x="3068" y="1032"/>
                  <a:pt x="3069" y="1032"/>
                </a:cubicBezTo>
                <a:cubicBezTo>
                  <a:pt x="3069" y="1033"/>
                  <a:pt x="3068" y="1033"/>
                  <a:pt x="3068" y="1034"/>
                </a:cubicBezTo>
                <a:cubicBezTo>
                  <a:pt x="3068" y="1035"/>
                  <a:pt x="3069" y="1034"/>
                  <a:pt x="3069" y="1035"/>
                </a:cubicBezTo>
                <a:cubicBezTo>
                  <a:pt x="3069" y="1035"/>
                  <a:pt x="3069" y="1035"/>
                  <a:pt x="3069" y="1036"/>
                </a:cubicBezTo>
                <a:cubicBezTo>
                  <a:pt x="3070" y="1036"/>
                  <a:pt x="3071" y="1035"/>
                  <a:pt x="3071" y="1034"/>
                </a:cubicBezTo>
                <a:cubicBezTo>
                  <a:pt x="3071" y="1034"/>
                  <a:pt x="3072" y="1033"/>
                  <a:pt x="3072" y="1033"/>
                </a:cubicBezTo>
                <a:cubicBezTo>
                  <a:pt x="3072" y="1033"/>
                  <a:pt x="3073" y="1033"/>
                  <a:pt x="3073" y="1033"/>
                </a:cubicBezTo>
                <a:cubicBezTo>
                  <a:pt x="3074" y="1032"/>
                  <a:pt x="3075" y="1031"/>
                  <a:pt x="3075" y="1032"/>
                </a:cubicBezTo>
                <a:cubicBezTo>
                  <a:pt x="3075" y="1033"/>
                  <a:pt x="3075" y="1033"/>
                  <a:pt x="3075" y="1033"/>
                </a:cubicBezTo>
                <a:cubicBezTo>
                  <a:pt x="3076" y="1033"/>
                  <a:pt x="3076" y="1033"/>
                  <a:pt x="3077" y="1033"/>
                </a:cubicBezTo>
                <a:cubicBezTo>
                  <a:pt x="3077" y="1033"/>
                  <a:pt x="3077" y="1034"/>
                  <a:pt x="3077" y="1034"/>
                </a:cubicBezTo>
                <a:cubicBezTo>
                  <a:pt x="3078" y="1034"/>
                  <a:pt x="3078" y="1034"/>
                  <a:pt x="3078" y="1033"/>
                </a:cubicBezTo>
                <a:cubicBezTo>
                  <a:pt x="3078" y="1033"/>
                  <a:pt x="3077" y="1033"/>
                  <a:pt x="3077" y="1032"/>
                </a:cubicBezTo>
                <a:cubicBezTo>
                  <a:pt x="3077" y="1032"/>
                  <a:pt x="3078" y="1032"/>
                  <a:pt x="3077" y="1032"/>
                </a:cubicBezTo>
                <a:cubicBezTo>
                  <a:pt x="3077" y="1032"/>
                  <a:pt x="3077" y="1032"/>
                  <a:pt x="3077" y="1031"/>
                </a:cubicBezTo>
                <a:cubicBezTo>
                  <a:pt x="3077" y="1030"/>
                  <a:pt x="3078" y="1031"/>
                  <a:pt x="3079" y="1031"/>
                </a:cubicBezTo>
                <a:cubicBezTo>
                  <a:pt x="3079" y="1032"/>
                  <a:pt x="3079" y="1032"/>
                  <a:pt x="3079" y="1032"/>
                </a:cubicBezTo>
                <a:cubicBezTo>
                  <a:pt x="3080" y="1033"/>
                  <a:pt x="3081" y="1033"/>
                  <a:pt x="3081" y="1033"/>
                </a:cubicBezTo>
                <a:cubicBezTo>
                  <a:pt x="3082" y="1033"/>
                  <a:pt x="3082" y="1031"/>
                  <a:pt x="3083" y="1031"/>
                </a:cubicBezTo>
                <a:cubicBezTo>
                  <a:pt x="3084" y="1031"/>
                  <a:pt x="3084" y="1031"/>
                  <a:pt x="3084" y="1031"/>
                </a:cubicBezTo>
                <a:cubicBezTo>
                  <a:pt x="3085" y="1032"/>
                  <a:pt x="3085" y="1032"/>
                  <a:pt x="3085" y="1031"/>
                </a:cubicBezTo>
                <a:cubicBezTo>
                  <a:pt x="3086" y="1031"/>
                  <a:pt x="3087" y="1031"/>
                  <a:pt x="3088" y="1031"/>
                </a:cubicBezTo>
                <a:cubicBezTo>
                  <a:pt x="3089" y="1031"/>
                  <a:pt x="3089" y="1030"/>
                  <a:pt x="3089" y="1029"/>
                </a:cubicBezTo>
                <a:cubicBezTo>
                  <a:pt x="3089" y="1028"/>
                  <a:pt x="3088" y="1028"/>
                  <a:pt x="3089" y="1027"/>
                </a:cubicBezTo>
                <a:cubicBezTo>
                  <a:pt x="3090" y="1027"/>
                  <a:pt x="3090" y="1027"/>
                  <a:pt x="3091" y="1027"/>
                </a:cubicBezTo>
                <a:cubicBezTo>
                  <a:pt x="3091" y="1027"/>
                  <a:pt x="3091" y="1027"/>
                  <a:pt x="3092" y="1027"/>
                </a:cubicBezTo>
                <a:cubicBezTo>
                  <a:pt x="3092" y="1027"/>
                  <a:pt x="3091" y="1026"/>
                  <a:pt x="3091" y="1026"/>
                </a:cubicBezTo>
                <a:cubicBezTo>
                  <a:pt x="3090" y="1026"/>
                  <a:pt x="3090" y="1026"/>
                  <a:pt x="3089" y="1026"/>
                </a:cubicBezTo>
                <a:cubicBezTo>
                  <a:pt x="3089" y="1025"/>
                  <a:pt x="3091" y="1026"/>
                  <a:pt x="3091" y="1026"/>
                </a:cubicBezTo>
                <a:cubicBezTo>
                  <a:pt x="3092" y="1025"/>
                  <a:pt x="3092" y="1024"/>
                  <a:pt x="3092" y="1024"/>
                </a:cubicBezTo>
                <a:cubicBezTo>
                  <a:pt x="3093" y="1023"/>
                  <a:pt x="3093" y="1022"/>
                  <a:pt x="3094" y="1023"/>
                </a:cubicBezTo>
                <a:cubicBezTo>
                  <a:pt x="3095" y="1023"/>
                  <a:pt x="3095" y="1024"/>
                  <a:pt x="3096" y="1023"/>
                </a:cubicBezTo>
                <a:cubicBezTo>
                  <a:pt x="3097" y="1023"/>
                  <a:pt x="3097" y="1022"/>
                  <a:pt x="3098" y="1022"/>
                </a:cubicBezTo>
                <a:cubicBezTo>
                  <a:pt x="3099" y="1021"/>
                  <a:pt x="3099" y="1021"/>
                  <a:pt x="3099" y="1020"/>
                </a:cubicBezTo>
                <a:cubicBezTo>
                  <a:pt x="3099" y="1020"/>
                  <a:pt x="3099" y="1019"/>
                  <a:pt x="3100" y="1019"/>
                </a:cubicBezTo>
                <a:cubicBezTo>
                  <a:pt x="3100" y="1019"/>
                  <a:pt x="3100" y="1019"/>
                  <a:pt x="3100" y="1020"/>
                </a:cubicBezTo>
                <a:cubicBezTo>
                  <a:pt x="3101" y="1020"/>
                  <a:pt x="3101" y="1020"/>
                  <a:pt x="3101" y="1021"/>
                </a:cubicBezTo>
                <a:cubicBezTo>
                  <a:pt x="3101" y="1021"/>
                  <a:pt x="3101" y="1022"/>
                  <a:pt x="3101" y="1021"/>
                </a:cubicBezTo>
                <a:cubicBezTo>
                  <a:pt x="3102" y="1021"/>
                  <a:pt x="3102" y="1020"/>
                  <a:pt x="3102" y="1020"/>
                </a:cubicBezTo>
                <a:cubicBezTo>
                  <a:pt x="3102" y="1019"/>
                  <a:pt x="3103" y="1019"/>
                  <a:pt x="3103" y="1019"/>
                </a:cubicBezTo>
                <a:cubicBezTo>
                  <a:pt x="3104" y="1018"/>
                  <a:pt x="3105" y="1018"/>
                  <a:pt x="3105" y="1017"/>
                </a:cubicBezTo>
                <a:cubicBezTo>
                  <a:pt x="3105" y="1017"/>
                  <a:pt x="3105" y="1017"/>
                  <a:pt x="3105" y="1016"/>
                </a:cubicBezTo>
                <a:cubicBezTo>
                  <a:pt x="3106" y="1016"/>
                  <a:pt x="3107" y="1015"/>
                  <a:pt x="3107" y="1014"/>
                </a:cubicBezTo>
                <a:cubicBezTo>
                  <a:pt x="3107" y="1014"/>
                  <a:pt x="3106" y="1014"/>
                  <a:pt x="3106" y="1013"/>
                </a:cubicBezTo>
                <a:cubicBezTo>
                  <a:pt x="3106" y="1013"/>
                  <a:pt x="3106" y="1013"/>
                  <a:pt x="3106" y="1013"/>
                </a:cubicBezTo>
                <a:cubicBezTo>
                  <a:pt x="3105" y="1013"/>
                  <a:pt x="3105" y="1013"/>
                  <a:pt x="3105" y="1013"/>
                </a:cubicBezTo>
                <a:cubicBezTo>
                  <a:pt x="3104" y="1013"/>
                  <a:pt x="3104" y="1013"/>
                  <a:pt x="3104" y="1013"/>
                </a:cubicBezTo>
                <a:cubicBezTo>
                  <a:pt x="3104" y="1013"/>
                  <a:pt x="3104" y="1012"/>
                  <a:pt x="3104" y="1012"/>
                </a:cubicBezTo>
                <a:cubicBezTo>
                  <a:pt x="3104" y="1013"/>
                  <a:pt x="3104" y="1013"/>
                  <a:pt x="3105" y="1013"/>
                </a:cubicBezTo>
                <a:cubicBezTo>
                  <a:pt x="3105" y="1012"/>
                  <a:pt x="3105" y="1012"/>
                  <a:pt x="3105" y="1012"/>
                </a:cubicBezTo>
                <a:cubicBezTo>
                  <a:pt x="3106" y="1012"/>
                  <a:pt x="3106" y="1011"/>
                  <a:pt x="3107" y="1012"/>
                </a:cubicBezTo>
                <a:cubicBezTo>
                  <a:pt x="3107" y="1012"/>
                  <a:pt x="3107" y="1014"/>
                  <a:pt x="3108" y="1013"/>
                </a:cubicBezTo>
                <a:cubicBezTo>
                  <a:pt x="3108" y="1012"/>
                  <a:pt x="3108" y="1012"/>
                  <a:pt x="3108" y="1012"/>
                </a:cubicBezTo>
                <a:cubicBezTo>
                  <a:pt x="3108" y="1011"/>
                  <a:pt x="3107" y="1011"/>
                  <a:pt x="3107" y="1011"/>
                </a:cubicBezTo>
                <a:cubicBezTo>
                  <a:pt x="3106" y="1011"/>
                  <a:pt x="3106" y="1011"/>
                  <a:pt x="3107" y="1011"/>
                </a:cubicBezTo>
                <a:cubicBezTo>
                  <a:pt x="3107" y="1011"/>
                  <a:pt x="3107" y="1011"/>
                  <a:pt x="3107" y="1011"/>
                </a:cubicBezTo>
                <a:cubicBezTo>
                  <a:pt x="3107" y="1011"/>
                  <a:pt x="3107" y="1011"/>
                  <a:pt x="3108" y="1010"/>
                </a:cubicBezTo>
                <a:cubicBezTo>
                  <a:pt x="3108" y="1010"/>
                  <a:pt x="3108" y="1010"/>
                  <a:pt x="3108" y="1011"/>
                </a:cubicBezTo>
                <a:cubicBezTo>
                  <a:pt x="3109" y="1011"/>
                  <a:pt x="3109" y="1011"/>
                  <a:pt x="3109" y="1011"/>
                </a:cubicBezTo>
                <a:cubicBezTo>
                  <a:pt x="3109" y="1011"/>
                  <a:pt x="3110" y="1011"/>
                  <a:pt x="3110" y="1011"/>
                </a:cubicBezTo>
                <a:cubicBezTo>
                  <a:pt x="3110" y="1011"/>
                  <a:pt x="3110" y="1010"/>
                  <a:pt x="3110" y="1010"/>
                </a:cubicBezTo>
                <a:cubicBezTo>
                  <a:pt x="3111" y="1009"/>
                  <a:pt x="3111" y="1010"/>
                  <a:pt x="3111" y="1010"/>
                </a:cubicBezTo>
                <a:cubicBezTo>
                  <a:pt x="3111" y="1010"/>
                  <a:pt x="3111" y="1011"/>
                  <a:pt x="3112" y="1011"/>
                </a:cubicBezTo>
                <a:cubicBezTo>
                  <a:pt x="3112" y="1011"/>
                  <a:pt x="3112" y="1011"/>
                  <a:pt x="3112" y="1011"/>
                </a:cubicBezTo>
                <a:cubicBezTo>
                  <a:pt x="3112" y="1012"/>
                  <a:pt x="3113" y="1011"/>
                  <a:pt x="3113" y="1010"/>
                </a:cubicBezTo>
                <a:cubicBezTo>
                  <a:pt x="3113" y="1010"/>
                  <a:pt x="3115" y="1009"/>
                  <a:pt x="3114" y="1009"/>
                </a:cubicBezTo>
                <a:cubicBezTo>
                  <a:pt x="3114" y="1009"/>
                  <a:pt x="3114" y="1009"/>
                  <a:pt x="3113" y="1009"/>
                </a:cubicBezTo>
                <a:cubicBezTo>
                  <a:pt x="3113" y="1009"/>
                  <a:pt x="3113" y="1009"/>
                  <a:pt x="3114" y="1008"/>
                </a:cubicBezTo>
                <a:cubicBezTo>
                  <a:pt x="3114" y="1008"/>
                  <a:pt x="3114" y="1008"/>
                  <a:pt x="3115" y="1008"/>
                </a:cubicBezTo>
                <a:cubicBezTo>
                  <a:pt x="3115" y="1008"/>
                  <a:pt x="3115" y="1008"/>
                  <a:pt x="3115" y="1008"/>
                </a:cubicBezTo>
                <a:cubicBezTo>
                  <a:pt x="3115" y="1008"/>
                  <a:pt x="3115" y="1007"/>
                  <a:pt x="3116" y="1007"/>
                </a:cubicBezTo>
                <a:cubicBezTo>
                  <a:pt x="3116" y="1007"/>
                  <a:pt x="3116" y="1008"/>
                  <a:pt x="3116" y="1008"/>
                </a:cubicBezTo>
                <a:cubicBezTo>
                  <a:pt x="3117" y="1007"/>
                  <a:pt x="3117" y="1007"/>
                  <a:pt x="3116" y="1007"/>
                </a:cubicBezTo>
                <a:cubicBezTo>
                  <a:pt x="3116" y="1006"/>
                  <a:pt x="3116" y="1006"/>
                  <a:pt x="3116" y="1006"/>
                </a:cubicBezTo>
                <a:cubicBezTo>
                  <a:pt x="3116" y="1005"/>
                  <a:pt x="3116" y="1005"/>
                  <a:pt x="3116" y="1005"/>
                </a:cubicBezTo>
                <a:cubicBezTo>
                  <a:pt x="3116" y="1004"/>
                  <a:pt x="3116" y="1004"/>
                  <a:pt x="3117" y="1003"/>
                </a:cubicBezTo>
                <a:cubicBezTo>
                  <a:pt x="3117" y="1003"/>
                  <a:pt x="3118" y="1004"/>
                  <a:pt x="3118" y="1004"/>
                </a:cubicBezTo>
                <a:cubicBezTo>
                  <a:pt x="3119" y="1004"/>
                  <a:pt x="3119" y="1004"/>
                  <a:pt x="3120" y="1003"/>
                </a:cubicBezTo>
                <a:cubicBezTo>
                  <a:pt x="3120" y="1003"/>
                  <a:pt x="3121" y="1003"/>
                  <a:pt x="3121" y="1003"/>
                </a:cubicBezTo>
                <a:cubicBezTo>
                  <a:pt x="3121" y="1002"/>
                  <a:pt x="3121" y="1002"/>
                  <a:pt x="3120" y="1002"/>
                </a:cubicBezTo>
                <a:cubicBezTo>
                  <a:pt x="3120" y="1002"/>
                  <a:pt x="3120" y="1002"/>
                  <a:pt x="3119" y="1002"/>
                </a:cubicBezTo>
                <a:cubicBezTo>
                  <a:pt x="3119" y="1002"/>
                  <a:pt x="3119" y="1002"/>
                  <a:pt x="3119" y="1001"/>
                </a:cubicBezTo>
                <a:cubicBezTo>
                  <a:pt x="3120" y="1001"/>
                  <a:pt x="3120" y="1001"/>
                  <a:pt x="3120" y="1000"/>
                </a:cubicBezTo>
                <a:cubicBezTo>
                  <a:pt x="3120" y="1000"/>
                  <a:pt x="3120" y="999"/>
                  <a:pt x="3120" y="999"/>
                </a:cubicBezTo>
                <a:cubicBezTo>
                  <a:pt x="3121" y="998"/>
                  <a:pt x="3121" y="999"/>
                  <a:pt x="3122" y="1000"/>
                </a:cubicBezTo>
                <a:cubicBezTo>
                  <a:pt x="3122" y="1000"/>
                  <a:pt x="3122" y="1000"/>
                  <a:pt x="3123" y="1000"/>
                </a:cubicBezTo>
                <a:cubicBezTo>
                  <a:pt x="3123" y="1001"/>
                  <a:pt x="3123" y="1001"/>
                  <a:pt x="3123" y="1001"/>
                </a:cubicBezTo>
                <a:cubicBezTo>
                  <a:pt x="3124" y="1002"/>
                  <a:pt x="3124" y="1001"/>
                  <a:pt x="3125" y="1001"/>
                </a:cubicBezTo>
                <a:cubicBezTo>
                  <a:pt x="3125" y="1000"/>
                  <a:pt x="3127" y="1000"/>
                  <a:pt x="3127" y="999"/>
                </a:cubicBezTo>
                <a:cubicBezTo>
                  <a:pt x="3127" y="999"/>
                  <a:pt x="3126" y="999"/>
                  <a:pt x="3126" y="998"/>
                </a:cubicBezTo>
                <a:cubicBezTo>
                  <a:pt x="3126" y="998"/>
                  <a:pt x="3126" y="998"/>
                  <a:pt x="3125" y="998"/>
                </a:cubicBezTo>
                <a:cubicBezTo>
                  <a:pt x="3125" y="998"/>
                  <a:pt x="3125" y="998"/>
                  <a:pt x="3125" y="999"/>
                </a:cubicBezTo>
                <a:cubicBezTo>
                  <a:pt x="3125" y="999"/>
                  <a:pt x="3125" y="999"/>
                  <a:pt x="3125" y="1000"/>
                </a:cubicBezTo>
                <a:cubicBezTo>
                  <a:pt x="3125" y="1000"/>
                  <a:pt x="3124" y="1001"/>
                  <a:pt x="3124" y="1001"/>
                </a:cubicBezTo>
                <a:cubicBezTo>
                  <a:pt x="3123" y="1000"/>
                  <a:pt x="3124" y="1000"/>
                  <a:pt x="3124" y="999"/>
                </a:cubicBezTo>
                <a:cubicBezTo>
                  <a:pt x="3124" y="999"/>
                  <a:pt x="3123" y="999"/>
                  <a:pt x="3123" y="999"/>
                </a:cubicBezTo>
                <a:cubicBezTo>
                  <a:pt x="3122" y="998"/>
                  <a:pt x="3124" y="997"/>
                  <a:pt x="3124" y="997"/>
                </a:cubicBezTo>
                <a:cubicBezTo>
                  <a:pt x="3124" y="996"/>
                  <a:pt x="3124" y="996"/>
                  <a:pt x="3124" y="995"/>
                </a:cubicBezTo>
                <a:cubicBezTo>
                  <a:pt x="3124" y="995"/>
                  <a:pt x="3124" y="995"/>
                  <a:pt x="3124" y="995"/>
                </a:cubicBezTo>
                <a:cubicBezTo>
                  <a:pt x="3125" y="995"/>
                  <a:pt x="3125" y="994"/>
                  <a:pt x="3125" y="994"/>
                </a:cubicBezTo>
                <a:cubicBezTo>
                  <a:pt x="3125" y="993"/>
                  <a:pt x="3124" y="994"/>
                  <a:pt x="3124" y="994"/>
                </a:cubicBezTo>
                <a:cubicBezTo>
                  <a:pt x="3123" y="994"/>
                  <a:pt x="3123" y="994"/>
                  <a:pt x="3122" y="994"/>
                </a:cubicBezTo>
                <a:cubicBezTo>
                  <a:pt x="3122" y="994"/>
                  <a:pt x="3121" y="995"/>
                  <a:pt x="3121" y="994"/>
                </a:cubicBezTo>
                <a:cubicBezTo>
                  <a:pt x="3121" y="994"/>
                  <a:pt x="3122" y="994"/>
                  <a:pt x="3123" y="993"/>
                </a:cubicBezTo>
                <a:cubicBezTo>
                  <a:pt x="3123" y="993"/>
                  <a:pt x="3123" y="993"/>
                  <a:pt x="3123" y="992"/>
                </a:cubicBezTo>
                <a:cubicBezTo>
                  <a:pt x="3123" y="992"/>
                  <a:pt x="3124" y="992"/>
                  <a:pt x="3124" y="992"/>
                </a:cubicBezTo>
                <a:cubicBezTo>
                  <a:pt x="3124" y="991"/>
                  <a:pt x="3124" y="991"/>
                  <a:pt x="3125" y="991"/>
                </a:cubicBezTo>
                <a:cubicBezTo>
                  <a:pt x="3125" y="990"/>
                  <a:pt x="3125" y="990"/>
                  <a:pt x="3126" y="990"/>
                </a:cubicBezTo>
                <a:cubicBezTo>
                  <a:pt x="3126" y="990"/>
                  <a:pt x="3126" y="990"/>
                  <a:pt x="3126" y="989"/>
                </a:cubicBezTo>
                <a:cubicBezTo>
                  <a:pt x="3127" y="989"/>
                  <a:pt x="3127" y="990"/>
                  <a:pt x="3127" y="989"/>
                </a:cubicBezTo>
                <a:cubicBezTo>
                  <a:pt x="3127" y="989"/>
                  <a:pt x="3127" y="989"/>
                  <a:pt x="3127" y="989"/>
                </a:cubicBezTo>
                <a:cubicBezTo>
                  <a:pt x="3126" y="989"/>
                  <a:pt x="3126" y="988"/>
                  <a:pt x="3126" y="988"/>
                </a:cubicBezTo>
                <a:cubicBezTo>
                  <a:pt x="3125" y="988"/>
                  <a:pt x="3125" y="989"/>
                  <a:pt x="3125" y="989"/>
                </a:cubicBezTo>
                <a:cubicBezTo>
                  <a:pt x="3125" y="990"/>
                  <a:pt x="3125" y="990"/>
                  <a:pt x="3124" y="989"/>
                </a:cubicBezTo>
                <a:cubicBezTo>
                  <a:pt x="3124" y="989"/>
                  <a:pt x="3124" y="989"/>
                  <a:pt x="3124" y="989"/>
                </a:cubicBezTo>
                <a:cubicBezTo>
                  <a:pt x="3124" y="989"/>
                  <a:pt x="3124" y="989"/>
                  <a:pt x="3124" y="988"/>
                </a:cubicBezTo>
                <a:cubicBezTo>
                  <a:pt x="3124" y="988"/>
                  <a:pt x="3124" y="988"/>
                  <a:pt x="3124" y="988"/>
                </a:cubicBezTo>
                <a:cubicBezTo>
                  <a:pt x="3124" y="988"/>
                  <a:pt x="3125" y="988"/>
                  <a:pt x="3125" y="987"/>
                </a:cubicBezTo>
                <a:cubicBezTo>
                  <a:pt x="3126" y="987"/>
                  <a:pt x="3125" y="987"/>
                  <a:pt x="3124" y="987"/>
                </a:cubicBezTo>
                <a:cubicBezTo>
                  <a:pt x="3124" y="987"/>
                  <a:pt x="3124" y="986"/>
                  <a:pt x="3124" y="986"/>
                </a:cubicBezTo>
                <a:cubicBezTo>
                  <a:pt x="3123" y="986"/>
                  <a:pt x="3123" y="986"/>
                  <a:pt x="3123" y="985"/>
                </a:cubicBezTo>
                <a:cubicBezTo>
                  <a:pt x="3123" y="984"/>
                  <a:pt x="3124" y="985"/>
                  <a:pt x="3125" y="984"/>
                </a:cubicBezTo>
                <a:cubicBezTo>
                  <a:pt x="3125" y="984"/>
                  <a:pt x="3125" y="984"/>
                  <a:pt x="3126" y="984"/>
                </a:cubicBezTo>
                <a:cubicBezTo>
                  <a:pt x="3126" y="984"/>
                  <a:pt x="3126" y="984"/>
                  <a:pt x="3127" y="985"/>
                </a:cubicBezTo>
                <a:cubicBezTo>
                  <a:pt x="3127" y="985"/>
                  <a:pt x="3128" y="984"/>
                  <a:pt x="3129" y="984"/>
                </a:cubicBezTo>
                <a:cubicBezTo>
                  <a:pt x="3129" y="984"/>
                  <a:pt x="3129" y="986"/>
                  <a:pt x="3130" y="985"/>
                </a:cubicBezTo>
                <a:cubicBezTo>
                  <a:pt x="3130" y="985"/>
                  <a:pt x="3130" y="985"/>
                  <a:pt x="3129" y="985"/>
                </a:cubicBezTo>
                <a:cubicBezTo>
                  <a:pt x="3129" y="984"/>
                  <a:pt x="3129" y="984"/>
                  <a:pt x="3130" y="983"/>
                </a:cubicBezTo>
                <a:cubicBezTo>
                  <a:pt x="3130" y="983"/>
                  <a:pt x="3130" y="983"/>
                  <a:pt x="3130" y="983"/>
                </a:cubicBezTo>
                <a:cubicBezTo>
                  <a:pt x="3131" y="983"/>
                  <a:pt x="3131" y="982"/>
                  <a:pt x="3131" y="982"/>
                </a:cubicBezTo>
                <a:cubicBezTo>
                  <a:pt x="3131" y="981"/>
                  <a:pt x="3131" y="981"/>
                  <a:pt x="3132" y="981"/>
                </a:cubicBezTo>
                <a:cubicBezTo>
                  <a:pt x="3132" y="980"/>
                  <a:pt x="3132" y="980"/>
                  <a:pt x="3133" y="980"/>
                </a:cubicBezTo>
                <a:cubicBezTo>
                  <a:pt x="3133" y="979"/>
                  <a:pt x="3133" y="979"/>
                  <a:pt x="3134" y="979"/>
                </a:cubicBezTo>
                <a:cubicBezTo>
                  <a:pt x="3134" y="978"/>
                  <a:pt x="3134" y="978"/>
                  <a:pt x="3135" y="978"/>
                </a:cubicBezTo>
                <a:cubicBezTo>
                  <a:pt x="3135" y="977"/>
                  <a:pt x="3135" y="977"/>
                  <a:pt x="3135" y="977"/>
                </a:cubicBezTo>
                <a:cubicBezTo>
                  <a:pt x="3136" y="976"/>
                  <a:pt x="3136" y="975"/>
                  <a:pt x="3136" y="974"/>
                </a:cubicBezTo>
                <a:cubicBezTo>
                  <a:pt x="3136" y="974"/>
                  <a:pt x="3136" y="973"/>
                  <a:pt x="3137" y="972"/>
                </a:cubicBezTo>
                <a:cubicBezTo>
                  <a:pt x="3137" y="972"/>
                  <a:pt x="3138" y="971"/>
                  <a:pt x="3138" y="971"/>
                </a:cubicBezTo>
                <a:cubicBezTo>
                  <a:pt x="3138" y="970"/>
                  <a:pt x="3138" y="969"/>
                  <a:pt x="3138" y="969"/>
                </a:cubicBezTo>
                <a:cubicBezTo>
                  <a:pt x="3138" y="969"/>
                  <a:pt x="3139" y="969"/>
                  <a:pt x="3139" y="968"/>
                </a:cubicBezTo>
                <a:cubicBezTo>
                  <a:pt x="3140" y="968"/>
                  <a:pt x="3140" y="967"/>
                  <a:pt x="3141" y="967"/>
                </a:cubicBezTo>
                <a:cubicBezTo>
                  <a:pt x="3141" y="966"/>
                  <a:pt x="3141" y="964"/>
                  <a:pt x="3142" y="965"/>
                </a:cubicBezTo>
                <a:cubicBezTo>
                  <a:pt x="3142" y="965"/>
                  <a:pt x="3142" y="965"/>
                  <a:pt x="3142" y="966"/>
                </a:cubicBezTo>
                <a:cubicBezTo>
                  <a:pt x="3143" y="966"/>
                  <a:pt x="3143" y="966"/>
                  <a:pt x="3143" y="966"/>
                </a:cubicBezTo>
                <a:cubicBezTo>
                  <a:pt x="3143" y="967"/>
                  <a:pt x="3143" y="968"/>
                  <a:pt x="3144" y="968"/>
                </a:cubicBezTo>
                <a:cubicBezTo>
                  <a:pt x="3145" y="967"/>
                  <a:pt x="3144" y="966"/>
                  <a:pt x="3145" y="966"/>
                </a:cubicBezTo>
                <a:cubicBezTo>
                  <a:pt x="3146" y="966"/>
                  <a:pt x="3146" y="966"/>
                  <a:pt x="3147" y="965"/>
                </a:cubicBezTo>
                <a:cubicBezTo>
                  <a:pt x="3147" y="965"/>
                  <a:pt x="3147" y="965"/>
                  <a:pt x="3146" y="964"/>
                </a:cubicBezTo>
                <a:cubicBezTo>
                  <a:pt x="3146" y="964"/>
                  <a:pt x="3146" y="964"/>
                  <a:pt x="3146" y="963"/>
                </a:cubicBezTo>
                <a:cubicBezTo>
                  <a:pt x="3146" y="963"/>
                  <a:pt x="3146" y="962"/>
                  <a:pt x="3146" y="962"/>
                </a:cubicBezTo>
                <a:cubicBezTo>
                  <a:pt x="3146" y="961"/>
                  <a:pt x="3146" y="962"/>
                  <a:pt x="3145" y="961"/>
                </a:cubicBezTo>
                <a:cubicBezTo>
                  <a:pt x="3144" y="960"/>
                  <a:pt x="3146" y="960"/>
                  <a:pt x="3147" y="960"/>
                </a:cubicBezTo>
                <a:cubicBezTo>
                  <a:pt x="3147" y="959"/>
                  <a:pt x="3147" y="959"/>
                  <a:pt x="3147" y="959"/>
                </a:cubicBezTo>
                <a:cubicBezTo>
                  <a:pt x="3147" y="958"/>
                  <a:pt x="3146" y="958"/>
                  <a:pt x="3146" y="958"/>
                </a:cubicBezTo>
                <a:cubicBezTo>
                  <a:pt x="3146" y="957"/>
                  <a:pt x="3147" y="958"/>
                  <a:pt x="3147" y="958"/>
                </a:cubicBezTo>
                <a:cubicBezTo>
                  <a:pt x="3148" y="957"/>
                  <a:pt x="3147" y="957"/>
                  <a:pt x="3147" y="957"/>
                </a:cubicBezTo>
                <a:cubicBezTo>
                  <a:pt x="3147" y="956"/>
                  <a:pt x="3147" y="956"/>
                  <a:pt x="3146" y="955"/>
                </a:cubicBezTo>
                <a:cubicBezTo>
                  <a:pt x="3146" y="955"/>
                  <a:pt x="3145" y="955"/>
                  <a:pt x="3145" y="955"/>
                </a:cubicBezTo>
                <a:cubicBezTo>
                  <a:pt x="3145" y="954"/>
                  <a:pt x="3145" y="954"/>
                  <a:pt x="3145" y="954"/>
                </a:cubicBezTo>
                <a:cubicBezTo>
                  <a:pt x="3145" y="954"/>
                  <a:pt x="3146" y="954"/>
                  <a:pt x="3146" y="954"/>
                </a:cubicBezTo>
                <a:cubicBezTo>
                  <a:pt x="3146" y="954"/>
                  <a:pt x="3146" y="953"/>
                  <a:pt x="3146" y="953"/>
                </a:cubicBezTo>
                <a:cubicBezTo>
                  <a:pt x="3147" y="953"/>
                  <a:pt x="3147" y="953"/>
                  <a:pt x="3147" y="954"/>
                </a:cubicBezTo>
                <a:cubicBezTo>
                  <a:pt x="3148" y="954"/>
                  <a:pt x="3148" y="954"/>
                  <a:pt x="3149" y="953"/>
                </a:cubicBezTo>
                <a:cubicBezTo>
                  <a:pt x="3149" y="953"/>
                  <a:pt x="3149" y="953"/>
                  <a:pt x="3149" y="953"/>
                </a:cubicBezTo>
                <a:cubicBezTo>
                  <a:pt x="3150" y="953"/>
                  <a:pt x="3150" y="953"/>
                  <a:pt x="3150" y="953"/>
                </a:cubicBezTo>
                <a:cubicBezTo>
                  <a:pt x="3150" y="952"/>
                  <a:pt x="3151" y="952"/>
                  <a:pt x="3151" y="952"/>
                </a:cubicBezTo>
                <a:cubicBezTo>
                  <a:pt x="3151" y="951"/>
                  <a:pt x="3151" y="950"/>
                  <a:pt x="3151" y="949"/>
                </a:cubicBezTo>
                <a:cubicBezTo>
                  <a:pt x="3151" y="948"/>
                  <a:pt x="3149" y="949"/>
                  <a:pt x="3149" y="949"/>
                </a:cubicBezTo>
                <a:cubicBezTo>
                  <a:pt x="3148" y="949"/>
                  <a:pt x="3148" y="949"/>
                  <a:pt x="3148" y="950"/>
                </a:cubicBezTo>
                <a:cubicBezTo>
                  <a:pt x="3148" y="950"/>
                  <a:pt x="3149" y="951"/>
                  <a:pt x="3148" y="951"/>
                </a:cubicBezTo>
                <a:cubicBezTo>
                  <a:pt x="3148" y="951"/>
                  <a:pt x="3148" y="950"/>
                  <a:pt x="3147" y="950"/>
                </a:cubicBezTo>
                <a:cubicBezTo>
                  <a:pt x="3147" y="950"/>
                  <a:pt x="3147" y="951"/>
                  <a:pt x="3146" y="951"/>
                </a:cubicBezTo>
                <a:cubicBezTo>
                  <a:pt x="3146" y="951"/>
                  <a:pt x="3146" y="950"/>
                  <a:pt x="3146" y="950"/>
                </a:cubicBezTo>
                <a:cubicBezTo>
                  <a:pt x="3147" y="950"/>
                  <a:pt x="3147" y="950"/>
                  <a:pt x="3147" y="950"/>
                </a:cubicBezTo>
                <a:cubicBezTo>
                  <a:pt x="3148" y="949"/>
                  <a:pt x="3148" y="949"/>
                  <a:pt x="3149" y="949"/>
                </a:cubicBezTo>
                <a:cubicBezTo>
                  <a:pt x="3150" y="948"/>
                  <a:pt x="3150" y="948"/>
                  <a:pt x="3151" y="947"/>
                </a:cubicBezTo>
                <a:cubicBezTo>
                  <a:pt x="3151" y="947"/>
                  <a:pt x="3152" y="947"/>
                  <a:pt x="3152" y="946"/>
                </a:cubicBezTo>
                <a:cubicBezTo>
                  <a:pt x="3153" y="945"/>
                  <a:pt x="3152" y="946"/>
                  <a:pt x="3151" y="946"/>
                </a:cubicBezTo>
                <a:cubicBezTo>
                  <a:pt x="3151" y="946"/>
                  <a:pt x="3150" y="946"/>
                  <a:pt x="3150" y="946"/>
                </a:cubicBezTo>
                <a:cubicBezTo>
                  <a:pt x="3150" y="946"/>
                  <a:pt x="3149" y="945"/>
                  <a:pt x="3149" y="945"/>
                </a:cubicBezTo>
                <a:cubicBezTo>
                  <a:pt x="3149" y="945"/>
                  <a:pt x="3149" y="945"/>
                  <a:pt x="3148" y="944"/>
                </a:cubicBezTo>
                <a:cubicBezTo>
                  <a:pt x="3147" y="944"/>
                  <a:pt x="3147" y="944"/>
                  <a:pt x="3146" y="944"/>
                </a:cubicBezTo>
                <a:cubicBezTo>
                  <a:pt x="3146" y="943"/>
                  <a:pt x="3146" y="943"/>
                  <a:pt x="3145" y="942"/>
                </a:cubicBezTo>
                <a:cubicBezTo>
                  <a:pt x="3145" y="942"/>
                  <a:pt x="3144" y="942"/>
                  <a:pt x="3144" y="941"/>
                </a:cubicBezTo>
                <a:cubicBezTo>
                  <a:pt x="3143" y="941"/>
                  <a:pt x="3143" y="940"/>
                  <a:pt x="3142" y="940"/>
                </a:cubicBezTo>
                <a:cubicBezTo>
                  <a:pt x="3142" y="940"/>
                  <a:pt x="3141" y="940"/>
                  <a:pt x="3141" y="941"/>
                </a:cubicBezTo>
                <a:cubicBezTo>
                  <a:pt x="3140" y="941"/>
                  <a:pt x="3140" y="941"/>
                  <a:pt x="3140" y="942"/>
                </a:cubicBezTo>
                <a:cubicBezTo>
                  <a:pt x="3140" y="942"/>
                  <a:pt x="3139" y="942"/>
                  <a:pt x="3139" y="942"/>
                </a:cubicBezTo>
                <a:cubicBezTo>
                  <a:pt x="3139" y="942"/>
                  <a:pt x="3138" y="942"/>
                  <a:pt x="3138" y="942"/>
                </a:cubicBezTo>
                <a:cubicBezTo>
                  <a:pt x="3137" y="942"/>
                  <a:pt x="3137" y="943"/>
                  <a:pt x="3136" y="943"/>
                </a:cubicBezTo>
                <a:cubicBezTo>
                  <a:pt x="3135" y="943"/>
                  <a:pt x="3135" y="941"/>
                  <a:pt x="3135" y="941"/>
                </a:cubicBezTo>
                <a:cubicBezTo>
                  <a:pt x="3134" y="941"/>
                  <a:pt x="3134" y="940"/>
                  <a:pt x="3134" y="940"/>
                </a:cubicBezTo>
                <a:cubicBezTo>
                  <a:pt x="3133" y="940"/>
                  <a:pt x="3133" y="941"/>
                  <a:pt x="3132" y="941"/>
                </a:cubicBezTo>
                <a:cubicBezTo>
                  <a:pt x="3132" y="941"/>
                  <a:pt x="3133" y="940"/>
                  <a:pt x="3134" y="940"/>
                </a:cubicBezTo>
                <a:cubicBezTo>
                  <a:pt x="3134" y="940"/>
                  <a:pt x="3134" y="940"/>
                  <a:pt x="3135" y="940"/>
                </a:cubicBezTo>
                <a:cubicBezTo>
                  <a:pt x="3135" y="940"/>
                  <a:pt x="3135" y="940"/>
                  <a:pt x="3135" y="940"/>
                </a:cubicBezTo>
                <a:cubicBezTo>
                  <a:pt x="3136" y="940"/>
                  <a:pt x="3137" y="941"/>
                  <a:pt x="3138" y="940"/>
                </a:cubicBezTo>
                <a:cubicBezTo>
                  <a:pt x="3139" y="940"/>
                  <a:pt x="3139" y="939"/>
                  <a:pt x="3140" y="938"/>
                </a:cubicBezTo>
                <a:cubicBezTo>
                  <a:pt x="3140" y="938"/>
                  <a:pt x="3141" y="938"/>
                  <a:pt x="3141" y="938"/>
                </a:cubicBezTo>
                <a:cubicBezTo>
                  <a:pt x="3141" y="937"/>
                  <a:pt x="3142" y="937"/>
                  <a:pt x="3142" y="937"/>
                </a:cubicBezTo>
                <a:cubicBezTo>
                  <a:pt x="3142" y="936"/>
                  <a:pt x="3143" y="935"/>
                  <a:pt x="3144" y="935"/>
                </a:cubicBezTo>
                <a:cubicBezTo>
                  <a:pt x="3145" y="935"/>
                  <a:pt x="3146" y="934"/>
                  <a:pt x="3146" y="934"/>
                </a:cubicBezTo>
                <a:cubicBezTo>
                  <a:pt x="3148" y="934"/>
                  <a:pt x="3150" y="934"/>
                  <a:pt x="3150" y="932"/>
                </a:cubicBezTo>
                <a:cubicBezTo>
                  <a:pt x="3150" y="930"/>
                  <a:pt x="3149" y="930"/>
                  <a:pt x="3148" y="928"/>
                </a:cubicBezTo>
                <a:cubicBezTo>
                  <a:pt x="3147" y="928"/>
                  <a:pt x="3147" y="928"/>
                  <a:pt x="3147" y="927"/>
                </a:cubicBezTo>
                <a:cubicBezTo>
                  <a:pt x="3146" y="927"/>
                  <a:pt x="3145" y="926"/>
                  <a:pt x="3144" y="926"/>
                </a:cubicBezTo>
                <a:cubicBezTo>
                  <a:pt x="3144" y="925"/>
                  <a:pt x="3143" y="925"/>
                  <a:pt x="3142" y="924"/>
                </a:cubicBezTo>
                <a:cubicBezTo>
                  <a:pt x="3142" y="923"/>
                  <a:pt x="3141" y="923"/>
                  <a:pt x="3141" y="923"/>
                </a:cubicBezTo>
                <a:cubicBezTo>
                  <a:pt x="3140" y="922"/>
                  <a:pt x="3139" y="923"/>
                  <a:pt x="3138" y="922"/>
                </a:cubicBezTo>
                <a:cubicBezTo>
                  <a:pt x="3138" y="922"/>
                  <a:pt x="3137" y="921"/>
                  <a:pt x="3137" y="921"/>
                </a:cubicBezTo>
                <a:cubicBezTo>
                  <a:pt x="3136" y="920"/>
                  <a:pt x="3136" y="919"/>
                  <a:pt x="3135" y="919"/>
                </a:cubicBezTo>
                <a:cubicBezTo>
                  <a:pt x="3134" y="919"/>
                  <a:pt x="3134" y="919"/>
                  <a:pt x="3133" y="919"/>
                </a:cubicBezTo>
                <a:cubicBezTo>
                  <a:pt x="3132" y="920"/>
                  <a:pt x="3132" y="920"/>
                  <a:pt x="3131" y="920"/>
                </a:cubicBezTo>
                <a:cubicBezTo>
                  <a:pt x="3130" y="920"/>
                  <a:pt x="3130" y="920"/>
                  <a:pt x="3129" y="920"/>
                </a:cubicBezTo>
                <a:cubicBezTo>
                  <a:pt x="3128" y="920"/>
                  <a:pt x="3127" y="919"/>
                  <a:pt x="3127" y="918"/>
                </a:cubicBezTo>
                <a:cubicBezTo>
                  <a:pt x="3126" y="917"/>
                  <a:pt x="3125" y="917"/>
                  <a:pt x="3125" y="917"/>
                </a:cubicBezTo>
                <a:cubicBezTo>
                  <a:pt x="3124" y="917"/>
                  <a:pt x="3124" y="917"/>
                  <a:pt x="3124" y="916"/>
                </a:cubicBezTo>
                <a:cubicBezTo>
                  <a:pt x="3125" y="916"/>
                  <a:pt x="3125" y="915"/>
                  <a:pt x="3125" y="915"/>
                </a:cubicBezTo>
                <a:cubicBezTo>
                  <a:pt x="3125" y="915"/>
                  <a:pt x="3125" y="915"/>
                  <a:pt x="3125" y="915"/>
                </a:cubicBezTo>
                <a:cubicBezTo>
                  <a:pt x="3125" y="915"/>
                  <a:pt x="3125" y="916"/>
                  <a:pt x="3125" y="916"/>
                </a:cubicBezTo>
                <a:cubicBezTo>
                  <a:pt x="3126" y="916"/>
                  <a:pt x="3126" y="916"/>
                  <a:pt x="3126" y="916"/>
                </a:cubicBezTo>
                <a:cubicBezTo>
                  <a:pt x="3127" y="916"/>
                  <a:pt x="3127" y="917"/>
                  <a:pt x="3127" y="918"/>
                </a:cubicBezTo>
                <a:cubicBezTo>
                  <a:pt x="3127" y="919"/>
                  <a:pt x="3128" y="919"/>
                  <a:pt x="3129" y="919"/>
                </a:cubicBezTo>
                <a:cubicBezTo>
                  <a:pt x="3129" y="919"/>
                  <a:pt x="3129" y="919"/>
                  <a:pt x="3130" y="919"/>
                </a:cubicBezTo>
                <a:cubicBezTo>
                  <a:pt x="3130" y="920"/>
                  <a:pt x="3131" y="920"/>
                  <a:pt x="3131" y="920"/>
                </a:cubicBezTo>
                <a:cubicBezTo>
                  <a:pt x="3133" y="920"/>
                  <a:pt x="3133" y="917"/>
                  <a:pt x="3135" y="918"/>
                </a:cubicBezTo>
                <a:cubicBezTo>
                  <a:pt x="3135" y="918"/>
                  <a:pt x="3135" y="919"/>
                  <a:pt x="3136" y="919"/>
                </a:cubicBezTo>
                <a:cubicBezTo>
                  <a:pt x="3136" y="919"/>
                  <a:pt x="3136" y="919"/>
                  <a:pt x="3137" y="919"/>
                </a:cubicBezTo>
                <a:cubicBezTo>
                  <a:pt x="3137" y="919"/>
                  <a:pt x="3138" y="920"/>
                  <a:pt x="3138" y="920"/>
                </a:cubicBezTo>
                <a:cubicBezTo>
                  <a:pt x="3139" y="921"/>
                  <a:pt x="3139" y="921"/>
                  <a:pt x="3140" y="922"/>
                </a:cubicBezTo>
                <a:cubicBezTo>
                  <a:pt x="3141" y="922"/>
                  <a:pt x="3141" y="921"/>
                  <a:pt x="3142" y="921"/>
                </a:cubicBezTo>
                <a:cubicBezTo>
                  <a:pt x="3143" y="921"/>
                  <a:pt x="3143" y="922"/>
                  <a:pt x="3143" y="922"/>
                </a:cubicBezTo>
                <a:cubicBezTo>
                  <a:pt x="3144" y="921"/>
                  <a:pt x="3144" y="921"/>
                  <a:pt x="3145" y="921"/>
                </a:cubicBezTo>
                <a:cubicBezTo>
                  <a:pt x="3145" y="922"/>
                  <a:pt x="3145" y="922"/>
                  <a:pt x="3146" y="922"/>
                </a:cubicBezTo>
                <a:cubicBezTo>
                  <a:pt x="3146" y="922"/>
                  <a:pt x="3147" y="922"/>
                  <a:pt x="3147" y="922"/>
                </a:cubicBezTo>
                <a:cubicBezTo>
                  <a:pt x="3148" y="922"/>
                  <a:pt x="3149" y="923"/>
                  <a:pt x="3150" y="923"/>
                </a:cubicBezTo>
                <a:cubicBezTo>
                  <a:pt x="3150" y="923"/>
                  <a:pt x="3150" y="922"/>
                  <a:pt x="3150" y="922"/>
                </a:cubicBezTo>
                <a:cubicBezTo>
                  <a:pt x="3149" y="922"/>
                  <a:pt x="3150" y="921"/>
                  <a:pt x="3149" y="921"/>
                </a:cubicBezTo>
                <a:cubicBezTo>
                  <a:pt x="3149" y="921"/>
                  <a:pt x="3149" y="920"/>
                  <a:pt x="3149" y="920"/>
                </a:cubicBezTo>
                <a:cubicBezTo>
                  <a:pt x="3149" y="920"/>
                  <a:pt x="3149" y="919"/>
                  <a:pt x="3149" y="919"/>
                </a:cubicBezTo>
                <a:cubicBezTo>
                  <a:pt x="3148" y="919"/>
                  <a:pt x="3148" y="919"/>
                  <a:pt x="3147" y="919"/>
                </a:cubicBezTo>
                <a:cubicBezTo>
                  <a:pt x="3147" y="918"/>
                  <a:pt x="3146" y="918"/>
                  <a:pt x="3146" y="918"/>
                </a:cubicBezTo>
                <a:cubicBezTo>
                  <a:pt x="3145" y="918"/>
                  <a:pt x="3144" y="917"/>
                  <a:pt x="3144" y="917"/>
                </a:cubicBezTo>
                <a:cubicBezTo>
                  <a:pt x="3143" y="916"/>
                  <a:pt x="3144" y="915"/>
                  <a:pt x="3143" y="914"/>
                </a:cubicBezTo>
                <a:cubicBezTo>
                  <a:pt x="3143" y="914"/>
                  <a:pt x="3143" y="913"/>
                  <a:pt x="3142" y="913"/>
                </a:cubicBezTo>
                <a:cubicBezTo>
                  <a:pt x="3141" y="913"/>
                  <a:pt x="3139" y="912"/>
                  <a:pt x="3139" y="911"/>
                </a:cubicBezTo>
                <a:cubicBezTo>
                  <a:pt x="3138" y="910"/>
                  <a:pt x="3139" y="909"/>
                  <a:pt x="3139" y="909"/>
                </a:cubicBezTo>
                <a:cubicBezTo>
                  <a:pt x="3139" y="907"/>
                  <a:pt x="3139" y="906"/>
                  <a:pt x="3138" y="905"/>
                </a:cubicBezTo>
                <a:cubicBezTo>
                  <a:pt x="3138" y="905"/>
                  <a:pt x="3137" y="905"/>
                  <a:pt x="3137" y="904"/>
                </a:cubicBezTo>
                <a:cubicBezTo>
                  <a:pt x="3137" y="904"/>
                  <a:pt x="3137" y="903"/>
                  <a:pt x="3136" y="902"/>
                </a:cubicBezTo>
                <a:cubicBezTo>
                  <a:pt x="3136" y="901"/>
                  <a:pt x="3136" y="900"/>
                  <a:pt x="3135" y="899"/>
                </a:cubicBezTo>
                <a:cubicBezTo>
                  <a:pt x="3135" y="897"/>
                  <a:pt x="3134" y="896"/>
                  <a:pt x="3133" y="894"/>
                </a:cubicBezTo>
                <a:cubicBezTo>
                  <a:pt x="3133" y="892"/>
                  <a:pt x="3132" y="890"/>
                  <a:pt x="3131" y="889"/>
                </a:cubicBezTo>
                <a:cubicBezTo>
                  <a:pt x="3130" y="889"/>
                  <a:pt x="3129" y="889"/>
                  <a:pt x="3128" y="888"/>
                </a:cubicBezTo>
                <a:cubicBezTo>
                  <a:pt x="3128" y="888"/>
                  <a:pt x="3127" y="888"/>
                  <a:pt x="3126" y="888"/>
                </a:cubicBezTo>
                <a:cubicBezTo>
                  <a:pt x="3126" y="887"/>
                  <a:pt x="3125" y="886"/>
                  <a:pt x="3125" y="886"/>
                </a:cubicBezTo>
                <a:cubicBezTo>
                  <a:pt x="3124" y="885"/>
                  <a:pt x="3124" y="885"/>
                  <a:pt x="3123" y="884"/>
                </a:cubicBezTo>
                <a:cubicBezTo>
                  <a:pt x="3122" y="884"/>
                  <a:pt x="3122" y="884"/>
                  <a:pt x="3121" y="884"/>
                </a:cubicBezTo>
                <a:cubicBezTo>
                  <a:pt x="3121" y="884"/>
                  <a:pt x="3120" y="884"/>
                  <a:pt x="3120" y="884"/>
                </a:cubicBezTo>
                <a:cubicBezTo>
                  <a:pt x="3120" y="884"/>
                  <a:pt x="3119" y="884"/>
                  <a:pt x="3119" y="884"/>
                </a:cubicBezTo>
                <a:cubicBezTo>
                  <a:pt x="3118" y="884"/>
                  <a:pt x="3119" y="883"/>
                  <a:pt x="3119" y="882"/>
                </a:cubicBezTo>
                <a:cubicBezTo>
                  <a:pt x="3119" y="882"/>
                  <a:pt x="3119" y="881"/>
                  <a:pt x="3119" y="881"/>
                </a:cubicBezTo>
                <a:cubicBezTo>
                  <a:pt x="3120" y="881"/>
                  <a:pt x="3120" y="880"/>
                  <a:pt x="3120" y="880"/>
                </a:cubicBezTo>
                <a:cubicBezTo>
                  <a:pt x="3121" y="880"/>
                  <a:pt x="3121" y="879"/>
                  <a:pt x="3121" y="879"/>
                </a:cubicBezTo>
                <a:cubicBezTo>
                  <a:pt x="3121" y="878"/>
                  <a:pt x="3122" y="877"/>
                  <a:pt x="3122" y="876"/>
                </a:cubicBezTo>
                <a:cubicBezTo>
                  <a:pt x="3123" y="875"/>
                  <a:pt x="3124" y="874"/>
                  <a:pt x="3125" y="874"/>
                </a:cubicBezTo>
                <a:cubicBezTo>
                  <a:pt x="3125" y="873"/>
                  <a:pt x="3126" y="874"/>
                  <a:pt x="3127" y="873"/>
                </a:cubicBezTo>
                <a:cubicBezTo>
                  <a:pt x="3128" y="873"/>
                  <a:pt x="3128" y="872"/>
                  <a:pt x="3129" y="871"/>
                </a:cubicBezTo>
                <a:cubicBezTo>
                  <a:pt x="3129" y="870"/>
                  <a:pt x="3130" y="870"/>
                  <a:pt x="3131" y="869"/>
                </a:cubicBezTo>
                <a:cubicBezTo>
                  <a:pt x="3131" y="869"/>
                  <a:pt x="3132" y="869"/>
                  <a:pt x="3132" y="868"/>
                </a:cubicBezTo>
                <a:cubicBezTo>
                  <a:pt x="3132" y="868"/>
                  <a:pt x="3131" y="868"/>
                  <a:pt x="3131" y="867"/>
                </a:cubicBezTo>
                <a:cubicBezTo>
                  <a:pt x="3131" y="867"/>
                  <a:pt x="3130" y="867"/>
                  <a:pt x="3130" y="867"/>
                </a:cubicBezTo>
                <a:cubicBezTo>
                  <a:pt x="3130" y="866"/>
                  <a:pt x="3129" y="866"/>
                  <a:pt x="3129" y="866"/>
                </a:cubicBezTo>
                <a:cubicBezTo>
                  <a:pt x="3129" y="865"/>
                  <a:pt x="3130" y="865"/>
                  <a:pt x="3130" y="865"/>
                </a:cubicBezTo>
                <a:cubicBezTo>
                  <a:pt x="3130" y="865"/>
                  <a:pt x="3130" y="865"/>
                  <a:pt x="3131" y="865"/>
                </a:cubicBezTo>
                <a:cubicBezTo>
                  <a:pt x="3131" y="865"/>
                  <a:pt x="3131" y="865"/>
                  <a:pt x="3131" y="865"/>
                </a:cubicBezTo>
                <a:cubicBezTo>
                  <a:pt x="3132" y="864"/>
                  <a:pt x="3132" y="866"/>
                  <a:pt x="3132" y="866"/>
                </a:cubicBezTo>
                <a:cubicBezTo>
                  <a:pt x="3132" y="867"/>
                  <a:pt x="3132" y="867"/>
                  <a:pt x="3132" y="867"/>
                </a:cubicBezTo>
                <a:cubicBezTo>
                  <a:pt x="3133" y="868"/>
                  <a:pt x="3133" y="867"/>
                  <a:pt x="3134" y="867"/>
                </a:cubicBezTo>
                <a:cubicBezTo>
                  <a:pt x="3134" y="867"/>
                  <a:pt x="3135" y="867"/>
                  <a:pt x="3136" y="866"/>
                </a:cubicBezTo>
                <a:cubicBezTo>
                  <a:pt x="3137" y="865"/>
                  <a:pt x="3135" y="865"/>
                  <a:pt x="3136" y="864"/>
                </a:cubicBezTo>
                <a:cubicBezTo>
                  <a:pt x="3136" y="863"/>
                  <a:pt x="3137" y="863"/>
                  <a:pt x="3138" y="863"/>
                </a:cubicBezTo>
                <a:cubicBezTo>
                  <a:pt x="3139" y="862"/>
                  <a:pt x="3139" y="862"/>
                  <a:pt x="3139" y="861"/>
                </a:cubicBezTo>
                <a:cubicBezTo>
                  <a:pt x="3138" y="861"/>
                  <a:pt x="3138" y="861"/>
                  <a:pt x="3138" y="860"/>
                </a:cubicBezTo>
                <a:cubicBezTo>
                  <a:pt x="3138" y="860"/>
                  <a:pt x="3138" y="859"/>
                  <a:pt x="3138" y="859"/>
                </a:cubicBezTo>
                <a:cubicBezTo>
                  <a:pt x="3139" y="860"/>
                  <a:pt x="3138" y="860"/>
                  <a:pt x="3139" y="860"/>
                </a:cubicBezTo>
                <a:cubicBezTo>
                  <a:pt x="3139" y="860"/>
                  <a:pt x="3140" y="860"/>
                  <a:pt x="3140" y="860"/>
                </a:cubicBezTo>
                <a:cubicBezTo>
                  <a:pt x="3142" y="859"/>
                  <a:pt x="3144" y="858"/>
                  <a:pt x="3146" y="857"/>
                </a:cubicBezTo>
                <a:cubicBezTo>
                  <a:pt x="3147" y="857"/>
                  <a:pt x="3147" y="857"/>
                  <a:pt x="3148" y="856"/>
                </a:cubicBezTo>
                <a:cubicBezTo>
                  <a:pt x="3149" y="856"/>
                  <a:pt x="3150" y="856"/>
                  <a:pt x="3151" y="855"/>
                </a:cubicBezTo>
                <a:cubicBezTo>
                  <a:pt x="3152" y="855"/>
                  <a:pt x="3153" y="855"/>
                  <a:pt x="3153" y="856"/>
                </a:cubicBezTo>
                <a:cubicBezTo>
                  <a:pt x="3153" y="856"/>
                  <a:pt x="3153" y="856"/>
                  <a:pt x="3153" y="857"/>
                </a:cubicBezTo>
                <a:cubicBezTo>
                  <a:pt x="3153" y="857"/>
                  <a:pt x="3154" y="857"/>
                  <a:pt x="3154" y="857"/>
                </a:cubicBezTo>
                <a:cubicBezTo>
                  <a:pt x="3155" y="857"/>
                  <a:pt x="3156" y="857"/>
                  <a:pt x="3156" y="856"/>
                </a:cubicBezTo>
                <a:cubicBezTo>
                  <a:pt x="3157" y="856"/>
                  <a:pt x="3158" y="855"/>
                  <a:pt x="3158" y="854"/>
                </a:cubicBezTo>
                <a:cubicBezTo>
                  <a:pt x="3157" y="854"/>
                  <a:pt x="3157" y="855"/>
                  <a:pt x="3157" y="855"/>
                </a:cubicBezTo>
                <a:cubicBezTo>
                  <a:pt x="3156" y="854"/>
                  <a:pt x="3157" y="854"/>
                  <a:pt x="3157" y="854"/>
                </a:cubicBezTo>
                <a:cubicBezTo>
                  <a:pt x="3157" y="853"/>
                  <a:pt x="3158" y="853"/>
                  <a:pt x="3158" y="852"/>
                </a:cubicBezTo>
                <a:cubicBezTo>
                  <a:pt x="3158" y="852"/>
                  <a:pt x="3159" y="851"/>
                  <a:pt x="3159" y="851"/>
                </a:cubicBezTo>
                <a:cubicBezTo>
                  <a:pt x="3159" y="851"/>
                  <a:pt x="3159" y="850"/>
                  <a:pt x="3159" y="850"/>
                </a:cubicBezTo>
                <a:cubicBezTo>
                  <a:pt x="3159" y="849"/>
                  <a:pt x="3159" y="849"/>
                  <a:pt x="3158" y="849"/>
                </a:cubicBezTo>
                <a:cubicBezTo>
                  <a:pt x="3158" y="849"/>
                  <a:pt x="3158" y="849"/>
                  <a:pt x="3158" y="849"/>
                </a:cubicBezTo>
                <a:cubicBezTo>
                  <a:pt x="3156" y="849"/>
                  <a:pt x="3155" y="849"/>
                  <a:pt x="3154" y="849"/>
                </a:cubicBezTo>
                <a:cubicBezTo>
                  <a:pt x="3154" y="849"/>
                  <a:pt x="3153" y="849"/>
                  <a:pt x="3153" y="848"/>
                </a:cubicBezTo>
                <a:cubicBezTo>
                  <a:pt x="3153" y="848"/>
                  <a:pt x="3152" y="848"/>
                  <a:pt x="3152" y="848"/>
                </a:cubicBezTo>
                <a:cubicBezTo>
                  <a:pt x="3152" y="847"/>
                  <a:pt x="3151" y="847"/>
                  <a:pt x="3151" y="848"/>
                </a:cubicBezTo>
                <a:cubicBezTo>
                  <a:pt x="3151" y="848"/>
                  <a:pt x="3151" y="849"/>
                  <a:pt x="3150" y="849"/>
                </a:cubicBezTo>
                <a:cubicBezTo>
                  <a:pt x="3150" y="849"/>
                  <a:pt x="3149" y="849"/>
                  <a:pt x="3148" y="849"/>
                </a:cubicBezTo>
                <a:cubicBezTo>
                  <a:pt x="3147" y="849"/>
                  <a:pt x="3146" y="849"/>
                  <a:pt x="3145" y="849"/>
                </a:cubicBezTo>
                <a:cubicBezTo>
                  <a:pt x="3144" y="849"/>
                  <a:pt x="3144" y="848"/>
                  <a:pt x="3143" y="848"/>
                </a:cubicBezTo>
                <a:cubicBezTo>
                  <a:pt x="3142" y="848"/>
                  <a:pt x="3142" y="847"/>
                  <a:pt x="3141" y="847"/>
                </a:cubicBezTo>
                <a:cubicBezTo>
                  <a:pt x="3140" y="846"/>
                  <a:pt x="3140" y="846"/>
                  <a:pt x="3139" y="846"/>
                </a:cubicBezTo>
                <a:cubicBezTo>
                  <a:pt x="3138" y="845"/>
                  <a:pt x="3138" y="844"/>
                  <a:pt x="3137" y="844"/>
                </a:cubicBezTo>
                <a:cubicBezTo>
                  <a:pt x="3136" y="844"/>
                  <a:pt x="3135" y="844"/>
                  <a:pt x="3135" y="845"/>
                </a:cubicBezTo>
                <a:cubicBezTo>
                  <a:pt x="3134" y="845"/>
                  <a:pt x="3133" y="845"/>
                  <a:pt x="3132" y="845"/>
                </a:cubicBezTo>
                <a:cubicBezTo>
                  <a:pt x="3131" y="846"/>
                  <a:pt x="3131" y="846"/>
                  <a:pt x="3131" y="847"/>
                </a:cubicBezTo>
                <a:cubicBezTo>
                  <a:pt x="3130" y="849"/>
                  <a:pt x="3128" y="850"/>
                  <a:pt x="3127" y="851"/>
                </a:cubicBezTo>
                <a:cubicBezTo>
                  <a:pt x="3125" y="852"/>
                  <a:pt x="3124" y="854"/>
                  <a:pt x="3122" y="853"/>
                </a:cubicBezTo>
                <a:cubicBezTo>
                  <a:pt x="3122" y="853"/>
                  <a:pt x="3122" y="853"/>
                  <a:pt x="3122" y="853"/>
                </a:cubicBezTo>
                <a:cubicBezTo>
                  <a:pt x="3121" y="853"/>
                  <a:pt x="3121" y="853"/>
                  <a:pt x="3121" y="853"/>
                </a:cubicBezTo>
                <a:cubicBezTo>
                  <a:pt x="3120" y="853"/>
                  <a:pt x="3120" y="852"/>
                  <a:pt x="3119" y="852"/>
                </a:cubicBezTo>
                <a:cubicBezTo>
                  <a:pt x="3119" y="851"/>
                  <a:pt x="3118" y="852"/>
                  <a:pt x="3117" y="851"/>
                </a:cubicBezTo>
                <a:cubicBezTo>
                  <a:pt x="3116" y="851"/>
                  <a:pt x="3117" y="850"/>
                  <a:pt x="3117" y="849"/>
                </a:cubicBezTo>
                <a:cubicBezTo>
                  <a:pt x="3117" y="848"/>
                  <a:pt x="3117" y="847"/>
                  <a:pt x="3117" y="847"/>
                </a:cubicBezTo>
                <a:cubicBezTo>
                  <a:pt x="3118" y="846"/>
                  <a:pt x="3118" y="846"/>
                  <a:pt x="3118" y="846"/>
                </a:cubicBezTo>
                <a:cubicBezTo>
                  <a:pt x="3118" y="845"/>
                  <a:pt x="3118" y="845"/>
                  <a:pt x="3118" y="844"/>
                </a:cubicBezTo>
                <a:cubicBezTo>
                  <a:pt x="3118" y="843"/>
                  <a:pt x="3118" y="843"/>
                  <a:pt x="3117" y="842"/>
                </a:cubicBezTo>
                <a:cubicBezTo>
                  <a:pt x="3117" y="841"/>
                  <a:pt x="3117" y="840"/>
                  <a:pt x="3116" y="840"/>
                </a:cubicBezTo>
                <a:cubicBezTo>
                  <a:pt x="3115" y="839"/>
                  <a:pt x="3114" y="839"/>
                  <a:pt x="3114" y="839"/>
                </a:cubicBezTo>
                <a:cubicBezTo>
                  <a:pt x="3113" y="839"/>
                  <a:pt x="3113" y="839"/>
                  <a:pt x="3113" y="840"/>
                </a:cubicBezTo>
                <a:cubicBezTo>
                  <a:pt x="3113" y="841"/>
                  <a:pt x="3112" y="842"/>
                  <a:pt x="3112" y="841"/>
                </a:cubicBezTo>
                <a:cubicBezTo>
                  <a:pt x="3111" y="840"/>
                  <a:pt x="3111" y="840"/>
                  <a:pt x="3110" y="840"/>
                </a:cubicBezTo>
                <a:cubicBezTo>
                  <a:pt x="3110" y="840"/>
                  <a:pt x="3109" y="840"/>
                  <a:pt x="3109" y="840"/>
                </a:cubicBezTo>
                <a:cubicBezTo>
                  <a:pt x="3108" y="840"/>
                  <a:pt x="3107" y="840"/>
                  <a:pt x="3106" y="839"/>
                </a:cubicBezTo>
                <a:cubicBezTo>
                  <a:pt x="3105" y="838"/>
                  <a:pt x="3103" y="838"/>
                  <a:pt x="3102" y="836"/>
                </a:cubicBezTo>
                <a:cubicBezTo>
                  <a:pt x="3101" y="835"/>
                  <a:pt x="3100" y="833"/>
                  <a:pt x="3101" y="832"/>
                </a:cubicBezTo>
                <a:cubicBezTo>
                  <a:pt x="3101" y="831"/>
                  <a:pt x="3101" y="830"/>
                  <a:pt x="3102" y="829"/>
                </a:cubicBezTo>
                <a:cubicBezTo>
                  <a:pt x="3102" y="828"/>
                  <a:pt x="3102" y="828"/>
                  <a:pt x="3103" y="827"/>
                </a:cubicBezTo>
                <a:cubicBezTo>
                  <a:pt x="3103" y="826"/>
                  <a:pt x="3104" y="826"/>
                  <a:pt x="3105" y="826"/>
                </a:cubicBezTo>
                <a:cubicBezTo>
                  <a:pt x="3107" y="827"/>
                  <a:pt x="3108" y="828"/>
                  <a:pt x="3109" y="828"/>
                </a:cubicBezTo>
                <a:cubicBezTo>
                  <a:pt x="3110" y="828"/>
                  <a:pt x="3111" y="828"/>
                  <a:pt x="3112" y="827"/>
                </a:cubicBezTo>
                <a:cubicBezTo>
                  <a:pt x="3113" y="827"/>
                  <a:pt x="3113" y="827"/>
                  <a:pt x="3114" y="827"/>
                </a:cubicBezTo>
                <a:cubicBezTo>
                  <a:pt x="3116" y="827"/>
                  <a:pt x="3118" y="826"/>
                  <a:pt x="3119" y="824"/>
                </a:cubicBezTo>
                <a:cubicBezTo>
                  <a:pt x="3119" y="824"/>
                  <a:pt x="3119" y="823"/>
                  <a:pt x="3120" y="823"/>
                </a:cubicBezTo>
                <a:cubicBezTo>
                  <a:pt x="3120" y="822"/>
                  <a:pt x="3120" y="821"/>
                  <a:pt x="3121" y="820"/>
                </a:cubicBezTo>
                <a:cubicBezTo>
                  <a:pt x="3121" y="820"/>
                  <a:pt x="3121" y="819"/>
                  <a:pt x="3122" y="818"/>
                </a:cubicBezTo>
                <a:cubicBezTo>
                  <a:pt x="3122" y="818"/>
                  <a:pt x="3123" y="817"/>
                  <a:pt x="3124" y="816"/>
                </a:cubicBezTo>
                <a:cubicBezTo>
                  <a:pt x="3125" y="816"/>
                  <a:pt x="3126" y="816"/>
                  <a:pt x="3127" y="815"/>
                </a:cubicBezTo>
                <a:cubicBezTo>
                  <a:pt x="3128" y="815"/>
                  <a:pt x="3129" y="814"/>
                  <a:pt x="3130" y="814"/>
                </a:cubicBezTo>
                <a:cubicBezTo>
                  <a:pt x="3130" y="813"/>
                  <a:pt x="3131" y="813"/>
                  <a:pt x="3132" y="812"/>
                </a:cubicBezTo>
                <a:cubicBezTo>
                  <a:pt x="3133" y="812"/>
                  <a:pt x="3133" y="812"/>
                  <a:pt x="3134" y="811"/>
                </a:cubicBezTo>
                <a:cubicBezTo>
                  <a:pt x="3135" y="811"/>
                  <a:pt x="3135" y="810"/>
                  <a:pt x="3136" y="809"/>
                </a:cubicBezTo>
                <a:cubicBezTo>
                  <a:pt x="3137" y="808"/>
                  <a:pt x="3137" y="807"/>
                  <a:pt x="3138" y="806"/>
                </a:cubicBezTo>
                <a:cubicBezTo>
                  <a:pt x="3139" y="806"/>
                  <a:pt x="3139" y="805"/>
                  <a:pt x="3140" y="804"/>
                </a:cubicBezTo>
                <a:cubicBezTo>
                  <a:pt x="3140" y="804"/>
                  <a:pt x="3141" y="804"/>
                  <a:pt x="3142" y="804"/>
                </a:cubicBezTo>
                <a:cubicBezTo>
                  <a:pt x="3143" y="804"/>
                  <a:pt x="3144" y="804"/>
                  <a:pt x="3144" y="804"/>
                </a:cubicBezTo>
                <a:cubicBezTo>
                  <a:pt x="3145" y="804"/>
                  <a:pt x="3146" y="804"/>
                  <a:pt x="3147" y="804"/>
                </a:cubicBezTo>
                <a:cubicBezTo>
                  <a:pt x="3147" y="803"/>
                  <a:pt x="3148" y="803"/>
                  <a:pt x="3148" y="803"/>
                </a:cubicBezTo>
                <a:cubicBezTo>
                  <a:pt x="3148" y="803"/>
                  <a:pt x="3149" y="802"/>
                  <a:pt x="3149" y="802"/>
                </a:cubicBezTo>
                <a:cubicBezTo>
                  <a:pt x="3149" y="803"/>
                  <a:pt x="3148" y="803"/>
                  <a:pt x="3149" y="804"/>
                </a:cubicBezTo>
                <a:cubicBezTo>
                  <a:pt x="3149" y="804"/>
                  <a:pt x="3150" y="804"/>
                  <a:pt x="3150" y="804"/>
                </a:cubicBezTo>
                <a:cubicBezTo>
                  <a:pt x="3151" y="805"/>
                  <a:pt x="3151" y="805"/>
                  <a:pt x="3151" y="805"/>
                </a:cubicBezTo>
                <a:cubicBezTo>
                  <a:pt x="3152" y="806"/>
                  <a:pt x="3152" y="806"/>
                  <a:pt x="3153" y="806"/>
                </a:cubicBezTo>
                <a:cubicBezTo>
                  <a:pt x="3153" y="807"/>
                  <a:pt x="3154" y="807"/>
                  <a:pt x="3154" y="808"/>
                </a:cubicBezTo>
                <a:cubicBezTo>
                  <a:pt x="3154" y="809"/>
                  <a:pt x="3154" y="809"/>
                  <a:pt x="3153" y="810"/>
                </a:cubicBezTo>
                <a:cubicBezTo>
                  <a:pt x="3152" y="810"/>
                  <a:pt x="3152" y="811"/>
                  <a:pt x="3151" y="812"/>
                </a:cubicBezTo>
                <a:cubicBezTo>
                  <a:pt x="3151" y="813"/>
                  <a:pt x="3150" y="813"/>
                  <a:pt x="3150" y="814"/>
                </a:cubicBezTo>
                <a:cubicBezTo>
                  <a:pt x="3149" y="814"/>
                  <a:pt x="3149" y="815"/>
                  <a:pt x="3148" y="816"/>
                </a:cubicBezTo>
                <a:cubicBezTo>
                  <a:pt x="3148" y="816"/>
                  <a:pt x="3147" y="816"/>
                  <a:pt x="3146" y="816"/>
                </a:cubicBezTo>
                <a:cubicBezTo>
                  <a:pt x="3145" y="817"/>
                  <a:pt x="3145" y="817"/>
                  <a:pt x="3145" y="817"/>
                </a:cubicBezTo>
                <a:cubicBezTo>
                  <a:pt x="3145" y="817"/>
                  <a:pt x="3145" y="818"/>
                  <a:pt x="3144" y="818"/>
                </a:cubicBezTo>
                <a:cubicBezTo>
                  <a:pt x="3144" y="819"/>
                  <a:pt x="3145" y="820"/>
                  <a:pt x="3144" y="820"/>
                </a:cubicBezTo>
                <a:cubicBezTo>
                  <a:pt x="3144" y="820"/>
                  <a:pt x="3142" y="820"/>
                  <a:pt x="3142" y="821"/>
                </a:cubicBezTo>
                <a:cubicBezTo>
                  <a:pt x="3142" y="822"/>
                  <a:pt x="3144" y="822"/>
                  <a:pt x="3144" y="822"/>
                </a:cubicBezTo>
                <a:cubicBezTo>
                  <a:pt x="3145" y="823"/>
                  <a:pt x="3145" y="823"/>
                  <a:pt x="3146" y="823"/>
                </a:cubicBezTo>
                <a:cubicBezTo>
                  <a:pt x="3146" y="823"/>
                  <a:pt x="3148" y="823"/>
                  <a:pt x="3148" y="824"/>
                </a:cubicBezTo>
                <a:cubicBezTo>
                  <a:pt x="3147" y="824"/>
                  <a:pt x="3146" y="824"/>
                  <a:pt x="3147" y="825"/>
                </a:cubicBezTo>
                <a:cubicBezTo>
                  <a:pt x="3147" y="826"/>
                  <a:pt x="3147" y="826"/>
                  <a:pt x="3147" y="827"/>
                </a:cubicBezTo>
                <a:cubicBezTo>
                  <a:pt x="3147" y="827"/>
                  <a:pt x="3146" y="827"/>
                  <a:pt x="3146" y="827"/>
                </a:cubicBezTo>
                <a:cubicBezTo>
                  <a:pt x="3145" y="827"/>
                  <a:pt x="3144" y="828"/>
                  <a:pt x="3144" y="828"/>
                </a:cubicBezTo>
                <a:cubicBezTo>
                  <a:pt x="3143" y="829"/>
                  <a:pt x="3142" y="829"/>
                  <a:pt x="3142" y="829"/>
                </a:cubicBezTo>
                <a:cubicBezTo>
                  <a:pt x="3141" y="829"/>
                  <a:pt x="3141" y="829"/>
                  <a:pt x="3141" y="829"/>
                </a:cubicBezTo>
                <a:cubicBezTo>
                  <a:pt x="3140" y="830"/>
                  <a:pt x="3141" y="830"/>
                  <a:pt x="3141" y="830"/>
                </a:cubicBezTo>
                <a:cubicBezTo>
                  <a:pt x="3142" y="831"/>
                  <a:pt x="3142" y="832"/>
                  <a:pt x="3142" y="832"/>
                </a:cubicBezTo>
                <a:cubicBezTo>
                  <a:pt x="3143" y="832"/>
                  <a:pt x="3144" y="831"/>
                  <a:pt x="3145" y="830"/>
                </a:cubicBezTo>
                <a:cubicBezTo>
                  <a:pt x="3146" y="829"/>
                  <a:pt x="3148" y="828"/>
                  <a:pt x="3150" y="827"/>
                </a:cubicBezTo>
                <a:cubicBezTo>
                  <a:pt x="3151" y="826"/>
                  <a:pt x="3152" y="825"/>
                  <a:pt x="3153" y="825"/>
                </a:cubicBezTo>
                <a:cubicBezTo>
                  <a:pt x="3154" y="824"/>
                  <a:pt x="3155" y="824"/>
                  <a:pt x="3156" y="823"/>
                </a:cubicBezTo>
                <a:cubicBezTo>
                  <a:pt x="3158" y="822"/>
                  <a:pt x="3159" y="821"/>
                  <a:pt x="3161" y="820"/>
                </a:cubicBezTo>
                <a:cubicBezTo>
                  <a:pt x="3162" y="820"/>
                  <a:pt x="3162" y="819"/>
                  <a:pt x="3163" y="819"/>
                </a:cubicBezTo>
                <a:cubicBezTo>
                  <a:pt x="3163" y="819"/>
                  <a:pt x="3164" y="818"/>
                  <a:pt x="3164" y="818"/>
                </a:cubicBezTo>
                <a:cubicBezTo>
                  <a:pt x="3165" y="818"/>
                  <a:pt x="3166" y="818"/>
                  <a:pt x="3167" y="818"/>
                </a:cubicBezTo>
                <a:cubicBezTo>
                  <a:pt x="3168" y="818"/>
                  <a:pt x="3169" y="817"/>
                  <a:pt x="3170" y="817"/>
                </a:cubicBezTo>
                <a:cubicBezTo>
                  <a:pt x="3171" y="817"/>
                  <a:pt x="3172" y="817"/>
                  <a:pt x="3173" y="818"/>
                </a:cubicBezTo>
                <a:cubicBezTo>
                  <a:pt x="3174" y="818"/>
                  <a:pt x="3175" y="818"/>
                  <a:pt x="3175" y="817"/>
                </a:cubicBezTo>
                <a:cubicBezTo>
                  <a:pt x="3176" y="817"/>
                  <a:pt x="3176" y="816"/>
                  <a:pt x="3176" y="816"/>
                </a:cubicBezTo>
                <a:cubicBezTo>
                  <a:pt x="3177" y="815"/>
                  <a:pt x="3178" y="815"/>
                  <a:pt x="3178" y="815"/>
                </a:cubicBezTo>
                <a:cubicBezTo>
                  <a:pt x="3178" y="816"/>
                  <a:pt x="3176" y="816"/>
                  <a:pt x="3177" y="817"/>
                </a:cubicBezTo>
                <a:cubicBezTo>
                  <a:pt x="3177" y="817"/>
                  <a:pt x="3177" y="817"/>
                  <a:pt x="3178" y="817"/>
                </a:cubicBezTo>
                <a:cubicBezTo>
                  <a:pt x="3178" y="817"/>
                  <a:pt x="3178" y="817"/>
                  <a:pt x="3179" y="818"/>
                </a:cubicBezTo>
                <a:cubicBezTo>
                  <a:pt x="3179" y="818"/>
                  <a:pt x="3180" y="818"/>
                  <a:pt x="3180" y="819"/>
                </a:cubicBezTo>
                <a:cubicBezTo>
                  <a:pt x="3180" y="819"/>
                  <a:pt x="3181" y="819"/>
                  <a:pt x="3181" y="819"/>
                </a:cubicBezTo>
                <a:cubicBezTo>
                  <a:pt x="3181" y="820"/>
                  <a:pt x="3181" y="820"/>
                  <a:pt x="3181" y="820"/>
                </a:cubicBezTo>
                <a:cubicBezTo>
                  <a:pt x="3182" y="821"/>
                  <a:pt x="3182" y="820"/>
                  <a:pt x="3182" y="820"/>
                </a:cubicBezTo>
                <a:cubicBezTo>
                  <a:pt x="3182" y="819"/>
                  <a:pt x="3182" y="819"/>
                  <a:pt x="3183" y="819"/>
                </a:cubicBezTo>
                <a:cubicBezTo>
                  <a:pt x="3183" y="819"/>
                  <a:pt x="3183" y="818"/>
                  <a:pt x="3183" y="818"/>
                </a:cubicBezTo>
                <a:cubicBezTo>
                  <a:pt x="3184" y="819"/>
                  <a:pt x="3183" y="819"/>
                  <a:pt x="3184" y="819"/>
                </a:cubicBezTo>
                <a:cubicBezTo>
                  <a:pt x="3184" y="820"/>
                  <a:pt x="3184" y="820"/>
                  <a:pt x="3185" y="820"/>
                </a:cubicBezTo>
                <a:cubicBezTo>
                  <a:pt x="3185" y="820"/>
                  <a:pt x="3185" y="820"/>
                  <a:pt x="3186" y="820"/>
                </a:cubicBezTo>
                <a:cubicBezTo>
                  <a:pt x="3186" y="821"/>
                  <a:pt x="3187" y="821"/>
                  <a:pt x="3188" y="821"/>
                </a:cubicBezTo>
                <a:cubicBezTo>
                  <a:pt x="3188" y="821"/>
                  <a:pt x="3190" y="821"/>
                  <a:pt x="3190" y="821"/>
                </a:cubicBezTo>
                <a:cubicBezTo>
                  <a:pt x="3190" y="822"/>
                  <a:pt x="3189" y="823"/>
                  <a:pt x="3189" y="824"/>
                </a:cubicBezTo>
                <a:cubicBezTo>
                  <a:pt x="3189" y="824"/>
                  <a:pt x="3189" y="825"/>
                  <a:pt x="3189" y="826"/>
                </a:cubicBezTo>
                <a:cubicBezTo>
                  <a:pt x="3189" y="827"/>
                  <a:pt x="3188" y="827"/>
                  <a:pt x="3187" y="828"/>
                </a:cubicBezTo>
                <a:cubicBezTo>
                  <a:pt x="3187" y="828"/>
                  <a:pt x="3187" y="829"/>
                  <a:pt x="3187" y="829"/>
                </a:cubicBezTo>
                <a:cubicBezTo>
                  <a:pt x="3187" y="830"/>
                  <a:pt x="3187" y="830"/>
                  <a:pt x="3187" y="830"/>
                </a:cubicBezTo>
                <a:cubicBezTo>
                  <a:pt x="3187" y="831"/>
                  <a:pt x="3187" y="831"/>
                  <a:pt x="3188" y="831"/>
                </a:cubicBezTo>
                <a:cubicBezTo>
                  <a:pt x="3188" y="831"/>
                  <a:pt x="3188" y="831"/>
                  <a:pt x="3188" y="831"/>
                </a:cubicBezTo>
                <a:cubicBezTo>
                  <a:pt x="3188" y="831"/>
                  <a:pt x="3188" y="831"/>
                  <a:pt x="3188" y="831"/>
                </a:cubicBezTo>
                <a:cubicBezTo>
                  <a:pt x="3189" y="832"/>
                  <a:pt x="3189" y="832"/>
                  <a:pt x="3189" y="832"/>
                </a:cubicBezTo>
                <a:cubicBezTo>
                  <a:pt x="3190" y="832"/>
                  <a:pt x="3190" y="832"/>
                  <a:pt x="3189" y="832"/>
                </a:cubicBezTo>
                <a:cubicBezTo>
                  <a:pt x="3189" y="832"/>
                  <a:pt x="3189" y="832"/>
                  <a:pt x="3188" y="832"/>
                </a:cubicBezTo>
                <a:cubicBezTo>
                  <a:pt x="3188" y="832"/>
                  <a:pt x="3188" y="833"/>
                  <a:pt x="3188" y="833"/>
                </a:cubicBezTo>
                <a:cubicBezTo>
                  <a:pt x="3187" y="833"/>
                  <a:pt x="3187" y="833"/>
                  <a:pt x="3187" y="833"/>
                </a:cubicBezTo>
                <a:cubicBezTo>
                  <a:pt x="3186" y="834"/>
                  <a:pt x="3186" y="834"/>
                  <a:pt x="3185" y="834"/>
                </a:cubicBezTo>
                <a:cubicBezTo>
                  <a:pt x="3185" y="835"/>
                  <a:pt x="3185" y="836"/>
                  <a:pt x="3185" y="836"/>
                </a:cubicBezTo>
                <a:cubicBezTo>
                  <a:pt x="3185" y="836"/>
                  <a:pt x="3185" y="837"/>
                  <a:pt x="3184" y="837"/>
                </a:cubicBezTo>
                <a:cubicBezTo>
                  <a:pt x="3184" y="837"/>
                  <a:pt x="3184" y="838"/>
                  <a:pt x="3184" y="838"/>
                </a:cubicBezTo>
                <a:cubicBezTo>
                  <a:pt x="3184" y="839"/>
                  <a:pt x="3183" y="839"/>
                  <a:pt x="3182" y="839"/>
                </a:cubicBezTo>
                <a:cubicBezTo>
                  <a:pt x="3182" y="840"/>
                  <a:pt x="3181" y="840"/>
                  <a:pt x="3182" y="840"/>
                </a:cubicBezTo>
                <a:cubicBezTo>
                  <a:pt x="3182" y="841"/>
                  <a:pt x="3182" y="840"/>
                  <a:pt x="3183" y="840"/>
                </a:cubicBezTo>
                <a:cubicBezTo>
                  <a:pt x="3183" y="841"/>
                  <a:pt x="3183" y="841"/>
                  <a:pt x="3184" y="841"/>
                </a:cubicBezTo>
                <a:cubicBezTo>
                  <a:pt x="3184" y="841"/>
                  <a:pt x="3184" y="841"/>
                  <a:pt x="3185" y="841"/>
                </a:cubicBezTo>
                <a:cubicBezTo>
                  <a:pt x="3185" y="841"/>
                  <a:pt x="3185" y="842"/>
                  <a:pt x="3185" y="842"/>
                </a:cubicBezTo>
                <a:cubicBezTo>
                  <a:pt x="3185" y="842"/>
                  <a:pt x="3185" y="843"/>
                  <a:pt x="3185" y="843"/>
                </a:cubicBezTo>
                <a:cubicBezTo>
                  <a:pt x="3186" y="843"/>
                  <a:pt x="3186" y="843"/>
                  <a:pt x="3186" y="843"/>
                </a:cubicBezTo>
                <a:cubicBezTo>
                  <a:pt x="3187" y="843"/>
                  <a:pt x="3187" y="844"/>
                  <a:pt x="3188" y="844"/>
                </a:cubicBezTo>
                <a:cubicBezTo>
                  <a:pt x="3189" y="845"/>
                  <a:pt x="3189" y="843"/>
                  <a:pt x="3190" y="843"/>
                </a:cubicBezTo>
                <a:cubicBezTo>
                  <a:pt x="3191" y="844"/>
                  <a:pt x="3191" y="844"/>
                  <a:pt x="3190" y="844"/>
                </a:cubicBezTo>
                <a:cubicBezTo>
                  <a:pt x="3190" y="844"/>
                  <a:pt x="3190" y="845"/>
                  <a:pt x="3189" y="845"/>
                </a:cubicBezTo>
                <a:cubicBezTo>
                  <a:pt x="3189" y="845"/>
                  <a:pt x="3189" y="845"/>
                  <a:pt x="3189" y="845"/>
                </a:cubicBezTo>
                <a:cubicBezTo>
                  <a:pt x="3189" y="845"/>
                  <a:pt x="3189" y="845"/>
                  <a:pt x="3189" y="846"/>
                </a:cubicBezTo>
                <a:cubicBezTo>
                  <a:pt x="3188" y="847"/>
                  <a:pt x="3190" y="845"/>
                  <a:pt x="3190" y="845"/>
                </a:cubicBezTo>
                <a:cubicBezTo>
                  <a:pt x="3191" y="845"/>
                  <a:pt x="3191" y="845"/>
                  <a:pt x="3192" y="845"/>
                </a:cubicBezTo>
                <a:cubicBezTo>
                  <a:pt x="3192" y="844"/>
                  <a:pt x="3192" y="844"/>
                  <a:pt x="3192" y="844"/>
                </a:cubicBezTo>
                <a:cubicBezTo>
                  <a:pt x="3193" y="843"/>
                  <a:pt x="3193" y="842"/>
                  <a:pt x="3193" y="842"/>
                </a:cubicBezTo>
                <a:cubicBezTo>
                  <a:pt x="3194" y="842"/>
                  <a:pt x="3194" y="842"/>
                  <a:pt x="3194" y="842"/>
                </a:cubicBezTo>
                <a:cubicBezTo>
                  <a:pt x="3194" y="843"/>
                  <a:pt x="3194" y="843"/>
                  <a:pt x="3195" y="843"/>
                </a:cubicBezTo>
                <a:cubicBezTo>
                  <a:pt x="3196" y="843"/>
                  <a:pt x="3196" y="843"/>
                  <a:pt x="3197" y="844"/>
                </a:cubicBezTo>
                <a:cubicBezTo>
                  <a:pt x="3197" y="844"/>
                  <a:pt x="3197" y="845"/>
                  <a:pt x="3197" y="845"/>
                </a:cubicBezTo>
                <a:cubicBezTo>
                  <a:pt x="3198" y="846"/>
                  <a:pt x="3199" y="845"/>
                  <a:pt x="3200" y="844"/>
                </a:cubicBezTo>
                <a:cubicBezTo>
                  <a:pt x="3200" y="844"/>
                  <a:pt x="3200" y="844"/>
                  <a:pt x="3201" y="844"/>
                </a:cubicBezTo>
                <a:cubicBezTo>
                  <a:pt x="3201" y="844"/>
                  <a:pt x="3201" y="843"/>
                  <a:pt x="3202" y="844"/>
                </a:cubicBezTo>
                <a:cubicBezTo>
                  <a:pt x="3202" y="844"/>
                  <a:pt x="3202" y="844"/>
                  <a:pt x="3202" y="844"/>
                </a:cubicBezTo>
                <a:cubicBezTo>
                  <a:pt x="3203" y="844"/>
                  <a:pt x="3203" y="844"/>
                  <a:pt x="3204" y="844"/>
                </a:cubicBezTo>
                <a:cubicBezTo>
                  <a:pt x="3204" y="844"/>
                  <a:pt x="3205" y="845"/>
                  <a:pt x="3205" y="845"/>
                </a:cubicBezTo>
                <a:cubicBezTo>
                  <a:pt x="3205" y="846"/>
                  <a:pt x="3205" y="846"/>
                  <a:pt x="3204" y="846"/>
                </a:cubicBezTo>
                <a:cubicBezTo>
                  <a:pt x="3204" y="846"/>
                  <a:pt x="3204" y="846"/>
                  <a:pt x="3204" y="846"/>
                </a:cubicBezTo>
                <a:cubicBezTo>
                  <a:pt x="3204" y="846"/>
                  <a:pt x="3204" y="846"/>
                  <a:pt x="3204" y="845"/>
                </a:cubicBezTo>
                <a:cubicBezTo>
                  <a:pt x="3204" y="845"/>
                  <a:pt x="3203" y="845"/>
                  <a:pt x="3203" y="845"/>
                </a:cubicBezTo>
                <a:cubicBezTo>
                  <a:pt x="3203" y="845"/>
                  <a:pt x="3203" y="845"/>
                  <a:pt x="3203" y="845"/>
                </a:cubicBezTo>
                <a:cubicBezTo>
                  <a:pt x="3203" y="845"/>
                  <a:pt x="3203" y="845"/>
                  <a:pt x="3202" y="845"/>
                </a:cubicBezTo>
                <a:cubicBezTo>
                  <a:pt x="3202" y="845"/>
                  <a:pt x="3202" y="844"/>
                  <a:pt x="3202" y="844"/>
                </a:cubicBezTo>
                <a:cubicBezTo>
                  <a:pt x="3201" y="844"/>
                  <a:pt x="3201" y="844"/>
                  <a:pt x="3201" y="845"/>
                </a:cubicBezTo>
                <a:cubicBezTo>
                  <a:pt x="3201" y="845"/>
                  <a:pt x="3201" y="845"/>
                  <a:pt x="3201" y="845"/>
                </a:cubicBezTo>
                <a:cubicBezTo>
                  <a:pt x="3201" y="845"/>
                  <a:pt x="3201" y="845"/>
                  <a:pt x="3201" y="845"/>
                </a:cubicBezTo>
                <a:cubicBezTo>
                  <a:pt x="3200" y="846"/>
                  <a:pt x="3201" y="846"/>
                  <a:pt x="3201" y="846"/>
                </a:cubicBezTo>
                <a:cubicBezTo>
                  <a:pt x="3201" y="847"/>
                  <a:pt x="3201" y="846"/>
                  <a:pt x="3201" y="847"/>
                </a:cubicBezTo>
                <a:cubicBezTo>
                  <a:pt x="3201" y="847"/>
                  <a:pt x="3201" y="847"/>
                  <a:pt x="3201" y="847"/>
                </a:cubicBezTo>
                <a:cubicBezTo>
                  <a:pt x="3202" y="847"/>
                  <a:pt x="3202" y="847"/>
                  <a:pt x="3202" y="847"/>
                </a:cubicBezTo>
                <a:cubicBezTo>
                  <a:pt x="3203" y="847"/>
                  <a:pt x="3202" y="846"/>
                  <a:pt x="3203" y="846"/>
                </a:cubicBezTo>
                <a:cubicBezTo>
                  <a:pt x="3203" y="846"/>
                  <a:pt x="3203" y="847"/>
                  <a:pt x="3203" y="847"/>
                </a:cubicBezTo>
                <a:cubicBezTo>
                  <a:pt x="3203" y="847"/>
                  <a:pt x="3204" y="847"/>
                  <a:pt x="3204" y="847"/>
                </a:cubicBezTo>
                <a:cubicBezTo>
                  <a:pt x="3205" y="848"/>
                  <a:pt x="3204" y="848"/>
                  <a:pt x="3204" y="848"/>
                </a:cubicBezTo>
                <a:cubicBezTo>
                  <a:pt x="3204" y="849"/>
                  <a:pt x="3204" y="849"/>
                  <a:pt x="3205" y="849"/>
                </a:cubicBezTo>
                <a:cubicBezTo>
                  <a:pt x="3205" y="850"/>
                  <a:pt x="3205" y="850"/>
                  <a:pt x="3205" y="850"/>
                </a:cubicBezTo>
                <a:cubicBezTo>
                  <a:pt x="3206" y="851"/>
                  <a:pt x="3206" y="851"/>
                  <a:pt x="3206" y="851"/>
                </a:cubicBezTo>
                <a:cubicBezTo>
                  <a:pt x="3206" y="852"/>
                  <a:pt x="3205" y="852"/>
                  <a:pt x="3205" y="852"/>
                </a:cubicBezTo>
                <a:cubicBezTo>
                  <a:pt x="3205" y="852"/>
                  <a:pt x="3204" y="852"/>
                  <a:pt x="3204" y="853"/>
                </a:cubicBezTo>
                <a:cubicBezTo>
                  <a:pt x="3204" y="854"/>
                  <a:pt x="3205" y="853"/>
                  <a:pt x="3205" y="853"/>
                </a:cubicBezTo>
                <a:cubicBezTo>
                  <a:pt x="3206" y="853"/>
                  <a:pt x="3206" y="853"/>
                  <a:pt x="3206" y="853"/>
                </a:cubicBezTo>
                <a:cubicBezTo>
                  <a:pt x="3206" y="854"/>
                  <a:pt x="3206" y="853"/>
                  <a:pt x="3205" y="854"/>
                </a:cubicBezTo>
                <a:cubicBezTo>
                  <a:pt x="3205" y="854"/>
                  <a:pt x="3205" y="854"/>
                  <a:pt x="3206" y="855"/>
                </a:cubicBezTo>
                <a:cubicBezTo>
                  <a:pt x="3206" y="855"/>
                  <a:pt x="3206" y="855"/>
                  <a:pt x="3206" y="855"/>
                </a:cubicBezTo>
                <a:cubicBezTo>
                  <a:pt x="3206" y="856"/>
                  <a:pt x="3207" y="856"/>
                  <a:pt x="3207" y="857"/>
                </a:cubicBezTo>
                <a:cubicBezTo>
                  <a:pt x="3206" y="857"/>
                  <a:pt x="3206" y="856"/>
                  <a:pt x="3206" y="856"/>
                </a:cubicBezTo>
                <a:cubicBezTo>
                  <a:pt x="3206" y="856"/>
                  <a:pt x="3206" y="855"/>
                  <a:pt x="3205" y="855"/>
                </a:cubicBezTo>
                <a:cubicBezTo>
                  <a:pt x="3205" y="855"/>
                  <a:pt x="3204" y="856"/>
                  <a:pt x="3204" y="855"/>
                </a:cubicBezTo>
                <a:cubicBezTo>
                  <a:pt x="3203" y="855"/>
                  <a:pt x="3203" y="854"/>
                  <a:pt x="3203" y="854"/>
                </a:cubicBezTo>
                <a:cubicBezTo>
                  <a:pt x="3203" y="854"/>
                  <a:pt x="3202" y="854"/>
                  <a:pt x="3202" y="854"/>
                </a:cubicBezTo>
                <a:cubicBezTo>
                  <a:pt x="3202" y="855"/>
                  <a:pt x="3202" y="855"/>
                  <a:pt x="3202" y="855"/>
                </a:cubicBezTo>
                <a:cubicBezTo>
                  <a:pt x="3202" y="856"/>
                  <a:pt x="3202" y="855"/>
                  <a:pt x="3202" y="855"/>
                </a:cubicBezTo>
                <a:cubicBezTo>
                  <a:pt x="3201" y="854"/>
                  <a:pt x="3200" y="856"/>
                  <a:pt x="3199" y="856"/>
                </a:cubicBezTo>
                <a:cubicBezTo>
                  <a:pt x="3199" y="857"/>
                  <a:pt x="3198" y="857"/>
                  <a:pt x="3198" y="858"/>
                </a:cubicBezTo>
                <a:cubicBezTo>
                  <a:pt x="3198" y="858"/>
                  <a:pt x="3199" y="858"/>
                  <a:pt x="3199" y="858"/>
                </a:cubicBezTo>
                <a:cubicBezTo>
                  <a:pt x="3200" y="858"/>
                  <a:pt x="3200" y="858"/>
                  <a:pt x="3201" y="858"/>
                </a:cubicBezTo>
                <a:cubicBezTo>
                  <a:pt x="3201" y="858"/>
                  <a:pt x="3201" y="859"/>
                  <a:pt x="3201" y="859"/>
                </a:cubicBezTo>
                <a:cubicBezTo>
                  <a:pt x="3202" y="859"/>
                  <a:pt x="3202" y="859"/>
                  <a:pt x="3202" y="859"/>
                </a:cubicBezTo>
                <a:cubicBezTo>
                  <a:pt x="3203" y="860"/>
                  <a:pt x="3202" y="860"/>
                  <a:pt x="3202" y="860"/>
                </a:cubicBezTo>
                <a:cubicBezTo>
                  <a:pt x="3202" y="861"/>
                  <a:pt x="3202" y="861"/>
                  <a:pt x="3202" y="862"/>
                </a:cubicBezTo>
                <a:cubicBezTo>
                  <a:pt x="3202" y="862"/>
                  <a:pt x="3202" y="862"/>
                  <a:pt x="3202" y="863"/>
                </a:cubicBezTo>
                <a:cubicBezTo>
                  <a:pt x="3202" y="863"/>
                  <a:pt x="3202" y="863"/>
                  <a:pt x="3202" y="863"/>
                </a:cubicBezTo>
                <a:cubicBezTo>
                  <a:pt x="3203" y="864"/>
                  <a:pt x="3203" y="864"/>
                  <a:pt x="3203" y="865"/>
                </a:cubicBezTo>
                <a:cubicBezTo>
                  <a:pt x="3202" y="865"/>
                  <a:pt x="3202" y="866"/>
                  <a:pt x="3202" y="866"/>
                </a:cubicBezTo>
                <a:cubicBezTo>
                  <a:pt x="3202" y="867"/>
                  <a:pt x="3203" y="866"/>
                  <a:pt x="3203" y="866"/>
                </a:cubicBezTo>
                <a:cubicBezTo>
                  <a:pt x="3203" y="866"/>
                  <a:pt x="3204" y="867"/>
                  <a:pt x="3204" y="867"/>
                </a:cubicBezTo>
                <a:cubicBezTo>
                  <a:pt x="3205" y="867"/>
                  <a:pt x="3207" y="867"/>
                  <a:pt x="3206" y="868"/>
                </a:cubicBezTo>
                <a:cubicBezTo>
                  <a:pt x="3205" y="868"/>
                  <a:pt x="3205" y="868"/>
                  <a:pt x="3204" y="868"/>
                </a:cubicBezTo>
                <a:cubicBezTo>
                  <a:pt x="3204" y="868"/>
                  <a:pt x="3204" y="868"/>
                  <a:pt x="3204" y="869"/>
                </a:cubicBezTo>
                <a:cubicBezTo>
                  <a:pt x="3204" y="869"/>
                  <a:pt x="3203" y="869"/>
                  <a:pt x="3204" y="870"/>
                </a:cubicBezTo>
                <a:cubicBezTo>
                  <a:pt x="3204" y="870"/>
                  <a:pt x="3204" y="869"/>
                  <a:pt x="3205" y="870"/>
                </a:cubicBezTo>
                <a:cubicBezTo>
                  <a:pt x="3205" y="870"/>
                  <a:pt x="3205" y="871"/>
                  <a:pt x="3204" y="871"/>
                </a:cubicBezTo>
                <a:cubicBezTo>
                  <a:pt x="3204" y="871"/>
                  <a:pt x="3204" y="871"/>
                  <a:pt x="3203" y="871"/>
                </a:cubicBezTo>
                <a:cubicBezTo>
                  <a:pt x="3203" y="872"/>
                  <a:pt x="3203" y="872"/>
                  <a:pt x="3203" y="872"/>
                </a:cubicBezTo>
                <a:cubicBezTo>
                  <a:pt x="3203" y="872"/>
                  <a:pt x="3202" y="873"/>
                  <a:pt x="3202" y="873"/>
                </a:cubicBezTo>
                <a:cubicBezTo>
                  <a:pt x="3202" y="873"/>
                  <a:pt x="3202" y="873"/>
                  <a:pt x="3202" y="873"/>
                </a:cubicBezTo>
                <a:cubicBezTo>
                  <a:pt x="3202" y="874"/>
                  <a:pt x="3203" y="873"/>
                  <a:pt x="3203" y="873"/>
                </a:cubicBezTo>
                <a:cubicBezTo>
                  <a:pt x="3204" y="874"/>
                  <a:pt x="3203" y="874"/>
                  <a:pt x="3202" y="875"/>
                </a:cubicBezTo>
                <a:cubicBezTo>
                  <a:pt x="3202" y="875"/>
                  <a:pt x="3202" y="875"/>
                  <a:pt x="3202" y="876"/>
                </a:cubicBezTo>
                <a:cubicBezTo>
                  <a:pt x="3201" y="876"/>
                  <a:pt x="3200" y="877"/>
                  <a:pt x="3200" y="878"/>
                </a:cubicBezTo>
                <a:cubicBezTo>
                  <a:pt x="3200" y="878"/>
                  <a:pt x="3201" y="878"/>
                  <a:pt x="3201" y="879"/>
                </a:cubicBezTo>
                <a:cubicBezTo>
                  <a:pt x="3201" y="879"/>
                  <a:pt x="3201" y="880"/>
                  <a:pt x="3200" y="880"/>
                </a:cubicBezTo>
                <a:cubicBezTo>
                  <a:pt x="3200" y="879"/>
                  <a:pt x="3200" y="879"/>
                  <a:pt x="3200" y="879"/>
                </a:cubicBezTo>
                <a:cubicBezTo>
                  <a:pt x="3199" y="879"/>
                  <a:pt x="3200" y="880"/>
                  <a:pt x="3200" y="880"/>
                </a:cubicBezTo>
                <a:cubicBezTo>
                  <a:pt x="3200" y="880"/>
                  <a:pt x="3199" y="881"/>
                  <a:pt x="3200" y="881"/>
                </a:cubicBezTo>
                <a:cubicBezTo>
                  <a:pt x="3200" y="881"/>
                  <a:pt x="3200" y="881"/>
                  <a:pt x="3200" y="882"/>
                </a:cubicBezTo>
                <a:cubicBezTo>
                  <a:pt x="3201" y="883"/>
                  <a:pt x="3200" y="883"/>
                  <a:pt x="3201" y="883"/>
                </a:cubicBezTo>
                <a:cubicBezTo>
                  <a:pt x="3202" y="883"/>
                  <a:pt x="3202" y="883"/>
                  <a:pt x="3203" y="883"/>
                </a:cubicBezTo>
                <a:cubicBezTo>
                  <a:pt x="3203" y="884"/>
                  <a:pt x="3202" y="884"/>
                  <a:pt x="3202" y="884"/>
                </a:cubicBezTo>
                <a:cubicBezTo>
                  <a:pt x="3202" y="884"/>
                  <a:pt x="3201" y="884"/>
                  <a:pt x="3201" y="884"/>
                </a:cubicBezTo>
                <a:cubicBezTo>
                  <a:pt x="3201" y="885"/>
                  <a:pt x="3202" y="885"/>
                  <a:pt x="3202" y="885"/>
                </a:cubicBezTo>
                <a:cubicBezTo>
                  <a:pt x="3202" y="885"/>
                  <a:pt x="3202" y="885"/>
                  <a:pt x="3202" y="885"/>
                </a:cubicBezTo>
                <a:cubicBezTo>
                  <a:pt x="3203" y="885"/>
                  <a:pt x="3203" y="885"/>
                  <a:pt x="3203" y="885"/>
                </a:cubicBezTo>
                <a:cubicBezTo>
                  <a:pt x="3203" y="885"/>
                  <a:pt x="3203" y="886"/>
                  <a:pt x="3203" y="886"/>
                </a:cubicBezTo>
                <a:cubicBezTo>
                  <a:pt x="3203" y="886"/>
                  <a:pt x="3202" y="886"/>
                  <a:pt x="3202" y="886"/>
                </a:cubicBezTo>
                <a:cubicBezTo>
                  <a:pt x="3201" y="886"/>
                  <a:pt x="3201" y="886"/>
                  <a:pt x="3201" y="886"/>
                </a:cubicBezTo>
                <a:cubicBezTo>
                  <a:pt x="3200" y="885"/>
                  <a:pt x="3200" y="885"/>
                  <a:pt x="3200" y="885"/>
                </a:cubicBezTo>
                <a:cubicBezTo>
                  <a:pt x="3199" y="885"/>
                  <a:pt x="3200" y="886"/>
                  <a:pt x="3200" y="886"/>
                </a:cubicBezTo>
                <a:cubicBezTo>
                  <a:pt x="3200" y="886"/>
                  <a:pt x="3200" y="886"/>
                  <a:pt x="3199" y="887"/>
                </a:cubicBezTo>
                <a:cubicBezTo>
                  <a:pt x="3199" y="887"/>
                  <a:pt x="3199" y="887"/>
                  <a:pt x="3199" y="887"/>
                </a:cubicBezTo>
                <a:cubicBezTo>
                  <a:pt x="3198" y="888"/>
                  <a:pt x="3197" y="889"/>
                  <a:pt x="3198" y="889"/>
                </a:cubicBezTo>
                <a:cubicBezTo>
                  <a:pt x="3198" y="889"/>
                  <a:pt x="3198" y="888"/>
                  <a:pt x="3199" y="888"/>
                </a:cubicBezTo>
                <a:cubicBezTo>
                  <a:pt x="3199" y="888"/>
                  <a:pt x="3199" y="888"/>
                  <a:pt x="3199" y="888"/>
                </a:cubicBezTo>
                <a:cubicBezTo>
                  <a:pt x="3200" y="888"/>
                  <a:pt x="3200" y="888"/>
                  <a:pt x="3200" y="888"/>
                </a:cubicBezTo>
                <a:cubicBezTo>
                  <a:pt x="3200" y="888"/>
                  <a:pt x="3200" y="887"/>
                  <a:pt x="3200" y="887"/>
                </a:cubicBezTo>
                <a:cubicBezTo>
                  <a:pt x="3200" y="887"/>
                  <a:pt x="3200" y="887"/>
                  <a:pt x="3200" y="887"/>
                </a:cubicBezTo>
                <a:cubicBezTo>
                  <a:pt x="3200" y="887"/>
                  <a:pt x="3201" y="886"/>
                  <a:pt x="3201" y="887"/>
                </a:cubicBezTo>
                <a:cubicBezTo>
                  <a:pt x="3201" y="887"/>
                  <a:pt x="3201" y="887"/>
                  <a:pt x="3201" y="887"/>
                </a:cubicBezTo>
                <a:cubicBezTo>
                  <a:pt x="3201" y="888"/>
                  <a:pt x="3201" y="888"/>
                  <a:pt x="3202" y="888"/>
                </a:cubicBezTo>
                <a:cubicBezTo>
                  <a:pt x="3202" y="888"/>
                  <a:pt x="3202" y="888"/>
                  <a:pt x="3202" y="889"/>
                </a:cubicBezTo>
                <a:cubicBezTo>
                  <a:pt x="3202" y="889"/>
                  <a:pt x="3202" y="889"/>
                  <a:pt x="3202" y="890"/>
                </a:cubicBezTo>
                <a:cubicBezTo>
                  <a:pt x="3203" y="890"/>
                  <a:pt x="3202" y="891"/>
                  <a:pt x="3203" y="891"/>
                </a:cubicBezTo>
                <a:cubicBezTo>
                  <a:pt x="3203" y="890"/>
                  <a:pt x="3203" y="890"/>
                  <a:pt x="3203" y="890"/>
                </a:cubicBezTo>
                <a:cubicBezTo>
                  <a:pt x="3203" y="889"/>
                  <a:pt x="3203" y="889"/>
                  <a:pt x="3204" y="889"/>
                </a:cubicBezTo>
                <a:cubicBezTo>
                  <a:pt x="3204" y="888"/>
                  <a:pt x="3204" y="888"/>
                  <a:pt x="3205" y="888"/>
                </a:cubicBezTo>
                <a:cubicBezTo>
                  <a:pt x="3205" y="888"/>
                  <a:pt x="3205" y="887"/>
                  <a:pt x="3205" y="887"/>
                </a:cubicBezTo>
                <a:cubicBezTo>
                  <a:pt x="3205" y="887"/>
                  <a:pt x="3206" y="887"/>
                  <a:pt x="3206" y="886"/>
                </a:cubicBezTo>
                <a:cubicBezTo>
                  <a:pt x="3207" y="886"/>
                  <a:pt x="3207" y="886"/>
                  <a:pt x="3208" y="885"/>
                </a:cubicBezTo>
                <a:cubicBezTo>
                  <a:pt x="3208" y="885"/>
                  <a:pt x="3208" y="885"/>
                  <a:pt x="3209" y="885"/>
                </a:cubicBezTo>
                <a:cubicBezTo>
                  <a:pt x="3209" y="885"/>
                  <a:pt x="3209" y="885"/>
                  <a:pt x="3209" y="884"/>
                </a:cubicBezTo>
                <a:cubicBezTo>
                  <a:pt x="3210" y="884"/>
                  <a:pt x="3210" y="885"/>
                  <a:pt x="3211" y="884"/>
                </a:cubicBezTo>
                <a:cubicBezTo>
                  <a:pt x="3211" y="884"/>
                  <a:pt x="3211" y="884"/>
                  <a:pt x="3211" y="884"/>
                </a:cubicBezTo>
                <a:cubicBezTo>
                  <a:pt x="3212" y="885"/>
                  <a:pt x="3211" y="885"/>
                  <a:pt x="3210" y="885"/>
                </a:cubicBezTo>
                <a:cubicBezTo>
                  <a:pt x="3210" y="886"/>
                  <a:pt x="3210" y="886"/>
                  <a:pt x="3210" y="886"/>
                </a:cubicBezTo>
                <a:cubicBezTo>
                  <a:pt x="3209" y="887"/>
                  <a:pt x="3209" y="887"/>
                  <a:pt x="3209" y="887"/>
                </a:cubicBezTo>
                <a:cubicBezTo>
                  <a:pt x="3210" y="887"/>
                  <a:pt x="3210" y="887"/>
                  <a:pt x="3210" y="887"/>
                </a:cubicBezTo>
                <a:cubicBezTo>
                  <a:pt x="3211" y="887"/>
                  <a:pt x="3211" y="887"/>
                  <a:pt x="3211" y="888"/>
                </a:cubicBezTo>
                <a:cubicBezTo>
                  <a:pt x="3212" y="888"/>
                  <a:pt x="3213" y="888"/>
                  <a:pt x="3213" y="887"/>
                </a:cubicBezTo>
                <a:cubicBezTo>
                  <a:pt x="3213" y="887"/>
                  <a:pt x="3213" y="887"/>
                  <a:pt x="3214" y="886"/>
                </a:cubicBezTo>
                <a:cubicBezTo>
                  <a:pt x="3214" y="886"/>
                  <a:pt x="3214" y="886"/>
                  <a:pt x="3214" y="885"/>
                </a:cubicBezTo>
                <a:cubicBezTo>
                  <a:pt x="3214" y="885"/>
                  <a:pt x="3214" y="885"/>
                  <a:pt x="3213" y="885"/>
                </a:cubicBezTo>
                <a:cubicBezTo>
                  <a:pt x="3213" y="885"/>
                  <a:pt x="3213" y="885"/>
                  <a:pt x="3213" y="885"/>
                </a:cubicBezTo>
                <a:cubicBezTo>
                  <a:pt x="3213" y="884"/>
                  <a:pt x="3213" y="884"/>
                  <a:pt x="3213" y="883"/>
                </a:cubicBezTo>
                <a:cubicBezTo>
                  <a:pt x="3213" y="883"/>
                  <a:pt x="3214" y="883"/>
                  <a:pt x="3214" y="883"/>
                </a:cubicBezTo>
                <a:cubicBezTo>
                  <a:pt x="3214" y="883"/>
                  <a:pt x="3214" y="883"/>
                  <a:pt x="3214" y="884"/>
                </a:cubicBezTo>
                <a:cubicBezTo>
                  <a:pt x="3214" y="884"/>
                  <a:pt x="3214" y="884"/>
                  <a:pt x="3214" y="884"/>
                </a:cubicBezTo>
                <a:cubicBezTo>
                  <a:pt x="3215" y="885"/>
                  <a:pt x="3214" y="886"/>
                  <a:pt x="3215" y="886"/>
                </a:cubicBezTo>
                <a:cubicBezTo>
                  <a:pt x="3216" y="886"/>
                  <a:pt x="3216" y="885"/>
                  <a:pt x="3216" y="885"/>
                </a:cubicBezTo>
                <a:cubicBezTo>
                  <a:pt x="3217" y="884"/>
                  <a:pt x="3217" y="883"/>
                  <a:pt x="3217" y="883"/>
                </a:cubicBezTo>
                <a:cubicBezTo>
                  <a:pt x="3217" y="883"/>
                  <a:pt x="3217" y="883"/>
                  <a:pt x="3217" y="882"/>
                </a:cubicBezTo>
                <a:cubicBezTo>
                  <a:pt x="3216" y="882"/>
                  <a:pt x="3217" y="882"/>
                  <a:pt x="3217" y="881"/>
                </a:cubicBezTo>
                <a:cubicBezTo>
                  <a:pt x="3218" y="881"/>
                  <a:pt x="3218" y="880"/>
                  <a:pt x="3219" y="880"/>
                </a:cubicBezTo>
                <a:cubicBezTo>
                  <a:pt x="3219" y="880"/>
                  <a:pt x="3220" y="880"/>
                  <a:pt x="3220" y="881"/>
                </a:cubicBezTo>
                <a:cubicBezTo>
                  <a:pt x="3220" y="881"/>
                  <a:pt x="3220" y="881"/>
                  <a:pt x="3221" y="882"/>
                </a:cubicBezTo>
                <a:cubicBezTo>
                  <a:pt x="3221" y="882"/>
                  <a:pt x="3222" y="881"/>
                  <a:pt x="3222" y="882"/>
                </a:cubicBezTo>
                <a:cubicBezTo>
                  <a:pt x="3222" y="882"/>
                  <a:pt x="3222" y="882"/>
                  <a:pt x="3223" y="882"/>
                </a:cubicBezTo>
                <a:cubicBezTo>
                  <a:pt x="3223" y="883"/>
                  <a:pt x="3223" y="882"/>
                  <a:pt x="3224" y="883"/>
                </a:cubicBezTo>
                <a:cubicBezTo>
                  <a:pt x="3224" y="883"/>
                  <a:pt x="3224" y="883"/>
                  <a:pt x="3224" y="883"/>
                </a:cubicBezTo>
                <a:cubicBezTo>
                  <a:pt x="3225" y="883"/>
                  <a:pt x="3224" y="882"/>
                  <a:pt x="3224" y="882"/>
                </a:cubicBezTo>
                <a:cubicBezTo>
                  <a:pt x="3224" y="881"/>
                  <a:pt x="3225" y="881"/>
                  <a:pt x="3225" y="881"/>
                </a:cubicBezTo>
                <a:cubicBezTo>
                  <a:pt x="3225" y="881"/>
                  <a:pt x="3226" y="881"/>
                  <a:pt x="3226" y="881"/>
                </a:cubicBezTo>
                <a:cubicBezTo>
                  <a:pt x="3226" y="881"/>
                  <a:pt x="3226" y="881"/>
                  <a:pt x="3226" y="880"/>
                </a:cubicBezTo>
                <a:cubicBezTo>
                  <a:pt x="3227" y="880"/>
                  <a:pt x="3227" y="880"/>
                  <a:pt x="3227" y="880"/>
                </a:cubicBezTo>
                <a:cubicBezTo>
                  <a:pt x="3227" y="879"/>
                  <a:pt x="3226" y="880"/>
                  <a:pt x="3226" y="879"/>
                </a:cubicBezTo>
                <a:cubicBezTo>
                  <a:pt x="3226" y="879"/>
                  <a:pt x="3227" y="878"/>
                  <a:pt x="3227" y="878"/>
                </a:cubicBezTo>
                <a:cubicBezTo>
                  <a:pt x="3227" y="878"/>
                  <a:pt x="3227" y="879"/>
                  <a:pt x="3227" y="879"/>
                </a:cubicBezTo>
                <a:cubicBezTo>
                  <a:pt x="3228" y="879"/>
                  <a:pt x="3228" y="879"/>
                  <a:pt x="3228" y="879"/>
                </a:cubicBezTo>
                <a:cubicBezTo>
                  <a:pt x="3229" y="879"/>
                  <a:pt x="3229" y="879"/>
                  <a:pt x="3230" y="879"/>
                </a:cubicBezTo>
                <a:cubicBezTo>
                  <a:pt x="3230" y="879"/>
                  <a:pt x="3230" y="879"/>
                  <a:pt x="3230" y="879"/>
                </a:cubicBezTo>
                <a:cubicBezTo>
                  <a:pt x="3231" y="880"/>
                  <a:pt x="3231" y="880"/>
                  <a:pt x="3232" y="880"/>
                </a:cubicBezTo>
                <a:cubicBezTo>
                  <a:pt x="3232" y="880"/>
                  <a:pt x="3232" y="880"/>
                  <a:pt x="3232" y="879"/>
                </a:cubicBezTo>
                <a:cubicBezTo>
                  <a:pt x="3232" y="879"/>
                  <a:pt x="3233" y="879"/>
                  <a:pt x="3233" y="879"/>
                </a:cubicBezTo>
                <a:cubicBezTo>
                  <a:pt x="3234" y="879"/>
                  <a:pt x="3234" y="878"/>
                  <a:pt x="3234" y="878"/>
                </a:cubicBezTo>
                <a:cubicBezTo>
                  <a:pt x="3234" y="877"/>
                  <a:pt x="3234" y="876"/>
                  <a:pt x="3235" y="876"/>
                </a:cubicBezTo>
                <a:cubicBezTo>
                  <a:pt x="3235" y="875"/>
                  <a:pt x="3235" y="874"/>
                  <a:pt x="3236" y="873"/>
                </a:cubicBezTo>
                <a:cubicBezTo>
                  <a:pt x="3236" y="873"/>
                  <a:pt x="3236" y="872"/>
                  <a:pt x="3236" y="872"/>
                </a:cubicBezTo>
                <a:cubicBezTo>
                  <a:pt x="3236" y="872"/>
                  <a:pt x="3236" y="871"/>
                  <a:pt x="3236" y="871"/>
                </a:cubicBezTo>
                <a:cubicBezTo>
                  <a:pt x="3236" y="870"/>
                  <a:pt x="3237" y="869"/>
                  <a:pt x="3237" y="868"/>
                </a:cubicBezTo>
                <a:cubicBezTo>
                  <a:pt x="3237" y="868"/>
                  <a:pt x="3237" y="868"/>
                  <a:pt x="3237" y="868"/>
                </a:cubicBezTo>
                <a:cubicBezTo>
                  <a:pt x="3238" y="867"/>
                  <a:pt x="3238" y="867"/>
                  <a:pt x="3238" y="867"/>
                </a:cubicBezTo>
                <a:cubicBezTo>
                  <a:pt x="3237" y="866"/>
                  <a:pt x="3237" y="867"/>
                  <a:pt x="3236" y="867"/>
                </a:cubicBezTo>
                <a:cubicBezTo>
                  <a:pt x="3235" y="868"/>
                  <a:pt x="3236" y="864"/>
                  <a:pt x="3236" y="863"/>
                </a:cubicBezTo>
                <a:cubicBezTo>
                  <a:pt x="3236" y="861"/>
                  <a:pt x="3235" y="860"/>
                  <a:pt x="3235" y="858"/>
                </a:cubicBezTo>
                <a:cubicBezTo>
                  <a:pt x="3235" y="857"/>
                  <a:pt x="3235" y="857"/>
                  <a:pt x="3235" y="856"/>
                </a:cubicBezTo>
                <a:cubicBezTo>
                  <a:pt x="3235" y="855"/>
                  <a:pt x="3235" y="854"/>
                  <a:pt x="3235" y="853"/>
                </a:cubicBezTo>
                <a:cubicBezTo>
                  <a:pt x="3235" y="852"/>
                  <a:pt x="3235" y="852"/>
                  <a:pt x="3234" y="851"/>
                </a:cubicBezTo>
                <a:cubicBezTo>
                  <a:pt x="3234" y="850"/>
                  <a:pt x="3233" y="850"/>
                  <a:pt x="3233" y="849"/>
                </a:cubicBezTo>
                <a:cubicBezTo>
                  <a:pt x="3233" y="848"/>
                  <a:pt x="3232" y="848"/>
                  <a:pt x="3232" y="847"/>
                </a:cubicBezTo>
                <a:cubicBezTo>
                  <a:pt x="3231" y="846"/>
                  <a:pt x="3231" y="846"/>
                  <a:pt x="3231" y="845"/>
                </a:cubicBezTo>
                <a:cubicBezTo>
                  <a:pt x="3230" y="845"/>
                  <a:pt x="3230" y="844"/>
                  <a:pt x="3230" y="844"/>
                </a:cubicBezTo>
                <a:cubicBezTo>
                  <a:pt x="3230" y="843"/>
                  <a:pt x="3229" y="843"/>
                  <a:pt x="3229" y="842"/>
                </a:cubicBezTo>
                <a:cubicBezTo>
                  <a:pt x="3229" y="842"/>
                  <a:pt x="3228" y="841"/>
                  <a:pt x="3228" y="841"/>
                </a:cubicBezTo>
                <a:cubicBezTo>
                  <a:pt x="3228" y="840"/>
                  <a:pt x="3227" y="840"/>
                  <a:pt x="3227" y="839"/>
                </a:cubicBezTo>
                <a:cubicBezTo>
                  <a:pt x="3227" y="839"/>
                  <a:pt x="3226" y="838"/>
                  <a:pt x="3226" y="837"/>
                </a:cubicBezTo>
                <a:cubicBezTo>
                  <a:pt x="3226" y="837"/>
                  <a:pt x="3226" y="837"/>
                  <a:pt x="3225" y="836"/>
                </a:cubicBezTo>
                <a:cubicBezTo>
                  <a:pt x="3225" y="835"/>
                  <a:pt x="3224" y="834"/>
                  <a:pt x="3224" y="833"/>
                </a:cubicBezTo>
                <a:cubicBezTo>
                  <a:pt x="3223" y="833"/>
                  <a:pt x="3223" y="832"/>
                  <a:pt x="3222" y="832"/>
                </a:cubicBezTo>
                <a:cubicBezTo>
                  <a:pt x="3221" y="831"/>
                  <a:pt x="3220" y="829"/>
                  <a:pt x="3219" y="828"/>
                </a:cubicBezTo>
                <a:cubicBezTo>
                  <a:pt x="3218" y="828"/>
                  <a:pt x="3217" y="826"/>
                  <a:pt x="3215" y="826"/>
                </a:cubicBezTo>
                <a:cubicBezTo>
                  <a:pt x="3215" y="826"/>
                  <a:pt x="3214" y="826"/>
                  <a:pt x="3214" y="826"/>
                </a:cubicBezTo>
                <a:cubicBezTo>
                  <a:pt x="3214" y="826"/>
                  <a:pt x="3213" y="826"/>
                  <a:pt x="3213" y="825"/>
                </a:cubicBezTo>
                <a:cubicBezTo>
                  <a:pt x="3213" y="825"/>
                  <a:pt x="3212" y="825"/>
                  <a:pt x="3212" y="825"/>
                </a:cubicBezTo>
                <a:cubicBezTo>
                  <a:pt x="3212" y="824"/>
                  <a:pt x="3213" y="824"/>
                  <a:pt x="3213" y="824"/>
                </a:cubicBezTo>
                <a:cubicBezTo>
                  <a:pt x="3214" y="822"/>
                  <a:pt x="3214" y="824"/>
                  <a:pt x="3214" y="825"/>
                </a:cubicBezTo>
                <a:cubicBezTo>
                  <a:pt x="3215" y="824"/>
                  <a:pt x="3214" y="823"/>
                  <a:pt x="3214" y="823"/>
                </a:cubicBezTo>
                <a:cubicBezTo>
                  <a:pt x="3214" y="822"/>
                  <a:pt x="3215" y="821"/>
                  <a:pt x="3215" y="820"/>
                </a:cubicBezTo>
                <a:cubicBezTo>
                  <a:pt x="3214" y="820"/>
                  <a:pt x="3214" y="819"/>
                  <a:pt x="3214" y="818"/>
                </a:cubicBezTo>
                <a:cubicBezTo>
                  <a:pt x="3215" y="818"/>
                  <a:pt x="3216" y="818"/>
                  <a:pt x="3216" y="817"/>
                </a:cubicBezTo>
                <a:cubicBezTo>
                  <a:pt x="3217" y="817"/>
                  <a:pt x="3217" y="817"/>
                  <a:pt x="3218" y="816"/>
                </a:cubicBezTo>
                <a:cubicBezTo>
                  <a:pt x="3218" y="816"/>
                  <a:pt x="3218" y="816"/>
                  <a:pt x="3219" y="816"/>
                </a:cubicBezTo>
                <a:cubicBezTo>
                  <a:pt x="3220" y="816"/>
                  <a:pt x="3221" y="816"/>
                  <a:pt x="3222" y="816"/>
                </a:cubicBezTo>
                <a:cubicBezTo>
                  <a:pt x="3223" y="815"/>
                  <a:pt x="3224" y="814"/>
                  <a:pt x="3226" y="813"/>
                </a:cubicBezTo>
                <a:cubicBezTo>
                  <a:pt x="3227" y="812"/>
                  <a:pt x="3229" y="811"/>
                  <a:pt x="3230" y="810"/>
                </a:cubicBezTo>
                <a:cubicBezTo>
                  <a:pt x="3230" y="809"/>
                  <a:pt x="3231" y="809"/>
                  <a:pt x="3232" y="808"/>
                </a:cubicBezTo>
                <a:cubicBezTo>
                  <a:pt x="3233" y="807"/>
                  <a:pt x="3234" y="807"/>
                  <a:pt x="3236" y="806"/>
                </a:cubicBezTo>
                <a:cubicBezTo>
                  <a:pt x="3236" y="806"/>
                  <a:pt x="3237" y="805"/>
                  <a:pt x="3237" y="805"/>
                </a:cubicBezTo>
                <a:cubicBezTo>
                  <a:pt x="3238" y="804"/>
                  <a:pt x="3239" y="804"/>
                  <a:pt x="3239" y="803"/>
                </a:cubicBezTo>
                <a:cubicBezTo>
                  <a:pt x="3240" y="802"/>
                  <a:pt x="3239" y="801"/>
                  <a:pt x="3239" y="801"/>
                </a:cubicBezTo>
                <a:cubicBezTo>
                  <a:pt x="3239" y="800"/>
                  <a:pt x="3239" y="799"/>
                  <a:pt x="3239" y="799"/>
                </a:cubicBezTo>
                <a:cubicBezTo>
                  <a:pt x="3240" y="798"/>
                  <a:pt x="3240" y="797"/>
                  <a:pt x="3240" y="797"/>
                </a:cubicBezTo>
                <a:cubicBezTo>
                  <a:pt x="3240" y="796"/>
                  <a:pt x="3240" y="796"/>
                  <a:pt x="3240" y="795"/>
                </a:cubicBezTo>
                <a:cubicBezTo>
                  <a:pt x="3240" y="794"/>
                  <a:pt x="3240" y="794"/>
                  <a:pt x="3240" y="793"/>
                </a:cubicBezTo>
                <a:cubicBezTo>
                  <a:pt x="3241" y="792"/>
                  <a:pt x="3241" y="791"/>
                  <a:pt x="3241" y="790"/>
                </a:cubicBezTo>
                <a:cubicBezTo>
                  <a:pt x="3242" y="790"/>
                  <a:pt x="3242" y="789"/>
                  <a:pt x="3243" y="788"/>
                </a:cubicBezTo>
                <a:cubicBezTo>
                  <a:pt x="3243" y="788"/>
                  <a:pt x="3243" y="787"/>
                  <a:pt x="3244" y="786"/>
                </a:cubicBezTo>
                <a:cubicBezTo>
                  <a:pt x="3245" y="786"/>
                  <a:pt x="3245" y="785"/>
                  <a:pt x="3246" y="785"/>
                </a:cubicBezTo>
                <a:cubicBezTo>
                  <a:pt x="3247" y="784"/>
                  <a:pt x="3247" y="783"/>
                  <a:pt x="3248" y="783"/>
                </a:cubicBezTo>
                <a:cubicBezTo>
                  <a:pt x="3249" y="783"/>
                  <a:pt x="3249" y="783"/>
                  <a:pt x="3250" y="784"/>
                </a:cubicBezTo>
                <a:cubicBezTo>
                  <a:pt x="3250" y="784"/>
                  <a:pt x="3250" y="784"/>
                  <a:pt x="3250" y="784"/>
                </a:cubicBezTo>
                <a:cubicBezTo>
                  <a:pt x="3251" y="784"/>
                  <a:pt x="3251" y="784"/>
                  <a:pt x="3251" y="783"/>
                </a:cubicBezTo>
                <a:cubicBezTo>
                  <a:pt x="3251" y="783"/>
                  <a:pt x="3251" y="783"/>
                  <a:pt x="3252" y="782"/>
                </a:cubicBezTo>
                <a:cubicBezTo>
                  <a:pt x="3252" y="782"/>
                  <a:pt x="3252" y="781"/>
                  <a:pt x="3252" y="780"/>
                </a:cubicBezTo>
                <a:cubicBezTo>
                  <a:pt x="3252" y="780"/>
                  <a:pt x="3251" y="779"/>
                  <a:pt x="3252" y="779"/>
                </a:cubicBezTo>
                <a:cubicBezTo>
                  <a:pt x="3252" y="780"/>
                  <a:pt x="3252" y="780"/>
                  <a:pt x="3253" y="780"/>
                </a:cubicBezTo>
                <a:cubicBezTo>
                  <a:pt x="3253" y="780"/>
                  <a:pt x="3253" y="779"/>
                  <a:pt x="3253" y="779"/>
                </a:cubicBezTo>
                <a:cubicBezTo>
                  <a:pt x="3254" y="779"/>
                  <a:pt x="3255" y="779"/>
                  <a:pt x="3255" y="779"/>
                </a:cubicBezTo>
                <a:cubicBezTo>
                  <a:pt x="3255" y="780"/>
                  <a:pt x="3256" y="780"/>
                  <a:pt x="3256" y="780"/>
                </a:cubicBezTo>
                <a:cubicBezTo>
                  <a:pt x="3256" y="780"/>
                  <a:pt x="3256" y="779"/>
                  <a:pt x="3257" y="779"/>
                </a:cubicBezTo>
                <a:cubicBezTo>
                  <a:pt x="3257" y="778"/>
                  <a:pt x="3258" y="778"/>
                  <a:pt x="3258" y="777"/>
                </a:cubicBezTo>
                <a:cubicBezTo>
                  <a:pt x="3259" y="777"/>
                  <a:pt x="3259" y="776"/>
                  <a:pt x="3259" y="776"/>
                </a:cubicBezTo>
                <a:cubicBezTo>
                  <a:pt x="3259" y="775"/>
                  <a:pt x="3260" y="774"/>
                  <a:pt x="3261" y="773"/>
                </a:cubicBezTo>
                <a:cubicBezTo>
                  <a:pt x="3261" y="773"/>
                  <a:pt x="3261" y="772"/>
                  <a:pt x="3262" y="771"/>
                </a:cubicBezTo>
                <a:cubicBezTo>
                  <a:pt x="3262" y="771"/>
                  <a:pt x="3262" y="771"/>
                  <a:pt x="3263" y="771"/>
                </a:cubicBezTo>
                <a:cubicBezTo>
                  <a:pt x="3263" y="770"/>
                  <a:pt x="3263" y="770"/>
                  <a:pt x="3263" y="770"/>
                </a:cubicBezTo>
                <a:cubicBezTo>
                  <a:pt x="3264" y="770"/>
                  <a:pt x="3264" y="770"/>
                  <a:pt x="3264" y="770"/>
                </a:cubicBezTo>
                <a:cubicBezTo>
                  <a:pt x="3265" y="770"/>
                  <a:pt x="3265" y="770"/>
                  <a:pt x="3265" y="770"/>
                </a:cubicBezTo>
                <a:cubicBezTo>
                  <a:pt x="3265" y="771"/>
                  <a:pt x="3265" y="771"/>
                  <a:pt x="3264" y="771"/>
                </a:cubicBezTo>
                <a:cubicBezTo>
                  <a:pt x="3264" y="772"/>
                  <a:pt x="3264" y="772"/>
                  <a:pt x="3264" y="772"/>
                </a:cubicBezTo>
                <a:cubicBezTo>
                  <a:pt x="3263" y="772"/>
                  <a:pt x="3263" y="773"/>
                  <a:pt x="3263" y="773"/>
                </a:cubicBezTo>
                <a:cubicBezTo>
                  <a:pt x="3263" y="773"/>
                  <a:pt x="3264" y="773"/>
                  <a:pt x="3264" y="773"/>
                </a:cubicBezTo>
                <a:cubicBezTo>
                  <a:pt x="3265" y="773"/>
                  <a:pt x="3266" y="773"/>
                  <a:pt x="3266" y="772"/>
                </a:cubicBezTo>
                <a:cubicBezTo>
                  <a:pt x="3267" y="772"/>
                  <a:pt x="3268" y="771"/>
                  <a:pt x="3268" y="771"/>
                </a:cubicBezTo>
                <a:cubicBezTo>
                  <a:pt x="3269" y="771"/>
                  <a:pt x="3268" y="772"/>
                  <a:pt x="3268" y="772"/>
                </a:cubicBezTo>
                <a:cubicBezTo>
                  <a:pt x="3268" y="773"/>
                  <a:pt x="3268" y="773"/>
                  <a:pt x="3268" y="774"/>
                </a:cubicBezTo>
                <a:cubicBezTo>
                  <a:pt x="3268" y="774"/>
                  <a:pt x="3268" y="775"/>
                  <a:pt x="3268" y="775"/>
                </a:cubicBezTo>
                <a:cubicBezTo>
                  <a:pt x="3269" y="776"/>
                  <a:pt x="3268" y="777"/>
                  <a:pt x="3269" y="777"/>
                </a:cubicBezTo>
                <a:cubicBezTo>
                  <a:pt x="3269" y="776"/>
                  <a:pt x="3270" y="775"/>
                  <a:pt x="3270" y="776"/>
                </a:cubicBezTo>
                <a:cubicBezTo>
                  <a:pt x="3271" y="777"/>
                  <a:pt x="3271" y="777"/>
                  <a:pt x="3272" y="776"/>
                </a:cubicBezTo>
                <a:cubicBezTo>
                  <a:pt x="3273" y="776"/>
                  <a:pt x="3273" y="775"/>
                  <a:pt x="3274" y="776"/>
                </a:cubicBezTo>
                <a:cubicBezTo>
                  <a:pt x="3274" y="776"/>
                  <a:pt x="3274" y="776"/>
                  <a:pt x="3275" y="776"/>
                </a:cubicBezTo>
                <a:cubicBezTo>
                  <a:pt x="3275" y="777"/>
                  <a:pt x="3275" y="777"/>
                  <a:pt x="3276" y="777"/>
                </a:cubicBezTo>
                <a:cubicBezTo>
                  <a:pt x="3276" y="777"/>
                  <a:pt x="3276" y="778"/>
                  <a:pt x="3276" y="778"/>
                </a:cubicBezTo>
                <a:cubicBezTo>
                  <a:pt x="3277" y="778"/>
                  <a:pt x="3277" y="778"/>
                  <a:pt x="3277" y="778"/>
                </a:cubicBezTo>
                <a:cubicBezTo>
                  <a:pt x="3277" y="778"/>
                  <a:pt x="3277" y="779"/>
                  <a:pt x="3277" y="779"/>
                </a:cubicBezTo>
                <a:cubicBezTo>
                  <a:pt x="3278" y="779"/>
                  <a:pt x="3278" y="779"/>
                  <a:pt x="3278" y="779"/>
                </a:cubicBezTo>
                <a:cubicBezTo>
                  <a:pt x="3279" y="778"/>
                  <a:pt x="3280" y="778"/>
                  <a:pt x="3280" y="777"/>
                </a:cubicBezTo>
                <a:cubicBezTo>
                  <a:pt x="3281" y="777"/>
                  <a:pt x="3282" y="777"/>
                  <a:pt x="3283" y="777"/>
                </a:cubicBezTo>
                <a:cubicBezTo>
                  <a:pt x="3284" y="777"/>
                  <a:pt x="3285" y="777"/>
                  <a:pt x="3286" y="776"/>
                </a:cubicBezTo>
                <a:cubicBezTo>
                  <a:pt x="3286" y="776"/>
                  <a:pt x="3286" y="776"/>
                  <a:pt x="3287" y="776"/>
                </a:cubicBezTo>
                <a:cubicBezTo>
                  <a:pt x="3288" y="775"/>
                  <a:pt x="3290" y="775"/>
                  <a:pt x="3291" y="774"/>
                </a:cubicBezTo>
                <a:cubicBezTo>
                  <a:pt x="3292" y="773"/>
                  <a:pt x="3293" y="772"/>
                  <a:pt x="3294" y="772"/>
                </a:cubicBezTo>
                <a:cubicBezTo>
                  <a:pt x="3294" y="771"/>
                  <a:pt x="3295" y="771"/>
                  <a:pt x="3295" y="771"/>
                </a:cubicBezTo>
                <a:cubicBezTo>
                  <a:pt x="3296" y="770"/>
                  <a:pt x="3296" y="770"/>
                  <a:pt x="3297" y="770"/>
                </a:cubicBezTo>
                <a:cubicBezTo>
                  <a:pt x="3297" y="770"/>
                  <a:pt x="3298" y="770"/>
                  <a:pt x="3298" y="769"/>
                </a:cubicBezTo>
                <a:cubicBezTo>
                  <a:pt x="3299" y="769"/>
                  <a:pt x="3300" y="768"/>
                  <a:pt x="3300" y="768"/>
                </a:cubicBezTo>
                <a:cubicBezTo>
                  <a:pt x="3301" y="767"/>
                  <a:pt x="3302" y="766"/>
                  <a:pt x="3303" y="766"/>
                </a:cubicBezTo>
                <a:cubicBezTo>
                  <a:pt x="3303" y="765"/>
                  <a:pt x="3304" y="764"/>
                  <a:pt x="3305" y="763"/>
                </a:cubicBezTo>
                <a:cubicBezTo>
                  <a:pt x="3305" y="761"/>
                  <a:pt x="3306" y="760"/>
                  <a:pt x="3307" y="759"/>
                </a:cubicBezTo>
                <a:cubicBezTo>
                  <a:pt x="3307" y="758"/>
                  <a:pt x="3307" y="758"/>
                  <a:pt x="3308" y="758"/>
                </a:cubicBezTo>
                <a:cubicBezTo>
                  <a:pt x="3308" y="757"/>
                  <a:pt x="3309" y="756"/>
                  <a:pt x="3309" y="756"/>
                </a:cubicBezTo>
                <a:cubicBezTo>
                  <a:pt x="3310" y="755"/>
                  <a:pt x="3312" y="754"/>
                  <a:pt x="3313" y="753"/>
                </a:cubicBezTo>
                <a:cubicBezTo>
                  <a:pt x="3314" y="752"/>
                  <a:pt x="3314" y="751"/>
                  <a:pt x="3315" y="750"/>
                </a:cubicBezTo>
                <a:cubicBezTo>
                  <a:pt x="3316" y="749"/>
                  <a:pt x="3317" y="748"/>
                  <a:pt x="3317" y="747"/>
                </a:cubicBezTo>
                <a:cubicBezTo>
                  <a:pt x="3319" y="745"/>
                  <a:pt x="3322" y="743"/>
                  <a:pt x="3323" y="741"/>
                </a:cubicBezTo>
                <a:cubicBezTo>
                  <a:pt x="3325" y="740"/>
                  <a:pt x="3326" y="739"/>
                  <a:pt x="3327" y="738"/>
                </a:cubicBezTo>
                <a:cubicBezTo>
                  <a:pt x="3327" y="737"/>
                  <a:pt x="3328" y="737"/>
                  <a:pt x="3328" y="736"/>
                </a:cubicBezTo>
                <a:cubicBezTo>
                  <a:pt x="3328" y="736"/>
                  <a:pt x="3329" y="736"/>
                  <a:pt x="3329" y="735"/>
                </a:cubicBezTo>
                <a:cubicBezTo>
                  <a:pt x="3330" y="735"/>
                  <a:pt x="3331" y="734"/>
                  <a:pt x="3331" y="733"/>
                </a:cubicBezTo>
                <a:cubicBezTo>
                  <a:pt x="3332" y="732"/>
                  <a:pt x="3333" y="731"/>
                  <a:pt x="3333" y="730"/>
                </a:cubicBezTo>
                <a:cubicBezTo>
                  <a:pt x="3334" y="730"/>
                  <a:pt x="3335" y="729"/>
                  <a:pt x="3336" y="728"/>
                </a:cubicBezTo>
                <a:cubicBezTo>
                  <a:pt x="3336" y="727"/>
                  <a:pt x="3337" y="726"/>
                  <a:pt x="3337" y="725"/>
                </a:cubicBezTo>
                <a:cubicBezTo>
                  <a:pt x="3338" y="725"/>
                  <a:pt x="3338" y="724"/>
                  <a:pt x="3339" y="723"/>
                </a:cubicBezTo>
                <a:cubicBezTo>
                  <a:pt x="3339" y="722"/>
                  <a:pt x="3339" y="721"/>
                  <a:pt x="3339" y="720"/>
                </a:cubicBezTo>
                <a:cubicBezTo>
                  <a:pt x="3339" y="720"/>
                  <a:pt x="3339" y="719"/>
                  <a:pt x="3340" y="718"/>
                </a:cubicBezTo>
                <a:cubicBezTo>
                  <a:pt x="3341" y="716"/>
                  <a:pt x="3342" y="715"/>
                  <a:pt x="3343" y="714"/>
                </a:cubicBezTo>
                <a:cubicBezTo>
                  <a:pt x="3344" y="713"/>
                  <a:pt x="3344" y="713"/>
                  <a:pt x="3345" y="712"/>
                </a:cubicBezTo>
                <a:cubicBezTo>
                  <a:pt x="3346" y="711"/>
                  <a:pt x="3347" y="710"/>
                  <a:pt x="3347" y="709"/>
                </a:cubicBezTo>
                <a:cubicBezTo>
                  <a:pt x="3348" y="707"/>
                  <a:pt x="3349" y="705"/>
                  <a:pt x="3351" y="704"/>
                </a:cubicBezTo>
                <a:cubicBezTo>
                  <a:pt x="3352" y="703"/>
                  <a:pt x="3352" y="703"/>
                  <a:pt x="3353" y="702"/>
                </a:cubicBezTo>
                <a:cubicBezTo>
                  <a:pt x="3354" y="701"/>
                  <a:pt x="3355" y="700"/>
                  <a:pt x="3356" y="699"/>
                </a:cubicBezTo>
                <a:cubicBezTo>
                  <a:pt x="3356" y="699"/>
                  <a:pt x="3357" y="698"/>
                  <a:pt x="3357" y="697"/>
                </a:cubicBezTo>
                <a:cubicBezTo>
                  <a:pt x="3358" y="696"/>
                  <a:pt x="3358" y="695"/>
                  <a:pt x="3358" y="694"/>
                </a:cubicBezTo>
                <a:cubicBezTo>
                  <a:pt x="3359" y="693"/>
                  <a:pt x="3359" y="693"/>
                  <a:pt x="3360" y="692"/>
                </a:cubicBezTo>
                <a:cubicBezTo>
                  <a:pt x="3360" y="691"/>
                  <a:pt x="3360" y="691"/>
                  <a:pt x="3360" y="690"/>
                </a:cubicBezTo>
                <a:cubicBezTo>
                  <a:pt x="3360" y="689"/>
                  <a:pt x="3361" y="689"/>
                  <a:pt x="3361" y="688"/>
                </a:cubicBezTo>
                <a:cubicBezTo>
                  <a:pt x="3360" y="688"/>
                  <a:pt x="3360" y="688"/>
                  <a:pt x="3360" y="688"/>
                </a:cubicBezTo>
                <a:cubicBezTo>
                  <a:pt x="3360" y="688"/>
                  <a:pt x="3360" y="689"/>
                  <a:pt x="3359" y="688"/>
                </a:cubicBezTo>
                <a:cubicBezTo>
                  <a:pt x="3359" y="688"/>
                  <a:pt x="3360" y="688"/>
                  <a:pt x="3360" y="687"/>
                </a:cubicBezTo>
                <a:cubicBezTo>
                  <a:pt x="3360" y="687"/>
                  <a:pt x="3360" y="687"/>
                  <a:pt x="3360" y="686"/>
                </a:cubicBezTo>
                <a:cubicBezTo>
                  <a:pt x="3360" y="686"/>
                  <a:pt x="3360" y="686"/>
                  <a:pt x="3361" y="685"/>
                </a:cubicBezTo>
                <a:cubicBezTo>
                  <a:pt x="3361" y="685"/>
                  <a:pt x="3362" y="684"/>
                  <a:pt x="3362" y="683"/>
                </a:cubicBezTo>
                <a:cubicBezTo>
                  <a:pt x="3362" y="683"/>
                  <a:pt x="3362" y="682"/>
                  <a:pt x="3362" y="682"/>
                </a:cubicBezTo>
                <a:cubicBezTo>
                  <a:pt x="3362" y="682"/>
                  <a:pt x="3362" y="681"/>
                  <a:pt x="3362" y="681"/>
                </a:cubicBezTo>
                <a:cubicBezTo>
                  <a:pt x="3363" y="680"/>
                  <a:pt x="3363" y="679"/>
                  <a:pt x="3363" y="678"/>
                </a:cubicBezTo>
                <a:cubicBezTo>
                  <a:pt x="3363" y="677"/>
                  <a:pt x="3362" y="677"/>
                  <a:pt x="3362" y="676"/>
                </a:cubicBezTo>
                <a:cubicBezTo>
                  <a:pt x="3361" y="676"/>
                  <a:pt x="3361" y="675"/>
                  <a:pt x="3362" y="675"/>
                </a:cubicBezTo>
                <a:cubicBezTo>
                  <a:pt x="3362" y="674"/>
                  <a:pt x="3362" y="674"/>
                  <a:pt x="3363" y="673"/>
                </a:cubicBezTo>
                <a:cubicBezTo>
                  <a:pt x="3363" y="673"/>
                  <a:pt x="3364" y="673"/>
                  <a:pt x="3364" y="672"/>
                </a:cubicBezTo>
                <a:cubicBezTo>
                  <a:pt x="3363" y="672"/>
                  <a:pt x="3363" y="672"/>
                  <a:pt x="3363" y="672"/>
                </a:cubicBezTo>
                <a:cubicBezTo>
                  <a:pt x="3362" y="672"/>
                  <a:pt x="3362" y="671"/>
                  <a:pt x="3362" y="671"/>
                </a:cubicBezTo>
                <a:cubicBezTo>
                  <a:pt x="3362" y="669"/>
                  <a:pt x="3363" y="668"/>
                  <a:pt x="3362" y="667"/>
                </a:cubicBezTo>
                <a:cubicBezTo>
                  <a:pt x="3362" y="666"/>
                  <a:pt x="3362" y="666"/>
                  <a:pt x="3362" y="665"/>
                </a:cubicBezTo>
                <a:cubicBezTo>
                  <a:pt x="3362" y="664"/>
                  <a:pt x="3362" y="663"/>
                  <a:pt x="3363" y="662"/>
                </a:cubicBezTo>
                <a:cubicBezTo>
                  <a:pt x="3363" y="661"/>
                  <a:pt x="3364" y="660"/>
                  <a:pt x="3364" y="658"/>
                </a:cubicBezTo>
                <a:cubicBezTo>
                  <a:pt x="3364" y="658"/>
                  <a:pt x="3364" y="658"/>
                  <a:pt x="3364" y="657"/>
                </a:cubicBezTo>
                <a:cubicBezTo>
                  <a:pt x="3364" y="656"/>
                  <a:pt x="3364" y="655"/>
                  <a:pt x="3365" y="654"/>
                </a:cubicBezTo>
                <a:cubicBezTo>
                  <a:pt x="3365" y="654"/>
                  <a:pt x="3366" y="654"/>
                  <a:pt x="3366" y="653"/>
                </a:cubicBezTo>
                <a:cubicBezTo>
                  <a:pt x="3367" y="652"/>
                  <a:pt x="3366" y="652"/>
                  <a:pt x="3366" y="651"/>
                </a:cubicBezTo>
                <a:cubicBezTo>
                  <a:pt x="3366" y="650"/>
                  <a:pt x="3367" y="650"/>
                  <a:pt x="3368" y="649"/>
                </a:cubicBezTo>
                <a:cubicBezTo>
                  <a:pt x="3368" y="648"/>
                  <a:pt x="3369" y="648"/>
                  <a:pt x="3370" y="647"/>
                </a:cubicBezTo>
                <a:cubicBezTo>
                  <a:pt x="3370" y="646"/>
                  <a:pt x="3371" y="646"/>
                  <a:pt x="3372" y="645"/>
                </a:cubicBezTo>
                <a:cubicBezTo>
                  <a:pt x="3373" y="645"/>
                  <a:pt x="3372" y="644"/>
                  <a:pt x="3372" y="643"/>
                </a:cubicBezTo>
                <a:cubicBezTo>
                  <a:pt x="3372" y="643"/>
                  <a:pt x="3371" y="643"/>
                  <a:pt x="3372" y="642"/>
                </a:cubicBezTo>
                <a:cubicBezTo>
                  <a:pt x="3372" y="641"/>
                  <a:pt x="3373" y="642"/>
                  <a:pt x="3373" y="641"/>
                </a:cubicBezTo>
                <a:cubicBezTo>
                  <a:pt x="3374" y="641"/>
                  <a:pt x="3374" y="640"/>
                  <a:pt x="3373" y="640"/>
                </a:cubicBezTo>
                <a:cubicBezTo>
                  <a:pt x="3373" y="640"/>
                  <a:pt x="3372" y="640"/>
                  <a:pt x="3372" y="640"/>
                </a:cubicBezTo>
                <a:cubicBezTo>
                  <a:pt x="3371" y="640"/>
                  <a:pt x="3371" y="639"/>
                  <a:pt x="3371" y="639"/>
                </a:cubicBezTo>
                <a:cubicBezTo>
                  <a:pt x="3370" y="639"/>
                  <a:pt x="3370" y="638"/>
                  <a:pt x="3369" y="638"/>
                </a:cubicBezTo>
                <a:cubicBezTo>
                  <a:pt x="3369" y="637"/>
                  <a:pt x="3369" y="637"/>
                  <a:pt x="3369" y="636"/>
                </a:cubicBezTo>
                <a:cubicBezTo>
                  <a:pt x="3370" y="636"/>
                  <a:pt x="3370" y="636"/>
                  <a:pt x="3370" y="636"/>
                </a:cubicBezTo>
                <a:cubicBezTo>
                  <a:pt x="3371" y="636"/>
                  <a:pt x="3370" y="635"/>
                  <a:pt x="3370" y="635"/>
                </a:cubicBezTo>
                <a:cubicBezTo>
                  <a:pt x="3370" y="634"/>
                  <a:pt x="3371" y="634"/>
                  <a:pt x="3371" y="633"/>
                </a:cubicBezTo>
                <a:cubicBezTo>
                  <a:pt x="3371" y="633"/>
                  <a:pt x="3371" y="632"/>
                  <a:pt x="3371" y="631"/>
                </a:cubicBezTo>
                <a:cubicBezTo>
                  <a:pt x="3370" y="631"/>
                  <a:pt x="3370" y="630"/>
                  <a:pt x="3369" y="630"/>
                </a:cubicBezTo>
                <a:cubicBezTo>
                  <a:pt x="3369" y="630"/>
                  <a:pt x="3369" y="630"/>
                  <a:pt x="3368" y="630"/>
                </a:cubicBezTo>
                <a:cubicBezTo>
                  <a:pt x="3368" y="629"/>
                  <a:pt x="3367" y="629"/>
                  <a:pt x="3367" y="628"/>
                </a:cubicBezTo>
                <a:cubicBezTo>
                  <a:pt x="3367" y="627"/>
                  <a:pt x="3368" y="628"/>
                  <a:pt x="3368" y="628"/>
                </a:cubicBezTo>
                <a:cubicBezTo>
                  <a:pt x="3369" y="629"/>
                  <a:pt x="3369" y="628"/>
                  <a:pt x="3369" y="628"/>
                </a:cubicBezTo>
                <a:cubicBezTo>
                  <a:pt x="3370" y="629"/>
                  <a:pt x="3370" y="629"/>
                  <a:pt x="3370" y="629"/>
                </a:cubicBezTo>
                <a:cubicBezTo>
                  <a:pt x="3371" y="628"/>
                  <a:pt x="3371" y="628"/>
                  <a:pt x="3371" y="628"/>
                </a:cubicBezTo>
                <a:cubicBezTo>
                  <a:pt x="3371" y="627"/>
                  <a:pt x="3371" y="627"/>
                  <a:pt x="3372" y="627"/>
                </a:cubicBezTo>
                <a:cubicBezTo>
                  <a:pt x="3372" y="627"/>
                  <a:pt x="3373" y="626"/>
                  <a:pt x="3372" y="625"/>
                </a:cubicBezTo>
                <a:cubicBezTo>
                  <a:pt x="3372" y="624"/>
                  <a:pt x="3372" y="624"/>
                  <a:pt x="3371" y="623"/>
                </a:cubicBezTo>
                <a:cubicBezTo>
                  <a:pt x="3371" y="623"/>
                  <a:pt x="3370" y="622"/>
                  <a:pt x="3369" y="622"/>
                </a:cubicBezTo>
                <a:cubicBezTo>
                  <a:pt x="3368" y="621"/>
                  <a:pt x="3367" y="621"/>
                  <a:pt x="3367" y="621"/>
                </a:cubicBezTo>
                <a:cubicBezTo>
                  <a:pt x="3366" y="620"/>
                  <a:pt x="3365" y="620"/>
                  <a:pt x="3365" y="619"/>
                </a:cubicBezTo>
                <a:cubicBezTo>
                  <a:pt x="3364" y="619"/>
                  <a:pt x="3363" y="618"/>
                  <a:pt x="3363" y="618"/>
                </a:cubicBezTo>
                <a:cubicBezTo>
                  <a:pt x="3362" y="618"/>
                  <a:pt x="3362" y="617"/>
                  <a:pt x="3362" y="617"/>
                </a:cubicBezTo>
                <a:cubicBezTo>
                  <a:pt x="3361" y="617"/>
                  <a:pt x="3361" y="616"/>
                  <a:pt x="3361" y="616"/>
                </a:cubicBezTo>
                <a:cubicBezTo>
                  <a:pt x="3360" y="615"/>
                  <a:pt x="3359" y="615"/>
                  <a:pt x="3359" y="614"/>
                </a:cubicBezTo>
                <a:cubicBezTo>
                  <a:pt x="3358" y="614"/>
                  <a:pt x="3358" y="613"/>
                  <a:pt x="3357" y="612"/>
                </a:cubicBezTo>
                <a:cubicBezTo>
                  <a:pt x="3357" y="611"/>
                  <a:pt x="3356" y="610"/>
                  <a:pt x="3356" y="610"/>
                </a:cubicBezTo>
                <a:cubicBezTo>
                  <a:pt x="3355" y="609"/>
                  <a:pt x="3354" y="608"/>
                  <a:pt x="3354" y="608"/>
                </a:cubicBezTo>
                <a:cubicBezTo>
                  <a:pt x="3353" y="608"/>
                  <a:pt x="3352" y="608"/>
                  <a:pt x="3351" y="608"/>
                </a:cubicBezTo>
                <a:cubicBezTo>
                  <a:pt x="3349" y="608"/>
                  <a:pt x="3347" y="609"/>
                  <a:pt x="3346" y="609"/>
                </a:cubicBezTo>
                <a:cubicBezTo>
                  <a:pt x="3345" y="608"/>
                  <a:pt x="3344" y="608"/>
                  <a:pt x="3343" y="608"/>
                </a:cubicBezTo>
                <a:cubicBezTo>
                  <a:pt x="3343" y="608"/>
                  <a:pt x="3342" y="608"/>
                  <a:pt x="3341" y="608"/>
                </a:cubicBezTo>
                <a:cubicBezTo>
                  <a:pt x="3341" y="609"/>
                  <a:pt x="3341" y="609"/>
                  <a:pt x="3342" y="609"/>
                </a:cubicBezTo>
                <a:cubicBezTo>
                  <a:pt x="3342" y="609"/>
                  <a:pt x="3342" y="610"/>
                  <a:pt x="3342" y="610"/>
                </a:cubicBezTo>
                <a:cubicBezTo>
                  <a:pt x="3342" y="610"/>
                  <a:pt x="3342" y="611"/>
                  <a:pt x="3341" y="611"/>
                </a:cubicBezTo>
                <a:cubicBezTo>
                  <a:pt x="3341" y="611"/>
                  <a:pt x="3341" y="611"/>
                  <a:pt x="3342" y="612"/>
                </a:cubicBezTo>
                <a:cubicBezTo>
                  <a:pt x="3342" y="612"/>
                  <a:pt x="3342" y="612"/>
                  <a:pt x="3342" y="612"/>
                </a:cubicBezTo>
                <a:cubicBezTo>
                  <a:pt x="3342" y="613"/>
                  <a:pt x="3341" y="614"/>
                  <a:pt x="3341" y="614"/>
                </a:cubicBezTo>
                <a:cubicBezTo>
                  <a:pt x="3341" y="615"/>
                  <a:pt x="3341" y="616"/>
                  <a:pt x="3341" y="617"/>
                </a:cubicBezTo>
                <a:cubicBezTo>
                  <a:pt x="3340" y="617"/>
                  <a:pt x="3340" y="618"/>
                  <a:pt x="3340" y="618"/>
                </a:cubicBezTo>
                <a:cubicBezTo>
                  <a:pt x="3339" y="619"/>
                  <a:pt x="3339" y="620"/>
                  <a:pt x="3338" y="620"/>
                </a:cubicBezTo>
                <a:cubicBezTo>
                  <a:pt x="3338" y="620"/>
                  <a:pt x="3337" y="620"/>
                  <a:pt x="3337" y="620"/>
                </a:cubicBezTo>
                <a:cubicBezTo>
                  <a:pt x="3337" y="620"/>
                  <a:pt x="3336" y="621"/>
                  <a:pt x="3336" y="621"/>
                </a:cubicBezTo>
                <a:cubicBezTo>
                  <a:pt x="3336" y="620"/>
                  <a:pt x="3336" y="620"/>
                  <a:pt x="3337" y="620"/>
                </a:cubicBezTo>
                <a:cubicBezTo>
                  <a:pt x="3337" y="620"/>
                  <a:pt x="3337" y="619"/>
                  <a:pt x="3337" y="619"/>
                </a:cubicBezTo>
                <a:cubicBezTo>
                  <a:pt x="3338" y="618"/>
                  <a:pt x="3338" y="618"/>
                  <a:pt x="3339" y="617"/>
                </a:cubicBezTo>
                <a:cubicBezTo>
                  <a:pt x="3339" y="617"/>
                  <a:pt x="3339" y="616"/>
                  <a:pt x="3340" y="616"/>
                </a:cubicBezTo>
                <a:cubicBezTo>
                  <a:pt x="3340" y="616"/>
                  <a:pt x="3340" y="615"/>
                  <a:pt x="3340" y="615"/>
                </a:cubicBezTo>
                <a:cubicBezTo>
                  <a:pt x="3340" y="615"/>
                  <a:pt x="3341" y="613"/>
                  <a:pt x="3340" y="613"/>
                </a:cubicBezTo>
                <a:cubicBezTo>
                  <a:pt x="3339" y="613"/>
                  <a:pt x="3338" y="614"/>
                  <a:pt x="3338" y="614"/>
                </a:cubicBezTo>
                <a:cubicBezTo>
                  <a:pt x="3337" y="614"/>
                  <a:pt x="3337" y="615"/>
                  <a:pt x="3337" y="615"/>
                </a:cubicBezTo>
                <a:cubicBezTo>
                  <a:pt x="3336" y="615"/>
                  <a:pt x="3336" y="616"/>
                  <a:pt x="3336" y="616"/>
                </a:cubicBezTo>
                <a:cubicBezTo>
                  <a:pt x="3335" y="617"/>
                  <a:pt x="3335" y="617"/>
                  <a:pt x="3334" y="617"/>
                </a:cubicBezTo>
                <a:cubicBezTo>
                  <a:pt x="3334" y="618"/>
                  <a:pt x="3334" y="618"/>
                  <a:pt x="3333" y="618"/>
                </a:cubicBezTo>
                <a:cubicBezTo>
                  <a:pt x="3333" y="618"/>
                  <a:pt x="3333" y="619"/>
                  <a:pt x="3332" y="619"/>
                </a:cubicBezTo>
                <a:cubicBezTo>
                  <a:pt x="3332" y="619"/>
                  <a:pt x="3331" y="619"/>
                  <a:pt x="3330" y="619"/>
                </a:cubicBezTo>
                <a:cubicBezTo>
                  <a:pt x="3329" y="620"/>
                  <a:pt x="3329" y="620"/>
                  <a:pt x="3328" y="620"/>
                </a:cubicBezTo>
                <a:cubicBezTo>
                  <a:pt x="3327" y="620"/>
                  <a:pt x="3327" y="620"/>
                  <a:pt x="3326" y="620"/>
                </a:cubicBezTo>
                <a:cubicBezTo>
                  <a:pt x="3326" y="620"/>
                  <a:pt x="3325" y="620"/>
                  <a:pt x="3325" y="620"/>
                </a:cubicBezTo>
                <a:cubicBezTo>
                  <a:pt x="3325" y="620"/>
                  <a:pt x="3325" y="619"/>
                  <a:pt x="3325" y="619"/>
                </a:cubicBezTo>
                <a:cubicBezTo>
                  <a:pt x="3325" y="619"/>
                  <a:pt x="3325" y="619"/>
                  <a:pt x="3325" y="619"/>
                </a:cubicBezTo>
                <a:cubicBezTo>
                  <a:pt x="3326" y="619"/>
                  <a:pt x="3326" y="618"/>
                  <a:pt x="3326" y="618"/>
                </a:cubicBezTo>
                <a:cubicBezTo>
                  <a:pt x="3327" y="617"/>
                  <a:pt x="3328" y="618"/>
                  <a:pt x="3328" y="617"/>
                </a:cubicBezTo>
                <a:cubicBezTo>
                  <a:pt x="3329" y="617"/>
                  <a:pt x="3329" y="616"/>
                  <a:pt x="3329" y="616"/>
                </a:cubicBezTo>
                <a:cubicBezTo>
                  <a:pt x="3329" y="616"/>
                  <a:pt x="3329" y="615"/>
                  <a:pt x="3330" y="615"/>
                </a:cubicBezTo>
                <a:cubicBezTo>
                  <a:pt x="3330" y="615"/>
                  <a:pt x="3331" y="615"/>
                  <a:pt x="3331" y="614"/>
                </a:cubicBezTo>
                <a:cubicBezTo>
                  <a:pt x="3331" y="613"/>
                  <a:pt x="3331" y="614"/>
                  <a:pt x="3330" y="614"/>
                </a:cubicBezTo>
                <a:cubicBezTo>
                  <a:pt x="3330" y="614"/>
                  <a:pt x="3329" y="614"/>
                  <a:pt x="3329" y="613"/>
                </a:cubicBezTo>
                <a:cubicBezTo>
                  <a:pt x="3329" y="613"/>
                  <a:pt x="3329" y="613"/>
                  <a:pt x="3328" y="613"/>
                </a:cubicBezTo>
                <a:cubicBezTo>
                  <a:pt x="3328" y="613"/>
                  <a:pt x="3326" y="613"/>
                  <a:pt x="3326" y="612"/>
                </a:cubicBezTo>
                <a:cubicBezTo>
                  <a:pt x="3327" y="612"/>
                  <a:pt x="3327" y="612"/>
                  <a:pt x="3328" y="612"/>
                </a:cubicBezTo>
                <a:cubicBezTo>
                  <a:pt x="3328" y="611"/>
                  <a:pt x="3328" y="611"/>
                  <a:pt x="3328" y="611"/>
                </a:cubicBezTo>
                <a:cubicBezTo>
                  <a:pt x="3328" y="610"/>
                  <a:pt x="3328" y="610"/>
                  <a:pt x="3328" y="610"/>
                </a:cubicBezTo>
                <a:cubicBezTo>
                  <a:pt x="3328" y="609"/>
                  <a:pt x="3328" y="609"/>
                  <a:pt x="3328" y="609"/>
                </a:cubicBezTo>
                <a:cubicBezTo>
                  <a:pt x="3327" y="608"/>
                  <a:pt x="3326" y="608"/>
                  <a:pt x="3326" y="609"/>
                </a:cubicBezTo>
                <a:cubicBezTo>
                  <a:pt x="3325" y="609"/>
                  <a:pt x="3325" y="609"/>
                  <a:pt x="3325" y="609"/>
                </a:cubicBezTo>
                <a:cubicBezTo>
                  <a:pt x="3324" y="610"/>
                  <a:pt x="3324" y="610"/>
                  <a:pt x="3324" y="610"/>
                </a:cubicBezTo>
                <a:cubicBezTo>
                  <a:pt x="3323" y="610"/>
                  <a:pt x="3323" y="610"/>
                  <a:pt x="3323" y="611"/>
                </a:cubicBezTo>
                <a:cubicBezTo>
                  <a:pt x="3323" y="611"/>
                  <a:pt x="3323" y="611"/>
                  <a:pt x="3324" y="611"/>
                </a:cubicBezTo>
                <a:cubicBezTo>
                  <a:pt x="3324" y="612"/>
                  <a:pt x="3324" y="612"/>
                  <a:pt x="3324" y="612"/>
                </a:cubicBezTo>
                <a:cubicBezTo>
                  <a:pt x="3324" y="612"/>
                  <a:pt x="3325" y="612"/>
                  <a:pt x="3325" y="613"/>
                </a:cubicBezTo>
                <a:cubicBezTo>
                  <a:pt x="3325" y="613"/>
                  <a:pt x="3324" y="614"/>
                  <a:pt x="3324" y="614"/>
                </a:cubicBezTo>
                <a:cubicBezTo>
                  <a:pt x="3324" y="614"/>
                  <a:pt x="3323" y="614"/>
                  <a:pt x="3323" y="615"/>
                </a:cubicBezTo>
                <a:cubicBezTo>
                  <a:pt x="3323" y="615"/>
                  <a:pt x="3322" y="615"/>
                  <a:pt x="3322" y="615"/>
                </a:cubicBezTo>
                <a:cubicBezTo>
                  <a:pt x="3321" y="615"/>
                  <a:pt x="3321" y="615"/>
                  <a:pt x="3321" y="615"/>
                </a:cubicBezTo>
                <a:cubicBezTo>
                  <a:pt x="3321" y="615"/>
                  <a:pt x="3320" y="616"/>
                  <a:pt x="3320" y="616"/>
                </a:cubicBezTo>
                <a:cubicBezTo>
                  <a:pt x="3320" y="616"/>
                  <a:pt x="3319" y="616"/>
                  <a:pt x="3319" y="616"/>
                </a:cubicBezTo>
                <a:cubicBezTo>
                  <a:pt x="3318" y="616"/>
                  <a:pt x="3318" y="614"/>
                  <a:pt x="3318" y="614"/>
                </a:cubicBezTo>
                <a:cubicBezTo>
                  <a:pt x="3319" y="613"/>
                  <a:pt x="3319" y="612"/>
                  <a:pt x="3320" y="612"/>
                </a:cubicBezTo>
                <a:cubicBezTo>
                  <a:pt x="3320" y="611"/>
                  <a:pt x="3320" y="610"/>
                  <a:pt x="3320" y="609"/>
                </a:cubicBezTo>
                <a:cubicBezTo>
                  <a:pt x="3320" y="608"/>
                  <a:pt x="3319" y="608"/>
                  <a:pt x="3320" y="607"/>
                </a:cubicBezTo>
                <a:cubicBezTo>
                  <a:pt x="3320" y="606"/>
                  <a:pt x="3320" y="606"/>
                  <a:pt x="3320" y="606"/>
                </a:cubicBezTo>
                <a:cubicBezTo>
                  <a:pt x="3320" y="604"/>
                  <a:pt x="3320" y="604"/>
                  <a:pt x="3319" y="603"/>
                </a:cubicBezTo>
                <a:cubicBezTo>
                  <a:pt x="3318" y="602"/>
                  <a:pt x="3318" y="602"/>
                  <a:pt x="3317" y="602"/>
                </a:cubicBezTo>
                <a:cubicBezTo>
                  <a:pt x="3316" y="602"/>
                  <a:pt x="3315" y="602"/>
                  <a:pt x="3314" y="602"/>
                </a:cubicBezTo>
                <a:cubicBezTo>
                  <a:pt x="3313" y="602"/>
                  <a:pt x="3312" y="602"/>
                  <a:pt x="3311" y="602"/>
                </a:cubicBezTo>
                <a:cubicBezTo>
                  <a:pt x="3310" y="602"/>
                  <a:pt x="3309" y="602"/>
                  <a:pt x="3308" y="602"/>
                </a:cubicBezTo>
                <a:cubicBezTo>
                  <a:pt x="3308" y="602"/>
                  <a:pt x="3307" y="602"/>
                  <a:pt x="3306" y="602"/>
                </a:cubicBezTo>
                <a:cubicBezTo>
                  <a:pt x="3305" y="602"/>
                  <a:pt x="3304" y="602"/>
                  <a:pt x="3303" y="602"/>
                </a:cubicBezTo>
                <a:cubicBezTo>
                  <a:pt x="3303" y="602"/>
                  <a:pt x="3302" y="601"/>
                  <a:pt x="3302" y="600"/>
                </a:cubicBezTo>
                <a:cubicBezTo>
                  <a:pt x="3301" y="600"/>
                  <a:pt x="3301" y="599"/>
                  <a:pt x="3302" y="599"/>
                </a:cubicBezTo>
                <a:cubicBezTo>
                  <a:pt x="3302" y="598"/>
                  <a:pt x="3302" y="598"/>
                  <a:pt x="3303" y="598"/>
                </a:cubicBezTo>
                <a:cubicBezTo>
                  <a:pt x="3303" y="598"/>
                  <a:pt x="3303" y="597"/>
                  <a:pt x="3303" y="597"/>
                </a:cubicBezTo>
                <a:cubicBezTo>
                  <a:pt x="3304" y="596"/>
                  <a:pt x="3305" y="596"/>
                  <a:pt x="3306" y="596"/>
                </a:cubicBezTo>
                <a:cubicBezTo>
                  <a:pt x="3307" y="595"/>
                  <a:pt x="3308" y="595"/>
                  <a:pt x="3309" y="594"/>
                </a:cubicBezTo>
                <a:cubicBezTo>
                  <a:pt x="3309" y="594"/>
                  <a:pt x="3310" y="594"/>
                  <a:pt x="3310" y="593"/>
                </a:cubicBezTo>
                <a:cubicBezTo>
                  <a:pt x="3310" y="593"/>
                  <a:pt x="3311" y="593"/>
                  <a:pt x="3311" y="593"/>
                </a:cubicBezTo>
                <a:cubicBezTo>
                  <a:pt x="3311" y="593"/>
                  <a:pt x="3312" y="593"/>
                  <a:pt x="3312" y="592"/>
                </a:cubicBezTo>
                <a:cubicBezTo>
                  <a:pt x="3313" y="592"/>
                  <a:pt x="3314" y="592"/>
                  <a:pt x="3314" y="591"/>
                </a:cubicBezTo>
                <a:cubicBezTo>
                  <a:pt x="3314" y="591"/>
                  <a:pt x="3314" y="590"/>
                  <a:pt x="3315" y="590"/>
                </a:cubicBezTo>
                <a:cubicBezTo>
                  <a:pt x="3315" y="590"/>
                  <a:pt x="3315" y="589"/>
                  <a:pt x="3316" y="589"/>
                </a:cubicBezTo>
                <a:cubicBezTo>
                  <a:pt x="3317" y="588"/>
                  <a:pt x="3318" y="588"/>
                  <a:pt x="3319" y="587"/>
                </a:cubicBezTo>
                <a:cubicBezTo>
                  <a:pt x="3320" y="587"/>
                  <a:pt x="3321" y="586"/>
                  <a:pt x="3322" y="586"/>
                </a:cubicBezTo>
                <a:cubicBezTo>
                  <a:pt x="3322" y="585"/>
                  <a:pt x="3323" y="585"/>
                  <a:pt x="3324" y="584"/>
                </a:cubicBezTo>
                <a:cubicBezTo>
                  <a:pt x="3325" y="584"/>
                  <a:pt x="3326" y="583"/>
                  <a:pt x="3326" y="583"/>
                </a:cubicBezTo>
                <a:cubicBezTo>
                  <a:pt x="3327" y="582"/>
                  <a:pt x="3328" y="582"/>
                  <a:pt x="3328" y="581"/>
                </a:cubicBezTo>
                <a:cubicBezTo>
                  <a:pt x="3329" y="581"/>
                  <a:pt x="3329" y="581"/>
                  <a:pt x="3330" y="580"/>
                </a:cubicBezTo>
                <a:cubicBezTo>
                  <a:pt x="3330" y="580"/>
                  <a:pt x="3331" y="579"/>
                  <a:pt x="3331" y="578"/>
                </a:cubicBezTo>
                <a:cubicBezTo>
                  <a:pt x="3333" y="577"/>
                  <a:pt x="3334" y="576"/>
                  <a:pt x="3336" y="575"/>
                </a:cubicBezTo>
                <a:cubicBezTo>
                  <a:pt x="3336" y="575"/>
                  <a:pt x="3336" y="574"/>
                  <a:pt x="3336" y="574"/>
                </a:cubicBezTo>
                <a:cubicBezTo>
                  <a:pt x="3336" y="574"/>
                  <a:pt x="3336" y="574"/>
                  <a:pt x="3336" y="573"/>
                </a:cubicBezTo>
                <a:cubicBezTo>
                  <a:pt x="3335" y="572"/>
                  <a:pt x="3336" y="572"/>
                  <a:pt x="3336" y="571"/>
                </a:cubicBezTo>
                <a:cubicBezTo>
                  <a:pt x="3337" y="571"/>
                  <a:pt x="3337" y="570"/>
                  <a:pt x="3338" y="569"/>
                </a:cubicBezTo>
                <a:cubicBezTo>
                  <a:pt x="3339" y="568"/>
                  <a:pt x="3339" y="568"/>
                  <a:pt x="3340" y="567"/>
                </a:cubicBezTo>
                <a:cubicBezTo>
                  <a:pt x="3341" y="566"/>
                  <a:pt x="3342" y="565"/>
                  <a:pt x="3343" y="564"/>
                </a:cubicBezTo>
                <a:cubicBezTo>
                  <a:pt x="3343" y="564"/>
                  <a:pt x="3344" y="563"/>
                  <a:pt x="3345" y="563"/>
                </a:cubicBezTo>
                <a:cubicBezTo>
                  <a:pt x="3346" y="562"/>
                  <a:pt x="3347" y="561"/>
                  <a:pt x="3348" y="560"/>
                </a:cubicBezTo>
                <a:cubicBezTo>
                  <a:pt x="3350" y="560"/>
                  <a:pt x="3350" y="558"/>
                  <a:pt x="3351" y="557"/>
                </a:cubicBezTo>
                <a:cubicBezTo>
                  <a:pt x="3352" y="556"/>
                  <a:pt x="3353" y="556"/>
                  <a:pt x="3354" y="555"/>
                </a:cubicBezTo>
                <a:cubicBezTo>
                  <a:pt x="3355" y="555"/>
                  <a:pt x="3356" y="554"/>
                  <a:pt x="3357" y="553"/>
                </a:cubicBezTo>
                <a:cubicBezTo>
                  <a:pt x="3358" y="553"/>
                  <a:pt x="3360" y="553"/>
                  <a:pt x="3361" y="552"/>
                </a:cubicBezTo>
                <a:cubicBezTo>
                  <a:pt x="3362" y="552"/>
                  <a:pt x="3363" y="549"/>
                  <a:pt x="3364" y="548"/>
                </a:cubicBezTo>
                <a:cubicBezTo>
                  <a:pt x="3364" y="547"/>
                  <a:pt x="3364" y="546"/>
                  <a:pt x="3365" y="545"/>
                </a:cubicBezTo>
                <a:cubicBezTo>
                  <a:pt x="3365" y="544"/>
                  <a:pt x="3366" y="543"/>
                  <a:pt x="3366" y="543"/>
                </a:cubicBezTo>
                <a:cubicBezTo>
                  <a:pt x="3367" y="542"/>
                  <a:pt x="3368" y="541"/>
                  <a:pt x="3370" y="540"/>
                </a:cubicBezTo>
                <a:cubicBezTo>
                  <a:pt x="3371" y="540"/>
                  <a:pt x="3372" y="539"/>
                  <a:pt x="3373" y="538"/>
                </a:cubicBezTo>
                <a:cubicBezTo>
                  <a:pt x="3373" y="537"/>
                  <a:pt x="3374" y="537"/>
                  <a:pt x="3375" y="536"/>
                </a:cubicBezTo>
                <a:cubicBezTo>
                  <a:pt x="3375" y="536"/>
                  <a:pt x="3376" y="535"/>
                  <a:pt x="3376" y="535"/>
                </a:cubicBezTo>
                <a:cubicBezTo>
                  <a:pt x="3377" y="533"/>
                  <a:pt x="3378" y="533"/>
                  <a:pt x="3379" y="532"/>
                </a:cubicBezTo>
                <a:cubicBezTo>
                  <a:pt x="3380" y="531"/>
                  <a:pt x="3381" y="531"/>
                  <a:pt x="3382" y="530"/>
                </a:cubicBezTo>
                <a:cubicBezTo>
                  <a:pt x="3383" y="529"/>
                  <a:pt x="3385" y="528"/>
                  <a:pt x="3387" y="528"/>
                </a:cubicBezTo>
                <a:cubicBezTo>
                  <a:pt x="3387" y="527"/>
                  <a:pt x="3388" y="527"/>
                  <a:pt x="3389" y="527"/>
                </a:cubicBezTo>
                <a:cubicBezTo>
                  <a:pt x="3390" y="527"/>
                  <a:pt x="3391" y="526"/>
                  <a:pt x="3391" y="526"/>
                </a:cubicBezTo>
                <a:cubicBezTo>
                  <a:pt x="3392" y="526"/>
                  <a:pt x="3393" y="526"/>
                  <a:pt x="3394" y="526"/>
                </a:cubicBezTo>
                <a:cubicBezTo>
                  <a:pt x="3395" y="526"/>
                  <a:pt x="3395" y="526"/>
                  <a:pt x="3396" y="526"/>
                </a:cubicBezTo>
                <a:cubicBezTo>
                  <a:pt x="3397" y="527"/>
                  <a:pt x="3398" y="526"/>
                  <a:pt x="3398" y="526"/>
                </a:cubicBezTo>
                <a:cubicBezTo>
                  <a:pt x="3399" y="525"/>
                  <a:pt x="3400" y="525"/>
                  <a:pt x="3401" y="525"/>
                </a:cubicBezTo>
                <a:cubicBezTo>
                  <a:pt x="3402" y="525"/>
                  <a:pt x="3403" y="525"/>
                  <a:pt x="3404" y="525"/>
                </a:cubicBezTo>
                <a:cubicBezTo>
                  <a:pt x="3404" y="525"/>
                  <a:pt x="3405" y="525"/>
                  <a:pt x="3405" y="525"/>
                </a:cubicBezTo>
                <a:cubicBezTo>
                  <a:pt x="3406" y="525"/>
                  <a:pt x="3407" y="526"/>
                  <a:pt x="3408" y="526"/>
                </a:cubicBezTo>
                <a:cubicBezTo>
                  <a:pt x="3408" y="526"/>
                  <a:pt x="3409" y="526"/>
                  <a:pt x="3410" y="525"/>
                </a:cubicBezTo>
                <a:cubicBezTo>
                  <a:pt x="3411" y="525"/>
                  <a:pt x="3412" y="526"/>
                  <a:pt x="3413" y="526"/>
                </a:cubicBezTo>
                <a:cubicBezTo>
                  <a:pt x="3414" y="526"/>
                  <a:pt x="3414" y="525"/>
                  <a:pt x="3415" y="525"/>
                </a:cubicBezTo>
                <a:cubicBezTo>
                  <a:pt x="3416" y="525"/>
                  <a:pt x="3417" y="525"/>
                  <a:pt x="3418" y="525"/>
                </a:cubicBezTo>
                <a:cubicBezTo>
                  <a:pt x="3419" y="525"/>
                  <a:pt x="3420" y="525"/>
                  <a:pt x="3421" y="525"/>
                </a:cubicBezTo>
                <a:cubicBezTo>
                  <a:pt x="3421" y="525"/>
                  <a:pt x="3423" y="525"/>
                  <a:pt x="3423" y="525"/>
                </a:cubicBezTo>
                <a:cubicBezTo>
                  <a:pt x="3424" y="526"/>
                  <a:pt x="3423" y="526"/>
                  <a:pt x="3423" y="527"/>
                </a:cubicBezTo>
                <a:cubicBezTo>
                  <a:pt x="3423" y="527"/>
                  <a:pt x="3422" y="527"/>
                  <a:pt x="3422" y="528"/>
                </a:cubicBezTo>
                <a:cubicBezTo>
                  <a:pt x="3423" y="528"/>
                  <a:pt x="3423" y="528"/>
                  <a:pt x="3423" y="528"/>
                </a:cubicBezTo>
                <a:cubicBezTo>
                  <a:pt x="3425" y="528"/>
                  <a:pt x="3426" y="529"/>
                  <a:pt x="3427" y="529"/>
                </a:cubicBezTo>
                <a:cubicBezTo>
                  <a:pt x="3428" y="529"/>
                  <a:pt x="3429" y="529"/>
                  <a:pt x="3429" y="528"/>
                </a:cubicBezTo>
                <a:cubicBezTo>
                  <a:pt x="3429" y="527"/>
                  <a:pt x="3429" y="527"/>
                  <a:pt x="3430" y="526"/>
                </a:cubicBezTo>
                <a:cubicBezTo>
                  <a:pt x="3430" y="525"/>
                  <a:pt x="3431" y="524"/>
                  <a:pt x="3432" y="524"/>
                </a:cubicBezTo>
                <a:cubicBezTo>
                  <a:pt x="3433" y="525"/>
                  <a:pt x="3434" y="525"/>
                  <a:pt x="3435" y="525"/>
                </a:cubicBezTo>
                <a:cubicBezTo>
                  <a:pt x="3436" y="526"/>
                  <a:pt x="3436" y="526"/>
                  <a:pt x="3437" y="527"/>
                </a:cubicBezTo>
                <a:cubicBezTo>
                  <a:pt x="3438" y="527"/>
                  <a:pt x="3439" y="527"/>
                  <a:pt x="3440" y="528"/>
                </a:cubicBezTo>
                <a:cubicBezTo>
                  <a:pt x="3440" y="528"/>
                  <a:pt x="3441" y="528"/>
                  <a:pt x="3441" y="528"/>
                </a:cubicBezTo>
                <a:cubicBezTo>
                  <a:pt x="3443" y="528"/>
                  <a:pt x="3445" y="528"/>
                  <a:pt x="3446" y="528"/>
                </a:cubicBezTo>
                <a:cubicBezTo>
                  <a:pt x="3447" y="527"/>
                  <a:pt x="3448" y="526"/>
                  <a:pt x="3448" y="526"/>
                </a:cubicBezTo>
                <a:cubicBezTo>
                  <a:pt x="3450" y="525"/>
                  <a:pt x="3452" y="525"/>
                  <a:pt x="3454" y="527"/>
                </a:cubicBezTo>
                <a:cubicBezTo>
                  <a:pt x="3455" y="527"/>
                  <a:pt x="3455" y="527"/>
                  <a:pt x="3456" y="528"/>
                </a:cubicBezTo>
                <a:cubicBezTo>
                  <a:pt x="3457" y="528"/>
                  <a:pt x="3459" y="528"/>
                  <a:pt x="3458" y="527"/>
                </a:cubicBezTo>
                <a:cubicBezTo>
                  <a:pt x="3458" y="527"/>
                  <a:pt x="3458" y="527"/>
                  <a:pt x="3458" y="526"/>
                </a:cubicBezTo>
                <a:cubicBezTo>
                  <a:pt x="3457" y="526"/>
                  <a:pt x="3457" y="526"/>
                  <a:pt x="3457" y="525"/>
                </a:cubicBezTo>
                <a:cubicBezTo>
                  <a:pt x="3456" y="525"/>
                  <a:pt x="3456" y="525"/>
                  <a:pt x="3456" y="525"/>
                </a:cubicBezTo>
                <a:cubicBezTo>
                  <a:pt x="3455" y="525"/>
                  <a:pt x="3456" y="524"/>
                  <a:pt x="3456" y="524"/>
                </a:cubicBezTo>
                <a:cubicBezTo>
                  <a:pt x="3457" y="524"/>
                  <a:pt x="3458" y="524"/>
                  <a:pt x="3459" y="524"/>
                </a:cubicBezTo>
                <a:cubicBezTo>
                  <a:pt x="3460" y="524"/>
                  <a:pt x="3461" y="525"/>
                  <a:pt x="3461" y="524"/>
                </a:cubicBezTo>
                <a:cubicBezTo>
                  <a:pt x="3462" y="524"/>
                  <a:pt x="3461" y="523"/>
                  <a:pt x="3461" y="523"/>
                </a:cubicBezTo>
                <a:cubicBezTo>
                  <a:pt x="3460" y="523"/>
                  <a:pt x="3460" y="523"/>
                  <a:pt x="3460" y="522"/>
                </a:cubicBezTo>
                <a:cubicBezTo>
                  <a:pt x="3460" y="521"/>
                  <a:pt x="3461" y="521"/>
                  <a:pt x="3462" y="521"/>
                </a:cubicBezTo>
                <a:cubicBezTo>
                  <a:pt x="3462" y="520"/>
                  <a:pt x="3462" y="520"/>
                  <a:pt x="3463" y="520"/>
                </a:cubicBezTo>
                <a:cubicBezTo>
                  <a:pt x="3463" y="519"/>
                  <a:pt x="3464" y="519"/>
                  <a:pt x="3464" y="519"/>
                </a:cubicBezTo>
                <a:cubicBezTo>
                  <a:pt x="3465" y="519"/>
                  <a:pt x="3466" y="519"/>
                  <a:pt x="3467" y="519"/>
                </a:cubicBezTo>
                <a:cubicBezTo>
                  <a:pt x="3467" y="519"/>
                  <a:pt x="3468" y="519"/>
                  <a:pt x="3468" y="520"/>
                </a:cubicBezTo>
                <a:cubicBezTo>
                  <a:pt x="3469" y="520"/>
                  <a:pt x="3470" y="520"/>
                  <a:pt x="3471" y="520"/>
                </a:cubicBezTo>
                <a:cubicBezTo>
                  <a:pt x="3472" y="521"/>
                  <a:pt x="3472" y="521"/>
                  <a:pt x="3473" y="521"/>
                </a:cubicBezTo>
                <a:cubicBezTo>
                  <a:pt x="3474" y="522"/>
                  <a:pt x="3475" y="522"/>
                  <a:pt x="3476" y="522"/>
                </a:cubicBezTo>
                <a:cubicBezTo>
                  <a:pt x="3477" y="522"/>
                  <a:pt x="3477" y="523"/>
                  <a:pt x="3477" y="524"/>
                </a:cubicBezTo>
                <a:cubicBezTo>
                  <a:pt x="3478" y="525"/>
                  <a:pt x="3479" y="525"/>
                  <a:pt x="3479" y="524"/>
                </a:cubicBezTo>
                <a:cubicBezTo>
                  <a:pt x="3480" y="524"/>
                  <a:pt x="3480" y="524"/>
                  <a:pt x="3480" y="524"/>
                </a:cubicBezTo>
                <a:cubicBezTo>
                  <a:pt x="3481" y="524"/>
                  <a:pt x="3481" y="523"/>
                  <a:pt x="3481" y="523"/>
                </a:cubicBezTo>
                <a:cubicBezTo>
                  <a:pt x="3482" y="523"/>
                  <a:pt x="3482" y="523"/>
                  <a:pt x="3482" y="522"/>
                </a:cubicBezTo>
                <a:cubicBezTo>
                  <a:pt x="3483" y="522"/>
                  <a:pt x="3483" y="522"/>
                  <a:pt x="3483" y="522"/>
                </a:cubicBezTo>
                <a:cubicBezTo>
                  <a:pt x="3484" y="523"/>
                  <a:pt x="3485" y="523"/>
                  <a:pt x="3485" y="524"/>
                </a:cubicBezTo>
                <a:cubicBezTo>
                  <a:pt x="3486" y="524"/>
                  <a:pt x="3486" y="524"/>
                  <a:pt x="3487" y="524"/>
                </a:cubicBezTo>
                <a:cubicBezTo>
                  <a:pt x="3487" y="524"/>
                  <a:pt x="3488" y="524"/>
                  <a:pt x="3489" y="525"/>
                </a:cubicBezTo>
                <a:cubicBezTo>
                  <a:pt x="3489" y="525"/>
                  <a:pt x="3489" y="525"/>
                  <a:pt x="3490" y="526"/>
                </a:cubicBezTo>
                <a:cubicBezTo>
                  <a:pt x="3490" y="526"/>
                  <a:pt x="3490" y="527"/>
                  <a:pt x="3490" y="527"/>
                </a:cubicBezTo>
                <a:cubicBezTo>
                  <a:pt x="3491" y="528"/>
                  <a:pt x="3492" y="527"/>
                  <a:pt x="3492" y="528"/>
                </a:cubicBezTo>
                <a:cubicBezTo>
                  <a:pt x="3493" y="528"/>
                  <a:pt x="3495" y="528"/>
                  <a:pt x="3495" y="529"/>
                </a:cubicBezTo>
                <a:cubicBezTo>
                  <a:pt x="3495" y="529"/>
                  <a:pt x="3495" y="529"/>
                  <a:pt x="3495" y="529"/>
                </a:cubicBezTo>
                <a:cubicBezTo>
                  <a:pt x="3495" y="529"/>
                  <a:pt x="3494" y="529"/>
                  <a:pt x="3494" y="529"/>
                </a:cubicBezTo>
                <a:cubicBezTo>
                  <a:pt x="3494" y="529"/>
                  <a:pt x="3494" y="529"/>
                  <a:pt x="3494" y="529"/>
                </a:cubicBezTo>
                <a:cubicBezTo>
                  <a:pt x="3493" y="529"/>
                  <a:pt x="3493" y="529"/>
                  <a:pt x="3492" y="529"/>
                </a:cubicBezTo>
                <a:cubicBezTo>
                  <a:pt x="3491" y="530"/>
                  <a:pt x="3490" y="529"/>
                  <a:pt x="3490" y="529"/>
                </a:cubicBezTo>
                <a:cubicBezTo>
                  <a:pt x="3489" y="529"/>
                  <a:pt x="3488" y="529"/>
                  <a:pt x="3488" y="529"/>
                </a:cubicBezTo>
                <a:cubicBezTo>
                  <a:pt x="3487" y="529"/>
                  <a:pt x="3486" y="529"/>
                  <a:pt x="3485" y="530"/>
                </a:cubicBezTo>
                <a:cubicBezTo>
                  <a:pt x="3485" y="530"/>
                  <a:pt x="3485" y="530"/>
                  <a:pt x="3485" y="530"/>
                </a:cubicBezTo>
                <a:cubicBezTo>
                  <a:pt x="3484" y="530"/>
                  <a:pt x="3484" y="530"/>
                  <a:pt x="3483" y="530"/>
                </a:cubicBezTo>
                <a:cubicBezTo>
                  <a:pt x="3483" y="530"/>
                  <a:pt x="3482" y="530"/>
                  <a:pt x="3482" y="531"/>
                </a:cubicBezTo>
                <a:cubicBezTo>
                  <a:pt x="3482" y="531"/>
                  <a:pt x="3483" y="531"/>
                  <a:pt x="3484" y="531"/>
                </a:cubicBezTo>
                <a:cubicBezTo>
                  <a:pt x="3484" y="532"/>
                  <a:pt x="3484" y="533"/>
                  <a:pt x="3485" y="533"/>
                </a:cubicBezTo>
                <a:cubicBezTo>
                  <a:pt x="3485" y="534"/>
                  <a:pt x="3485" y="534"/>
                  <a:pt x="3485" y="534"/>
                </a:cubicBezTo>
                <a:cubicBezTo>
                  <a:pt x="3485" y="535"/>
                  <a:pt x="3486" y="535"/>
                  <a:pt x="3486" y="535"/>
                </a:cubicBezTo>
                <a:cubicBezTo>
                  <a:pt x="3487" y="535"/>
                  <a:pt x="3487" y="534"/>
                  <a:pt x="3487" y="534"/>
                </a:cubicBezTo>
                <a:cubicBezTo>
                  <a:pt x="3488" y="534"/>
                  <a:pt x="3488" y="534"/>
                  <a:pt x="3489" y="534"/>
                </a:cubicBezTo>
                <a:cubicBezTo>
                  <a:pt x="3490" y="534"/>
                  <a:pt x="3491" y="534"/>
                  <a:pt x="3491" y="533"/>
                </a:cubicBezTo>
                <a:cubicBezTo>
                  <a:pt x="3492" y="533"/>
                  <a:pt x="3492" y="533"/>
                  <a:pt x="3493" y="532"/>
                </a:cubicBezTo>
                <a:cubicBezTo>
                  <a:pt x="3493" y="532"/>
                  <a:pt x="3493" y="533"/>
                  <a:pt x="3494" y="532"/>
                </a:cubicBezTo>
                <a:cubicBezTo>
                  <a:pt x="3495" y="532"/>
                  <a:pt x="3496" y="532"/>
                  <a:pt x="3497" y="531"/>
                </a:cubicBezTo>
                <a:cubicBezTo>
                  <a:pt x="3498" y="531"/>
                  <a:pt x="3498" y="532"/>
                  <a:pt x="3499" y="532"/>
                </a:cubicBezTo>
                <a:cubicBezTo>
                  <a:pt x="3500" y="533"/>
                  <a:pt x="3500" y="533"/>
                  <a:pt x="3501" y="533"/>
                </a:cubicBezTo>
                <a:cubicBezTo>
                  <a:pt x="3502" y="534"/>
                  <a:pt x="3502" y="534"/>
                  <a:pt x="3503" y="533"/>
                </a:cubicBezTo>
                <a:cubicBezTo>
                  <a:pt x="3504" y="533"/>
                  <a:pt x="3504" y="532"/>
                  <a:pt x="3504" y="531"/>
                </a:cubicBezTo>
                <a:cubicBezTo>
                  <a:pt x="3505" y="530"/>
                  <a:pt x="3506" y="530"/>
                  <a:pt x="3507" y="530"/>
                </a:cubicBezTo>
                <a:cubicBezTo>
                  <a:pt x="3507" y="530"/>
                  <a:pt x="3508" y="530"/>
                  <a:pt x="3508" y="530"/>
                </a:cubicBezTo>
                <a:cubicBezTo>
                  <a:pt x="3508" y="530"/>
                  <a:pt x="3508" y="529"/>
                  <a:pt x="3508" y="529"/>
                </a:cubicBezTo>
                <a:cubicBezTo>
                  <a:pt x="3509" y="528"/>
                  <a:pt x="3510" y="528"/>
                  <a:pt x="3511" y="528"/>
                </a:cubicBezTo>
                <a:cubicBezTo>
                  <a:pt x="3511" y="529"/>
                  <a:pt x="3511" y="529"/>
                  <a:pt x="3512" y="529"/>
                </a:cubicBezTo>
                <a:cubicBezTo>
                  <a:pt x="3512" y="529"/>
                  <a:pt x="3512" y="529"/>
                  <a:pt x="3513" y="529"/>
                </a:cubicBezTo>
                <a:cubicBezTo>
                  <a:pt x="3514" y="530"/>
                  <a:pt x="3514" y="531"/>
                  <a:pt x="3515" y="531"/>
                </a:cubicBezTo>
                <a:cubicBezTo>
                  <a:pt x="3516" y="531"/>
                  <a:pt x="3517" y="531"/>
                  <a:pt x="3517" y="530"/>
                </a:cubicBezTo>
                <a:cubicBezTo>
                  <a:pt x="3518" y="530"/>
                  <a:pt x="3518" y="530"/>
                  <a:pt x="3518" y="530"/>
                </a:cubicBezTo>
                <a:cubicBezTo>
                  <a:pt x="3519" y="529"/>
                  <a:pt x="3519" y="529"/>
                  <a:pt x="3519" y="529"/>
                </a:cubicBezTo>
                <a:cubicBezTo>
                  <a:pt x="3520" y="529"/>
                  <a:pt x="3521" y="528"/>
                  <a:pt x="3522" y="528"/>
                </a:cubicBezTo>
                <a:cubicBezTo>
                  <a:pt x="3523" y="528"/>
                  <a:pt x="3524" y="528"/>
                  <a:pt x="3525" y="528"/>
                </a:cubicBezTo>
                <a:cubicBezTo>
                  <a:pt x="3526" y="528"/>
                  <a:pt x="3526" y="529"/>
                  <a:pt x="3527" y="529"/>
                </a:cubicBezTo>
                <a:cubicBezTo>
                  <a:pt x="3528" y="529"/>
                  <a:pt x="3528" y="529"/>
                  <a:pt x="3528" y="529"/>
                </a:cubicBezTo>
                <a:cubicBezTo>
                  <a:pt x="3529" y="529"/>
                  <a:pt x="3529" y="529"/>
                  <a:pt x="3530" y="529"/>
                </a:cubicBezTo>
                <a:cubicBezTo>
                  <a:pt x="3530" y="529"/>
                  <a:pt x="3530" y="528"/>
                  <a:pt x="3530" y="528"/>
                </a:cubicBezTo>
                <a:cubicBezTo>
                  <a:pt x="3530" y="528"/>
                  <a:pt x="3530" y="527"/>
                  <a:pt x="3530" y="527"/>
                </a:cubicBezTo>
                <a:cubicBezTo>
                  <a:pt x="3530" y="526"/>
                  <a:pt x="3529" y="525"/>
                  <a:pt x="3528" y="525"/>
                </a:cubicBezTo>
                <a:cubicBezTo>
                  <a:pt x="3528" y="524"/>
                  <a:pt x="3527" y="524"/>
                  <a:pt x="3527" y="524"/>
                </a:cubicBezTo>
                <a:cubicBezTo>
                  <a:pt x="3526" y="523"/>
                  <a:pt x="3525" y="524"/>
                  <a:pt x="3524" y="523"/>
                </a:cubicBezTo>
                <a:cubicBezTo>
                  <a:pt x="3523" y="523"/>
                  <a:pt x="3523" y="523"/>
                  <a:pt x="3522" y="523"/>
                </a:cubicBezTo>
                <a:cubicBezTo>
                  <a:pt x="3522" y="523"/>
                  <a:pt x="3521" y="523"/>
                  <a:pt x="3521" y="523"/>
                </a:cubicBezTo>
                <a:cubicBezTo>
                  <a:pt x="3520" y="523"/>
                  <a:pt x="3521" y="523"/>
                  <a:pt x="3521" y="524"/>
                </a:cubicBezTo>
                <a:cubicBezTo>
                  <a:pt x="3521" y="524"/>
                  <a:pt x="3521" y="524"/>
                  <a:pt x="3521" y="525"/>
                </a:cubicBezTo>
                <a:cubicBezTo>
                  <a:pt x="3520" y="524"/>
                  <a:pt x="3520" y="523"/>
                  <a:pt x="3520" y="524"/>
                </a:cubicBezTo>
                <a:cubicBezTo>
                  <a:pt x="3519" y="524"/>
                  <a:pt x="3519" y="524"/>
                  <a:pt x="3519" y="524"/>
                </a:cubicBezTo>
                <a:cubicBezTo>
                  <a:pt x="3519" y="525"/>
                  <a:pt x="3518" y="525"/>
                  <a:pt x="3518" y="525"/>
                </a:cubicBezTo>
                <a:cubicBezTo>
                  <a:pt x="3518" y="524"/>
                  <a:pt x="3518" y="524"/>
                  <a:pt x="3518" y="523"/>
                </a:cubicBezTo>
                <a:cubicBezTo>
                  <a:pt x="3518" y="523"/>
                  <a:pt x="3518" y="523"/>
                  <a:pt x="3518" y="523"/>
                </a:cubicBezTo>
                <a:cubicBezTo>
                  <a:pt x="3519" y="523"/>
                  <a:pt x="3519" y="523"/>
                  <a:pt x="3519" y="522"/>
                </a:cubicBezTo>
                <a:cubicBezTo>
                  <a:pt x="3520" y="522"/>
                  <a:pt x="3520" y="522"/>
                  <a:pt x="3520" y="522"/>
                </a:cubicBezTo>
                <a:cubicBezTo>
                  <a:pt x="3520" y="521"/>
                  <a:pt x="3519" y="521"/>
                  <a:pt x="3519" y="521"/>
                </a:cubicBezTo>
                <a:cubicBezTo>
                  <a:pt x="3519" y="520"/>
                  <a:pt x="3519" y="519"/>
                  <a:pt x="3519" y="518"/>
                </a:cubicBezTo>
                <a:cubicBezTo>
                  <a:pt x="3519" y="517"/>
                  <a:pt x="3520" y="517"/>
                  <a:pt x="3521" y="517"/>
                </a:cubicBezTo>
                <a:cubicBezTo>
                  <a:pt x="3521" y="517"/>
                  <a:pt x="3522" y="517"/>
                  <a:pt x="3522" y="516"/>
                </a:cubicBezTo>
                <a:cubicBezTo>
                  <a:pt x="3522" y="515"/>
                  <a:pt x="3523" y="514"/>
                  <a:pt x="3525" y="513"/>
                </a:cubicBezTo>
                <a:cubicBezTo>
                  <a:pt x="3525" y="513"/>
                  <a:pt x="3525" y="512"/>
                  <a:pt x="3526" y="512"/>
                </a:cubicBezTo>
                <a:cubicBezTo>
                  <a:pt x="3527" y="511"/>
                  <a:pt x="3528" y="510"/>
                  <a:pt x="3529" y="509"/>
                </a:cubicBezTo>
                <a:cubicBezTo>
                  <a:pt x="3531" y="507"/>
                  <a:pt x="3533" y="506"/>
                  <a:pt x="3535" y="505"/>
                </a:cubicBezTo>
                <a:cubicBezTo>
                  <a:pt x="3535" y="504"/>
                  <a:pt x="3535" y="504"/>
                  <a:pt x="3536" y="504"/>
                </a:cubicBezTo>
                <a:cubicBezTo>
                  <a:pt x="3536" y="503"/>
                  <a:pt x="3537" y="503"/>
                  <a:pt x="3537" y="503"/>
                </a:cubicBezTo>
                <a:cubicBezTo>
                  <a:pt x="3538" y="502"/>
                  <a:pt x="3538" y="501"/>
                  <a:pt x="3539" y="501"/>
                </a:cubicBezTo>
                <a:cubicBezTo>
                  <a:pt x="3540" y="499"/>
                  <a:pt x="3540" y="498"/>
                  <a:pt x="3541" y="497"/>
                </a:cubicBezTo>
                <a:cubicBezTo>
                  <a:pt x="3542" y="497"/>
                  <a:pt x="3543" y="496"/>
                  <a:pt x="3544" y="496"/>
                </a:cubicBezTo>
                <a:cubicBezTo>
                  <a:pt x="3546" y="495"/>
                  <a:pt x="3546" y="494"/>
                  <a:pt x="3546" y="492"/>
                </a:cubicBezTo>
                <a:cubicBezTo>
                  <a:pt x="3546" y="491"/>
                  <a:pt x="3546" y="490"/>
                  <a:pt x="3547" y="489"/>
                </a:cubicBezTo>
                <a:cubicBezTo>
                  <a:pt x="3547" y="488"/>
                  <a:pt x="3549" y="487"/>
                  <a:pt x="3550" y="487"/>
                </a:cubicBezTo>
                <a:cubicBezTo>
                  <a:pt x="3551" y="486"/>
                  <a:pt x="3552" y="486"/>
                  <a:pt x="3554" y="486"/>
                </a:cubicBezTo>
                <a:cubicBezTo>
                  <a:pt x="3555" y="486"/>
                  <a:pt x="3556" y="485"/>
                  <a:pt x="3557" y="485"/>
                </a:cubicBezTo>
                <a:cubicBezTo>
                  <a:pt x="3559" y="484"/>
                  <a:pt x="3561" y="484"/>
                  <a:pt x="3564" y="483"/>
                </a:cubicBezTo>
                <a:cubicBezTo>
                  <a:pt x="3565" y="483"/>
                  <a:pt x="3566" y="483"/>
                  <a:pt x="3567" y="483"/>
                </a:cubicBezTo>
                <a:cubicBezTo>
                  <a:pt x="3568" y="484"/>
                  <a:pt x="3569" y="484"/>
                  <a:pt x="3570" y="484"/>
                </a:cubicBezTo>
                <a:cubicBezTo>
                  <a:pt x="3570" y="484"/>
                  <a:pt x="3570" y="483"/>
                  <a:pt x="3571" y="483"/>
                </a:cubicBezTo>
                <a:cubicBezTo>
                  <a:pt x="3571" y="483"/>
                  <a:pt x="3571" y="483"/>
                  <a:pt x="3572" y="482"/>
                </a:cubicBezTo>
                <a:cubicBezTo>
                  <a:pt x="3572" y="482"/>
                  <a:pt x="3573" y="481"/>
                  <a:pt x="3574" y="481"/>
                </a:cubicBezTo>
                <a:cubicBezTo>
                  <a:pt x="3575" y="482"/>
                  <a:pt x="3575" y="482"/>
                  <a:pt x="3576" y="483"/>
                </a:cubicBezTo>
                <a:cubicBezTo>
                  <a:pt x="3576" y="483"/>
                  <a:pt x="3576" y="483"/>
                  <a:pt x="3577" y="484"/>
                </a:cubicBezTo>
                <a:cubicBezTo>
                  <a:pt x="3577" y="484"/>
                  <a:pt x="3578" y="484"/>
                  <a:pt x="3578" y="484"/>
                </a:cubicBezTo>
                <a:cubicBezTo>
                  <a:pt x="3578" y="485"/>
                  <a:pt x="3578" y="485"/>
                  <a:pt x="3579" y="485"/>
                </a:cubicBezTo>
                <a:cubicBezTo>
                  <a:pt x="3579" y="485"/>
                  <a:pt x="3579" y="486"/>
                  <a:pt x="3579" y="486"/>
                </a:cubicBezTo>
                <a:cubicBezTo>
                  <a:pt x="3580" y="487"/>
                  <a:pt x="3581" y="486"/>
                  <a:pt x="3582" y="485"/>
                </a:cubicBezTo>
                <a:cubicBezTo>
                  <a:pt x="3582" y="485"/>
                  <a:pt x="3583" y="484"/>
                  <a:pt x="3584" y="484"/>
                </a:cubicBezTo>
                <a:cubicBezTo>
                  <a:pt x="3585" y="483"/>
                  <a:pt x="3585" y="483"/>
                  <a:pt x="3586" y="482"/>
                </a:cubicBezTo>
                <a:cubicBezTo>
                  <a:pt x="3587" y="482"/>
                  <a:pt x="3588" y="481"/>
                  <a:pt x="3588" y="482"/>
                </a:cubicBezTo>
                <a:cubicBezTo>
                  <a:pt x="3589" y="483"/>
                  <a:pt x="3588" y="484"/>
                  <a:pt x="3588" y="484"/>
                </a:cubicBezTo>
                <a:cubicBezTo>
                  <a:pt x="3588" y="485"/>
                  <a:pt x="3587" y="485"/>
                  <a:pt x="3587" y="485"/>
                </a:cubicBezTo>
                <a:cubicBezTo>
                  <a:pt x="3587" y="486"/>
                  <a:pt x="3587" y="486"/>
                  <a:pt x="3587" y="487"/>
                </a:cubicBezTo>
                <a:cubicBezTo>
                  <a:pt x="3587" y="487"/>
                  <a:pt x="3587" y="488"/>
                  <a:pt x="3587" y="488"/>
                </a:cubicBezTo>
                <a:cubicBezTo>
                  <a:pt x="3586" y="488"/>
                  <a:pt x="3586" y="488"/>
                  <a:pt x="3585" y="489"/>
                </a:cubicBezTo>
                <a:cubicBezTo>
                  <a:pt x="3585" y="489"/>
                  <a:pt x="3585" y="490"/>
                  <a:pt x="3584" y="491"/>
                </a:cubicBezTo>
                <a:cubicBezTo>
                  <a:pt x="3584" y="491"/>
                  <a:pt x="3584" y="491"/>
                  <a:pt x="3584" y="491"/>
                </a:cubicBezTo>
                <a:cubicBezTo>
                  <a:pt x="3584" y="491"/>
                  <a:pt x="3584" y="491"/>
                  <a:pt x="3584" y="491"/>
                </a:cubicBezTo>
                <a:cubicBezTo>
                  <a:pt x="3583" y="492"/>
                  <a:pt x="3583" y="492"/>
                  <a:pt x="3583" y="492"/>
                </a:cubicBezTo>
                <a:cubicBezTo>
                  <a:pt x="3583" y="493"/>
                  <a:pt x="3581" y="492"/>
                  <a:pt x="3581" y="493"/>
                </a:cubicBezTo>
                <a:cubicBezTo>
                  <a:pt x="3581" y="494"/>
                  <a:pt x="3582" y="494"/>
                  <a:pt x="3582" y="494"/>
                </a:cubicBezTo>
                <a:cubicBezTo>
                  <a:pt x="3583" y="494"/>
                  <a:pt x="3584" y="494"/>
                  <a:pt x="3584" y="495"/>
                </a:cubicBezTo>
                <a:cubicBezTo>
                  <a:pt x="3584" y="496"/>
                  <a:pt x="3583" y="497"/>
                  <a:pt x="3583" y="497"/>
                </a:cubicBezTo>
                <a:cubicBezTo>
                  <a:pt x="3582" y="498"/>
                  <a:pt x="3581" y="499"/>
                  <a:pt x="3582" y="499"/>
                </a:cubicBezTo>
                <a:cubicBezTo>
                  <a:pt x="3583" y="499"/>
                  <a:pt x="3584" y="499"/>
                  <a:pt x="3585" y="499"/>
                </a:cubicBezTo>
                <a:cubicBezTo>
                  <a:pt x="3586" y="499"/>
                  <a:pt x="3587" y="499"/>
                  <a:pt x="3587" y="499"/>
                </a:cubicBezTo>
                <a:cubicBezTo>
                  <a:pt x="3588" y="499"/>
                  <a:pt x="3588" y="499"/>
                  <a:pt x="3588" y="500"/>
                </a:cubicBezTo>
                <a:cubicBezTo>
                  <a:pt x="3587" y="500"/>
                  <a:pt x="3587" y="500"/>
                  <a:pt x="3587" y="500"/>
                </a:cubicBezTo>
                <a:cubicBezTo>
                  <a:pt x="3586" y="500"/>
                  <a:pt x="3586" y="501"/>
                  <a:pt x="3586" y="501"/>
                </a:cubicBezTo>
                <a:cubicBezTo>
                  <a:pt x="3587" y="501"/>
                  <a:pt x="3587" y="502"/>
                  <a:pt x="3587" y="502"/>
                </a:cubicBezTo>
                <a:cubicBezTo>
                  <a:pt x="3587" y="503"/>
                  <a:pt x="3586" y="503"/>
                  <a:pt x="3586" y="503"/>
                </a:cubicBezTo>
                <a:cubicBezTo>
                  <a:pt x="3585" y="504"/>
                  <a:pt x="3585" y="505"/>
                  <a:pt x="3586" y="505"/>
                </a:cubicBezTo>
                <a:cubicBezTo>
                  <a:pt x="3588" y="504"/>
                  <a:pt x="3589" y="503"/>
                  <a:pt x="3591" y="503"/>
                </a:cubicBezTo>
                <a:cubicBezTo>
                  <a:pt x="3592" y="503"/>
                  <a:pt x="3593" y="503"/>
                  <a:pt x="3593" y="503"/>
                </a:cubicBezTo>
                <a:cubicBezTo>
                  <a:pt x="3594" y="502"/>
                  <a:pt x="3594" y="501"/>
                  <a:pt x="3594" y="500"/>
                </a:cubicBezTo>
                <a:cubicBezTo>
                  <a:pt x="3595" y="499"/>
                  <a:pt x="3596" y="499"/>
                  <a:pt x="3596" y="499"/>
                </a:cubicBezTo>
                <a:cubicBezTo>
                  <a:pt x="3597" y="498"/>
                  <a:pt x="3598" y="497"/>
                  <a:pt x="3599" y="497"/>
                </a:cubicBezTo>
                <a:cubicBezTo>
                  <a:pt x="3600" y="496"/>
                  <a:pt x="3601" y="496"/>
                  <a:pt x="3601" y="495"/>
                </a:cubicBezTo>
                <a:cubicBezTo>
                  <a:pt x="3602" y="494"/>
                  <a:pt x="3603" y="494"/>
                  <a:pt x="3604" y="493"/>
                </a:cubicBezTo>
                <a:cubicBezTo>
                  <a:pt x="3605" y="492"/>
                  <a:pt x="3605" y="491"/>
                  <a:pt x="3606" y="491"/>
                </a:cubicBezTo>
                <a:cubicBezTo>
                  <a:pt x="3607" y="490"/>
                  <a:pt x="3608" y="490"/>
                  <a:pt x="3609" y="490"/>
                </a:cubicBezTo>
                <a:cubicBezTo>
                  <a:pt x="3610" y="489"/>
                  <a:pt x="3610" y="488"/>
                  <a:pt x="3611" y="488"/>
                </a:cubicBezTo>
                <a:cubicBezTo>
                  <a:pt x="3612" y="487"/>
                  <a:pt x="3612" y="486"/>
                  <a:pt x="3613" y="487"/>
                </a:cubicBezTo>
                <a:cubicBezTo>
                  <a:pt x="3614" y="487"/>
                  <a:pt x="3614" y="487"/>
                  <a:pt x="3614" y="487"/>
                </a:cubicBezTo>
                <a:cubicBezTo>
                  <a:pt x="3615" y="487"/>
                  <a:pt x="3616" y="487"/>
                  <a:pt x="3616" y="487"/>
                </a:cubicBezTo>
                <a:cubicBezTo>
                  <a:pt x="3616" y="486"/>
                  <a:pt x="3616" y="486"/>
                  <a:pt x="3617" y="486"/>
                </a:cubicBezTo>
                <a:cubicBezTo>
                  <a:pt x="3618" y="486"/>
                  <a:pt x="3618" y="486"/>
                  <a:pt x="3618" y="487"/>
                </a:cubicBezTo>
                <a:cubicBezTo>
                  <a:pt x="3618" y="487"/>
                  <a:pt x="3618" y="487"/>
                  <a:pt x="3618" y="488"/>
                </a:cubicBezTo>
                <a:cubicBezTo>
                  <a:pt x="3618" y="488"/>
                  <a:pt x="3619" y="489"/>
                  <a:pt x="3619" y="489"/>
                </a:cubicBezTo>
                <a:cubicBezTo>
                  <a:pt x="3620" y="488"/>
                  <a:pt x="3620" y="488"/>
                  <a:pt x="3621" y="487"/>
                </a:cubicBezTo>
                <a:cubicBezTo>
                  <a:pt x="3621" y="487"/>
                  <a:pt x="3622" y="486"/>
                  <a:pt x="3622" y="486"/>
                </a:cubicBezTo>
                <a:cubicBezTo>
                  <a:pt x="3622" y="486"/>
                  <a:pt x="3622" y="485"/>
                  <a:pt x="3622" y="485"/>
                </a:cubicBezTo>
                <a:cubicBezTo>
                  <a:pt x="3622" y="484"/>
                  <a:pt x="3621" y="484"/>
                  <a:pt x="3621" y="485"/>
                </a:cubicBezTo>
                <a:cubicBezTo>
                  <a:pt x="3620" y="485"/>
                  <a:pt x="3619" y="485"/>
                  <a:pt x="3619" y="484"/>
                </a:cubicBezTo>
                <a:cubicBezTo>
                  <a:pt x="3618" y="484"/>
                  <a:pt x="3618" y="484"/>
                  <a:pt x="3618" y="483"/>
                </a:cubicBezTo>
                <a:cubicBezTo>
                  <a:pt x="3618" y="483"/>
                  <a:pt x="3619" y="483"/>
                  <a:pt x="3619" y="483"/>
                </a:cubicBezTo>
                <a:cubicBezTo>
                  <a:pt x="3619" y="483"/>
                  <a:pt x="3619" y="483"/>
                  <a:pt x="3619" y="483"/>
                </a:cubicBezTo>
                <a:cubicBezTo>
                  <a:pt x="3619" y="482"/>
                  <a:pt x="3619" y="481"/>
                  <a:pt x="3620" y="481"/>
                </a:cubicBezTo>
                <a:cubicBezTo>
                  <a:pt x="3620" y="480"/>
                  <a:pt x="3620" y="479"/>
                  <a:pt x="3620" y="478"/>
                </a:cubicBezTo>
                <a:cubicBezTo>
                  <a:pt x="3621" y="478"/>
                  <a:pt x="3621" y="478"/>
                  <a:pt x="3621" y="477"/>
                </a:cubicBezTo>
                <a:cubicBezTo>
                  <a:pt x="3621" y="477"/>
                  <a:pt x="3621" y="477"/>
                  <a:pt x="3622" y="476"/>
                </a:cubicBezTo>
                <a:cubicBezTo>
                  <a:pt x="3622" y="476"/>
                  <a:pt x="3622" y="475"/>
                  <a:pt x="3622" y="474"/>
                </a:cubicBezTo>
                <a:cubicBezTo>
                  <a:pt x="3622" y="473"/>
                  <a:pt x="3622" y="472"/>
                  <a:pt x="3622" y="472"/>
                </a:cubicBezTo>
                <a:cubicBezTo>
                  <a:pt x="3622" y="470"/>
                  <a:pt x="3623" y="471"/>
                  <a:pt x="3624" y="471"/>
                </a:cubicBezTo>
                <a:cubicBezTo>
                  <a:pt x="3625" y="470"/>
                  <a:pt x="3625" y="470"/>
                  <a:pt x="3626" y="470"/>
                </a:cubicBezTo>
                <a:cubicBezTo>
                  <a:pt x="3627" y="469"/>
                  <a:pt x="3628" y="469"/>
                  <a:pt x="3629" y="469"/>
                </a:cubicBezTo>
                <a:cubicBezTo>
                  <a:pt x="3630" y="469"/>
                  <a:pt x="3631" y="469"/>
                  <a:pt x="3631" y="469"/>
                </a:cubicBezTo>
                <a:cubicBezTo>
                  <a:pt x="3632" y="468"/>
                  <a:pt x="3633" y="468"/>
                  <a:pt x="3634" y="468"/>
                </a:cubicBezTo>
                <a:cubicBezTo>
                  <a:pt x="3634" y="468"/>
                  <a:pt x="3635" y="468"/>
                  <a:pt x="3636" y="468"/>
                </a:cubicBezTo>
                <a:cubicBezTo>
                  <a:pt x="3637" y="469"/>
                  <a:pt x="3637" y="469"/>
                  <a:pt x="3638" y="470"/>
                </a:cubicBezTo>
                <a:cubicBezTo>
                  <a:pt x="3638" y="471"/>
                  <a:pt x="3639" y="471"/>
                  <a:pt x="3640" y="471"/>
                </a:cubicBezTo>
                <a:cubicBezTo>
                  <a:pt x="3641" y="471"/>
                  <a:pt x="3641" y="471"/>
                  <a:pt x="3642" y="471"/>
                </a:cubicBezTo>
                <a:cubicBezTo>
                  <a:pt x="3642" y="471"/>
                  <a:pt x="3643" y="471"/>
                  <a:pt x="3643" y="472"/>
                </a:cubicBezTo>
                <a:cubicBezTo>
                  <a:pt x="3643" y="472"/>
                  <a:pt x="3642" y="472"/>
                  <a:pt x="3642" y="472"/>
                </a:cubicBezTo>
                <a:cubicBezTo>
                  <a:pt x="3642" y="473"/>
                  <a:pt x="3643" y="472"/>
                  <a:pt x="3643" y="473"/>
                </a:cubicBezTo>
                <a:cubicBezTo>
                  <a:pt x="3642" y="473"/>
                  <a:pt x="3641" y="473"/>
                  <a:pt x="3641" y="473"/>
                </a:cubicBezTo>
                <a:cubicBezTo>
                  <a:pt x="3640" y="472"/>
                  <a:pt x="3640" y="472"/>
                  <a:pt x="3639" y="472"/>
                </a:cubicBezTo>
                <a:cubicBezTo>
                  <a:pt x="3638" y="472"/>
                  <a:pt x="3637" y="471"/>
                  <a:pt x="3636" y="472"/>
                </a:cubicBezTo>
                <a:cubicBezTo>
                  <a:pt x="3636" y="472"/>
                  <a:pt x="3635" y="473"/>
                  <a:pt x="3635" y="473"/>
                </a:cubicBezTo>
                <a:cubicBezTo>
                  <a:pt x="3633" y="475"/>
                  <a:pt x="3631" y="475"/>
                  <a:pt x="3631" y="477"/>
                </a:cubicBezTo>
                <a:cubicBezTo>
                  <a:pt x="3630" y="478"/>
                  <a:pt x="3630" y="480"/>
                  <a:pt x="3631" y="482"/>
                </a:cubicBezTo>
                <a:cubicBezTo>
                  <a:pt x="3631" y="483"/>
                  <a:pt x="3631" y="485"/>
                  <a:pt x="3630" y="485"/>
                </a:cubicBezTo>
                <a:cubicBezTo>
                  <a:pt x="3629" y="486"/>
                  <a:pt x="3628" y="486"/>
                  <a:pt x="3628" y="488"/>
                </a:cubicBezTo>
                <a:cubicBezTo>
                  <a:pt x="3628" y="488"/>
                  <a:pt x="3629" y="489"/>
                  <a:pt x="3629" y="490"/>
                </a:cubicBezTo>
                <a:cubicBezTo>
                  <a:pt x="3629" y="491"/>
                  <a:pt x="3630" y="491"/>
                  <a:pt x="3630" y="492"/>
                </a:cubicBezTo>
                <a:cubicBezTo>
                  <a:pt x="3630" y="493"/>
                  <a:pt x="3629" y="493"/>
                  <a:pt x="3629" y="493"/>
                </a:cubicBezTo>
                <a:cubicBezTo>
                  <a:pt x="3629" y="494"/>
                  <a:pt x="3629" y="494"/>
                  <a:pt x="3628" y="494"/>
                </a:cubicBezTo>
                <a:cubicBezTo>
                  <a:pt x="3628" y="494"/>
                  <a:pt x="3627" y="495"/>
                  <a:pt x="3626" y="495"/>
                </a:cubicBezTo>
                <a:cubicBezTo>
                  <a:pt x="3626" y="496"/>
                  <a:pt x="3625" y="497"/>
                  <a:pt x="3625" y="497"/>
                </a:cubicBezTo>
                <a:cubicBezTo>
                  <a:pt x="3625" y="498"/>
                  <a:pt x="3626" y="499"/>
                  <a:pt x="3626" y="499"/>
                </a:cubicBezTo>
                <a:cubicBezTo>
                  <a:pt x="3626" y="500"/>
                  <a:pt x="3625" y="501"/>
                  <a:pt x="3625" y="501"/>
                </a:cubicBezTo>
                <a:cubicBezTo>
                  <a:pt x="3624" y="501"/>
                  <a:pt x="3623" y="502"/>
                  <a:pt x="3622" y="502"/>
                </a:cubicBezTo>
                <a:cubicBezTo>
                  <a:pt x="3620" y="502"/>
                  <a:pt x="3619" y="503"/>
                  <a:pt x="3618" y="503"/>
                </a:cubicBezTo>
                <a:cubicBezTo>
                  <a:pt x="3617" y="503"/>
                  <a:pt x="3616" y="504"/>
                  <a:pt x="3614" y="505"/>
                </a:cubicBezTo>
                <a:cubicBezTo>
                  <a:pt x="3613" y="505"/>
                  <a:pt x="3612" y="506"/>
                  <a:pt x="3611" y="506"/>
                </a:cubicBezTo>
                <a:cubicBezTo>
                  <a:pt x="3610" y="506"/>
                  <a:pt x="3610" y="506"/>
                  <a:pt x="3610" y="506"/>
                </a:cubicBezTo>
                <a:cubicBezTo>
                  <a:pt x="3609" y="507"/>
                  <a:pt x="3609" y="507"/>
                  <a:pt x="3608" y="507"/>
                </a:cubicBezTo>
                <a:cubicBezTo>
                  <a:pt x="3608" y="507"/>
                  <a:pt x="3607" y="507"/>
                  <a:pt x="3607" y="508"/>
                </a:cubicBezTo>
                <a:cubicBezTo>
                  <a:pt x="3606" y="508"/>
                  <a:pt x="3606" y="509"/>
                  <a:pt x="3606" y="509"/>
                </a:cubicBezTo>
                <a:cubicBezTo>
                  <a:pt x="3606" y="510"/>
                  <a:pt x="3606" y="510"/>
                  <a:pt x="3605" y="510"/>
                </a:cubicBezTo>
                <a:cubicBezTo>
                  <a:pt x="3605" y="511"/>
                  <a:pt x="3605" y="511"/>
                  <a:pt x="3604" y="512"/>
                </a:cubicBezTo>
                <a:cubicBezTo>
                  <a:pt x="3603" y="513"/>
                  <a:pt x="3603" y="513"/>
                  <a:pt x="3602" y="514"/>
                </a:cubicBezTo>
                <a:cubicBezTo>
                  <a:pt x="3601" y="515"/>
                  <a:pt x="3599" y="516"/>
                  <a:pt x="3598" y="517"/>
                </a:cubicBezTo>
                <a:cubicBezTo>
                  <a:pt x="3597" y="518"/>
                  <a:pt x="3596" y="519"/>
                  <a:pt x="3595" y="520"/>
                </a:cubicBezTo>
                <a:cubicBezTo>
                  <a:pt x="3594" y="521"/>
                  <a:pt x="3592" y="521"/>
                  <a:pt x="3591" y="522"/>
                </a:cubicBezTo>
                <a:cubicBezTo>
                  <a:pt x="3590" y="524"/>
                  <a:pt x="3588" y="525"/>
                  <a:pt x="3587" y="526"/>
                </a:cubicBezTo>
                <a:cubicBezTo>
                  <a:pt x="3586" y="527"/>
                  <a:pt x="3584" y="528"/>
                  <a:pt x="3583" y="530"/>
                </a:cubicBezTo>
                <a:cubicBezTo>
                  <a:pt x="3582" y="531"/>
                  <a:pt x="3581" y="533"/>
                  <a:pt x="3580" y="535"/>
                </a:cubicBezTo>
                <a:cubicBezTo>
                  <a:pt x="3579" y="535"/>
                  <a:pt x="3579" y="536"/>
                  <a:pt x="3578" y="537"/>
                </a:cubicBezTo>
                <a:cubicBezTo>
                  <a:pt x="3577" y="538"/>
                  <a:pt x="3577" y="539"/>
                  <a:pt x="3576" y="540"/>
                </a:cubicBezTo>
                <a:cubicBezTo>
                  <a:pt x="3576" y="540"/>
                  <a:pt x="3575" y="541"/>
                  <a:pt x="3574" y="541"/>
                </a:cubicBezTo>
                <a:cubicBezTo>
                  <a:pt x="3574" y="541"/>
                  <a:pt x="3573" y="542"/>
                  <a:pt x="3572" y="542"/>
                </a:cubicBezTo>
                <a:cubicBezTo>
                  <a:pt x="3571" y="543"/>
                  <a:pt x="3570" y="544"/>
                  <a:pt x="3568" y="545"/>
                </a:cubicBezTo>
                <a:cubicBezTo>
                  <a:pt x="3567" y="546"/>
                  <a:pt x="3567" y="546"/>
                  <a:pt x="3566" y="547"/>
                </a:cubicBezTo>
                <a:cubicBezTo>
                  <a:pt x="3565" y="547"/>
                  <a:pt x="3565" y="547"/>
                  <a:pt x="3564" y="548"/>
                </a:cubicBezTo>
                <a:cubicBezTo>
                  <a:pt x="3564" y="548"/>
                  <a:pt x="3564" y="548"/>
                  <a:pt x="3563" y="549"/>
                </a:cubicBezTo>
                <a:cubicBezTo>
                  <a:pt x="3563" y="549"/>
                  <a:pt x="3562" y="548"/>
                  <a:pt x="3562" y="548"/>
                </a:cubicBezTo>
                <a:cubicBezTo>
                  <a:pt x="3561" y="548"/>
                  <a:pt x="3560" y="549"/>
                  <a:pt x="3559" y="549"/>
                </a:cubicBezTo>
                <a:cubicBezTo>
                  <a:pt x="3558" y="549"/>
                  <a:pt x="3558" y="549"/>
                  <a:pt x="3557" y="550"/>
                </a:cubicBezTo>
                <a:cubicBezTo>
                  <a:pt x="3556" y="551"/>
                  <a:pt x="3556" y="551"/>
                  <a:pt x="3555" y="552"/>
                </a:cubicBezTo>
                <a:cubicBezTo>
                  <a:pt x="3553" y="553"/>
                  <a:pt x="3552" y="552"/>
                  <a:pt x="3550" y="552"/>
                </a:cubicBezTo>
                <a:cubicBezTo>
                  <a:pt x="3550" y="552"/>
                  <a:pt x="3550" y="552"/>
                  <a:pt x="3549" y="552"/>
                </a:cubicBezTo>
                <a:cubicBezTo>
                  <a:pt x="3549" y="553"/>
                  <a:pt x="3547" y="552"/>
                  <a:pt x="3547" y="553"/>
                </a:cubicBezTo>
                <a:cubicBezTo>
                  <a:pt x="3547" y="554"/>
                  <a:pt x="3547" y="554"/>
                  <a:pt x="3548" y="554"/>
                </a:cubicBezTo>
                <a:cubicBezTo>
                  <a:pt x="3549" y="554"/>
                  <a:pt x="3549" y="555"/>
                  <a:pt x="3549" y="556"/>
                </a:cubicBezTo>
                <a:cubicBezTo>
                  <a:pt x="3549" y="557"/>
                  <a:pt x="3549" y="558"/>
                  <a:pt x="3549" y="558"/>
                </a:cubicBezTo>
                <a:cubicBezTo>
                  <a:pt x="3549" y="559"/>
                  <a:pt x="3549" y="560"/>
                  <a:pt x="3548" y="561"/>
                </a:cubicBezTo>
                <a:cubicBezTo>
                  <a:pt x="3548" y="561"/>
                  <a:pt x="3548" y="562"/>
                  <a:pt x="3547" y="562"/>
                </a:cubicBezTo>
                <a:cubicBezTo>
                  <a:pt x="3547" y="563"/>
                  <a:pt x="3547" y="563"/>
                  <a:pt x="3547" y="563"/>
                </a:cubicBezTo>
                <a:cubicBezTo>
                  <a:pt x="3546" y="564"/>
                  <a:pt x="3546" y="564"/>
                  <a:pt x="3546" y="564"/>
                </a:cubicBezTo>
                <a:cubicBezTo>
                  <a:pt x="3545" y="564"/>
                  <a:pt x="3544" y="565"/>
                  <a:pt x="3543" y="566"/>
                </a:cubicBezTo>
                <a:cubicBezTo>
                  <a:pt x="3543" y="567"/>
                  <a:pt x="3542" y="567"/>
                  <a:pt x="3541" y="568"/>
                </a:cubicBezTo>
                <a:cubicBezTo>
                  <a:pt x="3541" y="568"/>
                  <a:pt x="3540" y="569"/>
                  <a:pt x="3539" y="570"/>
                </a:cubicBezTo>
                <a:cubicBezTo>
                  <a:pt x="3538" y="571"/>
                  <a:pt x="3538" y="572"/>
                  <a:pt x="3538" y="573"/>
                </a:cubicBezTo>
                <a:cubicBezTo>
                  <a:pt x="3537" y="574"/>
                  <a:pt x="3537" y="575"/>
                  <a:pt x="3537" y="576"/>
                </a:cubicBezTo>
                <a:cubicBezTo>
                  <a:pt x="3536" y="578"/>
                  <a:pt x="3536" y="579"/>
                  <a:pt x="3535" y="581"/>
                </a:cubicBezTo>
                <a:cubicBezTo>
                  <a:pt x="3535" y="582"/>
                  <a:pt x="3535" y="582"/>
                  <a:pt x="3535" y="583"/>
                </a:cubicBezTo>
                <a:cubicBezTo>
                  <a:pt x="3535" y="584"/>
                  <a:pt x="3535" y="584"/>
                  <a:pt x="3535" y="585"/>
                </a:cubicBezTo>
                <a:cubicBezTo>
                  <a:pt x="3534" y="586"/>
                  <a:pt x="3534" y="587"/>
                  <a:pt x="3534" y="588"/>
                </a:cubicBezTo>
                <a:cubicBezTo>
                  <a:pt x="3534" y="591"/>
                  <a:pt x="3534" y="593"/>
                  <a:pt x="3534" y="596"/>
                </a:cubicBezTo>
                <a:cubicBezTo>
                  <a:pt x="3534" y="599"/>
                  <a:pt x="3534" y="602"/>
                  <a:pt x="3535" y="604"/>
                </a:cubicBezTo>
                <a:cubicBezTo>
                  <a:pt x="3535" y="606"/>
                  <a:pt x="3536" y="608"/>
                  <a:pt x="3536" y="609"/>
                </a:cubicBezTo>
                <a:cubicBezTo>
                  <a:pt x="3536" y="611"/>
                  <a:pt x="3537" y="612"/>
                  <a:pt x="3537" y="613"/>
                </a:cubicBezTo>
                <a:cubicBezTo>
                  <a:pt x="3537" y="615"/>
                  <a:pt x="3538" y="616"/>
                  <a:pt x="3538" y="617"/>
                </a:cubicBezTo>
                <a:cubicBezTo>
                  <a:pt x="3538" y="618"/>
                  <a:pt x="3538" y="618"/>
                  <a:pt x="3539" y="619"/>
                </a:cubicBezTo>
                <a:cubicBezTo>
                  <a:pt x="3539" y="620"/>
                  <a:pt x="3539" y="621"/>
                  <a:pt x="3539" y="622"/>
                </a:cubicBezTo>
                <a:cubicBezTo>
                  <a:pt x="3539" y="624"/>
                  <a:pt x="3539" y="625"/>
                  <a:pt x="3539" y="626"/>
                </a:cubicBezTo>
                <a:cubicBezTo>
                  <a:pt x="3539" y="627"/>
                  <a:pt x="3539" y="629"/>
                  <a:pt x="3540" y="630"/>
                </a:cubicBezTo>
                <a:cubicBezTo>
                  <a:pt x="3540" y="632"/>
                  <a:pt x="3540" y="634"/>
                  <a:pt x="3542" y="635"/>
                </a:cubicBezTo>
                <a:cubicBezTo>
                  <a:pt x="3544" y="637"/>
                  <a:pt x="3543" y="639"/>
                  <a:pt x="3544" y="641"/>
                </a:cubicBezTo>
                <a:cubicBezTo>
                  <a:pt x="3544" y="641"/>
                  <a:pt x="3544" y="642"/>
                  <a:pt x="3544" y="643"/>
                </a:cubicBezTo>
                <a:cubicBezTo>
                  <a:pt x="3544" y="643"/>
                  <a:pt x="3544" y="644"/>
                  <a:pt x="3544" y="645"/>
                </a:cubicBezTo>
                <a:cubicBezTo>
                  <a:pt x="3544" y="645"/>
                  <a:pt x="3544" y="646"/>
                  <a:pt x="3544" y="646"/>
                </a:cubicBezTo>
                <a:cubicBezTo>
                  <a:pt x="3544" y="647"/>
                  <a:pt x="3544" y="648"/>
                  <a:pt x="3544" y="649"/>
                </a:cubicBezTo>
                <a:cubicBezTo>
                  <a:pt x="3544" y="650"/>
                  <a:pt x="3544" y="651"/>
                  <a:pt x="3544" y="652"/>
                </a:cubicBezTo>
                <a:cubicBezTo>
                  <a:pt x="3544" y="653"/>
                  <a:pt x="3545" y="655"/>
                  <a:pt x="3546" y="656"/>
                </a:cubicBezTo>
                <a:cubicBezTo>
                  <a:pt x="3547" y="657"/>
                  <a:pt x="3547" y="657"/>
                  <a:pt x="3547" y="658"/>
                </a:cubicBezTo>
                <a:cubicBezTo>
                  <a:pt x="3547" y="659"/>
                  <a:pt x="3547" y="659"/>
                  <a:pt x="3547" y="660"/>
                </a:cubicBezTo>
                <a:cubicBezTo>
                  <a:pt x="3546" y="660"/>
                  <a:pt x="3546" y="660"/>
                  <a:pt x="3546" y="661"/>
                </a:cubicBezTo>
                <a:cubicBezTo>
                  <a:pt x="3547" y="661"/>
                  <a:pt x="3548" y="660"/>
                  <a:pt x="3548" y="659"/>
                </a:cubicBezTo>
                <a:cubicBezTo>
                  <a:pt x="3549" y="659"/>
                  <a:pt x="3549" y="658"/>
                  <a:pt x="3550" y="658"/>
                </a:cubicBezTo>
                <a:cubicBezTo>
                  <a:pt x="3551" y="657"/>
                  <a:pt x="3551" y="657"/>
                  <a:pt x="3552" y="656"/>
                </a:cubicBezTo>
                <a:cubicBezTo>
                  <a:pt x="3553" y="656"/>
                  <a:pt x="3554" y="655"/>
                  <a:pt x="3555" y="654"/>
                </a:cubicBezTo>
                <a:cubicBezTo>
                  <a:pt x="3556" y="652"/>
                  <a:pt x="3558" y="651"/>
                  <a:pt x="3559" y="649"/>
                </a:cubicBezTo>
                <a:cubicBezTo>
                  <a:pt x="3560" y="648"/>
                  <a:pt x="3561" y="647"/>
                  <a:pt x="3561" y="646"/>
                </a:cubicBezTo>
                <a:cubicBezTo>
                  <a:pt x="3562" y="645"/>
                  <a:pt x="3563" y="644"/>
                  <a:pt x="3564" y="644"/>
                </a:cubicBezTo>
                <a:cubicBezTo>
                  <a:pt x="3564" y="643"/>
                  <a:pt x="3565" y="643"/>
                  <a:pt x="3565" y="642"/>
                </a:cubicBezTo>
                <a:cubicBezTo>
                  <a:pt x="3566" y="642"/>
                  <a:pt x="3566" y="641"/>
                  <a:pt x="3567" y="641"/>
                </a:cubicBezTo>
                <a:cubicBezTo>
                  <a:pt x="3567" y="640"/>
                  <a:pt x="3568" y="640"/>
                  <a:pt x="3568" y="639"/>
                </a:cubicBezTo>
                <a:cubicBezTo>
                  <a:pt x="3568" y="638"/>
                  <a:pt x="3568" y="638"/>
                  <a:pt x="3567" y="637"/>
                </a:cubicBezTo>
                <a:cubicBezTo>
                  <a:pt x="3567" y="636"/>
                  <a:pt x="3567" y="636"/>
                  <a:pt x="3567" y="636"/>
                </a:cubicBezTo>
                <a:cubicBezTo>
                  <a:pt x="3567" y="635"/>
                  <a:pt x="3567" y="634"/>
                  <a:pt x="3567" y="633"/>
                </a:cubicBezTo>
                <a:cubicBezTo>
                  <a:pt x="3569" y="633"/>
                  <a:pt x="3569" y="633"/>
                  <a:pt x="3569" y="631"/>
                </a:cubicBezTo>
                <a:cubicBezTo>
                  <a:pt x="3568" y="631"/>
                  <a:pt x="3569" y="630"/>
                  <a:pt x="3568" y="629"/>
                </a:cubicBezTo>
                <a:cubicBezTo>
                  <a:pt x="3568" y="629"/>
                  <a:pt x="3567" y="629"/>
                  <a:pt x="3567" y="629"/>
                </a:cubicBezTo>
                <a:cubicBezTo>
                  <a:pt x="3567" y="629"/>
                  <a:pt x="3567" y="628"/>
                  <a:pt x="3567" y="628"/>
                </a:cubicBezTo>
                <a:cubicBezTo>
                  <a:pt x="3567" y="627"/>
                  <a:pt x="3567" y="628"/>
                  <a:pt x="3568" y="628"/>
                </a:cubicBezTo>
                <a:cubicBezTo>
                  <a:pt x="3568" y="628"/>
                  <a:pt x="3568" y="628"/>
                  <a:pt x="3569" y="628"/>
                </a:cubicBezTo>
                <a:cubicBezTo>
                  <a:pt x="3569" y="628"/>
                  <a:pt x="3568" y="629"/>
                  <a:pt x="3568" y="629"/>
                </a:cubicBezTo>
                <a:cubicBezTo>
                  <a:pt x="3569" y="630"/>
                  <a:pt x="3569" y="630"/>
                  <a:pt x="3569" y="630"/>
                </a:cubicBezTo>
                <a:cubicBezTo>
                  <a:pt x="3570" y="630"/>
                  <a:pt x="3570" y="630"/>
                  <a:pt x="3571" y="630"/>
                </a:cubicBezTo>
                <a:cubicBezTo>
                  <a:pt x="3571" y="630"/>
                  <a:pt x="3571" y="629"/>
                  <a:pt x="3571" y="629"/>
                </a:cubicBezTo>
                <a:cubicBezTo>
                  <a:pt x="3572" y="628"/>
                  <a:pt x="3573" y="628"/>
                  <a:pt x="3573" y="627"/>
                </a:cubicBezTo>
                <a:cubicBezTo>
                  <a:pt x="3574" y="627"/>
                  <a:pt x="3575" y="626"/>
                  <a:pt x="3576" y="626"/>
                </a:cubicBezTo>
                <a:cubicBezTo>
                  <a:pt x="3577" y="626"/>
                  <a:pt x="3577" y="626"/>
                  <a:pt x="3578" y="625"/>
                </a:cubicBezTo>
                <a:cubicBezTo>
                  <a:pt x="3579" y="625"/>
                  <a:pt x="3579" y="625"/>
                  <a:pt x="3580" y="624"/>
                </a:cubicBezTo>
                <a:cubicBezTo>
                  <a:pt x="3581" y="624"/>
                  <a:pt x="3581" y="624"/>
                  <a:pt x="3581" y="625"/>
                </a:cubicBezTo>
                <a:cubicBezTo>
                  <a:pt x="3582" y="625"/>
                  <a:pt x="3582" y="625"/>
                  <a:pt x="3582" y="625"/>
                </a:cubicBezTo>
                <a:cubicBezTo>
                  <a:pt x="3582" y="626"/>
                  <a:pt x="3583" y="626"/>
                  <a:pt x="3583" y="626"/>
                </a:cubicBezTo>
                <a:cubicBezTo>
                  <a:pt x="3583" y="626"/>
                  <a:pt x="3584" y="626"/>
                  <a:pt x="3584" y="627"/>
                </a:cubicBezTo>
                <a:cubicBezTo>
                  <a:pt x="3584" y="627"/>
                  <a:pt x="3584" y="627"/>
                  <a:pt x="3585" y="627"/>
                </a:cubicBezTo>
                <a:cubicBezTo>
                  <a:pt x="3585" y="627"/>
                  <a:pt x="3585" y="626"/>
                  <a:pt x="3585" y="626"/>
                </a:cubicBezTo>
                <a:cubicBezTo>
                  <a:pt x="3584" y="626"/>
                  <a:pt x="3585" y="625"/>
                  <a:pt x="3585" y="625"/>
                </a:cubicBezTo>
                <a:cubicBezTo>
                  <a:pt x="3584" y="625"/>
                  <a:pt x="3584" y="624"/>
                  <a:pt x="3584" y="624"/>
                </a:cubicBezTo>
                <a:cubicBezTo>
                  <a:pt x="3584" y="624"/>
                  <a:pt x="3584" y="623"/>
                  <a:pt x="3584" y="623"/>
                </a:cubicBezTo>
                <a:cubicBezTo>
                  <a:pt x="3584" y="623"/>
                  <a:pt x="3583" y="622"/>
                  <a:pt x="3583" y="622"/>
                </a:cubicBezTo>
                <a:cubicBezTo>
                  <a:pt x="3583" y="622"/>
                  <a:pt x="3582" y="620"/>
                  <a:pt x="3583" y="620"/>
                </a:cubicBezTo>
                <a:cubicBezTo>
                  <a:pt x="3583" y="620"/>
                  <a:pt x="3584" y="621"/>
                  <a:pt x="3584" y="620"/>
                </a:cubicBezTo>
                <a:cubicBezTo>
                  <a:pt x="3584" y="619"/>
                  <a:pt x="3584" y="619"/>
                  <a:pt x="3583" y="619"/>
                </a:cubicBezTo>
                <a:cubicBezTo>
                  <a:pt x="3583" y="618"/>
                  <a:pt x="3583" y="617"/>
                  <a:pt x="3583" y="616"/>
                </a:cubicBezTo>
                <a:cubicBezTo>
                  <a:pt x="3583" y="616"/>
                  <a:pt x="3583" y="615"/>
                  <a:pt x="3583" y="614"/>
                </a:cubicBezTo>
                <a:cubicBezTo>
                  <a:pt x="3584" y="613"/>
                  <a:pt x="3584" y="613"/>
                  <a:pt x="3584" y="612"/>
                </a:cubicBezTo>
                <a:cubicBezTo>
                  <a:pt x="3584" y="611"/>
                  <a:pt x="3585" y="610"/>
                  <a:pt x="3586" y="610"/>
                </a:cubicBezTo>
                <a:cubicBezTo>
                  <a:pt x="3586" y="609"/>
                  <a:pt x="3587" y="609"/>
                  <a:pt x="3588" y="608"/>
                </a:cubicBezTo>
                <a:cubicBezTo>
                  <a:pt x="3589" y="607"/>
                  <a:pt x="3591" y="606"/>
                  <a:pt x="3592" y="605"/>
                </a:cubicBezTo>
                <a:cubicBezTo>
                  <a:pt x="3594" y="604"/>
                  <a:pt x="3595" y="604"/>
                  <a:pt x="3597" y="604"/>
                </a:cubicBezTo>
                <a:cubicBezTo>
                  <a:pt x="3598" y="603"/>
                  <a:pt x="3598" y="604"/>
                  <a:pt x="3599" y="605"/>
                </a:cubicBezTo>
                <a:cubicBezTo>
                  <a:pt x="3599" y="605"/>
                  <a:pt x="3600" y="605"/>
                  <a:pt x="3601" y="605"/>
                </a:cubicBezTo>
                <a:cubicBezTo>
                  <a:pt x="3602" y="605"/>
                  <a:pt x="3603" y="604"/>
                  <a:pt x="3603" y="604"/>
                </a:cubicBezTo>
                <a:cubicBezTo>
                  <a:pt x="3604" y="604"/>
                  <a:pt x="3605" y="604"/>
                  <a:pt x="3606" y="603"/>
                </a:cubicBezTo>
                <a:cubicBezTo>
                  <a:pt x="3606" y="603"/>
                  <a:pt x="3607" y="602"/>
                  <a:pt x="3608" y="601"/>
                </a:cubicBezTo>
                <a:cubicBezTo>
                  <a:pt x="3608" y="601"/>
                  <a:pt x="3609" y="601"/>
                  <a:pt x="3609" y="599"/>
                </a:cubicBezTo>
                <a:cubicBezTo>
                  <a:pt x="3609" y="599"/>
                  <a:pt x="3608" y="598"/>
                  <a:pt x="3607" y="598"/>
                </a:cubicBezTo>
                <a:cubicBezTo>
                  <a:pt x="3607" y="597"/>
                  <a:pt x="3607" y="597"/>
                  <a:pt x="3607" y="597"/>
                </a:cubicBezTo>
                <a:cubicBezTo>
                  <a:pt x="3606" y="596"/>
                  <a:pt x="3606" y="596"/>
                  <a:pt x="3606" y="596"/>
                </a:cubicBezTo>
                <a:cubicBezTo>
                  <a:pt x="3605" y="596"/>
                  <a:pt x="3605" y="595"/>
                  <a:pt x="3605" y="595"/>
                </a:cubicBezTo>
                <a:cubicBezTo>
                  <a:pt x="3605" y="595"/>
                  <a:pt x="3605" y="594"/>
                  <a:pt x="3605" y="594"/>
                </a:cubicBezTo>
                <a:cubicBezTo>
                  <a:pt x="3605" y="593"/>
                  <a:pt x="3605" y="592"/>
                  <a:pt x="3605" y="591"/>
                </a:cubicBezTo>
                <a:cubicBezTo>
                  <a:pt x="3604" y="590"/>
                  <a:pt x="3604" y="589"/>
                  <a:pt x="3605" y="588"/>
                </a:cubicBezTo>
                <a:cubicBezTo>
                  <a:pt x="3605" y="587"/>
                  <a:pt x="3605" y="586"/>
                  <a:pt x="3605" y="585"/>
                </a:cubicBezTo>
                <a:cubicBezTo>
                  <a:pt x="3606" y="584"/>
                  <a:pt x="3606" y="584"/>
                  <a:pt x="3606" y="583"/>
                </a:cubicBezTo>
                <a:cubicBezTo>
                  <a:pt x="3607" y="581"/>
                  <a:pt x="3608" y="580"/>
                  <a:pt x="3610" y="579"/>
                </a:cubicBezTo>
                <a:cubicBezTo>
                  <a:pt x="3610" y="578"/>
                  <a:pt x="3611" y="578"/>
                  <a:pt x="3612" y="578"/>
                </a:cubicBezTo>
                <a:cubicBezTo>
                  <a:pt x="3613" y="578"/>
                  <a:pt x="3614" y="577"/>
                  <a:pt x="3614" y="577"/>
                </a:cubicBezTo>
                <a:cubicBezTo>
                  <a:pt x="3613" y="576"/>
                  <a:pt x="3612" y="576"/>
                  <a:pt x="3613" y="575"/>
                </a:cubicBezTo>
                <a:cubicBezTo>
                  <a:pt x="3613" y="574"/>
                  <a:pt x="3614" y="574"/>
                  <a:pt x="3615" y="574"/>
                </a:cubicBezTo>
                <a:cubicBezTo>
                  <a:pt x="3615" y="574"/>
                  <a:pt x="3616" y="574"/>
                  <a:pt x="3617" y="573"/>
                </a:cubicBezTo>
                <a:cubicBezTo>
                  <a:pt x="3618" y="573"/>
                  <a:pt x="3619" y="572"/>
                  <a:pt x="3619" y="573"/>
                </a:cubicBezTo>
                <a:cubicBezTo>
                  <a:pt x="3619" y="573"/>
                  <a:pt x="3618" y="574"/>
                  <a:pt x="3617" y="574"/>
                </a:cubicBezTo>
                <a:cubicBezTo>
                  <a:pt x="3617" y="575"/>
                  <a:pt x="3616" y="575"/>
                  <a:pt x="3616" y="576"/>
                </a:cubicBezTo>
                <a:cubicBezTo>
                  <a:pt x="3615" y="576"/>
                  <a:pt x="3615" y="576"/>
                  <a:pt x="3614" y="577"/>
                </a:cubicBezTo>
                <a:cubicBezTo>
                  <a:pt x="3614" y="577"/>
                  <a:pt x="3614" y="577"/>
                  <a:pt x="3614" y="577"/>
                </a:cubicBezTo>
                <a:cubicBezTo>
                  <a:pt x="3614" y="578"/>
                  <a:pt x="3614" y="578"/>
                  <a:pt x="3615" y="578"/>
                </a:cubicBezTo>
                <a:cubicBezTo>
                  <a:pt x="3616" y="578"/>
                  <a:pt x="3615" y="579"/>
                  <a:pt x="3616" y="580"/>
                </a:cubicBezTo>
                <a:cubicBezTo>
                  <a:pt x="3616" y="580"/>
                  <a:pt x="3617" y="580"/>
                  <a:pt x="3617" y="580"/>
                </a:cubicBezTo>
                <a:cubicBezTo>
                  <a:pt x="3617" y="580"/>
                  <a:pt x="3618" y="580"/>
                  <a:pt x="3618" y="580"/>
                </a:cubicBezTo>
                <a:cubicBezTo>
                  <a:pt x="3619" y="580"/>
                  <a:pt x="3620" y="580"/>
                  <a:pt x="3620" y="579"/>
                </a:cubicBezTo>
                <a:cubicBezTo>
                  <a:pt x="3621" y="579"/>
                  <a:pt x="3622" y="578"/>
                  <a:pt x="3623" y="578"/>
                </a:cubicBezTo>
                <a:cubicBezTo>
                  <a:pt x="3623" y="577"/>
                  <a:pt x="3623" y="577"/>
                  <a:pt x="3622" y="576"/>
                </a:cubicBezTo>
                <a:cubicBezTo>
                  <a:pt x="3622" y="576"/>
                  <a:pt x="3622" y="575"/>
                  <a:pt x="3622" y="574"/>
                </a:cubicBezTo>
                <a:cubicBezTo>
                  <a:pt x="3622" y="573"/>
                  <a:pt x="3622" y="571"/>
                  <a:pt x="3621" y="570"/>
                </a:cubicBezTo>
                <a:cubicBezTo>
                  <a:pt x="3620" y="569"/>
                  <a:pt x="3620" y="569"/>
                  <a:pt x="3619" y="569"/>
                </a:cubicBezTo>
                <a:cubicBezTo>
                  <a:pt x="3618" y="569"/>
                  <a:pt x="3617" y="569"/>
                  <a:pt x="3617" y="568"/>
                </a:cubicBezTo>
                <a:cubicBezTo>
                  <a:pt x="3616" y="568"/>
                  <a:pt x="3616" y="567"/>
                  <a:pt x="3616" y="566"/>
                </a:cubicBezTo>
                <a:cubicBezTo>
                  <a:pt x="3616" y="565"/>
                  <a:pt x="3616" y="565"/>
                  <a:pt x="3616" y="564"/>
                </a:cubicBezTo>
                <a:cubicBezTo>
                  <a:pt x="3616" y="563"/>
                  <a:pt x="3616" y="563"/>
                  <a:pt x="3616" y="562"/>
                </a:cubicBezTo>
                <a:cubicBezTo>
                  <a:pt x="3616" y="561"/>
                  <a:pt x="3616" y="561"/>
                  <a:pt x="3616" y="560"/>
                </a:cubicBezTo>
                <a:cubicBezTo>
                  <a:pt x="3616" y="560"/>
                  <a:pt x="3616" y="559"/>
                  <a:pt x="3616" y="559"/>
                </a:cubicBezTo>
                <a:cubicBezTo>
                  <a:pt x="3616" y="558"/>
                  <a:pt x="3617" y="557"/>
                  <a:pt x="3618" y="557"/>
                </a:cubicBezTo>
                <a:cubicBezTo>
                  <a:pt x="3619" y="556"/>
                  <a:pt x="3619" y="555"/>
                  <a:pt x="3620" y="555"/>
                </a:cubicBezTo>
                <a:cubicBezTo>
                  <a:pt x="3620" y="554"/>
                  <a:pt x="3623" y="551"/>
                  <a:pt x="3620" y="551"/>
                </a:cubicBezTo>
                <a:cubicBezTo>
                  <a:pt x="3620" y="551"/>
                  <a:pt x="3619" y="551"/>
                  <a:pt x="3619" y="551"/>
                </a:cubicBezTo>
                <a:cubicBezTo>
                  <a:pt x="3618" y="551"/>
                  <a:pt x="3618" y="550"/>
                  <a:pt x="3618" y="550"/>
                </a:cubicBezTo>
                <a:cubicBezTo>
                  <a:pt x="3617" y="550"/>
                  <a:pt x="3617" y="550"/>
                  <a:pt x="3616" y="550"/>
                </a:cubicBezTo>
                <a:cubicBezTo>
                  <a:pt x="3616" y="549"/>
                  <a:pt x="3615" y="549"/>
                  <a:pt x="3614" y="549"/>
                </a:cubicBezTo>
                <a:cubicBezTo>
                  <a:pt x="3614" y="549"/>
                  <a:pt x="3613" y="550"/>
                  <a:pt x="3612" y="550"/>
                </a:cubicBezTo>
                <a:cubicBezTo>
                  <a:pt x="3612" y="551"/>
                  <a:pt x="3613" y="552"/>
                  <a:pt x="3612" y="553"/>
                </a:cubicBezTo>
                <a:cubicBezTo>
                  <a:pt x="3611" y="553"/>
                  <a:pt x="3611" y="551"/>
                  <a:pt x="3611" y="551"/>
                </a:cubicBezTo>
                <a:cubicBezTo>
                  <a:pt x="3611" y="551"/>
                  <a:pt x="3610" y="551"/>
                  <a:pt x="3609" y="551"/>
                </a:cubicBezTo>
                <a:cubicBezTo>
                  <a:pt x="3609" y="550"/>
                  <a:pt x="3608" y="550"/>
                  <a:pt x="3608" y="550"/>
                </a:cubicBezTo>
                <a:cubicBezTo>
                  <a:pt x="3607" y="549"/>
                  <a:pt x="3607" y="548"/>
                  <a:pt x="3607" y="547"/>
                </a:cubicBezTo>
                <a:cubicBezTo>
                  <a:pt x="3607" y="546"/>
                  <a:pt x="3607" y="545"/>
                  <a:pt x="3607" y="544"/>
                </a:cubicBezTo>
                <a:cubicBezTo>
                  <a:pt x="3608" y="544"/>
                  <a:pt x="3608" y="543"/>
                  <a:pt x="3609" y="542"/>
                </a:cubicBezTo>
                <a:cubicBezTo>
                  <a:pt x="3609" y="541"/>
                  <a:pt x="3610" y="540"/>
                  <a:pt x="3610" y="539"/>
                </a:cubicBezTo>
                <a:cubicBezTo>
                  <a:pt x="3611" y="538"/>
                  <a:pt x="3611" y="538"/>
                  <a:pt x="3612" y="537"/>
                </a:cubicBezTo>
                <a:cubicBezTo>
                  <a:pt x="3613" y="536"/>
                  <a:pt x="3614" y="536"/>
                  <a:pt x="3614" y="535"/>
                </a:cubicBezTo>
                <a:cubicBezTo>
                  <a:pt x="3615" y="535"/>
                  <a:pt x="3615" y="534"/>
                  <a:pt x="3616" y="534"/>
                </a:cubicBezTo>
                <a:cubicBezTo>
                  <a:pt x="3617" y="533"/>
                  <a:pt x="3618" y="533"/>
                  <a:pt x="3618" y="532"/>
                </a:cubicBezTo>
                <a:cubicBezTo>
                  <a:pt x="3619" y="532"/>
                  <a:pt x="3619" y="532"/>
                  <a:pt x="3619" y="531"/>
                </a:cubicBezTo>
                <a:cubicBezTo>
                  <a:pt x="3619" y="531"/>
                  <a:pt x="3618" y="531"/>
                  <a:pt x="3618" y="531"/>
                </a:cubicBezTo>
                <a:cubicBezTo>
                  <a:pt x="3618" y="530"/>
                  <a:pt x="3618" y="530"/>
                  <a:pt x="3618" y="530"/>
                </a:cubicBezTo>
                <a:cubicBezTo>
                  <a:pt x="3618" y="529"/>
                  <a:pt x="3619" y="530"/>
                  <a:pt x="3619" y="530"/>
                </a:cubicBezTo>
                <a:cubicBezTo>
                  <a:pt x="3619" y="530"/>
                  <a:pt x="3621" y="530"/>
                  <a:pt x="3621" y="530"/>
                </a:cubicBezTo>
                <a:cubicBezTo>
                  <a:pt x="3621" y="530"/>
                  <a:pt x="3621" y="530"/>
                  <a:pt x="3621" y="529"/>
                </a:cubicBezTo>
                <a:cubicBezTo>
                  <a:pt x="3620" y="529"/>
                  <a:pt x="3620" y="529"/>
                  <a:pt x="3620" y="528"/>
                </a:cubicBezTo>
                <a:cubicBezTo>
                  <a:pt x="3620" y="527"/>
                  <a:pt x="3622" y="526"/>
                  <a:pt x="3622" y="525"/>
                </a:cubicBezTo>
                <a:cubicBezTo>
                  <a:pt x="3622" y="524"/>
                  <a:pt x="3621" y="524"/>
                  <a:pt x="3621" y="524"/>
                </a:cubicBezTo>
                <a:cubicBezTo>
                  <a:pt x="3621" y="523"/>
                  <a:pt x="3621" y="522"/>
                  <a:pt x="3621" y="521"/>
                </a:cubicBezTo>
                <a:cubicBezTo>
                  <a:pt x="3621" y="520"/>
                  <a:pt x="3622" y="520"/>
                  <a:pt x="3623" y="519"/>
                </a:cubicBezTo>
                <a:cubicBezTo>
                  <a:pt x="3623" y="518"/>
                  <a:pt x="3623" y="517"/>
                  <a:pt x="3624" y="517"/>
                </a:cubicBezTo>
                <a:cubicBezTo>
                  <a:pt x="3625" y="517"/>
                  <a:pt x="3626" y="517"/>
                  <a:pt x="3626" y="516"/>
                </a:cubicBezTo>
                <a:cubicBezTo>
                  <a:pt x="3627" y="516"/>
                  <a:pt x="3628" y="516"/>
                  <a:pt x="3628" y="515"/>
                </a:cubicBezTo>
                <a:cubicBezTo>
                  <a:pt x="3627" y="515"/>
                  <a:pt x="3627" y="515"/>
                  <a:pt x="3626" y="515"/>
                </a:cubicBezTo>
                <a:cubicBezTo>
                  <a:pt x="3626" y="515"/>
                  <a:pt x="3626" y="514"/>
                  <a:pt x="3626" y="514"/>
                </a:cubicBezTo>
                <a:cubicBezTo>
                  <a:pt x="3627" y="514"/>
                  <a:pt x="3627" y="514"/>
                  <a:pt x="3628" y="514"/>
                </a:cubicBezTo>
                <a:cubicBezTo>
                  <a:pt x="3628" y="514"/>
                  <a:pt x="3628" y="514"/>
                  <a:pt x="3629" y="514"/>
                </a:cubicBezTo>
                <a:cubicBezTo>
                  <a:pt x="3629" y="514"/>
                  <a:pt x="3630" y="515"/>
                  <a:pt x="3630" y="515"/>
                </a:cubicBezTo>
                <a:cubicBezTo>
                  <a:pt x="3630" y="515"/>
                  <a:pt x="3631" y="515"/>
                  <a:pt x="3631" y="515"/>
                </a:cubicBezTo>
                <a:cubicBezTo>
                  <a:pt x="3632" y="516"/>
                  <a:pt x="3630" y="516"/>
                  <a:pt x="3630" y="517"/>
                </a:cubicBezTo>
                <a:cubicBezTo>
                  <a:pt x="3630" y="517"/>
                  <a:pt x="3631" y="518"/>
                  <a:pt x="3632" y="518"/>
                </a:cubicBezTo>
                <a:cubicBezTo>
                  <a:pt x="3632" y="517"/>
                  <a:pt x="3631" y="517"/>
                  <a:pt x="3631" y="517"/>
                </a:cubicBezTo>
                <a:cubicBezTo>
                  <a:pt x="3631" y="516"/>
                  <a:pt x="3632" y="516"/>
                  <a:pt x="3632" y="516"/>
                </a:cubicBezTo>
                <a:cubicBezTo>
                  <a:pt x="3633" y="515"/>
                  <a:pt x="3633" y="515"/>
                  <a:pt x="3634" y="514"/>
                </a:cubicBezTo>
                <a:cubicBezTo>
                  <a:pt x="3634" y="514"/>
                  <a:pt x="3635" y="514"/>
                  <a:pt x="3635" y="514"/>
                </a:cubicBezTo>
                <a:cubicBezTo>
                  <a:pt x="3636" y="514"/>
                  <a:pt x="3636" y="514"/>
                  <a:pt x="3637" y="514"/>
                </a:cubicBezTo>
                <a:cubicBezTo>
                  <a:pt x="3638" y="514"/>
                  <a:pt x="3637" y="515"/>
                  <a:pt x="3638" y="516"/>
                </a:cubicBezTo>
                <a:cubicBezTo>
                  <a:pt x="3638" y="516"/>
                  <a:pt x="3638" y="516"/>
                  <a:pt x="3639" y="517"/>
                </a:cubicBezTo>
                <a:cubicBezTo>
                  <a:pt x="3639" y="517"/>
                  <a:pt x="3639" y="517"/>
                  <a:pt x="3639" y="518"/>
                </a:cubicBezTo>
                <a:cubicBezTo>
                  <a:pt x="3639" y="519"/>
                  <a:pt x="3640" y="519"/>
                  <a:pt x="3641" y="518"/>
                </a:cubicBezTo>
                <a:cubicBezTo>
                  <a:pt x="3642" y="518"/>
                  <a:pt x="3642" y="517"/>
                  <a:pt x="3642" y="516"/>
                </a:cubicBezTo>
                <a:cubicBezTo>
                  <a:pt x="3643" y="516"/>
                  <a:pt x="3643" y="516"/>
                  <a:pt x="3643" y="516"/>
                </a:cubicBezTo>
                <a:cubicBezTo>
                  <a:pt x="3644" y="515"/>
                  <a:pt x="3643" y="514"/>
                  <a:pt x="3643" y="514"/>
                </a:cubicBezTo>
                <a:cubicBezTo>
                  <a:pt x="3644" y="513"/>
                  <a:pt x="3644" y="514"/>
                  <a:pt x="3644" y="514"/>
                </a:cubicBezTo>
                <a:cubicBezTo>
                  <a:pt x="3645" y="513"/>
                  <a:pt x="3645" y="512"/>
                  <a:pt x="3646" y="512"/>
                </a:cubicBezTo>
                <a:cubicBezTo>
                  <a:pt x="3647" y="512"/>
                  <a:pt x="3648" y="512"/>
                  <a:pt x="3648" y="511"/>
                </a:cubicBezTo>
                <a:cubicBezTo>
                  <a:pt x="3649" y="510"/>
                  <a:pt x="3650" y="510"/>
                  <a:pt x="3651" y="510"/>
                </a:cubicBezTo>
                <a:cubicBezTo>
                  <a:pt x="3652" y="510"/>
                  <a:pt x="3652" y="509"/>
                  <a:pt x="3653" y="509"/>
                </a:cubicBezTo>
                <a:cubicBezTo>
                  <a:pt x="3654" y="508"/>
                  <a:pt x="3654" y="508"/>
                  <a:pt x="3655" y="508"/>
                </a:cubicBezTo>
                <a:cubicBezTo>
                  <a:pt x="3655" y="508"/>
                  <a:pt x="3656" y="507"/>
                  <a:pt x="3656" y="507"/>
                </a:cubicBezTo>
                <a:cubicBezTo>
                  <a:pt x="3656" y="507"/>
                  <a:pt x="3657" y="507"/>
                  <a:pt x="3657" y="508"/>
                </a:cubicBezTo>
                <a:cubicBezTo>
                  <a:pt x="3656" y="508"/>
                  <a:pt x="3655" y="508"/>
                  <a:pt x="3655" y="509"/>
                </a:cubicBezTo>
                <a:cubicBezTo>
                  <a:pt x="3656" y="509"/>
                  <a:pt x="3656" y="510"/>
                  <a:pt x="3656" y="510"/>
                </a:cubicBezTo>
                <a:cubicBezTo>
                  <a:pt x="3656" y="510"/>
                  <a:pt x="3656" y="511"/>
                  <a:pt x="3656" y="511"/>
                </a:cubicBezTo>
                <a:cubicBezTo>
                  <a:pt x="3655" y="512"/>
                  <a:pt x="3655" y="512"/>
                  <a:pt x="3655" y="512"/>
                </a:cubicBezTo>
                <a:cubicBezTo>
                  <a:pt x="3655" y="513"/>
                  <a:pt x="3655" y="513"/>
                  <a:pt x="3655" y="513"/>
                </a:cubicBezTo>
                <a:cubicBezTo>
                  <a:pt x="3654" y="514"/>
                  <a:pt x="3654" y="515"/>
                  <a:pt x="3654" y="516"/>
                </a:cubicBezTo>
                <a:cubicBezTo>
                  <a:pt x="3654" y="516"/>
                  <a:pt x="3654" y="516"/>
                  <a:pt x="3654" y="517"/>
                </a:cubicBezTo>
                <a:cubicBezTo>
                  <a:pt x="3654" y="517"/>
                  <a:pt x="3654" y="518"/>
                  <a:pt x="3655" y="518"/>
                </a:cubicBezTo>
                <a:cubicBezTo>
                  <a:pt x="3655" y="519"/>
                  <a:pt x="3657" y="517"/>
                  <a:pt x="3658" y="516"/>
                </a:cubicBezTo>
                <a:cubicBezTo>
                  <a:pt x="3659" y="516"/>
                  <a:pt x="3659" y="515"/>
                  <a:pt x="3660" y="514"/>
                </a:cubicBezTo>
                <a:cubicBezTo>
                  <a:pt x="3660" y="514"/>
                  <a:pt x="3661" y="513"/>
                  <a:pt x="3661" y="513"/>
                </a:cubicBezTo>
                <a:cubicBezTo>
                  <a:pt x="3662" y="512"/>
                  <a:pt x="3663" y="512"/>
                  <a:pt x="3663" y="511"/>
                </a:cubicBezTo>
                <a:cubicBezTo>
                  <a:pt x="3663" y="510"/>
                  <a:pt x="3664" y="510"/>
                  <a:pt x="3665" y="509"/>
                </a:cubicBezTo>
                <a:cubicBezTo>
                  <a:pt x="3666" y="509"/>
                  <a:pt x="3666" y="509"/>
                  <a:pt x="3667" y="509"/>
                </a:cubicBezTo>
                <a:cubicBezTo>
                  <a:pt x="3668" y="509"/>
                  <a:pt x="3669" y="508"/>
                  <a:pt x="3669" y="508"/>
                </a:cubicBezTo>
                <a:cubicBezTo>
                  <a:pt x="3670" y="507"/>
                  <a:pt x="3671" y="507"/>
                  <a:pt x="3672" y="507"/>
                </a:cubicBezTo>
                <a:cubicBezTo>
                  <a:pt x="3672" y="506"/>
                  <a:pt x="3673" y="506"/>
                  <a:pt x="3673" y="506"/>
                </a:cubicBezTo>
                <a:cubicBezTo>
                  <a:pt x="3675" y="505"/>
                  <a:pt x="3676" y="506"/>
                  <a:pt x="3677" y="506"/>
                </a:cubicBezTo>
                <a:cubicBezTo>
                  <a:pt x="3678" y="505"/>
                  <a:pt x="3679" y="505"/>
                  <a:pt x="3680" y="505"/>
                </a:cubicBezTo>
                <a:cubicBezTo>
                  <a:pt x="3681" y="505"/>
                  <a:pt x="3683" y="505"/>
                  <a:pt x="3685" y="505"/>
                </a:cubicBezTo>
                <a:cubicBezTo>
                  <a:pt x="3686" y="504"/>
                  <a:pt x="3688" y="504"/>
                  <a:pt x="3690" y="505"/>
                </a:cubicBezTo>
                <a:cubicBezTo>
                  <a:pt x="3690" y="505"/>
                  <a:pt x="3691" y="506"/>
                  <a:pt x="3692" y="506"/>
                </a:cubicBezTo>
                <a:cubicBezTo>
                  <a:pt x="3692" y="506"/>
                  <a:pt x="3693" y="507"/>
                  <a:pt x="3694" y="507"/>
                </a:cubicBezTo>
                <a:cubicBezTo>
                  <a:pt x="3694" y="507"/>
                  <a:pt x="3695" y="508"/>
                  <a:pt x="3695" y="509"/>
                </a:cubicBezTo>
                <a:cubicBezTo>
                  <a:pt x="3695" y="510"/>
                  <a:pt x="3695" y="510"/>
                  <a:pt x="3696" y="510"/>
                </a:cubicBezTo>
                <a:cubicBezTo>
                  <a:pt x="3697" y="511"/>
                  <a:pt x="3697" y="511"/>
                  <a:pt x="3697" y="511"/>
                </a:cubicBezTo>
                <a:cubicBezTo>
                  <a:pt x="3697" y="512"/>
                  <a:pt x="3697" y="512"/>
                  <a:pt x="3697" y="512"/>
                </a:cubicBezTo>
                <a:cubicBezTo>
                  <a:pt x="3697" y="513"/>
                  <a:pt x="3698" y="513"/>
                  <a:pt x="3698" y="514"/>
                </a:cubicBezTo>
                <a:cubicBezTo>
                  <a:pt x="3699" y="514"/>
                  <a:pt x="3699" y="514"/>
                  <a:pt x="3699" y="515"/>
                </a:cubicBezTo>
                <a:cubicBezTo>
                  <a:pt x="3699" y="515"/>
                  <a:pt x="3700" y="515"/>
                  <a:pt x="3700" y="515"/>
                </a:cubicBezTo>
                <a:cubicBezTo>
                  <a:pt x="3701" y="516"/>
                  <a:pt x="3701" y="517"/>
                  <a:pt x="3702" y="517"/>
                </a:cubicBezTo>
                <a:cubicBezTo>
                  <a:pt x="3703" y="517"/>
                  <a:pt x="3703" y="516"/>
                  <a:pt x="3703" y="515"/>
                </a:cubicBezTo>
                <a:cubicBezTo>
                  <a:pt x="3703" y="515"/>
                  <a:pt x="3703" y="514"/>
                  <a:pt x="3703" y="514"/>
                </a:cubicBezTo>
                <a:cubicBezTo>
                  <a:pt x="3703" y="513"/>
                  <a:pt x="3704" y="513"/>
                  <a:pt x="3704" y="513"/>
                </a:cubicBezTo>
                <a:cubicBezTo>
                  <a:pt x="3704" y="512"/>
                  <a:pt x="3704" y="511"/>
                  <a:pt x="3705" y="510"/>
                </a:cubicBezTo>
                <a:cubicBezTo>
                  <a:pt x="3705" y="510"/>
                  <a:pt x="3706" y="510"/>
                  <a:pt x="3706" y="510"/>
                </a:cubicBezTo>
                <a:cubicBezTo>
                  <a:pt x="3707" y="509"/>
                  <a:pt x="3706" y="509"/>
                  <a:pt x="3706" y="509"/>
                </a:cubicBezTo>
                <a:cubicBezTo>
                  <a:pt x="3706" y="509"/>
                  <a:pt x="3706" y="509"/>
                  <a:pt x="3706" y="509"/>
                </a:cubicBezTo>
                <a:cubicBezTo>
                  <a:pt x="3706" y="509"/>
                  <a:pt x="3706" y="508"/>
                  <a:pt x="3706" y="508"/>
                </a:cubicBezTo>
                <a:cubicBezTo>
                  <a:pt x="3706" y="508"/>
                  <a:pt x="3707" y="508"/>
                  <a:pt x="3707" y="508"/>
                </a:cubicBezTo>
                <a:cubicBezTo>
                  <a:pt x="3708" y="507"/>
                  <a:pt x="3708" y="506"/>
                  <a:pt x="3709" y="506"/>
                </a:cubicBezTo>
                <a:cubicBezTo>
                  <a:pt x="3711" y="506"/>
                  <a:pt x="3713" y="506"/>
                  <a:pt x="3714" y="504"/>
                </a:cubicBezTo>
                <a:cubicBezTo>
                  <a:pt x="3714" y="503"/>
                  <a:pt x="3714" y="503"/>
                  <a:pt x="3716" y="502"/>
                </a:cubicBezTo>
                <a:cubicBezTo>
                  <a:pt x="3718" y="502"/>
                  <a:pt x="3720" y="501"/>
                  <a:pt x="3722" y="500"/>
                </a:cubicBezTo>
                <a:cubicBezTo>
                  <a:pt x="3722" y="500"/>
                  <a:pt x="3723" y="499"/>
                  <a:pt x="3723" y="499"/>
                </a:cubicBezTo>
                <a:cubicBezTo>
                  <a:pt x="3723" y="499"/>
                  <a:pt x="3723" y="498"/>
                  <a:pt x="3723" y="498"/>
                </a:cubicBezTo>
                <a:cubicBezTo>
                  <a:pt x="3723" y="497"/>
                  <a:pt x="3725" y="497"/>
                  <a:pt x="3726" y="497"/>
                </a:cubicBezTo>
                <a:cubicBezTo>
                  <a:pt x="3726" y="497"/>
                  <a:pt x="3727" y="497"/>
                  <a:pt x="3727" y="496"/>
                </a:cubicBezTo>
                <a:cubicBezTo>
                  <a:pt x="3727" y="496"/>
                  <a:pt x="3726" y="496"/>
                  <a:pt x="3726" y="496"/>
                </a:cubicBezTo>
                <a:cubicBezTo>
                  <a:pt x="3725" y="495"/>
                  <a:pt x="3726" y="494"/>
                  <a:pt x="3727" y="494"/>
                </a:cubicBezTo>
                <a:cubicBezTo>
                  <a:pt x="3727" y="494"/>
                  <a:pt x="3728" y="494"/>
                  <a:pt x="3728" y="494"/>
                </a:cubicBezTo>
                <a:cubicBezTo>
                  <a:pt x="3729" y="494"/>
                  <a:pt x="3729" y="493"/>
                  <a:pt x="3729" y="493"/>
                </a:cubicBezTo>
                <a:cubicBezTo>
                  <a:pt x="3730" y="492"/>
                  <a:pt x="3730" y="492"/>
                  <a:pt x="3730" y="492"/>
                </a:cubicBezTo>
                <a:cubicBezTo>
                  <a:pt x="3731" y="492"/>
                  <a:pt x="3731" y="493"/>
                  <a:pt x="3732" y="492"/>
                </a:cubicBezTo>
                <a:cubicBezTo>
                  <a:pt x="3732" y="492"/>
                  <a:pt x="3732" y="492"/>
                  <a:pt x="3732" y="491"/>
                </a:cubicBezTo>
                <a:cubicBezTo>
                  <a:pt x="3731" y="491"/>
                  <a:pt x="3730" y="490"/>
                  <a:pt x="3731" y="490"/>
                </a:cubicBezTo>
                <a:cubicBezTo>
                  <a:pt x="3731" y="489"/>
                  <a:pt x="3731" y="490"/>
                  <a:pt x="3732" y="490"/>
                </a:cubicBezTo>
                <a:cubicBezTo>
                  <a:pt x="3732" y="490"/>
                  <a:pt x="3732" y="490"/>
                  <a:pt x="3733" y="490"/>
                </a:cubicBezTo>
                <a:cubicBezTo>
                  <a:pt x="3734" y="490"/>
                  <a:pt x="3734" y="490"/>
                  <a:pt x="3735" y="489"/>
                </a:cubicBezTo>
                <a:cubicBezTo>
                  <a:pt x="3736" y="489"/>
                  <a:pt x="3736" y="489"/>
                  <a:pt x="3737" y="489"/>
                </a:cubicBezTo>
                <a:cubicBezTo>
                  <a:pt x="3738" y="488"/>
                  <a:pt x="3739" y="488"/>
                  <a:pt x="3739" y="487"/>
                </a:cubicBezTo>
                <a:cubicBezTo>
                  <a:pt x="3739" y="486"/>
                  <a:pt x="3739" y="485"/>
                  <a:pt x="3740" y="485"/>
                </a:cubicBezTo>
                <a:cubicBezTo>
                  <a:pt x="3741" y="485"/>
                  <a:pt x="3741" y="485"/>
                  <a:pt x="3742" y="485"/>
                </a:cubicBezTo>
                <a:cubicBezTo>
                  <a:pt x="3742" y="485"/>
                  <a:pt x="3743" y="484"/>
                  <a:pt x="3744" y="484"/>
                </a:cubicBezTo>
                <a:cubicBezTo>
                  <a:pt x="3744" y="484"/>
                  <a:pt x="3745" y="483"/>
                  <a:pt x="3746" y="484"/>
                </a:cubicBezTo>
                <a:cubicBezTo>
                  <a:pt x="3747" y="484"/>
                  <a:pt x="3749" y="485"/>
                  <a:pt x="3750" y="484"/>
                </a:cubicBezTo>
                <a:cubicBezTo>
                  <a:pt x="3750" y="483"/>
                  <a:pt x="3751" y="483"/>
                  <a:pt x="3751" y="483"/>
                </a:cubicBezTo>
                <a:cubicBezTo>
                  <a:pt x="3751" y="483"/>
                  <a:pt x="3752" y="483"/>
                  <a:pt x="3752" y="482"/>
                </a:cubicBezTo>
                <a:cubicBezTo>
                  <a:pt x="3752" y="482"/>
                  <a:pt x="3751" y="482"/>
                  <a:pt x="3751" y="481"/>
                </a:cubicBezTo>
                <a:cubicBezTo>
                  <a:pt x="3751" y="481"/>
                  <a:pt x="3751" y="481"/>
                  <a:pt x="3752" y="480"/>
                </a:cubicBezTo>
                <a:cubicBezTo>
                  <a:pt x="3753" y="480"/>
                  <a:pt x="3754" y="481"/>
                  <a:pt x="3755" y="480"/>
                </a:cubicBezTo>
                <a:cubicBezTo>
                  <a:pt x="3756" y="480"/>
                  <a:pt x="3757" y="480"/>
                  <a:pt x="3758" y="480"/>
                </a:cubicBezTo>
                <a:cubicBezTo>
                  <a:pt x="3758" y="479"/>
                  <a:pt x="3759" y="478"/>
                  <a:pt x="3759" y="477"/>
                </a:cubicBezTo>
                <a:cubicBezTo>
                  <a:pt x="3760" y="477"/>
                  <a:pt x="3762" y="476"/>
                  <a:pt x="3763" y="476"/>
                </a:cubicBezTo>
                <a:cubicBezTo>
                  <a:pt x="3764" y="476"/>
                  <a:pt x="3765" y="475"/>
                  <a:pt x="3767" y="474"/>
                </a:cubicBezTo>
                <a:cubicBezTo>
                  <a:pt x="3767" y="474"/>
                  <a:pt x="3768" y="474"/>
                  <a:pt x="3768" y="473"/>
                </a:cubicBezTo>
                <a:cubicBezTo>
                  <a:pt x="3769" y="473"/>
                  <a:pt x="3770" y="472"/>
                  <a:pt x="3771" y="472"/>
                </a:cubicBezTo>
                <a:cubicBezTo>
                  <a:pt x="3772" y="472"/>
                  <a:pt x="3773" y="472"/>
                  <a:pt x="3774" y="471"/>
                </a:cubicBezTo>
                <a:cubicBezTo>
                  <a:pt x="3775" y="471"/>
                  <a:pt x="3776" y="471"/>
                  <a:pt x="3777" y="471"/>
                </a:cubicBezTo>
                <a:cubicBezTo>
                  <a:pt x="3777" y="471"/>
                  <a:pt x="3778" y="471"/>
                  <a:pt x="3779" y="471"/>
                </a:cubicBezTo>
                <a:cubicBezTo>
                  <a:pt x="3779" y="471"/>
                  <a:pt x="3779" y="470"/>
                  <a:pt x="3779" y="470"/>
                </a:cubicBezTo>
                <a:cubicBezTo>
                  <a:pt x="3778" y="470"/>
                  <a:pt x="3777" y="469"/>
                  <a:pt x="3777" y="469"/>
                </a:cubicBezTo>
                <a:cubicBezTo>
                  <a:pt x="3778" y="468"/>
                  <a:pt x="3778" y="468"/>
                  <a:pt x="3778" y="468"/>
                </a:cubicBezTo>
                <a:cubicBezTo>
                  <a:pt x="3778" y="467"/>
                  <a:pt x="3778" y="467"/>
                  <a:pt x="3778" y="467"/>
                </a:cubicBezTo>
                <a:cubicBezTo>
                  <a:pt x="3778" y="467"/>
                  <a:pt x="3779" y="467"/>
                  <a:pt x="3778" y="467"/>
                </a:cubicBezTo>
                <a:cubicBezTo>
                  <a:pt x="3778" y="466"/>
                  <a:pt x="3778" y="466"/>
                  <a:pt x="3778" y="466"/>
                </a:cubicBezTo>
                <a:cubicBezTo>
                  <a:pt x="3778" y="465"/>
                  <a:pt x="3779" y="466"/>
                  <a:pt x="3779" y="466"/>
                </a:cubicBezTo>
                <a:cubicBezTo>
                  <a:pt x="3779" y="467"/>
                  <a:pt x="3780" y="466"/>
                  <a:pt x="3781" y="466"/>
                </a:cubicBezTo>
                <a:cubicBezTo>
                  <a:pt x="3781" y="466"/>
                  <a:pt x="3782" y="467"/>
                  <a:pt x="3782" y="466"/>
                </a:cubicBezTo>
                <a:cubicBezTo>
                  <a:pt x="3782" y="466"/>
                  <a:pt x="3783" y="465"/>
                  <a:pt x="3783" y="466"/>
                </a:cubicBezTo>
                <a:cubicBezTo>
                  <a:pt x="3783" y="466"/>
                  <a:pt x="3782" y="467"/>
                  <a:pt x="3782" y="467"/>
                </a:cubicBezTo>
                <a:cubicBezTo>
                  <a:pt x="3782" y="467"/>
                  <a:pt x="3782" y="467"/>
                  <a:pt x="3781" y="468"/>
                </a:cubicBezTo>
                <a:cubicBezTo>
                  <a:pt x="3781" y="468"/>
                  <a:pt x="3781" y="469"/>
                  <a:pt x="3780" y="469"/>
                </a:cubicBezTo>
                <a:cubicBezTo>
                  <a:pt x="3780" y="469"/>
                  <a:pt x="3779" y="469"/>
                  <a:pt x="3780" y="470"/>
                </a:cubicBezTo>
                <a:cubicBezTo>
                  <a:pt x="3780" y="470"/>
                  <a:pt x="3780" y="470"/>
                  <a:pt x="3780" y="470"/>
                </a:cubicBezTo>
                <a:cubicBezTo>
                  <a:pt x="3781" y="470"/>
                  <a:pt x="3781" y="470"/>
                  <a:pt x="3781" y="470"/>
                </a:cubicBezTo>
                <a:cubicBezTo>
                  <a:pt x="3782" y="470"/>
                  <a:pt x="3782" y="470"/>
                  <a:pt x="3782" y="471"/>
                </a:cubicBezTo>
                <a:cubicBezTo>
                  <a:pt x="3783" y="471"/>
                  <a:pt x="3784" y="470"/>
                  <a:pt x="3785" y="470"/>
                </a:cubicBezTo>
                <a:cubicBezTo>
                  <a:pt x="3786" y="470"/>
                  <a:pt x="3787" y="470"/>
                  <a:pt x="3787" y="470"/>
                </a:cubicBezTo>
                <a:cubicBezTo>
                  <a:pt x="3788" y="470"/>
                  <a:pt x="3789" y="471"/>
                  <a:pt x="3790" y="471"/>
                </a:cubicBezTo>
                <a:cubicBezTo>
                  <a:pt x="3791" y="471"/>
                  <a:pt x="3791" y="471"/>
                  <a:pt x="3792" y="472"/>
                </a:cubicBezTo>
                <a:cubicBezTo>
                  <a:pt x="3793" y="472"/>
                  <a:pt x="3794" y="472"/>
                  <a:pt x="3795" y="472"/>
                </a:cubicBezTo>
                <a:cubicBezTo>
                  <a:pt x="3796" y="473"/>
                  <a:pt x="3796" y="473"/>
                  <a:pt x="3797" y="473"/>
                </a:cubicBezTo>
                <a:cubicBezTo>
                  <a:pt x="3798" y="473"/>
                  <a:pt x="3799" y="474"/>
                  <a:pt x="3799" y="474"/>
                </a:cubicBezTo>
                <a:cubicBezTo>
                  <a:pt x="3800" y="474"/>
                  <a:pt x="3800" y="474"/>
                  <a:pt x="3800" y="474"/>
                </a:cubicBezTo>
                <a:cubicBezTo>
                  <a:pt x="3801" y="475"/>
                  <a:pt x="3801" y="475"/>
                  <a:pt x="3801" y="475"/>
                </a:cubicBezTo>
                <a:cubicBezTo>
                  <a:pt x="3803" y="476"/>
                  <a:pt x="3802" y="473"/>
                  <a:pt x="3804" y="472"/>
                </a:cubicBezTo>
                <a:cubicBezTo>
                  <a:pt x="3804" y="471"/>
                  <a:pt x="3805" y="471"/>
                  <a:pt x="3805" y="471"/>
                </a:cubicBezTo>
                <a:cubicBezTo>
                  <a:pt x="3805" y="471"/>
                  <a:pt x="3806" y="470"/>
                  <a:pt x="3806" y="470"/>
                </a:cubicBezTo>
                <a:cubicBezTo>
                  <a:pt x="3807" y="470"/>
                  <a:pt x="3808" y="470"/>
                  <a:pt x="3808" y="469"/>
                </a:cubicBezTo>
                <a:cubicBezTo>
                  <a:pt x="3808" y="467"/>
                  <a:pt x="3807" y="465"/>
                  <a:pt x="3806" y="465"/>
                </a:cubicBezTo>
                <a:cubicBezTo>
                  <a:pt x="3805" y="464"/>
                  <a:pt x="3804" y="464"/>
                  <a:pt x="3805" y="463"/>
                </a:cubicBezTo>
                <a:cubicBezTo>
                  <a:pt x="3805" y="462"/>
                  <a:pt x="3806" y="462"/>
                  <a:pt x="3806" y="461"/>
                </a:cubicBezTo>
                <a:cubicBezTo>
                  <a:pt x="3806" y="461"/>
                  <a:pt x="3805" y="460"/>
                  <a:pt x="3805" y="459"/>
                </a:cubicBezTo>
                <a:cubicBezTo>
                  <a:pt x="3805" y="458"/>
                  <a:pt x="3804" y="458"/>
                  <a:pt x="3803" y="458"/>
                </a:cubicBezTo>
                <a:cubicBezTo>
                  <a:pt x="3802" y="458"/>
                  <a:pt x="3802" y="458"/>
                  <a:pt x="3801" y="457"/>
                </a:cubicBezTo>
                <a:cubicBezTo>
                  <a:pt x="3801" y="457"/>
                  <a:pt x="3801" y="457"/>
                  <a:pt x="3800" y="456"/>
                </a:cubicBezTo>
                <a:cubicBezTo>
                  <a:pt x="3800" y="455"/>
                  <a:pt x="3800" y="455"/>
                  <a:pt x="3799" y="455"/>
                </a:cubicBezTo>
                <a:cubicBezTo>
                  <a:pt x="3799" y="454"/>
                  <a:pt x="3799" y="453"/>
                  <a:pt x="3799" y="453"/>
                </a:cubicBezTo>
                <a:cubicBezTo>
                  <a:pt x="3799" y="453"/>
                  <a:pt x="3798" y="452"/>
                  <a:pt x="3798" y="453"/>
                </a:cubicBezTo>
                <a:cubicBezTo>
                  <a:pt x="3798" y="453"/>
                  <a:pt x="3799" y="454"/>
                  <a:pt x="3799" y="454"/>
                </a:cubicBezTo>
                <a:cubicBezTo>
                  <a:pt x="3799" y="454"/>
                  <a:pt x="3799" y="455"/>
                  <a:pt x="3798" y="455"/>
                </a:cubicBezTo>
                <a:cubicBezTo>
                  <a:pt x="3798" y="455"/>
                  <a:pt x="3798" y="455"/>
                  <a:pt x="3797" y="455"/>
                </a:cubicBezTo>
                <a:cubicBezTo>
                  <a:pt x="3797" y="455"/>
                  <a:pt x="3798" y="454"/>
                  <a:pt x="3798" y="454"/>
                </a:cubicBezTo>
                <a:cubicBezTo>
                  <a:pt x="3798" y="454"/>
                  <a:pt x="3798" y="453"/>
                  <a:pt x="3798" y="453"/>
                </a:cubicBezTo>
                <a:cubicBezTo>
                  <a:pt x="3798" y="452"/>
                  <a:pt x="3797" y="452"/>
                  <a:pt x="3797" y="452"/>
                </a:cubicBezTo>
                <a:cubicBezTo>
                  <a:pt x="3797" y="452"/>
                  <a:pt x="3796" y="452"/>
                  <a:pt x="3796" y="452"/>
                </a:cubicBezTo>
                <a:cubicBezTo>
                  <a:pt x="3795" y="452"/>
                  <a:pt x="3795" y="453"/>
                  <a:pt x="3795" y="453"/>
                </a:cubicBezTo>
                <a:cubicBezTo>
                  <a:pt x="3794" y="453"/>
                  <a:pt x="3794" y="453"/>
                  <a:pt x="3794" y="452"/>
                </a:cubicBezTo>
                <a:cubicBezTo>
                  <a:pt x="3794" y="452"/>
                  <a:pt x="3794" y="452"/>
                  <a:pt x="3794" y="452"/>
                </a:cubicBezTo>
                <a:cubicBezTo>
                  <a:pt x="3794" y="452"/>
                  <a:pt x="3794" y="452"/>
                  <a:pt x="3794" y="451"/>
                </a:cubicBezTo>
                <a:cubicBezTo>
                  <a:pt x="3794" y="451"/>
                  <a:pt x="3795" y="451"/>
                  <a:pt x="3795" y="451"/>
                </a:cubicBezTo>
                <a:cubicBezTo>
                  <a:pt x="3796" y="452"/>
                  <a:pt x="3797" y="452"/>
                  <a:pt x="3797" y="452"/>
                </a:cubicBezTo>
                <a:cubicBezTo>
                  <a:pt x="3798" y="451"/>
                  <a:pt x="3798" y="451"/>
                  <a:pt x="3798" y="451"/>
                </a:cubicBezTo>
                <a:cubicBezTo>
                  <a:pt x="3798" y="451"/>
                  <a:pt x="3798" y="451"/>
                  <a:pt x="3798" y="451"/>
                </a:cubicBezTo>
                <a:cubicBezTo>
                  <a:pt x="3799" y="450"/>
                  <a:pt x="3798" y="450"/>
                  <a:pt x="3798" y="449"/>
                </a:cubicBezTo>
                <a:cubicBezTo>
                  <a:pt x="3798" y="448"/>
                  <a:pt x="3798" y="448"/>
                  <a:pt x="3798" y="447"/>
                </a:cubicBezTo>
                <a:cubicBezTo>
                  <a:pt x="3798" y="446"/>
                  <a:pt x="3798" y="446"/>
                  <a:pt x="3797" y="445"/>
                </a:cubicBezTo>
                <a:cubicBezTo>
                  <a:pt x="3795" y="445"/>
                  <a:pt x="3796" y="444"/>
                  <a:pt x="3796" y="443"/>
                </a:cubicBezTo>
                <a:cubicBezTo>
                  <a:pt x="3796" y="442"/>
                  <a:pt x="3795" y="442"/>
                  <a:pt x="3795" y="442"/>
                </a:cubicBezTo>
                <a:cubicBezTo>
                  <a:pt x="3794" y="441"/>
                  <a:pt x="3794" y="440"/>
                  <a:pt x="3794" y="439"/>
                </a:cubicBezTo>
                <a:cubicBezTo>
                  <a:pt x="3793" y="439"/>
                  <a:pt x="3793" y="438"/>
                  <a:pt x="3792" y="439"/>
                </a:cubicBezTo>
                <a:cubicBezTo>
                  <a:pt x="3791" y="440"/>
                  <a:pt x="3792" y="441"/>
                  <a:pt x="3790" y="441"/>
                </a:cubicBezTo>
                <a:cubicBezTo>
                  <a:pt x="3790" y="441"/>
                  <a:pt x="3789" y="440"/>
                  <a:pt x="3788" y="440"/>
                </a:cubicBezTo>
                <a:cubicBezTo>
                  <a:pt x="3787" y="439"/>
                  <a:pt x="3787" y="439"/>
                  <a:pt x="3786" y="439"/>
                </a:cubicBezTo>
                <a:cubicBezTo>
                  <a:pt x="3785" y="438"/>
                  <a:pt x="3784" y="438"/>
                  <a:pt x="3784" y="437"/>
                </a:cubicBezTo>
                <a:cubicBezTo>
                  <a:pt x="3783" y="436"/>
                  <a:pt x="3784" y="434"/>
                  <a:pt x="3783" y="432"/>
                </a:cubicBezTo>
                <a:cubicBezTo>
                  <a:pt x="3783" y="432"/>
                  <a:pt x="3783" y="432"/>
                  <a:pt x="3783" y="431"/>
                </a:cubicBezTo>
                <a:cubicBezTo>
                  <a:pt x="3783" y="431"/>
                  <a:pt x="3782" y="431"/>
                  <a:pt x="3782" y="430"/>
                </a:cubicBezTo>
                <a:cubicBezTo>
                  <a:pt x="3781" y="430"/>
                  <a:pt x="3781" y="431"/>
                  <a:pt x="3780" y="431"/>
                </a:cubicBezTo>
                <a:cubicBezTo>
                  <a:pt x="3780" y="431"/>
                  <a:pt x="3779" y="431"/>
                  <a:pt x="3779" y="431"/>
                </a:cubicBezTo>
                <a:cubicBezTo>
                  <a:pt x="3779" y="431"/>
                  <a:pt x="3778" y="431"/>
                  <a:pt x="3778" y="432"/>
                </a:cubicBezTo>
                <a:cubicBezTo>
                  <a:pt x="3777" y="432"/>
                  <a:pt x="3776" y="432"/>
                  <a:pt x="3776" y="432"/>
                </a:cubicBezTo>
                <a:cubicBezTo>
                  <a:pt x="3774" y="432"/>
                  <a:pt x="3773" y="431"/>
                  <a:pt x="3772" y="432"/>
                </a:cubicBezTo>
                <a:cubicBezTo>
                  <a:pt x="3772" y="432"/>
                  <a:pt x="3771" y="432"/>
                  <a:pt x="3771" y="433"/>
                </a:cubicBezTo>
                <a:cubicBezTo>
                  <a:pt x="3771" y="433"/>
                  <a:pt x="3770" y="433"/>
                  <a:pt x="3770" y="433"/>
                </a:cubicBezTo>
                <a:cubicBezTo>
                  <a:pt x="3769" y="433"/>
                  <a:pt x="3769" y="434"/>
                  <a:pt x="3769" y="435"/>
                </a:cubicBezTo>
                <a:cubicBezTo>
                  <a:pt x="3769" y="434"/>
                  <a:pt x="3768" y="433"/>
                  <a:pt x="3769" y="433"/>
                </a:cubicBezTo>
                <a:cubicBezTo>
                  <a:pt x="3770" y="433"/>
                  <a:pt x="3770" y="433"/>
                  <a:pt x="3771" y="432"/>
                </a:cubicBezTo>
                <a:cubicBezTo>
                  <a:pt x="3771" y="432"/>
                  <a:pt x="3771" y="432"/>
                  <a:pt x="3770" y="432"/>
                </a:cubicBezTo>
                <a:cubicBezTo>
                  <a:pt x="3770" y="432"/>
                  <a:pt x="3770" y="432"/>
                  <a:pt x="3770" y="431"/>
                </a:cubicBezTo>
                <a:cubicBezTo>
                  <a:pt x="3769" y="431"/>
                  <a:pt x="3769" y="431"/>
                  <a:pt x="3769" y="430"/>
                </a:cubicBezTo>
                <a:cubicBezTo>
                  <a:pt x="3768" y="430"/>
                  <a:pt x="3768" y="429"/>
                  <a:pt x="3768" y="429"/>
                </a:cubicBezTo>
                <a:cubicBezTo>
                  <a:pt x="3767" y="428"/>
                  <a:pt x="3767" y="428"/>
                  <a:pt x="3767" y="427"/>
                </a:cubicBezTo>
                <a:cubicBezTo>
                  <a:pt x="3768" y="427"/>
                  <a:pt x="3768" y="428"/>
                  <a:pt x="3768" y="428"/>
                </a:cubicBezTo>
                <a:cubicBezTo>
                  <a:pt x="3769" y="428"/>
                  <a:pt x="3769" y="428"/>
                  <a:pt x="3769" y="428"/>
                </a:cubicBezTo>
                <a:cubicBezTo>
                  <a:pt x="3770" y="428"/>
                  <a:pt x="3770" y="428"/>
                  <a:pt x="3770" y="429"/>
                </a:cubicBezTo>
                <a:cubicBezTo>
                  <a:pt x="3770" y="429"/>
                  <a:pt x="3771" y="429"/>
                  <a:pt x="3771" y="429"/>
                </a:cubicBezTo>
                <a:cubicBezTo>
                  <a:pt x="3771" y="429"/>
                  <a:pt x="3772" y="430"/>
                  <a:pt x="3772" y="430"/>
                </a:cubicBezTo>
                <a:cubicBezTo>
                  <a:pt x="3773" y="429"/>
                  <a:pt x="3773" y="429"/>
                  <a:pt x="3773" y="429"/>
                </a:cubicBezTo>
                <a:cubicBezTo>
                  <a:pt x="3774" y="429"/>
                  <a:pt x="3775" y="429"/>
                  <a:pt x="3776" y="429"/>
                </a:cubicBezTo>
                <a:cubicBezTo>
                  <a:pt x="3776" y="429"/>
                  <a:pt x="3777" y="429"/>
                  <a:pt x="3777" y="429"/>
                </a:cubicBezTo>
                <a:cubicBezTo>
                  <a:pt x="3777" y="430"/>
                  <a:pt x="3777" y="430"/>
                  <a:pt x="3778" y="430"/>
                </a:cubicBezTo>
                <a:cubicBezTo>
                  <a:pt x="3778" y="431"/>
                  <a:pt x="3779" y="431"/>
                  <a:pt x="3780" y="430"/>
                </a:cubicBezTo>
                <a:cubicBezTo>
                  <a:pt x="3780" y="430"/>
                  <a:pt x="3781" y="429"/>
                  <a:pt x="3781" y="428"/>
                </a:cubicBezTo>
                <a:cubicBezTo>
                  <a:pt x="3781" y="428"/>
                  <a:pt x="3780" y="428"/>
                  <a:pt x="3780" y="427"/>
                </a:cubicBezTo>
                <a:cubicBezTo>
                  <a:pt x="3780" y="427"/>
                  <a:pt x="3780" y="427"/>
                  <a:pt x="3779" y="427"/>
                </a:cubicBezTo>
                <a:cubicBezTo>
                  <a:pt x="3779" y="426"/>
                  <a:pt x="3779" y="426"/>
                  <a:pt x="3778" y="426"/>
                </a:cubicBezTo>
                <a:cubicBezTo>
                  <a:pt x="3778" y="426"/>
                  <a:pt x="3778" y="426"/>
                  <a:pt x="3778" y="426"/>
                </a:cubicBezTo>
                <a:cubicBezTo>
                  <a:pt x="3777" y="425"/>
                  <a:pt x="3776" y="425"/>
                  <a:pt x="3776" y="426"/>
                </a:cubicBezTo>
                <a:cubicBezTo>
                  <a:pt x="3776" y="425"/>
                  <a:pt x="3777" y="425"/>
                  <a:pt x="3777" y="425"/>
                </a:cubicBezTo>
                <a:cubicBezTo>
                  <a:pt x="3778" y="425"/>
                  <a:pt x="3778" y="425"/>
                  <a:pt x="3778" y="426"/>
                </a:cubicBezTo>
                <a:cubicBezTo>
                  <a:pt x="3779" y="426"/>
                  <a:pt x="3779" y="426"/>
                  <a:pt x="3779" y="426"/>
                </a:cubicBezTo>
                <a:cubicBezTo>
                  <a:pt x="3780" y="426"/>
                  <a:pt x="3780" y="427"/>
                  <a:pt x="3781" y="427"/>
                </a:cubicBezTo>
                <a:cubicBezTo>
                  <a:pt x="3782" y="428"/>
                  <a:pt x="3783" y="427"/>
                  <a:pt x="3783" y="428"/>
                </a:cubicBezTo>
                <a:cubicBezTo>
                  <a:pt x="3784" y="428"/>
                  <a:pt x="3783" y="428"/>
                  <a:pt x="3783" y="429"/>
                </a:cubicBezTo>
                <a:cubicBezTo>
                  <a:pt x="3783" y="429"/>
                  <a:pt x="3782" y="429"/>
                  <a:pt x="3782" y="429"/>
                </a:cubicBezTo>
                <a:cubicBezTo>
                  <a:pt x="3783" y="430"/>
                  <a:pt x="3783" y="429"/>
                  <a:pt x="3784" y="430"/>
                </a:cubicBezTo>
                <a:cubicBezTo>
                  <a:pt x="3784" y="430"/>
                  <a:pt x="3784" y="430"/>
                  <a:pt x="3785" y="431"/>
                </a:cubicBezTo>
                <a:cubicBezTo>
                  <a:pt x="3785" y="431"/>
                  <a:pt x="3785" y="431"/>
                  <a:pt x="3786" y="432"/>
                </a:cubicBezTo>
                <a:cubicBezTo>
                  <a:pt x="3786" y="432"/>
                  <a:pt x="3786" y="432"/>
                  <a:pt x="3786" y="432"/>
                </a:cubicBezTo>
                <a:cubicBezTo>
                  <a:pt x="3787" y="432"/>
                  <a:pt x="3787" y="432"/>
                  <a:pt x="3788" y="432"/>
                </a:cubicBezTo>
                <a:cubicBezTo>
                  <a:pt x="3789" y="432"/>
                  <a:pt x="3790" y="432"/>
                  <a:pt x="3790" y="432"/>
                </a:cubicBezTo>
                <a:cubicBezTo>
                  <a:pt x="3791" y="432"/>
                  <a:pt x="3792" y="432"/>
                  <a:pt x="3793" y="432"/>
                </a:cubicBezTo>
                <a:cubicBezTo>
                  <a:pt x="3795" y="432"/>
                  <a:pt x="3797" y="431"/>
                  <a:pt x="3799" y="430"/>
                </a:cubicBezTo>
                <a:cubicBezTo>
                  <a:pt x="3799" y="430"/>
                  <a:pt x="3800" y="430"/>
                  <a:pt x="3800" y="430"/>
                </a:cubicBezTo>
                <a:cubicBezTo>
                  <a:pt x="3800" y="430"/>
                  <a:pt x="3801" y="430"/>
                  <a:pt x="3801" y="430"/>
                </a:cubicBezTo>
                <a:cubicBezTo>
                  <a:pt x="3802" y="430"/>
                  <a:pt x="3803" y="429"/>
                  <a:pt x="3804" y="429"/>
                </a:cubicBezTo>
                <a:cubicBezTo>
                  <a:pt x="3806" y="428"/>
                  <a:pt x="3808" y="428"/>
                  <a:pt x="3809" y="427"/>
                </a:cubicBezTo>
                <a:cubicBezTo>
                  <a:pt x="3810" y="427"/>
                  <a:pt x="3811" y="426"/>
                  <a:pt x="3811" y="426"/>
                </a:cubicBezTo>
                <a:cubicBezTo>
                  <a:pt x="3812" y="425"/>
                  <a:pt x="3812" y="425"/>
                  <a:pt x="3813" y="425"/>
                </a:cubicBezTo>
                <a:cubicBezTo>
                  <a:pt x="3814" y="424"/>
                  <a:pt x="3816" y="424"/>
                  <a:pt x="3816" y="424"/>
                </a:cubicBezTo>
                <a:cubicBezTo>
                  <a:pt x="3817" y="423"/>
                  <a:pt x="3817" y="423"/>
                  <a:pt x="3817" y="422"/>
                </a:cubicBezTo>
                <a:cubicBezTo>
                  <a:pt x="3817" y="421"/>
                  <a:pt x="3818" y="421"/>
                  <a:pt x="3818" y="420"/>
                </a:cubicBezTo>
                <a:cubicBezTo>
                  <a:pt x="3818" y="419"/>
                  <a:pt x="3818" y="419"/>
                  <a:pt x="3817" y="419"/>
                </a:cubicBezTo>
                <a:cubicBezTo>
                  <a:pt x="3816" y="419"/>
                  <a:pt x="3816" y="419"/>
                  <a:pt x="3816" y="419"/>
                </a:cubicBezTo>
                <a:cubicBezTo>
                  <a:pt x="3815" y="419"/>
                  <a:pt x="3815" y="419"/>
                  <a:pt x="3815" y="420"/>
                </a:cubicBezTo>
                <a:cubicBezTo>
                  <a:pt x="3814" y="420"/>
                  <a:pt x="3813" y="420"/>
                  <a:pt x="3812" y="420"/>
                </a:cubicBezTo>
                <a:cubicBezTo>
                  <a:pt x="3812" y="420"/>
                  <a:pt x="3811" y="420"/>
                  <a:pt x="3811" y="419"/>
                </a:cubicBezTo>
                <a:cubicBezTo>
                  <a:pt x="3811" y="419"/>
                  <a:pt x="3812" y="419"/>
                  <a:pt x="3812" y="419"/>
                </a:cubicBezTo>
                <a:cubicBezTo>
                  <a:pt x="3813" y="419"/>
                  <a:pt x="3814" y="419"/>
                  <a:pt x="3814" y="418"/>
                </a:cubicBezTo>
                <a:cubicBezTo>
                  <a:pt x="3815" y="418"/>
                  <a:pt x="3816" y="418"/>
                  <a:pt x="3817" y="418"/>
                </a:cubicBezTo>
                <a:cubicBezTo>
                  <a:pt x="3818" y="417"/>
                  <a:pt x="3818" y="417"/>
                  <a:pt x="3819" y="417"/>
                </a:cubicBezTo>
                <a:cubicBezTo>
                  <a:pt x="3820" y="416"/>
                  <a:pt x="3821" y="416"/>
                  <a:pt x="3820" y="414"/>
                </a:cubicBezTo>
                <a:cubicBezTo>
                  <a:pt x="3820" y="414"/>
                  <a:pt x="3819" y="414"/>
                  <a:pt x="3819" y="413"/>
                </a:cubicBezTo>
                <a:cubicBezTo>
                  <a:pt x="3818" y="413"/>
                  <a:pt x="3818" y="412"/>
                  <a:pt x="3817" y="412"/>
                </a:cubicBezTo>
                <a:cubicBezTo>
                  <a:pt x="3816" y="411"/>
                  <a:pt x="3815" y="411"/>
                  <a:pt x="3815" y="410"/>
                </a:cubicBezTo>
                <a:cubicBezTo>
                  <a:pt x="3815" y="409"/>
                  <a:pt x="3815" y="408"/>
                  <a:pt x="3816" y="408"/>
                </a:cubicBezTo>
                <a:cubicBezTo>
                  <a:pt x="3816" y="407"/>
                  <a:pt x="3816" y="406"/>
                  <a:pt x="3816" y="405"/>
                </a:cubicBezTo>
                <a:cubicBezTo>
                  <a:pt x="3816" y="405"/>
                  <a:pt x="3816" y="404"/>
                  <a:pt x="3816" y="404"/>
                </a:cubicBezTo>
                <a:cubicBezTo>
                  <a:pt x="3816" y="405"/>
                  <a:pt x="3816" y="405"/>
                  <a:pt x="3816" y="406"/>
                </a:cubicBezTo>
                <a:cubicBezTo>
                  <a:pt x="3817" y="406"/>
                  <a:pt x="3818" y="406"/>
                  <a:pt x="3819" y="405"/>
                </a:cubicBezTo>
                <a:cubicBezTo>
                  <a:pt x="3819" y="405"/>
                  <a:pt x="3819" y="405"/>
                  <a:pt x="3820" y="404"/>
                </a:cubicBezTo>
                <a:cubicBezTo>
                  <a:pt x="3820" y="404"/>
                  <a:pt x="3820" y="404"/>
                  <a:pt x="3821" y="404"/>
                </a:cubicBezTo>
                <a:cubicBezTo>
                  <a:pt x="3821" y="403"/>
                  <a:pt x="3820" y="403"/>
                  <a:pt x="3820" y="402"/>
                </a:cubicBezTo>
                <a:cubicBezTo>
                  <a:pt x="3820" y="401"/>
                  <a:pt x="3820" y="400"/>
                  <a:pt x="3821" y="400"/>
                </a:cubicBezTo>
                <a:cubicBezTo>
                  <a:pt x="3821" y="400"/>
                  <a:pt x="3822" y="401"/>
                  <a:pt x="3822" y="401"/>
                </a:cubicBezTo>
                <a:cubicBezTo>
                  <a:pt x="3823" y="401"/>
                  <a:pt x="3822" y="401"/>
                  <a:pt x="3822" y="402"/>
                </a:cubicBezTo>
                <a:cubicBezTo>
                  <a:pt x="3822" y="402"/>
                  <a:pt x="3822" y="403"/>
                  <a:pt x="3822" y="403"/>
                </a:cubicBezTo>
                <a:cubicBezTo>
                  <a:pt x="3823" y="403"/>
                  <a:pt x="3823" y="403"/>
                  <a:pt x="3823" y="403"/>
                </a:cubicBezTo>
                <a:cubicBezTo>
                  <a:pt x="3823" y="403"/>
                  <a:pt x="3823" y="404"/>
                  <a:pt x="3823" y="404"/>
                </a:cubicBezTo>
                <a:cubicBezTo>
                  <a:pt x="3824" y="404"/>
                  <a:pt x="3824" y="404"/>
                  <a:pt x="3825" y="403"/>
                </a:cubicBezTo>
                <a:cubicBezTo>
                  <a:pt x="3825" y="402"/>
                  <a:pt x="3826" y="402"/>
                  <a:pt x="3827" y="402"/>
                </a:cubicBezTo>
                <a:cubicBezTo>
                  <a:pt x="3827" y="401"/>
                  <a:pt x="3828" y="400"/>
                  <a:pt x="3829" y="400"/>
                </a:cubicBezTo>
                <a:cubicBezTo>
                  <a:pt x="3830" y="401"/>
                  <a:pt x="3829" y="402"/>
                  <a:pt x="3829" y="403"/>
                </a:cubicBezTo>
                <a:cubicBezTo>
                  <a:pt x="3829" y="403"/>
                  <a:pt x="3829" y="404"/>
                  <a:pt x="3828" y="405"/>
                </a:cubicBezTo>
                <a:cubicBezTo>
                  <a:pt x="3827" y="405"/>
                  <a:pt x="3827" y="406"/>
                  <a:pt x="3827" y="407"/>
                </a:cubicBezTo>
                <a:cubicBezTo>
                  <a:pt x="3827" y="407"/>
                  <a:pt x="3826" y="408"/>
                  <a:pt x="3825" y="408"/>
                </a:cubicBezTo>
                <a:cubicBezTo>
                  <a:pt x="3825" y="407"/>
                  <a:pt x="3825" y="407"/>
                  <a:pt x="3824" y="406"/>
                </a:cubicBezTo>
                <a:cubicBezTo>
                  <a:pt x="3824" y="406"/>
                  <a:pt x="3824" y="407"/>
                  <a:pt x="3824" y="407"/>
                </a:cubicBezTo>
                <a:cubicBezTo>
                  <a:pt x="3824" y="408"/>
                  <a:pt x="3825" y="408"/>
                  <a:pt x="3825" y="408"/>
                </a:cubicBezTo>
                <a:cubicBezTo>
                  <a:pt x="3825" y="409"/>
                  <a:pt x="3825" y="410"/>
                  <a:pt x="3826" y="410"/>
                </a:cubicBezTo>
                <a:cubicBezTo>
                  <a:pt x="3826" y="410"/>
                  <a:pt x="3826" y="411"/>
                  <a:pt x="3827" y="411"/>
                </a:cubicBezTo>
                <a:cubicBezTo>
                  <a:pt x="3827" y="411"/>
                  <a:pt x="3827" y="411"/>
                  <a:pt x="3827" y="412"/>
                </a:cubicBezTo>
                <a:cubicBezTo>
                  <a:pt x="3828" y="412"/>
                  <a:pt x="3828" y="412"/>
                  <a:pt x="3829" y="412"/>
                </a:cubicBezTo>
                <a:cubicBezTo>
                  <a:pt x="3830" y="413"/>
                  <a:pt x="3829" y="413"/>
                  <a:pt x="3829" y="414"/>
                </a:cubicBezTo>
                <a:cubicBezTo>
                  <a:pt x="3829" y="415"/>
                  <a:pt x="3829" y="415"/>
                  <a:pt x="3830" y="415"/>
                </a:cubicBezTo>
                <a:cubicBezTo>
                  <a:pt x="3831" y="415"/>
                  <a:pt x="3838" y="416"/>
                  <a:pt x="3839" y="416"/>
                </a:cubicBezTo>
                <a:cubicBezTo>
                  <a:pt x="3839" y="361"/>
                  <a:pt x="3839" y="361"/>
                  <a:pt x="3839" y="361"/>
                </a:cubicBezTo>
                <a:cubicBezTo>
                  <a:pt x="3838" y="360"/>
                  <a:pt x="3831" y="360"/>
                  <a:pt x="3831" y="359"/>
                </a:cubicBezTo>
                <a:cubicBezTo>
                  <a:pt x="3830" y="358"/>
                  <a:pt x="3828" y="359"/>
                  <a:pt x="3827" y="358"/>
                </a:cubicBezTo>
                <a:close/>
                <a:moveTo>
                  <a:pt x="1830" y="484"/>
                </a:moveTo>
                <a:cubicBezTo>
                  <a:pt x="1829" y="484"/>
                  <a:pt x="1829" y="485"/>
                  <a:pt x="1828" y="485"/>
                </a:cubicBezTo>
                <a:cubicBezTo>
                  <a:pt x="1827" y="485"/>
                  <a:pt x="1829" y="483"/>
                  <a:pt x="1828" y="483"/>
                </a:cubicBezTo>
                <a:cubicBezTo>
                  <a:pt x="1828" y="483"/>
                  <a:pt x="1828" y="483"/>
                  <a:pt x="1828" y="483"/>
                </a:cubicBezTo>
                <a:cubicBezTo>
                  <a:pt x="1827" y="483"/>
                  <a:pt x="1827" y="483"/>
                  <a:pt x="1827" y="483"/>
                </a:cubicBezTo>
                <a:cubicBezTo>
                  <a:pt x="1827" y="483"/>
                  <a:pt x="1827" y="483"/>
                  <a:pt x="1826" y="483"/>
                </a:cubicBezTo>
                <a:cubicBezTo>
                  <a:pt x="1826" y="483"/>
                  <a:pt x="1826" y="483"/>
                  <a:pt x="1825" y="483"/>
                </a:cubicBezTo>
                <a:cubicBezTo>
                  <a:pt x="1825" y="483"/>
                  <a:pt x="1825" y="482"/>
                  <a:pt x="1824" y="482"/>
                </a:cubicBezTo>
                <a:cubicBezTo>
                  <a:pt x="1825" y="481"/>
                  <a:pt x="1827" y="482"/>
                  <a:pt x="1827" y="483"/>
                </a:cubicBezTo>
                <a:cubicBezTo>
                  <a:pt x="1828" y="483"/>
                  <a:pt x="1829" y="482"/>
                  <a:pt x="1830" y="482"/>
                </a:cubicBezTo>
                <a:cubicBezTo>
                  <a:pt x="1830" y="482"/>
                  <a:pt x="1832" y="482"/>
                  <a:pt x="1832" y="483"/>
                </a:cubicBezTo>
                <a:cubicBezTo>
                  <a:pt x="1832" y="483"/>
                  <a:pt x="1830" y="483"/>
                  <a:pt x="1830" y="484"/>
                </a:cubicBezTo>
                <a:close/>
                <a:moveTo>
                  <a:pt x="1835" y="476"/>
                </a:moveTo>
                <a:cubicBezTo>
                  <a:pt x="1835" y="476"/>
                  <a:pt x="1834" y="475"/>
                  <a:pt x="1834" y="475"/>
                </a:cubicBezTo>
                <a:cubicBezTo>
                  <a:pt x="1834" y="475"/>
                  <a:pt x="1835" y="476"/>
                  <a:pt x="1835" y="476"/>
                </a:cubicBezTo>
                <a:cubicBezTo>
                  <a:pt x="1835" y="477"/>
                  <a:pt x="1836" y="477"/>
                  <a:pt x="1835" y="477"/>
                </a:cubicBezTo>
                <a:cubicBezTo>
                  <a:pt x="1835" y="478"/>
                  <a:pt x="1835" y="477"/>
                  <a:pt x="1835" y="476"/>
                </a:cubicBezTo>
                <a:close/>
                <a:moveTo>
                  <a:pt x="1840" y="478"/>
                </a:moveTo>
                <a:cubicBezTo>
                  <a:pt x="1840" y="477"/>
                  <a:pt x="1841" y="477"/>
                  <a:pt x="1841" y="478"/>
                </a:cubicBezTo>
                <a:cubicBezTo>
                  <a:pt x="1840" y="478"/>
                  <a:pt x="1840" y="478"/>
                  <a:pt x="1840" y="478"/>
                </a:cubicBezTo>
                <a:close/>
                <a:moveTo>
                  <a:pt x="1840" y="475"/>
                </a:moveTo>
                <a:cubicBezTo>
                  <a:pt x="1840" y="475"/>
                  <a:pt x="1840" y="475"/>
                  <a:pt x="1840" y="475"/>
                </a:cubicBezTo>
                <a:cubicBezTo>
                  <a:pt x="1840" y="475"/>
                  <a:pt x="1841" y="475"/>
                  <a:pt x="1841" y="475"/>
                </a:cubicBezTo>
                <a:cubicBezTo>
                  <a:pt x="1841" y="476"/>
                  <a:pt x="1840" y="476"/>
                  <a:pt x="1840" y="475"/>
                </a:cubicBezTo>
                <a:close/>
                <a:moveTo>
                  <a:pt x="1838" y="507"/>
                </a:moveTo>
                <a:cubicBezTo>
                  <a:pt x="1837" y="507"/>
                  <a:pt x="1837" y="508"/>
                  <a:pt x="1837" y="508"/>
                </a:cubicBezTo>
                <a:cubicBezTo>
                  <a:pt x="1837" y="509"/>
                  <a:pt x="1836" y="509"/>
                  <a:pt x="1836" y="510"/>
                </a:cubicBezTo>
                <a:cubicBezTo>
                  <a:pt x="1836" y="511"/>
                  <a:pt x="1835" y="511"/>
                  <a:pt x="1835" y="512"/>
                </a:cubicBezTo>
                <a:cubicBezTo>
                  <a:pt x="1835" y="512"/>
                  <a:pt x="1835" y="510"/>
                  <a:pt x="1835" y="510"/>
                </a:cubicBezTo>
                <a:cubicBezTo>
                  <a:pt x="1836" y="510"/>
                  <a:pt x="1836" y="509"/>
                  <a:pt x="1836" y="509"/>
                </a:cubicBezTo>
                <a:cubicBezTo>
                  <a:pt x="1836" y="508"/>
                  <a:pt x="1834" y="508"/>
                  <a:pt x="1834" y="509"/>
                </a:cubicBezTo>
                <a:cubicBezTo>
                  <a:pt x="1833" y="509"/>
                  <a:pt x="1833" y="509"/>
                  <a:pt x="1832" y="509"/>
                </a:cubicBezTo>
                <a:cubicBezTo>
                  <a:pt x="1832" y="509"/>
                  <a:pt x="1833" y="509"/>
                  <a:pt x="1833" y="509"/>
                </a:cubicBezTo>
                <a:cubicBezTo>
                  <a:pt x="1833" y="508"/>
                  <a:pt x="1834" y="508"/>
                  <a:pt x="1834" y="508"/>
                </a:cubicBezTo>
                <a:cubicBezTo>
                  <a:pt x="1835" y="508"/>
                  <a:pt x="1835" y="508"/>
                  <a:pt x="1835" y="507"/>
                </a:cubicBezTo>
                <a:cubicBezTo>
                  <a:pt x="1836" y="507"/>
                  <a:pt x="1837" y="507"/>
                  <a:pt x="1838" y="507"/>
                </a:cubicBezTo>
                <a:cubicBezTo>
                  <a:pt x="1838" y="507"/>
                  <a:pt x="1840" y="506"/>
                  <a:pt x="1840" y="507"/>
                </a:cubicBezTo>
                <a:cubicBezTo>
                  <a:pt x="1840" y="507"/>
                  <a:pt x="1839" y="507"/>
                  <a:pt x="1838" y="507"/>
                </a:cubicBezTo>
                <a:close/>
                <a:moveTo>
                  <a:pt x="1850" y="468"/>
                </a:moveTo>
                <a:cubicBezTo>
                  <a:pt x="1850" y="468"/>
                  <a:pt x="1849" y="468"/>
                  <a:pt x="1849" y="468"/>
                </a:cubicBezTo>
                <a:cubicBezTo>
                  <a:pt x="1849" y="468"/>
                  <a:pt x="1849" y="467"/>
                  <a:pt x="1850" y="467"/>
                </a:cubicBezTo>
                <a:cubicBezTo>
                  <a:pt x="1850" y="467"/>
                  <a:pt x="1850" y="467"/>
                  <a:pt x="1851" y="467"/>
                </a:cubicBezTo>
                <a:cubicBezTo>
                  <a:pt x="1851" y="467"/>
                  <a:pt x="1851" y="467"/>
                  <a:pt x="1851" y="467"/>
                </a:cubicBezTo>
                <a:cubicBezTo>
                  <a:pt x="1851" y="467"/>
                  <a:pt x="1852" y="467"/>
                  <a:pt x="1852" y="467"/>
                </a:cubicBezTo>
                <a:cubicBezTo>
                  <a:pt x="1852" y="468"/>
                  <a:pt x="1851" y="468"/>
                  <a:pt x="1850" y="468"/>
                </a:cubicBezTo>
                <a:close/>
                <a:moveTo>
                  <a:pt x="1947" y="538"/>
                </a:moveTo>
                <a:cubicBezTo>
                  <a:pt x="1947" y="539"/>
                  <a:pt x="1946" y="538"/>
                  <a:pt x="1946" y="538"/>
                </a:cubicBezTo>
                <a:cubicBezTo>
                  <a:pt x="1946" y="537"/>
                  <a:pt x="1947" y="538"/>
                  <a:pt x="1947" y="538"/>
                </a:cubicBezTo>
                <a:cubicBezTo>
                  <a:pt x="1947" y="538"/>
                  <a:pt x="1948" y="538"/>
                  <a:pt x="1947" y="538"/>
                </a:cubicBezTo>
                <a:close/>
                <a:moveTo>
                  <a:pt x="1981" y="344"/>
                </a:moveTo>
                <a:cubicBezTo>
                  <a:pt x="1981" y="344"/>
                  <a:pt x="1981" y="343"/>
                  <a:pt x="1981" y="343"/>
                </a:cubicBezTo>
                <a:cubicBezTo>
                  <a:pt x="1981" y="343"/>
                  <a:pt x="1981" y="343"/>
                  <a:pt x="1980" y="343"/>
                </a:cubicBezTo>
                <a:cubicBezTo>
                  <a:pt x="1980" y="342"/>
                  <a:pt x="1979" y="342"/>
                  <a:pt x="1980" y="342"/>
                </a:cubicBezTo>
                <a:cubicBezTo>
                  <a:pt x="1980" y="341"/>
                  <a:pt x="1981" y="342"/>
                  <a:pt x="1981" y="343"/>
                </a:cubicBezTo>
                <a:cubicBezTo>
                  <a:pt x="1981" y="343"/>
                  <a:pt x="1982" y="343"/>
                  <a:pt x="1982" y="343"/>
                </a:cubicBezTo>
                <a:cubicBezTo>
                  <a:pt x="1982" y="343"/>
                  <a:pt x="1982" y="344"/>
                  <a:pt x="1981" y="344"/>
                </a:cubicBezTo>
                <a:close/>
                <a:moveTo>
                  <a:pt x="1826" y="636"/>
                </a:moveTo>
                <a:cubicBezTo>
                  <a:pt x="1826" y="636"/>
                  <a:pt x="1826" y="635"/>
                  <a:pt x="1826" y="635"/>
                </a:cubicBezTo>
                <a:cubicBezTo>
                  <a:pt x="1825" y="635"/>
                  <a:pt x="1825" y="635"/>
                  <a:pt x="1825" y="635"/>
                </a:cubicBezTo>
                <a:cubicBezTo>
                  <a:pt x="1824" y="635"/>
                  <a:pt x="1823" y="635"/>
                  <a:pt x="1823" y="635"/>
                </a:cubicBezTo>
                <a:cubicBezTo>
                  <a:pt x="1822" y="635"/>
                  <a:pt x="1822" y="636"/>
                  <a:pt x="1822" y="636"/>
                </a:cubicBezTo>
                <a:cubicBezTo>
                  <a:pt x="1821" y="636"/>
                  <a:pt x="1821" y="636"/>
                  <a:pt x="1821" y="636"/>
                </a:cubicBezTo>
                <a:cubicBezTo>
                  <a:pt x="1820" y="636"/>
                  <a:pt x="1820" y="637"/>
                  <a:pt x="1820" y="637"/>
                </a:cubicBezTo>
                <a:cubicBezTo>
                  <a:pt x="1820" y="637"/>
                  <a:pt x="1819" y="637"/>
                  <a:pt x="1819" y="637"/>
                </a:cubicBezTo>
                <a:cubicBezTo>
                  <a:pt x="1819" y="638"/>
                  <a:pt x="1818" y="638"/>
                  <a:pt x="1819" y="638"/>
                </a:cubicBezTo>
                <a:cubicBezTo>
                  <a:pt x="1819" y="639"/>
                  <a:pt x="1819" y="639"/>
                  <a:pt x="1819" y="639"/>
                </a:cubicBezTo>
                <a:cubicBezTo>
                  <a:pt x="1820" y="639"/>
                  <a:pt x="1820" y="639"/>
                  <a:pt x="1820" y="639"/>
                </a:cubicBezTo>
                <a:cubicBezTo>
                  <a:pt x="1821" y="639"/>
                  <a:pt x="1821" y="640"/>
                  <a:pt x="1821" y="639"/>
                </a:cubicBezTo>
                <a:cubicBezTo>
                  <a:pt x="1822" y="639"/>
                  <a:pt x="1822" y="639"/>
                  <a:pt x="1822" y="639"/>
                </a:cubicBezTo>
                <a:cubicBezTo>
                  <a:pt x="1822" y="639"/>
                  <a:pt x="1822" y="639"/>
                  <a:pt x="1823" y="639"/>
                </a:cubicBezTo>
                <a:cubicBezTo>
                  <a:pt x="1823" y="639"/>
                  <a:pt x="1823" y="639"/>
                  <a:pt x="1823" y="639"/>
                </a:cubicBezTo>
                <a:cubicBezTo>
                  <a:pt x="1823" y="639"/>
                  <a:pt x="1823" y="639"/>
                  <a:pt x="1824" y="639"/>
                </a:cubicBezTo>
                <a:cubicBezTo>
                  <a:pt x="1824" y="639"/>
                  <a:pt x="1823" y="639"/>
                  <a:pt x="1823" y="639"/>
                </a:cubicBezTo>
                <a:cubicBezTo>
                  <a:pt x="1823" y="640"/>
                  <a:pt x="1823" y="640"/>
                  <a:pt x="1822" y="640"/>
                </a:cubicBezTo>
                <a:cubicBezTo>
                  <a:pt x="1822" y="640"/>
                  <a:pt x="1821" y="640"/>
                  <a:pt x="1821" y="640"/>
                </a:cubicBezTo>
                <a:cubicBezTo>
                  <a:pt x="1821" y="640"/>
                  <a:pt x="1820" y="639"/>
                  <a:pt x="1820" y="639"/>
                </a:cubicBezTo>
                <a:cubicBezTo>
                  <a:pt x="1820" y="639"/>
                  <a:pt x="1819" y="639"/>
                  <a:pt x="1819" y="639"/>
                </a:cubicBezTo>
                <a:cubicBezTo>
                  <a:pt x="1819" y="639"/>
                  <a:pt x="1819" y="639"/>
                  <a:pt x="1818" y="639"/>
                </a:cubicBezTo>
                <a:cubicBezTo>
                  <a:pt x="1818" y="639"/>
                  <a:pt x="1818" y="639"/>
                  <a:pt x="1818" y="639"/>
                </a:cubicBezTo>
                <a:cubicBezTo>
                  <a:pt x="1818" y="639"/>
                  <a:pt x="1817" y="639"/>
                  <a:pt x="1817" y="638"/>
                </a:cubicBezTo>
                <a:cubicBezTo>
                  <a:pt x="1817" y="638"/>
                  <a:pt x="1818" y="638"/>
                  <a:pt x="1818" y="637"/>
                </a:cubicBezTo>
                <a:cubicBezTo>
                  <a:pt x="1818" y="637"/>
                  <a:pt x="1818" y="637"/>
                  <a:pt x="1818" y="637"/>
                </a:cubicBezTo>
                <a:cubicBezTo>
                  <a:pt x="1818" y="636"/>
                  <a:pt x="1818" y="635"/>
                  <a:pt x="1818" y="635"/>
                </a:cubicBezTo>
                <a:cubicBezTo>
                  <a:pt x="1816" y="633"/>
                  <a:pt x="1821" y="634"/>
                  <a:pt x="1820" y="633"/>
                </a:cubicBezTo>
                <a:cubicBezTo>
                  <a:pt x="1820" y="633"/>
                  <a:pt x="1820" y="632"/>
                  <a:pt x="1819" y="632"/>
                </a:cubicBezTo>
                <a:cubicBezTo>
                  <a:pt x="1819" y="632"/>
                  <a:pt x="1819" y="632"/>
                  <a:pt x="1819" y="632"/>
                </a:cubicBezTo>
                <a:cubicBezTo>
                  <a:pt x="1818" y="632"/>
                  <a:pt x="1818" y="632"/>
                  <a:pt x="1818" y="631"/>
                </a:cubicBezTo>
                <a:cubicBezTo>
                  <a:pt x="1818" y="631"/>
                  <a:pt x="1818" y="631"/>
                  <a:pt x="1818" y="631"/>
                </a:cubicBezTo>
                <a:cubicBezTo>
                  <a:pt x="1818" y="630"/>
                  <a:pt x="1817" y="630"/>
                  <a:pt x="1817" y="630"/>
                </a:cubicBezTo>
                <a:cubicBezTo>
                  <a:pt x="1818" y="630"/>
                  <a:pt x="1818" y="629"/>
                  <a:pt x="1818" y="629"/>
                </a:cubicBezTo>
                <a:cubicBezTo>
                  <a:pt x="1818" y="629"/>
                  <a:pt x="1818" y="629"/>
                  <a:pt x="1818" y="629"/>
                </a:cubicBezTo>
                <a:cubicBezTo>
                  <a:pt x="1819" y="629"/>
                  <a:pt x="1819" y="628"/>
                  <a:pt x="1820" y="628"/>
                </a:cubicBezTo>
                <a:cubicBezTo>
                  <a:pt x="1820" y="628"/>
                  <a:pt x="1821" y="628"/>
                  <a:pt x="1821" y="629"/>
                </a:cubicBezTo>
                <a:cubicBezTo>
                  <a:pt x="1822" y="629"/>
                  <a:pt x="1821" y="630"/>
                  <a:pt x="1822" y="631"/>
                </a:cubicBezTo>
                <a:cubicBezTo>
                  <a:pt x="1822" y="631"/>
                  <a:pt x="1822" y="631"/>
                  <a:pt x="1822" y="631"/>
                </a:cubicBezTo>
                <a:cubicBezTo>
                  <a:pt x="1823" y="631"/>
                  <a:pt x="1822" y="631"/>
                  <a:pt x="1823" y="631"/>
                </a:cubicBezTo>
                <a:cubicBezTo>
                  <a:pt x="1823" y="631"/>
                  <a:pt x="1823" y="631"/>
                  <a:pt x="1824" y="631"/>
                </a:cubicBezTo>
                <a:cubicBezTo>
                  <a:pt x="1824" y="631"/>
                  <a:pt x="1824" y="631"/>
                  <a:pt x="1825" y="631"/>
                </a:cubicBezTo>
                <a:cubicBezTo>
                  <a:pt x="1825" y="632"/>
                  <a:pt x="1824" y="632"/>
                  <a:pt x="1824" y="632"/>
                </a:cubicBezTo>
                <a:cubicBezTo>
                  <a:pt x="1823" y="632"/>
                  <a:pt x="1824" y="632"/>
                  <a:pt x="1824" y="633"/>
                </a:cubicBezTo>
                <a:cubicBezTo>
                  <a:pt x="1823" y="633"/>
                  <a:pt x="1823" y="633"/>
                  <a:pt x="1824" y="634"/>
                </a:cubicBezTo>
                <a:cubicBezTo>
                  <a:pt x="1824" y="634"/>
                  <a:pt x="1824" y="634"/>
                  <a:pt x="1825" y="634"/>
                </a:cubicBezTo>
                <a:cubicBezTo>
                  <a:pt x="1825" y="634"/>
                  <a:pt x="1825" y="634"/>
                  <a:pt x="1825" y="634"/>
                </a:cubicBezTo>
                <a:cubicBezTo>
                  <a:pt x="1826" y="634"/>
                  <a:pt x="1826" y="634"/>
                  <a:pt x="1826" y="635"/>
                </a:cubicBezTo>
                <a:cubicBezTo>
                  <a:pt x="1827" y="635"/>
                  <a:pt x="1827" y="636"/>
                  <a:pt x="1826" y="636"/>
                </a:cubicBezTo>
                <a:close/>
                <a:moveTo>
                  <a:pt x="1926" y="618"/>
                </a:moveTo>
                <a:cubicBezTo>
                  <a:pt x="1926" y="618"/>
                  <a:pt x="1926" y="619"/>
                  <a:pt x="1926" y="618"/>
                </a:cubicBezTo>
                <a:cubicBezTo>
                  <a:pt x="1925" y="618"/>
                  <a:pt x="1925" y="618"/>
                  <a:pt x="1925" y="618"/>
                </a:cubicBezTo>
                <a:cubicBezTo>
                  <a:pt x="1925" y="617"/>
                  <a:pt x="1924" y="617"/>
                  <a:pt x="1924" y="617"/>
                </a:cubicBezTo>
                <a:cubicBezTo>
                  <a:pt x="1923" y="617"/>
                  <a:pt x="1923" y="617"/>
                  <a:pt x="1922" y="617"/>
                </a:cubicBezTo>
                <a:cubicBezTo>
                  <a:pt x="1922" y="617"/>
                  <a:pt x="1922" y="617"/>
                  <a:pt x="1921" y="617"/>
                </a:cubicBezTo>
                <a:cubicBezTo>
                  <a:pt x="1921" y="617"/>
                  <a:pt x="1921" y="617"/>
                  <a:pt x="1920" y="616"/>
                </a:cubicBezTo>
                <a:cubicBezTo>
                  <a:pt x="1920" y="616"/>
                  <a:pt x="1918" y="616"/>
                  <a:pt x="1919" y="616"/>
                </a:cubicBezTo>
                <a:cubicBezTo>
                  <a:pt x="1919" y="615"/>
                  <a:pt x="1919" y="615"/>
                  <a:pt x="1920" y="615"/>
                </a:cubicBezTo>
                <a:cubicBezTo>
                  <a:pt x="1920" y="615"/>
                  <a:pt x="1920" y="615"/>
                  <a:pt x="1921" y="615"/>
                </a:cubicBezTo>
                <a:cubicBezTo>
                  <a:pt x="1921" y="615"/>
                  <a:pt x="1922" y="615"/>
                  <a:pt x="1922" y="615"/>
                </a:cubicBezTo>
                <a:cubicBezTo>
                  <a:pt x="1923" y="615"/>
                  <a:pt x="1923" y="616"/>
                  <a:pt x="1923" y="616"/>
                </a:cubicBezTo>
                <a:cubicBezTo>
                  <a:pt x="1924" y="616"/>
                  <a:pt x="1924" y="615"/>
                  <a:pt x="1924" y="615"/>
                </a:cubicBezTo>
                <a:cubicBezTo>
                  <a:pt x="1924" y="615"/>
                  <a:pt x="1925" y="615"/>
                  <a:pt x="1925" y="615"/>
                </a:cubicBezTo>
                <a:cubicBezTo>
                  <a:pt x="1925" y="615"/>
                  <a:pt x="1925" y="615"/>
                  <a:pt x="1926" y="615"/>
                </a:cubicBezTo>
                <a:cubicBezTo>
                  <a:pt x="1927" y="616"/>
                  <a:pt x="1926" y="617"/>
                  <a:pt x="1926" y="618"/>
                </a:cubicBezTo>
                <a:close/>
                <a:moveTo>
                  <a:pt x="1990" y="603"/>
                </a:moveTo>
                <a:cubicBezTo>
                  <a:pt x="1989" y="604"/>
                  <a:pt x="1988" y="605"/>
                  <a:pt x="1986" y="606"/>
                </a:cubicBezTo>
                <a:cubicBezTo>
                  <a:pt x="1986" y="606"/>
                  <a:pt x="1985" y="606"/>
                  <a:pt x="1985" y="606"/>
                </a:cubicBezTo>
                <a:cubicBezTo>
                  <a:pt x="1985" y="606"/>
                  <a:pt x="1984" y="606"/>
                  <a:pt x="1984" y="607"/>
                </a:cubicBezTo>
                <a:cubicBezTo>
                  <a:pt x="1984" y="607"/>
                  <a:pt x="1983" y="607"/>
                  <a:pt x="1982" y="608"/>
                </a:cubicBezTo>
                <a:cubicBezTo>
                  <a:pt x="1982" y="608"/>
                  <a:pt x="1981" y="609"/>
                  <a:pt x="1980" y="609"/>
                </a:cubicBezTo>
                <a:cubicBezTo>
                  <a:pt x="1980" y="609"/>
                  <a:pt x="1980" y="609"/>
                  <a:pt x="1980" y="609"/>
                </a:cubicBezTo>
                <a:cubicBezTo>
                  <a:pt x="1980" y="608"/>
                  <a:pt x="1980" y="608"/>
                  <a:pt x="1980" y="607"/>
                </a:cubicBezTo>
                <a:cubicBezTo>
                  <a:pt x="1980" y="607"/>
                  <a:pt x="1982" y="607"/>
                  <a:pt x="1982" y="607"/>
                </a:cubicBezTo>
                <a:cubicBezTo>
                  <a:pt x="1983" y="607"/>
                  <a:pt x="1983" y="606"/>
                  <a:pt x="1984" y="606"/>
                </a:cubicBezTo>
                <a:cubicBezTo>
                  <a:pt x="1985" y="605"/>
                  <a:pt x="1986" y="604"/>
                  <a:pt x="1987" y="603"/>
                </a:cubicBezTo>
                <a:cubicBezTo>
                  <a:pt x="1987" y="602"/>
                  <a:pt x="1987" y="602"/>
                  <a:pt x="1988" y="602"/>
                </a:cubicBezTo>
                <a:cubicBezTo>
                  <a:pt x="1989" y="602"/>
                  <a:pt x="1989" y="602"/>
                  <a:pt x="1989" y="602"/>
                </a:cubicBezTo>
                <a:cubicBezTo>
                  <a:pt x="1990" y="602"/>
                  <a:pt x="1990" y="602"/>
                  <a:pt x="1991" y="602"/>
                </a:cubicBezTo>
                <a:cubicBezTo>
                  <a:pt x="1992" y="602"/>
                  <a:pt x="1991" y="603"/>
                  <a:pt x="1990" y="603"/>
                </a:cubicBezTo>
                <a:close/>
                <a:moveTo>
                  <a:pt x="2002" y="594"/>
                </a:moveTo>
                <a:cubicBezTo>
                  <a:pt x="2002" y="594"/>
                  <a:pt x="2002" y="594"/>
                  <a:pt x="2002" y="595"/>
                </a:cubicBezTo>
                <a:cubicBezTo>
                  <a:pt x="2002" y="595"/>
                  <a:pt x="2002" y="596"/>
                  <a:pt x="2002" y="596"/>
                </a:cubicBezTo>
                <a:cubicBezTo>
                  <a:pt x="2001" y="597"/>
                  <a:pt x="2000" y="597"/>
                  <a:pt x="2000" y="597"/>
                </a:cubicBezTo>
                <a:cubicBezTo>
                  <a:pt x="1999" y="598"/>
                  <a:pt x="1999" y="598"/>
                  <a:pt x="1998" y="598"/>
                </a:cubicBezTo>
                <a:cubicBezTo>
                  <a:pt x="1997" y="598"/>
                  <a:pt x="1997" y="598"/>
                  <a:pt x="1996" y="598"/>
                </a:cubicBezTo>
                <a:cubicBezTo>
                  <a:pt x="1996" y="598"/>
                  <a:pt x="1995" y="598"/>
                  <a:pt x="1995" y="598"/>
                </a:cubicBezTo>
                <a:cubicBezTo>
                  <a:pt x="1994" y="597"/>
                  <a:pt x="1995" y="597"/>
                  <a:pt x="1995" y="596"/>
                </a:cubicBezTo>
                <a:cubicBezTo>
                  <a:pt x="1996" y="596"/>
                  <a:pt x="1996" y="595"/>
                  <a:pt x="1997" y="595"/>
                </a:cubicBezTo>
                <a:cubicBezTo>
                  <a:pt x="1998" y="594"/>
                  <a:pt x="1999" y="593"/>
                  <a:pt x="2000" y="592"/>
                </a:cubicBezTo>
                <a:cubicBezTo>
                  <a:pt x="2000" y="591"/>
                  <a:pt x="2000" y="591"/>
                  <a:pt x="2001" y="590"/>
                </a:cubicBezTo>
                <a:cubicBezTo>
                  <a:pt x="2001" y="590"/>
                  <a:pt x="2001" y="589"/>
                  <a:pt x="2001" y="589"/>
                </a:cubicBezTo>
                <a:cubicBezTo>
                  <a:pt x="2001" y="588"/>
                  <a:pt x="2001" y="588"/>
                  <a:pt x="2002" y="589"/>
                </a:cubicBezTo>
                <a:cubicBezTo>
                  <a:pt x="2002" y="589"/>
                  <a:pt x="2002" y="590"/>
                  <a:pt x="2002" y="591"/>
                </a:cubicBezTo>
                <a:cubicBezTo>
                  <a:pt x="2002" y="592"/>
                  <a:pt x="2002" y="593"/>
                  <a:pt x="2002" y="594"/>
                </a:cubicBezTo>
                <a:close/>
                <a:moveTo>
                  <a:pt x="1578" y="1152"/>
                </a:moveTo>
                <a:cubicBezTo>
                  <a:pt x="1577" y="1152"/>
                  <a:pt x="1576" y="1153"/>
                  <a:pt x="1577" y="1152"/>
                </a:cubicBezTo>
                <a:cubicBezTo>
                  <a:pt x="1577" y="1151"/>
                  <a:pt x="1578" y="1151"/>
                  <a:pt x="1578" y="1152"/>
                </a:cubicBezTo>
                <a:cubicBezTo>
                  <a:pt x="1579" y="1152"/>
                  <a:pt x="1579" y="1152"/>
                  <a:pt x="1580" y="1153"/>
                </a:cubicBezTo>
                <a:cubicBezTo>
                  <a:pt x="1580" y="1153"/>
                  <a:pt x="1578" y="1153"/>
                  <a:pt x="1578" y="1152"/>
                </a:cubicBezTo>
                <a:close/>
                <a:moveTo>
                  <a:pt x="1588" y="1161"/>
                </a:moveTo>
                <a:cubicBezTo>
                  <a:pt x="1588" y="1161"/>
                  <a:pt x="1588" y="1161"/>
                  <a:pt x="1588" y="1160"/>
                </a:cubicBezTo>
                <a:cubicBezTo>
                  <a:pt x="1588" y="1160"/>
                  <a:pt x="1588" y="1160"/>
                  <a:pt x="1589" y="1160"/>
                </a:cubicBezTo>
                <a:cubicBezTo>
                  <a:pt x="1589" y="1160"/>
                  <a:pt x="1589" y="1162"/>
                  <a:pt x="1588" y="1161"/>
                </a:cubicBezTo>
                <a:close/>
                <a:moveTo>
                  <a:pt x="1709" y="1238"/>
                </a:moveTo>
                <a:cubicBezTo>
                  <a:pt x="1708" y="1238"/>
                  <a:pt x="1707" y="1238"/>
                  <a:pt x="1707" y="1238"/>
                </a:cubicBezTo>
                <a:cubicBezTo>
                  <a:pt x="1706" y="1238"/>
                  <a:pt x="1705" y="1238"/>
                  <a:pt x="1705" y="1237"/>
                </a:cubicBezTo>
                <a:cubicBezTo>
                  <a:pt x="1705" y="1237"/>
                  <a:pt x="1707" y="1237"/>
                  <a:pt x="1707" y="1237"/>
                </a:cubicBezTo>
                <a:cubicBezTo>
                  <a:pt x="1708" y="1237"/>
                  <a:pt x="1708" y="1237"/>
                  <a:pt x="1709" y="1237"/>
                </a:cubicBezTo>
                <a:cubicBezTo>
                  <a:pt x="1709" y="1237"/>
                  <a:pt x="1710" y="1236"/>
                  <a:pt x="1710" y="1237"/>
                </a:cubicBezTo>
                <a:cubicBezTo>
                  <a:pt x="1710" y="1237"/>
                  <a:pt x="1709" y="1237"/>
                  <a:pt x="1709" y="1238"/>
                </a:cubicBezTo>
                <a:close/>
                <a:moveTo>
                  <a:pt x="1724" y="1238"/>
                </a:moveTo>
                <a:cubicBezTo>
                  <a:pt x="1724" y="1239"/>
                  <a:pt x="1724" y="1239"/>
                  <a:pt x="1723" y="1238"/>
                </a:cubicBezTo>
                <a:cubicBezTo>
                  <a:pt x="1723" y="1238"/>
                  <a:pt x="1723" y="1239"/>
                  <a:pt x="1722" y="1238"/>
                </a:cubicBezTo>
                <a:cubicBezTo>
                  <a:pt x="1722" y="1238"/>
                  <a:pt x="1722" y="1238"/>
                  <a:pt x="1723" y="1237"/>
                </a:cubicBezTo>
                <a:cubicBezTo>
                  <a:pt x="1723" y="1237"/>
                  <a:pt x="1723" y="1237"/>
                  <a:pt x="1723" y="1237"/>
                </a:cubicBezTo>
                <a:cubicBezTo>
                  <a:pt x="1723" y="1236"/>
                  <a:pt x="1723" y="1236"/>
                  <a:pt x="1723" y="1236"/>
                </a:cubicBezTo>
                <a:cubicBezTo>
                  <a:pt x="1724" y="1235"/>
                  <a:pt x="1724" y="1236"/>
                  <a:pt x="1724" y="1236"/>
                </a:cubicBezTo>
                <a:cubicBezTo>
                  <a:pt x="1724" y="1237"/>
                  <a:pt x="1724" y="1238"/>
                  <a:pt x="1724" y="1238"/>
                </a:cubicBezTo>
                <a:close/>
                <a:moveTo>
                  <a:pt x="2114" y="1397"/>
                </a:moveTo>
                <a:cubicBezTo>
                  <a:pt x="2113" y="1397"/>
                  <a:pt x="2113" y="1397"/>
                  <a:pt x="2112" y="1396"/>
                </a:cubicBezTo>
                <a:cubicBezTo>
                  <a:pt x="2112" y="1396"/>
                  <a:pt x="2112" y="1396"/>
                  <a:pt x="2111" y="1396"/>
                </a:cubicBezTo>
                <a:cubicBezTo>
                  <a:pt x="2111" y="1395"/>
                  <a:pt x="2111" y="1395"/>
                  <a:pt x="2110" y="1395"/>
                </a:cubicBezTo>
                <a:cubicBezTo>
                  <a:pt x="2110" y="1394"/>
                  <a:pt x="2110" y="1394"/>
                  <a:pt x="2109" y="1394"/>
                </a:cubicBezTo>
                <a:cubicBezTo>
                  <a:pt x="2109" y="1394"/>
                  <a:pt x="2109" y="1395"/>
                  <a:pt x="2109" y="1395"/>
                </a:cubicBezTo>
                <a:cubicBezTo>
                  <a:pt x="2108" y="1395"/>
                  <a:pt x="2107" y="1394"/>
                  <a:pt x="2108" y="1393"/>
                </a:cubicBezTo>
                <a:cubicBezTo>
                  <a:pt x="2108" y="1393"/>
                  <a:pt x="2108" y="1392"/>
                  <a:pt x="2108" y="1391"/>
                </a:cubicBezTo>
                <a:cubicBezTo>
                  <a:pt x="2108" y="1390"/>
                  <a:pt x="2108" y="1390"/>
                  <a:pt x="2107" y="1389"/>
                </a:cubicBezTo>
                <a:cubicBezTo>
                  <a:pt x="2107" y="1389"/>
                  <a:pt x="2107" y="1388"/>
                  <a:pt x="2106" y="1387"/>
                </a:cubicBezTo>
                <a:cubicBezTo>
                  <a:pt x="2106" y="1387"/>
                  <a:pt x="2105" y="1386"/>
                  <a:pt x="2105" y="1385"/>
                </a:cubicBezTo>
                <a:cubicBezTo>
                  <a:pt x="2105" y="1384"/>
                  <a:pt x="2104" y="1382"/>
                  <a:pt x="2104" y="1380"/>
                </a:cubicBezTo>
                <a:cubicBezTo>
                  <a:pt x="2103" y="1380"/>
                  <a:pt x="2103" y="1379"/>
                  <a:pt x="2103" y="1379"/>
                </a:cubicBezTo>
                <a:cubicBezTo>
                  <a:pt x="2102" y="1378"/>
                  <a:pt x="2102" y="1378"/>
                  <a:pt x="2101" y="1377"/>
                </a:cubicBezTo>
                <a:cubicBezTo>
                  <a:pt x="2101" y="1376"/>
                  <a:pt x="2100" y="1376"/>
                  <a:pt x="2100" y="1375"/>
                </a:cubicBezTo>
                <a:cubicBezTo>
                  <a:pt x="2099" y="1374"/>
                  <a:pt x="2098" y="1373"/>
                  <a:pt x="2097" y="1372"/>
                </a:cubicBezTo>
                <a:cubicBezTo>
                  <a:pt x="2097" y="1371"/>
                  <a:pt x="2096" y="1371"/>
                  <a:pt x="2096" y="1371"/>
                </a:cubicBezTo>
                <a:cubicBezTo>
                  <a:pt x="2096" y="1370"/>
                  <a:pt x="2096" y="1370"/>
                  <a:pt x="2095" y="1370"/>
                </a:cubicBezTo>
                <a:cubicBezTo>
                  <a:pt x="2095" y="1369"/>
                  <a:pt x="2095" y="1368"/>
                  <a:pt x="2094" y="1368"/>
                </a:cubicBezTo>
                <a:cubicBezTo>
                  <a:pt x="2094" y="1367"/>
                  <a:pt x="2093" y="1367"/>
                  <a:pt x="2093" y="1366"/>
                </a:cubicBezTo>
                <a:cubicBezTo>
                  <a:pt x="2093" y="1366"/>
                  <a:pt x="2093" y="1365"/>
                  <a:pt x="2094" y="1364"/>
                </a:cubicBezTo>
                <a:cubicBezTo>
                  <a:pt x="2094" y="1364"/>
                  <a:pt x="2094" y="1364"/>
                  <a:pt x="2095" y="1363"/>
                </a:cubicBezTo>
                <a:cubicBezTo>
                  <a:pt x="2095" y="1362"/>
                  <a:pt x="2095" y="1361"/>
                  <a:pt x="2094" y="1360"/>
                </a:cubicBezTo>
                <a:cubicBezTo>
                  <a:pt x="2093" y="1359"/>
                  <a:pt x="2093" y="1359"/>
                  <a:pt x="2093" y="1358"/>
                </a:cubicBezTo>
                <a:cubicBezTo>
                  <a:pt x="2092" y="1357"/>
                  <a:pt x="2092" y="1356"/>
                  <a:pt x="2092" y="1356"/>
                </a:cubicBezTo>
                <a:cubicBezTo>
                  <a:pt x="2092" y="1354"/>
                  <a:pt x="2092" y="1353"/>
                  <a:pt x="2092" y="1352"/>
                </a:cubicBezTo>
                <a:cubicBezTo>
                  <a:pt x="2092" y="1350"/>
                  <a:pt x="2093" y="1349"/>
                  <a:pt x="2093" y="1347"/>
                </a:cubicBezTo>
                <a:cubicBezTo>
                  <a:pt x="2093" y="1346"/>
                  <a:pt x="2094" y="1344"/>
                  <a:pt x="2093" y="1343"/>
                </a:cubicBezTo>
                <a:cubicBezTo>
                  <a:pt x="2093" y="1343"/>
                  <a:pt x="2093" y="1345"/>
                  <a:pt x="2092" y="1345"/>
                </a:cubicBezTo>
                <a:cubicBezTo>
                  <a:pt x="2092" y="1346"/>
                  <a:pt x="2091" y="1347"/>
                  <a:pt x="2091" y="1346"/>
                </a:cubicBezTo>
                <a:cubicBezTo>
                  <a:pt x="2091" y="1346"/>
                  <a:pt x="2092" y="1345"/>
                  <a:pt x="2092" y="1345"/>
                </a:cubicBezTo>
                <a:cubicBezTo>
                  <a:pt x="2092" y="1344"/>
                  <a:pt x="2091" y="1344"/>
                  <a:pt x="2092" y="1344"/>
                </a:cubicBezTo>
                <a:cubicBezTo>
                  <a:pt x="2092" y="1343"/>
                  <a:pt x="2092" y="1342"/>
                  <a:pt x="2092" y="1342"/>
                </a:cubicBezTo>
                <a:cubicBezTo>
                  <a:pt x="2092" y="1341"/>
                  <a:pt x="2092" y="1340"/>
                  <a:pt x="2092" y="1340"/>
                </a:cubicBezTo>
                <a:cubicBezTo>
                  <a:pt x="2092" y="1339"/>
                  <a:pt x="2093" y="1339"/>
                  <a:pt x="2093" y="1338"/>
                </a:cubicBezTo>
                <a:cubicBezTo>
                  <a:pt x="2093" y="1338"/>
                  <a:pt x="2093" y="1337"/>
                  <a:pt x="2093" y="1336"/>
                </a:cubicBezTo>
                <a:cubicBezTo>
                  <a:pt x="2093" y="1336"/>
                  <a:pt x="2093" y="1335"/>
                  <a:pt x="2093" y="1335"/>
                </a:cubicBezTo>
                <a:cubicBezTo>
                  <a:pt x="2094" y="1335"/>
                  <a:pt x="2094" y="1336"/>
                  <a:pt x="2094" y="1336"/>
                </a:cubicBezTo>
                <a:cubicBezTo>
                  <a:pt x="2094" y="1337"/>
                  <a:pt x="2094" y="1337"/>
                  <a:pt x="2094" y="1338"/>
                </a:cubicBezTo>
                <a:cubicBezTo>
                  <a:pt x="2094" y="1339"/>
                  <a:pt x="2094" y="1339"/>
                  <a:pt x="2094" y="1339"/>
                </a:cubicBezTo>
                <a:cubicBezTo>
                  <a:pt x="2095" y="1340"/>
                  <a:pt x="2094" y="1340"/>
                  <a:pt x="2095" y="1341"/>
                </a:cubicBezTo>
                <a:cubicBezTo>
                  <a:pt x="2095" y="1341"/>
                  <a:pt x="2095" y="1342"/>
                  <a:pt x="2096" y="1343"/>
                </a:cubicBezTo>
                <a:cubicBezTo>
                  <a:pt x="2096" y="1344"/>
                  <a:pt x="2097" y="1344"/>
                  <a:pt x="2097" y="1345"/>
                </a:cubicBezTo>
                <a:cubicBezTo>
                  <a:pt x="2097" y="1345"/>
                  <a:pt x="2097" y="1346"/>
                  <a:pt x="2097" y="1346"/>
                </a:cubicBezTo>
                <a:cubicBezTo>
                  <a:pt x="2097" y="1346"/>
                  <a:pt x="2097" y="1347"/>
                  <a:pt x="2097" y="1347"/>
                </a:cubicBezTo>
                <a:cubicBezTo>
                  <a:pt x="2098" y="1348"/>
                  <a:pt x="2098" y="1349"/>
                  <a:pt x="2098" y="1349"/>
                </a:cubicBezTo>
                <a:cubicBezTo>
                  <a:pt x="2097" y="1350"/>
                  <a:pt x="2097" y="1351"/>
                  <a:pt x="2097" y="1352"/>
                </a:cubicBezTo>
                <a:cubicBezTo>
                  <a:pt x="2097" y="1353"/>
                  <a:pt x="2098" y="1354"/>
                  <a:pt x="2099" y="1354"/>
                </a:cubicBezTo>
                <a:cubicBezTo>
                  <a:pt x="2099" y="1355"/>
                  <a:pt x="2100" y="1355"/>
                  <a:pt x="2100" y="1356"/>
                </a:cubicBezTo>
                <a:cubicBezTo>
                  <a:pt x="2100" y="1357"/>
                  <a:pt x="2099" y="1358"/>
                  <a:pt x="2099" y="1359"/>
                </a:cubicBezTo>
                <a:cubicBezTo>
                  <a:pt x="2099" y="1360"/>
                  <a:pt x="2099" y="1360"/>
                  <a:pt x="2100" y="1361"/>
                </a:cubicBezTo>
                <a:cubicBezTo>
                  <a:pt x="2100" y="1362"/>
                  <a:pt x="2101" y="1362"/>
                  <a:pt x="2101" y="1363"/>
                </a:cubicBezTo>
                <a:cubicBezTo>
                  <a:pt x="2101" y="1364"/>
                  <a:pt x="2100" y="1365"/>
                  <a:pt x="2099" y="1366"/>
                </a:cubicBezTo>
                <a:cubicBezTo>
                  <a:pt x="2099" y="1367"/>
                  <a:pt x="2099" y="1368"/>
                  <a:pt x="2100" y="1370"/>
                </a:cubicBezTo>
                <a:cubicBezTo>
                  <a:pt x="2100" y="1370"/>
                  <a:pt x="2100" y="1370"/>
                  <a:pt x="2100" y="1370"/>
                </a:cubicBezTo>
                <a:cubicBezTo>
                  <a:pt x="2101" y="1371"/>
                  <a:pt x="2101" y="1371"/>
                  <a:pt x="2101" y="1371"/>
                </a:cubicBezTo>
                <a:cubicBezTo>
                  <a:pt x="2102" y="1372"/>
                  <a:pt x="2102" y="1371"/>
                  <a:pt x="2103" y="1371"/>
                </a:cubicBezTo>
                <a:cubicBezTo>
                  <a:pt x="2104" y="1370"/>
                  <a:pt x="2104" y="1372"/>
                  <a:pt x="2105" y="1372"/>
                </a:cubicBezTo>
                <a:cubicBezTo>
                  <a:pt x="2105" y="1373"/>
                  <a:pt x="2106" y="1373"/>
                  <a:pt x="2106" y="1374"/>
                </a:cubicBezTo>
                <a:cubicBezTo>
                  <a:pt x="2108" y="1375"/>
                  <a:pt x="2108" y="1377"/>
                  <a:pt x="2109" y="1378"/>
                </a:cubicBezTo>
                <a:cubicBezTo>
                  <a:pt x="2109" y="1379"/>
                  <a:pt x="2109" y="1379"/>
                  <a:pt x="2110" y="1380"/>
                </a:cubicBezTo>
                <a:cubicBezTo>
                  <a:pt x="2110" y="1380"/>
                  <a:pt x="2110" y="1381"/>
                  <a:pt x="2110" y="1382"/>
                </a:cubicBezTo>
                <a:cubicBezTo>
                  <a:pt x="2110" y="1382"/>
                  <a:pt x="2110" y="1382"/>
                  <a:pt x="2110" y="1383"/>
                </a:cubicBezTo>
                <a:cubicBezTo>
                  <a:pt x="2110" y="1383"/>
                  <a:pt x="2111" y="1384"/>
                  <a:pt x="2111" y="1384"/>
                </a:cubicBezTo>
                <a:cubicBezTo>
                  <a:pt x="2112" y="1385"/>
                  <a:pt x="2112" y="1387"/>
                  <a:pt x="2112" y="1389"/>
                </a:cubicBezTo>
                <a:cubicBezTo>
                  <a:pt x="2113" y="1390"/>
                  <a:pt x="2114" y="1392"/>
                  <a:pt x="2115" y="1393"/>
                </a:cubicBezTo>
                <a:cubicBezTo>
                  <a:pt x="2115" y="1394"/>
                  <a:pt x="2115" y="1395"/>
                  <a:pt x="2115" y="1395"/>
                </a:cubicBezTo>
                <a:cubicBezTo>
                  <a:pt x="2115" y="1396"/>
                  <a:pt x="2115" y="1397"/>
                  <a:pt x="2114" y="1397"/>
                </a:cubicBezTo>
                <a:close/>
                <a:moveTo>
                  <a:pt x="2123" y="927"/>
                </a:moveTo>
                <a:cubicBezTo>
                  <a:pt x="2123" y="926"/>
                  <a:pt x="2123" y="926"/>
                  <a:pt x="2124" y="926"/>
                </a:cubicBezTo>
                <a:cubicBezTo>
                  <a:pt x="2125" y="927"/>
                  <a:pt x="2126" y="928"/>
                  <a:pt x="2126" y="928"/>
                </a:cubicBezTo>
                <a:cubicBezTo>
                  <a:pt x="2127" y="929"/>
                  <a:pt x="2129" y="930"/>
                  <a:pt x="2127" y="930"/>
                </a:cubicBezTo>
                <a:cubicBezTo>
                  <a:pt x="2126" y="931"/>
                  <a:pt x="2126" y="930"/>
                  <a:pt x="2125" y="930"/>
                </a:cubicBezTo>
                <a:cubicBezTo>
                  <a:pt x="2125" y="929"/>
                  <a:pt x="2124" y="929"/>
                  <a:pt x="2123" y="929"/>
                </a:cubicBezTo>
                <a:cubicBezTo>
                  <a:pt x="2122" y="928"/>
                  <a:pt x="2123" y="928"/>
                  <a:pt x="2123" y="927"/>
                </a:cubicBezTo>
                <a:close/>
                <a:moveTo>
                  <a:pt x="2158" y="1429"/>
                </a:moveTo>
                <a:cubicBezTo>
                  <a:pt x="2158" y="1431"/>
                  <a:pt x="2158" y="1432"/>
                  <a:pt x="2157" y="1434"/>
                </a:cubicBezTo>
                <a:cubicBezTo>
                  <a:pt x="2157" y="1435"/>
                  <a:pt x="2157" y="1436"/>
                  <a:pt x="2156" y="1437"/>
                </a:cubicBezTo>
                <a:cubicBezTo>
                  <a:pt x="2156" y="1437"/>
                  <a:pt x="2155" y="1438"/>
                  <a:pt x="2156" y="1439"/>
                </a:cubicBezTo>
                <a:cubicBezTo>
                  <a:pt x="2156" y="1440"/>
                  <a:pt x="2156" y="1440"/>
                  <a:pt x="2156" y="1440"/>
                </a:cubicBezTo>
                <a:cubicBezTo>
                  <a:pt x="2157" y="1442"/>
                  <a:pt x="2156" y="1444"/>
                  <a:pt x="2156" y="1446"/>
                </a:cubicBezTo>
                <a:cubicBezTo>
                  <a:pt x="2157" y="1447"/>
                  <a:pt x="2157" y="1447"/>
                  <a:pt x="2157" y="1448"/>
                </a:cubicBezTo>
                <a:cubicBezTo>
                  <a:pt x="2157" y="1449"/>
                  <a:pt x="2157" y="1450"/>
                  <a:pt x="2157" y="1452"/>
                </a:cubicBezTo>
                <a:cubicBezTo>
                  <a:pt x="2158" y="1452"/>
                  <a:pt x="2158" y="1452"/>
                  <a:pt x="2158" y="1453"/>
                </a:cubicBezTo>
                <a:cubicBezTo>
                  <a:pt x="2158" y="1453"/>
                  <a:pt x="2158" y="1454"/>
                  <a:pt x="2158" y="1454"/>
                </a:cubicBezTo>
                <a:cubicBezTo>
                  <a:pt x="2159" y="1455"/>
                  <a:pt x="2160" y="1455"/>
                  <a:pt x="2160" y="1455"/>
                </a:cubicBezTo>
                <a:cubicBezTo>
                  <a:pt x="2161" y="1456"/>
                  <a:pt x="2160" y="1457"/>
                  <a:pt x="2160" y="1458"/>
                </a:cubicBezTo>
                <a:cubicBezTo>
                  <a:pt x="2160" y="1458"/>
                  <a:pt x="2161" y="1459"/>
                  <a:pt x="2161" y="1459"/>
                </a:cubicBezTo>
                <a:cubicBezTo>
                  <a:pt x="2161" y="1460"/>
                  <a:pt x="2161" y="1460"/>
                  <a:pt x="2162" y="1461"/>
                </a:cubicBezTo>
                <a:cubicBezTo>
                  <a:pt x="2162" y="1461"/>
                  <a:pt x="2161" y="1461"/>
                  <a:pt x="2161" y="1461"/>
                </a:cubicBezTo>
                <a:cubicBezTo>
                  <a:pt x="2160" y="1460"/>
                  <a:pt x="2160" y="1460"/>
                  <a:pt x="2160" y="1459"/>
                </a:cubicBezTo>
                <a:cubicBezTo>
                  <a:pt x="2159" y="1459"/>
                  <a:pt x="2159" y="1459"/>
                  <a:pt x="2159" y="1459"/>
                </a:cubicBezTo>
                <a:cubicBezTo>
                  <a:pt x="2158" y="1459"/>
                  <a:pt x="2158" y="1457"/>
                  <a:pt x="2157" y="1458"/>
                </a:cubicBezTo>
                <a:cubicBezTo>
                  <a:pt x="2157" y="1458"/>
                  <a:pt x="2157" y="1459"/>
                  <a:pt x="2157" y="1459"/>
                </a:cubicBezTo>
                <a:cubicBezTo>
                  <a:pt x="2157" y="1459"/>
                  <a:pt x="2156" y="1459"/>
                  <a:pt x="2156" y="1460"/>
                </a:cubicBezTo>
                <a:cubicBezTo>
                  <a:pt x="2156" y="1460"/>
                  <a:pt x="2157" y="1461"/>
                  <a:pt x="2156" y="1461"/>
                </a:cubicBezTo>
                <a:cubicBezTo>
                  <a:pt x="2156" y="1460"/>
                  <a:pt x="2156" y="1459"/>
                  <a:pt x="2155" y="1459"/>
                </a:cubicBezTo>
                <a:cubicBezTo>
                  <a:pt x="2154" y="1459"/>
                  <a:pt x="2153" y="1458"/>
                  <a:pt x="2154" y="1457"/>
                </a:cubicBezTo>
                <a:cubicBezTo>
                  <a:pt x="2155" y="1457"/>
                  <a:pt x="2154" y="1456"/>
                  <a:pt x="2154" y="1455"/>
                </a:cubicBezTo>
                <a:cubicBezTo>
                  <a:pt x="2154" y="1455"/>
                  <a:pt x="2154" y="1454"/>
                  <a:pt x="2154" y="1454"/>
                </a:cubicBezTo>
                <a:cubicBezTo>
                  <a:pt x="2154" y="1453"/>
                  <a:pt x="2154" y="1453"/>
                  <a:pt x="2153" y="1453"/>
                </a:cubicBezTo>
                <a:cubicBezTo>
                  <a:pt x="2153" y="1452"/>
                  <a:pt x="2152" y="1452"/>
                  <a:pt x="2152" y="1451"/>
                </a:cubicBezTo>
                <a:cubicBezTo>
                  <a:pt x="2152" y="1451"/>
                  <a:pt x="2151" y="1451"/>
                  <a:pt x="2151" y="1451"/>
                </a:cubicBezTo>
                <a:cubicBezTo>
                  <a:pt x="2151" y="1450"/>
                  <a:pt x="2151" y="1450"/>
                  <a:pt x="2151" y="1449"/>
                </a:cubicBezTo>
                <a:cubicBezTo>
                  <a:pt x="2151" y="1449"/>
                  <a:pt x="2151" y="1448"/>
                  <a:pt x="2151" y="1447"/>
                </a:cubicBezTo>
                <a:cubicBezTo>
                  <a:pt x="2152" y="1444"/>
                  <a:pt x="2151" y="1443"/>
                  <a:pt x="2149" y="1441"/>
                </a:cubicBezTo>
                <a:cubicBezTo>
                  <a:pt x="2149" y="1440"/>
                  <a:pt x="2149" y="1439"/>
                  <a:pt x="2149" y="1439"/>
                </a:cubicBezTo>
                <a:cubicBezTo>
                  <a:pt x="2148" y="1438"/>
                  <a:pt x="2148" y="1437"/>
                  <a:pt x="2148" y="1436"/>
                </a:cubicBezTo>
                <a:cubicBezTo>
                  <a:pt x="2148" y="1435"/>
                  <a:pt x="2150" y="1434"/>
                  <a:pt x="2151" y="1432"/>
                </a:cubicBezTo>
                <a:cubicBezTo>
                  <a:pt x="2151" y="1430"/>
                  <a:pt x="2151" y="1428"/>
                  <a:pt x="2151" y="1426"/>
                </a:cubicBezTo>
                <a:cubicBezTo>
                  <a:pt x="2150" y="1424"/>
                  <a:pt x="2150" y="1422"/>
                  <a:pt x="2150" y="1420"/>
                </a:cubicBezTo>
                <a:cubicBezTo>
                  <a:pt x="2150" y="1419"/>
                  <a:pt x="2150" y="1418"/>
                  <a:pt x="2150" y="1417"/>
                </a:cubicBezTo>
                <a:cubicBezTo>
                  <a:pt x="2151" y="1417"/>
                  <a:pt x="2151" y="1416"/>
                  <a:pt x="2151" y="1415"/>
                </a:cubicBezTo>
                <a:cubicBezTo>
                  <a:pt x="2150" y="1414"/>
                  <a:pt x="2150" y="1414"/>
                  <a:pt x="2149" y="1413"/>
                </a:cubicBezTo>
                <a:cubicBezTo>
                  <a:pt x="2149" y="1413"/>
                  <a:pt x="2149" y="1412"/>
                  <a:pt x="2148" y="1411"/>
                </a:cubicBezTo>
                <a:cubicBezTo>
                  <a:pt x="2148" y="1411"/>
                  <a:pt x="2148" y="1410"/>
                  <a:pt x="2147" y="1409"/>
                </a:cubicBezTo>
                <a:cubicBezTo>
                  <a:pt x="2147" y="1409"/>
                  <a:pt x="2147" y="1408"/>
                  <a:pt x="2147" y="1407"/>
                </a:cubicBezTo>
                <a:cubicBezTo>
                  <a:pt x="2147" y="1407"/>
                  <a:pt x="2147" y="1405"/>
                  <a:pt x="2148" y="1405"/>
                </a:cubicBezTo>
                <a:cubicBezTo>
                  <a:pt x="2148" y="1406"/>
                  <a:pt x="2148" y="1406"/>
                  <a:pt x="2148" y="1406"/>
                </a:cubicBezTo>
                <a:cubicBezTo>
                  <a:pt x="2149" y="1407"/>
                  <a:pt x="2149" y="1407"/>
                  <a:pt x="2149" y="1407"/>
                </a:cubicBezTo>
                <a:cubicBezTo>
                  <a:pt x="2150" y="1408"/>
                  <a:pt x="2152" y="1409"/>
                  <a:pt x="2153" y="1410"/>
                </a:cubicBezTo>
                <a:cubicBezTo>
                  <a:pt x="2153" y="1411"/>
                  <a:pt x="2153" y="1411"/>
                  <a:pt x="2153" y="1412"/>
                </a:cubicBezTo>
                <a:cubicBezTo>
                  <a:pt x="2153" y="1412"/>
                  <a:pt x="2153" y="1412"/>
                  <a:pt x="2153" y="1413"/>
                </a:cubicBezTo>
                <a:cubicBezTo>
                  <a:pt x="2154" y="1413"/>
                  <a:pt x="2154" y="1414"/>
                  <a:pt x="2154" y="1415"/>
                </a:cubicBezTo>
                <a:cubicBezTo>
                  <a:pt x="2154" y="1416"/>
                  <a:pt x="2154" y="1417"/>
                  <a:pt x="2154" y="1417"/>
                </a:cubicBezTo>
                <a:cubicBezTo>
                  <a:pt x="2154" y="1418"/>
                  <a:pt x="2154" y="1419"/>
                  <a:pt x="2154" y="1420"/>
                </a:cubicBezTo>
                <a:cubicBezTo>
                  <a:pt x="2154" y="1421"/>
                  <a:pt x="2154" y="1422"/>
                  <a:pt x="2154" y="1422"/>
                </a:cubicBezTo>
                <a:cubicBezTo>
                  <a:pt x="2155" y="1423"/>
                  <a:pt x="2155" y="1424"/>
                  <a:pt x="2156" y="1425"/>
                </a:cubicBezTo>
                <a:cubicBezTo>
                  <a:pt x="2156" y="1425"/>
                  <a:pt x="2157" y="1426"/>
                  <a:pt x="2157" y="1427"/>
                </a:cubicBezTo>
                <a:cubicBezTo>
                  <a:pt x="2157" y="1427"/>
                  <a:pt x="2158" y="1428"/>
                  <a:pt x="2158" y="1429"/>
                </a:cubicBezTo>
                <a:close/>
                <a:moveTo>
                  <a:pt x="2131" y="1296"/>
                </a:moveTo>
                <a:cubicBezTo>
                  <a:pt x="2132" y="1295"/>
                  <a:pt x="2132" y="1294"/>
                  <a:pt x="2133" y="1295"/>
                </a:cubicBezTo>
                <a:cubicBezTo>
                  <a:pt x="2133" y="1296"/>
                  <a:pt x="2133" y="1296"/>
                  <a:pt x="2133" y="1296"/>
                </a:cubicBezTo>
                <a:cubicBezTo>
                  <a:pt x="2134" y="1296"/>
                  <a:pt x="2135" y="1296"/>
                  <a:pt x="2135" y="1296"/>
                </a:cubicBezTo>
                <a:cubicBezTo>
                  <a:pt x="2136" y="1296"/>
                  <a:pt x="2137" y="1295"/>
                  <a:pt x="2138" y="1294"/>
                </a:cubicBezTo>
                <a:cubicBezTo>
                  <a:pt x="2138" y="1294"/>
                  <a:pt x="2139" y="1293"/>
                  <a:pt x="2139" y="1292"/>
                </a:cubicBezTo>
                <a:cubicBezTo>
                  <a:pt x="2139" y="1292"/>
                  <a:pt x="2140" y="1291"/>
                  <a:pt x="2140" y="1292"/>
                </a:cubicBezTo>
                <a:cubicBezTo>
                  <a:pt x="2140" y="1293"/>
                  <a:pt x="2141" y="1293"/>
                  <a:pt x="2141" y="1294"/>
                </a:cubicBezTo>
                <a:cubicBezTo>
                  <a:pt x="2142" y="1294"/>
                  <a:pt x="2142" y="1295"/>
                  <a:pt x="2142" y="1295"/>
                </a:cubicBezTo>
                <a:cubicBezTo>
                  <a:pt x="2143" y="1296"/>
                  <a:pt x="2143" y="1294"/>
                  <a:pt x="2144" y="1293"/>
                </a:cubicBezTo>
                <a:cubicBezTo>
                  <a:pt x="2145" y="1293"/>
                  <a:pt x="2144" y="1295"/>
                  <a:pt x="2145" y="1295"/>
                </a:cubicBezTo>
                <a:cubicBezTo>
                  <a:pt x="2146" y="1295"/>
                  <a:pt x="2146" y="1294"/>
                  <a:pt x="2147" y="1295"/>
                </a:cubicBezTo>
                <a:cubicBezTo>
                  <a:pt x="2148" y="1296"/>
                  <a:pt x="2147" y="1297"/>
                  <a:pt x="2147" y="1297"/>
                </a:cubicBezTo>
                <a:cubicBezTo>
                  <a:pt x="2147" y="1298"/>
                  <a:pt x="2148" y="1298"/>
                  <a:pt x="2149" y="1299"/>
                </a:cubicBezTo>
                <a:cubicBezTo>
                  <a:pt x="2149" y="1299"/>
                  <a:pt x="2149" y="1299"/>
                  <a:pt x="2149" y="1299"/>
                </a:cubicBezTo>
                <a:cubicBezTo>
                  <a:pt x="2149" y="1300"/>
                  <a:pt x="2149" y="1300"/>
                  <a:pt x="2150" y="1300"/>
                </a:cubicBezTo>
                <a:cubicBezTo>
                  <a:pt x="2150" y="1300"/>
                  <a:pt x="2150" y="1300"/>
                  <a:pt x="2150" y="1301"/>
                </a:cubicBezTo>
                <a:cubicBezTo>
                  <a:pt x="2150" y="1302"/>
                  <a:pt x="2151" y="1301"/>
                  <a:pt x="2152" y="1300"/>
                </a:cubicBezTo>
                <a:cubicBezTo>
                  <a:pt x="2152" y="1300"/>
                  <a:pt x="2152" y="1299"/>
                  <a:pt x="2153" y="1299"/>
                </a:cubicBezTo>
                <a:cubicBezTo>
                  <a:pt x="2153" y="1299"/>
                  <a:pt x="2153" y="1299"/>
                  <a:pt x="2154" y="1299"/>
                </a:cubicBezTo>
                <a:cubicBezTo>
                  <a:pt x="2154" y="1299"/>
                  <a:pt x="2154" y="1298"/>
                  <a:pt x="2155" y="1298"/>
                </a:cubicBezTo>
                <a:cubicBezTo>
                  <a:pt x="2156" y="1299"/>
                  <a:pt x="2156" y="1299"/>
                  <a:pt x="2156" y="1300"/>
                </a:cubicBezTo>
                <a:cubicBezTo>
                  <a:pt x="2157" y="1300"/>
                  <a:pt x="2157" y="1300"/>
                  <a:pt x="2157" y="1300"/>
                </a:cubicBezTo>
                <a:cubicBezTo>
                  <a:pt x="2157" y="1301"/>
                  <a:pt x="2156" y="1300"/>
                  <a:pt x="2156" y="1300"/>
                </a:cubicBezTo>
                <a:cubicBezTo>
                  <a:pt x="2156" y="1301"/>
                  <a:pt x="2156" y="1301"/>
                  <a:pt x="2156" y="1301"/>
                </a:cubicBezTo>
                <a:cubicBezTo>
                  <a:pt x="2155" y="1301"/>
                  <a:pt x="2155" y="1301"/>
                  <a:pt x="2154" y="1301"/>
                </a:cubicBezTo>
                <a:cubicBezTo>
                  <a:pt x="2154" y="1301"/>
                  <a:pt x="2154" y="1300"/>
                  <a:pt x="2153" y="1301"/>
                </a:cubicBezTo>
                <a:cubicBezTo>
                  <a:pt x="2153" y="1301"/>
                  <a:pt x="2153" y="1301"/>
                  <a:pt x="2153" y="1302"/>
                </a:cubicBezTo>
                <a:cubicBezTo>
                  <a:pt x="2153" y="1302"/>
                  <a:pt x="2153" y="1303"/>
                  <a:pt x="2152" y="1303"/>
                </a:cubicBezTo>
                <a:cubicBezTo>
                  <a:pt x="2152" y="1303"/>
                  <a:pt x="2152" y="1302"/>
                  <a:pt x="2152" y="1302"/>
                </a:cubicBezTo>
                <a:cubicBezTo>
                  <a:pt x="2152" y="1301"/>
                  <a:pt x="2152" y="1302"/>
                  <a:pt x="2151" y="1302"/>
                </a:cubicBezTo>
                <a:cubicBezTo>
                  <a:pt x="2151" y="1302"/>
                  <a:pt x="2151" y="1302"/>
                  <a:pt x="2150" y="1302"/>
                </a:cubicBezTo>
                <a:cubicBezTo>
                  <a:pt x="2150" y="1302"/>
                  <a:pt x="2150" y="1302"/>
                  <a:pt x="2149" y="1302"/>
                </a:cubicBezTo>
                <a:cubicBezTo>
                  <a:pt x="2149" y="1302"/>
                  <a:pt x="2149" y="1302"/>
                  <a:pt x="2149" y="1303"/>
                </a:cubicBezTo>
                <a:cubicBezTo>
                  <a:pt x="2149" y="1303"/>
                  <a:pt x="2149" y="1303"/>
                  <a:pt x="2148" y="1303"/>
                </a:cubicBezTo>
                <a:cubicBezTo>
                  <a:pt x="2148" y="1304"/>
                  <a:pt x="2148" y="1305"/>
                  <a:pt x="2148" y="1305"/>
                </a:cubicBezTo>
                <a:cubicBezTo>
                  <a:pt x="2149" y="1306"/>
                  <a:pt x="2149" y="1306"/>
                  <a:pt x="2149" y="1307"/>
                </a:cubicBezTo>
                <a:cubicBezTo>
                  <a:pt x="2150" y="1307"/>
                  <a:pt x="2150" y="1307"/>
                  <a:pt x="2149" y="1308"/>
                </a:cubicBezTo>
                <a:cubicBezTo>
                  <a:pt x="2149" y="1308"/>
                  <a:pt x="2149" y="1308"/>
                  <a:pt x="2148" y="1308"/>
                </a:cubicBezTo>
                <a:cubicBezTo>
                  <a:pt x="2148" y="1308"/>
                  <a:pt x="2148" y="1309"/>
                  <a:pt x="2148" y="1309"/>
                </a:cubicBezTo>
                <a:cubicBezTo>
                  <a:pt x="2148" y="1310"/>
                  <a:pt x="2148" y="1310"/>
                  <a:pt x="2148" y="1310"/>
                </a:cubicBezTo>
                <a:cubicBezTo>
                  <a:pt x="2147" y="1311"/>
                  <a:pt x="2147" y="1311"/>
                  <a:pt x="2147" y="1311"/>
                </a:cubicBezTo>
                <a:cubicBezTo>
                  <a:pt x="2147" y="1312"/>
                  <a:pt x="2148" y="1312"/>
                  <a:pt x="2147" y="1312"/>
                </a:cubicBezTo>
                <a:cubicBezTo>
                  <a:pt x="2147" y="1313"/>
                  <a:pt x="2147" y="1312"/>
                  <a:pt x="2146" y="1312"/>
                </a:cubicBezTo>
                <a:cubicBezTo>
                  <a:pt x="2146" y="1312"/>
                  <a:pt x="2146" y="1312"/>
                  <a:pt x="2145" y="1312"/>
                </a:cubicBezTo>
                <a:cubicBezTo>
                  <a:pt x="2145" y="1313"/>
                  <a:pt x="2145" y="1313"/>
                  <a:pt x="2146" y="1313"/>
                </a:cubicBezTo>
                <a:cubicBezTo>
                  <a:pt x="2146" y="1314"/>
                  <a:pt x="2145" y="1313"/>
                  <a:pt x="2144" y="1314"/>
                </a:cubicBezTo>
                <a:cubicBezTo>
                  <a:pt x="2144" y="1314"/>
                  <a:pt x="2144" y="1315"/>
                  <a:pt x="2144" y="1316"/>
                </a:cubicBezTo>
                <a:cubicBezTo>
                  <a:pt x="2144" y="1316"/>
                  <a:pt x="2143" y="1316"/>
                  <a:pt x="2143" y="1317"/>
                </a:cubicBezTo>
                <a:cubicBezTo>
                  <a:pt x="2143" y="1317"/>
                  <a:pt x="2142" y="1318"/>
                  <a:pt x="2142" y="1318"/>
                </a:cubicBezTo>
                <a:cubicBezTo>
                  <a:pt x="2141" y="1318"/>
                  <a:pt x="2141" y="1317"/>
                  <a:pt x="2140" y="1318"/>
                </a:cubicBezTo>
                <a:cubicBezTo>
                  <a:pt x="2140" y="1318"/>
                  <a:pt x="2140" y="1318"/>
                  <a:pt x="2140" y="1318"/>
                </a:cubicBezTo>
                <a:cubicBezTo>
                  <a:pt x="2140" y="1318"/>
                  <a:pt x="2139" y="1318"/>
                  <a:pt x="2139" y="1319"/>
                </a:cubicBezTo>
                <a:cubicBezTo>
                  <a:pt x="2139" y="1319"/>
                  <a:pt x="2140" y="1319"/>
                  <a:pt x="2141" y="1319"/>
                </a:cubicBezTo>
                <a:cubicBezTo>
                  <a:pt x="2141" y="1319"/>
                  <a:pt x="2141" y="1319"/>
                  <a:pt x="2140" y="1320"/>
                </a:cubicBezTo>
                <a:cubicBezTo>
                  <a:pt x="2140" y="1320"/>
                  <a:pt x="2140" y="1320"/>
                  <a:pt x="2139" y="1320"/>
                </a:cubicBezTo>
                <a:cubicBezTo>
                  <a:pt x="2139" y="1320"/>
                  <a:pt x="2139" y="1320"/>
                  <a:pt x="2138" y="1320"/>
                </a:cubicBezTo>
                <a:cubicBezTo>
                  <a:pt x="2138" y="1320"/>
                  <a:pt x="2138" y="1321"/>
                  <a:pt x="2139" y="1321"/>
                </a:cubicBezTo>
                <a:cubicBezTo>
                  <a:pt x="2139" y="1321"/>
                  <a:pt x="2139" y="1321"/>
                  <a:pt x="2139" y="1321"/>
                </a:cubicBezTo>
                <a:cubicBezTo>
                  <a:pt x="2140" y="1322"/>
                  <a:pt x="2141" y="1322"/>
                  <a:pt x="2142" y="1322"/>
                </a:cubicBezTo>
                <a:cubicBezTo>
                  <a:pt x="2143" y="1322"/>
                  <a:pt x="2144" y="1322"/>
                  <a:pt x="2144" y="1322"/>
                </a:cubicBezTo>
                <a:cubicBezTo>
                  <a:pt x="2145" y="1321"/>
                  <a:pt x="2145" y="1321"/>
                  <a:pt x="2145" y="1321"/>
                </a:cubicBezTo>
                <a:cubicBezTo>
                  <a:pt x="2146" y="1321"/>
                  <a:pt x="2145" y="1322"/>
                  <a:pt x="2145" y="1322"/>
                </a:cubicBezTo>
                <a:cubicBezTo>
                  <a:pt x="2145" y="1322"/>
                  <a:pt x="2145" y="1323"/>
                  <a:pt x="2144" y="1323"/>
                </a:cubicBezTo>
                <a:cubicBezTo>
                  <a:pt x="2144" y="1323"/>
                  <a:pt x="2144" y="1323"/>
                  <a:pt x="2143" y="1323"/>
                </a:cubicBezTo>
                <a:cubicBezTo>
                  <a:pt x="2143" y="1324"/>
                  <a:pt x="2142" y="1324"/>
                  <a:pt x="2142" y="1325"/>
                </a:cubicBezTo>
                <a:cubicBezTo>
                  <a:pt x="2142" y="1326"/>
                  <a:pt x="2141" y="1326"/>
                  <a:pt x="2141" y="1326"/>
                </a:cubicBezTo>
                <a:cubicBezTo>
                  <a:pt x="2140" y="1326"/>
                  <a:pt x="2140" y="1325"/>
                  <a:pt x="2139" y="1325"/>
                </a:cubicBezTo>
                <a:cubicBezTo>
                  <a:pt x="2139" y="1325"/>
                  <a:pt x="2139" y="1325"/>
                  <a:pt x="2138" y="1325"/>
                </a:cubicBezTo>
                <a:cubicBezTo>
                  <a:pt x="2137" y="1324"/>
                  <a:pt x="2137" y="1325"/>
                  <a:pt x="2136" y="1325"/>
                </a:cubicBezTo>
                <a:cubicBezTo>
                  <a:pt x="2136" y="1325"/>
                  <a:pt x="2136" y="1324"/>
                  <a:pt x="2135" y="1324"/>
                </a:cubicBezTo>
                <a:cubicBezTo>
                  <a:pt x="2135" y="1324"/>
                  <a:pt x="2135" y="1325"/>
                  <a:pt x="2135" y="1325"/>
                </a:cubicBezTo>
                <a:cubicBezTo>
                  <a:pt x="2135" y="1326"/>
                  <a:pt x="2135" y="1326"/>
                  <a:pt x="2135" y="1326"/>
                </a:cubicBezTo>
                <a:cubicBezTo>
                  <a:pt x="2135" y="1327"/>
                  <a:pt x="2135" y="1326"/>
                  <a:pt x="2134" y="1326"/>
                </a:cubicBezTo>
                <a:cubicBezTo>
                  <a:pt x="2134" y="1326"/>
                  <a:pt x="2133" y="1327"/>
                  <a:pt x="2133" y="1325"/>
                </a:cubicBezTo>
                <a:cubicBezTo>
                  <a:pt x="2133" y="1325"/>
                  <a:pt x="2133" y="1324"/>
                  <a:pt x="2132" y="1324"/>
                </a:cubicBezTo>
                <a:cubicBezTo>
                  <a:pt x="2132" y="1324"/>
                  <a:pt x="2132" y="1325"/>
                  <a:pt x="2132" y="1325"/>
                </a:cubicBezTo>
                <a:cubicBezTo>
                  <a:pt x="2132" y="1325"/>
                  <a:pt x="2131" y="1326"/>
                  <a:pt x="2131" y="1325"/>
                </a:cubicBezTo>
                <a:cubicBezTo>
                  <a:pt x="2131" y="1325"/>
                  <a:pt x="2131" y="1325"/>
                  <a:pt x="2130" y="1325"/>
                </a:cubicBezTo>
                <a:cubicBezTo>
                  <a:pt x="2130" y="1325"/>
                  <a:pt x="2130" y="1325"/>
                  <a:pt x="2129" y="1325"/>
                </a:cubicBezTo>
                <a:cubicBezTo>
                  <a:pt x="2129" y="1325"/>
                  <a:pt x="2129" y="1324"/>
                  <a:pt x="2129" y="1324"/>
                </a:cubicBezTo>
                <a:cubicBezTo>
                  <a:pt x="2129" y="1323"/>
                  <a:pt x="2129" y="1323"/>
                  <a:pt x="2128" y="1323"/>
                </a:cubicBezTo>
                <a:cubicBezTo>
                  <a:pt x="2128" y="1323"/>
                  <a:pt x="2128" y="1323"/>
                  <a:pt x="2128" y="1323"/>
                </a:cubicBezTo>
                <a:cubicBezTo>
                  <a:pt x="2127" y="1323"/>
                  <a:pt x="2128" y="1322"/>
                  <a:pt x="2127" y="1322"/>
                </a:cubicBezTo>
                <a:cubicBezTo>
                  <a:pt x="2127" y="1322"/>
                  <a:pt x="2127" y="1323"/>
                  <a:pt x="2127" y="1323"/>
                </a:cubicBezTo>
                <a:cubicBezTo>
                  <a:pt x="2126" y="1324"/>
                  <a:pt x="2126" y="1324"/>
                  <a:pt x="2126" y="1324"/>
                </a:cubicBezTo>
                <a:cubicBezTo>
                  <a:pt x="2126" y="1324"/>
                  <a:pt x="2125" y="1324"/>
                  <a:pt x="2125" y="1324"/>
                </a:cubicBezTo>
                <a:cubicBezTo>
                  <a:pt x="2125" y="1324"/>
                  <a:pt x="2126" y="1324"/>
                  <a:pt x="2126" y="1324"/>
                </a:cubicBezTo>
                <a:cubicBezTo>
                  <a:pt x="2126" y="1325"/>
                  <a:pt x="2126" y="1325"/>
                  <a:pt x="2126" y="1325"/>
                </a:cubicBezTo>
                <a:cubicBezTo>
                  <a:pt x="2126" y="1325"/>
                  <a:pt x="2126" y="1326"/>
                  <a:pt x="2126" y="1326"/>
                </a:cubicBezTo>
                <a:cubicBezTo>
                  <a:pt x="2126" y="1326"/>
                  <a:pt x="2125" y="1325"/>
                  <a:pt x="2124" y="1326"/>
                </a:cubicBezTo>
                <a:cubicBezTo>
                  <a:pt x="2124" y="1326"/>
                  <a:pt x="2125" y="1328"/>
                  <a:pt x="2124" y="1328"/>
                </a:cubicBezTo>
                <a:cubicBezTo>
                  <a:pt x="2124" y="1328"/>
                  <a:pt x="2124" y="1327"/>
                  <a:pt x="2124" y="1327"/>
                </a:cubicBezTo>
                <a:cubicBezTo>
                  <a:pt x="2123" y="1327"/>
                  <a:pt x="2124" y="1328"/>
                  <a:pt x="2123" y="1328"/>
                </a:cubicBezTo>
                <a:cubicBezTo>
                  <a:pt x="2123" y="1328"/>
                  <a:pt x="2122" y="1327"/>
                  <a:pt x="2122" y="1327"/>
                </a:cubicBezTo>
                <a:cubicBezTo>
                  <a:pt x="2122" y="1327"/>
                  <a:pt x="2122" y="1326"/>
                  <a:pt x="2122" y="1326"/>
                </a:cubicBezTo>
                <a:cubicBezTo>
                  <a:pt x="2122" y="1325"/>
                  <a:pt x="2122" y="1325"/>
                  <a:pt x="2121" y="1324"/>
                </a:cubicBezTo>
                <a:cubicBezTo>
                  <a:pt x="2121" y="1323"/>
                  <a:pt x="2121" y="1323"/>
                  <a:pt x="2121" y="1322"/>
                </a:cubicBezTo>
                <a:cubicBezTo>
                  <a:pt x="2121" y="1322"/>
                  <a:pt x="2121" y="1322"/>
                  <a:pt x="2121" y="1321"/>
                </a:cubicBezTo>
                <a:cubicBezTo>
                  <a:pt x="2120" y="1321"/>
                  <a:pt x="2120" y="1320"/>
                  <a:pt x="2121" y="1319"/>
                </a:cubicBezTo>
                <a:cubicBezTo>
                  <a:pt x="2122" y="1318"/>
                  <a:pt x="2121" y="1318"/>
                  <a:pt x="2122" y="1317"/>
                </a:cubicBezTo>
                <a:cubicBezTo>
                  <a:pt x="2122" y="1316"/>
                  <a:pt x="2122" y="1314"/>
                  <a:pt x="2122" y="1313"/>
                </a:cubicBezTo>
                <a:cubicBezTo>
                  <a:pt x="2122" y="1312"/>
                  <a:pt x="2122" y="1311"/>
                  <a:pt x="2123" y="1311"/>
                </a:cubicBezTo>
                <a:cubicBezTo>
                  <a:pt x="2123" y="1310"/>
                  <a:pt x="2123" y="1309"/>
                  <a:pt x="2123" y="1308"/>
                </a:cubicBezTo>
                <a:cubicBezTo>
                  <a:pt x="2122" y="1307"/>
                  <a:pt x="2122" y="1305"/>
                  <a:pt x="2122" y="1304"/>
                </a:cubicBezTo>
                <a:cubicBezTo>
                  <a:pt x="2123" y="1303"/>
                  <a:pt x="2123" y="1302"/>
                  <a:pt x="2124" y="1302"/>
                </a:cubicBezTo>
                <a:cubicBezTo>
                  <a:pt x="2125" y="1301"/>
                  <a:pt x="2125" y="1301"/>
                  <a:pt x="2125" y="1300"/>
                </a:cubicBezTo>
                <a:cubicBezTo>
                  <a:pt x="2125" y="1299"/>
                  <a:pt x="2124" y="1299"/>
                  <a:pt x="2125" y="1298"/>
                </a:cubicBezTo>
                <a:cubicBezTo>
                  <a:pt x="2125" y="1297"/>
                  <a:pt x="2126" y="1297"/>
                  <a:pt x="2127" y="1297"/>
                </a:cubicBezTo>
                <a:cubicBezTo>
                  <a:pt x="2128" y="1296"/>
                  <a:pt x="2130" y="1297"/>
                  <a:pt x="2131" y="1296"/>
                </a:cubicBezTo>
                <a:close/>
                <a:moveTo>
                  <a:pt x="2150" y="474"/>
                </a:moveTo>
                <a:cubicBezTo>
                  <a:pt x="2150" y="474"/>
                  <a:pt x="2151" y="475"/>
                  <a:pt x="2151" y="475"/>
                </a:cubicBezTo>
                <a:cubicBezTo>
                  <a:pt x="2151" y="475"/>
                  <a:pt x="2151" y="475"/>
                  <a:pt x="2151" y="476"/>
                </a:cubicBezTo>
                <a:cubicBezTo>
                  <a:pt x="2152" y="477"/>
                  <a:pt x="2151" y="477"/>
                  <a:pt x="2152" y="478"/>
                </a:cubicBezTo>
                <a:cubicBezTo>
                  <a:pt x="2152" y="478"/>
                  <a:pt x="2153" y="479"/>
                  <a:pt x="2154" y="479"/>
                </a:cubicBezTo>
                <a:cubicBezTo>
                  <a:pt x="2154" y="479"/>
                  <a:pt x="2155" y="480"/>
                  <a:pt x="2155" y="480"/>
                </a:cubicBezTo>
                <a:cubicBezTo>
                  <a:pt x="2156" y="479"/>
                  <a:pt x="2155" y="479"/>
                  <a:pt x="2155" y="479"/>
                </a:cubicBezTo>
                <a:cubicBezTo>
                  <a:pt x="2155" y="479"/>
                  <a:pt x="2155" y="478"/>
                  <a:pt x="2155" y="478"/>
                </a:cubicBezTo>
                <a:cubicBezTo>
                  <a:pt x="2155" y="478"/>
                  <a:pt x="2155" y="478"/>
                  <a:pt x="2155" y="478"/>
                </a:cubicBezTo>
                <a:cubicBezTo>
                  <a:pt x="2155" y="477"/>
                  <a:pt x="2155" y="477"/>
                  <a:pt x="2156" y="477"/>
                </a:cubicBezTo>
                <a:cubicBezTo>
                  <a:pt x="2156" y="477"/>
                  <a:pt x="2156" y="477"/>
                  <a:pt x="2156" y="476"/>
                </a:cubicBezTo>
                <a:cubicBezTo>
                  <a:pt x="2155" y="476"/>
                  <a:pt x="2155" y="476"/>
                  <a:pt x="2155" y="475"/>
                </a:cubicBezTo>
                <a:cubicBezTo>
                  <a:pt x="2155" y="475"/>
                  <a:pt x="2154" y="474"/>
                  <a:pt x="2155" y="475"/>
                </a:cubicBezTo>
                <a:cubicBezTo>
                  <a:pt x="2155" y="475"/>
                  <a:pt x="2156" y="476"/>
                  <a:pt x="2156" y="475"/>
                </a:cubicBezTo>
                <a:cubicBezTo>
                  <a:pt x="2156" y="474"/>
                  <a:pt x="2156" y="474"/>
                  <a:pt x="2155" y="474"/>
                </a:cubicBezTo>
                <a:cubicBezTo>
                  <a:pt x="2155" y="473"/>
                  <a:pt x="2155" y="473"/>
                  <a:pt x="2155" y="473"/>
                </a:cubicBezTo>
                <a:cubicBezTo>
                  <a:pt x="2155" y="473"/>
                  <a:pt x="2153" y="471"/>
                  <a:pt x="2154" y="471"/>
                </a:cubicBezTo>
                <a:cubicBezTo>
                  <a:pt x="2153" y="471"/>
                  <a:pt x="2153" y="471"/>
                  <a:pt x="2154" y="471"/>
                </a:cubicBezTo>
                <a:cubicBezTo>
                  <a:pt x="2154" y="471"/>
                  <a:pt x="2155" y="472"/>
                  <a:pt x="2155" y="472"/>
                </a:cubicBezTo>
                <a:cubicBezTo>
                  <a:pt x="2156" y="473"/>
                  <a:pt x="2156" y="473"/>
                  <a:pt x="2157" y="474"/>
                </a:cubicBezTo>
                <a:cubicBezTo>
                  <a:pt x="2157" y="475"/>
                  <a:pt x="2157" y="476"/>
                  <a:pt x="2157" y="477"/>
                </a:cubicBezTo>
                <a:cubicBezTo>
                  <a:pt x="2157" y="477"/>
                  <a:pt x="2158" y="478"/>
                  <a:pt x="2158" y="478"/>
                </a:cubicBezTo>
                <a:cubicBezTo>
                  <a:pt x="2159" y="478"/>
                  <a:pt x="2159" y="479"/>
                  <a:pt x="2159" y="479"/>
                </a:cubicBezTo>
                <a:cubicBezTo>
                  <a:pt x="2159" y="480"/>
                  <a:pt x="2160" y="479"/>
                  <a:pt x="2160" y="480"/>
                </a:cubicBezTo>
                <a:cubicBezTo>
                  <a:pt x="2160" y="480"/>
                  <a:pt x="2161" y="480"/>
                  <a:pt x="2161" y="480"/>
                </a:cubicBezTo>
                <a:cubicBezTo>
                  <a:pt x="2161" y="479"/>
                  <a:pt x="2161" y="479"/>
                  <a:pt x="2161" y="479"/>
                </a:cubicBezTo>
                <a:cubicBezTo>
                  <a:pt x="2161" y="478"/>
                  <a:pt x="2161" y="478"/>
                  <a:pt x="2160" y="478"/>
                </a:cubicBezTo>
                <a:cubicBezTo>
                  <a:pt x="2160" y="477"/>
                  <a:pt x="2160" y="477"/>
                  <a:pt x="2160" y="477"/>
                </a:cubicBezTo>
                <a:cubicBezTo>
                  <a:pt x="2160" y="476"/>
                  <a:pt x="2160" y="476"/>
                  <a:pt x="2161" y="477"/>
                </a:cubicBezTo>
                <a:cubicBezTo>
                  <a:pt x="2161" y="477"/>
                  <a:pt x="2161" y="477"/>
                  <a:pt x="2161" y="477"/>
                </a:cubicBezTo>
                <a:cubicBezTo>
                  <a:pt x="2161" y="478"/>
                  <a:pt x="2162" y="477"/>
                  <a:pt x="2162" y="477"/>
                </a:cubicBezTo>
                <a:cubicBezTo>
                  <a:pt x="2162" y="478"/>
                  <a:pt x="2162" y="478"/>
                  <a:pt x="2163" y="478"/>
                </a:cubicBezTo>
                <a:cubicBezTo>
                  <a:pt x="2163" y="478"/>
                  <a:pt x="2163" y="479"/>
                  <a:pt x="2163" y="479"/>
                </a:cubicBezTo>
                <a:cubicBezTo>
                  <a:pt x="2163" y="479"/>
                  <a:pt x="2163" y="477"/>
                  <a:pt x="2163" y="477"/>
                </a:cubicBezTo>
                <a:cubicBezTo>
                  <a:pt x="2164" y="476"/>
                  <a:pt x="2164" y="476"/>
                  <a:pt x="2164" y="475"/>
                </a:cubicBezTo>
                <a:cubicBezTo>
                  <a:pt x="2164" y="475"/>
                  <a:pt x="2164" y="474"/>
                  <a:pt x="2164" y="474"/>
                </a:cubicBezTo>
                <a:cubicBezTo>
                  <a:pt x="2164" y="473"/>
                  <a:pt x="2165" y="472"/>
                  <a:pt x="2164" y="472"/>
                </a:cubicBezTo>
                <a:cubicBezTo>
                  <a:pt x="2163" y="471"/>
                  <a:pt x="2163" y="471"/>
                  <a:pt x="2163" y="471"/>
                </a:cubicBezTo>
                <a:cubicBezTo>
                  <a:pt x="2162" y="470"/>
                  <a:pt x="2162" y="470"/>
                  <a:pt x="2162" y="470"/>
                </a:cubicBezTo>
                <a:cubicBezTo>
                  <a:pt x="2161" y="471"/>
                  <a:pt x="2160" y="471"/>
                  <a:pt x="2160" y="470"/>
                </a:cubicBezTo>
                <a:cubicBezTo>
                  <a:pt x="2159" y="470"/>
                  <a:pt x="2159" y="469"/>
                  <a:pt x="2159" y="468"/>
                </a:cubicBezTo>
                <a:cubicBezTo>
                  <a:pt x="2158" y="468"/>
                  <a:pt x="2158" y="469"/>
                  <a:pt x="2158" y="469"/>
                </a:cubicBezTo>
                <a:cubicBezTo>
                  <a:pt x="2158" y="469"/>
                  <a:pt x="2158" y="470"/>
                  <a:pt x="2158" y="470"/>
                </a:cubicBezTo>
                <a:cubicBezTo>
                  <a:pt x="2157" y="470"/>
                  <a:pt x="2157" y="470"/>
                  <a:pt x="2157" y="470"/>
                </a:cubicBezTo>
                <a:cubicBezTo>
                  <a:pt x="2156" y="469"/>
                  <a:pt x="2156" y="469"/>
                  <a:pt x="2155" y="468"/>
                </a:cubicBezTo>
                <a:cubicBezTo>
                  <a:pt x="2155" y="467"/>
                  <a:pt x="2155" y="467"/>
                  <a:pt x="2154" y="466"/>
                </a:cubicBezTo>
                <a:cubicBezTo>
                  <a:pt x="2154" y="466"/>
                  <a:pt x="2154" y="465"/>
                  <a:pt x="2154" y="465"/>
                </a:cubicBezTo>
                <a:cubicBezTo>
                  <a:pt x="2153" y="465"/>
                  <a:pt x="2153" y="465"/>
                  <a:pt x="2153" y="464"/>
                </a:cubicBezTo>
                <a:cubicBezTo>
                  <a:pt x="2153" y="464"/>
                  <a:pt x="2154" y="464"/>
                  <a:pt x="2154" y="464"/>
                </a:cubicBezTo>
                <a:cubicBezTo>
                  <a:pt x="2154" y="465"/>
                  <a:pt x="2155" y="465"/>
                  <a:pt x="2156" y="466"/>
                </a:cubicBezTo>
                <a:cubicBezTo>
                  <a:pt x="2156" y="466"/>
                  <a:pt x="2157" y="466"/>
                  <a:pt x="2158" y="466"/>
                </a:cubicBezTo>
                <a:cubicBezTo>
                  <a:pt x="2159" y="466"/>
                  <a:pt x="2159" y="467"/>
                  <a:pt x="2160" y="468"/>
                </a:cubicBezTo>
                <a:cubicBezTo>
                  <a:pt x="2160" y="468"/>
                  <a:pt x="2161" y="469"/>
                  <a:pt x="2162" y="469"/>
                </a:cubicBezTo>
                <a:cubicBezTo>
                  <a:pt x="2163" y="469"/>
                  <a:pt x="2163" y="469"/>
                  <a:pt x="2164" y="470"/>
                </a:cubicBezTo>
                <a:cubicBezTo>
                  <a:pt x="2165" y="471"/>
                  <a:pt x="2167" y="471"/>
                  <a:pt x="2168" y="472"/>
                </a:cubicBezTo>
                <a:cubicBezTo>
                  <a:pt x="2168" y="473"/>
                  <a:pt x="2168" y="474"/>
                  <a:pt x="2168" y="475"/>
                </a:cubicBezTo>
                <a:cubicBezTo>
                  <a:pt x="2168" y="475"/>
                  <a:pt x="2168" y="476"/>
                  <a:pt x="2168" y="477"/>
                </a:cubicBezTo>
                <a:cubicBezTo>
                  <a:pt x="2168" y="478"/>
                  <a:pt x="2166" y="479"/>
                  <a:pt x="2166" y="479"/>
                </a:cubicBezTo>
                <a:cubicBezTo>
                  <a:pt x="2167" y="480"/>
                  <a:pt x="2167" y="481"/>
                  <a:pt x="2168" y="481"/>
                </a:cubicBezTo>
                <a:cubicBezTo>
                  <a:pt x="2169" y="482"/>
                  <a:pt x="2169" y="483"/>
                  <a:pt x="2169" y="483"/>
                </a:cubicBezTo>
                <a:cubicBezTo>
                  <a:pt x="2170" y="484"/>
                  <a:pt x="2170" y="485"/>
                  <a:pt x="2171" y="485"/>
                </a:cubicBezTo>
                <a:cubicBezTo>
                  <a:pt x="2171" y="486"/>
                  <a:pt x="2172" y="487"/>
                  <a:pt x="2172" y="487"/>
                </a:cubicBezTo>
                <a:cubicBezTo>
                  <a:pt x="2173" y="488"/>
                  <a:pt x="2173" y="489"/>
                  <a:pt x="2174" y="489"/>
                </a:cubicBezTo>
                <a:cubicBezTo>
                  <a:pt x="2174" y="490"/>
                  <a:pt x="2175" y="490"/>
                  <a:pt x="2175" y="491"/>
                </a:cubicBezTo>
                <a:cubicBezTo>
                  <a:pt x="2175" y="492"/>
                  <a:pt x="2174" y="493"/>
                  <a:pt x="2174" y="493"/>
                </a:cubicBezTo>
                <a:cubicBezTo>
                  <a:pt x="2174" y="494"/>
                  <a:pt x="2175" y="494"/>
                  <a:pt x="2175" y="495"/>
                </a:cubicBezTo>
                <a:cubicBezTo>
                  <a:pt x="2175" y="495"/>
                  <a:pt x="2174" y="495"/>
                  <a:pt x="2174" y="496"/>
                </a:cubicBezTo>
                <a:cubicBezTo>
                  <a:pt x="2173" y="496"/>
                  <a:pt x="2173" y="496"/>
                  <a:pt x="2173" y="497"/>
                </a:cubicBezTo>
                <a:cubicBezTo>
                  <a:pt x="2172" y="497"/>
                  <a:pt x="2172" y="497"/>
                  <a:pt x="2171" y="498"/>
                </a:cubicBezTo>
                <a:cubicBezTo>
                  <a:pt x="2171" y="498"/>
                  <a:pt x="2171" y="498"/>
                  <a:pt x="2170" y="499"/>
                </a:cubicBezTo>
                <a:cubicBezTo>
                  <a:pt x="2170" y="499"/>
                  <a:pt x="2169" y="499"/>
                  <a:pt x="2168" y="499"/>
                </a:cubicBezTo>
                <a:cubicBezTo>
                  <a:pt x="2167" y="499"/>
                  <a:pt x="2167" y="499"/>
                  <a:pt x="2166" y="499"/>
                </a:cubicBezTo>
                <a:cubicBezTo>
                  <a:pt x="2165" y="499"/>
                  <a:pt x="2165" y="499"/>
                  <a:pt x="2165" y="498"/>
                </a:cubicBezTo>
                <a:cubicBezTo>
                  <a:pt x="2165" y="498"/>
                  <a:pt x="2165" y="498"/>
                  <a:pt x="2165" y="498"/>
                </a:cubicBezTo>
                <a:cubicBezTo>
                  <a:pt x="2166" y="497"/>
                  <a:pt x="2166" y="497"/>
                  <a:pt x="2167" y="496"/>
                </a:cubicBezTo>
                <a:cubicBezTo>
                  <a:pt x="2167" y="495"/>
                  <a:pt x="2166" y="495"/>
                  <a:pt x="2166" y="494"/>
                </a:cubicBezTo>
                <a:cubicBezTo>
                  <a:pt x="2165" y="494"/>
                  <a:pt x="2165" y="493"/>
                  <a:pt x="2164" y="493"/>
                </a:cubicBezTo>
                <a:cubicBezTo>
                  <a:pt x="2162" y="492"/>
                  <a:pt x="2162" y="490"/>
                  <a:pt x="2160" y="490"/>
                </a:cubicBezTo>
                <a:cubicBezTo>
                  <a:pt x="2160" y="489"/>
                  <a:pt x="2159" y="489"/>
                  <a:pt x="2158" y="488"/>
                </a:cubicBezTo>
                <a:cubicBezTo>
                  <a:pt x="2157" y="488"/>
                  <a:pt x="2157" y="488"/>
                  <a:pt x="2156" y="488"/>
                </a:cubicBezTo>
                <a:cubicBezTo>
                  <a:pt x="2155" y="487"/>
                  <a:pt x="2155" y="487"/>
                  <a:pt x="2155" y="486"/>
                </a:cubicBezTo>
                <a:cubicBezTo>
                  <a:pt x="2154" y="486"/>
                  <a:pt x="2154" y="485"/>
                  <a:pt x="2153" y="485"/>
                </a:cubicBezTo>
                <a:cubicBezTo>
                  <a:pt x="2153" y="484"/>
                  <a:pt x="2151" y="483"/>
                  <a:pt x="2152" y="483"/>
                </a:cubicBezTo>
                <a:cubicBezTo>
                  <a:pt x="2153" y="483"/>
                  <a:pt x="2153" y="484"/>
                  <a:pt x="2154" y="484"/>
                </a:cubicBezTo>
                <a:cubicBezTo>
                  <a:pt x="2154" y="484"/>
                  <a:pt x="2154" y="483"/>
                  <a:pt x="2154" y="482"/>
                </a:cubicBezTo>
                <a:cubicBezTo>
                  <a:pt x="2154" y="482"/>
                  <a:pt x="2154" y="482"/>
                  <a:pt x="2154" y="481"/>
                </a:cubicBezTo>
                <a:cubicBezTo>
                  <a:pt x="2153" y="481"/>
                  <a:pt x="2153" y="480"/>
                  <a:pt x="2153" y="480"/>
                </a:cubicBezTo>
                <a:cubicBezTo>
                  <a:pt x="2153" y="479"/>
                  <a:pt x="2152" y="479"/>
                  <a:pt x="2151" y="479"/>
                </a:cubicBezTo>
                <a:cubicBezTo>
                  <a:pt x="2150" y="478"/>
                  <a:pt x="2151" y="477"/>
                  <a:pt x="2151" y="476"/>
                </a:cubicBezTo>
                <a:cubicBezTo>
                  <a:pt x="2151" y="475"/>
                  <a:pt x="2151" y="475"/>
                  <a:pt x="2150" y="475"/>
                </a:cubicBezTo>
                <a:cubicBezTo>
                  <a:pt x="2150" y="475"/>
                  <a:pt x="2149" y="474"/>
                  <a:pt x="2150" y="474"/>
                </a:cubicBezTo>
                <a:close/>
                <a:moveTo>
                  <a:pt x="2163" y="497"/>
                </a:moveTo>
                <a:cubicBezTo>
                  <a:pt x="2162" y="497"/>
                  <a:pt x="2162" y="497"/>
                  <a:pt x="2162" y="497"/>
                </a:cubicBezTo>
                <a:cubicBezTo>
                  <a:pt x="2162" y="497"/>
                  <a:pt x="2162" y="497"/>
                  <a:pt x="2161" y="498"/>
                </a:cubicBezTo>
                <a:cubicBezTo>
                  <a:pt x="2161" y="498"/>
                  <a:pt x="2160" y="498"/>
                  <a:pt x="2160" y="497"/>
                </a:cubicBezTo>
                <a:cubicBezTo>
                  <a:pt x="2160" y="497"/>
                  <a:pt x="2159" y="496"/>
                  <a:pt x="2159" y="496"/>
                </a:cubicBezTo>
                <a:cubicBezTo>
                  <a:pt x="2158" y="496"/>
                  <a:pt x="2157" y="497"/>
                  <a:pt x="2157" y="496"/>
                </a:cubicBezTo>
                <a:cubicBezTo>
                  <a:pt x="2157" y="496"/>
                  <a:pt x="2157" y="494"/>
                  <a:pt x="2157" y="494"/>
                </a:cubicBezTo>
                <a:cubicBezTo>
                  <a:pt x="2158" y="494"/>
                  <a:pt x="2158" y="494"/>
                  <a:pt x="2158" y="495"/>
                </a:cubicBezTo>
                <a:cubicBezTo>
                  <a:pt x="2158" y="495"/>
                  <a:pt x="2159" y="495"/>
                  <a:pt x="2159" y="495"/>
                </a:cubicBezTo>
                <a:cubicBezTo>
                  <a:pt x="2160" y="495"/>
                  <a:pt x="2160" y="496"/>
                  <a:pt x="2161" y="496"/>
                </a:cubicBezTo>
                <a:cubicBezTo>
                  <a:pt x="2161" y="496"/>
                  <a:pt x="2163" y="496"/>
                  <a:pt x="2163" y="497"/>
                </a:cubicBezTo>
                <a:close/>
                <a:moveTo>
                  <a:pt x="2146" y="729"/>
                </a:moveTo>
                <a:cubicBezTo>
                  <a:pt x="2147" y="730"/>
                  <a:pt x="2148" y="730"/>
                  <a:pt x="2149" y="729"/>
                </a:cubicBezTo>
                <a:cubicBezTo>
                  <a:pt x="2149" y="729"/>
                  <a:pt x="2150" y="730"/>
                  <a:pt x="2150" y="729"/>
                </a:cubicBezTo>
                <a:cubicBezTo>
                  <a:pt x="2149" y="729"/>
                  <a:pt x="2149" y="729"/>
                  <a:pt x="2149" y="728"/>
                </a:cubicBezTo>
                <a:cubicBezTo>
                  <a:pt x="2149" y="728"/>
                  <a:pt x="2150" y="728"/>
                  <a:pt x="2150" y="728"/>
                </a:cubicBezTo>
                <a:cubicBezTo>
                  <a:pt x="2150" y="728"/>
                  <a:pt x="2151" y="728"/>
                  <a:pt x="2151" y="729"/>
                </a:cubicBezTo>
                <a:cubicBezTo>
                  <a:pt x="2151" y="729"/>
                  <a:pt x="2151" y="729"/>
                  <a:pt x="2152" y="730"/>
                </a:cubicBezTo>
                <a:cubicBezTo>
                  <a:pt x="2152" y="730"/>
                  <a:pt x="2153" y="729"/>
                  <a:pt x="2153" y="730"/>
                </a:cubicBezTo>
                <a:cubicBezTo>
                  <a:pt x="2153" y="730"/>
                  <a:pt x="2153" y="730"/>
                  <a:pt x="2153" y="731"/>
                </a:cubicBezTo>
                <a:cubicBezTo>
                  <a:pt x="2153" y="731"/>
                  <a:pt x="2153" y="731"/>
                  <a:pt x="2152" y="731"/>
                </a:cubicBezTo>
                <a:cubicBezTo>
                  <a:pt x="2152" y="731"/>
                  <a:pt x="2152" y="731"/>
                  <a:pt x="2152" y="731"/>
                </a:cubicBezTo>
                <a:cubicBezTo>
                  <a:pt x="2152" y="732"/>
                  <a:pt x="2152" y="732"/>
                  <a:pt x="2152" y="732"/>
                </a:cubicBezTo>
                <a:cubicBezTo>
                  <a:pt x="2152" y="732"/>
                  <a:pt x="2152" y="732"/>
                  <a:pt x="2152" y="732"/>
                </a:cubicBezTo>
                <a:cubicBezTo>
                  <a:pt x="2152" y="732"/>
                  <a:pt x="2153" y="732"/>
                  <a:pt x="2153" y="732"/>
                </a:cubicBezTo>
                <a:cubicBezTo>
                  <a:pt x="2154" y="732"/>
                  <a:pt x="2154" y="732"/>
                  <a:pt x="2154" y="732"/>
                </a:cubicBezTo>
                <a:cubicBezTo>
                  <a:pt x="2155" y="731"/>
                  <a:pt x="2154" y="731"/>
                  <a:pt x="2155" y="730"/>
                </a:cubicBezTo>
                <a:cubicBezTo>
                  <a:pt x="2155" y="729"/>
                  <a:pt x="2156" y="731"/>
                  <a:pt x="2156" y="731"/>
                </a:cubicBezTo>
                <a:cubicBezTo>
                  <a:pt x="2157" y="732"/>
                  <a:pt x="2157" y="732"/>
                  <a:pt x="2157" y="733"/>
                </a:cubicBezTo>
                <a:cubicBezTo>
                  <a:pt x="2157" y="734"/>
                  <a:pt x="2158" y="734"/>
                  <a:pt x="2158" y="735"/>
                </a:cubicBezTo>
                <a:cubicBezTo>
                  <a:pt x="2159" y="735"/>
                  <a:pt x="2159" y="736"/>
                  <a:pt x="2159" y="737"/>
                </a:cubicBezTo>
                <a:cubicBezTo>
                  <a:pt x="2160" y="738"/>
                  <a:pt x="2159" y="737"/>
                  <a:pt x="2159" y="737"/>
                </a:cubicBezTo>
                <a:cubicBezTo>
                  <a:pt x="2158" y="736"/>
                  <a:pt x="2158" y="736"/>
                  <a:pt x="2157" y="735"/>
                </a:cubicBezTo>
                <a:cubicBezTo>
                  <a:pt x="2157" y="735"/>
                  <a:pt x="2156" y="735"/>
                  <a:pt x="2156" y="735"/>
                </a:cubicBezTo>
                <a:cubicBezTo>
                  <a:pt x="2156" y="735"/>
                  <a:pt x="2156" y="734"/>
                  <a:pt x="2156" y="734"/>
                </a:cubicBezTo>
                <a:cubicBezTo>
                  <a:pt x="2156" y="733"/>
                  <a:pt x="2155" y="734"/>
                  <a:pt x="2155" y="734"/>
                </a:cubicBezTo>
                <a:cubicBezTo>
                  <a:pt x="2155" y="735"/>
                  <a:pt x="2154" y="735"/>
                  <a:pt x="2154" y="734"/>
                </a:cubicBezTo>
                <a:cubicBezTo>
                  <a:pt x="2154" y="734"/>
                  <a:pt x="2155" y="733"/>
                  <a:pt x="2155" y="733"/>
                </a:cubicBezTo>
                <a:cubicBezTo>
                  <a:pt x="2154" y="733"/>
                  <a:pt x="2154" y="733"/>
                  <a:pt x="2154" y="733"/>
                </a:cubicBezTo>
                <a:cubicBezTo>
                  <a:pt x="2153" y="733"/>
                  <a:pt x="2153" y="734"/>
                  <a:pt x="2153" y="734"/>
                </a:cubicBezTo>
                <a:cubicBezTo>
                  <a:pt x="2152" y="733"/>
                  <a:pt x="2152" y="733"/>
                  <a:pt x="2152" y="733"/>
                </a:cubicBezTo>
                <a:cubicBezTo>
                  <a:pt x="2151" y="731"/>
                  <a:pt x="2148" y="733"/>
                  <a:pt x="2147" y="732"/>
                </a:cubicBezTo>
                <a:cubicBezTo>
                  <a:pt x="2147" y="732"/>
                  <a:pt x="2147" y="731"/>
                  <a:pt x="2147" y="731"/>
                </a:cubicBezTo>
                <a:cubicBezTo>
                  <a:pt x="2147" y="730"/>
                  <a:pt x="2146" y="730"/>
                  <a:pt x="2146" y="730"/>
                </a:cubicBezTo>
                <a:cubicBezTo>
                  <a:pt x="2145" y="730"/>
                  <a:pt x="2146" y="729"/>
                  <a:pt x="2146" y="729"/>
                </a:cubicBezTo>
                <a:close/>
                <a:moveTo>
                  <a:pt x="2104" y="497"/>
                </a:moveTo>
                <a:cubicBezTo>
                  <a:pt x="2103" y="496"/>
                  <a:pt x="2103" y="496"/>
                  <a:pt x="2102" y="496"/>
                </a:cubicBezTo>
                <a:cubicBezTo>
                  <a:pt x="2101" y="495"/>
                  <a:pt x="2100" y="494"/>
                  <a:pt x="2101" y="493"/>
                </a:cubicBezTo>
                <a:cubicBezTo>
                  <a:pt x="2102" y="492"/>
                  <a:pt x="2102" y="494"/>
                  <a:pt x="2102" y="494"/>
                </a:cubicBezTo>
                <a:cubicBezTo>
                  <a:pt x="2103" y="494"/>
                  <a:pt x="2103" y="493"/>
                  <a:pt x="2103" y="492"/>
                </a:cubicBezTo>
                <a:cubicBezTo>
                  <a:pt x="2104" y="491"/>
                  <a:pt x="2105" y="491"/>
                  <a:pt x="2105" y="490"/>
                </a:cubicBezTo>
                <a:cubicBezTo>
                  <a:pt x="2105" y="490"/>
                  <a:pt x="2104" y="490"/>
                  <a:pt x="2104" y="489"/>
                </a:cubicBezTo>
                <a:cubicBezTo>
                  <a:pt x="2104" y="489"/>
                  <a:pt x="2105" y="489"/>
                  <a:pt x="2105" y="489"/>
                </a:cubicBezTo>
                <a:cubicBezTo>
                  <a:pt x="2106" y="489"/>
                  <a:pt x="2106" y="488"/>
                  <a:pt x="2107" y="489"/>
                </a:cubicBezTo>
                <a:cubicBezTo>
                  <a:pt x="2108" y="489"/>
                  <a:pt x="2109" y="489"/>
                  <a:pt x="2109" y="488"/>
                </a:cubicBezTo>
                <a:cubicBezTo>
                  <a:pt x="2110" y="488"/>
                  <a:pt x="2110" y="487"/>
                  <a:pt x="2110" y="486"/>
                </a:cubicBezTo>
                <a:cubicBezTo>
                  <a:pt x="2111" y="486"/>
                  <a:pt x="2111" y="486"/>
                  <a:pt x="2111" y="485"/>
                </a:cubicBezTo>
                <a:cubicBezTo>
                  <a:pt x="2111" y="484"/>
                  <a:pt x="2112" y="484"/>
                  <a:pt x="2112" y="485"/>
                </a:cubicBezTo>
                <a:cubicBezTo>
                  <a:pt x="2112" y="485"/>
                  <a:pt x="2112" y="485"/>
                  <a:pt x="2113" y="485"/>
                </a:cubicBezTo>
                <a:cubicBezTo>
                  <a:pt x="2114" y="486"/>
                  <a:pt x="2115" y="486"/>
                  <a:pt x="2115" y="487"/>
                </a:cubicBezTo>
                <a:cubicBezTo>
                  <a:pt x="2117" y="488"/>
                  <a:pt x="2118" y="488"/>
                  <a:pt x="2120" y="489"/>
                </a:cubicBezTo>
                <a:cubicBezTo>
                  <a:pt x="2121" y="490"/>
                  <a:pt x="2121" y="490"/>
                  <a:pt x="2122" y="491"/>
                </a:cubicBezTo>
                <a:cubicBezTo>
                  <a:pt x="2123" y="492"/>
                  <a:pt x="2123" y="492"/>
                  <a:pt x="2124" y="492"/>
                </a:cubicBezTo>
                <a:cubicBezTo>
                  <a:pt x="2126" y="493"/>
                  <a:pt x="2127" y="494"/>
                  <a:pt x="2129" y="495"/>
                </a:cubicBezTo>
                <a:cubicBezTo>
                  <a:pt x="2129" y="496"/>
                  <a:pt x="2130" y="497"/>
                  <a:pt x="2130" y="498"/>
                </a:cubicBezTo>
                <a:cubicBezTo>
                  <a:pt x="2131" y="498"/>
                  <a:pt x="2131" y="499"/>
                  <a:pt x="2132" y="500"/>
                </a:cubicBezTo>
                <a:cubicBezTo>
                  <a:pt x="2133" y="500"/>
                  <a:pt x="2133" y="501"/>
                  <a:pt x="2133" y="502"/>
                </a:cubicBezTo>
                <a:cubicBezTo>
                  <a:pt x="2134" y="502"/>
                  <a:pt x="2134" y="503"/>
                  <a:pt x="2135" y="503"/>
                </a:cubicBezTo>
                <a:cubicBezTo>
                  <a:pt x="2135" y="504"/>
                  <a:pt x="2134" y="505"/>
                  <a:pt x="2134" y="506"/>
                </a:cubicBezTo>
                <a:cubicBezTo>
                  <a:pt x="2134" y="506"/>
                  <a:pt x="2134" y="507"/>
                  <a:pt x="2133" y="506"/>
                </a:cubicBezTo>
                <a:cubicBezTo>
                  <a:pt x="2133" y="506"/>
                  <a:pt x="2133" y="506"/>
                  <a:pt x="2132" y="506"/>
                </a:cubicBezTo>
                <a:cubicBezTo>
                  <a:pt x="2131" y="506"/>
                  <a:pt x="2132" y="507"/>
                  <a:pt x="2132" y="508"/>
                </a:cubicBezTo>
                <a:cubicBezTo>
                  <a:pt x="2132" y="509"/>
                  <a:pt x="2132" y="509"/>
                  <a:pt x="2132" y="510"/>
                </a:cubicBezTo>
                <a:cubicBezTo>
                  <a:pt x="2132" y="511"/>
                  <a:pt x="2132" y="512"/>
                  <a:pt x="2131" y="512"/>
                </a:cubicBezTo>
                <a:cubicBezTo>
                  <a:pt x="2130" y="512"/>
                  <a:pt x="2130" y="512"/>
                  <a:pt x="2129" y="512"/>
                </a:cubicBezTo>
                <a:cubicBezTo>
                  <a:pt x="2129" y="512"/>
                  <a:pt x="2129" y="511"/>
                  <a:pt x="2128" y="511"/>
                </a:cubicBezTo>
                <a:cubicBezTo>
                  <a:pt x="2128" y="511"/>
                  <a:pt x="2127" y="511"/>
                  <a:pt x="2126" y="511"/>
                </a:cubicBezTo>
                <a:cubicBezTo>
                  <a:pt x="2125" y="511"/>
                  <a:pt x="2125" y="511"/>
                  <a:pt x="2124" y="511"/>
                </a:cubicBezTo>
                <a:cubicBezTo>
                  <a:pt x="2123" y="511"/>
                  <a:pt x="2122" y="511"/>
                  <a:pt x="2121" y="511"/>
                </a:cubicBezTo>
                <a:cubicBezTo>
                  <a:pt x="2121" y="512"/>
                  <a:pt x="2121" y="512"/>
                  <a:pt x="2121" y="512"/>
                </a:cubicBezTo>
                <a:cubicBezTo>
                  <a:pt x="2121" y="513"/>
                  <a:pt x="2120" y="513"/>
                  <a:pt x="2120" y="513"/>
                </a:cubicBezTo>
                <a:cubicBezTo>
                  <a:pt x="2120" y="514"/>
                  <a:pt x="2120" y="515"/>
                  <a:pt x="2120" y="516"/>
                </a:cubicBezTo>
                <a:cubicBezTo>
                  <a:pt x="2119" y="516"/>
                  <a:pt x="2118" y="517"/>
                  <a:pt x="2118" y="517"/>
                </a:cubicBezTo>
                <a:cubicBezTo>
                  <a:pt x="2117" y="517"/>
                  <a:pt x="2117" y="517"/>
                  <a:pt x="2117" y="516"/>
                </a:cubicBezTo>
                <a:cubicBezTo>
                  <a:pt x="2116" y="516"/>
                  <a:pt x="2116" y="516"/>
                  <a:pt x="2116" y="516"/>
                </a:cubicBezTo>
                <a:cubicBezTo>
                  <a:pt x="2114" y="516"/>
                  <a:pt x="2115" y="515"/>
                  <a:pt x="2115" y="514"/>
                </a:cubicBezTo>
                <a:cubicBezTo>
                  <a:pt x="2115" y="514"/>
                  <a:pt x="2114" y="513"/>
                  <a:pt x="2114" y="513"/>
                </a:cubicBezTo>
                <a:cubicBezTo>
                  <a:pt x="2113" y="512"/>
                  <a:pt x="2113" y="511"/>
                  <a:pt x="2113" y="511"/>
                </a:cubicBezTo>
                <a:cubicBezTo>
                  <a:pt x="2112" y="509"/>
                  <a:pt x="2111" y="508"/>
                  <a:pt x="2110" y="507"/>
                </a:cubicBezTo>
                <a:cubicBezTo>
                  <a:pt x="2110" y="506"/>
                  <a:pt x="2110" y="505"/>
                  <a:pt x="2110" y="505"/>
                </a:cubicBezTo>
                <a:cubicBezTo>
                  <a:pt x="2110" y="504"/>
                  <a:pt x="2109" y="504"/>
                  <a:pt x="2109" y="503"/>
                </a:cubicBezTo>
                <a:cubicBezTo>
                  <a:pt x="2109" y="502"/>
                  <a:pt x="2109" y="502"/>
                  <a:pt x="2108" y="501"/>
                </a:cubicBezTo>
                <a:cubicBezTo>
                  <a:pt x="2108" y="501"/>
                  <a:pt x="2108" y="501"/>
                  <a:pt x="2108" y="501"/>
                </a:cubicBezTo>
                <a:cubicBezTo>
                  <a:pt x="2107" y="500"/>
                  <a:pt x="2107" y="499"/>
                  <a:pt x="2106" y="498"/>
                </a:cubicBezTo>
                <a:cubicBezTo>
                  <a:pt x="2105" y="498"/>
                  <a:pt x="2104" y="498"/>
                  <a:pt x="2104" y="497"/>
                </a:cubicBezTo>
                <a:close/>
                <a:moveTo>
                  <a:pt x="2236" y="791"/>
                </a:moveTo>
                <a:cubicBezTo>
                  <a:pt x="2235" y="792"/>
                  <a:pt x="2235" y="792"/>
                  <a:pt x="2234" y="793"/>
                </a:cubicBezTo>
                <a:cubicBezTo>
                  <a:pt x="2234" y="794"/>
                  <a:pt x="2233" y="794"/>
                  <a:pt x="2233" y="795"/>
                </a:cubicBezTo>
                <a:cubicBezTo>
                  <a:pt x="2232" y="796"/>
                  <a:pt x="2231" y="796"/>
                  <a:pt x="2231" y="796"/>
                </a:cubicBezTo>
                <a:cubicBezTo>
                  <a:pt x="2230" y="797"/>
                  <a:pt x="2229" y="797"/>
                  <a:pt x="2228" y="798"/>
                </a:cubicBezTo>
                <a:cubicBezTo>
                  <a:pt x="2227" y="798"/>
                  <a:pt x="2227" y="799"/>
                  <a:pt x="2226" y="799"/>
                </a:cubicBezTo>
                <a:cubicBezTo>
                  <a:pt x="2225" y="799"/>
                  <a:pt x="2225" y="799"/>
                  <a:pt x="2224" y="800"/>
                </a:cubicBezTo>
                <a:cubicBezTo>
                  <a:pt x="2223" y="800"/>
                  <a:pt x="2223" y="800"/>
                  <a:pt x="2223" y="801"/>
                </a:cubicBezTo>
                <a:cubicBezTo>
                  <a:pt x="2222" y="801"/>
                  <a:pt x="2222" y="801"/>
                  <a:pt x="2222" y="801"/>
                </a:cubicBezTo>
                <a:cubicBezTo>
                  <a:pt x="2221" y="802"/>
                  <a:pt x="2220" y="802"/>
                  <a:pt x="2219" y="802"/>
                </a:cubicBezTo>
                <a:cubicBezTo>
                  <a:pt x="2218" y="802"/>
                  <a:pt x="2217" y="803"/>
                  <a:pt x="2216" y="802"/>
                </a:cubicBezTo>
                <a:cubicBezTo>
                  <a:pt x="2215" y="802"/>
                  <a:pt x="2214" y="802"/>
                  <a:pt x="2214" y="802"/>
                </a:cubicBezTo>
                <a:cubicBezTo>
                  <a:pt x="2213" y="801"/>
                  <a:pt x="2212" y="801"/>
                  <a:pt x="2211" y="801"/>
                </a:cubicBezTo>
                <a:cubicBezTo>
                  <a:pt x="2210" y="800"/>
                  <a:pt x="2210" y="800"/>
                  <a:pt x="2209" y="800"/>
                </a:cubicBezTo>
                <a:cubicBezTo>
                  <a:pt x="2208" y="800"/>
                  <a:pt x="2207" y="800"/>
                  <a:pt x="2206" y="800"/>
                </a:cubicBezTo>
                <a:cubicBezTo>
                  <a:pt x="2205" y="801"/>
                  <a:pt x="2204" y="801"/>
                  <a:pt x="2203" y="802"/>
                </a:cubicBezTo>
                <a:cubicBezTo>
                  <a:pt x="2202" y="802"/>
                  <a:pt x="2202" y="802"/>
                  <a:pt x="2201" y="802"/>
                </a:cubicBezTo>
                <a:cubicBezTo>
                  <a:pt x="2200" y="802"/>
                  <a:pt x="2199" y="802"/>
                  <a:pt x="2198" y="802"/>
                </a:cubicBezTo>
                <a:cubicBezTo>
                  <a:pt x="2197" y="802"/>
                  <a:pt x="2196" y="802"/>
                  <a:pt x="2196" y="802"/>
                </a:cubicBezTo>
                <a:cubicBezTo>
                  <a:pt x="2195" y="802"/>
                  <a:pt x="2194" y="802"/>
                  <a:pt x="2193" y="802"/>
                </a:cubicBezTo>
                <a:cubicBezTo>
                  <a:pt x="2193" y="802"/>
                  <a:pt x="2193" y="802"/>
                  <a:pt x="2192" y="802"/>
                </a:cubicBezTo>
                <a:cubicBezTo>
                  <a:pt x="2192" y="801"/>
                  <a:pt x="2191" y="801"/>
                  <a:pt x="2190" y="801"/>
                </a:cubicBezTo>
                <a:cubicBezTo>
                  <a:pt x="2190" y="801"/>
                  <a:pt x="2189" y="801"/>
                  <a:pt x="2188" y="801"/>
                </a:cubicBezTo>
                <a:cubicBezTo>
                  <a:pt x="2187" y="800"/>
                  <a:pt x="2186" y="801"/>
                  <a:pt x="2185" y="800"/>
                </a:cubicBezTo>
                <a:cubicBezTo>
                  <a:pt x="2184" y="800"/>
                  <a:pt x="2184" y="799"/>
                  <a:pt x="2183" y="799"/>
                </a:cubicBezTo>
                <a:cubicBezTo>
                  <a:pt x="2182" y="798"/>
                  <a:pt x="2180" y="796"/>
                  <a:pt x="2179" y="797"/>
                </a:cubicBezTo>
                <a:cubicBezTo>
                  <a:pt x="2178" y="797"/>
                  <a:pt x="2177" y="797"/>
                  <a:pt x="2176" y="798"/>
                </a:cubicBezTo>
                <a:cubicBezTo>
                  <a:pt x="2176" y="798"/>
                  <a:pt x="2175" y="798"/>
                  <a:pt x="2174" y="797"/>
                </a:cubicBezTo>
                <a:cubicBezTo>
                  <a:pt x="2173" y="797"/>
                  <a:pt x="2173" y="796"/>
                  <a:pt x="2172" y="796"/>
                </a:cubicBezTo>
                <a:cubicBezTo>
                  <a:pt x="2172" y="795"/>
                  <a:pt x="2172" y="794"/>
                  <a:pt x="2171" y="793"/>
                </a:cubicBezTo>
                <a:cubicBezTo>
                  <a:pt x="2171" y="792"/>
                  <a:pt x="2169" y="791"/>
                  <a:pt x="2167" y="792"/>
                </a:cubicBezTo>
                <a:cubicBezTo>
                  <a:pt x="2166" y="793"/>
                  <a:pt x="2164" y="792"/>
                  <a:pt x="2163" y="792"/>
                </a:cubicBezTo>
                <a:cubicBezTo>
                  <a:pt x="2162" y="791"/>
                  <a:pt x="2160" y="790"/>
                  <a:pt x="2160" y="789"/>
                </a:cubicBezTo>
                <a:cubicBezTo>
                  <a:pt x="2160" y="788"/>
                  <a:pt x="2161" y="788"/>
                  <a:pt x="2161" y="787"/>
                </a:cubicBezTo>
                <a:cubicBezTo>
                  <a:pt x="2161" y="787"/>
                  <a:pt x="2160" y="788"/>
                  <a:pt x="2160" y="788"/>
                </a:cubicBezTo>
                <a:cubicBezTo>
                  <a:pt x="2160" y="788"/>
                  <a:pt x="2159" y="788"/>
                  <a:pt x="2159" y="788"/>
                </a:cubicBezTo>
                <a:cubicBezTo>
                  <a:pt x="2158" y="788"/>
                  <a:pt x="2157" y="788"/>
                  <a:pt x="2156" y="788"/>
                </a:cubicBezTo>
                <a:cubicBezTo>
                  <a:pt x="2155" y="788"/>
                  <a:pt x="2154" y="789"/>
                  <a:pt x="2153" y="789"/>
                </a:cubicBezTo>
                <a:cubicBezTo>
                  <a:pt x="2153" y="789"/>
                  <a:pt x="2152" y="788"/>
                  <a:pt x="2152" y="788"/>
                </a:cubicBezTo>
                <a:cubicBezTo>
                  <a:pt x="2151" y="788"/>
                  <a:pt x="2151" y="788"/>
                  <a:pt x="2150" y="788"/>
                </a:cubicBezTo>
                <a:cubicBezTo>
                  <a:pt x="2149" y="788"/>
                  <a:pt x="2148" y="788"/>
                  <a:pt x="2147" y="788"/>
                </a:cubicBezTo>
                <a:cubicBezTo>
                  <a:pt x="2146" y="788"/>
                  <a:pt x="2145" y="788"/>
                  <a:pt x="2144" y="788"/>
                </a:cubicBezTo>
                <a:cubicBezTo>
                  <a:pt x="2142" y="788"/>
                  <a:pt x="2140" y="787"/>
                  <a:pt x="2138" y="788"/>
                </a:cubicBezTo>
                <a:cubicBezTo>
                  <a:pt x="2136" y="789"/>
                  <a:pt x="2135" y="789"/>
                  <a:pt x="2133" y="790"/>
                </a:cubicBezTo>
                <a:cubicBezTo>
                  <a:pt x="2133" y="790"/>
                  <a:pt x="2132" y="790"/>
                  <a:pt x="2131" y="790"/>
                </a:cubicBezTo>
                <a:cubicBezTo>
                  <a:pt x="2130" y="791"/>
                  <a:pt x="2130" y="791"/>
                  <a:pt x="2129" y="791"/>
                </a:cubicBezTo>
                <a:cubicBezTo>
                  <a:pt x="2129" y="792"/>
                  <a:pt x="2128" y="792"/>
                  <a:pt x="2127" y="792"/>
                </a:cubicBezTo>
                <a:cubicBezTo>
                  <a:pt x="2126" y="792"/>
                  <a:pt x="2125" y="793"/>
                  <a:pt x="2125" y="794"/>
                </a:cubicBezTo>
                <a:cubicBezTo>
                  <a:pt x="2124" y="795"/>
                  <a:pt x="2123" y="795"/>
                  <a:pt x="2122" y="796"/>
                </a:cubicBezTo>
                <a:cubicBezTo>
                  <a:pt x="2121" y="796"/>
                  <a:pt x="2120" y="797"/>
                  <a:pt x="2119" y="798"/>
                </a:cubicBezTo>
                <a:cubicBezTo>
                  <a:pt x="2119" y="798"/>
                  <a:pt x="2118" y="799"/>
                  <a:pt x="2118" y="799"/>
                </a:cubicBezTo>
                <a:cubicBezTo>
                  <a:pt x="2117" y="800"/>
                  <a:pt x="2116" y="800"/>
                  <a:pt x="2116" y="800"/>
                </a:cubicBezTo>
                <a:cubicBezTo>
                  <a:pt x="2114" y="800"/>
                  <a:pt x="2112" y="801"/>
                  <a:pt x="2110" y="800"/>
                </a:cubicBezTo>
                <a:cubicBezTo>
                  <a:pt x="2110" y="800"/>
                  <a:pt x="2109" y="799"/>
                  <a:pt x="2108" y="799"/>
                </a:cubicBezTo>
                <a:cubicBezTo>
                  <a:pt x="2108" y="799"/>
                  <a:pt x="2107" y="799"/>
                  <a:pt x="2107" y="799"/>
                </a:cubicBezTo>
                <a:cubicBezTo>
                  <a:pt x="2106" y="799"/>
                  <a:pt x="2106" y="799"/>
                  <a:pt x="2106" y="799"/>
                </a:cubicBezTo>
                <a:cubicBezTo>
                  <a:pt x="2104" y="798"/>
                  <a:pt x="2102" y="799"/>
                  <a:pt x="2101" y="799"/>
                </a:cubicBezTo>
                <a:cubicBezTo>
                  <a:pt x="2100" y="799"/>
                  <a:pt x="2100" y="800"/>
                  <a:pt x="2099" y="800"/>
                </a:cubicBezTo>
                <a:cubicBezTo>
                  <a:pt x="2098" y="800"/>
                  <a:pt x="2098" y="799"/>
                  <a:pt x="2097" y="799"/>
                </a:cubicBezTo>
                <a:cubicBezTo>
                  <a:pt x="2096" y="799"/>
                  <a:pt x="2095" y="798"/>
                  <a:pt x="2095" y="798"/>
                </a:cubicBezTo>
                <a:cubicBezTo>
                  <a:pt x="2094" y="798"/>
                  <a:pt x="2093" y="798"/>
                  <a:pt x="2092" y="798"/>
                </a:cubicBezTo>
                <a:cubicBezTo>
                  <a:pt x="2091" y="798"/>
                  <a:pt x="2090" y="798"/>
                  <a:pt x="2089" y="797"/>
                </a:cubicBezTo>
                <a:cubicBezTo>
                  <a:pt x="2088" y="797"/>
                  <a:pt x="2086" y="797"/>
                  <a:pt x="2084" y="796"/>
                </a:cubicBezTo>
                <a:cubicBezTo>
                  <a:pt x="2084" y="795"/>
                  <a:pt x="2083" y="795"/>
                  <a:pt x="2082" y="794"/>
                </a:cubicBezTo>
                <a:cubicBezTo>
                  <a:pt x="2082" y="794"/>
                  <a:pt x="2081" y="794"/>
                  <a:pt x="2080" y="793"/>
                </a:cubicBezTo>
                <a:cubicBezTo>
                  <a:pt x="2079" y="791"/>
                  <a:pt x="2079" y="790"/>
                  <a:pt x="2079" y="788"/>
                </a:cubicBezTo>
                <a:cubicBezTo>
                  <a:pt x="2079" y="787"/>
                  <a:pt x="2077" y="786"/>
                  <a:pt x="2077" y="784"/>
                </a:cubicBezTo>
                <a:cubicBezTo>
                  <a:pt x="2076" y="784"/>
                  <a:pt x="2076" y="783"/>
                  <a:pt x="2076" y="782"/>
                </a:cubicBezTo>
                <a:cubicBezTo>
                  <a:pt x="2075" y="782"/>
                  <a:pt x="2075" y="782"/>
                  <a:pt x="2074" y="782"/>
                </a:cubicBezTo>
                <a:cubicBezTo>
                  <a:pt x="2073" y="781"/>
                  <a:pt x="2074" y="780"/>
                  <a:pt x="2075" y="780"/>
                </a:cubicBezTo>
                <a:cubicBezTo>
                  <a:pt x="2075" y="780"/>
                  <a:pt x="2076" y="780"/>
                  <a:pt x="2076" y="779"/>
                </a:cubicBezTo>
                <a:cubicBezTo>
                  <a:pt x="2077" y="779"/>
                  <a:pt x="2077" y="779"/>
                  <a:pt x="2077" y="778"/>
                </a:cubicBezTo>
                <a:cubicBezTo>
                  <a:pt x="2078" y="778"/>
                  <a:pt x="2078" y="777"/>
                  <a:pt x="2078" y="776"/>
                </a:cubicBezTo>
                <a:cubicBezTo>
                  <a:pt x="2078" y="775"/>
                  <a:pt x="2078" y="775"/>
                  <a:pt x="2078" y="774"/>
                </a:cubicBezTo>
                <a:cubicBezTo>
                  <a:pt x="2078" y="774"/>
                  <a:pt x="2078" y="773"/>
                  <a:pt x="2078" y="772"/>
                </a:cubicBezTo>
                <a:cubicBezTo>
                  <a:pt x="2079" y="771"/>
                  <a:pt x="2079" y="771"/>
                  <a:pt x="2080" y="770"/>
                </a:cubicBezTo>
                <a:cubicBezTo>
                  <a:pt x="2080" y="770"/>
                  <a:pt x="2081" y="770"/>
                  <a:pt x="2081" y="770"/>
                </a:cubicBezTo>
                <a:cubicBezTo>
                  <a:pt x="2081" y="770"/>
                  <a:pt x="2082" y="769"/>
                  <a:pt x="2082" y="769"/>
                </a:cubicBezTo>
                <a:cubicBezTo>
                  <a:pt x="2082" y="769"/>
                  <a:pt x="2083" y="768"/>
                  <a:pt x="2084" y="769"/>
                </a:cubicBezTo>
                <a:cubicBezTo>
                  <a:pt x="2084" y="769"/>
                  <a:pt x="2084" y="769"/>
                  <a:pt x="2084" y="769"/>
                </a:cubicBezTo>
                <a:cubicBezTo>
                  <a:pt x="2085" y="769"/>
                  <a:pt x="2085" y="769"/>
                  <a:pt x="2085" y="768"/>
                </a:cubicBezTo>
                <a:cubicBezTo>
                  <a:pt x="2085" y="768"/>
                  <a:pt x="2085" y="767"/>
                  <a:pt x="2086" y="766"/>
                </a:cubicBezTo>
                <a:cubicBezTo>
                  <a:pt x="2086" y="765"/>
                  <a:pt x="2086" y="764"/>
                  <a:pt x="2086" y="763"/>
                </a:cubicBezTo>
                <a:cubicBezTo>
                  <a:pt x="2086" y="762"/>
                  <a:pt x="2086" y="761"/>
                  <a:pt x="2086" y="760"/>
                </a:cubicBezTo>
                <a:cubicBezTo>
                  <a:pt x="2086" y="759"/>
                  <a:pt x="2086" y="758"/>
                  <a:pt x="2086" y="757"/>
                </a:cubicBezTo>
                <a:cubicBezTo>
                  <a:pt x="2087" y="756"/>
                  <a:pt x="2087" y="754"/>
                  <a:pt x="2089" y="753"/>
                </a:cubicBezTo>
                <a:cubicBezTo>
                  <a:pt x="2089" y="753"/>
                  <a:pt x="2089" y="752"/>
                  <a:pt x="2089" y="752"/>
                </a:cubicBezTo>
                <a:cubicBezTo>
                  <a:pt x="2089" y="752"/>
                  <a:pt x="2089" y="752"/>
                  <a:pt x="2089" y="752"/>
                </a:cubicBezTo>
                <a:cubicBezTo>
                  <a:pt x="2088" y="752"/>
                  <a:pt x="2088" y="753"/>
                  <a:pt x="2088" y="752"/>
                </a:cubicBezTo>
                <a:cubicBezTo>
                  <a:pt x="2088" y="752"/>
                  <a:pt x="2088" y="752"/>
                  <a:pt x="2089" y="751"/>
                </a:cubicBezTo>
                <a:cubicBezTo>
                  <a:pt x="2089" y="751"/>
                  <a:pt x="2090" y="751"/>
                  <a:pt x="2090" y="750"/>
                </a:cubicBezTo>
                <a:cubicBezTo>
                  <a:pt x="2090" y="750"/>
                  <a:pt x="2090" y="750"/>
                  <a:pt x="2090" y="750"/>
                </a:cubicBezTo>
                <a:cubicBezTo>
                  <a:pt x="2089" y="751"/>
                  <a:pt x="2089" y="751"/>
                  <a:pt x="2089" y="751"/>
                </a:cubicBezTo>
                <a:cubicBezTo>
                  <a:pt x="2088" y="751"/>
                  <a:pt x="2088" y="751"/>
                  <a:pt x="2088" y="750"/>
                </a:cubicBezTo>
                <a:cubicBezTo>
                  <a:pt x="2088" y="750"/>
                  <a:pt x="2089" y="750"/>
                  <a:pt x="2089" y="749"/>
                </a:cubicBezTo>
                <a:cubicBezTo>
                  <a:pt x="2089" y="749"/>
                  <a:pt x="2089" y="749"/>
                  <a:pt x="2089" y="748"/>
                </a:cubicBezTo>
                <a:cubicBezTo>
                  <a:pt x="2089" y="748"/>
                  <a:pt x="2089" y="748"/>
                  <a:pt x="2090" y="747"/>
                </a:cubicBezTo>
                <a:cubicBezTo>
                  <a:pt x="2090" y="747"/>
                  <a:pt x="2090" y="747"/>
                  <a:pt x="2090" y="747"/>
                </a:cubicBezTo>
                <a:cubicBezTo>
                  <a:pt x="2091" y="746"/>
                  <a:pt x="2091" y="746"/>
                  <a:pt x="2091" y="746"/>
                </a:cubicBezTo>
                <a:cubicBezTo>
                  <a:pt x="2091" y="746"/>
                  <a:pt x="2092" y="747"/>
                  <a:pt x="2092" y="747"/>
                </a:cubicBezTo>
                <a:cubicBezTo>
                  <a:pt x="2092" y="747"/>
                  <a:pt x="2091" y="747"/>
                  <a:pt x="2091" y="748"/>
                </a:cubicBezTo>
                <a:cubicBezTo>
                  <a:pt x="2091" y="748"/>
                  <a:pt x="2091" y="748"/>
                  <a:pt x="2092" y="748"/>
                </a:cubicBezTo>
                <a:cubicBezTo>
                  <a:pt x="2092" y="748"/>
                  <a:pt x="2092" y="748"/>
                  <a:pt x="2093" y="748"/>
                </a:cubicBezTo>
                <a:cubicBezTo>
                  <a:pt x="2093" y="749"/>
                  <a:pt x="2093" y="748"/>
                  <a:pt x="2094" y="748"/>
                </a:cubicBezTo>
                <a:cubicBezTo>
                  <a:pt x="2094" y="748"/>
                  <a:pt x="2095" y="749"/>
                  <a:pt x="2095" y="749"/>
                </a:cubicBezTo>
                <a:cubicBezTo>
                  <a:pt x="2096" y="749"/>
                  <a:pt x="2097" y="749"/>
                  <a:pt x="2097" y="748"/>
                </a:cubicBezTo>
                <a:cubicBezTo>
                  <a:pt x="2098" y="748"/>
                  <a:pt x="2098" y="747"/>
                  <a:pt x="2098" y="747"/>
                </a:cubicBezTo>
                <a:cubicBezTo>
                  <a:pt x="2098" y="746"/>
                  <a:pt x="2098" y="746"/>
                  <a:pt x="2098" y="746"/>
                </a:cubicBezTo>
                <a:cubicBezTo>
                  <a:pt x="2099" y="744"/>
                  <a:pt x="2098" y="743"/>
                  <a:pt x="2099" y="742"/>
                </a:cubicBezTo>
                <a:cubicBezTo>
                  <a:pt x="2099" y="741"/>
                  <a:pt x="2099" y="740"/>
                  <a:pt x="2099" y="739"/>
                </a:cubicBezTo>
                <a:cubicBezTo>
                  <a:pt x="2099" y="739"/>
                  <a:pt x="2099" y="739"/>
                  <a:pt x="2099" y="738"/>
                </a:cubicBezTo>
                <a:cubicBezTo>
                  <a:pt x="2098" y="738"/>
                  <a:pt x="2098" y="738"/>
                  <a:pt x="2098" y="737"/>
                </a:cubicBezTo>
                <a:cubicBezTo>
                  <a:pt x="2098" y="736"/>
                  <a:pt x="2099" y="736"/>
                  <a:pt x="2099" y="736"/>
                </a:cubicBezTo>
                <a:cubicBezTo>
                  <a:pt x="2101" y="736"/>
                  <a:pt x="2101" y="735"/>
                  <a:pt x="2101" y="734"/>
                </a:cubicBezTo>
                <a:cubicBezTo>
                  <a:pt x="2102" y="734"/>
                  <a:pt x="2103" y="734"/>
                  <a:pt x="2104" y="734"/>
                </a:cubicBezTo>
                <a:cubicBezTo>
                  <a:pt x="2105" y="734"/>
                  <a:pt x="2105" y="733"/>
                  <a:pt x="2106" y="733"/>
                </a:cubicBezTo>
                <a:cubicBezTo>
                  <a:pt x="2106" y="732"/>
                  <a:pt x="2106" y="732"/>
                  <a:pt x="2106" y="732"/>
                </a:cubicBezTo>
                <a:cubicBezTo>
                  <a:pt x="2107" y="732"/>
                  <a:pt x="2107" y="732"/>
                  <a:pt x="2107" y="731"/>
                </a:cubicBezTo>
                <a:cubicBezTo>
                  <a:pt x="2107" y="731"/>
                  <a:pt x="2107" y="731"/>
                  <a:pt x="2106" y="731"/>
                </a:cubicBezTo>
                <a:cubicBezTo>
                  <a:pt x="2106" y="730"/>
                  <a:pt x="2106" y="730"/>
                  <a:pt x="2105" y="729"/>
                </a:cubicBezTo>
                <a:cubicBezTo>
                  <a:pt x="2105" y="728"/>
                  <a:pt x="2104" y="728"/>
                  <a:pt x="2104" y="728"/>
                </a:cubicBezTo>
                <a:cubicBezTo>
                  <a:pt x="2103" y="727"/>
                  <a:pt x="2103" y="727"/>
                  <a:pt x="2104" y="727"/>
                </a:cubicBezTo>
                <a:cubicBezTo>
                  <a:pt x="2104" y="726"/>
                  <a:pt x="2104" y="727"/>
                  <a:pt x="2105" y="727"/>
                </a:cubicBezTo>
                <a:cubicBezTo>
                  <a:pt x="2105" y="727"/>
                  <a:pt x="2105" y="727"/>
                  <a:pt x="2105" y="728"/>
                </a:cubicBezTo>
                <a:cubicBezTo>
                  <a:pt x="2106" y="728"/>
                  <a:pt x="2106" y="728"/>
                  <a:pt x="2106" y="728"/>
                </a:cubicBezTo>
                <a:cubicBezTo>
                  <a:pt x="2106" y="729"/>
                  <a:pt x="2107" y="729"/>
                  <a:pt x="2107" y="729"/>
                </a:cubicBezTo>
                <a:cubicBezTo>
                  <a:pt x="2108" y="728"/>
                  <a:pt x="2108" y="728"/>
                  <a:pt x="2108" y="727"/>
                </a:cubicBezTo>
                <a:cubicBezTo>
                  <a:pt x="2108" y="726"/>
                  <a:pt x="2110" y="725"/>
                  <a:pt x="2111" y="725"/>
                </a:cubicBezTo>
                <a:cubicBezTo>
                  <a:pt x="2112" y="724"/>
                  <a:pt x="2113" y="723"/>
                  <a:pt x="2115" y="723"/>
                </a:cubicBezTo>
                <a:cubicBezTo>
                  <a:pt x="2116" y="723"/>
                  <a:pt x="2117" y="724"/>
                  <a:pt x="2117" y="723"/>
                </a:cubicBezTo>
                <a:cubicBezTo>
                  <a:pt x="2118" y="723"/>
                  <a:pt x="2118" y="722"/>
                  <a:pt x="2119" y="722"/>
                </a:cubicBezTo>
                <a:cubicBezTo>
                  <a:pt x="2120" y="721"/>
                  <a:pt x="2120" y="722"/>
                  <a:pt x="2121" y="722"/>
                </a:cubicBezTo>
                <a:cubicBezTo>
                  <a:pt x="2121" y="722"/>
                  <a:pt x="2121" y="722"/>
                  <a:pt x="2122" y="722"/>
                </a:cubicBezTo>
                <a:cubicBezTo>
                  <a:pt x="2122" y="722"/>
                  <a:pt x="2122" y="723"/>
                  <a:pt x="2123" y="723"/>
                </a:cubicBezTo>
                <a:cubicBezTo>
                  <a:pt x="2125" y="723"/>
                  <a:pt x="2123" y="720"/>
                  <a:pt x="2124" y="720"/>
                </a:cubicBezTo>
                <a:cubicBezTo>
                  <a:pt x="2125" y="720"/>
                  <a:pt x="2124" y="721"/>
                  <a:pt x="2125" y="722"/>
                </a:cubicBezTo>
                <a:cubicBezTo>
                  <a:pt x="2125" y="722"/>
                  <a:pt x="2125" y="722"/>
                  <a:pt x="2125" y="723"/>
                </a:cubicBezTo>
                <a:cubicBezTo>
                  <a:pt x="2126" y="723"/>
                  <a:pt x="2126" y="723"/>
                  <a:pt x="2126" y="724"/>
                </a:cubicBezTo>
                <a:cubicBezTo>
                  <a:pt x="2127" y="724"/>
                  <a:pt x="2128" y="724"/>
                  <a:pt x="2129" y="724"/>
                </a:cubicBezTo>
                <a:cubicBezTo>
                  <a:pt x="2129" y="724"/>
                  <a:pt x="2129" y="724"/>
                  <a:pt x="2130" y="724"/>
                </a:cubicBezTo>
                <a:cubicBezTo>
                  <a:pt x="2130" y="723"/>
                  <a:pt x="2131" y="723"/>
                  <a:pt x="2130" y="724"/>
                </a:cubicBezTo>
                <a:cubicBezTo>
                  <a:pt x="2130" y="725"/>
                  <a:pt x="2130" y="725"/>
                  <a:pt x="2130" y="725"/>
                </a:cubicBezTo>
                <a:cubicBezTo>
                  <a:pt x="2129" y="725"/>
                  <a:pt x="2129" y="725"/>
                  <a:pt x="2128" y="725"/>
                </a:cubicBezTo>
                <a:cubicBezTo>
                  <a:pt x="2128" y="726"/>
                  <a:pt x="2127" y="725"/>
                  <a:pt x="2126" y="725"/>
                </a:cubicBezTo>
                <a:cubicBezTo>
                  <a:pt x="2125" y="725"/>
                  <a:pt x="2124" y="725"/>
                  <a:pt x="2124" y="724"/>
                </a:cubicBezTo>
                <a:cubicBezTo>
                  <a:pt x="2123" y="724"/>
                  <a:pt x="2122" y="724"/>
                  <a:pt x="2121" y="724"/>
                </a:cubicBezTo>
                <a:cubicBezTo>
                  <a:pt x="2121" y="724"/>
                  <a:pt x="2119" y="723"/>
                  <a:pt x="2119" y="723"/>
                </a:cubicBezTo>
                <a:cubicBezTo>
                  <a:pt x="2119" y="724"/>
                  <a:pt x="2119" y="724"/>
                  <a:pt x="2120" y="724"/>
                </a:cubicBezTo>
                <a:cubicBezTo>
                  <a:pt x="2120" y="724"/>
                  <a:pt x="2120" y="725"/>
                  <a:pt x="2120" y="725"/>
                </a:cubicBezTo>
                <a:cubicBezTo>
                  <a:pt x="2120" y="725"/>
                  <a:pt x="2121" y="725"/>
                  <a:pt x="2121" y="725"/>
                </a:cubicBezTo>
                <a:cubicBezTo>
                  <a:pt x="2122" y="725"/>
                  <a:pt x="2122" y="725"/>
                  <a:pt x="2122" y="726"/>
                </a:cubicBezTo>
                <a:cubicBezTo>
                  <a:pt x="2123" y="726"/>
                  <a:pt x="2124" y="727"/>
                  <a:pt x="2123" y="727"/>
                </a:cubicBezTo>
                <a:cubicBezTo>
                  <a:pt x="2123" y="727"/>
                  <a:pt x="2123" y="727"/>
                  <a:pt x="2122" y="727"/>
                </a:cubicBezTo>
                <a:cubicBezTo>
                  <a:pt x="2122" y="727"/>
                  <a:pt x="2121" y="728"/>
                  <a:pt x="2121" y="727"/>
                </a:cubicBezTo>
                <a:cubicBezTo>
                  <a:pt x="2121" y="727"/>
                  <a:pt x="2120" y="727"/>
                  <a:pt x="2120" y="727"/>
                </a:cubicBezTo>
                <a:cubicBezTo>
                  <a:pt x="2120" y="727"/>
                  <a:pt x="2119" y="726"/>
                  <a:pt x="2119" y="726"/>
                </a:cubicBezTo>
                <a:cubicBezTo>
                  <a:pt x="2118" y="726"/>
                  <a:pt x="2119" y="727"/>
                  <a:pt x="2119" y="727"/>
                </a:cubicBezTo>
                <a:cubicBezTo>
                  <a:pt x="2119" y="727"/>
                  <a:pt x="2120" y="727"/>
                  <a:pt x="2120" y="728"/>
                </a:cubicBezTo>
                <a:cubicBezTo>
                  <a:pt x="2120" y="729"/>
                  <a:pt x="2121" y="729"/>
                  <a:pt x="2122" y="729"/>
                </a:cubicBezTo>
                <a:cubicBezTo>
                  <a:pt x="2123" y="729"/>
                  <a:pt x="2123" y="730"/>
                  <a:pt x="2124" y="729"/>
                </a:cubicBezTo>
                <a:cubicBezTo>
                  <a:pt x="2125" y="729"/>
                  <a:pt x="2125" y="729"/>
                  <a:pt x="2126" y="729"/>
                </a:cubicBezTo>
                <a:cubicBezTo>
                  <a:pt x="2127" y="729"/>
                  <a:pt x="2127" y="730"/>
                  <a:pt x="2128" y="730"/>
                </a:cubicBezTo>
                <a:cubicBezTo>
                  <a:pt x="2128" y="730"/>
                  <a:pt x="2129" y="731"/>
                  <a:pt x="2130" y="731"/>
                </a:cubicBezTo>
                <a:cubicBezTo>
                  <a:pt x="2130" y="731"/>
                  <a:pt x="2131" y="731"/>
                  <a:pt x="2132" y="731"/>
                </a:cubicBezTo>
                <a:cubicBezTo>
                  <a:pt x="2134" y="730"/>
                  <a:pt x="2136" y="730"/>
                  <a:pt x="2137" y="729"/>
                </a:cubicBezTo>
                <a:cubicBezTo>
                  <a:pt x="2138" y="729"/>
                  <a:pt x="2139" y="730"/>
                  <a:pt x="2139" y="730"/>
                </a:cubicBezTo>
                <a:cubicBezTo>
                  <a:pt x="2139" y="731"/>
                  <a:pt x="2140" y="731"/>
                  <a:pt x="2141" y="731"/>
                </a:cubicBezTo>
                <a:cubicBezTo>
                  <a:pt x="2141" y="731"/>
                  <a:pt x="2142" y="731"/>
                  <a:pt x="2142" y="731"/>
                </a:cubicBezTo>
                <a:cubicBezTo>
                  <a:pt x="2142" y="731"/>
                  <a:pt x="2143" y="731"/>
                  <a:pt x="2143" y="731"/>
                </a:cubicBezTo>
                <a:cubicBezTo>
                  <a:pt x="2144" y="731"/>
                  <a:pt x="2143" y="732"/>
                  <a:pt x="2143" y="732"/>
                </a:cubicBezTo>
                <a:cubicBezTo>
                  <a:pt x="2143" y="733"/>
                  <a:pt x="2143" y="733"/>
                  <a:pt x="2144" y="733"/>
                </a:cubicBezTo>
                <a:cubicBezTo>
                  <a:pt x="2144" y="735"/>
                  <a:pt x="2142" y="734"/>
                  <a:pt x="2142" y="734"/>
                </a:cubicBezTo>
                <a:cubicBezTo>
                  <a:pt x="2141" y="734"/>
                  <a:pt x="2141" y="734"/>
                  <a:pt x="2140" y="735"/>
                </a:cubicBezTo>
                <a:cubicBezTo>
                  <a:pt x="2140" y="735"/>
                  <a:pt x="2140" y="735"/>
                  <a:pt x="2139" y="736"/>
                </a:cubicBezTo>
                <a:cubicBezTo>
                  <a:pt x="2139" y="736"/>
                  <a:pt x="2138" y="736"/>
                  <a:pt x="2137" y="736"/>
                </a:cubicBezTo>
                <a:cubicBezTo>
                  <a:pt x="2136" y="736"/>
                  <a:pt x="2135" y="737"/>
                  <a:pt x="2135" y="737"/>
                </a:cubicBezTo>
                <a:cubicBezTo>
                  <a:pt x="2134" y="738"/>
                  <a:pt x="2134" y="739"/>
                  <a:pt x="2133" y="739"/>
                </a:cubicBezTo>
                <a:cubicBezTo>
                  <a:pt x="2132" y="739"/>
                  <a:pt x="2131" y="739"/>
                  <a:pt x="2131" y="740"/>
                </a:cubicBezTo>
                <a:cubicBezTo>
                  <a:pt x="2130" y="740"/>
                  <a:pt x="2131" y="741"/>
                  <a:pt x="2131" y="741"/>
                </a:cubicBezTo>
                <a:cubicBezTo>
                  <a:pt x="2132" y="742"/>
                  <a:pt x="2132" y="742"/>
                  <a:pt x="2132" y="742"/>
                </a:cubicBezTo>
                <a:cubicBezTo>
                  <a:pt x="2132" y="742"/>
                  <a:pt x="2133" y="743"/>
                  <a:pt x="2133" y="743"/>
                </a:cubicBezTo>
                <a:cubicBezTo>
                  <a:pt x="2134" y="743"/>
                  <a:pt x="2135" y="743"/>
                  <a:pt x="2136" y="743"/>
                </a:cubicBezTo>
                <a:cubicBezTo>
                  <a:pt x="2136" y="743"/>
                  <a:pt x="2136" y="743"/>
                  <a:pt x="2137" y="743"/>
                </a:cubicBezTo>
                <a:cubicBezTo>
                  <a:pt x="2137" y="744"/>
                  <a:pt x="2138" y="744"/>
                  <a:pt x="2138" y="744"/>
                </a:cubicBezTo>
                <a:cubicBezTo>
                  <a:pt x="2139" y="744"/>
                  <a:pt x="2140" y="744"/>
                  <a:pt x="2140" y="744"/>
                </a:cubicBezTo>
                <a:cubicBezTo>
                  <a:pt x="2141" y="744"/>
                  <a:pt x="2142" y="744"/>
                  <a:pt x="2142" y="745"/>
                </a:cubicBezTo>
                <a:cubicBezTo>
                  <a:pt x="2143" y="746"/>
                  <a:pt x="2143" y="747"/>
                  <a:pt x="2143" y="748"/>
                </a:cubicBezTo>
                <a:cubicBezTo>
                  <a:pt x="2143" y="748"/>
                  <a:pt x="2143" y="748"/>
                  <a:pt x="2142" y="749"/>
                </a:cubicBezTo>
                <a:cubicBezTo>
                  <a:pt x="2142" y="749"/>
                  <a:pt x="2142" y="750"/>
                  <a:pt x="2142" y="750"/>
                </a:cubicBezTo>
                <a:cubicBezTo>
                  <a:pt x="2142" y="751"/>
                  <a:pt x="2142" y="752"/>
                  <a:pt x="2141" y="752"/>
                </a:cubicBezTo>
                <a:cubicBezTo>
                  <a:pt x="2140" y="752"/>
                  <a:pt x="2140" y="753"/>
                  <a:pt x="2141" y="753"/>
                </a:cubicBezTo>
                <a:cubicBezTo>
                  <a:pt x="2141" y="753"/>
                  <a:pt x="2141" y="753"/>
                  <a:pt x="2142" y="753"/>
                </a:cubicBezTo>
                <a:cubicBezTo>
                  <a:pt x="2142" y="753"/>
                  <a:pt x="2142" y="753"/>
                  <a:pt x="2142" y="754"/>
                </a:cubicBezTo>
                <a:cubicBezTo>
                  <a:pt x="2143" y="755"/>
                  <a:pt x="2145" y="755"/>
                  <a:pt x="2146" y="754"/>
                </a:cubicBezTo>
                <a:cubicBezTo>
                  <a:pt x="2146" y="754"/>
                  <a:pt x="2147" y="754"/>
                  <a:pt x="2147" y="753"/>
                </a:cubicBezTo>
                <a:cubicBezTo>
                  <a:pt x="2148" y="753"/>
                  <a:pt x="2149" y="753"/>
                  <a:pt x="2149" y="753"/>
                </a:cubicBezTo>
                <a:cubicBezTo>
                  <a:pt x="2150" y="752"/>
                  <a:pt x="2151" y="752"/>
                  <a:pt x="2152" y="751"/>
                </a:cubicBezTo>
                <a:cubicBezTo>
                  <a:pt x="2153" y="751"/>
                  <a:pt x="2153" y="750"/>
                  <a:pt x="2154" y="750"/>
                </a:cubicBezTo>
                <a:cubicBezTo>
                  <a:pt x="2155" y="750"/>
                  <a:pt x="2156" y="750"/>
                  <a:pt x="2156" y="749"/>
                </a:cubicBezTo>
                <a:cubicBezTo>
                  <a:pt x="2157" y="749"/>
                  <a:pt x="2158" y="748"/>
                  <a:pt x="2159" y="748"/>
                </a:cubicBezTo>
                <a:cubicBezTo>
                  <a:pt x="2159" y="747"/>
                  <a:pt x="2160" y="747"/>
                  <a:pt x="2161" y="747"/>
                </a:cubicBezTo>
                <a:cubicBezTo>
                  <a:pt x="2162" y="747"/>
                  <a:pt x="2163" y="745"/>
                  <a:pt x="2165" y="745"/>
                </a:cubicBezTo>
                <a:cubicBezTo>
                  <a:pt x="2166" y="745"/>
                  <a:pt x="2166" y="745"/>
                  <a:pt x="2167" y="745"/>
                </a:cubicBezTo>
                <a:cubicBezTo>
                  <a:pt x="2167" y="746"/>
                  <a:pt x="2168" y="746"/>
                  <a:pt x="2168" y="746"/>
                </a:cubicBezTo>
                <a:cubicBezTo>
                  <a:pt x="2168" y="746"/>
                  <a:pt x="2169" y="746"/>
                  <a:pt x="2169" y="746"/>
                </a:cubicBezTo>
                <a:cubicBezTo>
                  <a:pt x="2170" y="747"/>
                  <a:pt x="2171" y="746"/>
                  <a:pt x="2172" y="746"/>
                </a:cubicBezTo>
                <a:cubicBezTo>
                  <a:pt x="2172" y="746"/>
                  <a:pt x="2173" y="746"/>
                  <a:pt x="2173" y="746"/>
                </a:cubicBezTo>
                <a:cubicBezTo>
                  <a:pt x="2174" y="746"/>
                  <a:pt x="2175" y="746"/>
                  <a:pt x="2175" y="745"/>
                </a:cubicBezTo>
                <a:cubicBezTo>
                  <a:pt x="2175" y="744"/>
                  <a:pt x="2175" y="744"/>
                  <a:pt x="2175" y="744"/>
                </a:cubicBezTo>
                <a:cubicBezTo>
                  <a:pt x="2175" y="743"/>
                  <a:pt x="2175" y="743"/>
                  <a:pt x="2176" y="743"/>
                </a:cubicBezTo>
                <a:cubicBezTo>
                  <a:pt x="2176" y="742"/>
                  <a:pt x="2176" y="742"/>
                  <a:pt x="2176" y="742"/>
                </a:cubicBezTo>
                <a:cubicBezTo>
                  <a:pt x="2177" y="741"/>
                  <a:pt x="2177" y="742"/>
                  <a:pt x="2178" y="741"/>
                </a:cubicBezTo>
                <a:cubicBezTo>
                  <a:pt x="2178" y="741"/>
                  <a:pt x="2178" y="741"/>
                  <a:pt x="2178" y="741"/>
                </a:cubicBezTo>
                <a:cubicBezTo>
                  <a:pt x="2178" y="741"/>
                  <a:pt x="2177" y="741"/>
                  <a:pt x="2177" y="741"/>
                </a:cubicBezTo>
                <a:cubicBezTo>
                  <a:pt x="2176" y="741"/>
                  <a:pt x="2175" y="741"/>
                  <a:pt x="2174" y="741"/>
                </a:cubicBezTo>
                <a:cubicBezTo>
                  <a:pt x="2173" y="741"/>
                  <a:pt x="2172" y="741"/>
                  <a:pt x="2172" y="741"/>
                </a:cubicBezTo>
                <a:cubicBezTo>
                  <a:pt x="2171" y="741"/>
                  <a:pt x="2170" y="741"/>
                  <a:pt x="2169" y="741"/>
                </a:cubicBezTo>
                <a:cubicBezTo>
                  <a:pt x="2168" y="741"/>
                  <a:pt x="2168" y="741"/>
                  <a:pt x="2167" y="741"/>
                </a:cubicBezTo>
                <a:cubicBezTo>
                  <a:pt x="2166" y="741"/>
                  <a:pt x="2165" y="742"/>
                  <a:pt x="2165" y="742"/>
                </a:cubicBezTo>
                <a:cubicBezTo>
                  <a:pt x="2164" y="742"/>
                  <a:pt x="2164" y="741"/>
                  <a:pt x="2163" y="741"/>
                </a:cubicBezTo>
                <a:cubicBezTo>
                  <a:pt x="2163" y="741"/>
                  <a:pt x="2163" y="740"/>
                  <a:pt x="2162" y="740"/>
                </a:cubicBezTo>
                <a:cubicBezTo>
                  <a:pt x="2162" y="739"/>
                  <a:pt x="2161" y="738"/>
                  <a:pt x="2161" y="738"/>
                </a:cubicBezTo>
                <a:cubicBezTo>
                  <a:pt x="2160" y="737"/>
                  <a:pt x="2159" y="736"/>
                  <a:pt x="2159" y="734"/>
                </a:cubicBezTo>
                <a:cubicBezTo>
                  <a:pt x="2158" y="734"/>
                  <a:pt x="2156" y="730"/>
                  <a:pt x="2158" y="729"/>
                </a:cubicBezTo>
                <a:cubicBezTo>
                  <a:pt x="2158" y="729"/>
                  <a:pt x="2158" y="729"/>
                  <a:pt x="2159" y="729"/>
                </a:cubicBezTo>
                <a:cubicBezTo>
                  <a:pt x="2159" y="729"/>
                  <a:pt x="2159" y="728"/>
                  <a:pt x="2160" y="728"/>
                </a:cubicBezTo>
                <a:cubicBezTo>
                  <a:pt x="2160" y="728"/>
                  <a:pt x="2160" y="728"/>
                  <a:pt x="2161" y="728"/>
                </a:cubicBezTo>
                <a:cubicBezTo>
                  <a:pt x="2161" y="728"/>
                  <a:pt x="2161" y="727"/>
                  <a:pt x="2161" y="727"/>
                </a:cubicBezTo>
                <a:cubicBezTo>
                  <a:pt x="2161" y="726"/>
                  <a:pt x="2162" y="725"/>
                  <a:pt x="2162" y="726"/>
                </a:cubicBezTo>
                <a:cubicBezTo>
                  <a:pt x="2162" y="727"/>
                  <a:pt x="2162" y="727"/>
                  <a:pt x="2162" y="727"/>
                </a:cubicBezTo>
                <a:cubicBezTo>
                  <a:pt x="2162" y="727"/>
                  <a:pt x="2163" y="727"/>
                  <a:pt x="2162" y="728"/>
                </a:cubicBezTo>
                <a:cubicBezTo>
                  <a:pt x="2162" y="728"/>
                  <a:pt x="2162" y="728"/>
                  <a:pt x="2161" y="728"/>
                </a:cubicBezTo>
                <a:cubicBezTo>
                  <a:pt x="2161" y="729"/>
                  <a:pt x="2161" y="729"/>
                  <a:pt x="2160" y="730"/>
                </a:cubicBezTo>
                <a:cubicBezTo>
                  <a:pt x="2160" y="730"/>
                  <a:pt x="2159" y="730"/>
                  <a:pt x="2159" y="730"/>
                </a:cubicBezTo>
                <a:cubicBezTo>
                  <a:pt x="2159" y="731"/>
                  <a:pt x="2160" y="730"/>
                  <a:pt x="2161" y="730"/>
                </a:cubicBezTo>
                <a:cubicBezTo>
                  <a:pt x="2161" y="729"/>
                  <a:pt x="2161" y="729"/>
                  <a:pt x="2162" y="728"/>
                </a:cubicBezTo>
                <a:cubicBezTo>
                  <a:pt x="2163" y="728"/>
                  <a:pt x="2163" y="728"/>
                  <a:pt x="2164" y="727"/>
                </a:cubicBezTo>
                <a:cubicBezTo>
                  <a:pt x="2165" y="727"/>
                  <a:pt x="2165" y="725"/>
                  <a:pt x="2166" y="725"/>
                </a:cubicBezTo>
                <a:cubicBezTo>
                  <a:pt x="2166" y="725"/>
                  <a:pt x="2167" y="725"/>
                  <a:pt x="2167" y="724"/>
                </a:cubicBezTo>
                <a:cubicBezTo>
                  <a:pt x="2168" y="724"/>
                  <a:pt x="2168" y="724"/>
                  <a:pt x="2168" y="724"/>
                </a:cubicBezTo>
                <a:cubicBezTo>
                  <a:pt x="2169" y="723"/>
                  <a:pt x="2170" y="723"/>
                  <a:pt x="2170" y="723"/>
                </a:cubicBezTo>
                <a:cubicBezTo>
                  <a:pt x="2171" y="723"/>
                  <a:pt x="2172" y="723"/>
                  <a:pt x="2173" y="723"/>
                </a:cubicBezTo>
                <a:cubicBezTo>
                  <a:pt x="2174" y="722"/>
                  <a:pt x="2175" y="722"/>
                  <a:pt x="2176" y="721"/>
                </a:cubicBezTo>
                <a:cubicBezTo>
                  <a:pt x="2176" y="721"/>
                  <a:pt x="2176" y="721"/>
                  <a:pt x="2177" y="721"/>
                </a:cubicBezTo>
                <a:cubicBezTo>
                  <a:pt x="2177" y="721"/>
                  <a:pt x="2178" y="721"/>
                  <a:pt x="2178" y="721"/>
                </a:cubicBezTo>
                <a:cubicBezTo>
                  <a:pt x="2179" y="721"/>
                  <a:pt x="2178" y="721"/>
                  <a:pt x="2179" y="722"/>
                </a:cubicBezTo>
                <a:cubicBezTo>
                  <a:pt x="2179" y="722"/>
                  <a:pt x="2179" y="722"/>
                  <a:pt x="2179" y="722"/>
                </a:cubicBezTo>
                <a:cubicBezTo>
                  <a:pt x="2179" y="723"/>
                  <a:pt x="2179" y="723"/>
                  <a:pt x="2180" y="723"/>
                </a:cubicBezTo>
                <a:cubicBezTo>
                  <a:pt x="2180" y="723"/>
                  <a:pt x="2180" y="722"/>
                  <a:pt x="2180" y="722"/>
                </a:cubicBezTo>
                <a:cubicBezTo>
                  <a:pt x="2181" y="721"/>
                  <a:pt x="2181" y="721"/>
                  <a:pt x="2182" y="721"/>
                </a:cubicBezTo>
                <a:cubicBezTo>
                  <a:pt x="2182" y="720"/>
                  <a:pt x="2183" y="720"/>
                  <a:pt x="2184" y="720"/>
                </a:cubicBezTo>
                <a:cubicBezTo>
                  <a:pt x="2184" y="719"/>
                  <a:pt x="2185" y="720"/>
                  <a:pt x="2186" y="719"/>
                </a:cubicBezTo>
                <a:cubicBezTo>
                  <a:pt x="2186" y="719"/>
                  <a:pt x="2187" y="719"/>
                  <a:pt x="2187" y="718"/>
                </a:cubicBezTo>
                <a:cubicBezTo>
                  <a:pt x="2187" y="718"/>
                  <a:pt x="2188" y="717"/>
                  <a:pt x="2189" y="717"/>
                </a:cubicBezTo>
                <a:cubicBezTo>
                  <a:pt x="2189" y="717"/>
                  <a:pt x="2190" y="717"/>
                  <a:pt x="2190" y="717"/>
                </a:cubicBezTo>
                <a:cubicBezTo>
                  <a:pt x="2191" y="717"/>
                  <a:pt x="2192" y="717"/>
                  <a:pt x="2192" y="717"/>
                </a:cubicBezTo>
                <a:cubicBezTo>
                  <a:pt x="2193" y="717"/>
                  <a:pt x="2194" y="717"/>
                  <a:pt x="2195" y="717"/>
                </a:cubicBezTo>
                <a:cubicBezTo>
                  <a:pt x="2196" y="716"/>
                  <a:pt x="2196" y="716"/>
                  <a:pt x="2197" y="716"/>
                </a:cubicBezTo>
                <a:cubicBezTo>
                  <a:pt x="2198" y="716"/>
                  <a:pt x="2198" y="715"/>
                  <a:pt x="2198" y="716"/>
                </a:cubicBezTo>
                <a:cubicBezTo>
                  <a:pt x="2199" y="716"/>
                  <a:pt x="2199" y="716"/>
                  <a:pt x="2200" y="716"/>
                </a:cubicBezTo>
                <a:cubicBezTo>
                  <a:pt x="2200" y="716"/>
                  <a:pt x="2201" y="716"/>
                  <a:pt x="2202" y="716"/>
                </a:cubicBezTo>
                <a:cubicBezTo>
                  <a:pt x="2203" y="716"/>
                  <a:pt x="2203" y="715"/>
                  <a:pt x="2204" y="715"/>
                </a:cubicBezTo>
                <a:cubicBezTo>
                  <a:pt x="2205" y="714"/>
                  <a:pt x="2206" y="714"/>
                  <a:pt x="2206" y="714"/>
                </a:cubicBezTo>
                <a:cubicBezTo>
                  <a:pt x="2207" y="715"/>
                  <a:pt x="2207" y="715"/>
                  <a:pt x="2208" y="715"/>
                </a:cubicBezTo>
                <a:cubicBezTo>
                  <a:pt x="2208" y="715"/>
                  <a:pt x="2207" y="715"/>
                  <a:pt x="2207" y="716"/>
                </a:cubicBezTo>
                <a:cubicBezTo>
                  <a:pt x="2207" y="716"/>
                  <a:pt x="2207" y="717"/>
                  <a:pt x="2207" y="717"/>
                </a:cubicBezTo>
                <a:cubicBezTo>
                  <a:pt x="2207" y="717"/>
                  <a:pt x="2206" y="718"/>
                  <a:pt x="2206" y="718"/>
                </a:cubicBezTo>
                <a:cubicBezTo>
                  <a:pt x="2204" y="719"/>
                  <a:pt x="2202" y="719"/>
                  <a:pt x="2201" y="720"/>
                </a:cubicBezTo>
                <a:cubicBezTo>
                  <a:pt x="2200" y="720"/>
                  <a:pt x="2200" y="720"/>
                  <a:pt x="2199" y="720"/>
                </a:cubicBezTo>
                <a:cubicBezTo>
                  <a:pt x="2199" y="720"/>
                  <a:pt x="2198" y="720"/>
                  <a:pt x="2198" y="720"/>
                </a:cubicBezTo>
                <a:cubicBezTo>
                  <a:pt x="2197" y="720"/>
                  <a:pt x="2199" y="721"/>
                  <a:pt x="2199" y="721"/>
                </a:cubicBezTo>
                <a:cubicBezTo>
                  <a:pt x="2200" y="722"/>
                  <a:pt x="2200" y="723"/>
                  <a:pt x="2198" y="723"/>
                </a:cubicBezTo>
                <a:cubicBezTo>
                  <a:pt x="2198" y="723"/>
                  <a:pt x="2197" y="723"/>
                  <a:pt x="2196" y="723"/>
                </a:cubicBezTo>
                <a:cubicBezTo>
                  <a:pt x="2194" y="723"/>
                  <a:pt x="2193" y="723"/>
                  <a:pt x="2191" y="723"/>
                </a:cubicBezTo>
                <a:cubicBezTo>
                  <a:pt x="2189" y="723"/>
                  <a:pt x="2191" y="723"/>
                  <a:pt x="2191" y="724"/>
                </a:cubicBezTo>
                <a:cubicBezTo>
                  <a:pt x="2191" y="724"/>
                  <a:pt x="2191" y="725"/>
                  <a:pt x="2191" y="725"/>
                </a:cubicBezTo>
                <a:cubicBezTo>
                  <a:pt x="2192" y="726"/>
                  <a:pt x="2192" y="726"/>
                  <a:pt x="2192" y="726"/>
                </a:cubicBezTo>
                <a:cubicBezTo>
                  <a:pt x="2193" y="726"/>
                  <a:pt x="2194" y="727"/>
                  <a:pt x="2195" y="728"/>
                </a:cubicBezTo>
                <a:cubicBezTo>
                  <a:pt x="2195" y="728"/>
                  <a:pt x="2196" y="728"/>
                  <a:pt x="2197" y="728"/>
                </a:cubicBezTo>
                <a:cubicBezTo>
                  <a:pt x="2197" y="729"/>
                  <a:pt x="2197" y="729"/>
                  <a:pt x="2198" y="729"/>
                </a:cubicBezTo>
                <a:cubicBezTo>
                  <a:pt x="2198" y="729"/>
                  <a:pt x="2198" y="730"/>
                  <a:pt x="2199" y="730"/>
                </a:cubicBezTo>
                <a:cubicBezTo>
                  <a:pt x="2199" y="730"/>
                  <a:pt x="2199" y="730"/>
                  <a:pt x="2199" y="731"/>
                </a:cubicBezTo>
                <a:cubicBezTo>
                  <a:pt x="2199" y="731"/>
                  <a:pt x="2199" y="731"/>
                  <a:pt x="2198" y="731"/>
                </a:cubicBezTo>
                <a:cubicBezTo>
                  <a:pt x="2198" y="731"/>
                  <a:pt x="2197" y="731"/>
                  <a:pt x="2197" y="730"/>
                </a:cubicBezTo>
                <a:cubicBezTo>
                  <a:pt x="2196" y="730"/>
                  <a:pt x="2195" y="731"/>
                  <a:pt x="2195" y="731"/>
                </a:cubicBezTo>
                <a:cubicBezTo>
                  <a:pt x="2195" y="731"/>
                  <a:pt x="2194" y="732"/>
                  <a:pt x="2194" y="732"/>
                </a:cubicBezTo>
                <a:cubicBezTo>
                  <a:pt x="2193" y="732"/>
                  <a:pt x="2193" y="731"/>
                  <a:pt x="2193" y="731"/>
                </a:cubicBezTo>
                <a:cubicBezTo>
                  <a:pt x="2192" y="732"/>
                  <a:pt x="2192" y="733"/>
                  <a:pt x="2192" y="733"/>
                </a:cubicBezTo>
                <a:cubicBezTo>
                  <a:pt x="2191" y="734"/>
                  <a:pt x="2191" y="735"/>
                  <a:pt x="2190" y="736"/>
                </a:cubicBezTo>
                <a:cubicBezTo>
                  <a:pt x="2190" y="736"/>
                  <a:pt x="2190" y="736"/>
                  <a:pt x="2190" y="736"/>
                </a:cubicBezTo>
                <a:cubicBezTo>
                  <a:pt x="2189" y="737"/>
                  <a:pt x="2189" y="737"/>
                  <a:pt x="2188" y="737"/>
                </a:cubicBezTo>
                <a:cubicBezTo>
                  <a:pt x="2188" y="737"/>
                  <a:pt x="2189" y="738"/>
                  <a:pt x="2189" y="738"/>
                </a:cubicBezTo>
                <a:cubicBezTo>
                  <a:pt x="2189" y="739"/>
                  <a:pt x="2189" y="739"/>
                  <a:pt x="2189" y="739"/>
                </a:cubicBezTo>
                <a:cubicBezTo>
                  <a:pt x="2190" y="740"/>
                  <a:pt x="2190" y="740"/>
                  <a:pt x="2190" y="740"/>
                </a:cubicBezTo>
                <a:cubicBezTo>
                  <a:pt x="2190" y="742"/>
                  <a:pt x="2187" y="742"/>
                  <a:pt x="2186" y="742"/>
                </a:cubicBezTo>
                <a:cubicBezTo>
                  <a:pt x="2185" y="742"/>
                  <a:pt x="2185" y="741"/>
                  <a:pt x="2184" y="741"/>
                </a:cubicBezTo>
                <a:cubicBezTo>
                  <a:pt x="2183" y="741"/>
                  <a:pt x="2183" y="741"/>
                  <a:pt x="2182" y="740"/>
                </a:cubicBezTo>
                <a:cubicBezTo>
                  <a:pt x="2182" y="740"/>
                  <a:pt x="2181" y="740"/>
                  <a:pt x="2181" y="740"/>
                </a:cubicBezTo>
                <a:cubicBezTo>
                  <a:pt x="2180" y="740"/>
                  <a:pt x="2180" y="740"/>
                  <a:pt x="2180" y="740"/>
                </a:cubicBezTo>
                <a:cubicBezTo>
                  <a:pt x="2179" y="740"/>
                  <a:pt x="2178" y="741"/>
                  <a:pt x="2179" y="741"/>
                </a:cubicBezTo>
                <a:cubicBezTo>
                  <a:pt x="2180" y="741"/>
                  <a:pt x="2180" y="741"/>
                  <a:pt x="2180" y="741"/>
                </a:cubicBezTo>
                <a:cubicBezTo>
                  <a:pt x="2180" y="742"/>
                  <a:pt x="2181" y="742"/>
                  <a:pt x="2181" y="742"/>
                </a:cubicBezTo>
                <a:cubicBezTo>
                  <a:pt x="2181" y="743"/>
                  <a:pt x="2180" y="743"/>
                  <a:pt x="2180" y="743"/>
                </a:cubicBezTo>
                <a:cubicBezTo>
                  <a:pt x="2179" y="743"/>
                  <a:pt x="2179" y="743"/>
                  <a:pt x="2179" y="743"/>
                </a:cubicBezTo>
                <a:cubicBezTo>
                  <a:pt x="2179" y="743"/>
                  <a:pt x="2177" y="743"/>
                  <a:pt x="2178" y="744"/>
                </a:cubicBezTo>
                <a:cubicBezTo>
                  <a:pt x="2178" y="744"/>
                  <a:pt x="2178" y="744"/>
                  <a:pt x="2179" y="744"/>
                </a:cubicBezTo>
                <a:cubicBezTo>
                  <a:pt x="2179" y="744"/>
                  <a:pt x="2179" y="745"/>
                  <a:pt x="2180" y="745"/>
                </a:cubicBezTo>
                <a:cubicBezTo>
                  <a:pt x="2180" y="745"/>
                  <a:pt x="2180" y="745"/>
                  <a:pt x="2181" y="745"/>
                </a:cubicBezTo>
                <a:cubicBezTo>
                  <a:pt x="2181" y="745"/>
                  <a:pt x="2181" y="745"/>
                  <a:pt x="2182" y="746"/>
                </a:cubicBezTo>
                <a:cubicBezTo>
                  <a:pt x="2182" y="746"/>
                  <a:pt x="2183" y="746"/>
                  <a:pt x="2183" y="746"/>
                </a:cubicBezTo>
                <a:cubicBezTo>
                  <a:pt x="2183" y="746"/>
                  <a:pt x="2183" y="747"/>
                  <a:pt x="2183" y="747"/>
                </a:cubicBezTo>
                <a:cubicBezTo>
                  <a:pt x="2184" y="747"/>
                  <a:pt x="2184" y="747"/>
                  <a:pt x="2184" y="748"/>
                </a:cubicBezTo>
                <a:cubicBezTo>
                  <a:pt x="2185" y="748"/>
                  <a:pt x="2185" y="748"/>
                  <a:pt x="2185" y="749"/>
                </a:cubicBezTo>
                <a:cubicBezTo>
                  <a:pt x="2185" y="749"/>
                  <a:pt x="2186" y="749"/>
                  <a:pt x="2186" y="750"/>
                </a:cubicBezTo>
                <a:cubicBezTo>
                  <a:pt x="2186" y="750"/>
                  <a:pt x="2186" y="750"/>
                  <a:pt x="2187" y="750"/>
                </a:cubicBezTo>
                <a:cubicBezTo>
                  <a:pt x="2187" y="751"/>
                  <a:pt x="2189" y="751"/>
                  <a:pt x="2189" y="751"/>
                </a:cubicBezTo>
                <a:cubicBezTo>
                  <a:pt x="2190" y="751"/>
                  <a:pt x="2191" y="750"/>
                  <a:pt x="2191" y="751"/>
                </a:cubicBezTo>
                <a:cubicBezTo>
                  <a:pt x="2192" y="751"/>
                  <a:pt x="2192" y="751"/>
                  <a:pt x="2192" y="752"/>
                </a:cubicBezTo>
                <a:cubicBezTo>
                  <a:pt x="2192" y="752"/>
                  <a:pt x="2193" y="752"/>
                  <a:pt x="2193" y="752"/>
                </a:cubicBezTo>
                <a:cubicBezTo>
                  <a:pt x="2194" y="753"/>
                  <a:pt x="2195" y="755"/>
                  <a:pt x="2197" y="756"/>
                </a:cubicBezTo>
                <a:cubicBezTo>
                  <a:pt x="2199" y="756"/>
                  <a:pt x="2200" y="755"/>
                  <a:pt x="2202" y="756"/>
                </a:cubicBezTo>
                <a:cubicBezTo>
                  <a:pt x="2202" y="757"/>
                  <a:pt x="2203" y="758"/>
                  <a:pt x="2203" y="758"/>
                </a:cubicBezTo>
                <a:cubicBezTo>
                  <a:pt x="2204" y="759"/>
                  <a:pt x="2205" y="759"/>
                  <a:pt x="2205" y="760"/>
                </a:cubicBezTo>
                <a:cubicBezTo>
                  <a:pt x="2206" y="760"/>
                  <a:pt x="2207" y="761"/>
                  <a:pt x="2207" y="761"/>
                </a:cubicBezTo>
                <a:cubicBezTo>
                  <a:pt x="2208" y="762"/>
                  <a:pt x="2208" y="762"/>
                  <a:pt x="2209" y="763"/>
                </a:cubicBezTo>
                <a:cubicBezTo>
                  <a:pt x="2210" y="763"/>
                  <a:pt x="2211" y="764"/>
                  <a:pt x="2211" y="764"/>
                </a:cubicBezTo>
                <a:cubicBezTo>
                  <a:pt x="2212" y="765"/>
                  <a:pt x="2212" y="766"/>
                  <a:pt x="2213" y="766"/>
                </a:cubicBezTo>
                <a:cubicBezTo>
                  <a:pt x="2214" y="767"/>
                  <a:pt x="2215" y="768"/>
                  <a:pt x="2216" y="769"/>
                </a:cubicBezTo>
                <a:cubicBezTo>
                  <a:pt x="2218" y="770"/>
                  <a:pt x="2219" y="772"/>
                  <a:pt x="2221" y="772"/>
                </a:cubicBezTo>
                <a:cubicBezTo>
                  <a:pt x="2222" y="773"/>
                  <a:pt x="2223" y="773"/>
                  <a:pt x="2225" y="773"/>
                </a:cubicBezTo>
                <a:cubicBezTo>
                  <a:pt x="2226" y="773"/>
                  <a:pt x="2227" y="774"/>
                  <a:pt x="2228" y="774"/>
                </a:cubicBezTo>
                <a:cubicBezTo>
                  <a:pt x="2228" y="775"/>
                  <a:pt x="2228" y="776"/>
                  <a:pt x="2229" y="777"/>
                </a:cubicBezTo>
                <a:cubicBezTo>
                  <a:pt x="2230" y="778"/>
                  <a:pt x="2232" y="778"/>
                  <a:pt x="2233" y="779"/>
                </a:cubicBezTo>
                <a:cubicBezTo>
                  <a:pt x="2233" y="780"/>
                  <a:pt x="2233" y="781"/>
                  <a:pt x="2233" y="782"/>
                </a:cubicBezTo>
                <a:cubicBezTo>
                  <a:pt x="2233" y="783"/>
                  <a:pt x="2234" y="784"/>
                  <a:pt x="2234" y="784"/>
                </a:cubicBezTo>
                <a:cubicBezTo>
                  <a:pt x="2234" y="785"/>
                  <a:pt x="2235" y="785"/>
                  <a:pt x="2235" y="786"/>
                </a:cubicBezTo>
                <a:cubicBezTo>
                  <a:pt x="2236" y="787"/>
                  <a:pt x="2236" y="788"/>
                  <a:pt x="2236" y="788"/>
                </a:cubicBezTo>
                <a:cubicBezTo>
                  <a:pt x="2236" y="789"/>
                  <a:pt x="2236" y="790"/>
                  <a:pt x="2236" y="791"/>
                </a:cubicBezTo>
                <a:close/>
                <a:moveTo>
                  <a:pt x="2160" y="739"/>
                </a:moveTo>
                <a:cubicBezTo>
                  <a:pt x="2160" y="739"/>
                  <a:pt x="2160" y="739"/>
                  <a:pt x="2160" y="738"/>
                </a:cubicBezTo>
                <a:cubicBezTo>
                  <a:pt x="2160" y="738"/>
                  <a:pt x="2162" y="740"/>
                  <a:pt x="2162" y="740"/>
                </a:cubicBezTo>
                <a:cubicBezTo>
                  <a:pt x="2162" y="741"/>
                  <a:pt x="2163" y="741"/>
                  <a:pt x="2163" y="742"/>
                </a:cubicBezTo>
                <a:cubicBezTo>
                  <a:pt x="2164" y="742"/>
                  <a:pt x="2164" y="742"/>
                  <a:pt x="2164" y="742"/>
                </a:cubicBezTo>
                <a:cubicBezTo>
                  <a:pt x="2164" y="743"/>
                  <a:pt x="2164" y="743"/>
                  <a:pt x="2163" y="743"/>
                </a:cubicBezTo>
                <a:cubicBezTo>
                  <a:pt x="2163" y="742"/>
                  <a:pt x="2163" y="742"/>
                  <a:pt x="2162" y="742"/>
                </a:cubicBezTo>
                <a:cubicBezTo>
                  <a:pt x="2162" y="742"/>
                  <a:pt x="2162" y="742"/>
                  <a:pt x="2161" y="741"/>
                </a:cubicBezTo>
                <a:cubicBezTo>
                  <a:pt x="2161" y="741"/>
                  <a:pt x="2159" y="741"/>
                  <a:pt x="2160" y="740"/>
                </a:cubicBezTo>
                <a:cubicBezTo>
                  <a:pt x="2160" y="740"/>
                  <a:pt x="2160" y="739"/>
                  <a:pt x="2160" y="739"/>
                </a:cubicBezTo>
                <a:close/>
                <a:moveTo>
                  <a:pt x="2301" y="766"/>
                </a:moveTo>
                <a:cubicBezTo>
                  <a:pt x="2301" y="766"/>
                  <a:pt x="2300" y="766"/>
                  <a:pt x="2300" y="766"/>
                </a:cubicBezTo>
                <a:cubicBezTo>
                  <a:pt x="2300" y="766"/>
                  <a:pt x="2300" y="766"/>
                  <a:pt x="2300" y="766"/>
                </a:cubicBezTo>
                <a:cubicBezTo>
                  <a:pt x="2300" y="765"/>
                  <a:pt x="2301" y="764"/>
                  <a:pt x="2301" y="765"/>
                </a:cubicBezTo>
                <a:cubicBezTo>
                  <a:pt x="2301" y="765"/>
                  <a:pt x="2301" y="766"/>
                  <a:pt x="2301" y="766"/>
                </a:cubicBezTo>
                <a:close/>
                <a:moveTo>
                  <a:pt x="2383" y="803"/>
                </a:moveTo>
                <a:cubicBezTo>
                  <a:pt x="2383" y="803"/>
                  <a:pt x="2382" y="803"/>
                  <a:pt x="2381" y="803"/>
                </a:cubicBezTo>
                <a:cubicBezTo>
                  <a:pt x="2380" y="803"/>
                  <a:pt x="2379" y="803"/>
                  <a:pt x="2379" y="803"/>
                </a:cubicBezTo>
                <a:cubicBezTo>
                  <a:pt x="2379" y="804"/>
                  <a:pt x="2379" y="804"/>
                  <a:pt x="2379" y="805"/>
                </a:cubicBezTo>
                <a:cubicBezTo>
                  <a:pt x="2379" y="805"/>
                  <a:pt x="2379" y="805"/>
                  <a:pt x="2379" y="805"/>
                </a:cubicBezTo>
                <a:cubicBezTo>
                  <a:pt x="2380" y="807"/>
                  <a:pt x="2379" y="806"/>
                  <a:pt x="2378" y="806"/>
                </a:cubicBezTo>
                <a:cubicBezTo>
                  <a:pt x="2377" y="806"/>
                  <a:pt x="2377" y="806"/>
                  <a:pt x="2377" y="806"/>
                </a:cubicBezTo>
                <a:cubicBezTo>
                  <a:pt x="2377" y="805"/>
                  <a:pt x="2376" y="805"/>
                  <a:pt x="2376" y="806"/>
                </a:cubicBezTo>
                <a:cubicBezTo>
                  <a:pt x="2375" y="806"/>
                  <a:pt x="2375" y="806"/>
                  <a:pt x="2375" y="806"/>
                </a:cubicBezTo>
                <a:cubicBezTo>
                  <a:pt x="2374" y="806"/>
                  <a:pt x="2374" y="806"/>
                  <a:pt x="2374" y="806"/>
                </a:cubicBezTo>
                <a:cubicBezTo>
                  <a:pt x="2373" y="807"/>
                  <a:pt x="2373" y="807"/>
                  <a:pt x="2373" y="807"/>
                </a:cubicBezTo>
                <a:cubicBezTo>
                  <a:pt x="2372" y="806"/>
                  <a:pt x="2372" y="806"/>
                  <a:pt x="2372" y="805"/>
                </a:cubicBezTo>
                <a:cubicBezTo>
                  <a:pt x="2372" y="805"/>
                  <a:pt x="2372" y="805"/>
                  <a:pt x="2372" y="804"/>
                </a:cubicBezTo>
                <a:cubicBezTo>
                  <a:pt x="2372" y="804"/>
                  <a:pt x="2372" y="804"/>
                  <a:pt x="2372" y="804"/>
                </a:cubicBezTo>
                <a:cubicBezTo>
                  <a:pt x="2371" y="803"/>
                  <a:pt x="2372" y="803"/>
                  <a:pt x="2371" y="803"/>
                </a:cubicBezTo>
                <a:cubicBezTo>
                  <a:pt x="2371" y="803"/>
                  <a:pt x="2371" y="804"/>
                  <a:pt x="2371" y="804"/>
                </a:cubicBezTo>
                <a:cubicBezTo>
                  <a:pt x="2371" y="805"/>
                  <a:pt x="2371" y="805"/>
                  <a:pt x="2370" y="805"/>
                </a:cubicBezTo>
                <a:cubicBezTo>
                  <a:pt x="2370" y="805"/>
                  <a:pt x="2370" y="805"/>
                  <a:pt x="2369" y="805"/>
                </a:cubicBezTo>
                <a:cubicBezTo>
                  <a:pt x="2368" y="806"/>
                  <a:pt x="2368" y="805"/>
                  <a:pt x="2367" y="805"/>
                </a:cubicBezTo>
                <a:cubicBezTo>
                  <a:pt x="2367" y="804"/>
                  <a:pt x="2366" y="805"/>
                  <a:pt x="2365" y="804"/>
                </a:cubicBezTo>
                <a:cubicBezTo>
                  <a:pt x="2365" y="804"/>
                  <a:pt x="2365" y="803"/>
                  <a:pt x="2364" y="802"/>
                </a:cubicBezTo>
                <a:cubicBezTo>
                  <a:pt x="2364" y="802"/>
                  <a:pt x="2363" y="801"/>
                  <a:pt x="2363" y="801"/>
                </a:cubicBezTo>
                <a:cubicBezTo>
                  <a:pt x="2363" y="801"/>
                  <a:pt x="2363" y="801"/>
                  <a:pt x="2363" y="801"/>
                </a:cubicBezTo>
                <a:cubicBezTo>
                  <a:pt x="2363" y="801"/>
                  <a:pt x="2363" y="802"/>
                  <a:pt x="2363" y="802"/>
                </a:cubicBezTo>
                <a:cubicBezTo>
                  <a:pt x="2363" y="802"/>
                  <a:pt x="2363" y="803"/>
                  <a:pt x="2363" y="803"/>
                </a:cubicBezTo>
                <a:cubicBezTo>
                  <a:pt x="2363" y="804"/>
                  <a:pt x="2363" y="804"/>
                  <a:pt x="2363" y="805"/>
                </a:cubicBezTo>
                <a:cubicBezTo>
                  <a:pt x="2362" y="806"/>
                  <a:pt x="2362" y="806"/>
                  <a:pt x="2362" y="807"/>
                </a:cubicBezTo>
                <a:cubicBezTo>
                  <a:pt x="2361" y="807"/>
                  <a:pt x="2361" y="808"/>
                  <a:pt x="2361" y="808"/>
                </a:cubicBezTo>
                <a:cubicBezTo>
                  <a:pt x="2361" y="809"/>
                  <a:pt x="2361" y="811"/>
                  <a:pt x="2361" y="812"/>
                </a:cubicBezTo>
                <a:cubicBezTo>
                  <a:pt x="2361" y="812"/>
                  <a:pt x="2361" y="813"/>
                  <a:pt x="2362" y="813"/>
                </a:cubicBezTo>
                <a:cubicBezTo>
                  <a:pt x="2362" y="813"/>
                  <a:pt x="2362" y="814"/>
                  <a:pt x="2362" y="814"/>
                </a:cubicBezTo>
                <a:cubicBezTo>
                  <a:pt x="2362" y="815"/>
                  <a:pt x="2363" y="815"/>
                  <a:pt x="2364" y="815"/>
                </a:cubicBezTo>
                <a:cubicBezTo>
                  <a:pt x="2365" y="815"/>
                  <a:pt x="2366" y="815"/>
                  <a:pt x="2366" y="815"/>
                </a:cubicBezTo>
                <a:cubicBezTo>
                  <a:pt x="2367" y="816"/>
                  <a:pt x="2368" y="815"/>
                  <a:pt x="2369" y="816"/>
                </a:cubicBezTo>
                <a:cubicBezTo>
                  <a:pt x="2369" y="816"/>
                  <a:pt x="2369" y="817"/>
                  <a:pt x="2369" y="817"/>
                </a:cubicBezTo>
                <a:cubicBezTo>
                  <a:pt x="2369" y="817"/>
                  <a:pt x="2369" y="818"/>
                  <a:pt x="2369" y="818"/>
                </a:cubicBezTo>
                <a:cubicBezTo>
                  <a:pt x="2369" y="819"/>
                  <a:pt x="2370" y="819"/>
                  <a:pt x="2370" y="820"/>
                </a:cubicBezTo>
                <a:cubicBezTo>
                  <a:pt x="2371" y="820"/>
                  <a:pt x="2371" y="820"/>
                  <a:pt x="2371" y="821"/>
                </a:cubicBezTo>
                <a:cubicBezTo>
                  <a:pt x="2371" y="821"/>
                  <a:pt x="2371" y="821"/>
                  <a:pt x="2371" y="821"/>
                </a:cubicBezTo>
                <a:cubicBezTo>
                  <a:pt x="2370" y="821"/>
                  <a:pt x="2370" y="821"/>
                  <a:pt x="2370" y="820"/>
                </a:cubicBezTo>
                <a:cubicBezTo>
                  <a:pt x="2370" y="820"/>
                  <a:pt x="2369" y="820"/>
                  <a:pt x="2369" y="820"/>
                </a:cubicBezTo>
                <a:cubicBezTo>
                  <a:pt x="2369" y="820"/>
                  <a:pt x="2368" y="822"/>
                  <a:pt x="2367" y="821"/>
                </a:cubicBezTo>
                <a:cubicBezTo>
                  <a:pt x="2366" y="820"/>
                  <a:pt x="2368" y="820"/>
                  <a:pt x="2368" y="819"/>
                </a:cubicBezTo>
                <a:cubicBezTo>
                  <a:pt x="2368" y="819"/>
                  <a:pt x="2367" y="819"/>
                  <a:pt x="2367" y="819"/>
                </a:cubicBezTo>
                <a:cubicBezTo>
                  <a:pt x="2367" y="820"/>
                  <a:pt x="2367" y="820"/>
                  <a:pt x="2367" y="820"/>
                </a:cubicBezTo>
                <a:cubicBezTo>
                  <a:pt x="2366" y="821"/>
                  <a:pt x="2365" y="821"/>
                  <a:pt x="2365" y="823"/>
                </a:cubicBezTo>
                <a:cubicBezTo>
                  <a:pt x="2365" y="823"/>
                  <a:pt x="2366" y="823"/>
                  <a:pt x="2366" y="824"/>
                </a:cubicBezTo>
                <a:cubicBezTo>
                  <a:pt x="2366" y="824"/>
                  <a:pt x="2366" y="825"/>
                  <a:pt x="2366" y="825"/>
                </a:cubicBezTo>
                <a:cubicBezTo>
                  <a:pt x="2366" y="825"/>
                  <a:pt x="2367" y="826"/>
                  <a:pt x="2367" y="825"/>
                </a:cubicBezTo>
                <a:cubicBezTo>
                  <a:pt x="2367" y="825"/>
                  <a:pt x="2367" y="824"/>
                  <a:pt x="2367" y="824"/>
                </a:cubicBezTo>
                <a:cubicBezTo>
                  <a:pt x="2367" y="824"/>
                  <a:pt x="2367" y="823"/>
                  <a:pt x="2367" y="823"/>
                </a:cubicBezTo>
                <a:cubicBezTo>
                  <a:pt x="2368" y="823"/>
                  <a:pt x="2368" y="823"/>
                  <a:pt x="2368" y="824"/>
                </a:cubicBezTo>
                <a:cubicBezTo>
                  <a:pt x="2369" y="825"/>
                  <a:pt x="2370" y="824"/>
                  <a:pt x="2370" y="825"/>
                </a:cubicBezTo>
                <a:cubicBezTo>
                  <a:pt x="2371" y="825"/>
                  <a:pt x="2371" y="826"/>
                  <a:pt x="2372" y="827"/>
                </a:cubicBezTo>
                <a:cubicBezTo>
                  <a:pt x="2373" y="827"/>
                  <a:pt x="2373" y="827"/>
                  <a:pt x="2374" y="828"/>
                </a:cubicBezTo>
                <a:cubicBezTo>
                  <a:pt x="2374" y="829"/>
                  <a:pt x="2374" y="830"/>
                  <a:pt x="2374" y="830"/>
                </a:cubicBezTo>
                <a:cubicBezTo>
                  <a:pt x="2374" y="831"/>
                  <a:pt x="2374" y="831"/>
                  <a:pt x="2374" y="831"/>
                </a:cubicBezTo>
                <a:cubicBezTo>
                  <a:pt x="2374" y="832"/>
                  <a:pt x="2374" y="832"/>
                  <a:pt x="2374" y="833"/>
                </a:cubicBezTo>
                <a:cubicBezTo>
                  <a:pt x="2374" y="834"/>
                  <a:pt x="2374" y="834"/>
                  <a:pt x="2374" y="835"/>
                </a:cubicBezTo>
                <a:cubicBezTo>
                  <a:pt x="2373" y="836"/>
                  <a:pt x="2373" y="837"/>
                  <a:pt x="2373" y="838"/>
                </a:cubicBezTo>
                <a:cubicBezTo>
                  <a:pt x="2373" y="840"/>
                  <a:pt x="2373" y="842"/>
                  <a:pt x="2373" y="844"/>
                </a:cubicBezTo>
                <a:cubicBezTo>
                  <a:pt x="2374" y="845"/>
                  <a:pt x="2374" y="846"/>
                  <a:pt x="2374" y="847"/>
                </a:cubicBezTo>
                <a:cubicBezTo>
                  <a:pt x="2374" y="849"/>
                  <a:pt x="2374" y="850"/>
                  <a:pt x="2374" y="851"/>
                </a:cubicBezTo>
                <a:cubicBezTo>
                  <a:pt x="2374" y="852"/>
                  <a:pt x="2375" y="853"/>
                  <a:pt x="2375" y="853"/>
                </a:cubicBezTo>
                <a:cubicBezTo>
                  <a:pt x="2375" y="854"/>
                  <a:pt x="2375" y="855"/>
                  <a:pt x="2376" y="856"/>
                </a:cubicBezTo>
                <a:cubicBezTo>
                  <a:pt x="2376" y="857"/>
                  <a:pt x="2375" y="858"/>
                  <a:pt x="2374" y="857"/>
                </a:cubicBezTo>
                <a:cubicBezTo>
                  <a:pt x="2374" y="857"/>
                  <a:pt x="2373" y="857"/>
                  <a:pt x="2373" y="857"/>
                </a:cubicBezTo>
                <a:cubicBezTo>
                  <a:pt x="2373" y="857"/>
                  <a:pt x="2372" y="857"/>
                  <a:pt x="2373" y="856"/>
                </a:cubicBezTo>
                <a:cubicBezTo>
                  <a:pt x="2373" y="856"/>
                  <a:pt x="2374" y="856"/>
                  <a:pt x="2373" y="856"/>
                </a:cubicBezTo>
                <a:cubicBezTo>
                  <a:pt x="2373" y="855"/>
                  <a:pt x="2372" y="856"/>
                  <a:pt x="2372" y="856"/>
                </a:cubicBezTo>
                <a:cubicBezTo>
                  <a:pt x="2371" y="857"/>
                  <a:pt x="2371" y="856"/>
                  <a:pt x="2370" y="856"/>
                </a:cubicBezTo>
                <a:cubicBezTo>
                  <a:pt x="2367" y="856"/>
                  <a:pt x="2365" y="858"/>
                  <a:pt x="2363" y="858"/>
                </a:cubicBezTo>
                <a:cubicBezTo>
                  <a:pt x="2362" y="858"/>
                  <a:pt x="2361" y="858"/>
                  <a:pt x="2360" y="858"/>
                </a:cubicBezTo>
                <a:cubicBezTo>
                  <a:pt x="2359" y="858"/>
                  <a:pt x="2358" y="859"/>
                  <a:pt x="2357" y="859"/>
                </a:cubicBezTo>
                <a:cubicBezTo>
                  <a:pt x="2355" y="860"/>
                  <a:pt x="2353" y="860"/>
                  <a:pt x="2351" y="860"/>
                </a:cubicBezTo>
                <a:cubicBezTo>
                  <a:pt x="2349" y="860"/>
                  <a:pt x="2348" y="859"/>
                  <a:pt x="2347" y="859"/>
                </a:cubicBezTo>
                <a:cubicBezTo>
                  <a:pt x="2346" y="859"/>
                  <a:pt x="2344" y="859"/>
                  <a:pt x="2343" y="858"/>
                </a:cubicBezTo>
                <a:cubicBezTo>
                  <a:pt x="2342" y="858"/>
                  <a:pt x="2341" y="857"/>
                  <a:pt x="2341" y="857"/>
                </a:cubicBezTo>
                <a:cubicBezTo>
                  <a:pt x="2340" y="856"/>
                  <a:pt x="2339" y="856"/>
                  <a:pt x="2338" y="856"/>
                </a:cubicBezTo>
                <a:cubicBezTo>
                  <a:pt x="2337" y="856"/>
                  <a:pt x="2336" y="855"/>
                  <a:pt x="2335" y="855"/>
                </a:cubicBezTo>
                <a:cubicBezTo>
                  <a:pt x="2334" y="854"/>
                  <a:pt x="2334" y="853"/>
                  <a:pt x="2334" y="853"/>
                </a:cubicBezTo>
                <a:cubicBezTo>
                  <a:pt x="2333" y="852"/>
                  <a:pt x="2332" y="851"/>
                  <a:pt x="2332" y="850"/>
                </a:cubicBezTo>
                <a:cubicBezTo>
                  <a:pt x="2330" y="849"/>
                  <a:pt x="2328" y="849"/>
                  <a:pt x="2327" y="849"/>
                </a:cubicBezTo>
                <a:cubicBezTo>
                  <a:pt x="2326" y="848"/>
                  <a:pt x="2325" y="848"/>
                  <a:pt x="2324" y="848"/>
                </a:cubicBezTo>
                <a:cubicBezTo>
                  <a:pt x="2323" y="848"/>
                  <a:pt x="2322" y="848"/>
                  <a:pt x="2322" y="847"/>
                </a:cubicBezTo>
                <a:cubicBezTo>
                  <a:pt x="2321" y="847"/>
                  <a:pt x="2320" y="847"/>
                  <a:pt x="2320" y="846"/>
                </a:cubicBezTo>
                <a:cubicBezTo>
                  <a:pt x="2319" y="846"/>
                  <a:pt x="2319" y="845"/>
                  <a:pt x="2319" y="844"/>
                </a:cubicBezTo>
                <a:cubicBezTo>
                  <a:pt x="2318" y="842"/>
                  <a:pt x="2318" y="841"/>
                  <a:pt x="2318" y="839"/>
                </a:cubicBezTo>
                <a:cubicBezTo>
                  <a:pt x="2317" y="838"/>
                  <a:pt x="2317" y="838"/>
                  <a:pt x="2317" y="837"/>
                </a:cubicBezTo>
                <a:cubicBezTo>
                  <a:pt x="2317" y="836"/>
                  <a:pt x="2317" y="835"/>
                  <a:pt x="2317" y="834"/>
                </a:cubicBezTo>
                <a:cubicBezTo>
                  <a:pt x="2317" y="833"/>
                  <a:pt x="2318" y="831"/>
                  <a:pt x="2318" y="829"/>
                </a:cubicBezTo>
                <a:cubicBezTo>
                  <a:pt x="2318" y="829"/>
                  <a:pt x="2318" y="828"/>
                  <a:pt x="2318" y="827"/>
                </a:cubicBezTo>
                <a:cubicBezTo>
                  <a:pt x="2318" y="826"/>
                  <a:pt x="2319" y="826"/>
                  <a:pt x="2320" y="827"/>
                </a:cubicBezTo>
                <a:cubicBezTo>
                  <a:pt x="2320" y="827"/>
                  <a:pt x="2320" y="828"/>
                  <a:pt x="2320" y="828"/>
                </a:cubicBezTo>
                <a:cubicBezTo>
                  <a:pt x="2320" y="828"/>
                  <a:pt x="2320" y="829"/>
                  <a:pt x="2321" y="829"/>
                </a:cubicBezTo>
                <a:cubicBezTo>
                  <a:pt x="2321" y="828"/>
                  <a:pt x="2320" y="828"/>
                  <a:pt x="2321" y="827"/>
                </a:cubicBezTo>
                <a:cubicBezTo>
                  <a:pt x="2321" y="826"/>
                  <a:pt x="2321" y="826"/>
                  <a:pt x="2321" y="826"/>
                </a:cubicBezTo>
                <a:cubicBezTo>
                  <a:pt x="2321" y="825"/>
                  <a:pt x="2322" y="824"/>
                  <a:pt x="2322" y="824"/>
                </a:cubicBezTo>
                <a:cubicBezTo>
                  <a:pt x="2322" y="824"/>
                  <a:pt x="2324" y="825"/>
                  <a:pt x="2323" y="824"/>
                </a:cubicBezTo>
                <a:cubicBezTo>
                  <a:pt x="2323" y="824"/>
                  <a:pt x="2323" y="824"/>
                  <a:pt x="2323" y="823"/>
                </a:cubicBezTo>
                <a:cubicBezTo>
                  <a:pt x="2323" y="823"/>
                  <a:pt x="2323" y="823"/>
                  <a:pt x="2323" y="822"/>
                </a:cubicBezTo>
                <a:cubicBezTo>
                  <a:pt x="2323" y="822"/>
                  <a:pt x="2322" y="822"/>
                  <a:pt x="2322" y="821"/>
                </a:cubicBezTo>
                <a:cubicBezTo>
                  <a:pt x="2322" y="820"/>
                  <a:pt x="2323" y="820"/>
                  <a:pt x="2323" y="819"/>
                </a:cubicBezTo>
                <a:cubicBezTo>
                  <a:pt x="2323" y="818"/>
                  <a:pt x="2323" y="818"/>
                  <a:pt x="2323" y="817"/>
                </a:cubicBezTo>
                <a:cubicBezTo>
                  <a:pt x="2324" y="816"/>
                  <a:pt x="2324" y="816"/>
                  <a:pt x="2324" y="815"/>
                </a:cubicBezTo>
                <a:cubicBezTo>
                  <a:pt x="2325" y="814"/>
                  <a:pt x="2325" y="813"/>
                  <a:pt x="2325" y="812"/>
                </a:cubicBezTo>
                <a:cubicBezTo>
                  <a:pt x="2326" y="812"/>
                  <a:pt x="2326" y="812"/>
                  <a:pt x="2326" y="812"/>
                </a:cubicBezTo>
                <a:cubicBezTo>
                  <a:pt x="2327" y="811"/>
                  <a:pt x="2327" y="811"/>
                  <a:pt x="2328" y="811"/>
                </a:cubicBezTo>
                <a:cubicBezTo>
                  <a:pt x="2328" y="811"/>
                  <a:pt x="2328" y="811"/>
                  <a:pt x="2328" y="811"/>
                </a:cubicBezTo>
                <a:cubicBezTo>
                  <a:pt x="2329" y="810"/>
                  <a:pt x="2329" y="810"/>
                  <a:pt x="2330" y="810"/>
                </a:cubicBezTo>
                <a:cubicBezTo>
                  <a:pt x="2330" y="810"/>
                  <a:pt x="2331" y="810"/>
                  <a:pt x="2331" y="811"/>
                </a:cubicBezTo>
                <a:cubicBezTo>
                  <a:pt x="2331" y="811"/>
                  <a:pt x="2332" y="810"/>
                  <a:pt x="2332" y="810"/>
                </a:cubicBezTo>
                <a:cubicBezTo>
                  <a:pt x="2333" y="811"/>
                  <a:pt x="2333" y="812"/>
                  <a:pt x="2334" y="812"/>
                </a:cubicBezTo>
                <a:cubicBezTo>
                  <a:pt x="2335" y="812"/>
                  <a:pt x="2334" y="811"/>
                  <a:pt x="2334" y="811"/>
                </a:cubicBezTo>
                <a:cubicBezTo>
                  <a:pt x="2334" y="811"/>
                  <a:pt x="2334" y="810"/>
                  <a:pt x="2334" y="810"/>
                </a:cubicBezTo>
                <a:cubicBezTo>
                  <a:pt x="2334" y="810"/>
                  <a:pt x="2334" y="810"/>
                  <a:pt x="2333" y="809"/>
                </a:cubicBezTo>
                <a:cubicBezTo>
                  <a:pt x="2333" y="809"/>
                  <a:pt x="2333" y="809"/>
                  <a:pt x="2333" y="809"/>
                </a:cubicBezTo>
                <a:cubicBezTo>
                  <a:pt x="2332" y="808"/>
                  <a:pt x="2332" y="808"/>
                  <a:pt x="2331" y="807"/>
                </a:cubicBezTo>
                <a:cubicBezTo>
                  <a:pt x="2330" y="807"/>
                  <a:pt x="2330" y="807"/>
                  <a:pt x="2330" y="807"/>
                </a:cubicBezTo>
                <a:cubicBezTo>
                  <a:pt x="2329" y="807"/>
                  <a:pt x="2328" y="807"/>
                  <a:pt x="2327" y="807"/>
                </a:cubicBezTo>
                <a:cubicBezTo>
                  <a:pt x="2326" y="807"/>
                  <a:pt x="2326" y="806"/>
                  <a:pt x="2325" y="806"/>
                </a:cubicBezTo>
                <a:cubicBezTo>
                  <a:pt x="2325" y="805"/>
                  <a:pt x="2324" y="804"/>
                  <a:pt x="2323" y="804"/>
                </a:cubicBezTo>
                <a:cubicBezTo>
                  <a:pt x="2323" y="803"/>
                  <a:pt x="2322" y="802"/>
                  <a:pt x="2322" y="802"/>
                </a:cubicBezTo>
                <a:cubicBezTo>
                  <a:pt x="2322" y="801"/>
                  <a:pt x="2321" y="800"/>
                  <a:pt x="2321" y="799"/>
                </a:cubicBezTo>
                <a:cubicBezTo>
                  <a:pt x="2320" y="799"/>
                  <a:pt x="2320" y="798"/>
                  <a:pt x="2320" y="797"/>
                </a:cubicBezTo>
                <a:cubicBezTo>
                  <a:pt x="2319" y="796"/>
                  <a:pt x="2319" y="796"/>
                  <a:pt x="2318" y="795"/>
                </a:cubicBezTo>
                <a:cubicBezTo>
                  <a:pt x="2318" y="794"/>
                  <a:pt x="2317" y="794"/>
                  <a:pt x="2317" y="793"/>
                </a:cubicBezTo>
                <a:cubicBezTo>
                  <a:pt x="2316" y="792"/>
                  <a:pt x="2316" y="792"/>
                  <a:pt x="2315" y="791"/>
                </a:cubicBezTo>
                <a:cubicBezTo>
                  <a:pt x="2314" y="790"/>
                  <a:pt x="2314" y="789"/>
                  <a:pt x="2312" y="788"/>
                </a:cubicBezTo>
                <a:cubicBezTo>
                  <a:pt x="2311" y="787"/>
                  <a:pt x="2310" y="785"/>
                  <a:pt x="2309" y="784"/>
                </a:cubicBezTo>
                <a:cubicBezTo>
                  <a:pt x="2308" y="783"/>
                  <a:pt x="2308" y="782"/>
                  <a:pt x="2307" y="782"/>
                </a:cubicBezTo>
                <a:cubicBezTo>
                  <a:pt x="2307" y="781"/>
                  <a:pt x="2305" y="780"/>
                  <a:pt x="2305" y="780"/>
                </a:cubicBezTo>
                <a:cubicBezTo>
                  <a:pt x="2304" y="779"/>
                  <a:pt x="2305" y="778"/>
                  <a:pt x="2304" y="777"/>
                </a:cubicBezTo>
                <a:cubicBezTo>
                  <a:pt x="2304" y="777"/>
                  <a:pt x="2304" y="776"/>
                  <a:pt x="2303" y="775"/>
                </a:cubicBezTo>
                <a:cubicBezTo>
                  <a:pt x="2303" y="775"/>
                  <a:pt x="2301" y="775"/>
                  <a:pt x="2302" y="774"/>
                </a:cubicBezTo>
                <a:cubicBezTo>
                  <a:pt x="2302" y="773"/>
                  <a:pt x="2302" y="773"/>
                  <a:pt x="2302" y="773"/>
                </a:cubicBezTo>
                <a:cubicBezTo>
                  <a:pt x="2302" y="772"/>
                  <a:pt x="2302" y="772"/>
                  <a:pt x="2302" y="771"/>
                </a:cubicBezTo>
                <a:cubicBezTo>
                  <a:pt x="2302" y="771"/>
                  <a:pt x="2302" y="770"/>
                  <a:pt x="2302" y="769"/>
                </a:cubicBezTo>
                <a:cubicBezTo>
                  <a:pt x="2302" y="768"/>
                  <a:pt x="2303" y="767"/>
                  <a:pt x="2303" y="766"/>
                </a:cubicBezTo>
                <a:cubicBezTo>
                  <a:pt x="2303" y="766"/>
                  <a:pt x="2303" y="765"/>
                  <a:pt x="2303" y="764"/>
                </a:cubicBezTo>
                <a:cubicBezTo>
                  <a:pt x="2303" y="764"/>
                  <a:pt x="2303" y="763"/>
                  <a:pt x="2303" y="763"/>
                </a:cubicBezTo>
                <a:cubicBezTo>
                  <a:pt x="2303" y="763"/>
                  <a:pt x="2303" y="763"/>
                  <a:pt x="2304" y="763"/>
                </a:cubicBezTo>
                <a:cubicBezTo>
                  <a:pt x="2304" y="762"/>
                  <a:pt x="2303" y="762"/>
                  <a:pt x="2302" y="762"/>
                </a:cubicBezTo>
                <a:cubicBezTo>
                  <a:pt x="2302" y="762"/>
                  <a:pt x="2302" y="763"/>
                  <a:pt x="2301" y="763"/>
                </a:cubicBezTo>
                <a:cubicBezTo>
                  <a:pt x="2301" y="763"/>
                  <a:pt x="2301" y="762"/>
                  <a:pt x="2301" y="762"/>
                </a:cubicBezTo>
                <a:cubicBezTo>
                  <a:pt x="2301" y="762"/>
                  <a:pt x="2301" y="762"/>
                  <a:pt x="2300" y="761"/>
                </a:cubicBezTo>
                <a:cubicBezTo>
                  <a:pt x="2300" y="761"/>
                  <a:pt x="2300" y="760"/>
                  <a:pt x="2300" y="760"/>
                </a:cubicBezTo>
                <a:cubicBezTo>
                  <a:pt x="2300" y="759"/>
                  <a:pt x="2299" y="759"/>
                  <a:pt x="2299" y="758"/>
                </a:cubicBezTo>
                <a:cubicBezTo>
                  <a:pt x="2298" y="757"/>
                  <a:pt x="2298" y="757"/>
                  <a:pt x="2297" y="756"/>
                </a:cubicBezTo>
                <a:cubicBezTo>
                  <a:pt x="2297" y="756"/>
                  <a:pt x="2296" y="755"/>
                  <a:pt x="2295" y="755"/>
                </a:cubicBezTo>
                <a:cubicBezTo>
                  <a:pt x="2295" y="755"/>
                  <a:pt x="2294" y="755"/>
                  <a:pt x="2293" y="754"/>
                </a:cubicBezTo>
                <a:cubicBezTo>
                  <a:pt x="2292" y="754"/>
                  <a:pt x="2293" y="753"/>
                  <a:pt x="2293" y="753"/>
                </a:cubicBezTo>
                <a:cubicBezTo>
                  <a:pt x="2293" y="752"/>
                  <a:pt x="2294" y="751"/>
                  <a:pt x="2294" y="751"/>
                </a:cubicBezTo>
                <a:cubicBezTo>
                  <a:pt x="2295" y="750"/>
                  <a:pt x="2295" y="749"/>
                  <a:pt x="2296" y="749"/>
                </a:cubicBezTo>
                <a:cubicBezTo>
                  <a:pt x="2297" y="748"/>
                  <a:pt x="2298" y="747"/>
                  <a:pt x="2298" y="745"/>
                </a:cubicBezTo>
                <a:cubicBezTo>
                  <a:pt x="2299" y="744"/>
                  <a:pt x="2300" y="742"/>
                  <a:pt x="2301" y="741"/>
                </a:cubicBezTo>
                <a:cubicBezTo>
                  <a:pt x="2301" y="740"/>
                  <a:pt x="2301" y="739"/>
                  <a:pt x="2301" y="738"/>
                </a:cubicBezTo>
                <a:cubicBezTo>
                  <a:pt x="2301" y="738"/>
                  <a:pt x="2301" y="736"/>
                  <a:pt x="2301" y="736"/>
                </a:cubicBezTo>
                <a:cubicBezTo>
                  <a:pt x="2302" y="736"/>
                  <a:pt x="2302" y="737"/>
                  <a:pt x="2302" y="737"/>
                </a:cubicBezTo>
                <a:cubicBezTo>
                  <a:pt x="2302" y="737"/>
                  <a:pt x="2302" y="738"/>
                  <a:pt x="2302" y="738"/>
                </a:cubicBezTo>
                <a:cubicBezTo>
                  <a:pt x="2303" y="738"/>
                  <a:pt x="2303" y="739"/>
                  <a:pt x="2303" y="739"/>
                </a:cubicBezTo>
                <a:cubicBezTo>
                  <a:pt x="2303" y="739"/>
                  <a:pt x="2303" y="738"/>
                  <a:pt x="2303" y="738"/>
                </a:cubicBezTo>
                <a:cubicBezTo>
                  <a:pt x="2303" y="738"/>
                  <a:pt x="2303" y="737"/>
                  <a:pt x="2303" y="736"/>
                </a:cubicBezTo>
                <a:cubicBezTo>
                  <a:pt x="2304" y="736"/>
                  <a:pt x="2304" y="737"/>
                  <a:pt x="2304" y="737"/>
                </a:cubicBezTo>
                <a:cubicBezTo>
                  <a:pt x="2304" y="737"/>
                  <a:pt x="2304" y="737"/>
                  <a:pt x="2304" y="737"/>
                </a:cubicBezTo>
                <a:cubicBezTo>
                  <a:pt x="2305" y="737"/>
                  <a:pt x="2305" y="737"/>
                  <a:pt x="2305" y="737"/>
                </a:cubicBezTo>
                <a:cubicBezTo>
                  <a:pt x="2305" y="738"/>
                  <a:pt x="2305" y="738"/>
                  <a:pt x="2305" y="738"/>
                </a:cubicBezTo>
                <a:cubicBezTo>
                  <a:pt x="2306" y="738"/>
                  <a:pt x="2306" y="738"/>
                  <a:pt x="2306" y="737"/>
                </a:cubicBezTo>
                <a:cubicBezTo>
                  <a:pt x="2306" y="736"/>
                  <a:pt x="2307" y="737"/>
                  <a:pt x="2307" y="736"/>
                </a:cubicBezTo>
                <a:cubicBezTo>
                  <a:pt x="2308" y="736"/>
                  <a:pt x="2308" y="736"/>
                  <a:pt x="2308" y="736"/>
                </a:cubicBezTo>
                <a:cubicBezTo>
                  <a:pt x="2309" y="736"/>
                  <a:pt x="2309" y="737"/>
                  <a:pt x="2309" y="736"/>
                </a:cubicBezTo>
                <a:cubicBezTo>
                  <a:pt x="2310" y="736"/>
                  <a:pt x="2310" y="736"/>
                  <a:pt x="2311" y="735"/>
                </a:cubicBezTo>
                <a:cubicBezTo>
                  <a:pt x="2311" y="734"/>
                  <a:pt x="2312" y="734"/>
                  <a:pt x="2313" y="733"/>
                </a:cubicBezTo>
                <a:cubicBezTo>
                  <a:pt x="2313" y="733"/>
                  <a:pt x="2313" y="732"/>
                  <a:pt x="2314" y="732"/>
                </a:cubicBezTo>
                <a:cubicBezTo>
                  <a:pt x="2314" y="732"/>
                  <a:pt x="2314" y="733"/>
                  <a:pt x="2315" y="733"/>
                </a:cubicBezTo>
                <a:cubicBezTo>
                  <a:pt x="2315" y="734"/>
                  <a:pt x="2315" y="734"/>
                  <a:pt x="2316" y="734"/>
                </a:cubicBezTo>
                <a:cubicBezTo>
                  <a:pt x="2316" y="734"/>
                  <a:pt x="2316" y="734"/>
                  <a:pt x="2316" y="734"/>
                </a:cubicBezTo>
                <a:cubicBezTo>
                  <a:pt x="2316" y="734"/>
                  <a:pt x="2316" y="734"/>
                  <a:pt x="2316" y="734"/>
                </a:cubicBezTo>
                <a:cubicBezTo>
                  <a:pt x="2316" y="734"/>
                  <a:pt x="2316" y="734"/>
                  <a:pt x="2316" y="733"/>
                </a:cubicBezTo>
                <a:cubicBezTo>
                  <a:pt x="2315" y="733"/>
                  <a:pt x="2316" y="732"/>
                  <a:pt x="2316" y="732"/>
                </a:cubicBezTo>
                <a:cubicBezTo>
                  <a:pt x="2315" y="732"/>
                  <a:pt x="2315" y="732"/>
                  <a:pt x="2315" y="731"/>
                </a:cubicBezTo>
                <a:cubicBezTo>
                  <a:pt x="2315" y="731"/>
                  <a:pt x="2315" y="731"/>
                  <a:pt x="2316" y="730"/>
                </a:cubicBezTo>
                <a:cubicBezTo>
                  <a:pt x="2317" y="730"/>
                  <a:pt x="2318" y="730"/>
                  <a:pt x="2318" y="730"/>
                </a:cubicBezTo>
                <a:cubicBezTo>
                  <a:pt x="2319" y="730"/>
                  <a:pt x="2320" y="730"/>
                  <a:pt x="2320" y="729"/>
                </a:cubicBezTo>
                <a:cubicBezTo>
                  <a:pt x="2320" y="728"/>
                  <a:pt x="2320" y="728"/>
                  <a:pt x="2321" y="728"/>
                </a:cubicBezTo>
                <a:cubicBezTo>
                  <a:pt x="2321" y="728"/>
                  <a:pt x="2321" y="728"/>
                  <a:pt x="2322" y="728"/>
                </a:cubicBezTo>
                <a:cubicBezTo>
                  <a:pt x="2322" y="729"/>
                  <a:pt x="2322" y="729"/>
                  <a:pt x="2322" y="728"/>
                </a:cubicBezTo>
                <a:cubicBezTo>
                  <a:pt x="2323" y="728"/>
                  <a:pt x="2322" y="728"/>
                  <a:pt x="2321" y="727"/>
                </a:cubicBezTo>
                <a:cubicBezTo>
                  <a:pt x="2321" y="727"/>
                  <a:pt x="2321" y="726"/>
                  <a:pt x="2322" y="726"/>
                </a:cubicBezTo>
                <a:cubicBezTo>
                  <a:pt x="2322" y="725"/>
                  <a:pt x="2322" y="725"/>
                  <a:pt x="2322" y="725"/>
                </a:cubicBezTo>
                <a:cubicBezTo>
                  <a:pt x="2322" y="725"/>
                  <a:pt x="2322" y="724"/>
                  <a:pt x="2323" y="724"/>
                </a:cubicBezTo>
                <a:cubicBezTo>
                  <a:pt x="2323" y="724"/>
                  <a:pt x="2323" y="724"/>
                  <a:pt x="2324" y="724"/>
                </a:cubicBezTo>
                <a:cubicBezTo>
                  <a:pt x="2326" y="724"/>
                  <a:pt x="2327" y="724"/>
                  <a:pt x="2330" y="724"/>
                </a:cubicBezTo>
                <a:cubicBezTo>
                  <a:pt x="2331" y="723"/>
                  <a:pt x="2331" y="722"/>
                  <a:pt x="2332" y="722"/>
                </a:cubicBezTo>
                <a:cubicBezTo>
                  <a:pt x="2333" y="721"/>
                  <a:pt x="2334" y="720"/>
                  <a:pt x="2335" y="720"/>
                </a:cubicBezTo>
                <a:cubicBezTo>
                  <a:pt x="2336" y="720"/>
                  <a:pt x="2336" y="720"/>
                  <a:pt x="2337" y="720"/>
                </a:cubicBezTo>
                <a:cubicBezTo>
                  <a:pt x="2337" y="719"/>
                  <a:pt x="2337" y="719"/>
                  <a:pt x="2338" y="718"/>
                </a:cubicBezTo>
                <a:cubicBezTo>
                  <a:pt x="2338" y="718"/>
                  <a:pt x="2339" y="719"/>
                  <a:pt x="2339" y="718"/>
                </a:cubicBezTo>
                <a:cubicBezTo>
                  <a:pt x="2340" y="718"/>
                  <a:pt x="2340" y="718"/>
                  <a:pt x="2340" y="718"/>
                </a:cubicBezTo>
                <a:cubicBezTo>
                  <a:pt x="2341" y="717"/>
                  <a:pt x="2342" y="717"/>
                  <a:pt x="2343" y="717"/>
                </a:cubicBezTo>
                <a:cubicBezTo>
                  <a:pt x="2343" y="717"/>
                  <a:pt x="2344" y="716"/>
                  <a:pt x="2345" y="716"/>
                </a:cubicBezTo>
                <a:cubicBezTo>
                  <a:pt x="2345" y="716"/>
                  <a:pt x="2345" y="716"/>
                  <a:pt x="2346" y="717"/>
                </a:cubicBezTo>
                <a:cubicBezTo>
                  <a:pt x="2346" y="717"/>
                  <a:pt x="2347" y="717"/>
                  <a:pt x="2347" y="717"/>
                </a:cubicBezTo>
                <a:cubicBezTo>
                  <a:pt x="2348" y="717"/>
                  <a:pt x="2349" y="717"/>
                  <a:pt x="2349" y="718"/>
                </a:cubicBezTo>
                <a:cubicBezTo>
                  <a:pt x="2350" y="718"/>
                  <a:pt x="2351" y="718"/>
                  <a:pt x="2352" y="718"/>
                </a:cubicBezTo>
                <a:cubicBezTo>
                  <a:pt x="2353" y="719"/>
                  <a:pt x="2353" y="719"/>
                  <a:pt x="2354" y="720"/>
                </a:cubicBezTo>
                <a:cubicBezTo>
                  <a:pt x="2355" y="720"/>
                  <a:pt x="2355" y="721"/>
                  <a:pt x="2356" y="720"/>
                </a:cubicBezTo>
                <a:cubicBezTo>
                  <a:pt x="2356" y="720"/>
                  <a:pt x="2356" y="720"/>
                  <a:pt x="2356" y="720"/>
                </a:cubicBezTo>
                <a:cubicBezTo>
                  <a:pt x="2357" y="719"/>
                  <a:pt x="2357" y="718"/>
                  <a:pt x="2358" y="718"/>
                </a:cubicBezTo>
                <a:cubicBezTo>
                  <a:pt x="2360" y="717"/>
                  <a:pt x="2359" y="719"/>
                  <a:pt x="2360" y="719"/>
                </a:cubicBezTo>
                <a:cubicBezTo>
                  <a:pt x="2361" y="719"/>
                  <a:pt x="2362" y="719"/>
                  <a:pt x="2363" y="719"/>
                </a:cubicBezTo>
                <a:cubicBezTo>
                  <a:pt x="2364" y="720"/>
                  <a:pt x="2364" y="720"/>
                  <a:pt x="2365" y="721"/>
                </a:cubicBezTo>
                <a:cubicBezTo>
                  <a:pt x="2365" y="722"/>
                  <a:pt x="2365" y="722"/>
                  <a:pt x="2366" y="723"/>
                </a:cubicBezTo>
                <a:cubicBezTo>
                  <a:pt x="2366" y="723"/>
                  <a:pt x="2366" y="724"/>
                  <a:pt x="2366" y="724"/>
                </a:cubicBezTo>
                <a:cubicBezTo>
                  <a:pt x="2366" y="725"/>
                  <a:pt x="2367" y="725"/>
                  <a:pt x="2367" y="726"/>
                </a:cubicBezTo>
                <a:cubicBezTo>
                  <a:pt x="2367" y="726"/>
                  <a:pt x="2367" y="727"/>
                  <a:pt x="2367" y="728"/>
                </a:cubicBezTo>
                <a:cubicBezTo>
                  <a:pt x="2367" y="729"/>
                  <a:pt x="2367" y="731"/>
                  <a:pt x="2366" y="732"/>
                </a:cubicBezTo>
                <a:cubicBezTo>
                  <a:pt x="2366" y="734"/>
                  <a:pt x="2365" y="736"/>
                  <a:pt x="2365" y="737"/>
                </a:cubicBezTo>
                <a:cubicBezTo>
                  <a:pt x="2365" y="738"/>
                  <a:pt x="2365" y="740"/>
                  <a:pt x="2366" y="740"/>
                </a:cubicBezTo>
                <a:cubicBezTo>
                  <a:pt x="2367" y="741"/>
                  <a:pt x="2368" y="741"/>
                  <a:pt x="2369" y="741"/>
                </a:cubicBezTo>
                <a:cubicBezTo>
                  <a:pt x="2370" y="742"/>
                  <a:pt x="2371" y="742"/>
                  <a:pt x="2372" y="742"/>
                </a:cubicBezTo>
                <a:cubicBezTo>
                  <a:pt x="2372" y="741"/>
                  <a:pt x="2373" y="741"/>
                  <a:pt x="2374" y="741"/>
                </a:cubicBezTo>
                <a:cubicBezTo>
                  <a:pt x="2374" y="740"/>
                  <a:pt x="2375" y="740"/>
                  <a:pt x="2375" y="739"/>
                </a:cubicBezTo>
                <a:cubicBezTo>
                  <a:pt x="2376" y="739"/>
                  <a:pt x="2377" y="739"/>
                  <a:pt x="2378" y="740"/>
                </a:cubicBezTo>
                <a:cubicBezTo>
                  <a:pt x="2378" y="740"/>
                  <a:pt x="2378" y="740"/>
                  <a:pt x="2378" y="741"/>
                </a:cubicBezTo>
                <a:cubicBezTo>
                  <a:pt x="2378" y="741"/>
                  <a:pt x="2378" y="741"/>
                  <a:pt x="2378" y="742"/>
                </a:cubicBezTo>
                <a:cubicBezTo>
                  <a:pt x="2378" y="743"/>
                  <a:pt x="2378" y="743"/>
                  <a:pt x="2378" y="744"/>
                </a:cubicBezTo>
                <a:cubicBezTo>
                  <a:pt x="2379" y="745"/>
                  <a:pt x="2380" y="745"/>
                  <a:pt x="2379" y="746"/>
                </a:cubicBezTo>
                <a:cubicBezTo>
                  <a:pt x="2378" y="746"/>
                  <a:pt x="2377" y="746"/>
                  <a:pt x="2377" y="746"/>
                </a:cubicBezTo>
                <a:cubicBezTo>
                  <a:pt x="2376" y="746"/>
                  <a:pt x="2375" y="747"/>
                  <a:pt x="2374" y="747"/>
                </a:cubicBezTo>
                <a:cubicBezTo>
                  <a:pt x="2374" y="747"/>
                  <a:pt x="2373" y="747"/>
                  <a:pt x="2372" y="747"/>
                </a:cubicBezTo>
                <a:cubicBezTo>
                  <a:pt x="2370" y="748"/>
                  <a:pt x="2369" y="750"/>
                  <a:pt x="2369" y="751"/>
                </a:cubicBezTo>
                <a:cubicBezTo>
                  <a:pt x="2369" y="752"/>
                  <a:pt x="2368" y="753"/>
                  <a:pt x="2368" y="754"/>
                </a:cubicBezTo>
                <a:cubicBezTo>
                  <a:pt x="2367" y="754"/>
                  <a:pt x="2366" y="754"/>
                  <a:pt x="2367" y="753"/>
                </a:cubicBezTo>
                <a:cubicBezTo>
                  <a:pt x="2367" y="753"/>
                  <a:pt x="2367" y="753"/>
                  <a:pt x="2368" y="752"/>
                </a:cubicBezTo>
                <a:cubicBezTo>
                  <a:pt x="2368" y="752"/>
                  <a:pt x="2368" y="751"/>
                  <a:pt x="2368" y="751"/>
                </a:cubicBezTo>
                <a:cubicBezTo>
                  <a:pt x="2369" y="750"/>
                  <a:pt x="2369" y="750"/>
                  <a:pt x="2369" y="749"/>
                </a:cubicBezTo>
                <a:cubicBezTo>
                  <a:pt x="2369" y="747"/>
                  <a:pt x="2371" y="746"/>
                  <a:pt x="2372" y="746"/>
                </a:cubicBezTo>
                <a:cubicBezTo>
                  <a:pt x="2373" y="746"/>
                  <a:pt x="2373" y="746"/>
                  <a:pt x="2374" y="746"/>
                </a:cubicBezTo>
                <a:cubicBezTo>
                  <a:pt x="2374" y="746"/>
                  <a:pt x="2374" y="746"/>
                  <a:pt x="2375" y="746"/>
                </a:cubicBezTo>
                <a:cubicBezTo>
                  <a:pt x="2375" y="746"/>
                  <a:pt x="2376" y="745"/>
                  <a:pt x="2376" y="744"/>
                </a:cubicBezTo>
                <a:cubicBezTo>
                  <a:pt x="2376" y="743"/>
                  <a:pt x="2375" y="742"/>
                  <a:pt x="2374" y="743"/>
                </a:cubicBezTo>
                <a:cubicBezTo>
                  <a:pt x="2374" y="743"/>
                  <a:pt x="2373" y="743"/>
                  <a:pt x="2372" y="744"/>
                </a:cubicBezTo>
                <a:cubicBezTo>
                  <a:pt x="2371" y="744"/>
                  <a:pt x="2371" y="743"/>
                  <a:pt x="2370" y="743"/>
                </a:cubicBezTo>
                <a:cubicBezTo>
                  <a:pt x="2369" y="743"/>
                  <a:pt x="2368" y="743"/>
                  <a:pt x="2367" y="743"/>
                </a:cubicBezTo>
                <a:cubicBezTo>
                  <a:pt x="2366" y="743"/>
                  <a:pt x="2365" y="743"/>
                  <a:pt x="2364" y="743"/>
                </a:cubicBezTo>
                <a:cubicBezTo>
                  <a:pt x="2363" y="742"/>
                  <a:pt x="2362" y="742"/>
                  <a:pt x="2361" y="742"/>
                </a:cubicBezTo>
                <a:cubicBezTo>
                  <a:pt x="2359" y="742"/>
                  <a:pt x="2357" y="742"/>
                  <a:pt x="2356" y="742"/>
                </a:cubicBezTo>
                <a:cubicBezTo>
                  <a:pt x="2355" y="742"/>
                  <a:pt x="2354" y="741"/>
                  <a:pt x="2354" y="741"/>
                </a:cubicBezTo>
                <a:cubicBezTo>
                  <a:pt x="2353" y="741"/>
                  <a:pt x="2352" y="741"/>
                  <a:pt x="2351" y="741"/>
                </a:cubicBezTo>
                <a:cubicBezTo>
                  <a:pt x="2351" y="740"/>
                  <a:pt x="2350" y="739"/>
                  <a:pt x="2349" y="740"/>
                </a:cubicBezTo>
                <a:cubicBezTo>
                  <a:pt x="2349" y="741"/>
                  <a:pt x="2349" y="741"/>
                  <a:pt x="2349" y="741"/>
                </a:cubicBezTo>
                <a:cubicBezTo>
                  <a:pt x="2348" y="741"/>
                  <a:pt x="2348" y="741"/>
                  <a:pt x="2348" y="741"/>
                </a:cubicBezTo>
                <a:cubicBezTo>
                  <a:pt x="2347" y="741"/>
                  <a:pt x="2347" y="741"/>
                  <a:pt x="2347" y="741"/>
                </a:cubicBezTo>
                <a:cubicBezTo>
                  <a:pt x="2346" y="741"/>
                  <a:pt x="2345" y="742"/>
                  <a:pt x="2345" y="743"/>
                </a:cubicBezTo>
                <a:cubicBezTo>
                  <a:pt x="2344" y="744"/>
                  <a:pt x="2344" y="744"/>
                  <a:pt x="2344" y="745"/>
                </a:cubicBezTo>
                <a:cubicBezTo>
                  <a:pt x="2343" y="746"/>
                  <a:pt x="2343" y="746"/>
                  <a:pt x="2342" y="746"/>
                </a:cubicBezTo>
                <a:cubicBezTo>
                  <a:pt x="2341" y="746"/>
                  <a:pt x="2341" y="747"/>
                  <a:pt x="2341" y="748"/>
                </a:cubicBezTo>
                <a:cubicBezTo>
                  <a:pt x="2342" y="748"/>
                  <a:pt x="2342" y="748"/>
                  <a:pt x="2342" y="748"/>
                </a:cubicBezTo>
                <a:cubicBezTo>
                  <a:pt x="2343" y="749"/>
                  <a:pt x="2343" y="749"/>
                  <a:pt x="2343" y="749"/>
                </a:cubicBezTo>
                <a:cubicBezTo>
                  <a:pt x="2344" y="750"/>
                  <a:pt x="2344" y="750"/>
                  <a:pt x="2344" y="750"/>
                </a:cubicBezTo>
                <a:cubicBezTo>
                  <a:pt x="2344" y="751"/>
                  <a:pt x="2344" y="751"/>
                  <a:pt x="2345" y="752"/>
                </a:cubicBezTo>
                <a:cubicBezTo>
                  <a:pt x="2345" y="752"/>
                  <a:pt x="2346" y="752"/>
                  <a:pt x="2347" y="752"/>
                </a:cubicBezTo>
                <a:cubicBezTo>
                  <a:pt x="2347" y="752"/>
                  <a:pt x="2347" y="752"/>
                  <a:pt x="2347" y="753"/>
                </a:cubicBezTo>
                <a:cubicBezTo>
                  <a:pt x="2347" y="753"/>
                  <a:pt x="2347" y="753"/>
                  <a:pt x="2346" y="753"/>
                </a:cubicBezTo>
                <a:cubicBezTo>
                  <a:pt x="2346" y="753"/>
                  <a:pt x="2346" y="753"/>
                  <a:pt x="2346" y="753"/>
                </a:cubicBezTo>
                <a:cubicBezTo>
                  <a:pt x="2345" y="753"/>
                  <a:pt x="2345" y="752"/>
                  <a:pt x="2345" y="753"/>
                </a:cubicBezTo>
                <a:cubicBezTo>
                  <a:pt x="2344" y="753"/>
                  <a:pt x="2344" y="753"/>
                  <a:pt x="2344" y="753"/>
                </a:cubicBezTo>
                <a:cubicBezTo>
                  <a:pt x="2344" y="753"/>
                  <a:pt x="2343" y="753"/>
                  <a:pt x="2342" y="753"/>
                </a:cubicBezTo>
                <a:cubicBezTo>
                  <a:pt x="2342" y="753"/>
                  <a:pt x="2342" y="753"/>
                  <a:pt x="2341" y="752"/>
                </a:cubicBezTo>
                <a:cubicBezTo>
                  <a:pt x="2341" y="752"/>
                  <a:pt x="2340" y="752"/>
                  <a:pt x="2339" y="752"/>
                </a:cubicBezTo>
                <a:cubicBezTo>
                  <a:pt x="2338" y="752"/>
                  <a:pt x="2337" y="752"/>
                  <a:pt x="2336" y="751"/>
                </a:cubicBezTo>
                <a:cubicBezTo>
                  <a:pt x="2335" y="751"/>
                  <a:pt x="2335" y="751"/>
                  <a:pt x="2334" y="751"/>
                </a:cubicBezTo>
                <a:cubicBezTo>
                  <a:pt x="2333" y="751"/>
                  <a:pt x="2333" y="752"/>
                  <a:pt x="2333" y="753"/>
                </a:cubicBezTo>
                <a:cubicBezTo>
                  <a:pt x="2332" y="754"/>
                  <a:pt x="2332" y="754"/>
                  <a:pt x="2333" y="755"/>
                </a:cubicBezTo>
                <a:cubicBezTo>
                  <a:pt x="2334" y="756"/>
                  <a:pt x="2334" y="756"/>
                  <a:pt x="2335" y="756"/>
                </a:cubicBezTo>
                <a:cubicBezTo>
                  <a:pt x="2336" y="756"/>
                  <a:pt x="2337" y="756"/>
                  <a:pt x="2338" y="756"/>
                </a:cubicBezTo>
                <a:cubicBezTo>
                  <a:pt x="2339" y="757"/>
                  <a:pt x="2339" y="758"/>
                  <a:pt x="2340" y="758"/>
                </a:cubicBezTo>
                <a:cubicBezTo>
                  <a:pt x="2341" y="759"/>
                  <a:pt x="2342" y="761"/>
                  <a:pt x="2342" y="762"/>
                </a:cubicBezTo>
                <a:cubicBezTo>
                  <a:pt x="2342" y="763"/>
                  <a:pt x="2342" y="763"/>
                  <a:pt x="2342" y="764"/>
                </a:cubicBezTo>
                <a:cubicBezTo>
                  <a:pt x="2342" y="764"/>
                  <a:pt x="2343" y="765"/>
                  <a:pt x="2343" y="765"/>
                </a:cubicBezTo>
                <a:cubicBezTo>
                  <a:pt x="2344" y="767"/>
                  <a:pt x="2344" y="768"/>
                  <a:pt x="2345" y="770"/>
                </a:cubicBezTo>
                <a:cubicBezTo>
                  <a:pt x="2345" y="771"/>
                  <a:pt x="2344" y="772"/>
                  <a:pt x="2345" y="772"/>
                </a:cubicBezTo>
                <a:cubicBezTo>
                  <a:pt x="2345" y="772"/>
                  <a:pt x="2346" y="772"/>
                  <a:pt x="2346" y="772"/>
                </a:cubicBezTo>
                <a:cubicBezTo>
                  <a:pt x="2346" y="772"/>
                  <a:pt x="2347" y="772"/>
                  <a:pt x="2347" y="772"/>
                </a:cubicBezTo>
                <a:cubicBezTo>
                  <a:pt x="2348" y="772"/>
                  <a:pt x="2349" y="772"/>
                  <a:pt x="2349" y="773"/>
                </a:cubicBezTo>
                <a:cubicBezTo>
                  <a:pt x="2350" y="773"/>
                  <a:pt x="2350" y="774"/>
                  <a:pt x="2351" y="775"/>
                </a:cubicBezTo>
                <a:cubicBezTo>
                  <a:pt x="2351" y="775"/>
                  <a:pt x="2352" y="776"/>
                  <a:pt x="2352" y="776"/>
                </a:cubicBezTo>
                <a:cubicBezTo>
                  <a:pt x="2353" y="777"/>
                  <a:pt x="2354" y="776"/>
                  <a:pt x="2355" y="776"/>
                </a:cubicBezTo>
                <a:cubicBezTo>
                  <a:pt x="2355" y="776"/>
                  <a:pt x="2356" y="777"/>
                  <a:pt x="2356" y="777"/>
                </a:cubicBezTo>
                <a:cubicBezTo>
                  <a:pt x="2357" y="777"/>
                  <a:pt x="2358" y="776"/>
                  <a:pt x="2359" y="777"/>
                </a:cubicBezTo>
                <a:cubicBezTo>
                  <a:pt x="2359" y="777"/>
                  <a:pt x="2361" y="777"/>
                  <a:pt x="2360" y="778"/>
                </a:cubicBezTo>
                <a:cubicBezTo>
                  <a:pt x="2360" y="778"/>
                  <a:pt x="2360" y="778"/>
                  <a:pt x="2360" y="778"/>
                </a:cubicBezTo>
                <a:cubicBezTo>
                  <a:pt x="2359" y="779"/>
                  <a:pt x="2360" y="779"/>
                  <a:pt x="2360" y="779"/>
                </a:cubicBezTo>
                <a:cubicBezTo>
                  <a:pt x="2361" y="780"/>
                  <a:pt x="2360" y="781"/>
                  <a:pt x="2360" y="781"/>
                </a:cubicBezTo>
                <a:cubicBezTo>
                  <a:pt x="2360" y="782"/>
                  <a:pt x="2359" y="783"/>
                  <a:pt x="2359" y="784"/>
                </a:cubicBezTo>
                <a:cubicBezTo>
                  <a:pt x="2358" y="784"/>
                  <a:pt x="2358" y="785"/>
                  <a:pt x="2358" y="785"/>
                </a:cubicBezTo>
                <a:cubicBezTo>
                  <a:pt x="2357" y="786"/>
                  <a:pt x="2358" y="786"/>
                  <a:pt x="2358" y="787"/>
                </a:cubicBezTo>
                <a:cubicBezTo>
                  <a:pt x="2358" y="788"/>
                  <a:pt x="2358" y="789"/>
                  <a:pt x="2358" y="791"/>
                </a:cubicBezTo>
                <a:cubicBezTo>
                  <a:pt x="2358" y="792"/>
                  <a:pt x="2358" y="792"/>
                  <a:pt x="2358" y="793"/>
                </a:cubicBezTo>
                <a:cubicBezTo>
                  <a:pt x="2359" y="794"/>
                  <a:pt x="2359" y="794"/>
                  <a:pt x="2359" y="795"/>
                </a:cubicBezTo>
                <a:cubicBezTo>
                  <a:pt x="2360" y="796"/>
                  <a:pt x="2361" y="797"/>
                  <a:pt x="2361" y="798"/>
                </a:cubicBezTo>
                <a:cubicBezTo>
                  <a:pt x="2362" y="799"/>
                  <a:pt x="2362" y="800"/>
                  <a:pt x="2363" y="801"/>
                </a:cubicBezTo>
                <a:cubicBezTo>
                  <a:pt x="2363" y="801"/>
                  <a:pt x="2363" y="801"/>
                  <a:pt x="2363" y="800"/>
                </a:cubicBezTo>
                <a:cubicBezTo>
                  <a:pt x="2363" y="800"/>
                  <a:pt x="2363" y="800"/>
                  <a:pt x="2363" y="799"/>
                </a:cubicBezTo>
                <a:cubicBezTo>
                  <a:pt x="2363" y="799"/>
                  <a:pt x="2362" y="799"/>
                  <a:pt x="2362" y="798"/>
                </a:cubicBezTo>
                <a:cubicBezTo>
                  <a:pt x="2362" y="797"/>
                  <a:pt x="2362" y="796"/>
                  <a:pt x="2362" y="796"/>
                </a:cubicBezTo>
                <a:cubicBezTo>
                  <a:pt x="2362" y="795"/>
                  <a:pt x="2363" y="795"/>
                  <a:pt x="2363" y="795"/>
                </a:cubicBezTo>
                <a:cubicBezTo>
                  <a:pt x="2363" y="794"/>
                  <a:pt x="2363" y="794"/>
                  <a:pt x="2363" y="793"/>
                </a:cubicBezTo>
                <a:cubicBezTo>
                  <a:pt x="2363" y="793"/>
                  <a:pt x="2364" y="791"/>
                  <a:pt x="2363" y="792"/>
                </a:cubicBezTo>
                <a:cubicBezTo>
                  <a:pt x="2362" y="792"/>
                  <a:pt x="2362" y="793"/>
                  <a:pt x="2362" y="792"/>
                </a:cubicBezTo>
                <a:cubicBezTo>
                  <a:pt x="2362" y="792"/>
                  <a:pt x="2362" y="792"/>
                  <a:pt x="2363" y="791"/>
                </a:cubicBezTo>
                <a:cubicBezTo>
                  <a:pt x="2363" y="791"/>
                  <a:pt x="2363" y="790"/>
                  <a:pt x="2363" y="790"/>
                </a:cubicBezTo>
                <a:cubicBezTo>
                  <a:pt x="2363" y="789"/>
                  <a:pt x="2364" y="789"/>
                  <a:pt x="2364" y="788"/>
                </a:cubicBezTo>
                <a:cubicBezTo>
                  <a:pt x="2364" y="788"/>
                  <a:pt x="2365" y="788"/>
                  <a:pt x="2365" y="787"/>
                </a:cubicBezTo>
                <a:cubicBezTo>
                  <a:pt x="2366" y="787"/>
                  <a:pt x="2367" y="787"/>
                  <a:pt x="2368" y="787"/>
                </a:cubicBezTo>
                <a:cubicBezTo>
                  <a:pt x="2368" y="787"/>
                  <a:pt x="2368" y="787"/>
                  <a:pt x="2369" y="787"/>
                </a:cubicBezTo>
                <a:cubicBezTo>
                  <a:pt x="2369" y="786"/>
                  <a:pt x="2369" y="786"/>
                  <a:pt x="2370" y="786"/>
                </a:cubicBezTo>
                <a:cubicBezTo>
                  <a:pt x="2371" y="786"/>
                  <a:pt x="2372" y="786"/>
                  <a:pt x="2372" y="786"/>
                </a:cubicBezTo>
                <a:cubicBezTo>
                  <a:pt x="2373" y="786"/>
                  <a:pt x="2373" y="786"/>
                  <a:pt x="2373" y="786"/>
                </a:cubicBezTo>
                <a:cubicBezTo>
                  <a:pt x="2373" y="786"/>
                  <a:pt x="2373" y="786"/>
                  <a:pt x="2373" y="786"/>
                </a:cubicBezTo>
                <a:cubicBezTo>
                  <a:pt x="2373" y="787"/>
                  <a:pt x="2374" y="787"/>
                  <a:pt x="2374" y="787"/>
                </a:cubicBezTo>
                <a:cubicBezTo>
                  <a:pt x="2375" y="788"/>
                  <a:pt x="2375" y="789"/>
                  <a:pt x="2375" y="790"/>
                </a:cubicBezTo>
                <a:cubicBezTo>
                  <a:pt x="2375" y="790"/>
                  <a:pt x="2375" y="791"/>
                  <a:pt x="2375" y="791"/>
                </a:cubicBezTo>
                <a:cubicBezTo>
                  <a:pt x="2375" y="792"/>
                  <a:pt x="2376" y="792"/>
                  <a:pt x="2376" y="792"/>
                </a:cubicBezTo>
                <a:cubicBezTo>
                  <a:pt x="2376" y="793"/>
                  <a:pt x="2376" y="793"/>
                  <a:pt x="2376" y="794"/>
                </a:cubicBezTo>
                <a:cubicBezTo>
                  <a:pt x="2376" y="795"/>
                  <a:pt x="2377" y="795"/>
                  <a:pt x="2377" y="796"/>
                </a:cubicBezTo>
                <a:cubicBezTo>
                  <a:pt x="2378" y="796"/>
                  <a:pt x="2378" y="797"/>
                  <a:pt x="2379" y="797"/>
                </a:cubicBezTo>
                <a:cubicBezTo>
                  <a:pt x="2380" y="798"/>
                  <a:pt x="2381" y="798"/>
                  <a:pt x="2381" y="799"/>
                </a:cubicBezTo>
                <a:cubicBezTo>
                  <a:pt x="2382" y="799"/>
                  <a:pt x="2383" y="800"/>
                  <a:pt x="2383" y="801"/>
                </a:cubicBezTo>
                <a:cubicBezTo>
                  <a:pt x="2384" y="801"/>
                  <a:pt x="2384" y="802"/>
                  <a:pt x="2383" y="803"/>
                </a:cubicBezTo>
                <a:close/>
                <a:moveTo>
                  <a:pt x="2458" y="727"/>
                </a:moveTo>
                <a:cubicBezTo>
                  <a:pt x="2457" y="728"/>
                  <a:pt x="2458" y="729"/>
                  <a:pt x="2457" y="730"/>
                </a:cubicBezTo>
                <a:cubicBezTo>
                  <a:pt x="2456" y="730"/>
                  <a:pt x="2456" y="730"/>
                  <a:pt x="2455" y="730"/>
                </a:cubicBezTo>
                <a:cubicBezTo>
                  <a:pt x="2454" y="730"/>
                  <a:pt x="2453" y="730"/>
                  <a:pt x="2453" y="731"/>
                </a:cubicBezTo>
                <a:cubicBezTo>
                  <a:pt x="2452" y="732"/>
                  <a:pt x="2452" y="733"/>
                  <a:pt x="2451" y="733"/>
                </a:cubicBezTo>
                <a:cubicBezTo>
                  <a:pt x="2450" y="733"/>
                  <a:pt x="2450" y="733"/>
                  <a:pt x="2449" y="733"/>
                </a:cubicBezTo>
                <a:cubicBezTo>
                  <a:pt x="2449" y="734"/>
                  <a:pt x="2449" y="735"/>
                  <a:pt x="2448" y="735"/>
                </a:cubicBezTo>
                <a:cubicBezTo>
                  <a:pt x="2447" y="735"/>
                  <a:pt x="2446" y="735"/>
                  <a:pt x="2445" y="734"/>
                </a:cubicBezTo>
                <a:cubicBezTo>
                  <a:pt x="2445" y="734"/>
                  <a:pt x="2444" y="734"/>
                  <a:pt x="2443" y="734"/>
                </a:cubicBezTo>
                <a:cubicBezTo>
                  <a:pt x="2443" y="734"/>
                  <a:pt x="2442" y="734"/>
                  <a:pt x="2442" y="734"/>
                </a:cubicBezTo>
                <a:cubicBezTo>
                  <a:pt x="2440" y="734"/>
                  <a:pt x="2441" y="734"/>
                  <a:pt x="2441" y="735"/>
                </a:cubicBezTo>
                <a:cubicBezTo>
                  <a:pt x="2442" y="736"/>
                  <a:pt x="2441" y="735"/>
                  <a:pt x="2440" y="736"/>
                </a:cubicBezTo>
                <a:cubicBezTo>
                  <a:pt x="2440" y="736"/>
                  <a:pt x="2441" y="737"/>
                  <a:pt x="2441" y="738"/>
                </a:cubicBezTo>
                <a:cubicBezTo>
                  <a:pt x="2441" y="738"/>
                  <a:pt x="2440" y="738"/>
                  <a:pt x="2440" y="739"/>
                </a:cubicBezTo>
                <a:cubicBezTo>
                  <a:pt x="2441" y="740"/>
                  <a:pt x="2443" y="739"/>
                  <a:pt x="2444" y="739"/>
                </a:cubicBezTo>
                <a:cubicBezTo>
                  <a:pt x="2445" y="740"/>
                  <a:pt x="2445" y="741"/>
                  <a:pt x="2445" y="742"/>
                </a:cubicBezTo>
                <a:cubicBezTo>
                  <a:pt x="2445" y="744"/>
                  <a:pt x="2445" y="745"/>
                  <a:pt x="2445" y="746"/>
                </a:cubicBezTo>
                <a:cubicBezTo>
                  <a:pt x="2444" y="747"/>
                  <a:pt x="2444" y="748"/>
                  <a:pt x="2444" y="749"/>
                </a:cubicBezTo>
                <a:cubicBezTo>
                  <a:pt x="2444" y="749"/>
                  <a:pt x="2444" y="750"/>
                  <a:pt x="2444" y="750"/>
                </a:cubicBezTo>
                <a:cubicBezTo>
                  <a:pt x="2445" y="751"/>
                  <a:pt x="2445" y="753"/>
                  <a:pt x="2445" y="755"/>
                </a:cubicBezTo>
                <a:cubicBezTo>
                  <a:pt x="2444" y="755"/>
                  <a:pt x="2444" y="756"/>
                  <a:pt x="2444" y="756"/>
                </a:cubicBezTo>
                <a:cubicBezTo>
                  <a:pt x="2444" y="757"/>
                  <a:pt x="2444" y="758"/>
                  <a:pt x="2443" y="758"/>
                </a:cubicBezTo>
                <a:cubicBezTo>
                  <a:pt x="2443" y="759"/>
                  <a:pt x="2442" y="758"/>
                  <a:pt x="2442" y="759"/>
                </a:cubicBezTo>
                <a:cubicBezTo>
                  <a:pt x="2441" y="760"/>
                  <a:pt x="2442" y="761"/>
                  <a:pt x="2441" y="761"/>
                </a:cubicBezTo>
                <a:cubicBezTo>
                  <a:pt x="2440" y="761"/>
                  <a:pt x="2441" y="760"/>
                  <a:pt x="2440" y="760"/>
                </a:cubicBezTo>
                <a:cubicBezTo>
                  <a:pt x="2439" y="759"/>
                  <a:pt x="2439" y="760"/>
                  <a:pt x="2438" y="760"/>
                </a:cubicBezTo>
                <a:cubicBezTo>
                  <a:pt x="2438" y="760"/>
                  <a:pt x="2437" y="759"/>
                  <a:pt x="2437" y="759"/>
                </a:cubicBezTo>
                <a:cubicBezTo>
                  <a:pt x="2437" y="758"/>
                  <a:pt x="2437" y="757"/>
                  <a:pt x="2436" y="757"/>
                </a:cubicBezTo>
                <a:cubicBezTo>
                  <a:pt x="2436" y="756"/>
                  <a:pt x="2435" y="755"/>
                  <a:pt x="2435" y="754"/>
                </a:cubicBezTo>
                <a:cubicBezTo>
                  <a:pt x="2434" y="752"/>
                  <a:pt x="2435" y="751"/>
                  <a:pt x="2435" y="750"/>
                </a:cubicBezTo>
                <a:cubicBezTo>
                  <a:pt x="2435" y="749"/>
                  <a:pt x="2435" y="748"/>
                  <a:pt x="2436" y="747"/>
                </a:cubicBezTo>
                <a:cubicBezTo>
                  <a:pt x="2436" y="746"/>
                  <a:pt x="2438" y="745"/>
                  <a:pt x="2438" y="743"/>
                </a:cubicBezTo>
                <a:cubicBezTo>
                  <a:pt x="2437" y="743"/>
                  <a:pt x="2437" y="743"/>
                  <a:pt x="2436" y="743"/>
                </a:cubicBezTo>
                <a:cubicBezTo>
                  <a:pt x="2436" y="742"/>
                  <a:pt x="2437" y="742"/>
                  <a:pt x="2437" y="741"/>
                </a:cubicBezTo>
                <a:cubicBezTo>
                  <a:pt x="2437" y="739"/>
                  <a:pt x="2434" y="738"/>
                  <a:pt x="2434" y="737"/>
                </a:cubicBezTo>
                <a:cubicBezTo>
                  <a:pt x="2434" y="736"/>
                  <a:pt x="2433" y="735"/>
                  <a:pt x="2433" y="736"/>
                </a:cubicBezTo>
                <a:cubicBezTo>
                  <a:pt x="2432" y="736"/>
                  <a:pt x="2433" y="737"/>
                  <a:pt x="2432" y="738"/>
                </a:cubicBezTo>
                <a:cubicBezTo>
                  <a:pt x="2432" y="737"/>
                  <a:pt x="2432" y="736"/>
                  <a:pt x="2431" y="736"/>
                </a:cubicBezTo>
                <a:cubicBezTo>
                  <a:pt x="2431" y="738"/>
                  <a:pt x="2432" y="739"/>
                  <a:pt x="2430" y="740"/>
                </a:cubicBezTo>
                <a:cubicBezTo>
                  <a:pt x="2429" y="740"/>
                  <a:pt x="2428" y="741"/>
                  <a:pt x="2429" y="743"/>
                </a:cubicBezTo>
                <a:cubicBezTo>
                  <a:pt x="2429" y="744"/>
                  <a:pt x="2430" y="745"/>
                  <a:pt x="2429" y="746"/>
                </a:cubicBezTo>
                <a:cubicBezTo>
                  <a:pt x="2428" y="746"/>
                  <a:pt x="2427" y="747"/>
                  <a:pt x="2428" y="748"/>
                </a:cubicBezTo>
                <a:cubicBezTo>
                  <a:pt x="2429" y="748"/>
                  <a:pt x="2429" y="747"/>
                  <a:pt x="2430" y="747"/>
                </a:cubicBezTo>
                <a:cubicBezTo>
                  <a:pt x="2431" y="747"/>
                  <a:pt x="2430" y="748"/>
                  <a:pt x="2429" y="748"/>
                </a:cubicBezTo>
                <a:cubicBezTo>
                  <a:pt x="2429" y="749"/>
                  <a:pt x="2429" y="749"/>
                  <a:pt x="2429" y="750"/>
                </a:cubicBezTo>
                <a:cubicBezTo>
                  <a:pt x="2429" y="750"/>
                  <a:pt x="2430" y="751"/>
                  <a:pt x="2429" y="752"/>
                </a:cubicBezTo>
                <a:cubicBezTo>
                  <a:pt x="2429" y="752"/>
                  <a:pt x="2429" y="751"/>
                  <a:pt x="2428" y="751"/>
                </a:cubicBezTo>
                <a:cubicBezTo>
                  <a:pt x="2428" y="750"/>
                  <a:pt x="2427" y="750"/>
                  <a:pt x="2427" y="751"/>
                </a:cubicBezTo>
                <a:cubicBezTo>
                  <a:pt x="2427" y="752"/>
                  <a:pt x="2428" y="752"/>
                  <a:pt x="2428" y="753"/>
                </a:cubicBezTo>
                <a:cubicBezTo>
                  <a:pt x="2428" y="753"/>
                  <a:pt x="2427" y="753"/>
                  <a:pt x="2427" y="754"/>
                </a:cubicBezTo>
                <a:cubicBezTo>
                  <a:pt x="2426" y="755"/>
                  <a:pt x="2426" y="756"/>
                  <a:pt x="2425" y="756"/>
                </a:cubicBezTo>
                <a:cubicBezTo>
                  <a:pt x="2423" y="756"/>
                  <a:pt x="2423" y="754"/>
                  <a:pt x="2423" y="753"/>
                </a:cubicBezTo>
                <a:cubicBezTo>
                  <a:pt x="2424" y="753"/>
                  <a:pt x="2424" y="752"/>
                  <a:pt x="2424" y="752"/>
                </a:cubicBezTo>
                <a:cubicBezTo>
                  <a:pt x="2424" y="751"/>
                  <a:pt x="2423" y="751"/>
                  <a:pt x="2423" y="750"/>
                </a:cubicBezTo>
                <a:cubicBezTo>
                  <a:pt x="2423" y="749"/>
                  <a:pt x="2424" y="748"/>
                  <a:pt x="2424" y="746"/>
                </a:cubicBezTo>
                <a:cubicBezTo>
                  <a:pt x="2424" y="746"/>
                  <a:pt x="2425" y="745"/>
                  <a:pt x="2425" y="745"/>
                </a:cubicBezTo>
                <a:cubicBezTo>
                  <a:pt x="2425" y="744"/>
                  <a:pt x="2425" y="744"/>
                  <a:pt x="2425" y="743"/>
                </a:cubicBezTo>
                <a:cubicBezTo>
                  <a:pt x="2426" y="741"/>
                  <a:pt x="2428" y="739"/>
                  <a:pt x="2428" y="737"/>
                </a:cubicBezTo>
                <a:cubicBezTo>
                  <a:pt x="2428" y="735"/>
                  <a:pt x="2429" y="734"/>
                  <a:pt x="2430" y="734"/>
                </a:cubicBezTo>
                <a:cubicBezTo>
                  <a:pt x="2431" y="734"/>
                  <a:pt x="2431" y="734"/>
                  <a:pt x="2431" y="734"/>
                </a:cubicBezTo>
                <a:cubicBezTo>
                  <a:pt x="2432" y="734"/>
                  <a:pt x="2432" y="734"/>
                  <a:pt x="2432" y="734"/>
                </a:cubicBezTo>
                <a:cubicBezTo>
                  <a:pt x="2433" y="734"/>
                  <a:pt x="2434" y="734"/>
                  <a:pt x="2434" y="734"/>
                </a:cubicBezTo>
                <a:cubicBezTo>
                  <a:pt x="2435" y="734"/>
                  <a:pt x="2435" y="734"/>
                  <a:pt x="2435" y="733"/>
                </a:cubicBezTo>
                <a:cubicBezTo>
                  <a:pt x="2436" y="735"/>
                  <a:pt x="2434" y="735"/>
                  <a:pt x="2434" y="736"/>
                </a:cubicBezTo>
                <a:cubicBezTo>
                  <a:pt x="2435" y="737"/>
                  <a:pt x="2435" y="737"/>
                  <a:pt x="2436" y="737"/>
                </a:cubicBezTo>
                <a:cubicBezTo>
                  <a:pt x="2436" y="737"/>
                  <a:pt x="2436" y="737"/>
                  <a:pt x="2436" y="737"/>
                </a:cubicBezTo>
                <a:cubicBezTo>
                  <a:pt x="2437" y="737"/>
                  <a:pt x="2436" y="737"/>
                  <a:pt x="2437" y="737"/>
                </a:cubicBezTo>
                <a:cubicBezTo>
                  <a:pt x="2437" y="738"/>
                  <a:pt x="2436" y="738"/>
                  <a:pt x="2437" y="738"/>
                </a:cubicBezTo>
                <a:cubicBezTo>
                  <a:pt x="2437" y="738"/>
                  <a:pt x="2438" y="738"/>
                  <a:pt x="2438" y="737"/>
                </a:cubicBezTo>
                <a:cubicBezTo>
                  <a:pt x="2438" y="737"/>
                  <a:pt x="2438" y="737"/>
                  <a:pt x="2438" y="737"/>
                </a:cubicBezTo>
                <a:cubicBezTo>
                  <a:pt x="2438" y="736"/>
                  <a:pt x="2439" y="737"/>
                  <a:pt x="2439" y="737"/>
                </a:cubicBezTo>
                <a:cubicBezTo>
                  <a:pt x="2440" y="737"/>
                  <a:pt x="2439" y="736"/>
                  <a:pt x="2439" y="736"/>
                </a:cubicBezTo>
                <a:cubicBezTo>
                  <a:pt x="2439" y="735"/>
                  <a:pt x="2439" y="734"/>
                  <a:pt x="2440" y="734"/>
                </a:cubicBezTo>
                <a:cubicBezTo>
                  <a:pt x="2441" y="732"/>
                  <a:pt x="2440" y="732"/>
                  <a:pt x="2440" y="731"/>
                </a:cubicBezTo>
                <a:cubicBezTo>
                  <a:pt x="2439" y="730"/>
                  <a:pt x="2439" y="730"/>
                  <a:pt x="2438" y="729"/>
                </a:cubicBezTo>
                <a:cubicBezTo>
                  <a:pt x="2438" y="729"/>
                  <a:pt x="2438" y="729"/>
                  <a:pt x="2439" y="729"/>
                </a:cubicBezTo>
                <a:cubicBezTo>
                  <a:pt x="2440" y="729"/>
                  <a:pt x="2441" y="730"/>
                  <a:pt x="2441" y="731"/>
                </a:cubicBezTo>
                <a:cubicBezTo>
                  <a:pt x="2441" y="732"/>
                  <a:pt x="2441" y="732"/>
                  <a:pt x="2442" y="733"/>
                </a:cubicBezTo>
                <a:cubicBezTo>
                  <a:pt x="2442" y="733"/>
                  <a:pt x="2443" y="732"/>
                  <a:pt x="2443" y="732"/>
                </a:cubicBezTo>
                <a:cubicBezTo>
                  <a:pt x="2444" y="732"/>
                  <a:pt x="2444" y="733"/>
                  <a:pt x="2445" y="733"/>
                </a:cubicBezTo>
                <a:cubicBezTo>
                  <a:pt x="2446" y="733"/>
                  <a:pt x="2446" y="732"/>
                  <a:pt x="2447" y="732"/>
                </a:cubicBezTo>
                <a:cubicBezTo>
                  <a:pt x="2448" y="731"/>
                  <a:pt x="2449" y="732"/>
                  <a:pt x="2451" y="732"/>
                </a:cubicBezTo>
                <a:cubicBezTo>
                  <a:pt x="2451" y="732"/>
                  <a:pt x="2452" y="732"/>
                  <a:pt x="2452" y="731"/>
                </a:cubicBezTo>
                <a:cubicBezTo>
                  <a:pt x="2453" y="730"/>
                  <a:pt x="2453" y="729"/>
                  <a:pt x="2452" y="728"/>
                </a:cubicBezTo>
                <a:cubicBezTo>
                  <a:pt x="2451" y="727"/>
                  <a:pt x="2451" y="729"/>
                  <a:pt x="2449" y="729"/>
                </a:cubicBezTo>
                <a:cubicBezTo>
                  <a:pt x="2449" y="729"/>
                  <a:pt x="2449" y="728"/>
                  <a:pt x="2448" y="728"/>
                </a:cubicBezTo>
                <a:cubicBezTo>
                  <a:pt x="2447" y="727"/>
                  <a:pt x="2447" y="727"/>
                  <a:pt x="2446" y="728"/>
                </a:cubicBezTo>
                <a:cubicBezTo>
                  <a:pt x="2445" y="728"/>
                  <a:pt x="2444" y="728"/>
                  <a:pt x="2443" y="727"/>
                </a:cubicBezTo>
                <a:cubicBezTo>
                  <a:pt x="2443" y="725"/>
                  <a:pt x="2444" y="725"/>
                  <a:pt x="2445" y="724"/>
                </a:cubicBezTo>
                <a:cubicBezTo>
                  <a:pt x="2447" y="723"/>
                  <a:pt x="2447" y="724"/>
                  <a:pt x="2448" y="726"/>
                </a:cubicBezTo>
                <a:cubicBezTo>
                  <a:pt x="2448" y="726"/>
                  <a:pt x="2448" y="727"/>
                  <a:pt x="2449" y="726"/>
                </a:cubicBezTo>
                <a:cubicBezTo>
                  <a:pt x="2449" y="725"/>
                  <a:pt x="2449" y="725"/>
                  <a:pt x="2450" y="725"/>
                </a:cubicBezTo>
                <a:cubicBezTo>
                  <a:pt x="2451" y="725"/>
                  <a:pt x="2451" y="726"/>
                  <a:pt x="2452" y="725"/>
                </a:cubicBezTo>
                <a:cubicBezTo>
                  <a:pt x="2452" y="724"/>
                  <a:pt x="2452" y="724"/>
                  <a:pt x="2451" y="724"/>
                </a:cubicBezTo>
                <a:cubicBezTo>
                  <a:pt x="2450" y="723"/>
                  <a:pt x="2449" y="723"/>
                  <a:pt x="2450" y="723"/>
                </a:cubicBezTo>
                <a:cubicBezTo>
                  <a:pt x="2451" y="722"/>
                  <a:pt x="2451" y="723"/>
                  <a:pt x="2451" y="723"/>
                </a:cubicBezTo>
                <a:cubicBezTo>
                  <a:pt x="2452" y="724"/>
                  <a:pt x="2453" y="723"/>
                  <a:pt x="2453" y="724"/>
                </a:cubicBezTo>
                <a:cubicBezTo>
                  <a:pt x="2454" y="724"/>
                  <a:pt x="2453" y="725"/>
                  <a:pt x="2453" y="726"/>
                </a:cubicBezTo>
                <a:cubicBezTo>
                  <a:pt x="2453" y="727"/>
                  <a:pt x="2455" y="727"/>
                  <a:pt x="2456" y="727"/>
                </a:cubicBezTo>
                <a:cubicBezTo>
                  <a:pt x="2457" y="727"/>
                  <a:pt x="2457" y="727"/>
                  <a:pt x="2458" y="726"/>
                </a:cubicBezTo>
                <a:cubicBezTo>
                  <a:pt x="2458" y="726"/>
                  <a:pt x="2459" y="725"/>
                  <a:pt x="2459" y="725"/>
                </a:cubicBezTo>
                <a:cubicBezTo>
                  <a:pt x="2459" y="726"/>
                  <a:pt x="2459" y="726"/>
                  <a:pt x="2458" y="727"/>
                </a:cubicBezTo>
                <a:close/>
                <a:moveTo>
                  <a:pt x="2662" y="724"/>
                </a:moveTo>
                <a:cubicBezTo>
                  <a:pt x="2661" y="724"/>
                  <a:pt x="2661" y="725"/>
                  <a:pt x="2661" y="726"/>
                </a:cubicBezTo>
                <a:cubicBezTo>
                  <a:pt x="2659" y="728"/>
                  <a:pt x="2656" y="727"/>
                  <a:pt x="2654" y="727"/>
                </a:cubicBezTo>
                <a:cubicBezTo>
                  <a:pt x="2653" y="727"/>
                  <a:pt x="2652" y="727"/>
                  <a:pt x="2651" y="727"/>
                </a:cubicBezTo>
                <a:cubicBezTo>
                  <a:pt x="2651" y="727"/>
                  <a:pt x="2650" y="726"/>
                  <a:pt x="2649" y="726"/>
                </a:cubicBezTo>
                <a:cubicBezTo>
                  <a:pt x="2647" y="726"/>
                  <a:pt x="2646" y="726"/>
                  <a:pt x="2644" y="725"/>
                </a:cubicBezTo>
                <a:cubicBezTo>
                  <a:pt x="2643" y="725"/>
                  <a:pt x="2642" y="725"/>
                  <a:pt x="2642" y="724"/>
                </a:cubicBezTo>
                <a:cubicBezTo>
                  <a:pt x="2641" y="724"/>
                  <a:pt x="2640" y="724"/>
                  <a:pt x="2639" y="724"/>
                </a:cubicBezTo>
                <a:cubicBezTo>
                  <a:pt x="2637" y="724"/>
                  <a:pt x="2634" y="724"/>
                  <a:pt x="2632" y="724"/>
                </a:cubicBezTo>
                <a:cubicBezTo>
                  <a:pt x="2631" y="724"/>
                  <a:pt x="2629" y="724"/>
                  <a:pt x="2627" y="724"/>
                </a:cubicBezTo>
                <a:cubicBezTo>
                  <a:pt x="2626" y="724"/>
                  <a:pt x="2624" y="724"/>
                  <a:pt x="2623" y="724"/>
                </a:cubicBezTo>
                <a:cubicBezTo>
                  <a:pt x="2623" y="724"/>
                  <a:pt x="2622" y="724"/>
                  <a:pt x="2622" y="724"/>
                </a:cubicBezTo>
                <a:cubicBezTo>
                  <a:pt x="2622" y="724"/>
                  <a:pt x="2621" y="724"/>
                  <a:pt x="2621" y="724"/>
                </a:cubicBezTo>
                <a:cubicBezTo>
                  <a:pt x="2620" y="723"/>
                  <a:pt x="2621" y="725"/>
                  <a:pt x="2620" y="725"/>
                </a:cubicBezTo>
                <a:cubicBezTo>
                  <a:pt x="2620" y="725"/>
                  <a:pt x="2619" y="725"/>
                  <a:pt x="2619" y="725"/>
                </a:cubicBezTo>
                <a:cubicBezTo>
                  <a:pt x="2618" y="725"/>
                  <a:pt x="2618" y="726"/>
                  <a:pt x="2618" y="726"/>
                </a:cubicBezTo>
                <a:cubicBezTo>
                  <a:pt x="2617" y="726"/>
                  <a:pt x="2616" y="726"/>
                  <a:pt x="2615" y="727"/>
                </a:cubicBezTo>
                <a:cubicBezTo>
                  <a:pt x="2615" y="727"/>
                  <a:pt x="2614" y="728"/>
                  <a:pt x="2614" y="729"/>
                </a:cubicBezTo>
                <a:cubicBezTo>
                  <a:pt x="2613" y="729"/>
                  <a:pt x="2613" y="730"/>
                  <a:pt x="2612" y="731"/>
                </a:cubicBezTo>
                <a:cubicBezTo>
                  <a:pt x="2612" y="731"/>
                  <a:pt x="2611" y="732"/>
                  <a:pt x="2610" y="732"/>
                </a:cubicBezTo>
                <a:cubicBezTo>
                  <a:pt x="2609" y="732"/>
                  <a:pt x="2608" y="732"/>
                  <a:pt x="2607" y="732"/>
                </a:cubicBezTo>
                <a:cubicBezTo>
                  <a:pt x="2607" y="732"/>
                  <a:pt x="2605" y="732"/>
                  <a:pt x="2606" y="733"/>
                </a:cubicBezTo>
                <a:cubicBezTo>
                  <a:pt x="2607" y="734"/>
                  <a:pt x="2607" y="734"/>
                  <a:pt x="2607" y="735"/>
                </a:cubicBezTo>
                <a:cubicBezTo>
                  <a:pt x="2606" y="736"/>
                  <a:pt x="2606" y="736"/>
                  <a:pt x="2605" y="737"/>
                </a:cubicBezTo>
                <a:cubicBezTo>
                  <a:pt x="2605" y="738"/>
                  <a:pt x="2605" y="738"/>
                  <a:pt x="2605" y="739"/>
                </a:cubicBezTo>
                <a:cubicBezTo>
                  <a:pt x="2604" y="739"/>
                  <a:pt x="2604" y="741"/>
                  <a:pt x="2604" y="741"/>
                </a:cubicBezTo>
                <a:cubicBezTo>
                  <a:pt x="2605" y="742"/>
                  <a:pt x="2605" y="742"/>
                  <a:pt x="2605" y="742"/>
                </a:cubicBezTo>
                <a:cubicBezTo>
                  <a:pt x="2606" y="742"/>
                  <a:pt x="2605" y="743"/>
                  <a:pt x="2605" y="743"/>
                </a:cubicBezTo>
                <a:cubicBezTo>
                  <a:pt x="2605" y="743"/>
                  <a:pt x="2605" y="744"/>
                  <a:pt x="2605" y="744"/>
                </a:cubicBezTo>
                <a:cubicBezTo>
                  <a:pt x="2605" y="745"/>
                  <a:pt x="2605" y="746"/>
                  <a:pt x="2605" y="747"/>
                </a:cubicBezTo>
                <a:cubicBezTo>
                  <a:pt x="2604" y="747"/>
                  <a:pt x="2604" y="745"/>
                  <a:pt x="2603" y="745"/>
                </a:cubicBezTo>
                <a:cubicBezTo>
                  <a:pt x="2603" y="744"/>
                  <a:pt x="2603" y="744"/>
                  <a:pt x="2602" y="743"/>
                </a:cubicBezTo>
                <a:cubicBezTo>
                  <a:pt x="2602" y="742"/>
                  <a:pt x="2601" y="742"/>
                  <a:pt x="2601" y="741"/>
                </a:cubicBezTo>
                <a:cubicBezTo>
                  <a:pt x="2601" y="740"/>
                  <a:pt x="2600" y="740"/>
                  <a:pt x="2600" y="739"/>
                </a:cubicBezTo>
                <a:cubicBezTo>
                  <a:pt x="2599" y="739"/>
                  <a:pt x="2599" y="738"/>
                  <a:pt x="2598" y="738"/>
                </a:cubicBezTo>
                <a:cubicBezTo>
                  <a:pt x="2598" y="738"/>
                  <a:pt x="2597" y="738"/>
                  <a:pt x="2597" y="737"/>
                </a:cubicBezTo>
                <a:cubicBezTo>
                  <a:pt x="2597" y="737"/>
                  <a:pt x="2597" y="737"/>
                  <a:pt x="2597" y="736"/>
                </a:cubicBezTo>
                <a:cubicBezTo>
                  <a:pt x="2598" y="735"/>
                  <a:pt x="2597" y="735"/>
                  <a:pt x="2598" y="734"/>
                </a:cubicBezTo>
                <a:cubicBezTo>
                  <a:pt x="2598" y="733"/>
                  <a:pt x="2599" y="733"/>
                  <a:pt x="2600" y="733"/>
                </a:cubicBezTo>
                <a:cubicBezTo>
                  <a:pt x="2600" y="733"/>
                  <a:pt x="2601" y="732"/>
                  <a:pt x="2601" y="732"/>
                </a:cubicBezTo>
                <a:cubicBezTo>
                  <a:pt x="2601" y="731"/>
                  <a:pt x="2600" y="732"/>
                  <a:pt x="2600" y="731"/>
                </a:cubicBezTo>
                <a:cubicBezTo>
                  <a:pt x="2599" y="731"/>
                  <a:pt x="2600" y="730"/>
                  <a:pt x="2600" y="730"/>
                </a:cubicBezTo>
                <a:cubicBezTo>
                  <a:pt x="2601" y="729"/>
                  <a:pt x="2602" y="729"/>
                  <a:pt x="2603" y="729"/>
                </a:cubicBezTo>
                <a:cubicBezTo>
                  <a:pt x="2604" y="729"/>
                  <a:pt x="2604" y="729"/>
                  <a:pt x="2604" y="728"/>
                </a:cubicBezTo>
                <a:cubicBezTo>
                  <a:pt x="2604" y="728"/>
                  <a:pt x="2604" y="727"/>
                  <a:pt x="2604" y="727"/>
                </a:cubicBezTo>
                <a:cubicBezTo>
                  <a:pt x="2604" y="727"/>
                  <a:pt x="2605" y="726"/>
                  <a:pt x="2605" y="726"/>
                </a:cubicBezTo>
                <a:cubicBezTo>
                  <a:pt x="2605" y="726"/>
                  <a:pt x="2606" y="726"/>
                  <a:pt x="2606" y="725"/>
                </a:cubicBezTo>
                <a:cubicBezTo>
                  <a:pt x="2606" y="725"/>
                  <a:pt x="2607" y="725"/>
                  <a:pt x="2607" y="724"/>
                </a:cubicBezTo>
                <a:cubicBezTo>
                  <a:pt x="2608" y="724"/>
                  <a:pt x="2608" y="723"/>
                  <a:pt x="2608" y="723"/>
                </a:cubicBezTo>
                <a:cubicBezTo>
                  <a:pt x="2609" y="723"/>
                  <a:pt x="2609" y="722"/>
                  <a:pt x="2609" y="722"/>
                </a:cubicBezTo>
                <a:cubicBezTo>
                  <a:pt x="2610" y="722"/>
                  <a:pt x="2611" y="721"/>
                  <a:pt x="2612" y="721"/>
                </a:cubicBezTo>
                <a:cubicBezTo>
                  <a:pt x="2612" y="721"/>
                  <a:pt x="2613" y="721"/>
                  <a:pt x="2614" y="721"/>
                </a:cubicBezTo>
                <a:cubicBezTo>
                  <a:pt x="2615" y="721"/>
                  <a:pt x="2616" y="721"/>
                  <a:pt x="2617" y="721"/>
                </a:cubicBezTo>
                <a:cubicBezTo>
                  <a:pt x="2618" y="721"/>
                  <a:pt x="2618" y="721"/>
                  <a:pt x="2619" y="721"/>
                </a:cubicBezTo>
                <a:cubicBezTo>
                  <a:pt x="2620" y="721"/>
                  <a:pt x="2621" y="720"/>
                  <a:pt x="2622" y="720"/>
                </a:cubicBezTo>
                <a:cubicBezTo>
                  <a:pt x="2624" y="720"/>
                  <a:pt x="2626" y="720"/>
                  <a:pt x="2627" y="721"/>
                </a:cubicBezTo>
                <a:cubicBezTo>
                  <a:pt x="2628" y="721"/>
                  <a:pt x="2628" y="722"/>
                  <a:pt x="2629" y="722"/>
                </a:cubicBezTo>
                <a:cubicBezTo>
                  <a:pt x="2630" y="722"/>
                  <a:pt x="2631" y="723"/>
                  <a:pt x="2631" y="723"/>
                </a:cubicBezTo>
                <a:cubicBezTo>
                  <a:pt x="2632" y="723"/>
                  <a:pt x="2632" y="723"/>
                  <a:pt x="2633" y="723"/>
                </a:cubicBezTo>
                <a:cubicBezTo>
                  <a:pt x="2633" y="723"/>
                  <a:pt x="2634" y="723"/>
                  <a:pt x="2634" y="723"/>
                </a:cubicBezTo>
                <a:cubicBezTo>
                  <a:pt x="2635" y="723"/>
                  <a:pt x="2636" y="723"/>
                  <a:pt x="2637" y="723"/>
                </a:cubicBezTo>
                <a:cubicBezTo>
                  <a:pt x="2640" y="723"/>
                  <a:pt x="2642" y="723"/>
                  <a:pt x="2644" y="723"/>
                </a:cubicBezTo>
                <a:cubicBezTo>
                  <a:pt x="2646" y="723"/>
                  <a:pt x="2648" y="723"/>
                  <a:pt x="2650" y="724"/>
                </a:cubicBezTo>
                <a:cubicBezTo>
                  <a:pt x="2651" y="724"/>
                  <a:pt x="2651" y="724"/>
                  <a:pt x="2652" y="725"/>
                </a:cubicBezTo>
                <a:cubicBezTo>
                  <a:pt x="2652" y="725"/>
                  <a:pt x="2652" y="725"/>
                  <a:pt x="2652" y="725"/>
                </a:cubicBezTo>
                <a:cubicBezTo>
                  <a:pt x="2653" y="726"/>
                  <a:pt x="2653" y="725"/>
                  <a:pt x="2653" y="725"/>
                </a:cubicBezTo>
                <a:cubicBezTo>
                  <a:pt x="2653" y="724"/>
                  <a:pt x="2653" y="723"/>
                  <a:pt x="2653" y="723"/>
                </a:cubicBezTo>
                <a:cubicBezTo>
                  <a:pt x="2654" y="722"/>
                  <a:pt x="2655" y="723"/>
                  <a:pt x="2656" y="722"/>
                </a:cubicBezTo>
                <a:cubicBezTo>
                  <a:pt x="2656" y="722"/>
                  <a:pt x="2657" y="721"/>
                  <a:pt x="2658" y="722"/>
                </a:cubicBezTo>
                <a:cubicBezTo>
                  <a:pt x="2658" y="722"/>
                  <a:pt x="2659" y="723"/>
                  <a:pt x="2659" y="723"/>
                </a:cubicBezTo>
                <a:cubicBezTo>
                  <a:pt x="2659" y="723"/>
                  <a:pt x="2660" y="723"/>
                  <a:pt x="2660" y="723"/>
                </a:cubicBezTo>
                <a:cubicBezTo>
                  <a:pt x="2660" y="722"/>
                  <a:pt x="2659" y="722"/>
                  <a:pt x="2659" y="722"/>
                </a:cubicBezTo>
                <a:cubicBezTo>
                  <a:pt x="2659" y="722"/>
                  <a:pt x="2658" y="721"/>
                  <a:pt x="2658" y="721"/>
                </a:cubicBezTo>
                <a:cubicBezTo>
                  <a:pt x="2659" y="720"/>
                  <a:pt x="2659" y="721"/>
                  <a:pt x="2660" y="721"/>
                </a:cubicBezTo>
                <a:cubicBezTo>
                  <a:pt x="2660" y="721"/>
                  <a:pt x="2661" y="721"/>
                  <a:pt x="2662" y="721"/>
                </a:cubicBezTo>
                <a:cubicBezTo>
                  <a:pt x="2662" y="721"/>
                  <a:pt x="2662" y="721"/>
                  <a:pt x="2662" y="721"/>
                </a:cubicBezTo>
                <a:cubicBezTo>
                  <a:pt x="2663" y="722"/>
                  <a:pt x="2663" y="722"/>
                  <a:pt x="2663" y="722"/>
                </a:cubicBezTo>
                <a:cubicBezTo>
                  <a:pt x="2664" y="723"/>
                  <a:pt x="2663" y="723"/>
                  <a:pt x="2662" y="724"/>
                </a:cubicBezTo>
                <a:close/>
                <a:moveTo>
                  <a:pt x="2735" y="1069"/>
                </a:moveTo>
                <a:cubicBezTo>
                  <a:pt x="2735" y="1069"/>
                  <a:pt x="2735" y="1069"/>
                  <a:pt x="2734" y="1070"/>
                </a:cubicBezTo>
                <a:cubicBezTo>
                  <a:pt x="2734" y="1070"/>
                  <a:pt x="2734" y="1070"/>
                  <a:pt x="2733" y="1070"/>
                </a:cubicBezTo>
                <a:cubicBezTo>
                  <a:pt x="2733" y="1070"/>
                  <a:pt x="2733" y="1070"/>
                  <a:pt x="2732" y="1070"/>
                </a:cubicBezTo>
                <a:cubicBezTo>
                  <a:pt x="2732" y="1070"/>
                  <a:pt x="2731" y="1071"/>
                  <a:pt x="2732" y="1070"/>
                </a:cubicBezTo>
                <a:cubicBezTo>
                  <a:pt x="2732" y="1069"/>
                  <a:pt x="2732" y="1069"/>
                  <a:pt x="2732" y="1069"/>
                </a:cubicBezTo>
                <a:cubicBezTo>
                  <a:pt x="2733" y="1069"/>
                  <a:pt x="2733" y="1068"/>
                  <a:pt x="2733" y="1068"/>
                </a:cubicBezTo>
                <a:cubicBezTo>
                  <a:pt x="2734" y="1068"/>
                  <a:pt x="2734" y="1067"/>
                  <a:pt x="2735" y="1067"/>
                </a:cubicBezTo>
                <a:cubicBezTo>
                  <a:pt x="2736" y="1067"/>
                  <a:pt x="2735" y="1068"/>
                  <a:pt x="2735" y="1069"/>
                </a:cubicBezTo>
                <a:close/>
                <a:moveTo>
                  <a:pt x="2903" y="1210"/>
                </a:moveTo>
                <a:cubicBezTo>
                  <a:pt x="2903" y="1210"/>
                  <a:pt x="2903" y="1210"/>
                  <a:pt x="2904" y="1210"/>
                </a:cubicBezTo>
                <a:cubicBezTo>
                  <a:pt x="2904" y="1211"/>
                  <a:pt x="2904" y="1211"/>
                  <a:pt x="2905" y="1212"/>
                </a:cubicBezTo>
                <a:cubicBezTo>
                  <a:pt x="2905" y="1213"/>
                  <a:pt x="2906" y="1213"/>
                  <a:pt x="2906" y="1214"/>
                </a:cubicBezTo>
                <a:cubicBezTo>
                  <a:pt x="2906" y="1214"/>
                  <a:pt x="2906" y="1214"/>
                  <a:pt x="2906" y="1215"/>
                </a:cubicBezTo>
                <a:cubicBezTo>
                  <a:pt x="2906" y="1215"/>
                  <a:pt x="2906" y="1215"/>
                  <a:pt x="2905" y="1215"/>
                </a:cubicBezTo>
                <a:cubicBezTo>
                  <a:pt x="2905" y="1215"/>
                  <a:pt x="2905" y="1214"/>
                  <a:pt x="2905" y="1214"/>
                </a:cubicBezTo>
                <a:cubicBezTo>
                  <a:pt x="2905" y="1214"/>
                  <a:pt x="2904" y="1213"/>
                  <a:pt x="2904" y="1213"/>
                </a:cubicBezTo>
                <a:cubicBezTo>
                  <a:pt x="2904" y="1213"/>
                  <a:pt x="2904" y="1212"/>
                  <a:pt x="2903" y="1212"/>
                </a:cubicBezTo>
                <a:cubicBezTo>
                  <a:pt x="2903" y="1212"/>
                  <a:pt x="2903" y="1212"/>
                  <a:pt x="2903" y="1211"/>
                </a:cubicBezTo>
                <a:cubicBezTo>
                  <a:pt x="2902" y="1211"/>
                  <a:pt x="2902" y="1210"/>
                  <a:pt x="2902" y="1209"/>
                </a:cubicBezTo>
                <a:cubicBezTo>
                  <a:pt x="2903" y="1209"/>
                  <a:pt x="2903" y="1209"/>
                  <a:pt x="2903" y="1210"/>
                </a:cubicBezTo>
                <a:close/>
                <a:moveTo>
                  <a:pt x="2964" y="1177"/>
                </a:moveTo>
                <a:cubicBezTo>
                  <a:pt x="2965" y="1177"/>
                  <a:pt x="2965" y="1178"/>
                  <a:pt x="2966" y="1179"/>
                </a:cubicBezTo>
                <a:cubicBezTo>
                  <a:pt x="2966" y="1179"/>
                  <a:pt x="2967" y="1179"/>
                  <a:pt x="2968" y="1179"/>
                </a:cubicBezTo>
                <a:cubicBezTo>
                  <a:pt x="2968" y="1179"/>
                  <a:pt x="2968" y="1179"/>
                  <a:pt x="2969" y="1179"/>
                </a:cubicBezTo>
                <a:cubicBezTo>
                  <a:pt x="2969" y="1180"/>
                  <a:pt x="2969" y="1180"/>
                  <a:pt x="2969" y="1180"/>
                </a:cubicBezTo>
                <a:cubicBezTo>
                  <a:pt x="2970" y="1181"/>
                  <a:pt x="2970" y="1181"/>
                  <a:pt x="2970" y="1181"/>
                </a:cubicBezTo>
                <a:cubicBezTo>
                  <a:pt x="2970" y="1181"/>
                  <a:pt x="2971" y="1181"/>
                  <a:pt x="2971" y="1182"/>
                </a:cubicBezTo>
                <a:cubicBezTo>
                  <a:pt x="2971" y="1182"/>
                  <a:pt x="2971" y="1182"/>
                  <a:pt x="2970" y="1182"/>
                </a:cubicBezTo>
                <a:cubicBezTo>
                  <a:pt x="2970" y="1182"/>
                  <a:pt x="2970" y="1181"/>
                  <a:pt x="2970" y="1181"/>
                </a:cubicBezTo>
                <a:cubicBezTo>
                  <a:pt x="2969" y="1181"/>
                  <a:pt x="2968" y="1180"/>
                  <a:pt x="2968" y="1180"/>
                </a:cubicBezTo>
                <a:cubicBezTo>
                  <a:pt x="2967" y="1179"/>
                  <a:pt x="2967" y="1179"/>
                  <a:pt x="2966" y="1179"/>
                </a:cubicBezTo>
                <a:cubicBezTo>
                  <a:pt x="2965" y="1179"/>
                  <a:pt x="2965" y="1178"/>
                  <a:pt x="2964" y="1178"/>
                </a:cubicBezTo>
                <a:cubicBezTo>
                  <a:pt x="2963" y="1177"/>
                  <a:pt x="2963" y="1177"/>
                  <a:pt x="2962" y="1177"/>
                </a:cubicBezTo>
                <a:cubicBezTo>
                  <a:pt x="2961" y="1176"/>
                  <a:pt x="2962" y="1176"/>
                  <a:pt x="2961" y="1175"/>
                </a:cubicBezTo>
                <a:cubicBezTo>
                  <a:pt x="2961" y="1175"/>
                  <a:pt x="2961" y="1174"/>
                  <a:pt x="2962" y="1174"/>
                </a:cubicBezTo>
                <a:cubicBezTo>
                  <a:pt x="2962" y="1174"/>
                  <a:pt x="2962" y="1175"/>
                  <a:pt x="2962" y="1175"/>
                </a:cubicBezTo>
                <a:cubicBezTo>
                  <a:pt x="2962" y="1175"/>
                  <a:pt x="2963" y="1175"/>
                  <a:pt x="2963" y="1176"/>
                </a:cubicBezTo>
                <a:cubicBezTo>
                  <a:pt x="2963" y="1176"/>
                  <a:pt x="2963" y="1176"/>
                  <a:pt x="2964" y="1176"/>
                </a:cubicBezTo>
                <a:cubicBezTo>
                  <a:pt x="2964" y="1177"/>
                  <a:pt x="2964" y="1177"/>
                  <a:pt x="2964" y="1177"/>
                </a:cubicBezTo>
                <a:close/>
                <a:moveTo>
                  <a:pt x="3013" y="587"/>
                </a:moveTo>
                <a:cubicBezTo>
                  <a:pt x="3012" y="588"/>
                  <a:pt x="3013" y="589"/>
                  <a:pt x="3013" y="590"/>
                </a:cubicBezTo>
                <a:cubicBezTo>
                  <a:pt x="3013" y="590"/>
                  <a:pt x="3012" y="590"/>
                  <a:pt x="3012" y="590"/>
                </a:cubicBezTo>
                <a:cubicBezTo>
                  <a:pt x="3012" y="591"/>
                  <a:pt x="3012" y="591"/>
                  <a:pt x="3012" y="592"/>
                </a:cubicBezTo>
                <a:cubicBezTo>
                  <a:pt x="3012" y="593"/>
                  <a:pt x="3011" y="594"/>
                  <a:pt x="3011" y="595"/>
                </a:cubicBezTo>
                <a:cubicBezTo>
                  <a:pt x="3011" y="595"/>
                  <a:pt x="3012" y="595"/>
                  <a:pt x="3012" y="595"/>
                </a:cubicBezTo>
                <a:cubicBezTo>
                  <a:pt x="3012" y="596"/>
                  <a:pt x="3012" y="596"/>
                  <a:pt x="3012" y="596"/>
                </a:cubicBezTo>
                <a:cubicBezTo>
                  <a:pt x="3011" y="597"/>
                  <a:pt x="3011" y="598"/>
                  <a:pt x="3010" y="599"/>
                </a:cubicBezTo>
                <a:cubicBezTo>
                  <a:pt x="3010" y="600"/>
                  <a:pt x="3010" y="601"/>
                  <a:pt x="3009" y="602"/>
                </a:cubicBezTo>
                <a:cubicBezTo>
                  <a:pt x="3009" y="602"/>
                  <a:pt x="3009" y="603"/>
                  <a:pt x="3009" y="604"/>
                </a:cubicBezTo>
                <a:cubicBezTo>
                  <a:pt x="3009" y="605"/>
                  <a:pt x="3008" y="606"/>
                  <a:pt x="3008" y="607"/>
                </a:cubicBezTo>
                <a:cubicBezTo>
                  <a:pt x="3008" y="607"/>
                  <a:pt x="3009" y="608"/>
                  <a:pt x="3009" y="609"/>
                </a:cubicBezTo>
                <a:cubicBezTo>
                  <a:pt x="3009" y="610"/>
                  <a:pt x="3009" y="611"/>
                  <a:pt x="3008" y="611"/>
                </a:cubicBezTo>
                <a:cubicBezTo>
                  <a:pt x="3008" y="612"/>
                  <a:pt x="3008" y="613"/>
                  <a:pt x="3007" y="613"/>
                </a:cubicBezTo>
                <a:cubicBezTo>
                  <a:pt x="3007" y="614"/>
                  <a:pt x="3007" y="615"/>
                  <a:pt x="3007" y="616"/>
                </a:cubicBezTo>
                <a:cubicBezTo>
                  <a:pt x="3006" y="617"/>
                  <a:pt x="3005" y="617"/>
                  <a:pt x="3005" y="618"/>
                </a:cubicBezTo>
                <a:cubicBezTo>
                  <a:pt x="3005" y="619"/>
                  <a:pt x="3004" y="619"/>
                  <a:pt x="3003" y="619"/>
                </a:cubicBezTo>
                <a:cubicBezTo>
                  <a:pt x="3003" y="619"/>
                  <a:pt x="3003" y="618"/>
                  <a:pt x="3003" y="618"/>
                </a:cubicBezTo>
                <a:cubicBezTo>
                  <a:pt x="3003" y="617"/>
                  <a:pt x="3004" y="617"/>
                  <a:pt x="3004" y="617"/>
                </a:cubicBezTo>
                <a:cubicBezTo>
                  <a:pt x="3004" y="617"/>
                  <a:pt x="3004" y="617"/>
                  <a:pt x="3003" y="616"/>
                </a:cubicBezTo>
                <a:cubicBezTo>
                  <a:pt x="3003" y="616"/>
                  <a:pt x="3003" y="616"/>
                  <a:pt x="3002" y="616"/>
                </a:cubicBezTo>
                <a:cubicBezTo>
                  <a:pt x="3001" y="616"/>
                  <a:pt x="3001" y="616"/>
                  <a:pt x="3000" y="617"/>
                </a:cubicBezTo>
                <a:cubicBezTo>
                  <a:pt x="3000" y="618"/>
                  <a:pt x="2999" y="618"/>
                  <a:pt x="2999" y="619"/>
                </a:cubicBezTo>
                <a:cubicBezTo>
                  <a:pt x="2999" y="619"/>
                  <a:pt x="2997" y="620"/>
                  <a:pt x="2997" y="621"/>
                </a:cubicBezTo>
                <a:cubicBezTo>
                  <a:pt x="2998" y="621"/>
                  <a:pt x="2998" y="620"/>
                  <a:pt x="2999" y="620"/>
                </a:cubicBezTo>
                <a:cubicBezTo>
                  <a:pt x="2999" y="619"/>
                  <a:pt x="3000" y="619"/>
                  <a:pt x="3000" y="619"/>
                </a:cubicBezTo>
                <a:cubicBezTo>
                  <a:pt x="3001" y="619"/>
                  <a:pt x="3002" y="619"/>
                  <a:pt x="3002" y="621"/>
                </a:cubicBezTo>
                <a:cubicBezTo>
                  <a:pt x="3003" y="621"/>
                  <a:pt x="3003" y="622"/>
                  <a:pt x="3002" y="623"/>
                </a:cubicBezTo>
                <a:cubicBezTo>
                  <a:pt x="3002" y="623"/>
                  <a:pt x="3001" y="624"/>
                  <a:pt x="3000" y="624"/>
                </a:cubicBezTo>
                <a:cubicBezTo>
                  <a:pt x="2999" y="624"/>
                  <a:pt x="2999" y="624"/>
                  <a:pt x="2998" y="625"/>
                </a:cubicBezTo>
                <a:cubicBezTo>
                  <a:pt x="2997" y="625"/>
                  <a:pt x="2996" y="626"/>
                  <a:pt x="2996" y="626"/>
                </a:cubicBezTo>
                <a:cubicBezTo>
                  <a:pt x="2995" y="627"/>
                  <a:pt x="2994" y="628"/>
                  <a:pt x="2994" y="629"/>
                </a:cubicBezTo>
                <a:cubicBezTo>
                  <a:pt x="2993" y="629"/>
                  <a:pt x="2992" y="630"/>
                  <a:pt x="2991" y="631"/>
                </a:cubicBezTo>
                <a:cubicBezTo>
                  <a:pt x="2991" y="632"/>
                  <a:pt x="2990" y="632"/>
                  <a:pt x="2989" y="633"/>
                </a:cubicBezTo>
                <a:cubicBezTo>
                  <a:pt x="2989" y="633"/>
                  <a:pt x="2988" y="633"/>
                  <a:pt x="2988" y="633"/>
                </a:cubicBezTo>
                <a:cubicBezTo>
                  <a:pt x="2987" y="633"/>
                  <a:pt x="2987" y="633"/>
                  <a:pt x="2986" y="633"/>
                </a:cubicBezTo>
                <a:cubicBezTo>
                  <a:pt x="2986" y="633"/>
                  <a:pt x="2985" y="633"/>
                  <a:pt x="2985" y="634"/>
                </a:cubicBezTo>
                <a:cubicBezTo>
                  <a:pt x="2984" y="634"/>
                  <a:pt x="2984" y="634"/>
                  <a:pt x="2983" y="635"/>
                </a:cubicBezTo>
                <a:cubicBezTo>
                  <a:pt x="2981" y="636"/>
                  <a:pt x="2980" y="638"/>
                  <a:pt x="2978" y="639"/>
                </a:cubicBezTo>
                <a:cubicBezTo>
                  <a:pt x="2977" y="639"/>
                  <a:pt x="2976" y="639"/>
                  <a:pt x="2975" y="639"/>
                </a:cubicBezTo>
                <a:cubicBezTo>
                  <a:pt x="2974" y="639"/>
                  <a:pt x="2971" y="639"/>
                  <a:pt x="2972" y="641"/>
                </a:cubicBezTo>
                <a:cubicBezTo>
                  <a:pt x="2972" y="641"/>
                  <a:pt x="2972" y="641"/>
                  <a:pt x="2972" y="642"/>
                </a:cubicBezTo>
                <a:cubicBezTo>
                  <a:pt x="2972" y="642"/>
                  <a:pt x="2971" y="643"/>
                  <a:pt x="2971" y="643"/>
                </a:cubicBezTo>
                <a:cubicBezTo>
                  <a:pt x="2970" y="644"/>
                  <a:pt x="2970" y="644"/>
                  <a:pt x="2970" y="645"/>
                </a:cubicBezTo>
                <a:cubicBezTo>
                  <a:pt x="2969" y="646"/>
                  <a:pt x="2968" y="647"/>
                  <a:pt x="2967" y="648"/>
                </a:cubicBezTo>
                <a:cubicBezTo>
                  <a:pt x="2965" y="649"/>
                  <a:pt x="2964" y="649"/>
                  <a:pt x="2963" y="649"/>
                </a:cubicBezTo>
                <a:cubicBezTo>
                  <a:pt x="2962" y="649"/>
                  <a:pt x="2961" y="650"/>
                  <a:pt x="2960" y="650"/>
                </a:cubicBezTo>
                <a:cubicBezTo>
                  <a:pt x="2958" y="651"/>
                  <a:pt x="2956" y="651"/>
                  <a:pt x="2955" y="651"/>
                </a:cubicBezTo>
                <a:cubicBezTo>
                  <a:pt x="2953" y="652"/>
                  <a:pt x="2951" y="652"/>
                  <a:pt x="2950" y="651"/>
                </a:cubicBezTo>
                <a:cubicBezTo>
                  <a:pt x="2949" y="651"/>
                  <a:pt x="2948" y="651"/>
                  <a:pt x="2947" y="651"/>
                </a:cubicBezTo>
                <a:cubicBezTo>
                  <a:pt x="2946" y="650"/>
                  <a:pt x="2946" y="650"/>
                  <a:pt x="2945" y="649"/>
                </a:cubicBezTo>
                <a:cubicBezTo>
                  <a:pt x="2944" y="649"/>
                  <a:pt x="2943" y="649"/>
                  <a:pt x="2943" y="648"/>
                </a:cubicBezTo>
                <a:cubicBezTo>
                  <a:pt x="2942" y="647"/>
                  <a:pt x="2944" y="648"/>
                  <a:pt x="2945" y="648"/>
                </a:cubicBezTo>
                <a:cubicBezTo>
                  <a:pt x="2947" y="647"/>
                  <a:pt x="2949" y="647"/>
                  <a:pt x="2950" y="647"/>
                </a:cubicBezTo>
                <a:cubicBezTo>
                  <a:pt x="2953" y="647"/>
                  <a:pt x="2955" y="646"/>
                  <a:pt x="2957" y="645"/>
                </a:cubicBezTo>
                <a:cubicBezTo>
                  <a:pt x="2958" y="645"/>
                  <a:pt x="2959" y="645"/>
                  <a:pt x="2960" y="645"/>
                </a:cubicBezTo>
                <a:cubicBezTo>
                  <a:pt x="2961" y="645"/>
                  <a:pt x="2961" y="644"/>
                  <a:pt x="2962" y="643"/>
                </a:cubicBezTo>
                <a:cubicBezTo>
                  <a:pt x="2964" y="642"/>
                  <a:pt x="2965" y="640"/>
                  <a:pt x="2966" y="638"/>
                </a:cubicBezTo>
                <a:cubicBezTo>
                  <a:pt x="2967" y="638"/>
                  <a:pt x="2968" y="637"/>
                  <a:pt x="2969" y="637"/>
                </a:cubicBezTo>
                <a:cubicBezTo>
                  <a:pt x="2970" y="636"/>
                  <a:pt x="2970" y="635"/>
                  <a:pt x="2971" y="635"/>
                </a:cubicBezTo>
                <a:cubicBezTo>
                  <a:pt x="2972" y="635"/>
                  <a:pt x="2972" y="635"/>
                  <a:pt x="2973" y="635"/>
                </a:cubicBezTo>
                <a:cubicBezTo>
                  <a:pt x="2973" y="635"/>
                  <a:pt x="2973" y="634"/>
                  <a:pt x="2973" y="634"/>
                </a:cubicBezTo>
                <a:cubicBezTo>
                  <a:pt x="2974" y="633"/>
                  <a:pt x="2975" y="633"/>
                  <a:pt x="2976" y="633"/>
                </a:cubicBezTo>
                <a:cubicBezTo>
                  <a:pt x="2976" y="632"/>
                  <a:pt x="2977" y="632"/>
                  <a:pt x="2977" y="631"/>
                </a:cubicBezTo>
                <a:cubicBezTo>
                  <a:pt x="2977" y="630"/>
                  <a:pt x="2977" y="630"/>
                  <a:pt x="2978" y="629"/>
                </a:cubicBezTo>
                <a:cubicBezTo>
                  <a:pt x="2978" y="629"/>
                  <a:pt x="2977" y="628"/>
                  <a:pt x="2977" y="628"/>
                </a:cubicBezTo>
                <a:cubicBezTo>
                  <a:pt x="2978" y="628"/>
                  <a:pt x="2978" y="627"/>
                  <a:pt x="2978" y="627"/>
                </a:cubicBezTo>
                <a:cubicBezTo>
                  <a:pt x="2979" y="627"/>
                  <a:pt x="2980" y="626"/>
                  <a:pt x="2980" y="625"/>
                </a:cubicBezTo>
                <a:cubicBezTo>
                  <a:pt x="2981" y="625"/>
                  <a:pt x="2982" y="624"/>
                  <a:pt x="2983" y="624"/>
                </a:cubicBezTo>
                <a:cubicBezTo>
                  <a:pt x="2984" y="623"/>
                  <a:pt x="2985" y="622"/>
                  <a:pt x="2986" y="622"/>
                </a:cubicBezTo>
                <a:cubicBezTo>
                  <a:pt x="2986" y="621"/>
                  <a:pt x="2986" y="621"/>
                  <a:pt x="2987" y="621"/>
                </a:cubicBezTo>
                <a:cubicBezTo>
                  <a:pt x="2987" y="620"/>
                  <a:pt x="2988" y="620"/>
                  <a:pt x="2988" y="619"/>
                </a:cubicBezTo>
                <a:cubicBezTo>
                  <a:pt x="2989" y="619"/>
                  <a:pt x="2990" y="618"/>
                  <a:pt x="2991" y="617"/>
                </a:cubicBezTo>
                <a:cubicBezTo>
                  <a:pt x="2992" y="617"/>
                  <a:pt x="2992" y="616"/>
                  <a:pt x="2993" y="615"/>
                </a:cubicBezTo>
                <a:cubicBezTo>
                  <a:pt x="2994" y="614"/>
                  <a:pt x="2995" y="613"/>
                  <a:pt x="2995" y="612"/>
                </a:cubicBezTo>
                <a:cubicBezTo>
                  <a:pt x="2995" y="611"/>
                  <a:pt x="2996" y="610"/>
                  <a:pt x="2996" y="610"/>
                </a:cubicBezTo>
                <a:cubicBezTo>
                  <a:pt x="2997" y="609"/>
                  <a:pt x="2997" y="608"/>
                  <a:pt x="2998" y="607"/>
                </a:cubicBezTo>
                <a:cubicBezTo>
                  <a:pt x="2998" y="606"/>
                  <a:pt x="2999" y="605"/>
                  <a:pt x="3000" y="603"/>
                </a:cubicBezTo>
                <a:cubicBezTo>
                  <a:pt x="3000" y="603"/>
                  <a:pt x="3000" y="602"/>
                  <a:pt x="3001" y="601"/>
                </a:cubicBezTo>
                <a:cubicBezTo>
                  <a:pt x="3001" y="601"/>
                  <a:pt x="3001" y="600"/>
                  <a:pt x="3002" y="600"/>
                </a:cubicBezTo>
                <a:cubicBezTo>
                  <a:pt x="3002" y="600"/>
                  <a:pt x="3002" y="599"/>
                  <a:pt x="3002" y="598"/>
                </a:cubicBezTo>
                <a:cubicBezTo>
                  <a:pt x="3002" y="598"/>
                  <a:pt x="3003" y="597"/>
                  <a:pt x="3003" y="596"/>
                </a:cubicBezTo>
                <a:cubicBezTo>
                  <a:pt x="3003" y="596"/>
                  <a:pt x="3003" y="595"/>
                  <a:pt x="3003" y="594"/>
                </a:cubicBezTo>
                <a:cubicBezTo>
                  <a:pt x="3003" y="594"/>
                  <a:pt x="3004" y="593"/>
                  <a:pt x="3004" y="593"/>
                </a:cubicBezTo>
                <a:cubicBezTo>
                  <a:pt x="3004" y="592"/>
                  <a:pt x="3004" y="592"/>
                  <a:pt x="3004" y="592"/>
                </a:cubicBezTo>
                <a:cubicBezTo>
                  <a:pt x="3004" y="591"/>
                  <a:pt x="3005" y="590"/>
                  <a:pt x="3005" y="589"/>
                </a:cubicBezTo>
                <a:cubicBezTo>
                  <a:pt x="3006" y="588"/>
                  <a:pt x="3006" y="588"/>
                  <a:pt x="3006" y="588"/>
                </a:cubicBezTo>
                <a:cubicBezTo>
                  <a:pt x="3007" y="587"/>
                  <a:pt x="3007" y="587"/>
                  <a:pt x="3008" y="586"/>
                </a:cubicBezTo>
                <a:cubicBezTo>
                  <a:pt x="3008" y="585"/>
                  <a:pt x="3009" y="585"/>
                  <a:pt x="3009" y="585"/>
                </a:cubicBezTo>
                <a:cubicBezTo>
                  <a:pt x="3010" y="585"/>
                  <a:pt x="3011" y="585"/>
                  <a:pt x="3011" y="585"/>
                </a:cubicBezTo>
                <a:cubicBezTo>
                  <a:pt x="3012" y="585"/>
                  <a:pt x="3012" y="585"/>
                  <a:pt x="3013" y="585"/>
                </a:cubicBezTo>
                <a:cubicBezTo>
                  <a:pt x="3013" y="585"/>
                  <a:pt x="3013" y="586"/>
                  <a:pt x="3013" y="586"/>
                </a:cubicBezTo>
                <a:cubicBezTo>
                  <a:pt x="3013" y="587"/>
                  <a:pt x="3013" y="587"/>
                  <a:pt x="3013" y="587"/>
                </a:cubicBezTo>
                <a:close/>
                <a:moveTo>
                  <a:pt x="2040" y="831"/>
                </a:moveTo>
                <a:cubicBezTo>
                  <a:pt x="2040" y="831"/>
                  <a:pt x="2040" y="831"/>
                  <a:pt x="2040" y="832"/>
                </a:cubicBezTo>
                <a:cubicBezTo>
                  <a:pt x="2040" y="832"/>
                  <a:pt x="2041" y="832"/>
                  <a:pt x="2041" y="832"/>
                </a:cubicBezTo>
                <a:cubicBezTo>
                  <a:pt x="2041" y="831"/>
                  <a:pt x="2040" y="831"/>
                  <a:pt x="2040" y="830"/>
                </a:cubicBezTo>
                <a:cubicBezTo>
                  <a:pt x="2040" y="830"/>
                  <a:pt x="2040" y="828"/>
                  <a:pt x="2039" y="829"/>
                </a:cubicBezTo>
                <a:cubicBezTo>
                  <a:pt x="2038" y="829"/>
                  <a:pt x="2040" y="830"/>
                  <a:pt x="2040" y="831"/>
                </a:cubicBezTo>
                <a:close/>
                <a:moveTo>
                  <a:pt x="2062" y="827"/>
                </a:moveTo>
                <a:cubicBezTo>
                  <a:pt x="2063" y="828"/>
                  <a:pt x="2063" y="828"/>
                  <a:pt x="2063" y="828"/>
                </a:cubicBezTo>
                <a:cubicBezTo>
                  <a:pt x="2064" y="828"/>
                  <a:pt x="2063" y="827"/>
                  <a:pt x="2063" y="826"/>
                </a:cubicBezTo>
                <a:cubicBezTo>
                  <a:pt x="2062" y="826"/>
                  <a:pt x="2062" y="826"/>
                  <a:pt x="2062" y="826"/>
                </a:cubicBezTo>
                <a:cubicBezTo>
                  <a:pt x="2062" y="825"/>
                  <a:pt x="2061" y="825"/>
                  <a:pt x="2061" y="825"/>
                </a:cubicBezTo>
                <a:cubicBezTo>
                  <a:pt x="2060" y="825"/>
                  <a:pt x="2061" y="824"/>
                  <a:pt x="2060" y="823"/>
                </a:cubicBezTo>
                <a:cubicBezTo>
                  <a:pt x="2059" y="823"/>
                  <a:pt x="2059" y="824"/>
                  <a:pt x="2058" y="824"/>
                </a:cubicBezTo>
                <a:cubicBezTo>
                  <a:pt x="2057" y="824"/>
                  <a:pt x="2057" y="824"/>
                  <a:pt x="2057" y="824"/>
                </a:cubicBezTo>
                <a:cubicBezTo>
                  <a:pt x="2056" y="825"/>
                  <a:pt x="2056" y="824"/>
                  <a:pt x="2055" y="824"/>
                </a:cubicBezTo>
                <a:cubicBezTo>
                  <a:pt x="2055" y="824"/>
                  <a:pt x="2055" y="825"/>
                  <a:pt x="2055" y="825"/>
                </a:cubicBezTo>
                <a:cubicBezTo>
                  <a:pt x="2055" y="825"/>
                  <a:pt x="2056" y="825"/>
                  <a:pt x="2056" y="825"/>
                </a:cubicBezTo>
                <a:cubicBezTo>
                  <a:pt x="2057" y="825"/>
                  <a:pt x="2058" y="826"/>
                  <a:pt x="2058" y="826"/>
                </a:cubicBezTo>
                <a:cubicBezTo>
                  <a:pt x="2059" y="827"/>
                  <a:pt x="2057" y="827"/>
                  <a:pt x="2058" y="828"/>
                </a:cubicBezTo>
                <a:cubicBezTo>
                  <a:pt x="2058" y="828"/>
                  <a:pt x="2058" y="828"/>
                  <a:pt x="2059" y="828"/>
                </a:cubicBezTo>
                <a:cubicBezTo>
                  <a:pt x="2059" y="828"/>
                  <a:pt x="2059" y="828"/>
                  <a:pt x="2059" y="828"/>
                </a:cubicBezTo>
                <a:cubicBezTo>
                  <a:pt x="2059" y="828"/>
                  <a:pt x="2059" y="828"/>
                  <a:pt x="2060" y="828"/>
                </a:cubicBezTo>
                <a:cubicBezTo>
                  <a:pt x="2060" y="829"/>
                  <a:pt x="2060" y="829"/>
                  <a:pt x="2061" y="829"/>
                </a:cubicBezTo>
                <a:cubicBezTo>
                  <a:pt x="2061" y="829"/>
                  <a:pt x="2062" y="829"/>
                  <a:pt x="2062" y="829"/>
                </a:cubicBezTo>
                <a:cubicBezTo>
                  <a:pt x="2063" y="829"/>
                  <a:pt x="2062" y="828"/>
                  <a:pt x="2062" y="827"/>
                </a:cubicBezTo>
                <a:cubicBezTo>
                  <a:pt x="2061" y="827"/>
                  <a:pt x="2062" y="827"/>
                  <a:pt x="2062" y="827"/>
                </a:cubicBezTo>
                <a:close/>
                <a:moveTo>
                  <a:pt x="2044" y="850"/>
                </a:moveTo>
                <a:cubicBezTo>
                  <a:pt x="2045" y="849"/>
                  <a:pt x="2044" y="849"/>
                  <a:pt x="2044" y="849"/>
                </a:cubicBezTo>
                <a:cubicBezTo>
                  <a:pt x="2044" y="849"/>
                  <a:pt x="2044" y="850"/>
                  <a:pt x="2044" y="850"/>
                </a:cubicBezTo>
                <a:close/>
                <a:moveTo>
                  <a:pt x="2042" y="854"/>
                </a:moveTo>
                <a:cubicBezTo>
                  <a:pt x="2041" y="854"/>
                  <a:pt x="2041" y="855"/>
                  <a:pt x="2041" y="855"/>
                </a:cubicBezTo>
                <a:cubicBezTo>
                  <a:pt x="2041" y="855"/>
                  <a:pt x="2041" y="855"/>
                  <a:pt x="2042" y="856"/>
                </a:cubicBezTo>
                <a:cubicBezTo>
                  <a:pt x="2042" y="856"/>
                  <a:pt x="2042" y="856"/>
                  <a:pt x="2042" y="856"/>
                </a:cubicBezTo>
                <a:cubicBezTo>
                  <a:pt x="2042" y="856"/>
                  <a:pt x="2042" y="855"/>
                  <a:pt x="2042" y="855"/>
                </a:cubicBezTo>
                <a:cubicBezTo>
                  <a:pt x="2042" y="855"/>
                  <a:pt x="2042" y="854"/>
                  <a:pt x="2042" y="854"/>
                </a:cubicBezTo>
                <a:close/>
                <a:moveTo>
                  <a:pt x="2042" y="805"/>
                </a:moveTo>
                <a:cubicBezTo>
                  <a:pt x="2042" y="804"/>
                  <a:pt x="2042" y="804"/>
                  <a:pt x="2041" y="804"/>
                </a:cubicBezTo>
                <a:cubicBezTo>
                  <a:pt x="2041" y="804"/>
                  <a:pt x="2041" y="804"/>
                  <a:pt x="2041" y="805"/>
                </a:cubicBezTo>
                <a:cubicBezTo>
                  <a:pt x="2040" y="805"/>
                  <a:pt x="2040" y="805"/>
                  <a:pt x="2040" y="805"/>
                </a:cubicBezTo>
                <a:cubicBezTo>
                  <a:pt x="2039" y="805"/>
                  <a:pt x="2039" y="806"/>
                  <a:pt x="2040" y="806"/>
                </a:cubicBezTo>
                <a:cubicBezTo>
                  <a:pt x="2040" y="806"/>
                  <a:pt x="2040" y="806"/>
                  <a:pt x="2041" y="807"/>
                </a:cubicBezTo>
                <a:cubicBezTo>
                  <a:pt x="2041" y="807"/>
                  <a:pt x="2040" y="808"/>
                  <a:pt x="2041" y="808"/>
                </a:cubicBezTo>
                <a:cubicBezTo>
                  <a:pt x="2041" y="808"/>
                  <a:pt x="2041" y="807"/>
                  <a:pt x="2041" y="807"/>
                </a:cubicBezTo>
                <a:cubicBezTo>
                  <a:pt x="2042" y="807"/>
                  <a:pt x="2042" y="807"/>
                  <a:pt x="2042" y="806"/>
                </a:cubicBezTo>
                <a:cubicBezTo>
                  <a:pt x="2043" y="806"/>
                  <a:pt x="2043" y="806"/>
                  <a:pt x="2043" y="805"/>
                </a:cubicBezTo>
                <a:cubicBezTo>
                  <a:pt x="2042" y="805"/>
                  <a:pt x="2042" y="805"/>
                  <a:pt x="2042" y="805"/>
                </a:cubicBezTo>
                <a:close/>
                <a:moveTo>
                  <a:pt x="2055" y="838"/>
                </a:moveTo>
                <a:cubicBezTo>
                  <a:pt x="2055" y="839"/>
                  <a:pt x="2056" y="839"/>
                  <a:pt x="2056" y="839"/>
                </a:cubicBezTo>
                <a:cubicBezTo>
                  <a:pt x="2056" y="839"/>
                  <a:pt x="2056" y="840"/>
                  <a:pt x="2056" y="840"/>
                </a:cubicBezTo>
                <a:cubicBezTo>
                  <a:pt x="2057" y="840"/>
                  <a:pt x="2057" y="838"/>
                  <a:pt x="2058" y="838"/>
                </a:cubicBezTo>
                <a:cubicBezTo>
                  <a:pt x="2058" y="837"/>
                  <a:pt x="2058" y="837"/>
                  <a:pt x="2058" y="836"/>
                </a:cubicBezTo>
                <a:cubicBezTo>
                  <a:pt x="2058" y="836"/>
                  <a:pt x="2058" y="836"/>
                  <a:pt x="2058" y="835"/>
                </a:cubicBezTo>
                <a:cubicBezTo>
                  <a:pt x="2058" y="835"/>
                  <a:pt x="2058" y="834"/>
                  <a:pt x="2058" y="834"/>
                </a:cubicBezTo>
                <a:cubicBezTo>
                  <a:pt x="2057" y="834"/>
                  <a:pt x="2057" y="833"/>
                  <a:pt x="2056" y="833"/>
                </a:cubicBezTo>
                <a:cubicBezTo>
                  <a:pt x="2055" y="833"/>
                  <a:pt x="2055" y="835"/>
                  <a:pt x="2055" y="836"/>
                </a:cubicBezTo>
                <a:cubicBezTo>
                  <a:pt x="2055" y="837"/>
                  <a:pt x="2054" y="838"/>
                  <a:pt x="2055" y="838"/>
                </a:cubicBezTo>
                <a:close/>
                <a:moveTo>
                  <a:pt x="2071" y="856"/>
                </a:moveTo>
                <a:cubicBezTo>
                  <a:pt x="2070" y="856"/>
                  <a:pt x="2069" y="857"/>
                  <a:pt x="2068" y="858"/>
                </a:cubicBezTo>
                <a:cubicBezTo>
                  <a:pt x="2068" y="858"/>
                  <a:pt x="2067" y="858"/>
                  <a:pt x="2067" y="859"/>
                </a:cubicBezTo>
                <a:cubicBezTo>
                  <a:pt x="2068" y="859"/>
                  <a:pt x="2068" y="858"/>
                  <a:pt x="2069" y="858"/>
                </a:cubicBezTo>
                <a:cubicBezTo>
                  <a:pt x="2070" y="858"/>
                  <a:pt x="2070" y="858"/>
                  <a:pt x="2071" y="857"/>
                </a:cubicBezTo>
                <a:cubicBezTo>
                  <a:pt x="2071" y="857"/>
                  <a:pt x="2072" y="857"/>
                  <a:pt x="2071" y="856"/>
                </a:cubicBezTo>
                <a:close/>
                <a:moveTo>
                  <a:pt x="2067" y="854"/>
                </a:moveTo>
                <a:cubicBezTo>
                  <a:pt x="2067" y="854"/>
                  <a:pt x="2067" y="854"/>
                  <a:pt x="2067" y="854"/>
                </a:cubicBezTo>
                <a:cubicBezTo>
                  <a:pt x="2067" y="855"/>
                  <a:pt x="2067" y="855"/>
                  <a:pt x="2067" y="855"/>
                </a:cubicBezTo>
                <a:cubicBezTo>
                  <a:pt x="2067" y="856"/>
                  <a:pt x="2067" y="856"/>
                  <a:pt x="2068" y="856"/>
                </a:cubicBezTo>
                <a:cubicBezTo>
                  <a:pt x="2068" y="855"/>
                  <a:pt x="2068" y="855"/>
                  <a:pt x="2068" y="855"/>
                </a:cubicBezTo>
                <a:cubicBezTo>
                  <a:pt x="2067" y="854"/>
                  <a:pt x="2068" y="854"/>
                  <a:pt x="2067" y="854"/>
                </a:cubicBezTo>
                <a:close/>
                <a:moveTo>
                  <a:pt x="2054" y="814"/>
                </a:moveTo>
                <a:cubicBezTo>
                  <a:pt x="2054" y="814"/>
                  <a:pt x="2055" y="814"/>
                  <a:pt x="2055" y="814"/>
                </a:cubicBezTo>
                <a:cubicBezTo>
                  <a:pt x="2055" y="813"/>
                  <a:pt x="2056" y="813"/>
                  <a:pt x="2056" y="813"/>
                </a:cubicBezTo>
                <a:cubicBezTo>
                  <a:pt x="2056" y="812"/>
                  <a:pt x="2054" y="812"/>
                  <a:pt x="2054" y="814"/>
                </a:cubicBezTo>
                <a:close/>
                <a:moveTo>
                  <a:pt x="2070" y="870"/>
                </a:moveTo>
                <a:cubicBezTo>
                  <a:pt x="2070" y="870"/>
                  <a:pt x="2069" y="872"/>
                  <a:pt x="2069" y="872"/>
                </a:cubicBezTo>
                <a:cubicBezTo>
                  <a:pt x="2069" y="872"/>
                  <a:pt x="2069" y="873"/>
                  <a:pt x="2069" y="873"/>
                </a:cubicBezTo>
                <a:cubicBezTo>
                  <a:pt x="2069" y="874"/>
                  <a:pt x="2069" y="875"/>
                  <a:pt x="2070" y="875"/>
                </a:cubicBezTo>
                <a:cubicBezTo>
                  <a:pt x="2071" y="875"/>
                  <a:pt x="2070" y="874"/>
                  <a:pt x="2070" y="873"/>
                </a:cubicBezTo>
                <a:cubicBezTo>
                  <a:pt x="2070" y="872"/>
                  <a:pt x="2070" y="872"/>
                  <a:pt x="2070" y="871"/>
                </a:cubicBezTo>
                <a:cubicBezTo>
                  <a:pt x="2071" y="871"/>
                  <a:pt x="2071" y="870"/>
                  <a:pt x="2070" y="870"/>
                </a:cubicBezTo>
                <a:close/>
                <a:moveTo>
                  <a:pt x="2058" y="848"/>
                </a:moveTo>
                <a:cubicBezTo>
                  <a:pt x="2059" y="847"/>
                  <a:pt x="2060" y="847"/>
                  <a:pt x="2060" y="847"/>
                </a:cubicBezTo>
                <a:cubicBezTo>
                  <a:pt x="2061" y="846"/>
                  <a:pt x="2059" y="846"/>
                  <a:pt x="2059" y="847"/>
                </a:cubicBezTo>
                <a:cubicBezTo>
                  <a:pt x="2059" y="847"/>
                  <a:pt x="2058" y="847"/>
                  <a:pt x="2058" y="847"/>
                </a:cubicBezTo>
                <a:cubicBezTo>
                  <a:pt x="2058" y="847"/>
                  <a:pt x="2057" y="848"/>
                  <a:pt x="2057" y="848"/>
                </a:cubicBezTo>
                <a:cubicBezTo>
                  <a:pt x="2057" y="848"/>
                  <a:pt x="2056" y="849"/>
                  <a:pt x="2056" y="849"/>
                </a:cubicBezTo>
                <a:cubicBezTo>
                  <a:pt x="2057" y="849"/>
                  <a:pt x="2058" y="848"/>
                  <a:pt x="2058" y="848"/>
                </a:cubicBezTo>
                <a:close/>
                <a:moveTo>
                  <a:pt x="2050" y="849"/>
                </a:moveTo>
                <a:cubicBezTo>
                  <a:pt x="2049" y="849"/>
                  <a:pt x="2049" y="850"/>
                  <a:pt x="2050" y="849"/>
                </a:cubicBezTo>
                <a:cubicBezTo>
                  <a:pt x="2051" y="849"/>
                  <a:pt x="2050" y="848"/>
                  <a:pt x="2050" y="849"/>
                </a:cubicBezTo>
                <a:close/>
                <a:moveTo>
                  <a:pt x="2044" y="843"/>
                </a:moveTo>
                <a:cubicBezTo>
                  <a:pt x="2044" y="843"/>
                  <a:pt x="2043" y="843"/>
                  <a:pt x="2043" y="842"/>
                </a:cubicBezTo>
                <a:cubicBezTo>
                  <a:pt x="2043" y="842"/>
                  <a:pt x="2043" y="842"/>
                  <a:pt x="2043" y="842"/>
                </a:cubicBezTo>
                <a:cubicBezTo>
                  <a:pt x="2042" y="842"/>
                  <a:pt x="2042" y="842"/>
                  <a:pt x="2042" y="842"/>
                </a:cubicBezTo>
                <a:cubicBezTo>
                  <a:pt x="2042" y="843"/>
                  <a:pt x="2042" y="843"/>
                  <a:pt x="2043" y="844"/>
                </a:cubicBezTo>
                <a:cubicBezTo>
                  <a:pt x="2044" y="844"/>
                  <a:pt x="2044" y="845"/>
                  <a:pt x="2044" y="846"/>
                </a:cubicBezTo>
                <a:cubicBezTo>
                  <a:pt x="2045" y="846"/>
                  <a:pt x="2045" y="847"/>
                  <a:pt x="2046" y="847"/>
                </a:cubicBezTo>
                <a:cubicBezTo>
                  <a:pt x="2046" y="847"/>
                  <a:pt x="2047" y="848"/>
                  <a:pt x="2047" y="848"/>
                </a:cubicBezTo>
                <a:cubicBezTo>
                  <a:pt x="2047" y="848"/>
                  <a:pt x="2047" y="847"/>
                  <a:pt x="2047" y="847"/>
                </a:cubicBezTo>
                <a:cubicBezTo>
                  <a:pt x="2047" y="847"/>
                  <a:pt x="2047" y="847"/>
                  <a:pt x="2047" y="847"/>
                </a:cubicBezTo>
                <a:cubicBezTo>
                  <a:pt x="2047" y="847"/>
                  <a:pt x="2047" y="846"/>
                  <a:pt x="2047" y="846"/>
                </a:cubicBezTo>
                <a:cubicBezTo>
                  <a:pt x="2047" y="846"/>
                  <a:pt x="2046" y="846"/>
                  <a:pt x="2046" y="846"/>
                </a:cubicBezTo>
                <a:cubicBezTo>
                  <a:pt x="2046" y="846"/>
                  <a:pt x="2045" y="846"/>
                  <a:pt x="2045" y="846"/>
                </a:cubicBezTo>
                <a:cubicBezTo>
                  <a:pt x="2045" y="846"/>
                  <a:pt x="2045" y="845"/>
                  <a:pt x="2045" y="845"/>
                </a:cubicBezTo>
                <a:cubicBezTo>
                  <a:pt x="2045" y="844"/>
                  <a:pt x="2045" y="844"/>
                  <a:pt x="2044" y="843"/>
                </a:cubicBezTo>
                <a:close/>
                <a:moveTo>
                  <a:pt x="2038" y="847"/>
                </a:moveTo>
                <a:cubicBezTo>
                  <a:pt x="2038" y="847"/>
                  <a:pt x="2037" y="848"/>
                  <a:pt x="2037" y="848"/>
                </a:cubicBezTo>
                <a:cubicBezTo>
                  <a:pt x="2038" y="848"/>
                  <a:pt x="2038" y="847"/>
                  <a:pt x="2038" y="847"/>
                </a:cubicBezTo>
                <a:cubicBezTo>
                  <a:pt x="2038" y="847"/>
                  <a:pt x="2039" y="846"/>
                  <a:pt x="2038" y="846"/>
                </a:cubicBezTo>
                <a:cubicBezTo>
                  <a:pt x="2038" y="846"/>
                  <a:pt x="2038" y="846"/>
                  <a:pt x="2038" y="847"/>
                </a:cubicBezTo>
                <a:close/>
                <a:moveTo>
                  <a:pt x="2037" y="860"/>
                </a:moveTo>
                <a:cubicBezTo>
                  <a:pt x="2038" y="860"/>
                  <a:pt x="2038" y="859"/>
                  <a:pt x="2039" y="859"/>
                </a:cubicBezTo>
                <a:cubicBezTo>
                  <a:pt x="2039" y="859"/>
                  <a:pt x="2039" y="859"/>
                  <a:pt x="2040" y="859"/>
                </a:cubicBezTo>
                <a:cubicBezTo>
                  <a:pt x="2040" y="859"/>
                  <a:pt x="2040" y="858"/>
                  <a:pt x="2039" y="858"/>
                </a:cubicBezTo>
                <a:cubicBezTo>
                  <a:pt x="2039" y="858"/>
                  <a:pt x="2038" y="859"/>
                  <a:pt x="2038" y="859"/>
                </a:cubicBezTo>
                <a:cubicBezTo>
                  <a:pt x="2038" y="859"/>
                  <a:pt x="2037" y="859"/>
                  <a:pt x="2037" y="860"/>
                </a:cubicBezTo>
                <a:close/>
                <a:moveTo>
                  <a:pt x="2038" y="850"/>
                </a:moveTo>
                <a:cubicBezTo>
                  <a:pt x="2038" y="850"/>
                  <a:pt x="2038" y="850"/>
                  <a:pt x="2038" y="850"/>
                </a:cubicBezTo>
                <a:cubicBezTo>
                  <a:pt x="2039" y="850"/>
                  <a:pt x="2038" y="849"/>
                  <a:pt x="2038" y="850"/>
                </a:cubicBezTo>
                <a:close/>
                <a:moveTo>
                  <a:pt x="2028" y="845"/>
                </a:moveTo>
                <a:cubicBezTo>
                  <a:pt x="2028" y="845"/>
                  <a:pt x="2028" y="845"/>
                  <a:pt x="2028" y="845"/>
                </a:cubicBezTo>
                <a:cubicBezTo>
                  <a:pt x="2028" y="844"/>
                  <a:pt x="2027" y="845"/>
                  <a:pt x="2027" y="845"/>
                </a:cubicBezTo>
                <a:cubicBezTo>
                  <a:pt x="2027" y="846"/>
                  <a:pt x="2027" y="846"/>
                  <a:pt x="2028" y="846"/>
                </a:cubicBezTo>
                <a:cubicBezTo>
                  <a:pt x="2028" y="846"/>
                  <a:pt x="2028" y="846"/>
                  <a:pt x="2028" y="846"/>
                </a:cubicBezTo>
                <a:cubicBezTo>
                  <a:pt x="2029" y="846"/>
                  <a:pt x="2029" y="845"/>
                  <a:pt x="2028" y="845"/>
                </a:cubicBezTo>
                <a:close/>
                <a:moveTo>
                  <a:pt x="2049" y="861"/>
                </a:moveTo>
                <a:cubicBezTo>
                  <a:pt x="2049" y="861"/>
                  <a:pt x="2049" y="862"/>
                  <a:pt x="2049" y="862"/>
                </a:cubicBezTo>
                <a:cubicBezTo>
                  <a:pt x="2049" y="863"/>
                  <a:pt x="2050" y="862"/>
                  <a:pt x="2050" y="863"/>
                </a:cubicBezTo>
                <a:cubicBezTo>
                  <a:pt x="2050" y="863"/>
                  <a:pt x="2050" y="864"/>
                  <a:pt x="2050" y="864"/>
                </a:cubicBezTo>
                <a:cubicBezTo>
                  <a:pt x="2051" y="863"/>
                  <a:pt x="2050" y="863"/>
                  <a:pt x="2050" y="862"/>
                </a:cubicBezTo>
                <a:cubicBezTo>
                  <a:pt x="2050" y="862"/>
                  <a:pt x="2050" y="861"/>
                  <a:pt x="2049" y="861"/>
                </a:cubicBezTo>
                <a:close/>
                <a:moveTo>
                  <a:pt x="2052" y="809"/>
                </a:moveTo>
                <a:cubicBezTo>
                  <a:pt x="2052" y="809"/>
                  <a:pt x="2051" y="809"/>
                  <a:pt x="2051" y="809"/>
                </a:cubicBezTo>
                <a:cubicBezTo>
                  <a:pt x="2051" y="809"/>
                  <a:pt x="2051" y="808"/>
                  <a:pt x="2051" y="808"/>
                </a:cubicBezTo>
                <a:cubicBezTo>
                  <a:pt x="2050" y="809"/>
                  <a:pt x="2050" y="809"/>
                  <a:pt x="2050" y="809"/>
                </a:cubicBezTo>
                <a:cubicBezTo>
                  <a:pt x="2051" y="809"/>
                  <a:pt x="2052" y="810"/>
                  <a:pt x="2052" y="809"/>
                </a:cubicBezTo>
                <a:cubicBezTo>
                  <a:pt x="2053" y="809"/>
                  <a:pt x="2053" y="809"/>
                  <a:pt x="2052" y="809"/>
                </a:cubicBezTo>
                <a:close/>
                <a:moveTo>
                  <a:pt x="2031" y="877"/>
                </a:moveTo>
                <a:cubicBezTo>
                  <a:pt x="2032" y="877"/>
                  <a:pt x="2032" y="878"/>
                  <a:pt x="2033" y="878"/>
                </a:cubicBezTo>
                <a:cubicBezTo>
                  <a:pt x="2034" y="878"/>
                  <a:pt x="2035" y="878"/>
                  <a:pt x="2036" y="878"/>
                </a:cubicBezTo>
                <a:cubicBezTo>
                  <a:pt x="2037" y="878"/>
                  <a:pt x="2037" y="879"/>
                  <a:pt x="2038" y="879"/>
                </a:cubicBezTo>
                <a:cubicBezTo>
                  <a:pt x="2039" y="879"/>
                  <a:pt x="2040" y="879"/>
                  <a:pt x="2041" y="880"/>
                </a:cubicBezTo>
                <a:cubicBezTo>
                  <a:pt x="2041" y="880"/>
                  <a:pt x="2041" y="880"/>
                  <a:pt x="2042" y="880"/>
                </a:cubicBezTo>
                <a:cubicBezTo>
                  <a:pt x="2042" y="880"/>
                  <a:pt x="2043" y="880"/>
                  <a:pt x="2043" y="881"/>
                </a:cubicBezTo>
                <a:cubicBezTo>
                  <a:pt x="2043" y="881"/>
                  <a:pt x="2042" y="881"/>
                  <a:pt x="2042" y="882"/>
                </a:cubicBezTo>
                <a:cubicBezTo>
                  <a:pt x="2042" y="882"/>
                  <a:pt x="2043" y="882"/>
                  <a:pt x="2043" y="882"/>
                </a:cubicBezTo>
                <a:cubicBezTo>
                  <a:pt x="2044" y="881"/>
                  <a:pt x="2045" y="881"/>
                  <a:pt x="2046" y="881"/>
                </a:cubicBezTo>
                <a:cubicBezTo>
                  <a:pt x="2047" y="881"/>
                  <a:pt x="2047" y="882"/>
                  <a:pt x="2048" y="881"/>
                </a:cubicBezTo>
                <a:cubicBezTo>
                  <a:pt x="2048" y="881"/>
                  <a:pt x="2048" y="881"/>
                  <a:pt x="2049" y="881"/>
                </a:cubicBezTo>
                <a:cubicBezTo>
                  <a:pt x="2049" y="880"/>
                  <a:pt x="2051" y="880"/>
                  <a:pt x="2052" y="880"/>
                </a:cubicBezTo>
                <a:cubicBezTo>
                  <a:pt x="2053" y="880"/>
                  <a:pt x="2054" y="881"/>
                  <a:pt x="2055" y="881"/>
                </a:cubicBezTo>
                <a:cubicBezTo>
                  <a:pt x="2056" y="881"/>
                  <a:pt x="2057" y="881"/>
                  <a:pt x="2058" y="880"/>
                </a:cubicBezTo>
                <a:cubicBezTo>
                  <a:pt x="2058" y="880"/>
                  <a:pt x="2059" y="880"/>
                  <a:pt x="2059" y="880"/>
                </a:cubicBezTo>
                <a:cubicBezTo>
                  <a:pt x="2059" y="880"/>
                  <a:pt x="2059" y="879"/>
                  <a:pt x="2059" y="879"/>
                </a:cubicBezTo>
                <a:cubicBezTo>
                  <a:pt x="2059" y="878"/>
                  <a:pt x="2061" y="877"/>
                  <a:pt x="2060" y="877"/>
                </a:cubicBezTo>
                <a:cubicBezTo>
                  <a:pt x="2060" y="877"/>
                  <a:pt x="2060" y="877"/>
                  <a:pt x="2060" y="877"/>
                </a:cubicBezTo>
                <a:cubicBezTo>
                  <a:pt x="2060" y="877"/>
                  <a:pt x="2059" y="877"/>
                  <a:pt x="2059" y="878"/>
                </a:cubicBezTo>
                <a:cubicBezTo>
                  <a:pt x="2059" y="878"/>
                  <a:pt x="2058" y="878"/>
                  <a:pt x="2058" y="878"/>
                </a:cubicBezTo>
                <a:cubicBezTo>
                  <a:pt x="2057" y="878"/>
                  <a:pt x="2057" y="878"/>
                  <a:pt x="2057" y="878"/>
                </a:cubicBezTo>
                <a:cubicBezTo>
                  <a:pt x="2056" y="878"/>
                  <a:pt x="2056" y="879"/>
                  <a:pt x="2055" y="879"/>
                </a:cubicBezTo>
                <a:cubicBezTo>
                  <a:pt x="2055" y="879"/>
                  <a:pt x="2053" y="879"/>
                  <a:pt x="2053" y="878"/>
                </a:cubicBezTo>
                <a:cubicBezTo>
                  <a:pt x="2054" y="877"/>
                  <a:pt x="2054" y="877"/>
                  <a:pt x="2054" y="877"/>
                </a:cubicBezTo>
                <a:cubicBezTo>
                  <a:pt x="2053" y="876"/>
                  <a:pt x="2053" y="877"/>
                  <a:pt x="2052" y="877"/>
                </a:cubicBezTo>
                <a:cubicBezTo>
                  <a:pt x="2052" y="877"/>
                  <a:pt x="2052" y="877"/>
                  <a:pt x="2051" y="877"/>
                </a:cubicBezTo>
                <a:cubicBezTo>
                  <a:pt x="2051" y="877"/>
                  <a:pt x="2051" y="877"/>
                  <a:pt x="2050" y="877"/>
                </a:cubicBezTo>
                <a:cubicBezTo>
                  <a:pt x="2050" y="877"/>
                  <a:pt x="2049" y="877"/>
                  <a:pt x="2048" y="877"/>
                </a:cubicBezTo>
                <a:cubicBezTo>
                  <a:pt x="2047" y="876"/>
                  <a:pt x="2046" y="876"/>
                  <a:pt x="2045" y="876"/>
                </a:cubicBezTo>
                <a:cubicBezTo>
                  <a:pt x="2043" y="876"/>
                  <a:pt x="2042" y="876"/>
                  <a:pt x="2040" y="877"/>
                </a:cubicBezTo>
                <a:cubicBezTo>
                  <a:pt x="2039" y="877"/>
                  <a:pt x="2038" y="877"/>
                  <a:pt x="2038" y="876"/>
                </a:cubicBezTo>
                <a:cubicBezTo>
                  <a:pt x="2037" y="876"/>
                  <a:pt x="2037" y="875"/>
                  <a:pt x="2036" y="875"/>
                </a:cubicBezTo>
                <a:cubicBezTo>
                  <a:pt x="2036" y="875"/>
                  <a:pt x="2035" y="875"/>
                  <a:pt x="2035" y="874"/>
                </a:cubicBezTo>
                <a:cubicBezTo>
                  <a:pt x="2035" y="874"/>
                  <a:pt x="2036" y="874"/>
                  <a:pt x="2036" y="874"/>
                </a:cubicBezTo>
                <a:cubicBezTo>
                  <a:pt x="2036" y="873"/>
                  <a:pt x="2035" y="873"/>
                  <a:pt x="2035" y="873"/>
                </a:cubicBezTo>
                <a:cubicBezTo>
                  <a:pt x="2034" y="873"/>
                  <a:pt x="2034" y="874"/>
                  <a:pt x="2033" y="874"/>
                </a:cubicBezTo>
                <a:cubicBezTo>
                  <a:pt x="2032" y="874"/>
                  <a:pt x="2032" y="874"/>
                  <a:pt x="2031" y="874"/>
                </a:cubicBezTo>
                <a:cubicBezTo>
                  <a:pt x="2031" y="873"/>
                  <a:pt x="2031" y="873"/>
                  <a:pt x="2031" y="872"/>
                </a:cubicBezTo>
                <a:cubicBezTo>
                  <a:pt x="2031" y="872"/>
                  <a:pt x="2030" y="873"/>
                  <a:pt x="2030" y="873"/>
                </a:cubicBezTo>
                <a:cubicBezTo>
                  <a:pt x="2030" y="874"/>
                  <a:pt x="2029" y="874"/>
                  <a:pt x="2029" y="875"/>
                </a:cubicBezTo>
                <a:cubicBezTo>
                  <a:pt x="2029" y="875"/>
                  <a:pt x="2027" y="876"/>
                  <a:pt x="2028" y="877"/>
                </a:cubicBezTo>
                <a:cubicBezTo>
                  <a:pt x="2028" y="877"/>
                  <a:pt x="2030" y="877"/>
                  <a:pt x="2031" y="877"/>
                </a:cubicBezTo>
                <a:close/>
                <a:moveTo>
                  <a:pt x="2050" y="853"/>
                </a:moveTo>
                <a:cubicBezTo>
                  <a:pt x="2050" y="854"/>
                  <a:pt x="2049" y="854"/>
                  <a:pt x="2049" y="854"/>
                </a:cubicBezTo>
                <a:cubicBezTo>
                  <a:pt x="2048" y="854"/>
                  <a:pt x="2048" y="853"/>
                  <a:pt x="2047" y="853"/>
                </a:cubicBezTo>
                <a:cubicBezTo>
                  <a:pt x="2046" y="854"/>
                  <a:pt x="2046" y="855"/>
                  <a:pt x="2047" y="855"/>
                </a:cubicBezTo>
                <a:cubicBezTo>
                  <a:pt x="2048" y="855"/>
                  <a:pt x="2048" y="854"/>
                  <a:pt x="2048" y="854"/>
                </a:cubicBezTo>
                <a:cubicBezTo>
                  <a:pt x="2049" y="854"/>
                  <a:pt x="2049" y="855"/>
                  <a:pt x="2049" y="855"/>
                </a:cubicBezTo>
                <a:cubicBezTo>
                  <a:pt x="2050" y="855"/>
                  <a:pt x="2050" y="856"/>
                  <a:pt x="2051" y="856"/>
                </a:cubicBezTo>
                <a:cubicBezTo>
                  <a:pt x="2051" y="855"/>
                  <a:pt x="2051" y="855"/>
                  <a:pt x="2051" y="855"/>
                </a:cubicBezTo>
                <a:cubicBezTo>
                  <a:pt x="2051" y="854"/>
                  <a:pt x="2051" y="854"/>
                  <a:pt x="2052" y="854"/>
                </a:cubicBezTo>
                <a:cubicBezTo>
                  <a:pt x="2053" y="852"/>
                  <a:pt x="2050" y="851"/>
                  <a:pt x="2050" y="853"/>
                </a:cubicBezTo>
                <a:close/>
                <a:moveTo>
                  <a:pt x="2049" y="816"/>
                </a:moveTo>
                <a:cubicBezTo>
                  <a:pt x="2048" y="816"/>
                  <a:pt x="2048" y="815"/>
                  <a:pt x="2048" y="815"/>
                </a:cubicBezTo>
                <a:cubicBezTo>
                  <a:pt x="2047" y="815"/>
                  <a:pt x="2047" y="815"/>
                  <a:pt x="2047" y="815"/>
                </a:cubicBezTo>
                <a:cubicBezTo>
                  <a:pt x="2047" y="815"/>
                  <a:pt x="2046" y="815"/>
                  <a:pt x="2046" y="815"/>
                </a:cubicBezTo>
                <a:cubicBezTo>
                  <a:pt x="2045" y="816"/>
                  <a:pt x="2045" y="818"/>
                  <a:pt x="2047" y="817"/>
                </a:cubicBezTo>
                <a:cubicBezTo>
                  <a:pt x="2047" y="817"/>
                  <a:pt x="2047" y="817"/>
                  <a:pt x="2047" y="816"/>
                </a:cubicBezTo>
                <a:cubicBezTo>
                  <a:pt x="2048" y="816"/>
                  <a:pt x="2048" y="817"/>
                  <a:pt x="2048" y="818"/>
                </a:cubicBezTo>
                <a:cubicBezTo>
                  <a:pt x="2049" y="818"/>
                  <a:pt x="2049" y="817"/>
                  <a:pt x="2049" y="817"/>
                </a:cubicBezTo>
                <a:cubicBezTo>
                  <a:pt x="2049" y="816"/>
                  <a:pt x="2049" y="816"/>
                  <a:pt x="2050" y="816"/>
                </a:cubicBezTo>
                <a:cubicBezTo>
                  <a:pt x="2050" y="815"/>
                  <a:pt x="2050" y="815"/>
                  <a:pt x="2050" y="815"/>
                </a:cubicBezTo>
                <a:cubicBezTo>
                  <a:pt x="2049" y="815"/>
                  <a:pt x="2049" y="816"/>
                  <a:pt x="2049" y="816"/>
                </a:cubicBezTo>
                <a:close/>
                <a:moveTo>
                  <a:pt x="2048" y="858"/>
                </a:moveTo>
                <a:cubicBezTo>
                  <a:pt x="2048" y="858"/>
                  <a:pt x="2048" y="859"/>
                  <a:pt x="2049" y="859"/>
                </a:cubicBezTo>
                <a:cubicBezTo>
                  <a:pt x="2049" y="859"/>
                  <a:pt x="2049" y="859"/>
                  <a:pt x="2049" y="859"/>
                </a:cubicBezTo>
                <a:cubicBezTo>
                  <a:pt x="2049" y="859"/>
                  <a:pt x="2049" y="858"/>
                  <a:pt x="2049" y="858"/>
                </a:cubicBezTo>
                <a:cubicBezTo>
                  <a:pt x="2049" y="857"/>
                  <a:pt x="2049" y="858"/>
                  <a:pt x="2048" y="858"/>
                </a:cubicBezTo>
                <a:close/>
                <a:moveTo>
                  <a:pt x="3334" y="1723"/>
                </a:moveTo>
                <a:cubicBezTo>
                  <a:pt x="3334" y="1723"/>
                  <a:pt x="3334" y="1723"/>
                  <a:pt x="3333" y="1722"/>
                </a:cubicBezTo>
                <a:cubicBezTo>
                  <a:pt x="3332" y="1722"/>
                  <a:pt x="3333" y="1723"/>
                  <a:pt x="3332" y="1723"/>
                </a:cubicBezTo>
                <a:cubicBezTo>
                  <a:pt x="3331" y="1723"/>
                  <a:pt x="3330" y="1722"/>
                  <a:pt x="3330" y="1722"/>
                </a:cubicBezTo>
                <a:cubicBezTo>
                  <a:pt x="3329" y="1721"/>
                  <a:pt x="3329" y="1721"/>
                  <a:pt x="3328" y="1721"/>
                </a:cubicBezTo>
                <a:cubicBezTo>
                  <a:pt x="3327" y="1720"/>
                  <a:pt x="3327" y="1720"/>
                  <a:pt x="3326" y="1721"/>
                </a:cubicBezTo>
                <a:cubicBezTo>
                  <a:pt x="3325" y="1721"/>
                  <a:pt x="3324" y="1721"/>
                  <a:pt x="3323" y="1721"/>
                </a:cubicBezTo>
                <a:cubicBezTo>
                  <a:pt x="3323" y="1722"/>
                  <a:pt x="3323" y="1722"/>
                  <a:pt x="3322" y="1722"/>
                </a:cubicBezTo>
                <a:cubicBezTo>
                  <a:pt x="3322" y="1722"/>
                  <a:pt x="3321" y="1722"/>
                  <a:pt x="3321" y="1722"/>
                </a:cubicBezTo>
                <a:cubicBezTo>
                  <a:pt x="3320" y="1722"/>
                  <a:pt x="3318" y="1722"/>
                  <a:pt x="3317" y="1724"/>
                </a:cubicBezTo>
                <a:cubicBezTo>
                  <a:pt x="3317" y="1724"/>
                  <a:pt x="3317" y="1724"/>
                  <a:pt x="3317" y="1725"/>
                </a:cubicBezTo>
                <a:cubicBezTo>
                  <a:pt x="3317" y="1725"/>
                  <a:pt x="3318" y="1725"/>
                  <a:pt x="3318" y="1726"/>
                </a:cubicBezTo>
                <a:cubicBezTo>
                  <a:pt x="3318" y="1726"/>
                  <a:pt x="3318" y="1726"/>
                  <a:pt x="3318" y="1726"/>
                </a:cubicBezTo>
                <a:cubicBezTo>
                  <a:pt x="3319" y="1727"/>
                  <a:pt x="3319" y="1726"/>
                  <a:pt x="3320" y="1726"/>
                </a:cubicBezTo>
                <a:cubicBezTo>
                  <a:pt x="3321" y="1726"/>
                  <a:pt x="3322" y="1726"/>
                  <a:pt x="3323" y="1726"/>
                </a:cubicBezTo>
                <a:cubicBezTo>
                  <a:pt x="3323" y="1727"/>
                  <a:pt x="3324" y="1727"/>
                  <a:pt x="3324" y="1726"/>
                </a:cubicBezTo>
                <a:cubicBezTo>
                  <a:pt x="3325" y="1726"/>
                  <a:pt x="3325" y="1726"/>
                  <a:pt x="3325" y="1726"/>
                </a:cubicBezTo>
                <a:cubicBezTo>
                  <a:pt x="3325" y="1725"/>
                  <a:pt x="3326" y="1726"/>
                  <a:pt x="3326" y="1726"/>
                </a:cubicBezTo>
                <a:cubicBezTo>
                  <a:pt x="3327" y="1726"/>
                  <a:pt x="3327" y="1726"/>
                  <a:pt x="3327" y="1727"/>
                </a:cubicBezTo>
                <a:cubicBezTo>
                  <a:pt x="3327" y="1728"/>
                  <a:pt x="3328" y="1726"/>
                  <a:pt x="3328" y="1725"/>
                </a:cubicBezTo>
                <a:cubicBezTo>
                  <a:pt x="3329" y="1725"/>
                  <a:pt x="3329" y="1725"/>
                  <a:pt x="3329" y="1725"/>
                </a:cubicBezTo>
                <a:cubicBezTo>
                  <a:pt x="3330" y="1725"/>
                  <a:pt x="3330" y="1724"/>
                  <a:pt x="3331" y="1724"/>
                </a:cubicBezTo>
                <a:cubicBezTo>
                  <a:pt x="3331" y="1724"/>
                  <a:pt x="3331" y="1724"/>
                  <a:pt x="3332" y="1724"/>
                </a:cubicBezTo>
                <a:cubicBezTo>
                  <a:pt x="3332" y="1724"/>
                  <a:pt x="3333" y="1724"/>
                  <a:pt x="3333" y="1724"/>
                </a:cubicBezTo>
                <a:cubicBezTo>
                  <a:pt x="3333" y="1724"/>
                  <a:pt x="3335" y="1725"/>
                  <a:pt x="3335" y="1724"/>
                </a:cubicBezTo>
                <a:cubicBezTo>
                  <a:pt x="3335" y="1723"/>
                  <a:pt x="3334" y="1723"/>
                  <a:pt x="3334" y="1723"/>
                </a:cubicBezTo>
                <a:close/>
                <a:moveTo>
                  <a:pt x="1257" y="515"/>
                </a:moveTo>
                <a:cubicBezTo>
                  <a:pt x="1257" y="515"/>
                  <a:pt x="1257" y="515"/>
                  <a:pt x="1256" y="514"/>
                </a:cubicBezTo>
                <a:cubicBezTo>
                  <a:pt x="1256" y="514"/>
                  <a:pt x="1256" y="514"/>
                  <a:pt x="1256" y="513"/>
                </a:cubicBezTo>
                <a:cubicBezTo>
                  <a:pt x="1255" y="513"/>
                  <a:pt x="1254" y="513"/>
                  <a:pt x="1254" y="514"/>
                </a:cubicBezTo>
                <a:cubicBezTo>
                  <a:pt x="1254" y="514"/>
                  <a:pt x="1253" y="515"/>
                  <a:pt x="1253" y="515"/>
                </a:cubicBezTo>
                <a:cubicBezTo>
                  <a:pt x="1254" y="515"/>
                  <a:pt x="1254" y="515"/>
                  <a:pt x="1255" y="515"/>
                </a:cubicBezTo>
                <a:cubicBezTo>
                  <a:pt x="1255" y="516"/>
                  <a:pt x="1253" y="516"/>
                  <a:pt x="1253" y="516"/>
                </a:cubicBezTo>
                <a:cubicBezTo>
                  <a:pt x="1253" y="517"/>
                  <a:pt x="1254" y="516"/>
                  <a:pt x="1254" y="516"/>
                </a:cubicBezTo>
                <a:cubicBezTo>
                  <a:pt x="1255" y="516"/>
                  <a:pt x="1255" y="517"/>
                  <a:pt x="1255" y="517"/>
                </a:cubicBezTo>
                <a:cubicBezTo>
                  <a:pt x="1256" y="517"/>
                  <a:pt x="1256" y="516"/>
                  <a:pt x="1257" y="515"/>
                </a:cubicBezTo>
                <a:cubicBezTo>
                  <a:pt x="1257" y="515"/>
                  <a:pt x="1258" y="515"/>
                  <a:pt x="1258" y="515"/>
                </a:cubicBezTo>
                <a:cubicBezTo>
                  <a:pt x="1258" y="515"/>
                  <a:pt x="1258" y="515"/>
                  <a:pt x="1257" y="515"/>
                </a:cubicBezTo>
                <a:close/>
                <a:moveTo>
                  <a:pt x="1176" y="334"/>
                </a:moveTo>
                <a:cubicBezTo>
                  <a:pt x="1176" y="334"/>
                  <a:pt x="1175" y="334"/>
                  <a:pt x="1175" y="335"/>
                </a:cubicBezTo>
                <a:cubicBezTo>
                  <a:pt x="1174" y="336"/>
                  <a:pt x="1175" y="336"/>
                  <a:pt x="1176" y="337"/>
                </a:cubicBezTo>
                <a:cubicBezTo>
                  <a:pt x="1176" y="337"/>
                  <a:pt x="1176" y="338"/>
                  <a:pt x="1177" y="339"/>
                </a:cubicBezTo>
                <a:cubicBezTo>
                  <a:pt x="1178" y="339"/>
                  <a:pt x="1178" y="339"/>
                  <a:pt x="1179" y="338"/>
                </a:cubicBezTo>
                <a:cubicBezTo>
                  <a:pt x="1179" y="337"/>
                  <a:pt x="1178" y="336"/>
                  <a:pt x="1179" y="335"/>
                </a:cubicBezTo>
                <a:cubicBezTo>
                  <a:pt x="1179" y="335"/>
                  <a:pt x="1183" y="333"/>
                  <a:pt x="1181" y="332"/>
                </a:cubicBezTo>
                <a:cubicBezTo>
                  <a:pt x="1181" y="331"/>
                  <a:pt x="1180" y="331"/>
                  <a:pt x="1179" y="331"/>
                </a:cubicBezTo>
                <a:cubicBezTo>
                  <a:pt x="1179" y="331"/>
                  <a:pt x="1178" y="331"/>
                  <a:pt x="1178" y="331"/>
                </a:cubicBezTo>
                <a:cubicBezTo>
                  <a:pt x="1177" y="331"/>
                  <a:pt x="1176" y="331"/>
                  <a:pt x="1176" y="331"/>
                </a:cubicBezTo>
                <a:cubicBezTo>
                  <a:pt x="1176" y="331"/>
                  <a:pt x="1175" y="331"/>
                  <a:pt x="1175" y="332"/>
                </a:cubicBezTo>
                <a:cubicBezTo>
                  <a:pt x="1174" y="332"/>
                  <a:pt x="1176" y="332"/>
                  <a:pt x="1176" y="332"/>
                </a:cubicBezTo>
                <a:cubicBezTo>
                  <a:pt x="1177" y="332"/>
                  <a:pt x="1177" y="333"/>
                  <a:pt x="1176" y="334"/>
                </a:cubicBezTo>
                <a:close/>
                <a:moveTo>
                  <a:pt x="1191" y="1293"/>
                </a:moveTo>
                <a:cubicBezTo>
                  <a:pt x="1191" y="1293"/>
                  <a:pt x="1191" y="1293"/>
                  <a:pt x="1190" y="1294"/>
                </a:cubicBezTo>
                <a:cubicBezTo>
                  <a:pt x="1190" y="1294"/>
                  <a:pt x="1189" y="1294"/>
                  <a:pt x="1189" y="1294"/>
                </a:cubicBezTo>
                <a:cubicBezTo>
                  <a:pt x="1188" y="1294"/>
                  <a:pt x="1187" y="1295"/>
                  <a:pt x="1186" y="1295"/>
                </a:cubicBezTo>
                <a:cubicBezTo>
                  <a:pt x="1185" y="1295"/>
                  <a:pt x="1185" y="1296"/>
                  <a:pt x="1186" y="1296"/>
                </a:cubicBezTo>
                <a:cubicBezTo>
                  <a:pt x="1186" y="1297"/>
                  <a:pt x="1187" y="1297"/>
                  <a:pt x="1188" y="1297"/>
                </a:cubicBezTo>
                <a:cubicBezTo>
                  <a:pt x="1189" y="1297"/>
                  <a:pt x="1190" y="1297"/>
                  <a:pt x="1190" y="1297"/>
                </a:cubicBezTo>
                <a:cubicBezTo>
                  <a:pt x="1191" y="1296"/>
                  <a:pt x="1191" y="1296"/>
                  <a:pt x="1192" y="1295"/>
                </a:cubicBezTo>
                <a:cubicBezTo>
                  <a:pt x="1193" y="1295"/>
                  <a:pt x="1194" y="1294"/>
                  <a:pt x="1194" y="1293"/>
                </a:cubicBezTo>
                <a:cubicBezTo>
                  <a:pt x="1193" y="1293"/>
                  <a:pt x="1192" y="1293"/>
                  <a:pt x="1191" y="1293"/>
                </a:cubicBezTo>
                <a:close/>
                <a:moveTo>
                  <a:pt x="1294" y="439"/>
                </a:moveTo>
                <a:cubicBezTo>
                  <a:pt x="1294" y="439"/>
                  <a:pt x="1293" y="440"/>
                  <a:pt x="1292" y="440"/>
                </a:cubicBezTo>
                <a:cubicBezTo>
                  <a:pt x="1292" y="441"/>
                  <a:pt x="1292" y="441"/>
                  <a:pt x="1292" y="441"/>
                </a:cubicBezTo>
                <a:cubicBezTo>
                  <a:pt x="1292" y="441"/>
                  <a:pt x="1293" y="441"/>
                  <a:pt x="1293" y="441"/>
                </a:cubicBezTo>
                <a:cubicBezTo>
                  <a:pt x="1293" y="441"/>
                  <a:pt x="1294" y="441"/>
                  <a:pt x="1294" y="441"/>
                </a:cubicBezTo>
                <a:cubicBezTo>
                  <a:pt x="1295" y="441"/>
                  <a:pt x="1296" y="441"/>
                  <a:pt x="1296" y="440"/>
                </a:cubicBezTo>
                <a:cubicBezTo>
                  <a:pt x="1296" y="440"/>
                  <a:pt x="1296" y="440"/>
                  <a:pt x="1295" y="440"/>
                </a:cubicBezTo>
                <a:cubicBezTo>
                  <a:pt x="1295" y="440"/>
                  <a:pt x="1295" y="439"/>
                  <a:pt x="1294" y="439"/>
                </a:cubicBezTo>
                <a:close/>
                <a:moveTo>
                  <a:pt x="1478" y="341"/>
                </a:moveTo>
                <a:cubicBezTo>
                  <a:pt x="1478" y="340"/>
                  <a:pt x="1480" y="341"/>
                  <a:pt x="1480" y="341"/>
                </a:cubicBezTo>
                <a:cubicBezTo>
                  <a:pt x="1481" y="342"/>
                  <a:pt x="1481" y="342"/>
                  <a:pt x="1482" y="342"/>
                </a:cubicBezTo>
                <a:cubicBezTo>
                  <a:pt x="1482" y="342"/>
                  <a:pt x="1483" y="341"/>
                  <a:pt x="1483" y="341"/>
                </a:cubicBezTo>
                <a:cubicBezTo>
                  <a:pt x="1483" y="341"/>
                  <a:pt x="1484" y="341"/>
                  <a:pt x="1484" y="341"/>
                </a:cubicBezTo>
                <a:cubicBezTo>
                  <a:pt x="1485" y="341"/>
                  <a:pt x="1485" y="340"/>
                  <a:pt x="1485" y="339"/>
                </a:cubicBezTo>
                <a:cubicBezTo>
                  <a:pt x="1485" y="339"/>
                  <a:pt x="1485" y="339"/>
                  <a:pt x="1484" y="339"/>
                </a:cubicBezTo>
                <a:cubicBezTo>
                  <a:pt x="1484" y="339"/>
                  <a:pt x="1484" y="338"/>
                  <a:pt x="1484" y="338"/>
                </a:cubicBezTo>
                <a:cubicBezTo>
                  <a:pt x="1484" y="338"/>
                  <a:pt x="1485" y="338"/>
                  <a:pt x="1485" y="338"/>
                </a:cubicBezTo>
                <a:cubicBezTo>
                  <a:pt x="1486" y="338"/>
                  <a:pt x="1486" y="338"/>
                  <a:pt x="1486" y="338"/>
                </a:cubicBezTo>
                <a:cubicBezTo>
                  <a:pt x="1487" y="338"/>
                  <a:pt x="1487" y="338"/>
                  <a:pt x="1487" y="339"/>
                </a:cubicBezTo>
                <a:cubicBezTo>
                  <a:pt x="1488" y="339"/>
                  <a:pt x="1488" y="339"/>
                  <a:pt x="1488" y="339"/>
                </a:cubicBezTo>
                <a:cubicBezTo>
                  <a:pt x="1488" y="339"/>
                  <a:pt x="1488" y="338"/>
                  <a:pt x="1489" y="338"/>
                </a:cubicBezTo>
                <a:cubicBezTo>
                  <a:pt x="1489" y="338"/>
                  <a:pt x="1489" y="338"/>
                  <a:pt x="1490" y="337"/>
                </a:cubicBezTo>
                <a:cubicBezTo>
                  <a:pt x="1490" y="336"/>
                  <a:pt x="1490" y="336"/>
                  <a:pt x="1490" y="336"/>
                </a:cubicBezTo>
                <a:cubicBezTo>
                  <a:pt x="1489" y="335"/>
                  <a:pt x="1489" y="335"/>
                  <a:pt x="1489" y="335"/>
                </a:cubicBezTo>
                <a:cubicBezTo>
                  <a:pt x="1489" y="334"/>
                  <a:pt x="1491" y="334"/>
                  <a:pt x="1491" y="334"/>
                </a:cubicBezTo>
                <a:cubicBezTo>
                  <a:pt x="1492" y="334"/>
                  <a:pt x="1493" y="334"/>
                  <a:pt x="1494" y="334"/>
                </a:cubicBezTo>
                <a:cubicBezTo>
                  <a:pt x="1495" y="334"/>
                  <a:pt x="1495" y="333"/>
                  <a:pt x="1496" y="333"/>
                </a:cubicBezTo>
                <a:cubicBezTo>
                  <a:pt x="1497" y="333"/>
                  <a:pt x="1497" y="335"/>
                  <a:pt x="1497" y="334"/>
                </a:cubicBezTo>
                <a:cubicBezTo>
                  <a:pt x="1498" y="333"/>
                  <a:pt x="1497" y="332"/>
                  <a:pt x="1496" y="332"/>
                </a:cubicBezTo>
                <a:cubicBezTo>
                  <a:pt x="1495" y="332"/>
                  <a:pt x="1494" y="332"/>
                  <a:pt x="1495" y="331"/>
                </a:cubicBezTo>
                <a:cubicBezTo>
                  <a:pt x="1496" y="331"/>
                  <a:pt x="1497" y="331"/>
                  <a:pt x="1498" y="331"/>
                </a:cubicBezTo>
                <a:cubicBezTo>
                  <a:pt x="1499" y="331"/>
                  <a:pt x="1499" y="331"/>
                  <a:pt x="1500" y="331"/>
                </a:cubicBezTo>
                <a:cubicBezTo>
                  <a:pt x="1501" y="331"/>
                  <a:pt x="1502" y="330"/>
                  <a:pt x="1503" y="330"/>
                </a:cubicBezTo>
                <a:cubicBezTo>
                  <a:pt x="1504" y="330"/>
                  <a:pt x="1504" y="329"/>
                  <a:pt x="1505" y="329"/>
                </a:cubicBezTo>
                <a:cubicBezTo>
                  <a:pt x="1506" y="329"/>
                  <a:pt x="1507" y="328"/>
                  <a:pt x="1507" y="328"/>
                </a:cubicBezTo>
                <a:cubicBezTo>
                  <a:pt x="1508" y="327"/>
                  <a:pt x="1508" y="326"/>
                  <a:pt x="1507" y="326"/>
                </a:cubicBezTo>
                <a:cubicBezTo>
                  <a:pt x="1507" y="326"/>
                  <a:pt x="1506" y="326"/>
                  <a:pt x="1505" y="326"/>
                </a:cubicBezTo>
                <a:cubicBezTo>
                  <a:pt x="1503" y="326"/>
                  <a:pt x="1502" y="326"/>
                  <a:pt x="1500" y="326"/>
                </a:cubicBezTo>
                <a:cubicBezTo>
                  <a:pt x="1498" y="325"/>
                  <a:pt x="1497" y="325"/>
                  <a:pt x="1495" y="325"/>
                </a:cubicBezTo>
                <a:cubicBezTo>
                  <a:pt x="1493" y="325"/>
                  <a:pt x="1491" y="325"/>
                  <a:pt x="1490" y="325"/>
                </a:cubicBezTo>
                <a:cubicBezTo>
                  <a:pt x="1488" y="325"/>
                  <a:pt x="1486" y="325"/>
                  <a:pt x="1485" y="325"/>
                </a:cubicBezTo>
                <a:cubicBezTo>
                  <a:pt x="1483" y="325"/>
                  <a:pt x="1481" y="324"/>
                  <a:pt x="1480" y="324"/>
                </a:cubicBezTo>
                <a:cubicBezTo>
                  <a:pt x="1479" y="323"/>
                  <a:pt x="1477" y="323"/>
                  <a:pt x="1476" y="322"/>
                </a:cubicBezTo>
                <a:cubicBezTo>
                  <a:pt x="1475" y="322"/>
                  <a:pt x="1473" y="322"/>
                  <a:pt x="1473" y="321"/>
                </a:cubicBezTo>
                <a:cubicBezTo>
                  <a:pt x="1472" y="321"/>
                  <a:pt x="1472" y="320"/>
                  <a:pt x="1471" y="321"/>
                </a:cubicBezTo>
                <a:cubicBezTo>
                  <a:pt x="1470" y="321"/>
                  <a:pt x="1469" y="321"/>
                  <a:pt x="1469" y="322"/>
                </a:cubicBezTo>
                <a:cubicBezTo>
                  <a:pt x="1468" y="322"/>
                  <a:pt x="1467" y="322"/>
                  <a:pt x="1466" y="323"/>
                </a:cubicBezTo>
                <a:cubicBezTo>
                  <a:pt x="1466" y="323"/>
                  <a:pt x="1465" y="323"/>
                  <a:pt x="1465" y="323"/>
                </a:cubicBezTo>
                <a:cubicBezTo>
                  <a:pt x="1463" y="324"/>
                  <a:pt x="1461" y="325"/>
                  <a:pt x="1458" y="325"/>
                </a:cubicBezTo>
                <a:cubicBezTo>
                  <a:pt x="1457" y="325"/>
                  <a:pt x="1456" y="326"/>
                  <a:pt x="1455" y="326"/>
                </a:cubicBezTo>
                <a:cubicBezTo>
                  <a:pt x="1454" y="326"/>
                  <a:pt x="1453" y="326"/>
                  <a:pt x="1452" y="326"/>
                </a:cubicBezTo>
                <a:cubicBezTo>
                  <a:pt x="1452" y="326"/>
                  <a:pt x="1451" y="326"/>
                  <a:pt x="1451" y="327"/>
                </a:cubicBezTo>
                <a:cubicBezTo>
                  <a:pt x="1450" y="327"/>
                  <a:pt x="1449" y="328"/>
                  <a:pt x="1449" y="328"/>
                </a:cubicBezTo>
                <a:cubicBezTo>
                  <a:pt x="1449" y="329"/>
                  <a:pt x="1449" y="329"/>
                  <a:pt x="1448" y="330"/>
                </a:cubicBezTo>
                <a:cubicBezTo>
                  <a:pt x="1447" y="330"/>
                  <a:pt x="1447" y="330"/>
                  <a:pt x="1446" y="330"/>
                </a:cubicBezTo>
                <a:cubicBezTo>
                  <a:pt x="1445" y="330"/>
                  <a:pt x="1444" y="330"/>
                  <a:pt x="1443" y="330"/>
                </a:cubicBezTo>
                <a:cubicBezTo>
                  <a:pt x="1442" y="329"/>
                  <a:pt x="1442" y="329"/>
                  <a:pt x="1441" y="329"/>
                </a:cubicBezTo>
                <a:cubicBezTo>
                  <a:pt x="1440" y="329"/>
                  <a:pt x="1439" y="329"/>
                  <a:pt x="1439" y="328"/>
                </a:cubicBezTo>
                <a:cubicBezTo>
                  <a:pt x="1438" y="328"/>
                  <a:pt x="1437" y="328"/>
                  <a:pt x="1436" y="328"/>
                </a:cubicBezTo>
                <a:cubicBezTo>
                  <a:pt x="1436" y="328"/>
                  <a:pt x="1435" y="328"/>
                  <a:pt x="1435" y="328"/>
                </a:cubicBezTo>
                <a:cubicBezTo>
                  <a:pt x="1435" y="327"/>
                  <a:pt x="1436" y="327"/>
                  <a:pt x="1436" y="327"/>
                </a:cubicBezTo>
                <a:cubicBezTo>
                  <a:pt x="1436" y="326"/>
                  <a:pt x="1437" y="326"/>
                  <a:pt x="1438" y="326"/>
                </a:cubicBezTo>
                <a:cubicBezTo>
                  <a:pt x="1439" y="326"/>
                  <a:pt x="1440" y="326"/>
                  <a:pt x="1440" y="327"/>
                </a:cubicBezTo>
                <a:cubicBezTo>
                  <a:pt x="1442" y="328"/>
                  <a:pt x="1443" y="327"/>
                  <a:pt x="1445" y="326"/>
                </a:cubicBezTo>
                <a:cubicBezTo>
                  <a:pt x="1445" y="326"/>
                  <a:pt x="1446" y="326"/>
                  <a:pt x="1446" y="326"/>
                </a:cubicBezTo>
                <a:cubicBezTo>
                  <a:pt x="1446" y="326"/>
                  <a:pt x="1447" y="326"/>
                  <a:pt x="1447" y="325"/>
                </a:cubicBezTo>
                <a:cubicBezTo>
                  <a:pt x="1448" y="325"/>
                  <a:pt x="1449" y="324"/>
                  <a:pt x="1449" y="324"/>
                </a:cubicBezTo>
                <a:cubicBezTo>
                  <a:pt x="1451" y="323"/>
                  <a:pt x="1452" y="323"/>
                  <a:pt x="1454" y="323"/>
                </a:cubicBezTo>
                <a:cubicBezTo>
                  <a:pt x="1455" y="323"/>
                  <a:pt x="1456" y="323"/>
                  <a:pt x="1457" y="323"/>
                </a:cubicBezTo>
                <a:cubicBezTo>
                  <a:pt x="1457" y="323"/>
                  <a:pt x="1458" y="323"/>
                  <a:pt x="1458" y="323"/>
                </a:cubicBezTo>
                <a:cubicBezTo>
                  <a:pt x="1458" y="322"/>
                  <a:pt x="1459" y="322"/>
                  <a:pt x="1459" y="322"/>
                </a:cubicBezTo>
                <a:cubicBezTo>
                  <a:pt x="1459" y="322"/>
                  <a:pt x="1459" y="322"/>
                  <a:pt x="1459" y="322"/>
                </a:cubicBezTo>
                <a:cubicBezTo>
                  <a:pt x="1460" y="321"/>
                  <a:pt x="1459" y="321"/>
                  <a:pt x="1458" y="320"/>
                </a:cubicBezTo>
                <a:cubicBezTo>
                  <a:pt x="1458" y="320"/>
                  <a:pt x="1458" y="320"/>
                  <a:pt x="1458" y="320"/>
                </a:cubicBezTo>
                <a:cubicBezTo>
                  <a:pt x="1457" y="319"/>
                  <a:pt x="1456" y="319"/>
                  <a:pt x="1455" y="319"/>
                </a:cubicBezTo>
                <a:cubicBezTo>
                  <a:pt x="1455" y="319"/>
                  <a:pt x="1454" y="319"/>
                  <a:pt x="1454" y="319"/>
                </a:cubicBezTo>
                <a:cubicBezTo>
                  <a:pt x="1454" y="319"/>
                  <a:pt x="1453" y="320"/>
                  <a:pt x="1453" y="320"/>
                </a:cubicBezTo>
                <a:cubicBezTo>
                  <a:pt x="1452" y="320"/>
                  <a:pt x="1451" y="320"/>
                  <a:pt x="1451" y="320"/>
                </a:cubicBezTo>
                <a:cubicBezTo>
                  <a:pt x="1450" y="320"/>
                  <a:pt x="1449" y="319"/>
                  <a:pt x="1448" y="320"/>
                </a:cubicBezTo>
                <a:cubicBezTo>
                  <a:pt x="1447" y="320"/>
                  <a:pt x="1447" y="320"/>
                  <a:pt x="1446" y="320"/>
                </a:cubicBezTo>
                <a:cubicBezTo>
                  <a:pt x="1445" y="320"/>
                  <a:pt x="1444" y="320"/>
                  <a:pt x="1443" y="320"/>
                </a:cubicBezTo>
                <a:cubicBezTo>
                  <a:pt x="1443" y="321"/>
                  <a:pt x="1443" y="321"/>
                  <a:pt x="1442" y="321"/>
                </a:cubicBezTo>
                <a:cubicBezTo>
                  <a:pt x="1442" y="321"/>
                  <a:pt x="1441" y="321"/>
                  <a:pt x="1441" y="321"/>
                </a:cubicBezTo>
                <a:cubicBezTo>
                  <a:pt x="1440" y="322"/>
                  <a:pt x="1439" y="322"/>
                  <a:pt x="1439" y="321"/>
                </a:cubicBezTo>
                <a:cubicBezTo>
                  <a:pt x="1438" y="321"/>
                  <a:pt x="1437" y="321"/>
                  <a:pt x="1437" y="320"/>
                </a:cubicBezTo>
                <a:cubicBezTo>
                  <a:pt x="1437" y="319"/>
                  <a:pt x="1437" y="318"/>
                  <a:pt x="1436" y="319"/>
                </a:cubicBezTo>
                <a:cubicBezTo>
                  <a:pt x="1435" y="319"/>
                  <a:pt x="1434" y="319"/>
                  <a:pt x="1433" y="319"/>
                </a:cubicBezTo>
                <a:cubicBezTo>
                  <a:pt x="1433" y="319"/>
                  <a:pt x="1432" y="319"/>
                  <a:pt x="1431" y="319"/>
                </a:cubicBezTo>
                <a:cubicBezTo>
                  <a:pt x="1430" y="319"/>
                  <a:pt x="1429" y="320"/>
                  <a:pt x="1429" y="321"/>
                </a:cubicBezTo>
                <a:cubicBezTo>
                  <a:pt x="1428" y="321"/>
                  <a:pt x="1427" y="321"/>
                  <a:pt x="1427" y="320"/>
                </a:cubicBezTo>
                <a:cubicBezTo>
                  <a:pt x="1427" y="319"/>
                  <a:pt x="1428" y="320"/>
                  <a:pt x="1429" y="319"/>
                </a:cubicBezTo>
                <a:cubicBezTo>
                  <a:pt x="1430" y="319"/>
                  <a:pt x="1430" y="319"/>
                  <a:pt x="1431" y="319"/>
                </a:cubicBezTo>
                <a:cubicBezTo>
                  <a:pt x="1432" y="319"/>
                  <a:pt x="1433" y="318"/>
                  <a:pt x="1434" y="318"/>
                </a:cubicBezTo>
                <a:cubicBezTo>
                  <a:pt x="1436" y="318"/>
                  <a:pt x="1437" y="318"/>
                  <a:pt x="1438" y="316"/>
                </a:cubicBezTo>
                <a:cubicBezTo>
                  <a:pt x="1439" y="316"/>
                  <a:pt x="1439" y="315"/>
                  <a:pt x="1439" y="314"/>
                </a:cubicBezTo>
                <a:cubicBezTo>
                  <a:pt x="1440" y="313"/>
                  <a:pt x="1440" y="313"/>
                  <a:pt x="1440" y="312"/>
                </a:cubicBezTo>
                <a:cubicBezTo>
                  <a:pt x="1441" y="312"/>
                  <a:pt x="1441" y="311"/>
                  <a:pt x="1440" y="311"/>
                </a:cubicBezTo>
                <a:cubicBezTo>
                  <a:pt x="1440" y="310"/>
                  <a:pt x="1440" y="311"/>
                  <a:pt x="1439" y="310"/>
                </a:cubicBezTo>
                <a:cubicBezTo>
                  <a:pt x="1439" y="310"/>
                  <a:pt x="1439" y="310"/>
                  <a:pt x="1439" y="310"/>
                </a:cubicBezTo>
                <a:cubicBezTo>
                  <a:pt x="1438" y="309"/>
                  <a:pt x="1438" y="309"/>
                  <a:pt x="1437" y="309"/>
                </a:cubicBezTo>
                <a:cubicBezTo>
                  <a:pt x="1437" y="309"/>
                  <a:pt x="1436" y="309"/>
                  <a:pt x="1437" y="309"/>
                </a:cubicBezTo>
                <a:cubicBezTo>
                  <a:pt x="1437" y="309"/>
                  <a:pt x="1438" y="309"/>
                  <a:pt x="1438" y="309"/>
                </a:cubicBezTo>
                <a:cubicBezTo>
                  <a:pt x="1439" y="309"/>
                  <a:pt x="1439" y="309"/>
                  <a:pt x="1440" y="309"/>
                </a:cubicBezTo>
                <a:cubicBezTo>
                  <a:pt x="1441" y="309"/>
                  <a:pt x="1442" y="309"/>
                  <a:pt x="1443" y="309"/>
                </a:cubicBezTo>
                <a:cubicBezTo>
                  <a:pt x="1443" y="310"/>
                  <a:pt x="1444" y="310"/>
                  <a:pt x="1445" y="310"/>
                </a:cubicBezTo>
                <a:cubicBezTo>
                  <a:pt x="1445" y="309"/>
                  <a:pt x="1444" y="308"/>
                  <a:pt x="1444" y="308"/>
                </a:cubicBezTo>
                <a:cubicBezTo>
                  <a:pt x="1443" y="308"/>
                  <a:pt x="1442" y="307"/>
                  <a:pt x="1442" y="307"/>
                </a:cubicBezTo>
                <a:cubicBezTo>
                  <a:pt x="1441" y="306"/>
                  <a:pt x="1442" y="306"/>
                  <a:pt x="1443" y="306"/>
                </a:cubicBezTo>
                <a:cubicBezTo>
                  <a:pt x="1444" y="306"/>
                  <a:pt x="1444" y="307"/>
                  <a:pt x="1445" y="308"/>
                </a:cubicBezTo>
                <a:cubicBezTo>
                  <a:pt x="1445" y="308"/>
                  <a:pt x="1445" y="309"/>
                  <a:pt x="1446" y="309"/>
                </a:cubicBezTo>
                <a:cubicBezTo>
                  <a:pt x="1447" y="310"/>
                  <a:pt x="1447" y="310"/>
                  <a:pt x="1448" y="310"/>
                </a:cubicBezTo>
                <a:cubicBezTo>
                  <a:pt x="1449" y="310"/>
                  <a:pt x="1450" y="310"/>
                  <a:pt x="1451" y="310"/>
                </a:cubicBezTo>
                <a:cubicBezTo>
                  <a:pt x="1452" y="310"/>
                  <a:pt x="1452" y="310"/>
                  <a:pt x="1453" y="310"/>
                </a:cubicBezTo>
                <a:cubicBezTo>
                  <a:pt x="1454" y="310"/>
                  <a:pt x="1452" y="310"/>
                  <a:pt x="1452" y="311"/>
                </a:cubicBezTo>
                <a:cubicBezTo>
                  <a:pt x="1451" y="311"/>
                  <a:pt x="1451" y="311"/>
                  <a:pt x="1450" y="311"/>
                </a:cubicBezTo>
                <a:cubicBezTo>
                  <a:pt x="1448" y="312"/>
                  <a:pt x="1447" y="314"/>
                  <a:pt x="1446" y="314"/>
                </a:cubicBezTo>
                <a:cubicBezTo>
                  <a:pt x="1445" y="315"/>
                  <a:pt x="1444" y="314"/>
                  <a:pt x="1443" y="315"/>
                </a:cubicBezTo>
                <a:cubicBezTo>
                  <a:pt x="1442" y="315"/>
                  <a:pt x="1442" y="316"/>
                  <a:pt x="1441" y="316"/>
                </a:cubicBezTo>
                <a:cubicBezTo>
                  <a:pt x="1440" y="317"/>
                  <a:pt x="1439" y="317"/>
                  <a:pt x="1439" y="318"/>
                </a:cubicBezTo>
                <a:cubicBezTo>
                  <a:pt x="1439" y="318"/>
                  <a:pt x="1439" y="319"/>
                  <a:pt x="1439" y="319"/>
                </a:cubicBezTo>
                <a:cubicBezTo>
                  <a:pt x="1439" y="319"/>
                  <a:pt x="1439" y="320"/>
                  <a:pt x="1439" y="320"/>
                </a:cubicBezTo>
                <a:cubicBezTo>
                  <a:pt x="1439" y="321"/>
                  <a:pt x="1441" y="320"/>
                  <a:pt x="1441" y="320"/>
                </a:cubicBezTo>
                <a:cubicBezTo>
                  <a:pt x="1442" y="320"/>
                  <a:pt x="1443" y="320"/>
                  <a:pt x="1444" y="320"/>
                </a:cubicBezTo>
                <a:cubicBezTo>
                  <a:pt x="1445" y="320"/>
                  <a:pt x="1445" y="320"/>
                  <a:pt x="1446" y="320"/>
                </a:cubicBezTo>
                <a:cubicBezTo>
                  <a:pt x="1447" y="320"/>
                  <a:pt x="1447" y="320"/>
                  <a:pt x="1447" y="319"/>
                </a:cubicBezTo>
                <a:cubicBezTo>
                  <a:pt x="1448" y="319"/>
                  <a:pt x="1449" y="319"/>
                  <a:pt x="1449" y="319"/>
                </a:cubicBezTo>
                <a:cubicBezTo>
                  <a:pt x="1450" y="319"/>
                  <a:pt x="1451" y="319"/>
                  <a:pt x="1451" y="318"/>
                </a:cubicBezTo>
                <a:cubicBezTo>
                  <a:pt x="1452" y="318"/>
                  <a:pt x="1453" y="318"/>
                  <a:pt x="1454" y="319"/>
                </a:cubicBezTo>
                <a:cubicBezTo>
                  <a:pt x="1455" y="319"/>
                  <a:pt x="1456" y="319"/>
                  <a:pt x="1457" y="318"/>
                </a:cubicBezTo>
                <a:cubicBezTo>
                  <a:pt x="1457" y="318"/>
                  <a:pt x="1458" y="317"/>
                  <a:pt x="1459" y="317"/>
                </a:cubicBezTo>
                <a:cubicBezTo>
                  <a:pt x="1460" y="317"/>
                  <a:pt x="1461" y="317"/>
                  <a:pt x="1462" y="317"/>
                </a:cubicBezTo>
                <a:cubicBezTo>
                  <a:pt x="1462" y="318"/>
                  <a:pt x="1462" y="318"/>
                  <a:pt x="1462" y="318"/>
                </a:cubicBezTo>
                <a:cubicBezTo>
                  <a:pt x="1463" y="319"/>
                  <a:pt x="1463" y="318"/>
                  <a:pt x="1464" y="318"/>
                </a:cubicBezTo>
                <a:cubicBezTo>
                  <a:pt x="1464" y="318"/>
                  <a:pt x="1464" y="318"/>
                  <a:pt x="1465" y="317"/>
                </a:cubicBezTo>
                <a:cubicBezTo>
                  <a:pt x="1465" y="317"/>
                  <a:pt x="1466" y="317"/>
                  <a:pt x="1466" y="317"/>
                </a:cubicBezTo>
                <a:cubicBezTo>
                  <a:pt x="1467" y="316"/>
                  <a:pt x="1468" y="316"/>
                  <a:pt x="1469" y="316"/>
                </a:cubicBezTo>
                <a:cubicBezTo>
                  <a:pt x="1470" y="316"/>
                  <a:pt x="1470" y="316"/>
                  <a:pt x="1470" y="316"/>
                </a:cubicBezTo>
                <a:cubicBezTo>
                  <a:pt x="1471" y="316"/>
                  <a:pt x="1472" y="315"/>
                  <a:pt x="1471" y="314"/>
                </a:cubicBezTo>
                <a:cubicBezTo>
                  <a:pt x="1471" y="314"/>
                  <a:pt x="1471" y="314"/>
                  <a:pt x="1471" y="313"/>
                </a:cubicBezTo>
                <a:cubicBezTo>
                  <a:pt x="1470" y="313"/>
                  <a:pt x="1471" y="312"/>
                  <a:pt x="1471" y="311"/>
                </a:cubicBezTo>
                <a:cubicBezTo>
                  <a:pt x="1471" y="310"/>
                  <a:pt x="1470" y="310"/>
                  <a:pt x="1469" y="309"/>
                </a:cubicBezTo>
                <a:cubicBezTo>
                  <a:pt x="1469" y="309"/>
                  <a:pt x="1468" y="309"/>
                  <a:pt x="1467" y="309"/>
                </a:cubicBezTo>
                <a:cubicBezTo>
                  <a:pt x="1467" y="308"/>
                  <a:pt x="1468" y="307"/>
                  <a:pt x="1466" y="307"/>
                </a:cubicBezTo>
                <a:cubicBezTo>
                  <a:pt x="1466" y="307"/>
                  <a:pt x="1465" y="308"/>
                  <a:pt x="1464" y="308"/>
                </a:cubicBezTo>
                <a:cubicBezTo>
                  <a:pt x="1463" y="308"/>
                  <a:pt x="1462" y="308"/>
                  <a:pt x="1462" y="308"/>
                </a:cubicBezTo>
                <a:cubicBezTo>
                  <a:pt x="1461" y="308"/>
                  <a:pt x="1460" y="309"/>
                  <a:pt x="1459" y="309"/>
                </a:cubicBezTo>
                <a:cubicBezTo>
                  <a:pt x="1460" y="308"/>
                  <a:pt x="1461" y="308"/>
                  <a:pt x="1462" y="307"/>
                </a:cubicBezTo>
                <a:cubicBezTo>
                  <a:pt x="1463" y="307"/>
                  <a:pt x="1463" y="307"/>
                  <a:pt x="1464" y="307"/>
                </a:cubicBezTo>
                <a:cubicBezTo>
                  <a:pt x="1465" y="306"/>
                  <a:pt x="1467" y="306"/>
                  <a:pt x="1467" y="305"/>
                </a:cubicBezTo>
                <a:cubicBezTo>
                  <a:pt x="1468" y="305"/>
                  <a:pt x="1467" y="305"/>
                  <a:pt x="1467" y="304"/>
                </a:cubicBezTo>
                <a:cubicBezTo>
                  <a:pt x="1467" y="304"/>
                  <a:pt x="1468" y="304"/>
                  <a:pt x="1468" y="304"/>
                </a:cubicBezTo>
                <a:cubicBezTo>
                  <a:pt x="1469" y="305"/>
                  <a:pt x="1469" y="304"/>
                  <a:pt x="1469" y="303"/>
                </a:cubicBezTo>
                <a:cubicBezTo>
                  <a:pt x="1469" y="302"/>
                  <a:pt x="1469" y="301"/>
                  <a:pt x="1468" y="301"/>
                </a:cubicBezTo>
                <a:cubicBezTo>
                  <a:pt x="1468" y="300"/>
                  <a:pt x="1467" y="299"/>
                  <a:pt x="1467" y="299"/>
                </a:cubicBezTo>
                <a:cubicBezTo>
                  <a:pt x="1466" y="298"/>
                  <a:pt x="1465" y="299"/>
                  <a:pt x="1465" y="299"/>
                </a:cubicBezTo>
                <a:cubicBezTo>
                  <a:pt x="1463" y="299"/>
                  <a:pt x="1462" y="298"/>
                  <a:pt x="1461" y="298"/>
                </a:cubicBezTo>
                <a:cubicBezTo>
                  <a:pt x="1461" y="298"/>
                  <a:pt x="1461" y="298"/>
                  <a:pt x="1460" y="298"/>
                </a:cubicBezTo>
                <a:cubicBezTo>
                  <a:pt x="1460" y="298"/>
                  <a:pt x="1459" y="298"/>
                  <a:pt x="1459" y="298"/>
                </a:cubicBezTo>
                <a:cubicBezTo>
                  <a:pt x="1458" y="298"/>
                  <a:pt x="1457" y="298"/>
                  <a:pt x="1456" y="298"/>
                </a:cubicBezTo>
                <a:cubicBezTo>
                  <a:pt x="1455" y="299"/>
                  <a:pt x="1455" y="298"/>
                  <a:pt x="1454" y="298"/>
                </a:cubicBezTo>
                <a:cubicBezTo>
                  <a:pt x="1453" y="298"/>
                  <a:pt x="1453" y="298"/>
                  <a:pt x="1452" y="298"/>
                </a:cubicBezTo>
                <a:cubicBezTo>
                  <a:pt x="1451" y="298"/>
                  <a:pt x="1450" y="298"/>
                  <a:pt x="1450" y="298"/>
                </a:cubicBezTo>
                <a:cubicBezTo>
                  <a:pt x="1449" y="298"/>
                  <a:pt x="1449" y="299"/>
                  <a:pt x="1448" y="298"/>
                </a:cubicBezTo>
                <a:cubicBezTo>
                  <a:pt x="1448" y="298"/>
                  <a:pt x="1448" y="298"/>
                  <a:pt x="1448" y="298"/>
                </a:cubicBezTo>
                <a:cubicBezTo>
                  <a:pt x="1448" y="297"/>
                  <a:pt x="1449" y="296"/>
                  <a:pt x="1448" y="296"/>
                </a:cubicBezTo>
                <a:cubicBezTo>
                  <a:pt x="1448" y="296"/>
                  <a:pt x="1447" y="296"/>
                  <a:pt x="1446" y="296"/>
                </a:cubicBezTo>
                <a:cubicBezTo>
                  <a:pt x="1445" y="296"/>
                  <a:pt x="1444" y="296"/>
                  <a:pt x="1444" y="296"/>
                </a:cubicBezTo>
                <a:cubicBezTo>
                  <a:pt x="1443" y="296"/>
                  <a:pt x="1443" y="296"/>
                  <a:pt x="1442" y="296"/>
                </a:cubicBezTo>
                <a:cubicBezTo>
                  <a:pt x="1442" y="296"/>
                  <a:pt x="1441" y="297"/>
                  <a:pt x="1440" y="297"/>
                </a:cubicBezTo>
                <a:cubicBezTo>
                  <a:pt x="1440" y="297"/>
                  <a:pt x="1439" y="297"/>
                  <a:pt x="1438" y="297"/>
                </a:cubicBezTo>
                <a:cubicBezTo>
                  <a:pt x="1437" y="297"/>
                  <a:pt x="1436" y="297"/>
                  <a:pt x="1436" y="298"/>
                </a:cubicBezTo>
                <a:cubicBezTo>
                  <a:pt x="1437" y="296"/>
                  <a:pt x="1438" y="297"/>
                  <a:pt x="1439" y="297"/>
                </a:cubicBezTo>
                <a:cubicBezTo>
                  <a:pt x="1440" y="296"/>
                  <a:pt x="1441" y="297"/>
                  <a:pt x="1442" y="296"/>
                </a:cubicBezTo>
                <a:cubicBezTo>
                  <a:pt x="1442" y="296"/>
                  <a:pt x="1443" y="296"/>
                  <a:pt x="1443" y="295"/>
                </a:cubicBezTo>
                <a:cubicBezTo>
                  <a:pt x="1444" y="295"/>
                  <a:pt x="1444" y="295"/>
                  <a:pt x="1444" y="295"/>
                </a:cubicBezTo>
                <a:cubicBezTo>
                  <a:pt x="1445" y="295"/>
                  <a:pt x="1445" y="295"/>
                  <a:pt x="1446" y="295"/>
                </a:cubicBezTo>
                <a:cubicBezTo>
                  <a:pt x="1446" y="296"/>
                  <a:pt x="1447" y="295"/>
                  <a:pt x="1447" y="294"/>
                </a:cubicBezTo>
                <a:cubicBezTo>
                  <a:pt x="1447" y="293"/>
                  <a:pt x="1445" y="292"/>
                  <a:pt x="1444" y="292"/>
                </a:cubicBezTo>
                <a:cubicBezTo>
                  <a:pt x="1443" y="291"/>
                  <a:pt x="1443" y="291"/>
                  <a:pt x="1442" y="290"/>
                </a:cubicBezTo>
                <a:cubicBezTo>
                  <a:pt x="1441" y="289"/>
                  <a:pt x="1441" y="289"/>
                  <a:pt x="1440" y="289"/>
                </a:cubicBezTo>
                <a:cubicBezTo>
                  <a:pt x="1439" y="289"/>
                  <a:pt x="1438" y="289"/>
                  <a:pt x="1437" y="289"/>
                </a:cubicBezTo>
                <a:cubicBezTo>
                  <a:pt x="1437" y="289"/>
                  <a:pt x="1436" y="288"/>
                  <a:pt x="1435" y="288"/>
                </a:cubicBezTo>
                <a:cubicBezTo>
                  <a:pt x="1435" y="287"/>
                  <a:pt x="1436" y="286"/>
                  <a:pt x="1437" y="287"/>
                </a:cubicBezTo>
                <a:cubicBezTo>
                  <a:pt x="1438" y="287"/>
                  <a:pt x="1439" y="288"/>
                  <a:pt x="1440" y="288"/>
                </a:cubicBezTo>
                <a:cubicBezTo>
                  <a:pt x="1441" y="288"/>
                  <a:pt x="1441" y="288"/>
                  <a:pt x="1442" y="288"/>
                </a:cubicBezTo>
                <a:cubicBezTo>
                  <a:pt x="1443" y="288"/>
                  <a:pt x="1444" y="289"/>
                  <a:pt x="1444" y="290"/>
                </a:cubicBezTo>
                <a:cubicBezTo>
                  <a:pt x="1445" y="290"/>
                  <a:pt x="1445" y="291"/>
                  <a:pt x="1446" y="291"/>
                </a:cubicBezTo>
                <a:cubicBezTo>
                  <a:pt x="1447" y="292"/>
                  <a:pt x="1448" y="292"/>
                  <a:pt x="1448" y="292"/>
                </a:cubicBezTo>
                <a:cubicBezTo>
                  <a:pt x="1449" y="293"/>
                  <a:pt x="1450" y="293"/>
                  <a:pt x="1450" y="294"/>
                </a:cubicBezTo>
                <a:cubicBezTo>
                  <a:pt x="1451" y="295"/>
                  <a:pt x="1451" y="295"/>
                  <a:pt x="1452" y="296"/>
                </a:cubicBezTo>
                <a:cubicBezTo>
                  <a:pt x="1452" y="296"/>
                  <a:pt x="1453" y="297"/>
                  <a:pt x="1453" y="297"/>
                </a:cubicBezTo>
                <a:cubicBezTo>
                  <a:pt x="1454" y="297"/>
                  <a:pt x="1455" y="297"/>
                  <a:pt x="1456" y="297"/>
                </a:cubicBezTo>
                <a:cubicBezTo>
                  <a:pt x="1457" y="297"/>
                  <a:pt x="1458" y="296"/>
                  <a:pt x="1458" y="296"/>
                </a:cubicBezTo>
                <a:cubicBezTo>
                  <a:pt x="1459" y="296"/>
                  <a:pt x="1460" y="297"/>
                  <a:pt x="1461" y="297"/>
                </a:cubicBezTo>
                <a:cubicBezTo>
                  <a:pt x="1462" y="297"/>
                  <a:pt x="1462" y="297"/>
                  <a:pt x="1463" y="297"/>
                </a:cubicBezTo>
                <a:cubicBezTo>
                  <a:pt x="1464" y="297"/>
                  <a:pt x="1464" y="297"/>
                  <a:pt x="1465" y="297"/>
                </a:cubicBezTo>
                <a:cubicBezTo>
                  <a:pt x="1467" y="297"/>
                  <a:pt x="1469" y="298"/>
                  <a:pt x="1471" y="300"/>
                </a:cubicBezTo>
                <a:cubicBezTo>
                  <a:pt x="1472" y="301"/>
                  <a:pt x="1473" y="303"/>
                  <a:pt x="1475" y="302"/>
                </a:cubicBezTo>
                <a:cubicBezTo>
                  <a:pt x="1476" y="302"/>
                  <a:pt x="1476" y="301"/>
                  <a:pt x="1477" y="301"/>
                </a:cubicBezTo>
                <a:cubicBezTo>
                  <a:pt x="1477" y="301"/>
                  <a:pt x="1478" y="301"/>
                  <a:pt x="1478" y="301"/>
                </a:cubicBezTo>
                <a:cubicBezTo>
                  <a:pt x="1479" y="302"/>
                  <a:pt x="1478" y="302"/>
                  <a:pt x="1478" y="302"/>
                </a:cubicBezTo>
                <a:cubicBezTo>
                  <a:pt x="1478" y="303"/>
                  <a:pt x="1479" y="303"/>
                  <a:pt x="1479" y="303"/>
                </a:cubicBezTo>
                <a:cubicBezTo>
                  <a:pt x="1479" y="303"/>
                  <a:pt x="1479" y="303"/>
                  <a:pt x="1480" y="304"/>
                </a:cubicBezTo>
                <a:cubicBezTo>
                  <a:pt x="1480" y="304"/>
                  <a:pt x="1480" y="305"/>
                  <a:pt x="1481" y="305"/>
                </a:cubicBezTo>
                <a:cubicBezTo>
                  <a:pt x="1482" y="306"/>
                  <a:pt x="1483" y="306"/>
                  <a:pt x="1484" y="308"/>
                </a:cubicBezTo>
                <a:cubicBezTo>
                  <a:pt x="1484" y="309"/>
                  <a:pt x="1484" y="311"/>
                  <a:pt x="1484" y="312"/>
                </a:cubicBezTo>
                <a:cubicBezTo>
                  <a:pt x="1485" y="314"/>
                  <a:pt x="1486" y="314"/>
                  <a:pt x="1486" y="315"/>
                </a:cubicBezTo>
                <a:cubicBezTo>
                  <a:pt x="1487" y="316"/>
                  <a:pt x="1487" y="317"/>
                  <a:pt x="1488" y="317"/>
                </a:cubicBezTo>
                <a:cubicBezTo>
                  <a:pt x="1489" y="318"/>
                  <a:pt x="1490" y="318"/>
                  <a:pt x="1490" y="319"/>
                </a:cubicBezTo>
                <a:cubicBezTo>
                  <a:pt x="1491" y="319"/>
                  <a:pt x="1492" y="319"/>
                  <a:pt x="1493" y="320"/>
                </a:cubicBezTo>
                <a:cubicBezTo>
                  <a:pt x="1494" y="320"/>
                  <a:pt x="1496" y="321"/>
                  <a:pt x="1497" y="321"/>
                </a:cubicBezTo>
                <a:cubicBezTo>
                  <a:pt x="1498" y="321"/>
                  <a:pt x="1499" y="321"/>
                  <a:pt x="1500" y="320"/>
                </a:cubicBezTo>
                <a:cubicBezTo>
                  <a:pt x="1501" y="320"/>
                  <a:pt x="1501" y="320"/>
                  <a:pt x="1501" y="320"/>
                </a:cubicBezTo>
                <a:cubicBezTo>
                  <a:pt x="1502" y="320"/>
                  <a:pt x="1502" y="319"/>
                  <a:pt x="1503" y="319"/>
                </a:cubicBezTo>
                <a:cubicBezTo>
                  <a:pt x="1503" y="318"/>
                  <a:pt x="1503" y="317"/>
                  <a:pt x="1503" y="317"/>
                </a:cubicBezTo>
                <a:cubicBezTo>
                  <a:pt x="1503" y="316"/>
                  <a:pt x="1503" y="316"/>
                  <a:pt x="1503" y="315"/>
                </a:cubicBezTo>
                <a:cubicBezTo>
                  <a:pt x="1503" y="315"/>
                  <a:pt x="1503" y="314"/>
                  <a:pt x="1503" y="313"/>
                </a:cubicBezTo>
                <a:cubicBezTo>
                  <a:pt x="1503" y="313"/>
                  <a:pt x="1503" y="312"/>
                  <a:pt x="1503" y="312"/>
                </a:cubicBezTo>
                <a:cubicBezTo>
                  <a:pt x="1504" y="311"/>
                  <a:pt x="1504" y="313"/>
                  <a:pt x="1504" y="314"/>
                </a:cubicBezTo>
                <a:cubicBezTo>
                  <a:pt x="1504" y="315"/>
                  <a:pt x="1504" y="316"/>
                  <a:pt x="1504" y="316"/>
                </a:cubicBezTo>
                <a:cubicBezTo>
                  <a:pt x="1504" y="317"/>
                  <a:pt x="1504" y="318"/>
                  <a:pt x="1504" y="319"/>
                </a:cubicBezTo>
                <a:cubicBezTo>
                  <a:pt x="1504" y="319"/>
                  <a:pt x="1504" y="319"/>
                  <a:pt x="1505" y="319"/>
                </a:cubicBezTo>
                <a:cubicBezTo>
                  <a:pt x="1505" y="320"/>
                  <a:pt x="1505" y="320"/>
                  <a:pt x="1505" y="320"/>
                </a:cubicBezTo>
                <a:cubicBezTo>
                  <a:pt x="1505" y="321"/>
                  <a:pt x="1507" y="320"/>
                  <a:pt x="1507" y="319"/>
                </a:cubicBezTo>
                <a:cubicBezTo>
                  <a:pt x="1507" y="319"/>
                  <a:pt x="1508" y="318"/>
                  <a:pt x="1509" y="319"/>
                </a:cubicBezTo>
                <a:cubicBezTo>
                  <a:pt x="1509" y="319"/>
                  <a:pt x="1510" y="320"/>
                  <a:pt x="1509" y="320"/>
                </a:cubicBezTo>
                <a:cubicBezTo>
                  <a:pt x="1509" y="321"/>
                  <a:pt x="1509" y="321"/>
                  <a:pt x="1509" y="321"/>
                </a:cubicBezTo>
                <a:cubicBezTo>
                  <a:pt x="1509" y="321"/>
                  <a:pt x="1509" y="322"/>
                  <a:pt x="1509" y="322"/>
                </a:cubicBezTo>
                <a:cubicBezTo>
                  <a:pt x="1510" y="321"/>
                  <a:pt x="1510" y="321"/>
                  <a:pt x="1510" y="321"/>
                </a:cubicBezTo>
                <a:cubicBezTo>
                  <a:pt x="1510" y="321"/>
                  <a:pt x="1511" y="321"/>
                  <a:pt x="1511" y="321"/>
                </a:cubicBezTo>
                <a:cubicBezTo>
                  <a:pt x="1512" y="321"/>
                  <a:pt x="1514" y="320"/>
                  <a:pt x="1514" y="319"/>
                </a:cubicBezTo>
                <a:cubicBezTo>
                  <a:pt x="1513" y="318"/>
                  <a:pt x="1513" y="318"/>
                  <a:pt x="1513" y="318"/>
                </a:cubicBezTo>
                <a:cubicBezTo>
                  <a:pt x="1513" y="318"/>
                  <a:pt x="1512" y="318"/>
                  <a:pt x="1512" y="318"/>
                </a:cubicBezTo>
                <a:cubicBezTo>
                  <a:pt x="1512" y="317"/>
                  <a:pt x="1513" y="317"/>
                  <a:pt x="1513" y="316"/>
                </a:cubicBezTo>
                <a:cubicBezTo>
                  <a:pt x="1513" y="316"/>
                  <a:pt x="1513" y="316"/>
                  <a:pt x="1513" y="316"/>
                </a:cubicBezTo>
                <a:cubicBezTo>
                  <a:pt x="1513" y="315"/>
                  <a:pt x="1514" y="315"/>
                  <a:pt x="1514" y="315"/>
                </a:cubicBezTo>
                <a:cubicBezTo>
                  <a:pt x="1514" y="314"/>
                  <a:pt x="1513" y="315"/>
                  <a:pt x="1513" y="315"/>
                </a:cubicBezTo>
                <a:cubicBezTo>
                  <a:pt x="1513" y="314"/>
                  <a:pt x="1513" y="314"/>
                  <a:pt x="1513" y="314"/>
                </a:cubicBezTo>
                <a:cubicBezTo>
                  <a:pt x="1513" y="313"/>
                  <a:pt x="1512" y="313"/>
                  <a:pt x="1512" y="313"/>
                </a:cubicBezTo>
                <a:cubicBezTo>
                  <a:pt x="1512" y="313"/>
                  <a:pt x="1512" y="311"/>
                  <a:pt x="1512" y="311"/>
                </a:cubicBezTo>
                <a:cubicBezTo>
                  <a:pt x="1513" y="310"/>
                  <a:pt x="1513" y="311"/>
                  <a:pt x="1513" y="310"/>
                </a:cubicBezTo>
                <a:cubicBezTo>
                  <a:pt x="1514" y="310"/>
                  <a:pt x="1514" y="310"/>
                  <a:pt x="1513" y="310"/>
                </a:cubicBezTo>
                <a:cubicBezTo>
                  <a:pt x="1513" y="309"/>
                  <a:pt x="1513" y="310"/>
                  <a:pt x="1512" y="309"/>
                </a:cubicBezTo>
                <a:cubicBezTo>
                  <a:pt x="1512" y="309"/>
                  <a:pt x="1512" y="309"/>
                  <a:pt x="1512" y="309"/>
                </a:cubicBezTo>
                <a:cubicBezTo>
                  <a:pt x="1512" y="308"/>
                  <a:pt x="1512" y="308"/>
                  <a:pt x="1512" y="308"/>
                </a:cubicBezTo>
                <a:cubicBezTo>
                  <a:pt x="1512" y="308"/>
                  <a:pt x="1512" y="307"/>
                  <a:pt x="1512" y="307"/>
                </a:cubicBezTo>
                <a:cubicBezTo>
                  <a:pt x="1511" y="307"/>
                  <a:pt x="1509" y="308"/>
                  <a:pt x="1509" y="307"/>
                </a:cubicBezTo>
                <a:cubicBezTo>
                  <a:pt x="1509" y="306"/>
                  <a:pt x="1511" y="307"/>
                  <a:pt x="1512" y="306"/>
                </a:cubicBezTo>
                <a:cubicBezTo>
                  <a:pt x="1512" y="306"/>
                  <a:pt x="1511" y="306"/>
                  <a:pt x="1512" y="305"/>
                </a:cubicBezTo>
                <a:cubicBezTo>
                  <a:pt x="1512" y="305"/>
                  <a:pt x="1512" y="306"/>
                  <a:pt x="1512" y="305"/>
                </a:cubicBezTo>
                <a:cubicBezTo>
                  <a:pt x="1513" y="305"/>
                  <a:pt x="1512" y="304"/>
                  <a:pt x="1512" y="304"/>
                </a:cubicBezTo>
                <a:cubicBezTo>
                  <a:pt x="1512" y="304"/>
                  <a:pt x="1512" y="304"/>
                  <a:pt x="1512" y="304"/>
                </a:cubicBezTo>
                <a:cubicBezTo>
                  <a:pt x="1512" y="303"/>
                  <a:pt x="1511" y="304"/>
                  <a:pt x="1511" y="304"/>
                </a:cubicBezTo>
                <a:cubicBezTo>
                  <a:pt x="1511" y="304"/>
                  <a:pt x="1510" y="304"/>
                  <a:pt x="1510" y="304"/>
                </a:cubicBezTo>
                <a:cubicBezTo>
                  <a:pt x="1509" y="303"/>
                  <a:pt x="1510" y="303"/>
                  <a:pt x="1511" y="303"/>
                </a:cubicBezTo>
                <a:cubicBezTo>
                  <a:pt x="1511" y="303"/>
                  <a:pt x="1511" y="302"/>
                  <a:pt x="1512" y="302"/>
                </a:cubicBezTo>
                <a:cubicBezTo>
                  <a:pt x="1512" y="302"/>
                  <a:pt x="1513" y="302"/>
                  <a:pt x="1513" y="302"/>
                </a:cubicBezTo>
                <a:cubicBezTo>
                  <a:pt x="1513" y="302"/>
                  <a:pt x="1513" y="302"/>
                  <a:pt x="1512" y="302"/>
                </a:cubicBezTo>
                <a:cubicBezTo>
                  <a:pt x="1512" y="302"/>
                  <a:pt x="1511" y="302"/>
                  <a:pt x="1511" y="301"/>
                </a:cubicBezTo>
                <a:cubicBezTo>
                  <a:pt x="1511" y="301"/>
                  <a:pt x="1512" y="301"/>
                  <a:pt x="1512" y="301"/>
                </a:cubicBezTo>
                <a:cubicBezTo>
                  <a:pt x="1513" y="300"/>
                  <a:pt x="1511" y="300"/>
                  <a:pt x="1511" y="300"/>
                </a:cubicBezTo>
                <a:cubicBezTo>
                  <a:pt x="1510" y="299"/>
                  <a:pt x="1512" y="299"/>
                  <a:pt x="1512" y="298"/>
                </a:cubicBezTo>
                <a:cubicBezTo>
                  <a:pt x="1511" y="297"/>
                  <a:pt x="1510" y="298"/>
                  <a:pt x="1509" y="298"/>
                </a:cubicBezTo>
                <a:cubicBezTo>
                  <a:pt x="1508" y="298"/>
                  <a:pt x="1508" y="298"/>
                  <a:pt x="1507" y="298"/>
                </a:cubicBezTo>
                <a:cubicBezTo>
                  <a:pt x="1506" y="299"/>
                  <a:pt x="1505" y="299"/>
                  <a:pt x="1505" y="300"/>
                </a:cubicBezTo>
                <a:cubicBezTo>
                  <a:pt x="1505" y="301"/>
                  <a:pt x="1505" y="302"/>
                  <a:pt x="1505" y="303"/>
                </a:cubicBezTo>
                <a:cubicBezTo>
                  <a:pt x="1504" y="304"/>
                  <a:pt x="1503" y="300"/>
                  <a:pt x="1503" y="299"/>
                </a:cubicBezTo>
                <a:cubicBezTo>
                  <a:pt x="1503" y="299"/>
                  <a:pt x="1503" y="297"/>
                  <a:pt x="1504" y="297"/>
                </a:cubicBezTo>
                <a:cubicBezTo>
                  <a:pt x="1505" y="296"/>
                  <a:pt x="1506" y="297"/>
                  <a:pt x="1506" y="297"/>
                </a:cubicBezTo>
                <a:cubicBezTo>
                  <a:pt x="1507" y="296"/>
                  <a:pt x="1507" y="296"/>
                  <a:pt x="1507" y="296"/>
                </a:cubicBezTo>
                <a:cubicBezTo>
                  <a:pt x="1507" y="295"/>
                  <a:pt x="1507" y="295"/>
                  <a:pt x="1508" y="295"/>
                </a:cubicBezTo>
                <a:cubicBezTo>
                  <a:pt x="1508" y="295"/>
                  <a:pt x="1508" y="295"/>
                  <a:pt x="1509" y="294"/>
                </a:cubicBezTo>
                <a:cubicBezTo>
                  <a:pt x="1509" y="294"/>
                  <a:pt x="1509" y="294"/>
                  <a:pt x="1509" y="294"/>
                </a:cubicBezTo>
                <a:cubicBezTo>
                  <a:pt x="1510" y="294"/>
                  <a:pt x="1510" y="294"/>
                  <a:pt x="1510" y="293"/>
                </a:cubicBezTo>
                <a:cubicBezTo>
                  <a:pt x="1511" y="293"/>
                  <a:pt x="1510" y="293"/>
                  <a:pt x="1509" y="293"/>
                </a:cubicBezTo>
                <a:cubicBezTo>
                  <a:pt x="1509" y="293"/>
                  <a:pt x="1509" y="293"/>
                  <a:pt x="1509" y="293"/>
                </a:cubicBezTo>
                <a:cubicBezTo>
                  <a:pt x="1509" y="293"/>
                  <a:pt x="1508" y="293"/>
                  <a:pt x="1508" y="294"/>
                </a:cubicBezTo>
                <a:cubicBezTo>
                  <a:pt x="1508" y="294"/>
                  <a:pt x="1507" y="294"/>
                  <a:pt x="1507" y="293"/>
                </a:cubicBezTo>
                <a:cubicBezTo>
                  <a:pt x="1507" y="293"/>
                  <a:pt x="1507" y="293"/>
                  <a:pt x="1506" y="292"/>
                </a:cubicBezTo>
                <a:cubicBezTo>
                  <a:pt x="1506" y="291"/>
                  <a:pt x="1506" y="293"/>
                  <a:pt x="1505" y="294"/>
                </a:cubicBezTo>
                <a:cubicBezTo>
                  <a:pt x="1505" y="294"/>
                  <a:pt x="1505" y="295"/>
                  <a:pt x="1505" y="295"/>
                </a:cubicBezTo>
                <a:cubicBezTo>
                  <a:pt x="1504" y="295"/>
                  <a:pt x="1504" y="295"/>
                  <a:pt x="1503" y="295"/>
                </a:cubicBezTo>
                <a:cubicBezTo>
                  <a:pt x="1503" y="295"/>
                  <a:pt x="1503" y="296"/>
                  <a:pt x="1502" y="296"/>
                </a:cubicBezTo>
                <a:cubicBezTo>
                  <a:pt x="1502" y="296"/>
                  <a:pt x="1502" y="295"/>
                  <a:pt x="1502" y="295"/>
                </a:cubicBezTo>
                <a:cubicBezTo>
                  <a:pt x="1503" y="294"/>
                  <a:pt x="1504" y="294"/>
                  <a:pt x="1504" y="293"/>
                </a:cubicBezTo>
                <a:cubicBezTo>
                  <a:pt x="1504" y="291"/>
                  <a:pt x="1503" y="292"/>
                  <a:pt x="1502" y="293"/>
                </a:cubicBezTo>
                <a:cubicBezTo>
                  <a:pt x="1502" y="293"/>
                  <a:pt x="1501" y="293"/>
                  <a:pt x="1500" y="293"/>
                </a:cubicBezTo>
                <a:cubicBezTo>
                  <a:pt x="1499" y="294"/>
                  <a:pt x="1499" y="294"/>
                  <a:pt x="1498" y="295"/>
                </a:cubicBezTo>
                <a:cubicBezTo>
                  <a:pt x="1497" y="296"/>
                  <a:pt x="1497" y="294"/>
                  <a:pt x="1497" y="294"/>
                </a:cubicBezTo>
                <a:cubicBezTo>
                  <a:pt x="1498" y="293"/>
                  <a:pt x="1499" y="293"/>
                  <a:pt x="1499" y="292"/>
                </a:cubicBezTo>
                <a:cubicBezTo>
                  <a:pt x="1500" y="292"/>
                  <a:pt x="1500" y="291"/>
                  <a:pt x="1501" y="291"/>
                </a:cubicBezTo>
                <a:cubicBezTo>
                  <a:pt x="1502" y="290"/>
                  <a:pt x="1503" y="290"/>
                  <a:pt x="1503" y="289"/>
                </a:cubicBezTo>
                <a:cubicBezTo>
                  <a:pt x="1503" y="289"/>
                  <a:pt x="1502" y="288"/>
                  <a:pt x="1501" y="288"/>
                </a:cubicBezTo>
                <a:cubicBezTo>
                  <a:pt x="1501" y="288"/>
                  <a:pt x="1500" y="288"/>
                  <a:pt x="1500" y="288"/>
                </a:cubicBezTo>
                <a:cubicBezTo>
                  <a:pt x="1500" y="288"/>
                  <a:pt x="1499" y="288"/>
                  <a:pt x="1499" y="288"/>
                </a:cubicBezTo>
                <a:cubicBezTo>
                  <a:pt x="1499" y="287"/>
                  <a:pt x="1498" y="287"/>
                  <a:pt x="1498" y="287"/>
                </a:cubicBezTo>
                <a:cubicBezTo>
                  <a:pt x="1497" y="288"/>
                  <a:pt x="1496" y="288"/>
                  <a:pt x="1496" y="287"/>
                </a:cubicBezTo>
                <a:cubicBezTo>
                  <a:pt x="1495" y="287"/>
                  <a:pt x="1495" y="286"/>
                  <a:pt x="1495" y="285"/>
                </a:cubicBezTo>
                <a:cubicBezTo>
                  <a:pt x="1494" y="285"/>
                  <a:pt x="1494" y="285"/>
                  <a:pt x="1493" y="285"/>
                </a:cubicBezTo>
                <a:cubicBezTo>
                  <a:pt x="1492" y="285"/>
                  <a:pt x="1492" y="284"/>
                  <a:pt x="1491" y="284"/>
                </a:cubicBezTo>
                <a:cubicBezTo>
                  <a:pt x="1490" y="284"/>
                  <a:pt x="1489" y="285"/>
                  <a:pt x="1488" y="285"/>
                </a:cubicBezTo>
                <a:cubicBezTo>
                  <a:pt x="1488" y="284"/>
                  <a:pt x="1488" y="283"/>
                  <a:pt x="1487" y="282"/>
                </a:cubicBezTo>
                <a:cubicBezTo>
                  <a:pt x="1487" y="281"/>
                  <a:pt x="1486" y="281"/>
                  <a:pt x="1485" y="281"/>
                </a:cubicBezTo>
                <a:cubicBezTo>
                  <a:pt x="1484" y="281"/>
                  <a:pt x="1482" y="281"/>
                  <a:pt x="1481" y="280"/>
                </a:cubicBezTo>
                <a:cubicBezTo>
                  <a:pt x="1480" y="278"/>
                  <a:pt x="1478" y="278"/>
                  <a:pt x="1476" y="278"/>
                </a:cubicBezTo>
                <a:cubicBezTo>
                  <a:pt x="1475" y="279"/>
                  <a:pt x="1474" y="279"/>
                  <a:pt x="1474" y="279"/>
                </a:cubicBezTo>
                <a:cubicBezTo>
                  <a:pt x="1473" y="279"/>
                  <a:pt x="1473" y="280"/>
                  <a:pt x="1473" y="280"/>
                </a:cubicBezTo>
                <a:cubicBezTo>
                  <a:pt x="1472" y="280"/>
                  <a:pt x="1472" y="280"/>
                  <a:pt x="1472" y="280"/>
                </a:cubicBezTo>
                <a:cubicBezTo>
                  <a:pt x="1471" y="281"/>
                  <a:pt x="1471" y="282"/>
                  <a:pt x="1470" y="282"/>
                </a:cubicBezTo>
                <a:cubicBezTo>
                  <a:pt x="1470" y="283"/>
                  <a:pt x="1470" y="284"/>
                  <a:pt x="1469" y="285"/>
                </a:cubicBezTo>
                <a:cubicBezTo>
                  <a:pt x="1469" y="284"/>
                  <a:pt x="1470" y="282"/>
                  <a:pt x="1470" y="281"/>
                </a:cubicBezTo>
                <a:cubicBezTo>
                  <a:pt x="1470" y="281"/>
                  <a:pt x="1471" y="280"/>
                  <a:pt x="1470" y="279"/>
                </a:cubicBezTo>
                <a:cubicBezTo>
                  <a:pt x="1469" y="279"/>
                  <a:pt x="1468" y="279"/>
                  <a:pt x="1468" y="279"/>
                </a:cubicBezTo>
                <a:cubicBezTo>
                  <a:pt x="1467" y="279"/>
                  <a:pt x="1467" y="279"/>
                  <a:pt x="1466" y="279"/>
                </a:cubicBezTo>
                <a:cubicBezTo>
                  <a:pt x="1466" y="278"/>
                  <a:pt x="1467" y="278"/>
                  <a:pt x="1467" y="278"/>
                </a:cubicBezTo>
                <a:cubicBezTo>
                  <a:pt x="1468" y="278"/>
                  <a:pt x="1469" y="278"/>
                  <a:pt x="1470" y="278"/>
                </a:cubicBezTo>
                <a:cubicBezTo>
                  <a:pt x="1471" y="279"/>
                  <a:pt x="1473" y="278"/>
                  <a:pt x="1475" y="278"/>
                </a:cubicBezTo>
                <a:cubicBezTo>
                  <a:pt x="1476" y="278"/>
                  <a:pt x="1477" y="278"/>
                  <a:pt x="1477" y="277"/>
                </a:cubicBezTo>
                <a:cubicBezTo>
                  <a:pt x="1478" y="277"/>
                  <a:pt x="1478" y="277"/>
                  <a:pt x="1478" y="277"/>
                </a:cubicBezTo>
                <a:cubicBezTo>
                  <a:pt x="1479" y="276"/>
                  <a:pt x="1478" y="276"/>
                  <a:pt x="1478" y="275"/>
                </a:cubicBezTo>
                <a:cubicBezTo>
                  <a:pt x="1478" y="275"/>
                  <a:pt x="1478" y="274"/>
                  <a:pt x="1478" y="273"/>
                </a:cubicBezTo>
                <a:cubicBezTo>
                  <a:pt x="1478" y="273"/>
                  <a:pt x="1477" y="272"/>
                  <a:pt x="1476" y="272"/>
                </a:cubicBezTo>
                <a:cubicBezTo>
                  <a:pt x="1475" y="272"/>
                  <a:pt x="1475" y="272"/>
                  <a:pt x="1474" y="271"/>
                </a:cubicBezTo>
                <a:cubicBezTo>
                  <a:pt x="1473" y="271"/>
                  <a:pt x="1473" y="271"/>
                  <a:pt x="1472" y="270"/>
                </a:cubicBezTo>
                <a:cubicBezTo>
                  <a:pt x="1471" y="270"/>
                  <a:pt x="1470" y="270"/>
                  <a:pt x="1470" y="270"/>
                </a:cubicBezTo>
                <a:cubicBezTo>
                  <a:pt x="1469" y="269"/>
                  <a:pt x="1468" y="269"/>
                  <a:pt x="1468" y="270"/>
                </a:cubicBezTo>
                <a:cubicBezTo>
                  <a:pt x="1467" y="270"/>
                  <a:pt x="1466" y="271"/>
                  <a:pt x="1465" y="271"/>
                </a:cubicBezTo>
                <a:cubicBezTo>
                  <a:pt x="1464" y="272"/>
                  <a:pt x="1463" y="272"/>
                  <a:pt x="1462" y="272"/>
                </a:cubicBezTo>
                <a:cubicBezTo>
                  <a:pt x="1462" y="272"/>
                  <a:pt x="1461" y="272"/>
                  <a:pt x="1461" y="272"/>
                </a:cubicBezTo>
                <a:cubicBezTo>
                  <a:pt x="1461" y="272"/>
                  <a:pt x="1461" y="273"/>
                  <a:pt x="1461" y="273"/>
                </a:cubicBezTo>
                <a:cubicBezTo>
                  <a:pt x="1460" y="273"/>
                  <a:pt x="1460" y="273"/>
                  <a:pt x="1459" y="274"/>
                </a:cubicBezTo>
                <a:cubicBezTo>
                  <a:pt x="1459" y="274"/>
                  <a:pt x="1459" y="275"/>
                  <a:pt x="1458" y="275"/>
                </a:cubicBezTo>
                <a:cubicBezTo>
                  <a:pt x="1459" y="275"/>
                  <a:pt x="1458" y="274"/>
                  <a:pt x="1459" y="273"/>
                </a:cubicBezTo>
                <a:cubicBezTo>
                  <a:pt x="1459" y="272"/>
                  <a:pt x="1459" y="272"/>
                  <a:pt x="1459" y="272"/>
                </a:cubicBezTo>
                <a:cubicBezTo>
                  <a:pt x="1458" y="272"/>
                  <a:pt x="1455" y="273"/>
                  <a:pt x="1455" y="272"/>
                </a:cubicBezTo>
                <a:cubicBezTo>
                  <a:pt x="1455" y="272"/>
                  <a:pt x="1455" y="271"/>
                  <a:pt x="1455" y="271"/>
                </a:cubicBezTo>
                <a:cubicBezTo>
                  <a:pt x="1455" y="270"/>
                  <a:pt x="1455" y="270"/>
                  <a:pt x="1455" y="270"/>
                </a:cubicBezTo>
                <a:cubicBezTo>
                  <a:pt x="1454" y="269"/>
                  <a:pt x="1453" y="270"/>
                  <a:pt x="1453" y="270"/>
                </a:cubicBezTo>
                <a:cubicBezTo>
                  <a:pt x="1452" y="270"/>
                  <a:pt x="1451" y="270"/>
                  <a:pt x="1450" y="270"/>
                </a:cubicBezTo>
                <a:cubicBezTo>
                  <a:pt x="1452" y="270"/>
                  <a:pt x="1453" y="269"/>
                  <a:pt x="1454" y="269"/>
                </a:cubicBezTo>
                <a:cubicBezTo>
                  <a:pt x="1455" y="269"/>
                  <a:pt x="1456" y="269"/>
                  <a:pt x="1457" y="269"/>
                </a:cubicBezTo>
                <a:cubicBezTo>
                  <a:pt x="1457" y="270"/>
                  <a:pt x="1458" y="270"/>
                  <a:pt x="1459" y="270"/>
                </a:cubicBezTo>
                <a:cubicBezTo>
                  <a:pt x="1460" y="270"/>
                  <a:pt x="1461" y="271"/>
                  <a:pt x="1461" y="271"/>
                </a:cubicBezTo>
                <a:cubicBezTo>
                  <a:pt x="1462" y="271"/>
                  <a:pt x="1463" y="270"/>
                  <a:pt x="1463" y="270"/>
                </a:cubicBezTo>
                <a:cubicBezTo>
                  <a:pt x="1464" y="270"/>
                  <a:pt x="1465" y="269"/>
                  <a:pt x="1466" y="269"/>
                </a:cubicBezTo>
                <a:cubicBezTo>
                  <a:pt x="1467" y="268"/>
                  <a:pt x="1468" y="268"/>
                  <a:pt x="1468" y="268"/>
                </a:cubicBezTo>
                <a:cubicBezTo>
                  <a:pt x="1469" y="268"/>
                  <a:pt x="1470" y="268"/>
                  <a:pt x="1471" y="268"/>
                </a:cubicBezTo>
                <a:cubicBezTo>
                  <a:pt x="1472" y="268"/>
                  <a:pt x="1473" y="267"/>
                  <a:pt x="1473" y="266"/>
                </a:cubicBezTo>
                <a:cubicBezTo>
                  <a:pt x="1473" y="266"/>
                  <a:pt x="1474" y="264"/>
                  <a:pt x="1473" y="264"/>
                </a:cubicBezTo>
                <a:cubicBezTo>
                  <a:pt x="1472" y="264"/>
                  <a:pt x="1471" y="264"/>
                  <a:pt x="1470" y="264"/>
                </a:cubicBezTo>
                <a:cubicBezTo>
                  <a:pt x="1469" y="264"/>
                  <a:pt x="1467" y="263"/>
                  <a:pt x="1466" y="262"/>
                </a:cubicBezTo>
                <a:cubicBezTo>
                  <a:pt x="1465" y="262"/>
                  <a:pt x="1464" y="261"/>
                  <a:pt x="1463" y="261"/>
                </a:cubicBezTo>
                <a:cubicBezTo>
                  <a:pt x="1463" y="261"/>
                  <a:pt x="1462" y="262"/>
                  <a:pt x="1461" y="262"/>
                </a:cubicBezTo>
                <a:cubicBezTo>
                  <a:pt x="1461" y="262"/>
                  <a:pt x="1460" y="262"/>
                  <a:pt x="1460" y="262"/>
                </a:cubicBezTo>
                <a:cubicBezTo>
                  <a:pt x="1460" y="262"/>
                  <a:pt x="1459" y="262"/>
                  <a:pt x="1459" y="262"/>
                </a:cubicBezTo>
                <a:cubicBezTo>
                  <a:pt x="1458" y="262"/>
                  <a:pt x="1458" y="262"/>
                  <a:pt x="1458" y="262"/>
                </a:cubicBezTo>
                <a:cubicBezTo>
                  <a:pt x="1457" y="262"/>
                  <a:pt x="1457" y="263"/>
                  <a:pt x="1456" y="263"/>
                </a:cubicBezTo>
                <a:cubicBezTo>
                  <a:pt x="1456" y="264"/>
                  <a:pt x="1455" y="264"/>
                  <a:pt x="1454" y="263"/>
                </a:cubicBezTo>
                <a:cubicBezTo>
                  <a:pt x="1453" y="263"/>
                  <a:pt x="1453" y="263"/>
                  <a:pt x="1452" y="263"/>
                </a:cubicBezTo>
                <a:cubicBezTo>
                  <a:pt x="1452" y="262"/>
                  <a:pt x="1451" y="263"/>
                  <a:pt x="1450" y="263"/>
                </a:cubicBezTo>
                <a:cubicBezTo>
                  <a:pt x="1450" y="263"/>
                  <a:pt x="1448" y="263"/>
                  <a:pt x="1448" y="264"/>
                </a:cubicBezTo>
                <a:cubicBezTo>
                  <a:pt x="1448" y="264"/>
                  <a:pt x="1448" y="265"/>
                  <a:pt x="1448" y="266"/>
                </a:cubicBezTo>
                <a:cubicBezTo>
                  <a:pt x="1448" y="267"/>
                  <a:pt x="1447" y="267"/>
                  <a:pt x="1446" y="267"/>
                </a:cubicBezTo>
                <a:cubicBezTo>
                  <a:pt x="1446" y="267"/>
                  <a:pt x="1447" y="267"/>
                  <a:pt x="1447" y="266"/>
                </a:cubicBezTo>
                <a:cubicBezTo>
                  <a:pt x="1447" y="266"/>
                  <a:pt x="1447" y="265"/>
                  <a:pt x="1447" y="265"/>
                </a:cubicBezTo>
                <a:cubicBezTo>
                  <a:pt x="1447" y="264"/>
                  <a:pt x="1448" y="264"/>
                  <a:pt x="1448" y="263"/>
                </a:cubicBezTo>
                <a:cubicBezTo>
                  <a:pt x="1447" y="263"/>
                  <a:pt x="1447" y="262"/>
                  <a:pt x="1447" y="262"/>
                </a:cubicBezTo>
                <a:cubicBezTo>
                  <a:pt x="1447" y="262"/>
                  <a:pt x="1447" y="262"/>
                  <a:pt x="1448" y="262"/>
                </a:cubicBezTo>
                <a:cubicBezTo>
                  <a:pt x="1448" y="263"/>
                  <a:pt x="1449" y="263"/>
                  <a:pt x="1449" y="262"/>
                </a:cubicBezTo>
                <a:cubicBezTo>
                  <a:pt x="1450" y="262"/>
                  <a:pt x="1451" y="262"/>
                  <a:pt x="1452" y="262"/>
                </a:cubicBezTo>
                <a:cubicBezTo>
                  <a:pt x="1453" y="262"/>
                  <a:pt x="1455" y="264"/>
                  <a:pt x="1456" y="262"/>
                </a:cubicBezTo>
                <a:cubicBezTo>
                  <a:pt x="1456" y="261"/>
                  <a:pt x="1456" y="261"/>
                  <a:pt x="1457" y="261"/>
                </a:cubicBezTo>
                <a:cubicBezTo>
                  <a:pt x="1457" y="261"/>
                  <a:pt x="1457" y="260"/>
                  <a:pt x="1457" y="260"/>
                </a:cubicBezTo>
                <a:cubicBezTo>
                  <a:pt x="1457" y="259"/>
                  <a:pt x="1456" y="259"/>
                  <a:pt x="1455" y="259"/>
                </a:cubicBezTo>
                <a:cubicBezTo>
                  <a:pt x="1455" y="259"/>
                  <a:pt x="1454" y="259"/>
                  <a:pt x="1453" y="259"/>
                </a:cubicBezTo>
                <a:cubicBezTo>
                  <a:pt x="1452" y="258"/>
                  <a:pt x="1452" y="259"/>
                  <a:pt x="1451" y="258"/>
                </a:cubicBezTo>
                <a:cubicBezTo>
                  <a:pt x="1450" y="257"/>
                  <a:pt x="1450" y="257"/>
                  <a:pt x="1449" y="256"/>
                </a:cubicBezTo>
                <a:cubicBezTo>
                  <a:pt x="1449" y="256"/>
                  <a:pt x="1448" y="256"/>
                  <a:pt x="1447" y="256"/>
                </a:cubicBezTo>
                <a:cubicBezTo>
                  <a:pt x="1449" y="255"/>
                  <a:pt x="1451" y="256"/>
                  <a:pt x="1452" y="257"/>
                </a:cubicBezTo>
                <a:cubicBezTo>
                  <a:pt x="1453" y="258"/>
                  <a:pt x="1454" y="259"/>
                  <a:pt x="1456" y="259"/>
                </a:cubicBezTo>
                <a:cubicBezTo>
                  <a:pt x="1457" y="259"/>
                  <a:pt x="1457" y="259"/>
                  <a:pt x="1458" y="259"/>
                </a:cubicBezTo>
                <a:cubicBezTo>
                  <a:pt x="1459" y="259"/>
                  <a:pt x="1460" y="259"/>
                  <a:pt x="1460" y="260"/>
                </a:cubicBezTo>
                <a:cubicBezTo>
                  <a:pt x="1461" y="260"/>
                  <a:pt x="1461" y="261"/>
                  <a:pt x="1462" y="261"/>
                </a:cubicBezTo>
                <a:cubicBezTo>
                  <a:pt x="1463" y="261"/>
                  <a:pt x="1464" y="261"/>
                  <a:pt x="1464" y="261"/>
                </a:cubicBezTo>
                <a:cubicBezTo>
                  <a:pt x="1466" y="260"/>
                  <a:pt x="1467" y="259"/>
                  <a:pt x="1468" y="258"/>
                </a:cubicBezTo>
                <a:cubicBezTo>
                  <a:pt x="1469" y="257"/>
                  <a:pt x="1470" y="257"/>
                  <a:pt x="1471" y="256"/>
                </a:cubicBezTo>
                <a:cubicBezTo>
                  <a:pt x="1472" y="255"/>
                  <a:pt x="1474" y="254"/>
                  <a:pt x="1474" y="252"/>
                </a:cubicBezTo>
                <a:cubicBezTo>
                  <a:pt x="1474" y="251"/>
                  <a:pt x="1473" y="251"/>
                  <a:pt x="1473" y="250"/>
                </a:cubicBezTo>
                <a:cubicBezTo>
                  <a:pt x="1472" y="249"/>
                  <a:pt x="1471" y="250"/>
                  <a:pt x="1470" y="249"/>
                </a:cubicBezTo>
                <a:cubicBezTo>
                  <a:pt x="1470" y="249"/>
                  <a:pt x="1469" y="248"/>
                  <a:pt x="1469" y="247"/>
                </a:cubicBezTo>
                <a:cubicBezTo>
                  <a:pt x="1469" y="247"/>
                  <a:pt x="1467" y="246"/>
                  <a:pt x="1468" y="246"/>
                </a:cubicBezTo>
                <a:cubicBezTo>
                  <a:pt x="1468" y="246"/>
                  <a:pt x="1469" y="247"/>
                  <a:pt x="1470" y="247"/>
                </a:cubicBezTo>
                <a:cubicBezTo>
                  <a:pt x="1470" y="248"/>
                  <a:pt x="1471" y="248"/>
                  <a:pt x="1471" y="249"/>
                </a:cubicBezTo>
                <a:cubicBezTo>
                  <a:pt x="1472" y="249"/>
                  <a:pt x="1473" y="250"/>
                  <a:pt x="1474" y="250"/>
                </a:cubicBezTo>
                <a:cubicBezTo>
                  <a:pt x="1474" y="250"/>
                  <a:pt x="1475" y="250"/>
                  <a:pt x="1475" y="251"/>
                </a:cubicBezTo>
                <a:cubicBezTo>
                  <a:pt x="1475" y="252"/>
                  <a:pt x="1475" y="253"/>
                  <a:pt x="1476" y="253"/>
                </a:cubicBezTo>
                <a:cubicBezTo>
                  <a:pt x="1477" y="253"/>
                  <a:pt x="1478" y="253"/>
                  <a:pt x="1479" y="253"/>
                </a:cubicBezTo>
                <a:cubicBezTo>
                  <a:pt x="1479" y="253"/>
                  <a:pt x="1479" y="254"/>
                  <a:pt x="1480" y="254"/>
                </a:cubicBezTo>
                <a:cubicBezTo>
                  <a:pt x="1480" y="254"/>
                  <a:pt x="1481" y="254"/>
                  <a:pt x="1481" y="254"/>
                </a:cubicBezTo>
                <a:cubicBezTo>
                  <a:pt x="1481" y="254"/>
                  <a:pt x="1481" y="253"/>
                  <a:pt x="1481" y="253"/>
                </a:cubicBezTo>
                <a:cubicBezTo>
                  <a:pt x="1481" y="252"/>
                  <a:pt x="1481" y="252"/>
                  <a:pt x="1481" y="251"/>
                </a:cubicBezTo>
                <a:cubicBezTo>
                  <a:pt x="1481" y="250"/>
                  <a:pt x="1483" y="249"/>
                  <a:pt x="1484" y="249"/>
                </a:cubicBezTo>
                <a:cubicBezTo>
                  <a:pt x="1484" y="249"/>
                  <a:pt x="1485" y="249"/>
                  <a:pt x="1485" y="249"/>
                </a:cubicBezTo>
                <a:cubicBezTo>
                  <a:pt x="1486" y="249"/>
                  <a:pt x="1486" y="249"/>
                  <a:pt x="1486" y="249"/>
                </a:cubicBezTo>
                <a:cubicBezTo>
                  <a:pt x="1486" y="249"/>
                  <a:pt x="1487" y="249"/>
                  <a:pt x="1487" y="250"/>
                </a:cubicBezTo>
                <a:cubicBezTo>
                  <a:pt x="1487" y="250"/>
                  <a:pt x="1487" y="250"/>
                  <a:pt x="1486" y="250"/>
                </a:cubicBezTo>
                <a:cubicBezTo>
                  <a:pt x="1486" y="250"/>
                  <a:pt x="1485" y="251"/>
                  <a:pt x="1486" y="252"/>
                </a:cubicBezTo>
                <a:cubicBezTo>
                  <a:pt x="1486" y="252"/>
                  <a:pt x="1486" y="252"/>
                  <a:pt x="1486" y="252"/>
                </a:cubicBezTo>
                <a:cubicBezTo>
                  <a:pt x="1487" y="253"/>
                  <a:pt x="1487" y="253"/>
                  <a:pt x="1487" y="253"/>
                </a:cubicBezTo>
                <a:cubicBezTo>
                  <a:pt x="1487" y="254"/>
                  <a:pt x="1488" y="254"/>
                  <a:pt x="1488" y="254"/>
                </a:cubicBezTo>
                <a:cubicBezTo>
                  <a:pt x="1489" y="254"/>
                  <a:pt x="1490" y="255"/>
                  <a:pt x="1490" y="255"/>
                </a:cubicBezTo>
                <a:cubicBezTo>
                  <a:pt x="1491" y="256"/>
                  <a:pt x="1491" y="256"/>
                  <a:pt x="1492" y="256"/>
                </a:cubicBezTo>
                <a:cubicBezTo>
                  <a:pt x="1493" y="257"/>
                  <a:pt x="1494" y="257"/>
                  <a:pt x="1495" y="257"/>
                </a:cubicBezTo>
                <a:cubicBezTo>
                  <a:pt x="1495" y="257"/>
                  <a:pt x="1495" y="257"/>
                  <a:pt x="1496" y="258"/>
                </a:cubicBezTo>
                <a:cubicBezTo>
                  <a:pt x="1496" y="258"/>
                  <a:pt x="1496" y="258"/>
                  <a:pt x="1497" y="258"/>
                </a:cubicBezTo>
                <a:cubicBezTo>
                  <a:pt x="1497" y="258"/>
                  <a:pt x="1497" y="258"/>
                  <a:pt x="1498" y="258"/>
                </a:cubicBezTo>
                <a:cubicBezTo>
                  <a:pt x="1498" y="259"/>
                  <a:pt x="1498" y="259"/>
                  <a:pt x="1499" y="259"/>
                </a:cubicBezTo>
                <a:cubicBezTo>
                  <a:pt x="1500" y="259"/>
                  <a:pt x="1501" y="259"/>
                  <a:pt x="1501" y="259"/>
                </a:cubicBezTo>
                <a:cubicBezTo>
                  <a:pt x="1502" y="259"/>
                  <a:pt x="1503" y="260"/>
                  <a:pt x="1504" y="260"/>
                </a:cubicBezTo>
                <a:cubicBezTo>
                  <a:pt x="1504" y="260"/>
                  <a:pt x="1505" y="261"/>
                  <a:pt x="1506" y="261"/>
                </a:cubicBezTo>
                <a:cubicBezTo>
                  <a:pt x="1507" y="261"/>
                  <a:pt x="1507" y="260"/>
                  <a:pt x="1508" y="259"/>
                </a:cubicBezTo>
                <a:cubicBezTo>
                  <a:pt x="1509" y="258"/>
                  <a:pt x="1511" y="258"/>
                  <a:pt x="1513" y="258"/>
                </a:cubicBezTo>
                <a:cubicBezTo>
                  <a:pt x="1514" y="257"/>
                  <a:pt x="1514" y="257"/>
                  <a:pt x="1514" y="256"/>
                </a:cubicBezTo>
                <a:cubicBezTo>
                  <a:pt x="1514" y="256"/>
                  <a:pt x="1514" y="256"/>
                  <a:pt x="1514" y="256"/>
                </a:cubicBezTo>
                <a:cubicBezTo>
                  <a:pt x="1515" y="255"/>
                  <a:pt x="1515" y="255"/>
                  <a:pt x="1516" y="256"/>
                </a:cubicBezTo>
                <a:cubicBezTo>
                  <a:pt x="1517" y="256"/>
                  <a:pt x="1517" y="256"/>
                  <a:pt x="1518" y="256"/>
                </a:cubicBezTo>
                <a:cubicBezTo>
                  <a:pt x="1519" y="256"/>
                  <a:pt x="1520" y="256"/>
                  <a:pt x="1521" y="256"/>
                </a:cubicBezTo>
                <a:cubicBezTo>
                  <a:pt x="1522" y="256"/>
                  <a:pt x="1522" y="256"/>
                  <a:pt x="1523" y="256"/>
                </a:cubicBezTo>
                <a:cubicBezTo>
                  <a:pt x="1524" y="256"/>
                  <a:pt x="1525" y="256"/>
                  <a:pt x="1525" y="256"/>
                </a:cubicBezTo>
                <a:cubicBezTo>
                  <a:pt x="1526" y="256"/>
                  <a:pt x="1527" y="256"/>
                  <a:pt x="1527" y="255"/>
                </a:cubicBezTo>
                <a:cubicBezTo>
                  <a:pt x="1527" y="254"/>
                  <a:pt x="1527" y="254"/>
                  <a:pt x="1527" y="253"/>
                </a:cubicBezTo>
                <a:cubicBezTo>
                  <a:pt x="1526" y="253"/>
                  <a:pt x="1526" y="253"/>
                  <a:pt x="1526" y="252"/>
                </a:cubicBezTo>
                <a:cubicBezTo>
                  <a:pt x="1526" y="251"/>
                  <a:pt x="1526" y="251"/>
                  <a:pt x="1526" y="250"/>
                </a:cubicBezTo>
                <a:cubicBezTo>
                  <a:pt x="1527" y="249"/>
                  <a:pt x="1528" y="249"/>
                  <a:pt x="1528" y="248"/>
                </a:cubicBezTo>
                <a:cubicBezTo>
                  <a:pt x="1529" y="248"/>
                  <a:pt x="1529" y="247"/>
                  <a:pt x="1528" y="246"/>
                </a:cubicBezTo>
                <a:cubicBezTo>
                  <a:pt x="1528" y="246"/>
                  <a:pt x="1527" y="246"/>
                  <a:pt x="1526" y="246"/>
                </a:cubicBezTo>
                <a:cubicBezTo>
                  <a:pt x="1525" y="246"/>
                  <a:pt x="1524" y="245"/>
                  <a:pt x="1523" y="245"/>
                </a:cubicBezTo>
                <a:cubicBezTo>
                  <a:pt x="1522" y="245"/>
                  <a:pt x="1521" y="245"/>
                  <a:pt x="1521" y="245"/>
                </a:cubicBezTo>
                <a:cubicBezTo>
                  <a:pt x="1520" y="245"/>
                  <a:pt x="1520" y="244"/>
                  <a:pt x="1519" y="244"/>
                </a:cubicBezTo>
                <a:cubicBezTo>
                  <a:pt x="1519" y="244"/>
                  <a:pt x="1519" y="244"/>
                  <a:pt x="1518" y="244"/>
                </a:cubicBezTo>
                <a:cubicBezTo>
                  <a:pt x="1517" y="244"/>
                  <a:pt x="1517" y="243"/>
                  <a:pt x="1516" y="243"/>
                </a:cubicBezTo>
                <a:cubicBezTo>
                  <a:pt x="1515" y="243"/>
                  <a:pt x="1514" y="243"/>
                  <a:pt x="1514" y="243"/>
                </a:cubicBezTo>
                <a:cubicBezTo>
                  <a:pt x="1512" y="242"/>
                  <a:pt x="1510" y="243"/>
                  <a:pt x="1510" y="244"/>
                </a:cubicBezTo>
                <a:cubicBezTo>
                  <a:pt x="1510" y="245"/>
                  <a:pt x="1510" y="245"/>
                  <a:pt x="1510" y="245"/>
                </a:cubicBezTo>
                <a:cubicBezTo>
                  <a:pt x="1511" y="245"/>
                  <a:pt x="1511" y="246"/>
                  <a:pt x="1511" y="246"/>
                </a:cubicBezTo>
                <a:cubicBezTo>
                  <a:pt x="1511" y="247"/>
                  <a:pt x="1512" y="247"/>
                  <a:pt x="1512" y="248"/>
                </a:cubicBezTo>
                <a:cubicBezTo>
                  <a:pt x="1512" y="249"/>
                  <a:pt x="1512" y="250"/>
                  <a:pt x="1512" y="251"/>
                </a:cubicBezTo>
                <a:cubicBezTo>
                  <a:pt x="1512" y="251"/>
                  <a:pt x="1512" y="251"/>
                  <a:pt x="1512" y="252"/>
                </a:cubicBezTo>
                <a:cubicBezTo>
                  <a:pt x="1511" y="252"/>
                  <a:pt x="1511" y="251"/>
                  <a:pt x="1511" y="250"/>
                </a:cubicBezTo>
                <a:cubicBezTo>
                  <a:pt x="1511" y="250"/>
                  <a:pt x="1511" y="250"/>
                  <a:pt x="1511" y="249"/>
                </a:cubicBezTo>
                <a:cubicBezTo>
                  <a:pt x="1511" y="248"/>
                  <a:pt x="1511" y="248"/>
                  <a:pt x="1510" y="247"/>
                </a:cubicBezTo>
                <a:cubicBezTo>
                  <a:pt x="1510" y="246"/>
                  <a:pt x="1510" y="246"/>
                  <a:pt x="1509" y="246"/>
                </a:cubicBezTo>
                <a:cubicBezTo>
                  <a:pt x="1509" y="245"/>
                  <a:pt x="1508" y="245"/>
                  <a:pt x="1508" y="244"/>
                </a:cubicBezTo>
                <a:cubicBezTo>
                  <a:pt x="1507" y="244"/>
                  <a:pt x="1506" y="243"/>
                  <a:pt x="1505" y="243"/>
                </a:cubicBezTo>
                <a:cubicBezTo>
                  <a:pt x="1505" y="243"/>
                  <a:pt x="1504" y="243"/>
                  <a:pt x="1504" y="242"/>
                </a:cubicBezTo>
                <a:cubicBezTo>
                  <a:pt x="1504" y="242"/>
                  <a:pt x="1505" y="242"/>
                  <a:pt x="1505" y="242"/>
                </a:cubicBezTo>
                <a:cubicBezTo>
                  <a:pt x="1506" y="242"/>
                  <a:pt x="1507" y="242"/>
                  <a:pt x="1507" y="241"/>
                </a:cubicBezTo>
                <a:cubicBezTo>
                  <a:pt x="1507" y="241"/>
                  <a:pt x="1507" y="240"/>
                  <a:pt x="1507" y="240"/>
                </a:cubicBezTo>
                <a:cubicBezTo>
                  <a:pt x="1507" y="239"/>
                  <a:pt x="1508" y="239"/>
                  <a:pt x="1508" y="239"/>
                </a:cubicBezTo>
                <a:cubicBezTo>
                  <a:pt x="1508" y="239"/>
                  <a:pt x="1509" y="239"/>
                  <a:pt x="1508" y="238"/>
                </a:cubicBezTo>
                <a:cubicBezTo>
                  <a:pt x="1508" y="238"/>
                  <a:pt x="1507" y="238"/>
                  <a:pt x="1507" y="238"/>
                </a:cubicBezTo>
                <a:cubicBezTo>
                  <a:pt x="1507" y="238"/>
                  <a:pt x="1506" y="237"/>
                  <a:pt x="1507" y="237"/>
                </a:cubicBezTo>
                <a:cubicBezTo>
                  <a:pt x="1507" y="237"/>
                  <a:pt x="1508" y="237"/>
                  <a:pt x="1508" y="237"/>
                </a:cubicBezTo>
                <a:cubicBezTo>
                  <a:pt x="1509" y="237"/>
                  <a:pt x="1509" y="237"/>
                  <a:pt x="1509" y="237"/>
                </a:cubicBezTo>
                <a:cubicBezTo>
                  <a:pt x="1510" y="236"/>
                  <a:pt x="1510" y="236"/>
                  <a:pt x="1510" y="236"/>
                </a:cubicBezTo>
                <a:cubicBezTo>
                  <a:pt x="1511" y="235"/>
                  <a:pt x="1511" y="233"/>
                  <a:pt x="1510" y="232"/>
                </a:cubicBezTo>
                <a:cubicBezTo>
                  <a:pt x="1509" y="232"/>
                  <a:pt x="1509" y="232"/>
                  <a:pt x="1509" y="232"/>
                </a:cubicBezTo>
                <a:cubicBezTo>
                  <a:pt x="1509" y="231"/>
                  <a:pt x="1509" y="231"/>
                  <a:pt x="1510" y="231"/>
                </a:cubicBezTo>
                <a:cubicBezTo>
                  <a:pt x="1510" y="232"/>
                  <a:pt x="1510" y="233"/>
                  <a:pt x="1511" y="233"/>
                </a:cubicBezTo>
                <a:cubicBezTo>
                  <a:pt x="1511" y="233"/>
                  <a:pt x="1512" y="233"/>
                  <a:pt x="1512" y="233"/>
                </a:cubicBezTo>
                <a:cubicBezTo>
                  <a:pt x="1513" y="233"/>
                  <a:pt x="1513" y="234"/>
                  <a:pt x="1513" y="234"/>
                </a:cubicBezTo>
                <a:cubicBezTo>
                  <a:pt x="1514" y="234"/>
                  <a:pt x="1515" y="234"/>
                  <a:pt x="1516" y="234"/>
                </a:cubicBezTo>
                <a:cubicBezTo>
                  <a:pt x="1517" y="233"/>
                  <a:pt x="1517" y="233"/>
                  <a:pt x="1518" y="233"/>
                </a:cubicBezTo>
                <a:cubicBezTo>
                  <a:pt x="1520" y="234"/>
                  <a:pt x="1521" y="233"/>
                  <a:pt x="1523" y="234"/>
                </a:cubicBezTo>
                <a:cubicBezTo>
                  <a:pt x="1524" y="234"/>
                  <a:pt x="1527" y="233"/>
                  <a:pt x="1528" y="235"/>
                </a:cubicBezTo>
                <a:cubicBezTo>
                  <a:pt x="1528" y="235"/>
                  <a:pt x="1528" y="236"/>
                  <a:pt x="1529" y="237"/>
                </a:cubicBezTo>
                <a:cubicBezTo>
                  <a:pt x="1529" y="237"/>
                  <a:pt x="1530" y="238"/>
                  <a:pt x="1531" y="238"/>
                </a:cubicBezTo>
                <a:cubicBezTo>
                  <a:pt x="1531" y="239"/>
                  <a:pt x="1532" y="239"/>
                  <a:pt x="1533" y="238"/>
                </a:cubicBezTo>
                <a:cubicBezTo>
                  <a:pt x="1534" y="238"/>
                  <a:pt x="1535" y="238"/>
                  <a:pt x="1536" y="238"/>
                </a:cubicBezTo>
                <a:cubicBezTo>
                  <a:pt x="1538" y="239"/>
                  <a:pt x="1540" y="238"/>
                  <a:pt x="1541" y="237"/>
                </a:cubicBezTo>
                <a:cubicBezTo>
                  <a:pt x="1541" y="236"/>
                  <a:pt x="1542" y="235"/>
                  <a:pt x="1543" y="235"/>
                </a:cubicBezTo>
                <a:cubicBezTo>
                  <a:pt x="1543" y="234"/>
                  <a:pt x="1544" y="234"/>
                  <a:pt x="1544" y="233"/>
                </a:cubicBezTo>
                <a:cubicBezTo>
                  <a:pt x="1544" y="233"/>
                  <a:pt x="1543" y="233"/>
                  <a:pt x="1542" y="233"/>
                </a:cubicBezTo>
                <a:cubicBezTo>
                  <a:pt x="1542" y="233"/>
                  <a:pt x="1542" y="233"/>
                  <a:pt x="1541" y="232"/>
                </a:cubicBezTo>
                <a:cubicBezTo>
                  <a:pt x="1541" y="232"/>
                  <a:pt x="1541" y="232"/>
                  <a:pt x="1540" y="232"/>
                </a:cubicBezTo>
                <a:cubicBezTo>
                  <a:pt x="1540" y="232"/>
                  <a:pt x="1540" y="232"/>
                  <a:pt x="1539" y="231"/>
                </a:cubicBezTo>
                <a:cubicBezTo>
                  <a:pt x="1539" y="231"/>
                  <a:pt x="1540" y="230"/>
                  <a:pt x="1540" y="230"/>
                </a:cubicBezTo>
                <a:cubicBezTo>
                  <a:pt x="1540" y="230"/>
                  <a:pt x="1541" y="230"/>
                  <a:pt x="1540" y="229"/>
                </a:cubicBezTo>
                <a:cubicBezTo>
                  <a:pt x="1540" y="229"/>
                  <a:pt x="1539" y="229"/>
                  <a:pt x="1539" y="229"/>
                </a:cubicBezTo>
                <a:cubicBezTo>
                  <a:pt x="1538" y="229"/>
                  <a:pt x="1537" y="229"/>
                  <a:pt x="1537" y="230"/>
                </a:cubicBezTo>
                <a:cubicBezTo>
                  <a:pt x="1536" y="230"/>
                  <a:pt x="1535" y="230"/>
                  <a:pt x="1534" y="230"/>
                </a:cubicBezTo>
                <a:cubicBezTo>
                  <a:pt x="1533" y="230"/>
                  <a:pt x="1533" y="230"/>
                  <a:pt x="1532" y="230"/>
                </a:cubicBezTo>
                <a:cubicBezTo>
                  <a:pt x="1532" y="229"/>
                  <a:pt x="1532" y="229"/>
                  <a:pt x="1531" y="229"/>
                </a:cubicBezTo>
                <a:cubicBezTo>
                  <a:pt x="1531" y="229"/>
                  <a:pt x="1530" y="229"/>
                  <a:pt x="1530" y="229"/>
                </a:cubicBezTo>
                <a:cubicBezTo>
                  <a:pt x="1529" y="229"/>
                  <a:pt x="1528" y="229"/>
                  <a:pt x="1528" y="229"/>
                </a:cubicBezTo>
                <a:cubicBezTo>
                  <a:pt x="1527" y="229"/>
                  <a:pt x="1526" y="229"/>
                  <a:pt x="1526" y="229"/>
                </a:cubicBezTo>
                <a:cubicBezTo>
                  <a:pt x="1525" y="229"/>
                  <a:pt x="1524" y="230"/>
                  <a:pt x="1524" y="230"/>
                </a:cubicBezTo>
                <a:cubicBezTo>
                  <a:pt x="1523" y="229"/>
                  <a:pt x="1522" y="229"/>
                  <a:pt x="1522" y="230"/>
                </a:cubicBezTo>
                <a:cubicBezTo>
                  <a:pt x="1521" y="230"/>
                  <a:pt x="1520" y="230"/>
                  <a:pt x="1520" y="229"/>
                </a:cubicBezTo>
                <a:cubicBezTo>
                  <a:pt x="1520" y="229"/>
                  <a:pt x="1521" y="229"/>
                  <a:pt x="1521" y="229"/>
                </a:cubicBezTo>
                <a:cubicBezTo>
                  <a:pt x="1521" y="229"/>
                  <a:pt x="1522" y="229"/>
                  <a:pt x="1522" y="229"/>
                </a:cubicBezTo>
                <a:cubicBezTo>
                  <a:pt x="1523" y="229"/>
                  <a:pt x="1524" y="229"/>
                  <a:pt x="1524" y="228"/>
                </a:cubicBezTo>
                <a:cubicBezTo>
                  <a:pt x="1525" y="227"/>
                  <a:pt x="1523" y="227"/>
                  <a:pt x="1523" y="226"/>
                </a:cubicBezTo>
                <a:cubicBezTo>
                  <a:pt x="1523" y="225"/>
                  <a:pt x="1524" y="224"/>
                  <a:pt x="1524" y="223"/>
                </a:cubicBezTo>
                <a:cubicBezTo>
                  <a:pt x="1523" y="223"/>
                  <a:pt x="1523" y="223"/>
                  <a:pt x="1523" y="222"/>
                </a:cubicBezTo>
                <a:cubicBezTo>
                  <a:pt x="1523" y="222"/>
                  <a:pt x="1524" y="222"/>
                  <a:pt x="1524" y="221"/>
                </a:cubicBezTo>
                <a:cubicBezTo>
                  <a:pt x="1524" y="221"/>
                  <a:pt x="1524" y="220"/>
                  <a:pt x="1524" y="220"/>
                </a:cubicBezTo>
                <a:cubicBezTo>
                  <a:pt x="1523" y="220"/>
                  <a:pt x="1522" y="220"/>
                  <a:pt x="1521" y="220"/>
                </a:cubicBezTo>
                <a:cubicBezTo>
                  <a:pt x="1521" y="220"/>
                  <a:pt x="1521" y="220"/>
                  <a:pt x="1521" y="219"/>
                </a:cubicBezTo>
                <a:cubicBezTo>
                  <a:pt x="1520" y="219"/>
                  <a:pt x="1520" y="219"/>
                  <a:pt x="1520" y="219"/>
                </a:cubicBezTo>
                <a:cubicBezTo>
                  <a:pt x="1520" y="218"/>
                  <a:pt x="1521" y="219"/>
                  <a:pt x="1521" y="219"/>
                </a:cubicBezTo>
                <a:cubicBezTo>
                  <a:pt x="1521" y="219"/>
                  <a:pt x="1521" y="218"/>
                  <a:pt x="1522" y="218"/>
                </a:cubicBezTo>
                <a:cubicBezTo>
                  <a:pt x="1522" y="218"/>
                  <a:pt x="1522" y="218"/>
                  <a:pt x="1523" y="218"/>
                </a:cubicBezTo>
                <a:cubicBezTo>
                  <a:pt x="1523" y="219"/>
                  <a:pt x="1523" y="218"/>
                  <a:pt x="1524" y="218"/>
                </a:cubicBezTo>
                <a:cubicBezTo>
                  <a:pt x="1524" y="219"/>
                  <a:pt x="1525" y="219"/>
                  <a:pt x="1525" y="218"/>
                </a:cubicBezTo>
                <a:cubicBezTo>
                  <a:pt x="1525" y="218"/>
                  <a:pt x="1524" y="217"/>
                  <a:pt x="1524" y="216"/>
                </a:cubicBezTo>
                <a:cubicBezTo>
                  <a:pt x="1523" y="216"/>
                  <a:pt x="1522" y="215"/>
                  <a:pt x="1522" y="215"/>
                </a:cubicBezTo>
                <a:cubicBezTo>
                  <a:pt x="1521" y="215"/>
                  <a:pt x="1520" y="214"/>
                  <a:pt x="1520" y="214"/>
                </a:cubicBezTo>
                <a:cubicBezTo>
                  <a:pt x="1519" y="213"/>
                  <a:pt x="1518" y="213"/>
                  <a:pt x="1517" y="213"/>
                </a:cubicBezTo>
                <a:cubicBezTo>
                  <a:pt x="1516" y="213"/>
                  <a:pt x="1516" y="212"/>
                  <a:pt x="1515" y="212"/>
                </a:cubicBezTo>
                <a:cubicBezTo>
                  <a:pt x="1515" y="211"/>
                  <a:pt x="1515" y="210"/>
                  <a:pt x="1514" y="210"/>
                </a:cubicBezTo>
                <a:cubicBezTo>
                  <a:pt x="1513" y="209"/>
                  <a:pt x="1513" y="209"/>
                  <a:pt x="1512" y="208"/>
                </a:cubicBezTo>
                <a:cubicBezTo>
                  <a:pt x="1512" y="208"/>
                  <a:pt x="1511" y="208"/>
                  <a:pt x="1511" y="208"/>
                </a:cubicBezTo>
                <a:cubicBezTo>
                  <a:pt x="1511" y="208"/>
                  <a:pt x="1510" y="208"/>
                  <a:pt x="1510" y="208"/>
                </a:cubicBezTo>
                <a:cubicBezTo>
                  <a:pt x="1512" y="208"/>
                  <a:pt x="1513" y="208"/>
                  <a:pt x="1515" y="209"/>
                </a:cubicBezTo>
                <a:cubicBezTo>
                  <a:pt x="1515" y="209"/>
                  <a:pt x="1516" y="209"/>
                  <a:pt x="1517" y="210"/>
                </a:cubicBezTo>
                <a:cubicBezTo>
                  <a:pt x="1517" y="211"/>
                  <a:pt x="1518" y="211"/>
                  <a:pt x="1518" y="212"/>
                </a:cubicBezTo>
                <a:cubicBezTo>
                  <a:pt x="1519" y="212"/>
                  <a:pt x="1519" y="213"/>
                  <a:pt x="1520" y="213"/>
                </a:cubicBezTo>
                <a:cubicBezTo>
                  <a:pt x="1521" y="213"/>
                  <a:pt x="1522" y="213"/>
                  <a:pt x="1522" y="214"/>
                </a:cubicBezTo>
                <a:cubicBezTo>
                  <a:pt x="1523" y="214"/>
                  <a:pt x="1524" y="215"/>
                  <a:pt x="1524" y="215"/>
                </a:cubicBezTo>
                <a:cubicBezTo>
                  <a:pt x="1526" y="215"/>
                  <a:pt x="1526" y="214"/>
                  <a:pt x="1527" y="214"/>
                </a:cubicBezTo>
                <a:cubicBezTo>
                  <a:pt x="1528" y="213"/>
                  <a:pt x="1531" y="213"/>
                  <a:pt x="1532" y="214"/>
                </a:cubicBezTo>
                <a:cubicBezTo>
                  <a:pt x="1532" y="215"/>
                  <a:pt x="1531" y="216"/>
                  <a:pt x="1531" y="216"/>
                </a:cubicBezTo>
                <a:cubicBezTo>
                  <a:pt x="1531" y="217"/>
                  <a:pt x="1532" y="217"/>
                  <a:pt x="1533" y="218"/>
                </a:cubicBezTo>
                <a:cubicBezTo>
                  <a:pt x="1534" y="218"/>
                  <a:pt x="1534" y="218"/>
                  <a:pt x="1535" y="218"/>
                </a:cubicBezTo>
                <a:cubicBezTo>
                  <a:pt x="1536" y="218"/>
                  <a:pt x="1537" y="218"/>
                  <a:pt x="1538" y="217"/>
                </a:cubicBezTo>
                <a:cubicBezTo>
                  <a:pt x="1538" y="216"/>
                  <a:pt x="1539" y="215"/>
                  <a:pt x="1539" y="214"/>
                </a:cubicBezTo>
                <a:cubicBezTo>
                  <a:pt x="1539" y="213"/>
                  <a:pt x="1539" y="213"/>
                  <a:pt x="1539" y="212"/>
                </a:cubicBezTo>
                <a:cubicBezTo>
                  <a:pt x="1539" y="211"/>
                  <a:pt x="1539" y="211"/>
                  <a:pt x="1538" y="210"/>
                </a:cubicBezTo>
                <a:cubicBezTo>
                  <a:pt x="1538" y="210"/>
                  <a:pt x="1538" y="209"/>
                  <a:pt x="1538" y="209"/>
                </a:cubicBezTo>
                <a:cubicBezTo>
                  <a:pt x="1538" y="208"/>
                  <a:pt x="1537" y="207"/>
                  <a:pt x="1537" y="207"/>
                </a:cubicBezTo>
                <a:cubicBezTo>
                  <a:pt x="1536" y="206"/>
                  <a:pt x="1536" y="205"/>
                  <a:pt x="1537" y="205"/>
                </a:cubicBezTo>
                <a:cubicBezTo>
                  <a:pt x="1537" y="205"/>
                  <a:pt x="1539" y="205"/>
                  <a:pt x="1539" y="204"/>
                </a:cubicBezTo>
                <a:cubicBezTo>
                  <a:pt x="1539" y="204"/>
                  <a:pt x="1537" y="203"/>
                  <a:pt x="1537" y="203"/>
                </a:cubicBezTo>
                <a:cubicBezTo>
                  <a:pt x="1536" y="203"/>
                  <a:pt x="1536" y="202"/>
                  <a:pt x="1535" y="201"/>
                </a:cubicBezTo>
                <a:cubicBezTo>
                  <a:pt x="1534" y="200"/>
                  <a:pt x="1533" y="200"/>
                  <a:pt x="1533" y="200"/>
                </a:cubicBezTo>
                <a:cubicBezTo>
                  <a:pt x="1532" y="200"/>
                  <a:pt x="1531" y="200"/>
                  <a:pt x="1530" y="200"/>
                </a:cubicBezTo>
                <a:cubicBezTo>
                  <a:pt x="1528" y="200"/>
                  <a:pt x="1526" y="200"/>
                  <a:pt x="1524" y="199"/>
                </a:cubicBezTo>
                <a:cubicBezTo>
                  <a:pt x="1522" y="199"/>
                  <a:pt x="1521" y="199"/>
                  <a:pt x="1519" y="199"/>
                </a:cubicBezTo>
                <a:cubicBezTo>
                  <a:pt x="1518" y="199"/>
                  <a:pt x="1517" y="199"/>
                  <a:pt x="1516" y="199"/>
                </a:cubicBezTo>
                <a:cubicBezTo>
                  <a:pt x="1515" y="199"/>
                  <a:pt x="1514" y="200"/>
                  <a:pt x="1514" y="199"/>
                </a:cubicBezTo>
                <a:cubicBezTo>
                  <a:pt x="1513" y="199"/>
                  <a:pt x="1512" y="199"/>
                  <a:pt x="1511" y="199"/>
                </a:cubicBezTo>
                <a:cubicBezTo>
                  <a:pt x="1510" y="199"/>
                  <a:pt x="1510" y="198"/>
                  <a:pt x="1510" y="198"/>
                </a:cubicBezTo>
                <a:cubicBezTo>
                  <a:pt x="1511" y="198"/>
                  <a:pt x="1512" y="199"/>
                  <a:pt x="1513" y="199"/>
                </a:cubicBezTo>
                <a:cubicBezTo>
                  <a:pt x="1514" y="199"/>
                  <a:pt x="1515" y="199"/>
                  <a:pt x="1515" y="198"/>
                </a:cubicBezTo>
                <a:cubicBezTo>
                  <a:pt x="1516" y="198"/>
                  <a:pt x="1517" y="198"/>
                  <a:pt x="1518" y="198"/>
                </a:cubicBezTo>
                <a:cubicBezTo>
                  <a:pt x="1520" y="198"/>
                  <a:pt x="1523" y="198"/>
                  <a:pt x="1525" y="198"/>
                </a:cubicBezTo>
                <a:cubicBezTo>
                  <a:pt x="1526" y="199"/>
                  <a:pt x="1527" y="199"/>
                  <a:pt x="1528" y="199"/>
                </a:cubicBezTo>
                <a:cubicBezTo>
                  <a:pt x="1529" y="198"/>
                  <a:pt x="1530" y="198"/>
                  <a:pt x="1531" y="197"/>
                </a:cubicBezTo>
                <a:cubicBezTo>
                  <a:pt x="1531" y="197"/>
                  <a:pt x="1532" y="196"/>
                  <a:pt x="1533" y="197"/>
                </a:cubicBezTo>
                <a:cubicBezTo>
                  <a:pt x="1533" y="197"/>
                  <a:pt x="1533" y="197"/>
                  <a:pt x="1534" y="197"/>
                </a:cubicBezTo>
                <a:cubicBezTo>
                  <a:pt x="1534" y="197"/>
                  <a:pt x="1535" y="197"/>
                  <a:pt x="1535" y="197"/>
                </a:cubicBezTo>
                <a:cubicBezTo>
                  <a:pt x="1535" y="196"/>
                  <a:pt x="1535" y="195"/>
                  <a:pt x="1535" y="195"/>
                </a:cubicBezTo>
                <a:cubicBezTo>
                  <a:pt x="1534" y="194"/>
                  <a:pt x="1534" y="194"/>
                  <a:pt x="1533" y="194"/>
                </a:cubicBezTo>
                <a:cubicBezTo>
                  <a:pt x="1533" y="194"/>
                  <a:pt x="1533" y="193"/>
                  <a:pt x="1532" y="193"/>
                </a:cubicBezTo>
                <a:cubicBezTo>
                  <a:pt x="1532" y="193"/>
                  <a:pt x="1531" y="193"/>
                  <a:pt x="1530" y="193"/>
                </a:cubicBezTo>
                <a:cubicBezTo>
                  <a:pt x="1529" y="193"/>
                  <a:pt x="1528" y="193"/>
                  <a:pt x="1528" y="193"/>
                </a:cubicBezTo>
                <a:cubicBezTo>
                  <a:pt x="1527" y="193"/>
                  <a:pt x="1527" y="193"/>
                  <a:pt x="1526" y="193"/>
                </a:cubicBezTo>
                <a:cubicBezTo>
                  <a:pt x="1526" y="193"/>
                  <a:pt x="1525" y="193"/>
                  <a:pt x="1525" y="193"/>
                </a:cubicBezTo>
                <a:cubicBezTo>
                  <a:pt x="1524" y="192"/>
                  <a:pt x="1524" y="192"/>
                  <a:pt x="1523" y="192"/>
                </a:cubicBezTo>
                <a:cubicBezTo>
                  <a:pt x="1522" y="191"/>
                  <a:pt x="1521" y="191"/>
                  <a:pt x="1521" y="191"/>
                </a:cubicBezTo>
                <a:cubicBezTo>
                  <a:pt x="1520" y="191"/>
                  <a:pt x="1520" y="192"/>
                  <a:pt x="1519" y="192"/>
                </a:cubicBezTo>
                <a:cubicBezTo>
                  <a:pt x="1519" y="192"/>
                  <a:pt x="1519" y="192"/>
                  <a:pt x="1519" y="192"/>
                </a:cubicBezTo>
                <a:cubicBezTo>
                  <a:pt x="1518" y="192"/>
                  <a:pt x="1518" y="192"/>
                  <a:pt x="1518" y="192"/>
                </a:cubicBezTo>
                <a:cubicBezTo>
                  <a:pt x="1517" y="192"/>
                  <a:pt x="1517" y="192"/>
                  <a:pt x="1517" y="192"/>
                </a:cubicBezTo>
                <a:cubicBezTo>
                  <a:pt x="1516" y="192"/>
                  <a:pt x="1516" y="192"/>
                  <a:pt x="1516" y="192"/>
                </a:cubicBezTo>
                <a:cubicBezTo>
                  <a:pt x="1515" y="192"/>
                  <a:pt x="1515" y="192"/>
                  <a:pt x="1515" y="193"/>
                </a:cubicBezTo>
                <a:cubicBezTo>
                  <a:pt x="1514" y="193"/>
                  <a:pt x="1513" y="193"/>
                  <a:pt x="1513" y="192"/>
                </a:cubicBezTo>
                <a:cubicBezTo>
                  <a:pt x="1512" y="192"/>
                  <a:pt x="1514" y="191"/>
                  <a:pt x="1514" y="190"/>
                </a:cubicBezTo>
                <a:cubicBezTo>
                  <a:pt x="1514" y="189"/>
                  <a:pt x="1513" y="189"/>
                  <a:pt x="1513" y="189"/>
                </a:cubicBezTo>
                <a:cubicBezTo>
                  <a:pt x="1512" y="188"/>
                  <a:pt x="1513" y="188"/>
                  <a:pt x="1512" y="188"/>
                </a:cubicBezTo>
                <a:cubicBezTo>
                  <a:pt x="1512" y="187"/>
                  <a:pt x="1512" y="187"/>
                  <a:pt x="1512" y="187"/>
                </a:cubicBezTo>
                <a:cubicBezTo>
                  <a:pt x="1512" y="186"/>
                  <a:pt x="1512" y="187"/>
                  <a:pt x="1512" y="186"/>
                </a:cubicBezTo>
                <a:cubicBezTo>
                  <a:pt x="1512" y="185"/>
                  <a:pt x="1511" y="186"/>
                  <a:pt x="1510" y="186"/>
                </a:cubicBezTo>
                <a:cubicBezTo>
                  <a:pt x="1510" y="186"/>
                  <a:pt x="1509" y="185"/>
                  <a:pt x="1510" y="185"/>
                </a:cubicBezTo>
                <a:cubicBezTo>
                  <a:pt x="1510" y="185"/>
                  <a:pt x="1510" y="185"/>
                  <a:pt x="1511" y="185"/>
                </a:cubicBezTo>
                <a:cubicBezTo>
                  <a:pt x="1511" y="184"/>
                  <a:pt x="1510" y="184"/>
                  <a:pt x="1510" y="184"/>
                </a:cubicBezTo>
                <a:cubicBezTo>
                  <a:pt x="1509" y="184"/>
                  <a:pt x="1509" y="184"/>
                  <a:pt x="1508" y="184"/>
                </a:cubicBezTo>
                <a:cubicBezTo>
                  <a:pt x="1508" y="183"/>
                  <a:pt x="1508" y="183"/>
                  <a:pt x="1507" y="183"/>
                </a:cubicBezTo>
                <a:cubicBezTo>
                  <a:pt x="1507" y="183"/>
                  <a:pt x="1507" y="184"/>
                  <a:pt x="1506" y="184"/>
                </a:cubicBezTo>
                <a:cubicBezTo>
                  <a:pt x="1506" y="184"/>
                  <a:pt x="1505" y="184"/>
                  <a:pt x="1505" y="185"/>
                </a:cubicBezTo>
                <a:cubicBezTo>
                  <a:pt x="1505" y="185"/>
                  <a:pt x="1505" y="185"/>
                  <a:pt x="1505" y="186"/>
                </a:cubicBezTo>
                <a:cubicBezTo>
                  <a:pt x="1504" y="186"/>
                  <a:pt x="1504" y="184"/>
                  <a:pt x="1504" y="184"/>
                </a:cubicBezTo>
                <a:cubicBezTo>
                  <a:pt x="1503" y="184"/>
                  <a:pt x="1503" y="183"/>
                  <a:pt x="1503" y="183"/>
                </a:cubicBezTo>
                <a:cubicBezTo>
                  <a:pt x="1503" y="183"/>
                  <a:pt x="1502" y="183"/>
                  <a:pt x="1502" y="182"/>
                </a:cubicBezTo>
                <a:cubicBezTo>
                  <a:pt x="1501" y="182"/>
                  <a:pt x="1501" y="181"/>
                  <a:pt x="1502" y="181"/>
                </a:cubicBezTo>
                <a:cubicBezTo>
                  <a:pt x="1503" y="180"/>
                  <a:pt x="1504" y="181"/>
                  <a:pt x="1505" y="181"/>
                </a:cubicBezTo>
                <a:cubicBezTo>
                  <a:pt x="1506" y="181"/>
                  <a:pt x="1504" y="180"/>
                  <a:pt x="1504" y="179"/>
                </a:cubicBezTo>
                <a:cubicBezTo>
                  <a:pt x="1505" y="178"/>
                  <a:pt x="1506" y="178"/>
                  <a:pt x="1506" y="178"/>
                </a:cubicBezTo>
                <a:cubicBezTo>
                  <a:pt x="1507" y="178"/>
                  <a:pt x="1507" y="179"/>
                  <a:pt x="1508" y="179"/>
                </a:cubicBezTo>
                <a:cubicBezTo>
                  <a:pt x="1508" y="180"/>
                  <a:pt x="1509" y="180"/>
                  <a:pt x="1510" y="180"/>
                </a:cubicBezTo>
                <a:cubicBezTo>
                  <a:pt x="1511" y="181"/>
                  <a:pt x="1511" y="181"/>
                  <a:pt x="1511" y="182"/>
                </a:cubicBezTo>
                <a:cubicBezTo>
                  <a:pt x="1511" y="183"/>
                  <a:pt x="1512" y="183"/>
                  <a:pt x="1513" y="183"/>
                </a:cubicBezTo>
                <a:cubicBezTo>
                  <a:pt x="1515" y="183"/>
                  <a:pt x="1516" y="181"/>
                  <a:pt x="1517" y="180"/>
                </a:cubicBezTo>
                <a:cubicBezTo>
                  <a:pt x="1518" y="180"/>
                  <a:pt x="1518" y="180"/>
                  <a:pt x="1519" y="180"/>
                </a:cubicBezTo>
                <a:cubicBezTo>
                  <a:pt x="1519" y="180"/>
                  <a:pt x="1519" y="180"/>
                  <a:pt x="1520" y="180"/>
                </a:cubicBezTo>
                <a:cubicBezTo>
                  <a:pt x="1520" y="179"/>
                  <a:pt x="1521" y="180"/>
                  <a:pt x="1522" y="179"/>
                </a:cubicBezTo>
                <a:cubicBezTo>
                  <a:pt x="1523" y="178"/>
                  <a:pt x="1521" y="178"/>
                  <a:pt x="1521" y="178"/>
                </a:cubicBezTo>
                <a:cubicBezTo>
                  <a:pt x="1520" y="178"/>
                  <a:pt x="1519" y="178"/>
                  <a:pt x="1518" y="178"/>
                </a:cubicBezTo>
                <a:cubicBezTo>
                  <a:pt x="1517" y="178"/>
                  <a:pt x="1516" y="178"/>
                  <a:pt x="1515" y="178"/>
                </a:cubicBezTo>
                <a:cubicBezTo>
                  <a:pt x="1515" y="178"/>
                  <a:pt x="1514" y="178"/>
                  <a:pt x="1514" y="177"/>
                </a:cubicBezTo>
                <a:cubicBezTo>
                  <a:pt x="1514" y="177"/>
                  <a:pt x="1514" y="177"/>
                  <a:pt x="1514" y="177"/>
                </a:cubicBezTo>
                <a:cubicBezTo>
                  <a:pt x="1515" y="177"/>
                  <a:pt x="1516" y="177"/>
                  <a:pt x="1517" y="177"/>
                </a:cubicBezTo>
                <a:cubicBezTo>
                  <a:pt x="1518" y="177"/>
                  <a:pt x="1519" y="177"/>
                  <a:pt x="1520" y="177"/>
                </a:cubicBezTo>
                <a:cubicBezTo>
                  <a:pt x="1520" y="177"/>
                  <a:pt x="1520" y="177"/>
                  <a:pt x="1521" y="177"/>
                </a:cubicBezTo>
                <a:cubicBezTo>
                  <a:pt x="1521" y="177"/>
                  <a:pt x="1522" y="178"/>
                  <a:pt x="1522" y="178"/>
                </a:cubicBezTo>
                <a:cubicBezTo>
                  <a:pt x="1522" y="177"/>
                  <a:pt x="1523" y="177"/>
                  <a:pt x="1523" y="177"/>
                </a:cubicBezTo>
                <a:cubicBezTo>
                  <a:pt x="1523" y="177"/>
                  <a:pt x="1524" y="177"/>
                  <a:pt x="1524" y="177"/>
                </a:cubicBezTo>
                <a:cubicBezTo>
                  <a:pt x="1525" y="177"/>
                  <a:pt x="1524" y="176"/>
                  <a:pt x="1523" y="176"/>
                </a:cubicBezTo>
                <a:cubicBezTo>
                  <a:pt x="1523" y="176"/>
                  <a:pt x="1522" y="176"/>
                  <a:pt x="1521" y="175"/>
                </a:cubicBezTo>
                <a:cubicBezTo>
                  <a:pt x="1522" y="175"/>
                  <a:pt x="1524" y="175"/>
                  <a:pt x="1524" y="175"/>
                </a:cubicBezTo>
                <a:cubicBezTo>
                  <a:pt x="1525" y="175"/>
                  <a:pt x="1526" y="175"/>
                  <a:pt x="1526" y="175"/>
                </a:cubicBezTo>
                <a:cubicBezTo>
                  <a:pt x="1527" y="175"/>
                  <a:pt x="1527" y="175"/>
                  <a:pt x="1528" y="176"/>
                </a:cubicBezTo>
                <a:cubicBezTo>
                  <a:pt x="1528" y="176"/>
                  <a:pt x="1529" y="175"/>
                  <a:pt x="1530" y="175"/>
                </a:cubicBezTo>
                <a:cubicBezTo>
                  <a:pt x="1531" y="175"/>
                  <a:pt x="1532" y="176"/>
                  <a:pt x="1533" y="176"/>
                </a:cubicBezTo>
                <a:cubicBezTo>
                  <a:pt x="1534" y="176"/>
                  <a:pt x="1535" y="176"/>
                  <a:pt x="1535" y="176"/>
                </a:cubicBezTo>
                <a:cubicBezTo>
                  <a:pt x="1536" y="176"/>
                  <a:pt x="1537" y="177"/>
                  <a:pt x="1537" y="177"/>
                </a:cubicBezTo>
                <a:cubicBezTo>
                  <a:pt x="1538" y="177"/>
                  <a:pt x="1539" y="178"/>
                  <a:pt x="1540" y="178"/>
                </a:cubicBezTo>
                <a:cubicBezTo>
                  <a:pt x="1541" y="178"/>
                  <a:pt x="1541" y="178"/>
                  <a:pt x="1542" y="178"/>
                </a:cubicBezTo>
                <a:cubicBezTo>
                  <a:pt x="1543" y="178"/>
                  <a:pt x="1544" y="178"/>
                  <a:pt x="1545" y="178"/>
                </a:cubicBezTo>
                <a:cubicBezTo>
                  <a:pt x="1545" y="179"/>
                  <a:pt x="1545" y="179"/>
                  <a:pt x="1546" y="179"/>
                </a:cubicBezTo>
                <a:cubicBezTo>
                  <a:pt x="1547" y="179"/>
                  <a:pt x="1548" y="179"/>
                  <a:pt x="1549" y="180"/>
                </a:cubicBezTo>
                <a:cubicBezTo>
                  <a:pt x="1549" y="180"/>
                  <a:pt x="1549" y="182"/>
                  <a:pt x="1550" y="181"/>
                </a:cubicBezTo>
                <a:cubicBezTo>
                  <a:pt x="1550" y="181"/>
                  <a:pt x="1550" y="180"/>
                  <a:pt x="1549" y="180"/>
                </a:cubicBezTo>
                <a:cubicBezTo>
                  <a:pt x="1549" y="180"/>
                  <a:pt x="1549" y="180"/>
                  <a:pt x="1549" y="179"/>
                </a:cubicBezTo>
                <a:cubicBezTo>
                  <a:pt x="1549" y="179"/>
                  <a:pt x="1550" y="179"/>
                  <a:pt x="1551" y="179"/>
                </a:cubicBezTo>
                <a:cubicBezTo>
                  <a:pt x="1551" y="179"/>
                  <a:pt x="1551" y="178"/>
                  <a:pt x="1551" y="178"/>
                </a:cubicBezTo>
                <a:cubicBezTo>
                  <a:pt x="1551" y="178"/>
                  <a:pt x="1551" y="178"/>
                  <a:pt x="1552" y="178"/>
                </a:cubicBezTo>
                <a:cubicBezTo>
                  <a:pt x="1553" y="177"/>
                  <a:pt x="1553" y="177"/>
                  <a:pt x="1553" y="176"/>
                </a:cubicBezTo>
                <a:cubicBezTo>
                  <a:pt x="1552" y="175"/>
                  <a:pt x="1553" y="174"/>
                  <a:pt x="1553" y="173"/>
                </a:cubicBezTo>
                <a:cubicBezTo>
                  <a:pt x="1553" y="172"/>
                  <a:pt x="1553" y="172"/>
                  <a:pt x="1553" y="171"/>
                </a:cubicBezTo>
                <a:cubicBezTo>
                  <a:pt x="1553" y="171"/>
                  <a:pt x="1552" y="171"/>
                  <a:pt x="1552" y="170"/>
                </a:cubicBezTo>
                <a:cubicBezTo>
                  <a:pt x="1552" y="170"/>
                  <a:pt x="1552" y="169"/>
                  <a:pt x="1552" y="169"/>
                </a:cubicBezTo>
                <a:cubicBezTo>
                  <a:pt x="1552" y="168"/>
                  <a:pt x="1552" y="168"/>
                  <a:pt x="1551" y="168"/>
                </a:cubicBezTo>
                <a:cubicBezTo>
                  <a:pt x="1550" y="168"/>
                  <a:pt x="1549" y="168"/>
                  <a:pt x="1548" y="168"/>
                </a:cubicBezTo>
                <a:cubicBezTo>
                  <a:pt x="1547" y="168"/>
                  <a:pt x="1546" y="167"/>
                  <a:pt x="1545" y="168"/>
                </a:cubicBezTo>
                <a:cubicBezTo>
                  <a:pt x="1544" y="168"/>
                  <a:pt x="1543" y="168"/>
                  <a:pt x="1542" y="169"/>
                </a:cubicBezTo>
                <a:cubicBezTo>
                  <a:pt x="1542" y="169"/>
                  <a:pt x="1541" y="169"/>
                  <a:pt x="1540" y="169"/>
                </a:cubicBezTo>
                <a:cubicBezTo>
                  <a:pt x="1539" y="168"/>
                  <a:pt x="1538" y="168"/>
                  <a:pt x="1537" y="168"/>
                </a:cubicBezTo>
                <a:cubicBezTo>
                  <a:pt x="1536" y="167"/>
                  <a:pt x="1535" y="166"/>
                  <a:pt x="1535" y="166"/>
                </a:cubicBezTo>
                <a:cubicBezTo>
                  <a:pt x="1533" y="164"/>
                  <a:pt x="1531" y="164"/>
                  <a:pt x="1530" y="163"/>
                </a:cubicBezTo>
                <a:cubicBezTo>
                  <a:pt x="1529" y="162"/>
                  <a:pt x="1529" y="161"/>
                  <a:pt x="1528" y="161"/>
                </a:cubicBezTo>
                <a:cubicBezTo>
                  <a:pt x="1528" y="161"/>
                  <a:pt x="1527" y="162"/>
                  <a:pt x="1527" y="161"/>
                </a:cubicBezTo>
                <a:cubicBezTo>
                  <a:pt x="1527" y="161"/>
                  <a:pt x="1527" y="161"/>
                  <a:pt x="1528" y="161"/>
                </a:cubicBezTo>
                <a:cubicBezTo>
                  <a:pt x="1528" y="161"/>
                  <a:pt x="1529" y="161"/>
                  <a:pt x="1528" y="160"/>
                </a:cubicBezTo>
                <a:cubicBezTo>
                  <a:pt x="1528" y="160"/>
                  <a:pt x="1528" y="160"/>
                  <a:pt x="1527" y="160"/>
                </a:cubicBezTo>
                <a:cubicBezTo>
                  <a:pt x="1526" y="160"/>
                  <a:pt x="1526" y="159"/>
                  <a:pt x="1525" y="159"/>
                </a:cubicBezTo>
                <a:cubicBezTo>
                  <a:pt x="1524" y="159"/>
                  <a:pt x="1523" y="157"/>
                  <a:pt x="1524" y="157"/>
                </a:cubicBezTo>
                <a:cubicBezTo>
                  <a:pt x="1525" y="157"/>
                  <a:pt x="1526" y="157"/>
                  <a:pt x="1527" y="158"/>
                </a:cubicBezTo>
                <a:cubicBezTo>
                  <a:pt x="1529" y="158"/>
                  <a:pt x="1530" y="156"/>
                  <a:pt x="1532" y="157"/>
                </a:cubicBezTo>
                <a:cubicBezTo>
                  <a:pt x="1533" y="158"/>
                  <a:pt x="1533" y="158"/>
                  <a:pt x="1534" y="159"/>
                </a:cubicBezTo>
                <a:cubicBezTo>
                  <a:pt x="1535" y="159"/>
                  <a:pt x="1536" y="159"/>
                  <a:pt x="1537" y="159"/>
                </a:cubicBezTo>
                <a:cubicBezTo>
                  <a:pt x="1538" y="160"/>
                  <a:pt x="1538" y="160"/>
                  <a:pt x="1539" y="161"/>
                </a:cubicBezTo>
                <a:cubicBezTo>
                  <a:pt x="1540" y="161"/>
                  <a:pt x="1540" y="160"/>
                  <a:pt x="1541" y="160"/>
                </a:cubicBezTo>
                <a:cubicBezTo>
                  <a:pt x="1542" y="160"/>
                  <a:pt x="1543" y="161"/>
                  <a:pt x="1543" y="159"/>
                </a:cubicBezTo>
                <a:cubicBezTo>
                  <a:pt x="1543" y="159"/>
                  <a:pt x="1543" y="158"/>
                  <a:pt x="1542" y="157"/>
                </a:cubicBezTo>
                <a:cubicBezTo>
                  <a:pt x="1541" y="157"/>
                  <a:pt x="1541" y="156"/>
                  <a:pt x="1540" y="156"/>
                </a:cubicBezTo>
                <a:cubicBezTo>
                  <a:pt x="1540" y="155"/>
                  <a:pt x="1539" y="155"/>
                  <a:pt x="1538" y="155"/>
                </a:cubicBezTo>
                <a:cubicBezTo>
                  <a:pt x="1537" y="155"/>
                  <a:pt x="1536" y="154"/>
                  <a:pt x="1535" y="154"/>
                </a:cubicBezTo>
                <a:cubicBezTo>
                  <a:pt x="1534" y="154"/>
                  <a:pt x="1534" y="154"/>
                  <a:pt x="1533" y="153"/>
                </a:cubicBezTo>
                <a:cubicBezTo>
                  <a:pt x="1532" y="153"/>
                  <a:pt x="1531" y="153"/>
                  <a:pt x="1530" y="152"/>
                </a:cubicBezTo>
                <a:cubicBezTo>
                  <a:pt x="1529" y="152"/>
                  <a:pt x="1529" y="152"/>
                  <a:pt x="1528" y="152"/>
                </a:cubicBezTo>
                <a:cubicBezTo>
                  <a:pt x="1528" y="151"/>
                  <a:pt x="1527" y="151"/>
                  <a:pt x="1527" y="151"/>
                </a:cubicBezTo>
                <a:cubicBezTo>
                  <a:pt x="1526" y="151"/>
                  <a:pt x="1526" y="152"/>
                  <a:pt x="1526" y="152"/>
                </a:cubicBezTo>
                <a:cubicBezTo>
                  <a:pt x="1527" y="152"/>
                  <a:pt x="1527" y="152"/>
                  <a:pt x="1527" y="152"/>
                </a:cubicBezTo>
                <a:cubicBezTo>
                  <a:pt x="1528" y="152"/>
                  <a:pt x="1528" y="152"/>
                  <a:pt x="1529" y="153"/>
                </a:cubicBezTo>
                <a:cubicBezTo>
                  <a:pt x="1529" y="153"/>
                  <a:pt x="1530" y="153"/>
                  <a:pt x="1531" y="154"/>
                </a:cubicBezTo>
                <a:cubicBezTo>
                  <a:pt x="1531" y="154"/>
                  <a:pt x="1533" y="154"/>
                  <a:pt x="1533" y="154"/>
                </a:cubicBezTo>
                <a:cubicBezTo>
                  <a:pt x="1532" y="154"/>
                  <a:pt x="1531" y="154"/>
                  <a:pt x="1530" y="154"/>
                </a:cubicBezTo>
                <a:cubicBezTo>
                  <a:pt x="1530" y="154"/>
                  <a:pt x="1529" y="153"/>
                  <a:pt x="1528" y="153"/>
                </a:cubicBezTo>
                <a:cubicBezTo>
                  <a:pt x="1528" y="153"/>
                  <a:pt x="1527" y="153"/>
                  <a:pt x="1526" y="152"/>
                </a:cubicBezTo>
                <a:cubicBezTo>
                  <a:pt x="1526" y="152"/>
                  <a:pt x="1525" y="152"/>
                  <a:pt x="1525" y="152"/>
                </a:cubicBezTo>
                <a:cubicBezTo>
                  <a:pt x="1525" y="151"/>
                  <a:pt x="1525" y="151"/>
                  <a:pt x="1524" y="150"/>
                </a:cubicBezTo>
                <a:cubicBezTo>
                  <a:pt x="1524" y="150"/>
                  <a:pt x="1523" y="150"/>
                  <a:pt x="1522" y="150"/>
                </a:cubicBezTo>
                <a:cubicBezTo>
                  <a:pt x="1522" y="150"/>
                  <a:pt x="1521" y="151"/>
                  <a:pt x="1521" y="151"/>
                </a:cubicBezTo>
                <a:cubicBezTo>
                  <a:pt x="1520" y="152"/>
                  <a:pt x="1519" y="152"/>
                  <a:pt x="1519" y="153"/>
                </a:cubicBezTo>
                <a:cubicBezTo>
                  <a:pt x="1518" y="154"/>
                  <a:pt x="1518" y="155"/>
                  <a:pt x="1517" y="156"/>
                </a:cubicBezTo>
                <a:cubicBezTo>
                  <a:pt x="1516" y="156"/>
                  <a:pt x="1516" y="157"/>
                  <a:pt x="1516" y="158"/>
                </a:cubicBezTo>
                <a:cubicBezTo>
                  <a:pt x="1516" y="158"/>
                  <a:pt x="1516" y="158"/>
                  <a:pt x="1516" y="158"/>
                </a:cubicBezTo>
                <a:cubicBezTo>
                  <a:pt x="1517" y="159"/>
                  <a:pt x="1517" y="159"/>
                  <a:pt x="1517" y="159"/>
                </a:cubicBezTo>
                <a:cubicBezTo>
                  <a:pt x="1517" y="159"/>
                  <a:pt x="1516" y="159"/>
                  <a:pt x="1516" y="160"/>
                </a:cubicBezTo>
                <a:cubicBezTo>
                  <a:pt x="1516" y="160"/>
                  <a:pt x="1515" y="160"/>
                  <a:pt x="1515" y="160"/>
                </a:cubicBezTo>
                <a:cubicBezTo>
                  <a:pt x="1515" y="161"/>
                  <a:pt x="1514" y="161"/>
                  <a:pt x="1514" y="160"/>
                </a:cubicBezTo>
                <a:cubicBezTo>
                  <a:pt x="1515" y="160"/>
                  <a:pt x="1515" y="160"/>
                  <a:pt x="1515" y="159"/>
                </a:cubicBezTo>
                <a:cubicBezTo>
                  <a:pt x="1516" y="159"/>
                  <a:pt x="1515" y="159"/>
                  <a:pt x="1515" y="159"/>
                </a:cubicBezTo>
                <a:cubicBezTo>
                  <a:pt x="1515" y="158"/>
                  <a:pt x="1514" y="158"/>
                  <a:pt x="1514" y="158"/>
                </a:cubicBezTo>
                <a:cubicBezTo>
                  <a:pt x="1513" y="158"/>
                  <a:pt x="1512" y="158"/>
                  <a:pt x="1511" y="158"/>
                </a:cubicBezTo>
                <a:cubicBezTo>
                  <a:pt x="1511" y="158"/>
                  <a:pt x="1509" y="158"/>
                  <a:pt x="1510" y="157"/>
                </a:cubicBezTo>
                <a:cubicBezTo>
                  <a:pt x="1510" y="156"/>
                  <a:pt x="1511" y="156"/>
                  <a:pt x="1511" y="155"/>
                </a:cubicBezTo>
                <a:cubicBezTo>
                  <a:pt x="1512" y="154"/>
                  <a:pt x="1512" y="154"/>
                  <a:pt x="1512" y="153"/>
                </a:cubicBezTo>
                <a:cubicBezTo>
                  <a:pt x="1513" y="153"/>
                  <a:pt x="1515" y="151"/>
                  <a:pt x="1513" y="151"/>
                </a:cubicBezTo>
                <a:cubicBezTo>
                  <a:pt x="1513" y="151"/>
                  <a:pt x="1511" y="153"/>
                  <a:pt x="1512" y="152"/>
                </a:cubicBezTo>
                <a:cubicBezTo>
                  <a:pt x="1512" y="151"/>
                  <a:pt x="1513" y="150"/>
                  <a:pt x="1513" y="150"/>
                </a:cubicBezTo>
                <a:cubicBezTo>
                  <a:pt x="1514" y="150"/>
                  <a:pt x="1516" y="148"/>
                  <a:pt x="1515" y="148"/>
                </a:cubicBezTo>
                <a:cubicBezTo>
                  <a:pt x="1514" y="147"/>
                  <a:pt x="1514" y="147"/>
                  <a:pt x="1514" y="147"/>
                </a:cubicBezTo>
                <a:cubicBezTo>
                  <a:pt x="1515" y="147"/>
                  <a:pt x="1515" y="147"/>
                  <a:pt x="1516" y="147"/>
                </a:cubicBezTo>
                <a:cubicBezTo>
                  <a:pt x="1516" y="147"/>
                  <a:pt x="1516" y="146"/>
                  <a:pt x="1517" y="146"/>
                </a:cubicBezTo>
                <a:cubicBezTo>
                  <a:pt x="1517" y="146"/>
                  <a:pt x="1517" y="145"/>
                  <a:pt x="1517" y="145"/>
                </a:cubicBezTo>
                <a:cubicBezTo>
                  <a:pt x="1517" y="144"/>
                  <a:pt x="1517" y="144"/>
                  <a:pt x="1516" y="144"/>
                </a:cubicBezTo>
                <a:cubicBezTo>
                  <a:pt x="1516" y="143"/>
                  <a:pt x="1516" y="142"/>
                  <a:pt x="1517" y="142"/>
                </a:cubicBezTo>
                <a:cubicBezTo>
                  <a:pt x="1517" y="141"/>
                  <a:pt x="1518" y="140"/>
                  <a:pt x="1518" y="140"/>
                </a:cubicBezTo>
                <a:cubicBezTo>
                  <a:pt x="1518" y="139"/>
                  <a:pt x="1519" y="138"/>
                  <a:pt x="1519" y="137"/>
                </a:cubicBezTo>
                <a:cubicBezTo>
                  <a:pt x="1519" y="137"/>
                  <a:pt x="1520" y="136"/>
                  <a:pt x="1521" y="136"/>
                </a:cubicBezTo>
                <a:cubicBezTo>
                  <a:pt x="1521" y="135"/>
                  <a:pt x="1521" y="135"/>
                  <a:pt x="1521" y="135"/>
                </a:cubicBezTo>
                <a:cubicBezTo>
                  <a:pt x="1520" y="134"/>
                  <a:pt x="1519" y="134"/>
                  <a:pt x="1518" y="134"/>
                </a:cubicBezTo>
                <a:cubicBezTo>
                  <a:pt x="1518" y="134"/>
                  <a:pt x="1516" y="134"/>
                  <a:pt x="1517" y="134"/>
                </a:cubicBezTo>
                <a:cubicBezTo>
                  <a:pt x="1518" y="133"/>
                  <a:pt x="1519" y="133"/>
                  <a:pt x="1520" y="133"/>
                </a:cubicBezTo>
                <a:cubicBezTo>
                  <a:pt x="1520" y="134"/>
                  <a:pt x="1521" y="134"/>
                  <a:pt x="1521" y="133"/>
                </a:cubicBezTo>
                <a:cubicBezTo>
                  <a:pt x="1521" y="132"/>
                  <a:pt x="1520" y="133"/>
                  <a:pt x="1520" y="133"/>
                </a:cubicBezTo>
                <a:cubicBezTo>
                  <a:pt x="1519" y="133"/>
                  <a:pt x="1518" y="133"/>
                  <a:pt x="1519" y="132"/>
                </a:cubicBezTo>
                <a:cubicBezTo>
                  <a:pt x="1520" y="131"/>
                  <a:pt x="1519" y="130"/>
                  <a:pt x="1520" y="130"/>
                </a:cubicBezTo>
                <a:cubicBezTo>
                  <a:pt x="1521" y="129"/>
                  <a:pt x="1522" y="130"/>
                  <a:pt x="1523" y="130"/>
                </a:cubicBezTo>
                <a:cubicBezTo>
                  <a:pt x="1523" y="129"/>
                  <a:pt x="1524" y="128"/>
                  <a:pt x="1525" y="128"/>
                </a:cubicBezTo>
                <a:cubicBezTo>
                  <a:pt x="1525" y="128"/>
                  <a:pt x="1526" y="129"/>
                  <a:pt x="1527" y="129"/>
                </a:cubicBezTo>
                <a:cubicBezTo>
                  <a:pt x="1528" y="129"/>
                  <a:pt x="1529" y="129"/>
                  <a:pt x="1530" y="129"/>
                </a:cubicBezTo>
                <a:cubicBezTo>
                  <a:pt x="1530" y="129"/>
                  <a:pt x="1531" y="129"/>
                  <a:pt x="1531" y="128"/>
                </a:cubicBezTo>
                <a:cubicBezTo>
                  <a:pt x="1532" y="128"/>
                  <a:pt x="1532" y="127"/>
                  <a:pt x="1532" y="127"/>
                </a:cubicBezTo>
                <a:cubicBezTo>
                  <a:pt x="1532" y="126"/>
                  <a:pt x="1532" y="125"/>
                  <a:pt x="1532" y="125"/>
                </a:cubicBezTo>
                <a:cubicBezTo>
                  <a:pt x="1532" y="124"/>
                  <a:pt x="1532" y="123"/>
                  <a:pt x="1532" y="123"/>
                </a:cubicBezTo>
                <a:cubicBezTo>
                  <a:pt x="1533" y="122"/>
                  <a:pt x="1534" y="122"/>
                  <a:pt x="1535" y="122"/>
                </a:cubicBezTo>
                <a:cubicBezTo>
                  <a:pt x="1536" y="122"/>
                  <a:pt x="1537" y="123"/>
                  <a:pt x="1537" y="122"/>
                </a:cubicBezTo>
                <a:cubicBezTo>
                  <a:pt x="1538" y="122"/>
                  <a:pt x="1538" y="121"/>
                  <a:pt x="1538" y="120"/>
                </a:cubicBezTo>
                <a:cubicBezTo>
                  <a:pt x="1538" y="120"/>
                  <a:pt x="1538" y="120"/>
                  <a:pt x="1539" y="120"/>
                </a:cubicBezTo>
                <a:cubicBezTo>
                  <a:pt x="1539" y="120"/>
                  <a:pt x="1539" y="119"/>
                  <a:pt x="1539" y="119"/>
                </a:cubicBezTo>
                <a:cubicBezTo>
                  <a:pt x="1539" y="118"/>
                  <a:pt x="1541" y="118"/>
                  <a:pt x="1541" y="119"/>
                </a:cubicBezTo>
                <a:cubicBezTo>
                  <a:pt x="1542" y="120"/>
                  <a:pt x="1540" y="120"/>
                  <a:pt x="1540" y="121"/>
                </a:cubicBezTo>
                <a:cubicBezTo>
                  <a:pt x="1540" y="122"/>
                  <a:pt x="1542" y="121"/>
                  <a:pt x="1542" y="121"/>
                </a:cubicBezTo>
                <a:cubicBezTo>
                  <a:pt x="1544" y="119"/>
                  <a:pt x="1542" y="117"/>
                  <a:pt x="1541" y="117"/>
                </a:cubicBezTo>
                <a:cubicBezTo>
                  <a:pt x="1540" y="118"/>
                  <a:pt x="1540" y="118"/>
                  <a:pt x="1539" y="118"/>
                </a:cubicBezTo>
                <a:cubicBezTo>
                  <a:pt x="1539" y="118"/>
                  <a:pt x="1539" y="117"/>
                  <a:pt x="1539" y="117"/>
                </a:cubicBezTo>
                <a:cubicBezTo>
                  <a:pt x="1538" y="116"/>
                  <a:pt x="1537" y="117"/>
                  <a:pt x="1536" y="117"/>
                </a:cubicBezTo>
                <a:cubicBezTo>
                  <a:pt x="1536" y="118"/>
                  <a:pt x="1536" y="119"/>
                  <a:pt x="1535" y="120"/>
                </a:cubicBezTo>
                <a:cubicBezTo>
                  <a:pt x="1535" y="120"/>
                  <a:pt x="1534" y="120"/>
                  <a:pt x="1534" y="120"/>
                </a:cubicBezTo>
                <a:cubicBezTo>
                  <a:pt x="1534" y="119"/>
                  <a:pt x="1535" y="119"/>
                  <a:pt x="1535" y="119"/>
                </a:cubicBezTo>
                <a:cubicBezTo>
                  <a:pt x="1536" y="118"/>
                  <a:pt x="1536" y="117"/>
                  <a:pt x="1536" y="116"/>
                </a:cubicBezTo>
                <a:cubicBezTo>
                  <a:pt x="1536" y="116"/>
                  <a:pt x="1536" y="115"/>
                  <a:pt x="1536" y="114"/>
                </a:cubicBezTo>
                <a:cubicBezTo>
                  <a:pt x="1536" y="114"/>
                  <a:pt x="1536" y="113"/>
                  <a:pt x="1536" y="113"/>
                </a:cubicBezTo>
                <a:cubicBezTo>
                  <a:pt x="1536" y="112"/>
                  <a:pt x="1536" y="111"/>
                  <a:pt x="1537" y="111"/>
                </a:cubicBezTo>
                <a:cubicBezTo>
                  <a:pt x="1537" y="110"/>
                  <a:pt x="1537" y="110"/>
                  <a:pt x="1537" y="109"/>
                </a:cubicBezTo>
                <a:cubicBezTo>
                  <a:pt x="1537" y="108"/>
                  <a:pt x="1538" y="108"/>
                  <a:pt x="1539" y="107"/>
                </a:cubicBezTo>
                <a:cubicBezTo>
                  <a:pt x="1539" y="106"/>
                  <a:pt x="1540" y="106"/>
                  <a:pt x="1541" y="106"/>
                </a:cubicBezTo>
                <a:cubicBezTo>
                  <a:pt x="1541" y="105"/>
                  <a:pt x="1542" y="105"/>
                  <a:pt x="1543" y="105"/>
                </a:cubicBezTo>
                <a:cubicBezTo>
                  <a:pt x="1544" y="105"/>
                  <a:pt x="1545" y="105"/>
                  <a:pt x="1546" y="106"/>
                </a:cubicBezTo>
                <a:cubicBezTo>
                  <a:pt x="1547" y="106"/>
                  <a:pt x="1547" y="106"/>
                  <a:pt x="1548" y="106"/>
                </a:cubicBezTo>
                <a:cubicBezTo>
                  <a:pt x="1550" y="107"/>
                  <a:pt x="1552" y="107"/>
                  <a:pt x="1553" y="106"/>
                </a:cubicBezTo>
                <a:cubicBezTo>
                  <a:pt x="1555" y="105"/>
                  <a:pt x="1557" y="103"/>
                  <a:pt x="1558" y="102"/>
                </a:cubicBezTo>
                <a:cubicBezTo>
                  <a:pt x="1559" y="101"/>
                  <a:pt x="1559" y="100"/>
                  <a:pt x="1560" y="100"/>
                </a:cubicBezTo>
                <a:cubicBezTo>
                  <a:pt x="1560" y="100"/>
                  <a:pt x="1562" y="99"/>
                  <a:pt x="1561" y="99"/>
                </a:cubicBezTo>
                <a:cubicBezTo>
                  <a:pt x="1560" y="98"/>
                  <a:pt x="1559" y="99"/>
                  <a:pt x="1558" y="99"/>
                </a:cubicBezTo>
                <a:cubicBezTo>
                  <a:pt x="1557" y="99"/>
                  <a:pt x="1556" y="99"/>
                  <a:pt x="1555" y="99"/>
                </a:cubicBezTo>
                <a:cubicBezTo>
                  <a:pt x="1554" y="99"/>
                  <a:pt x="1552" y="99"/>
                  <a:pt x="1551" y="99"/>
                </a:cubicBezTo>
                <a:cubicBezTo>
                  <a:pt x="1550" y="99"/>
                  <a:pt x="1550" y="100"/>
                  <a:pt x="1549" y="100"/>
                </a:cubicBezTo>
                <a:cubicBezTo>
                  <a:pt x="1548" y="100"/>
                  <a:pt x="1548" y="100"/>
                  <a:pt x="1547" y="100"/>
                </a:cubicBezTo>
                <a:cubicBezTo>
                  <a:pt x="1547" y="100"/>
                  <a:pt x="1547" y="100"/>
                  <a:pt x="1546" y="100"/>
                </a:cubicBezTo>
                <a:cubicBezTo>
                  <a:pt x="1545" y="100"/>
                  <a:pt x="1544" y="100"/>
                  <a:pt x="1543" y="100"/>
                </a:cubicBezTo>
                <a:cubicBezTo>
                  <a:pt x="1542" y="100"/>
                  <a:pt x="1540" y="101"/>
                  <a:pt x="1539" y="101"/>
                </a:cubicBezTo>
                <a:cubicBezTo>
                  <a:pt x="1538" y="101"/>
                  <a:pt x="1537" y="101"/>
                  <a:pt x="1536" y="101"/>
                </a:cubicBezTo>
                <a:cubicBezTo>
                  <a:pt x="1535" y="101"/>
                  <a:pt x="1534" y="101"/>
                  <a:pt x="1533" y="101"/>
                </a:cubicBezTo>
                <a:cubicBezTo>
                  <a:pt x="1533" y="101"/>
                  <a:pt x="1532" y="102"/>
                  <a:pt x="1531" y="102"/>
                </a:cubicBezTo>
                <a:cubicBezTo>
                  <a:pt x="1531" y="102"/>
                  <a:pt x="1530" y="102"/>
                  <a:pt x="1529" y="102"/>
                </a:cubicBezTo>
                <a:cubicBezTo>
                  <a:pt x="1529" y="103"/>
                  <a:pt x="1529" y="104"/>
                  <a:pt x="1529" y="104"/>
                </a:cubicBezTo>
                <a:cubicBezTo>
                  <a:pt x="1530" y="105"/>
                  <a:pt x="1530" y="104"/>
                  <a:pt x="1531" y="104"/>
                </a:cubicBezTo>
                <a:cubicBezTo>
                  <a:pt x="1531" y="105"/>
                  <a:pt x="1530" y="105"/>
                  <a:pt x="1530" y="105"/>
                </a:cubicBezTo>
                <a:cubicBezTo>
                  <a:pt x="1529" y="105"/>
                  <a:pt x="1529" y="106"/>
                  <a:pt x="1529" y="106"/>
                </a:cubicBezTo>
                <a:cubicBezTo>
                  <a:pt x="1527" y="106"/>
                  <a:pt x="1527" y="104"/>
                  <a:pt x="1526" y="104"/>
                </a:cubicBezTo>
                <a:cubicBezTo>
                  <a:pt x="1526" y="103"/>
                  <a:pt x="1525" y="103"/>
                  <a:pt x="1525" y="103"/>
                </a:cubicBezTo>
                <a:cubicBezTo>
                  <a:pt x="1525" y="103"/>
                  <a:pt x="1524" y="104"/>
                  <a:pt x="1524" y="103"/>
                </a:cubicBezTo>
                <a:cubicBezTo>
                  <a:pt x="1524" y="103"/>
                  <a:pt x="1525" y="102"/>
                  <a:pt x="1525" y="101"/>
                </a:cubicBezTo>
                <a:cubicBezTo>
                  <a:pt x="1526" y="101"/>
                  <a:pt x="1527" y="100"/>
                  <a:pt x="1527" y="99"/>
                </a:cubicBezTo>
                <a:cubicBezTo>
                  <a:pt x="1527" y="99"/>
                  <a:pt x="1527" y="98"/>
                  <a:pt x="1527" y="98"/>
                </a:cubicBezTo>
                <a:cubicBezTo>
                  <a:pt x="1527" y="97"/>
                  <a:pt x="1526" y="97"/>
                  <a:pt x="1527" y="97"/>
                </a:cubicBezTo>
                <a:cubicBezTo>
                  <a:pt x="1527" y="96"/>
                  <a:pt x="1528" y="96"/>
                  <a:pt x="1528" y="96"/>
                </a:cubicBezTo>
                <a:cubicBezTo>
                  <a:pt x="1529" y="95"/>
                  <a:pt x="1529" y="95"/>
                  <a:pt x="1530" y="94"/>
                </a:cubicBezTo>
                <a:cubicBezTo>
                  <a:pt x="1531" y="94"/>
                  <a:pt x="1532" y="94"/>
                  <a:pt x="1533" y="93"/>
                </a:cubicBezTo>
                <a:cubicBezTo>
                  <a:pt x="1533" y="93"/>
                  <a:pt x="1534" y="93"/>
                  <a:pt x="1535" y="93"/>
                </a:cubicBezTo>
                <a:cubicBezTo>
                  <a:pt x="1536" y="92"/>
                  <a:pt x="1537" y="92"/>
                  <a:pt x="1538" y="92"/>
                </a:cubicBezTo>
                <a:cubicBezTo>
                  <a:pt x="1539" y="92"/>
                  <a:pt x="1540" y="93"/>
                  <a:pt x="1541" y="93"/>
                </a:cubicBezTo>
                <a:cubicBezTo>
                  <a:pt x="1542" y="93"/>
                  <a:pt x="1543" y="94"/>
                  <a:pt x="1544" y="94"/>
                </a:cubicBezTo>
                <a:cubicBezTo>
                  <a:pt x="1546" y="94"/>
                  <a:pt x="1549" y="94"/>
                  <a:pt x="1551" y="94"/>
                </a:cubicBezTo>
                <a:cubicBezTo>
                  <a:pt x="1555" y="94"/>
                  <a:pt x="1558" y="93"/>
                  <a:pt x="1561" y="93"/>
                </a:cubicBezTo>
                <a:cubicBezTo>
                  <a:pt x="1563" y="93"/>
                  <a:pt x="1566" y="94"/>
                  <a:pt x="1568" y="93"/>
                </a:cubicBezTo>
                <a:cubicBezTo>
                  <a:pt x="1569" y="93"/>
                  <a:pt x="1570" y="93"/>
                  <a:pt x="1571" y="92"/>
                </a:cubicBezTo>
                <a:cubicBezTo>
                  <a:pt x="1572" y="91"/>
                  <a:pt x="1572" y="91"/>
                  <a:pt x="1573" y="90"/>
                </a:cubicBezTo>
                <a:cubicBezTo>
                  <a:pt x="1574" y="89"/>
                  <a:pt x="1575" y="88"/>
                  <a:pt x="1576" y="88"/>
                </a:cubicBezTo>
                <a:cubicBezTo>
                  <a:pt x="1576" y="87"/>
                  <a:pt x="1577" y="87"/>
                  <a:pt x="1577" y="86"/>
                </a:cubicBezTo>
                <a:cubicBezTo>
                  <a:pt x="1577" y="86"/>
                  <a:pt x="1576" y="86"/>
                  <a:pt x="1576" y="86"/>
                </a:cubicBezTo>
                <a:cubicBezTo>
                  <a:pt x="1575" y="86"/>
                  <a:pt x="1574" y="85"/>
                  <a:pt x="1573" y="85"/>
                </a:cubicBezTo>
                <a:cubicBezTo>
                  <a:pt x="1572" y="85"/>
                  <a:pt x="1571" y="85"/>
                  <a:pt x="1570" y="85"/>
                </a:cubicBezTo>
                <a:cubicBezTo>
                  <a:pt x="1569" y="85"/>
                  <a:pt x="1568" y="85"/>
                  <a:pt x="1567" y="85"/>
                </a:cubicBezTo>
                <a:cubicBezTo>
                  <a:pt x="1566" y="85"/>
                  <a:pt x="1565" y="84"/>
                  <a:pt x="1564" y="84"/>
                </a:cubicBezTo>
                <a:cubicBezTo>
                  <a:pt x="1564" y="83"/>
                  <a:pt x="1563" y="83"/>
                  <a:pt x="1562" y="83"/>
                </a:cubicBezTo>
                <a:cubicBezTo>
                  <a:pt x="1560" y="83"/>
                  <a:pt x="1558" y="84"/>
                  <a:pt x="1556" y="85"/>
                </a:cubicBezTo>
                <a:cubicBezTo>
                  <a:pt x="1555" y="85"/>
                  <a:pt x="1554" y="85"/>
                  <a:pt x="1553" y="85"/>
                </a:cubicBezTo>
                <a:cubicBezTo>
                  <a:pt x="1552" y="85"/>
                  <a:pt x="1551" y="85"/>
                  <a:pt x="1550" y="85"/>
                </a:cubicBezTo>
                <a:cubicBezTo>
                  <a:pt x="1549" y="85"/>
                  <a:pt x="1548" y="85"/>
                  <a:pt x="1547" y="85"/>
                </a:cubicBezTo>
                <a:cubicBezTo>
                  <a:pt x="1547" y="85"/>
                  <a:pt x="1546" y="84"/>
                  <a:pt x="1545" y="84"/>
                </a:cubicBezTo>
                <a:cubicBezTo>
                  <a:pt x="1544" y="84"/>
                  <a:pt x="1543" y="84"/>
                  <a:pt x="1542" y="84"/>
                </a:cubicBezTo>
                <a:cubicBezTo>
                  <a:pt x="1541" y="84"/>
                  <a:pt x="1540" y="84"/>
                  <a:pt x="1539" y="84"/>
                </a:cubicBezTo>
                <a:cubicBezTo>
                  <a:pt x="1538" y="84"/>
                  <a:pt x="1537" y="83"/>
                  <a:pt x="1536" y="83"/>
                </a:cubicBezTo>
                <a:cubicBezTo>
                  <a:pt x="1536" y="83"/>
                  <a:pt x="1535" y="82"/>
                  <a:pt x="1534" y="82"/>
                </a:cubicBezTo>
                <a:cubicBezTo>
                  <a:pt x="1533" y="82"/>
                  <a:pt x="1532" y="82"/>
                  <a:pt x="1531" y="83"/>
                </a:cubicBezTo>
                <a:cubicBezTo>
                  <a:pt x="1530" y="83"/>
                  <a:pt x="1529" y="84"/>
                  <a:pt x="1529" y="84"/>
                </a:cubicBezTo>
                <a:cubicBezTo>
                  <a:pt x="1528" y="85"/>
                  <a:pt x="1527" y="85"/>
                  <a:pt x="1526" y="85"/>
                </a:cubicBezTo>
                <a:cubicBezTo>
                  <a:pt x="1526" y="85"/>
                  <a:pt x="1525" y="86"/>
                  <a:pt x="1524" y="86"/>
                </a:cubicBezTo>
                <a:cubicBezTo>
                  <a:pt x="1524" y="85"/>
                  <a:pt x="1523" y="85"/>
                  <a:pt x="1523" y="85"/>
                </a:cubicBezTo>
                <a:cubicBezTo>
                  <a:pt x="1523" y="85"/>
                  <a:pt x="1522" y="85"/>
                  <a:pt x="1522" y="85"/>
                </a:cubicBezTo>
                <a:cubicBezTo>
                  <a:pt x="1521" y="85"/>
                  <a:pt x="1520" y="85"/>
                  <a:pt x="1519" y="85"/>
                </a:cubicBezTo>
                <a:cubicBezTo>
                  <a:pt x="1521" y="85"/>
                  <a:pt x="1522" y="85"/>
                  <a:pt x="1524" y="85"/>
                </a:cubicBezTo>
                <a:cubicBezTo>
                  <a:pt x="1525" y="84"/>
                  <a:pt x="1527" y="83"/>
                  <a:pt x="1528" y="82"/>
                </a:cubicBezTo>
                <a:cubicBezTo>
                  <a:pt x="1530" y="82"/>
                  <a:pt x="1532" y="82"/>
                  <a:pt x="1534" y="82"/>
                </a:cubicBezTo>
                <a:cubicBezTo>
                  <a:pt x="1535" y="82"/>
                  <a:pt x="1536" y="82"/>
                  <a:pt x="1537" y="82"/>
                </a:cubicBezTo>
                <a:cubicBezTo>
                  <a:pt x="1538" y="82"/>
                  <a:pt x="1538" y="82"/>
                  <a:pt x="1539" y="83"/>
                </a:cubicBezTo>
                <a:cubicBezTo>
                  <a:pt x="1540" y="83"/>
                  <a:pt x="1541" y="83"/>
                  <a:pt x="1543" y="83"/>
                </a:cubicBezTo>
                <a:cubicBezTo>
                  <a:pt x="1544" y="83"/>
                  <a:pt x="1545" y="83"/>
                  <a:pt x="1547" y="83"/>
                </a:cubicBezTo>
                <a:cubicBezTo>
                  <a:pt x="1548" y="83"/>
                  <a:pt x="1550" y="82"/>
                  <a:pt x="1551" y="81"/>
                </a:cubicBezTo>
                <a:cubicBezTo>
                  <a:pt x="1552" y="81"/>
                  <a:pt x="1553" y="79"/>
                  <a:pt x="1555" y="79"/>
                </a:cubicBezTo>
                <a:cubicBezTo>
                  <a:pt x="1555" y="79"/>
                  <a:pt x="1556" y="79"/>
                  <a:pt x="1556" y="79"/>
                </a:cubicBezTo>
                <a:cubicBezTo>
                  <a:pt x="1557" y="79"/>
                  <a:pt x="1557" y="79"/>
                  <a:pt x="1557" y="79"/>
                </a:cubicBezTo>
                <a:cubicBezTo>
                  <a:pt x="1558" y="79"/>
                  <a:pt x="1558" y="80"/>
                  <a:pt x="1559" y="80"/>
                </a:cubicBezTo>
                <a:cubicBezTo>
                  <a:pt x="1559" y="80"/>
                  <a:pt x="1560" y="80"/>
                  <a:pt x="1560" y="80"/>
                </a:cubicBezTo>
                <a:cubicBezTo>
                  <a:pt x="1562" y="80"/>
                  <a:pt x="1563" y="80"/>
                  <a:pt x="1564" y="80"/>
                </a:cubicBezTo>
                <a:cubicBezTo>
                  <a:pt x="1565" y="80"/>
                  <a:pt x="1566" y="80"/>
                  <a:pt x="1567" y="80"/>
                </a:cubicBezTo>
                <a:cubicBezTo>
                  <a:pt x="1568" y="80"/>
                  <a:pt x="1569" y="81"/>
                  <a:pt x="1570" y="81"/>
                </a:cubicBezTo>
                <a:cubicBezTo>
                  <a:pt x="1572" y="81"/>
                  <a:pt x="1574" y="80"/>
                  <a:pt x="1576" y="79"/>
                </a:cubicBezTo>
                <a:cubicBezTo>
                  <a:pt x="1578" y="79"/>
                  <a:pt x="1579" y="78"/>
                  <a:pt x="1580" y="78"/>
                </a:cubicBezTo>
                <a:cubicBezTo>
                  <a:pt x="1582" y="77"/>
                  <a:pt x="1584" y="77"/>
                  <a:pt x="1585" y="77"/>
                </a:cubicBezTo>
                <a:cubicBezTo>
                  <a:pt x="1587" y="77"/>
                  <a:pt x="1588" y="77"/>
                  <a:pt x="1589" y="77"/>
                </a:cubicBezTo>
                <a:cubicBezTo>
                  <a:pt x="1590" y="77"/>
                  <a:pt x="1591" y="77"/>
                  <a:pt x="1592" y="76"/>
                </a:cubicBezTo>
                <a:cubicBezTo>
                  <a:pt x="1592" y="76"/>
                  <a:pt x="1593" y="76"/>
                  <a:pt x="1594" y="76"/>
                </a:cubicBezTo>
                <a:cubicBezTo>
                  <a:pt x="1594" y="75"/>
                  <a:pt x="1595" y="75"/>
                  <a:pt x="1594" y="75"/>
                </a:cubicBezTo>
                <a:cubicBezTo>
                  <a:pt x="1594" y="74"/>
                  <a:pt x="1593" y="75"/>
                  <a:pt x="1593" y="74"/>
                </a:cubicBezTo>
                <a:cubicBezTo>
                  <a:pt x="1594" y="73"/>
                  <a:pt x="1596" y="73"/>
                  <a:pt x="1596" y="72"/>
                </a:cubicBezTo>
                <a:cubicBezTo>
                  <a:pt x="1598" y="71"/>
                  <a:pt x="1599" y="71"/>
                  <a:pt x="1601" y="70"/>
                </a:cubicBezTo>
                <a:cubicBezTo>
                  <a:pt x="1603" y="68"/>
                  <a:pt x="1605" y="67"/>
                  <a:pt x="1608" y="67"/>
                </a:cubicBezTo>
                <a:cubicBezTo>
                  <a:pt x="1610" y="66"/>
                  <a:pt x="1612" y="64"/>
                  <a:pt x="1614" y="63"/>
                </a:cubicBezTo>
                <a:cubicBezTo>
                  <a:pt x="1615" y="62"/>
                  <a:pt x="1616" y="62"/>
                  <a:pt x="1617" y="61"/>
                </a:cubicBezTo>
                <a:cubicBezTo>
                  <a:pt x="1619" y="60"/>
                  <a:pt x="1620" y="59"/>
                  <a:pt x="1622" y="58"/>
                </a:cubicBezTo>
                <a:cubicBezTo>
                  <a:pt x="1622" y="58"/>
                  <a:pt x="1623" y="58"/>
                  <a:pt x="1623" y="58"/>
                </a:cubicBezTo>
                <a:cubicBezTo>
                  <a:pt x="1624" y="58"/>
                  <a:pt x="1625" y="58"/>
                  <a:pt x="1624" y="57"/>
                </a:cubicBezTo>
                <a:cubicBezTo>
                  <a:pt x="1624" y="57"/>
                  <a:pt x="1624" y="57"/>
                  <a:pt x="1623" y="57"/>
                </a:cubicBezTo>
                <a:cubicBezTo>
                  <a:pt x="1621" y="56"/>
                  <a:pt x="1619" y="56"/>
                  <a:pt x="1617" y="55"/>
                </a:cubicBezTo>
                <a:cubicBezTo>
                  <a:pt x="1615" y="55"/>
                  <a:pt x="1613" y="55"/>
                  <a:pt x="1612" y="54"/>
                </a:cubicBezTo>
                <a:cubicBezTo>
                  <a:pt x="1610" y="54"/>
                  <a:pt x="1609" y="53"/>
                  <a:pt x="1607" y="53"/>
                </a:cubicBezTo>
                <a:cubicBezTo>
                  <a:pt x="1606" y="52"/>
                  <a:pt x="1605" y="52"/>
                  <a:pt x="1604" y="52"/>
                </a:cubicBezTo>
                <a:cubicBezTo>
                  <a:pt x="1603" y="52"/>
                  <a:pt x="1602" y="51"/>
                  <a:pt x="1601" y="51"/>
                </a:cubicBezTo>
                <a:cubicBezTo>
                  <a:pt x="1599" y="50"/>
                  <a:pt x="1597" y="49"/>
                  <a:pt x="1595" y="49"/>
                </a:cubicBezTo>
                <a:cubicBezTo>
                  <a:pt x="1593" y="49"/>
                  <a:pt x="1591" y="48"/>
                  <a:pt x="1589" y="48"/>
                </a:cubicBezTo>
                <a:cubicBezTo>
                  <a:pt x="1586" y="48"/>
                  <a:pt x="1584" y="48"/>
                  <a:pt x="1581" y="48"/>
                </a:cubicBezTo>
                <a:cubicBezTo>
                  <a:pt x="1580" y="48"/>
                  <a:pt x="1579" y="48"/>
                  <a:pt x="1578" y="48"/>
                </a:cubicBezTo>
                <a:cubicBezTo>
                  <a:pt x="1577" y="48"/>
                  <a:pt x="1576" y="48"/>
                  <a:pt x="1575" y="48"/>
                </a:cubicBezTo>
                <a:cubicBezTo>
                  <a:pt x="1574" y="48"/>
                  <a:pt x="1573" y="48"/>
                  <a:pt x="1572" y="48"/>
                </a:cubicBezTo>
                <a:cubicBezTo>
                  <a:pt x="1571" y="48"/>
                  <a:pt x="1570" y="48"/>
                  <a:pt x="1569" y="49"/>
                </a:cubicBezTo>
                <a:cubicBezTo>
                  <a:pt x="1569" y="49"/>
                  <a:pt x="1568" y="49"/>
                  <a:pt x="1568" y="49"/>
                </a:cubicBezTo>
                <a:cubicBezTo>
                  <a:pt x="1568" y="49"/>
                  <a:pt x="1568" y="49"/>
                  <a:pt x="1567" y="49"/>
                </a:cubicBezTo>
                <a:cubicBezTo>
                  <a:pt x="1566" y="49"/>
                  <a:pt x="1565" y="49"/>
                  <a:pt x="1564" y="49"/>
                </a:cubicBezTo>
                <a:cubicBezTo>
                  <a:pt x="1564" y="49"/>
                  <a:pt x="1562" y="49"/>
                  <a:pt x="1561" y="50"/>
                </a:cubicBezTo>
                <a:cubicBezTo>
                  <a:pt x="1561" y="50"/>
                  <a:pt x="1561" y="50"/>
                  <a:pt x="1561" y="51"/>
                </a:cubicBezTo>
                <a:cubicBezTo>
                  <a:pt x="1560" y="51"/>
                  <a:pt x="1561" y="51"/>
                  <a:pt x="1561" y="52"/>
                </a:cubicBezTo>
                <a:cubicBezTo>
                  <a:pt x="1562" y="53"/>
                  <a:pt x="1560" y="53"/>
                  <a:pt x="1560" y="53"/>
                </a:cubicBezTo>
                <a:cubicBezTo>
                  <a:pt x="1559" y="53"/>
                  <a:pt x="1557" y="53"/>
                  <a:pt x="1557" y="54"/>
                </a:cubicBezTo>
                <a:cubicBezTo>
                  <a:pt x="1557" y="54"/>
                  <a:pt x="1557" y="55"/>
                  <a:pt x="1557" y="55"/>
                </a:cubicBezTo>
                <a:cubicBezTo>
                  <a:pt x="1556" y="55"/>
                  <a:pt x="1556" y="55"/>
                  <a:pt x="1556" y="56"/>
                </a:cubicBezTo>
                <a:cubicBezTo>
                  <a:pt x="1556" y="56"/>
                  <a:pt x="1556" y="56"/>
                  <a:pt x="1557" y="56"/>
                </a:cubicBezTo>
                <a:cubicBezTo>
                  <a:pt x="1557" y="56"/>
                  <a:pt x="1558" y="56"/>
                  <a:pt x="1557" y="57"/>
                </a:cubicBezTo>
                <a:cubicBezTo>
                  <a:pt x="1557" y="57"/>
                  <a:pt x="1557" y="57"/>
                  <a:pt x="1556" y="57"/>
                </a:cubicBezTo>
                <a:cubicBezTo>
                  <a:pt x="1555" y="57"/>
                  <a:pt x="1555" y="57"/>
                  <a:pt x="1554" y="57"/>
                </a:cubicBezTo>
                <a:cubicBezTo>
                  <a:pt x="1553" y="57"/>
                  <a:pt x="1553" y="57"/>
                  <a:pt x="1553" y="58"/>
                </a:cubicBezTo>
                <a:cubicBezTo>
                  <a:pt x="1553" y="58"/>
                  <a:pt x="1554" y="58"/>
                  <a:pt x="1554" y="59"/>
                </a:cubicBezTo>
                <a:cubicBezTo>
                  <a:pt x="1554" y="59"/>
                  <a:pt x="1554" y="60"/>
                  <a:pt x="1553" y="60"/>
                </a:cubicBezTo>
                <a:cubicBezTo>
                  <a:pt x="1552" y="61"/>
                  <a:pt x="1551" y="61"/>
                  <a:pt x="1550" y="61"/>
                </a:cubicBezTo>
                <a:cubicBezTo>
                  <a:pt x="1549" y="61"/>
                  <a:pt x="1549" y="61"/>
                  <a:pt x="1548" y="60"/>
                </a:cubicBezTo>
                <a:cubicBezTo>
                  <a:pt x="1547" y="60"/>
                  <a:pt x="1545" y="60"/>
                  <a:pt x="1544" y="60"/>
                </a:cubicBezTo>
                <a:cubicBezTo>
                  <a:pt x="1543" y="59"/>
                  <a:pt x="1543" y="59"/>
                  <a:pt x="1541" y="59"/>
                </a:cubicBezTo>
                <a:cubicBezTo>
                  <a:pt x="1541" y="58"/>
                  <a:pt x="1540" y="58"/>
                  <a:pt x="1539" y="58"/>
                </a:cubicBezTo>
                <a:cubicBezTo>
                  <a:pt x="1538" y="58"/>
                  <a:pt x="1537" y="58"/>
                  <a:pt x="1536" y="59"/>
                </a:cubicBezTo>
                <a:cubicBezTo>
                  <a:pt x="1535" y="59"/>
                  <a:pt x="1534" y="60"/>
                  <a:pt x="1533" y="60"/>
                </a:cubicBezTo>
                <a:cubicBezTo>
                  <a:pt x="1532" y="60"/>
                  <a:pt x="1532" y="61"/>
                  <a:pt x="1531" y="61"/>
                </a:cubicBezTo>
                <a:cubicBezTo>
                  <a:pt x="1531" y="61"/>
                  <a:pt x="1530" y="62"/>
                  <a:pt x="1529" y="61"/>
                </a:cubicBezTo>
                <a:cubicBezTo>
                  <a:pt x="1529" y="61"/>
                  <a:pt x="1529" y="60"/>
                  <a:pt x="1529" y="60"/>
                </a:cubicBezTo>
                <a:cubicBezTo>
                  <a:pt x="1529" y="59"/>
                  <a:pt x="1529" y="59"/>
                  <a:pt x="1529" y="58"/>
                </a:cubicBezTo>
                <a:cubicBezTo>
                  <a:pt x="1529" y="57"/>
                  <a:pt x="1530" y="57"/>
                  <a:pt x="1531" y="56"/>
                </a:cubicBezTo>
                <a:cubicBezTo>
                  <a:pt x="1531" y="56"/>
                  <a:pt x="1533" y="56"/>
                  <a:pt x="1532" y="55"/>
                </a:cubicBezTo>
                <a:cubicBezTo>
                  <a:pt x="1532" y="55"/>
                  <a:pt x="1531" y="56"/>
                  <a:pt x="1530" y="56"/>
                </a:cubicBezTo>
                <a:cubicBezTo>
                  <a:pt x="1530" y="56"/>
                  <a:pt x="1529" y="56"/>
                  <a:pt x="1528" y="57"/>
                </a:cubicBezTo>
                <a:cubicBezTo>
                  <a:pt x="1527" y="57"/>
                  <a:pt x="1526" y="57"/>
                  <a:pt x="1526" y="57"/>
                </a:cubicBezTo>
                <a:cubicBezTo>
                  <a:pt x="1525" y="57"/>
                  <a:pt x="1525" y="57"/>
                  <a:pt x="1525" y="57"/>
                </a:cubicBezTo>
                <a:cubicBezTo>
                  <a:pt x="1524" y="58"/>
                  <a:pt x="1523" y="57"/>
                  <a:pt x="1523" y="58"/>
                </a:cubicBezTo>
                <a:cubicBezTo>
                  <a:pt x="1522" y="58"/>
                  <a:pt x="1522" y="58"/>
                  <a:pt x="1522" y="59"/>
                </a:cubicBezTo>
                <a:cubicBezTo>
                  <a:pt x="1521" y="59"/>
                  <a:pt x="1520" y="60"/>
                  <a:pt x="1520" y="60"/>
                </a:cubicBezTo>
                <a:cubicBezTo>
                  <a:pt x="1518" y="61"/>
                  <a:pt x="1517" y="61"/>
                  <a:pt x="1516" y="63"/>
                </a:cubicBezTo>
                <a:cubicBezTo>
                  <a:pt x="1515" y="63"/>
                  <a:pt x="1515" y="64"/>
                  <a:pt x="1514" y="65"/>
                </a:cubicBezTo>
                <a:cubicBezTo>
                  <a:pt x="1514" y="65"/>
                  <a:pt x="1513" y="65"/>
                  <a:pt x="1512" y="66"/>
                </a:cubicBezTo>
                <a:cubicBezTo>
                  <a:pt x="1511" y="66"/>
                  <a:pt x="1510" y="67"/>
                  <a:pt x="1509" y="67"/>
                </a:cubicBezTo>
                <a:cubicBezTo>
                  <a:pt x="1508" y="68"/>
                  <a:pt x="1507" y="69"/>
                  <a:pt x="1506" y="69"/>
                </a:cubicBezTo>
                <a:cubicBezTo>
                  <a:pt x="1504" y="70"/>
                  <a:pt x="1503" y="70"/>
                  <a:pt x="1502" y="71"/>
                </a:cubicBezTo>
                <a:cubicBezTo>
                  <a:pt x="1501" y="72"/>
                  <a:pt x="1500" y="73"/>
                  <a:pt x="1499" y="73"/>
                </a:cubicBezTo>
                <a:cubicBezTo>
                  <a:pt x="1498" y="74"/>
                  <a:pt x="1497" y="74"/>
                  <a:pt x="1496" y="75"/>
                </a:cubicBezTo>
                <a:cubicBezTo>
                  <a:pt x="1495" y="76"/>
                  <a:pt x="1493" y="77"/>
                  <a:pt x="1492" y="77"/>
                </a:cubicBezTo>
                <a:cubicBezTo>
                  <a:pt x="1491" y="78"/>
                  <a:pt x="1490" y="79"/>
                  <a:pt x="1489" y="80"/>
                </a:cubicBezTo>
                <a:cubicBezTo>
                  <a:pt x="1488" y="80"/>
                  <a:pt x="1487" y="81"/>
                  <a:pt x="1486" y="81"/>
                </a:cubicBezTo>
                <a:cubicBezTo>
                  <a:pt x="1485" y="82"/>
                  <a:pt x="1484" y="82"/>
                  <a:pt x="1483" y="83"/>
                </a:cubicBezTo>
                <a:cubicBezTo>
                  <a:pt x="1483" y="83"/>
                  <a:pt x="1482" y="84"/>
                  <a:pt x="1481" y="84"/>
                </a:cubicBezTo>
                <a:cubicBezTo>
                  <a:pt x="1481" y="82"/>
                  <a:pt x="1483" y="82"/>
                  <a:pt x="1484" y="81"/>
                </a:cubicBezTo>
                <a:cubicBezTo>
                  <a:pt x="1486" y="81"/>
                  <a:pt x="1487" y="80"/>
                  <a:pt x="1487" y="78"/>
                </a:cubicBezTo>
                <a:cubicBezTo>
                  <a:pt x="1488" y="76"/>
                  <a:pt x="1489" y="75"/>
                  <a:pt x="1491" y="74"/>
                </a:cubicBezTo>
                <a:cubicBezTo>
                  <a:pt x="1491" y="74"/>
                  <a:pt x="1492" y="73"/>
                  <a:pt x="1493" y="73"/>
                </a:cubicBezTo>
                <a:cubicBezTo>
                  <a:pt x="1494" y="72"/>
                  <a:pt x="1494" y="71"/>
                  <a:pt x="1494" y="71"/>
                </a:cubicBezTo>
                <a:cubicBezTo>
                  <a:pt x="1494" y="70"/>
                  <a:pt x="1495" y="70"/>
                  <a:pt x="1495" y="70"/>
                </a:cubicBezTo>
                <a:cubicBezTo>
                  <a:pt x="1496" y="70"/>
                  <a:pt x="1496" y="70"/>
                  <a:pt x="1497" y="70"/>
                </a:cubicBezTo>
                <a:cubicBezTo>
                  <a:pt x="1497" y="69"/>
                  <a:pt x="1498" y="68"/>
                  <a:pt x="1498" y="67"/>
                </a:cubicBezTo>
                <a:cubicBezTo>
                  <a:pt x="1498" y="67"/>
                  <a:pt x="1498" y="66"/>
                  <a:pt x="1499" y="66"/>
                </a:cubicBezTo>
                <a:cubicBezTo>
                  <a:pt x="1500" y="65"/>
                  <a:pt x="1501" y="65"/>
                  <a:pt x="1501" y="65"/>
                </a:cubicBezTo>
                <a:cubicBezTo>
                  <a:pt x="1502" y="65"/>
                  <a:pt x="1503" y="65"/>
                  <a:pt x="1503" y="64"/>
                </a:cubicBezTo>
                <a:cubicBezTo>
                  <a:pt x="1504" y="64"/>
                  <a:pt x="1504" y="63"/>
                  <a:pt x="1504" y="63"/>
                </a:cubicBezTo>
                <a:cubicBezTo>
                  <a:pt x="1504" y="62"/>
                  <a:pt x="1504" y="62"/>
                  <a:pt x="1505" y="62"/>
                </a:cubicBezTo>
                <a:cubicBezTo>
                  <a:pt x="1505" y="61"/>
                  <a:pt x="1505" y="61"/>
                  <a:pt x="1505" y="61"/>
                </a:cubicBezTo>
                <a:cubicBezTo>
                  <a:pt x="1506" y="60"/>
                  <a:pt x="1506" y="60"/>
                  <a:pt x="1506" y="59"/>
                </a:cubicBezTo>
                <a:cubicBezTo>
                  <a:pt x="1506" y="59"/>
                  <a:pt x="1506" y="59"/>
                  <a:pt x="1506" y="58"/>
                </a:cubicBezTo>
                <a:cubicBezTo>
                  <a:pt x="1506" y="58"/>
                  <a:pt x="1507" y="58"/>
                  <a:pt x="1507" y="57"/>
                </a:cubicBezTo>
                <a:cubicBezTo>
                  <a:pt x="1507" y="57"/>
                  <a:pt x="1507" y="56"/>
                  <a:pt x="1508" y="56"/>
                </a:cubicBezTo>
                <a:cubicBezTo>
                  <a:pt x="1508" y="55"/>
                  <a:pt x="1509" y="55"/>
                  <a:pt x="1509" y="54"/>
                </a:cubicBezTo>
                <a:cubicBezTo>
                  <a:pt x="1509" y="53"/>
                  <a:pt x="1510" y="51"/>
                  <a:pt x="1509" y="50"/>
                </a:cubicBezTo>
                <a:cubicBezTo>
                  <a:pt x="1509" y="49"/>
                  <a:pt x="1509" y="48"/>
                  <a:pt x="1509" y="48"/>
                </a:cubicBezTo>
                <a:cubicBezTo>
                  <a:pt x="1509" y="47"/>
                  <a:pt x="1508" y="47"/>
                  <a:pt x="1508" y="46"/>
                </a:cubicBezTo>
                <a:cubicBezTo>
                  <a:pt x="1507" y="44"/>
                  <a:pt x="1506" y="44"/>
                  <a:pt x="1504" y="44"/>
                </a:cubicBezTo>
                <a:cubicBezTo>
                  <a:pt x="1501" y="44"/>
                  <a:pt x="1498" y="45"/>
                  <a:pt x="1496" y="45"/>
                </a:cubicBezTo>
                <a:cubicBezTo>
                  <a:pt x="1494" y="45"/>
                  <a:pt x="1492" y="45"/>
                  <a:pt x="1491" y="45"/>
                </a:cubicBezTo>
                <a:cubicBezTo>
                  <a:pt x="1490" y="45"/>
                  <a:pt x="1489" y="46"/>
                  <a:pt x="1488" y="46"/>
                </a:cubicBezTo>
                <a:cubicBezTo>
                  <a:pt x="1488" y="46"/>
                  <a:pt x="1487" y="45"/>
                  <a:pt x="1487" y="46"/>
                </a:cubicBezTo>
                <a:cubicBezTo>
                  <a:pt x="1487" y="46"/>
                  <a:pt x="1486" y="46"/>
                  <a:pt x="1486" y="46"/>
                </a:cubicBezTo>
                <a:cubicBezTo>
                  <a:pt x="1485" y="47"/>
                  <a:pt x="1485" y="47"/>
                  <a:pt x="1485" y="47"/>
                </a:cubicBezTo>
                <a:cubicBezTo>
                  <a:pt x="1485" y="48"/>
                  <a:pt x="1485" y="48"/>
                  <a:pt x="1486" y="48"/>
                </a:cubicBezTo>
                <a:cubicBezTo>
                  <a:pt x="1486" y="49"/>
                  <a:pt x="1486" y="49"/>
                  <a:pt x="1485" y="49"/>
                </a:cubicBezTo>
                <a:cubicBezTo>
                  <a:pt x="1485" y="50"/>
                  <a:pt x="1484" y="51"/>
                  <a:pt x="1484" y="52"/>
                </a:cubicBezTo>
                <a:cubicBezTo>
                  <a:pt x="1484" y="53"/>
                  <a:pt x="1484" y="54"/>
                  <a:pt x="1483" y="54"/>
                </a:cubicBezTo>
                <a:cubicBezTo>
                  <a:pt x="1482" y="54"/>
                  <a:pt x="1481" y="54"/>
                  <a:pt x="1480" y="55"/>
                </a:cubicBezTo>
                <a:cubicBezTo>
                  <a:pt x="1479" y="55"/>
                  <a:pt x="1478" y="55"/>
                  <a:pt x="1476" y="56"/>
                </a:cubicBezTo>
                <a:cubicBezTo>
                  <a:pt x="1475" y="56"/>
                  <a:pt x="1473" y="56"/>
                  <a:pt x="1472" y="57"/>
                </a:cubicBezTo>
                <a:cubicBezTo>
                  <a:pt x="1470" y="57"/>
                  <a:pt x="1469" y="57"/>
                  <a:pt x="1468" y="58"/>
                </a:cubicBezTo>
                <a:cubicBezTo>
                  <a:pt x="1466" y="58"/>
                  <a:pt x="1465" y="59"/>
                  <a:pt x="1463" y="59"/>
                </a:cubicBezTo>
                <a:cubicBezTo>
                  <a:pt x="1462" y="59"/>
                  <a:pt x="1461" y="59"/>
                  <a:pt x="1460" y="60"/>
                </a:cubicBezTo>
                <a:cubicBezTo>
                  <a:pt x="1458" y="60"/>
                  <a:pt x="1457" y="61"/>
                  <a:pt x="1456" y="61"/>
                </a:cubicBezTo>
                <a:cubicBezTo>
                  <a:pt x="1455" y="61"/>
                  <a:pt x="1455" y="61"/>
                  <a:pt x="1454" y="61"/>
                </a:cubicBezTo>
                <a:cubicBezTo>
                  <a:pt x="1453" y="62"/>
                  <a:pt x="1453" y="62"/>
                  <a:pt x="1453" y="62"/>
                </a:cubicBezTo>
                <a:cubicBezTo>
                  <a:pt x="1452" y="62"/>
                  <a:pt x="1452" y="62"/>
                  <a:pt x="1451" y="62"/>
                </a:cubicBezTo>
                <a:cubicBezTo>
                  <a:pt x="1451" y="63"/>
                  <a:pt x="1450" y="63"/>
                  <a:pt x="1450" y="64"/>
                </a:cubicBezTo>
                <a:cubicBezTo>
                  <a:pt x="1450" y="63"/>
                  <a:pt x="1450" y="62"/>
                  <a:pt x="1450" y="62"/>
                </a:cubicBezTo>
                <a:cubicBezTo>
                  <a:pt x="1450" y="61"/>
                  <a:pt x="1449" y="61"/>
                  <a:pt x="1448" y="61"/>
                </a:cubicBezTo>
                <a:cubicBezTo>
                  <a:pt x="1447" y="61"/>
                  <a:pt x="1446" y="61"/>
                  <a:pt x="1445" y="60"/>
                </a:cubicBezTo>
                <a:cubicBezTo>
                  <a:pt x="1446" y="59"/>
                  <a:pt x="1448" y="59"/>
                  <a:pt x="1449" y="59"/>
                </a:cubicBezTo>
                <a:cubicBezTo>
                  <a:pt x="1451" y="59"/>
                  <a:pt x="1453" y="58"/>
                  <a:pt x="1455" y="58"/>
                </a:cubicBezTo>
                <a:cubicBezTo>
                  <a:pt x="1457" y="57"/>
                  <a:pt x="1460" y="56"/>
                  <a:pt x="1462" y="55"/>
                </a:cubicBezTo>
                <a:cubicBezTo>
                  <a:pt x="1464" y="55"/>
                  <a:pt x="1465" y="55"/>
                  <a:pt x="1467" y="54"/>
                </a:cubicBezTo>
                <a:cubicBezTo>
                  <a:pt x="1468" y="54"/>
                  <a:pt x="1469" y="54"/>
                  <a:pt x="1471" y="53"/>
                </a:cubicBezTo>
                <a:cubicBezTo>
                  <a:pt x="1472" y="52"/>
                  <a:pt x="1473" y="50"/>
                  <a:pt x="1472" y="49"/>
                </a:cubicBezTo>
                <a:cubicBezTo>
                  <a:pt x="1472" y="48"/>
                  <a:pt x="1470" y="48"/>
                  <a:pt x="1469" y="48"/>
                </a:cubicBezTo>
                <a:cubicBezTo>
                  <a:pt x="1468" y="48"/>
                  <a:pt x="1466" y="48"/>
                  <a:pt x="1464" y="48"/>
                </a:cubicBezTo>
                <a:cubicBezTo>
                  <a:pt x="1463" y="48"/>
                  <a:pt x="1461" y="47"/>
                  <a:pt x="1459" y="47"/>
                </a:cubicBezTo>
                <a:cubicBezTo>
                  <a:pt x="1457" y="47"/>
                  <a:pt x="1455" y="47"/>
                  <a:pt x="1454" y="47"/>
                </a:cubicBezTo>
                <a:cubicBezTo>
                  <a:pt x="1451" y="47"/>
                  <a:pt x="1449" y="46"/>
                  <a:pt x="1446" y="46"/>
                </a:cubicBezTo>
                <a:cubicBezTo>
                  <a:pt x="1445" y="46"/>
                  <a:pt x="1443" y="46"/>
                  <a:pt x="1442" y="46"/>
                </a:cubicBezTo>
                <a:cubicBezTo>
                  <a:pt x="1441" y="46"/>
                  <a:pt x="1440" y="46"/>
                  <a:pt x="1439" y="46"/>
                </a:cubicBezTo>
                <a:cubicBezTo>
                  <a:pt x="1439" y="46"/>
                  <a:pt x="1438" y="46"/>
                  <a:pt x="1438" y="46"/>
                </a:cubicBezTo>
                <a:cubicBezTo>
                  <a:pt x="1435" y="46"/>
                  <a:pt x="1432" y="46"/>
                  <a:pt x="1430" y="46"/>
                </a:cubicBezTo>
                <a:cubicBezTo>
                  <a:pt x="1429" y="46"/>
                  <a:pt x="1428" y="47"/>
                  <a:pt x="1427" y="47"/>
                </a:cubicBezTo>
                <a:cubicBezTo>
                  <a:pt x="1425" y="47"/>
                  <a:pt x="1424" y="47"/>
                  <a:pt x="1423" y="47"/>
                </a:cubicBezTo>
                <a:cubicBezTo>
                  <a:pt x="1421" y="48"/>
                  <a:pt x="1420" y="48"/>
                  <a:pt x="1418" y="48"/>
                </a:cubicBezTo>
                <a:cubicBezTo>
                  <a:pt x="1417" y="48"/>
                  <a:pt x="1415" y="48"/>
                  <a:pt x="1413" y="48"/>
                </a:cubicBezTo>
                <a:cubicBezTo>
                  <a:pt x="1412" y="49"/>
                  <a:pt x="1411" y="49"/>
                  <a:pt x="1409" y="49"/>
                </a:cubicBezTo>
                <a:cubicBezTo>
                  <a:pt x="1408" y="49"/>
                  <a:pt x="1407" y="50"/>
                  <a:pt x="1406" y="50"/>
                </a:cubicBezTo>
                <a:cubicBezTo>
                  <a:pt x="1405" y="50"/>
                  <a:pt x="1404" y="50"/>
                  <a:pt x="1403" y="51"/>
                </a:cubicBezTo>
                <a:cubicBezTo>
                  <a:pt x="1402" y="51"/>
                  <a:pt x="1400" y="51"/>
                  <a:pt x="1399" y="51"/>
                </a:cubicBezTo>
                <a:cubicBezTo>
                  <a:pt x="1396" y="51"/>
                  <a:pt x="1393" y="53"/>
                  <a:pt x="1390" y="53"/>
                </a:cubicBezTo>
                <a:cubicBezTo>
                  <a:pt x="1388" y="54"/>
                  <a:pt x="1387" y="54"/>
                  <a:pt x="1385" y="55"/>
                </a:cubicBezTo>
                <a:cubicBezTo>
                  <a:pt x="1384" y="55"/>
                  <a:pt x="1384" y="56"/>
                  <a:pt x="1383" y="56"/>
                </a:cubicBezTo>
                <a:cubicBezTo>
                  <a:pt x="1383" y="56"/>
                  <a:pt x="1383" y="55"/>
                  <a:pt x="1383" y="55"/>
                </a:cubicBezTo>
                <a:cubicBezTo>
                  <a:pt x="1383" y="54"/>
                  <a:pt x="1383" y="53"/>
                  <a:pt x="1383" y="53"/>
                </a:cubicBezTo>
                <a:cubicBezTo>
                  <a:pt x="1383" y="50"/>
                  <a:pt x="1386" y="50"/>
                  <a:pt x="1388" y="50"/>
                </a:cubicBezTo>
                <a:cubicBezTo>
                  <a:pt x="1389" y="50"/>
                  <a:pt x="1390" y="49"/>
                  <a:pt x="1391" y="49"/>
                </a:cubicBezTo>
                <a:cubicBezTo>
                  <a:pt x="1392" y="49"/>
                  <a:pt x="1392" y="49"/>
                  <a:pt x="1393" y="49"/>
                </a:cubicBezTo>
                <a:cubicBezTo>
                  <a:pt x="1393" y="49"/>
                  <a:pt x="1394" y="49"/>
                  <a:pt x="1394" y="48"/>
                </a:cubicBezTo>
                <a:cubicBezTo>
                  <a:pt x="1395" y="48"/>
                  <a:pt x="1396" y="48"/>
                  <a:pt x="1397" y="48"/>
                </a:cubicBezTo>
                <a:cubicBezTo>
                  <a:pt x="1398" y="48"/>
                  <a:pt x="1399" y="48"/>
                  <a:pt x="1400" y="47"/>
                </a:cubicBezTo>
                <a:cubicBezTo>
                  <a:pt x="1401" y="47"/>
                  <a:pt x="1402" y="47"/>
                  <a:pt x="1403" y="47"/>
                </a:cubicBezTo>
                <a:cubicBezTo>
                  <a:pt x="1404" y="46"/>
                  <a:pt x="1405" y="46"/>
                  <a:pt x="1406" y="46"/>
                </a:cubicBezTo>
                <a:cubicBezTo>
                  <a:pt x="1409" y="45"/>
                  <a:pt x="1413" y="44"/>
                  <a:pt x="1416" y="44"/>
                </a:cubicBezTo>
                <a:cubicBezTo>
                  <a:pt x="1416" y="44"/>
                  <a:pt x="1417" y="44"/>
                  <a:pt x="1417" y="44"/>
                </a:cubicBezTo>
                <a:cubicBezTo>
                  <a:pt x="1417" y="43"/>
                  <a:pt x="1417" y="43"/>
                  <a:pt x="1416" y="43"/>
                </a:cubicBezTo>
                <a:cubicBezTo>
                  <a:pt x="1415" y="43"/>
                  <a:pt x="1414" y="43"/>
                  <a:pt x="1413" y="43"/>
                </a:cubicBezTo>
                <a:cubicBezTo>
                  <a:pt x="1412" y="43"/>
                  <a:pt x="1411" y="42"/>
                  <a:pt x="1410" y="42"/>
                </a:cubicBezTo>
                <a:cubicBezTo>
                  <a:pt x="1409" y="42"/>
                  <a:pt x="1408" y="42"/>
                  <a:pt x="1407" y="42"/>
                </a:cubicBezTo>
                <a:cubicBezTo>
                  <a:pt x="1406" y="42"/>
                  <a:pt x="1406" y="41"/>
                  <a:pt x="1405" y="41"/>
                </a:cubicBezTo>
                <a:cubicBezTo>
                  <a:pt x="1404" y="41"/>
                  <a:pt x="1402" y="41"/>
                  <a:pt x="1402" y="41"/>
                </a:cubicBezTo>
                <a:cubicBezTo>
                  <a:pt x="1403" y="40"/>
                  <a:pt x="1404" y="41"/>
                  <a:pt x="1405" y="41"/>
                </a:cubicBezTo>
                <a:cubicBezTo>
                  <a:pt x="1408" y="41"/>
                  <a:pt x="1410" y="41"/>
                  <a:pt x="1412" y="41"/>
                </a:cubicBezTo>
                <a:cubicBezTo>
                  <a:pt x="1413" y="41"/>
                  <a:pt x="1415" y="41"/>
                  <a:pt x="1416" y="41"/>
                </a:cubicBezTo>
                <a:cubicBezTo>
                  <a:pt x="1417" y="42"/>
                  <a:pt x="1418" y="42"/>
                  <a:pt x="1419" y="42"/>
                </a:cubicBezTo>
                <a:cubicBezTo>
                  <a:pt x="1422" y="43"/>
                  <a:pt x="1425" y="42"/>
                  <a:pt x="1427" y="42"/>
                </a:cubicBezTo>
                <a:cubicBezTo>
                  <a:pt x="1429" y="42"/>
                  <a:pt x="1430" y="42"/>
                  <a:pt x="1432" y="42"/>
                </a:cubicBezTo>
                <a:cubicBezTo>
                  <a:pt x="1432" y="42"/>
                  <a:pt x="1433" y="42"/>
                  <a:pt x="1434" y="42"/>
                </a:cubicBezTo>
                <a:cubicBezTo>
                  <a:pt x="1436" y="41"/>
                  <a:pt x="1438" y="41"/>
                  <a:pt x="1440" y="41"/>
                </a:cubicBezTo>
                <a:cubicBezTo>
                  <a:pt x="1441" y="41"/>
                  <a:pt x="1443" y="41"/>
                  <a:pt x="1445" y="41"/>
                </a:cubicBezTo>
                <a:cubicBezTo>
                  <a:pt x="1448" y="41"/>
                  <a:pt x="1451" y="42"/>
                  <a:pt x="1454" y="42"/>
                </a:cubicBezTo>
                <a:cubicBezTo>
                  <a:pt x="1458" y="42"/>
                  <a:pt x="1461" y="42"/>
                  <a:pt x="1465" y="42"/>
                </a:cubicBezTo>
                <a:cubicBezTo>
                  <a:pt x="1466" y="42"/>
                  <a:pt x="1468" y="42"/>
                  <a:pt x="1470" y="42"/>
                </a:cubicBezTo>
                <a:cubicBezTo>
                  <a:pt x="1470" y="42"/>
                  <a:pt x="1471" y="42"/>
                  <a:pt x="1471" y="42"/>
                </a:cubicBezTo>
                <a:cubicBezTo>
                  <a:pt x="1473" y="42"/>
                  <a:pt x="1475" y="42"/>
                  <a:pt x="1476" y="42"/>
                </a:cubicBezTo>
                <a:cubicBezTo>
                  <a:pt x="1477" y="42"/>
                  <a:pt x="1478" y="41"/>
                  <a:pt x="1480" y="41"/>
                </a:cubicBezTo>
                <a:cubicBezTo>
                  <a:pt x="1481" y="40"/>
                  <a:pt x="1483" y="39"/>
                  <a:pt x="1485" y="39"/>
                </a:cubicBezTo>
                <a:cubicBezTo>
                  <a:pt x="1487" y="38"/>
                  <a:pt x="1489" y="38"/>
                  <a:pt x="1491" y="38"/>
                </a:cubicBezTo>
                <a:cubicBezTo>
                  <a:pt x="1495" y="38"/>
                  <a:pt x="1499" y="38"/>
                  <a:pt x="1503" y="37"/>
                </a:cubicBezTo>
                <a:cubicBezTo>
                  <a:pt x="1504" y="37"/>
                  <a:pt x="1506" y="36"/>
                  <a:pt x="1507" y="35"/>
                </a:cubicBezTo>
                <a:cubicBezTo>
                  <a:pt x="1509" y="34"/>
                  <a:pt x="1510" y="33"/>
                  <a:pt x="1512" y="32"/>
                </a:cubicBezTo>
                <a:cubicBezTo>
                  <a:pt x="1513" y="32"/>
                  <a:pt x="1514" y="31"/>
                  <a:pt x="1514" y="31"/>
                </a:cubicBezTo>
                <a:cubicBezTo>
                  <a:pt x="1515" y="30"/>
                  <a:pt x="1516" y="30"/>
                  <a:pt x="1517" y="30"/>
                </a:cubicBezTo>
                <a:cubicBezTo>
                  <a:pt x="1518" y="28"/>
                  <a:pt x="1514" y="28"/>
                  <a:pt x="1513" y="28"/>
                </a:cubicBezTo>
                <a:cubicBezTo>
                  <a:pt x="1513" y="27"/>
                  <a:pt x="1512" y="27"/>
                  <a:pt x="1511" y="27"/>
                </a:cubicBezTo>
                <a:cubicBezTo>
                  <a:pt x="1510" y="27"/>
                  <a:pt x="1509" y="27"/>
                  <a:pt x="1509" y="26"/>
                </a:cubicBezTo>
                <a:cubicBezTo>
                  <a:pt x="1508" y="26"/>
                  <a:pt x="1507" y="25"/>
                  <a:pt x="1506" y="25"/>
                </a:cubicBezTo>
                <a:cubicBezTo>
                  <a:pt x="1505" y="25"/>
                  <a:pt x="1505" y="24"/>
                  <a:pt x="1504" y="24"/>
                </a:cubicBezTo>
                <a:cubicBezTo>
                  <a:pt x="1502" y="24"/>
                  <a:pt x="1500" y="24"/>
                  <a:pt x="1499" y="24"/>
                </a:cubicBezTo>
                <a:cubicBezTo>
                  <a:pt x="1497" y="24"/>
                  <a:pt x="1495" y="24"/>
                  <a:pt x="1493" y="25"/>
                </a:cubicBezTo>
                <a:cubicBezTo>
                  <a:pt x="1492" y="25"/>
                  <a:pt x="1491" y="25"/>
                  <a:pt x="1490" y="25"/>
                </a:cubicBezTo>
                <a:cubicBezTo>
                  <a:pt x="1489" y="25"/>
                  <a:pt x="1489" y="25"/>
                  <a:pt x="1488" y="25"/>
                </a:cubicBezTo>
                <a:cubicBezTo>
                  <a:pt x="1487" y="25"/>
                  <a:pt x="1488" y="24"/>
                  <a:pt x="1487" y="23"/>
                </a:cubicBezTo>
                <a:cubicBezTo>
                  <a:pt x="1487" y="22"/>
                  <a:pt x="1487" y="22"/>
                  <a:pt x="1486" y="21"/>
                </a:cubicBezTo>
                <a:cubicBezTo>
                  <a:pt x="1485" y="20"/>
                  <a:pt x="1483" y="21"/>
                  <a:pt x="1481" y="21"/>
                </a:cubicBezTo>
                <a:cubicBezTo>
                  <a:pt x="1480" y="21"/>
                  <a:pt x="1479" y="21"/>
                  <a:pt x="1479" y="21"/>
                </a:cubicBezTo>
                <a:cubicBezTo>
                  <a:pt x="1478" y="21"/>
                  <a:pt x="1477" y="22"/>
                  <a:pt x="1475" y="22"/>
                </a:cubicBezTo>
                <a:cubicBezTo>
                  <a:pt x="1475" y="22"/>
                  <a:pt x="1473" y="23"/>
                  <a:pt x="1473" y="22"/>
                </a:cubicBezTo>
                <a:cubicBezTo>
                  <a:pt x="1473" y="22"/>
                  <a:pt x="1475" y="21"/>
                  <a:pt x="1475" y="21"/>
                </a:cubicBezTo>
                <a:cubicBezTo>
                  <a:pt x="1475" y="20"/>
                  <a:pt x="1477" y="20"/>
                  <a:pt x="1477" y="19"/>
                </a:cubicBezTo>
                <a:cubicBezTo>
                  <a:pt x="1477" y="18"/>
                  <a:pt x="1476" y="17"/>
                  <a:pt x="1476" y="17"/>
                </a:cubicBezTo>
                <a:cubicBezTo>
                  <a:pt x="1475" y="16"/>
                  <a:pt x="1474" y="15"/>
                  <a:pt x="1473" y="14"/>
                </a:cubicBezTo>
                <a:cubicBezTo>
                  <a:pt x="1473" y="14"/>
                  <a:pt x="1473" y="14"/>
                  <a:pt x="1472" y="14"/>
                </a:cubicBezTo>
                <a:cubicBezTo>
                  <a:pt x="1471" y="13"/>
                  <a:pt x="1469" y="14"/>
                  <a:pt x="1467" y="14"/>
                </a:cubicBezTo>
                <a:cubicBezTo>
                  <a:pt x="1466" y="14"/>
                  <a:pt x="1465" y="14"/>
                  <a:pt x="1464" y="15"/>
                </a:cubicBezTo>
                <a:cubicBezTo>
                  <a:pt x="1463" y="15"/>
                  <a:pt x="1461" y="15"/>
                  <a:pt x="1460" y="15"/>
                </a:cubicBezTo>
                <a:cubicBezTo>
                  <a:pt x="1459" y="15"/>
                  <a:pt x="1457" y="16"/>
                  <a:pt x="1456" y="15"/>
                </a:cubicBezTo>
                <a:cubicBezTo>
                  <a:pt x="1454" y="15"/>
                  <a:pt x="1452" y="15"/>
                  <a:pt x="1450" y="15"/>
                </a:cubicBezTo>
                <a:cubicBezTo>
                  <a:pt x="1447" y="15"/>
                  <a:pt x="1444" y="15"/>
                  <a:pt x="1442" y="15"/>
                </a:cubicBezTo>
                <a:cubicBezTo>
                  <a:pt x="1441" y="15"/>
                  <a:pt x="1440" y="15"/>
                  <a:pt x="1439" y="15"/>
                </a:cubicBezTo>
                <a:cubicBezTo>
                  <a:pt x="1438" y="15"/>
                  <a:pt x="1437" y="15"/>
                  <a:pt x="1435" y="14"/>
                </a:cubicBezTo>
                <a:cubicBezTo>
                  <a:pt x="1434" y="14"/>
                  <a:pt x="1434" y="14"/>
                  <a:pt x="1433" y="14"/>
                </a:cubicBezTo>
                <a:cubicBezTo>
                  <a:pt x="1432" y="14"/>
                  <a:pt x="1431" y="14"/>
                  <a:pt x="1430" y="14"/>
                </a:cubicBezTo>
                <a:cubicBezTo>
                  <a:pt x="1428" y="14"/>
                  <a:pt x="1427" y="14"/>
                  <a:pt x="1426" y="14"/>
                </a:cubicBezTo>
                <a:cubicBezTo>
                  <a:pt x="1425" y="14"/>
                  <a:pt x="1424" y="14"/>
                  <a:pt x="1422" y="14"/>
                </a:cubicBezTo>
                <a:cubicBezTo>
                  <a:pt x="1421" y="14"/>
                  <a:pt x="1420" y="14"/>
                  <a:pt x="1418" y="14"/>
                </a:cubicBezTo>
                <a:cubicBezTo>
                  <a:pt x="1416" y="14"/>
                  <a:pt x="1415" y="15"/>
                  <a:pt x="1413" y="15"/>
                </a:cubicBezTo>
                <a:cubicBezTo>
                  <a:pt x="1412" y="15"/>
                  <a:pt x="1411" y="16"/>
                  <a:pt x="1411" y="16"/>
                </a:cubicBezTo>
                <a:cubicBezTo>
                  <a:pt x="1410" y="16"/>
                  <a:pt x="1409" y="16"/>
                  <a:pt x="1408" y="16"/>
                </a:cubicBezTo>
                <a:cubicBezTo>
                  <a:pt x="1407" y="16"/>
                  <a:pt x="1407" y="17"/>
                  <a:pt x="1406" y="17"/>
                </a:cubicBezTo>
                <a:cubicBezTo>
                  <a:pt x="1405" y="17"/>
                  <a:pt x="1404" y="17"/>
                  <a:pt x="1403" y="17"/>
                </a:cubicBezTo>
                <a:cubicBezTo>
                  <a:pt x="1403" y="17"/>
                  <a:pt x="1402" y="17"/>
                  <a:pt x="1401" y="18"/>
                </a:cubicBezTo>
                <a:cubicBezTo>
                  <a:pt x="1399" y="18"/>
                  <a:pt x="1398" y="18"/>
                  <a:pt x="1396" y="18"/>
                </a:cubicBezTo>
                <a:cubicBezTo>
                  <a:pt x="1395" y="18"/>
                  <a:pt x="1393" y="19"/>
                  <a:pt x="1392" y="19"/>
                </a:cubicBezTo>
                <a:cubicBezTo>
                  <a:pt x="1391" y="19"/>
                  <a:pt x="1390" y="19"/>
                  <a:pt x="1388" y="19"/>
                </a:cubicBezTo>
                <a:cubicBezTo>
                  <a:pt x="1387" y="19"/>
                  <a:pt x="1386" y="19"/>
                  <a:pt x="1384" y="19"/>
                </a:cubicBezTo>
                <a:cubicBezTo>
                  <a:pt x="1384" y="19"/>
                  <a:pt x="1383" y="19"/>
                  <a:pt x="1382" y="19"/>
                </a:cubicBezTo>
                <a:cubicBezTo>
                  <a:pt x="1382" y="18"/>
                  <a:pt x="1381" y="19"/>
                  <a:pt x="1381" y="19"/>
                </a:cubicBezTo>
                <a:cubicBezTo>
                  <a:pt x="1379" y="19"/>
                  <a:pt x="1377" y="19"/>
                  <a:pt x="1376" y="20"/>
                </a:cubicBezTo>
                <a:cubicBezTo>
                  <a:pt x="1375" y="21"/>
                  <a:pt x="1375" y="21"/>
                  <a:pt x="1375" y="22"/>
                </a:cubicBezTo>
                <a:cubicBezTo>
                  <a:pt x="1374" y="22"/>
                  <a:pt x="1374" y="24"/>
                  <a:pt x="1372" y="24"/>
                </a:cubicBezTo>
                <a:cubicBezTo>
                  <a:pt x="1372" y="24"/>
                  <a:pt x="1372" y="23"/>
                  <a:pt x="1372" y="23"/>
                </a:cubicBezTo>
                <a:cubicBezTo>
                  <a:pt x="1371" y="23"/>
                  <a:pt x="1371" y="23"/>
                  <a:pt x="1371" y="23"/>
                </a:cubicBezTo>
                <a:cubicBezTo>
                  <a:pt x="1370" y="22"/>
                  <a:pt x="1370" y="22"/>
                  <a:pt x="1369" y="22"/>
                </a:cubicBezTo>
                <a:cubicBezTo>
                  <a:pt x="1368" y="22"/>
                  <a:pt x="1368" y="22"/>
                  <a:pt x="1367" y="21"/>
                </a:cubicBezTo>
                <a:cubicBezTo>
                  <a:pt x="1366" y="21"/>
                  <a:pt x="1366" y="21"/>
                  <a:pt x="1365" y="21"/>
                </a:cubicBezTo>
                <a:cubicBezTo>
                  <a:pt x="1364" y="20"/>
                  <a:pt x="1364" y="20"/>
                  <a:pt x="1363" y="20"/>
                </a:cubicBezTo>
                <a:cubicBezTo>
                  <a:pt x="1362" y="20"/>
                  <a:pt x="1362" y="20"/>
                  <a:pt x="1361" y="21"/>
                </a:cubicBezTo>
                <a:cubicBezTo>
                  <a:pt x="1361" y="21"/>
                  <a:pt x="1360" y="21"/>
                  <a:pt x="1360" y="21"/>
                </a:cubicBezTo>
                <a:cubicBezTo>
                  <a:pt x="1359" y="21"/>
                  <a:pt x="1359" y="21"/>
                  <a:pt x="1359" y="21"/>
                </a:cubicBezTo>
                <a:cubicBezTo>
                  <a:pt x="1358" y="22"/>
                  <a:pt x="1358" y="22"/>
                  <a:pt x="1357" y="23"/>
                </a:cubicBezTo>
                <a:cubicBezTo>
                  <a:pt x="1357" y="23"/>
                  <a:pt x="1355" y="24"/>
                  <a:pt x="1355" y="25"/>
                </a:cubicBezTo>
                <a:cubicBezTo>
                  <a:pt x="1355" y="24"/>
                  <a:pt x="1356" y="24"/>
                  <a:pt x="1356" y="23"/>
                </a:cubicBezTo>
                <a:cubicBezTo>
                  <a:pt x="1356" y="23"/>
                  <a:pt x="1356" y="23"/>
                  <a:pt x="1356" y="22"/>
                </a:cubicBezTo>
                <a:cubicBezTo>
                  <a:pt x="1355" y="21"/>
                  <a:pt x="1355" y="21"/>
                  <a:pt x="1355" y="20"/>
                </a:cubicBezTo>
                <a:cubicBezTo>
                  <a:pt x="1355" y="20"/>
                  <a:pt x="1355" y="20"/>
                  <a:pt x="1356" y="20"/>
                </a:cubicBezTo>
                <a:cubicBezTo>
                  <a:pt x="1357" y="20"/>
                  <a:pt x="1358" y="20"/>
                  <a:pt x="1358" y="21"/>
                </a:cubicBezTo>
                <a:cubicBezTo>
                  <a:pt x="1359" y="21"/>
                  <a:pt x="1360" y="20"/>
                  <a:pt x="1361" y="20"/>
                </a:cubicBezTo>
                <a:cubicBezTo>
                  <a:pt x="1362" y="20"/>
                  <a:pt x="1364" y="20"/>
                  <a:pt x="1366" y="20"/>
                </a:cubicBezTo>
                <a:cubicBezTo>
                  <a:pt x="1368" y="20"/>
                  <a:pt x="1369" y="20"/>
                  <a:pt x="1371" y="20"/>
                </a:cubicBezTo>
                <a:cubicBezTo>
                  <a:pt x="1372" y="20"/>
                  <a:pt x="1374" y="20"/>
                  <a:pt x="1375" y="19"/>
                </a:cubicBezTo>
                <a:cubicBezTo>
                  <a:pt x="1376" y="19"/>
                  <a:pt x="1377" y="18"/>
                  <a:pt x="1378" y="18"/>
                </a:cubicBezTo>
                <a:cubicBezTo>
                  <a:pt x="1379" y="18"/>
                  <a:pt x="1380" y="18"/>
                  <a:pt x="1382" y="18"/>
                </a:cubicBezTo>
                <a:cubicBezTo>
                  <a:pt x="1382" y="18"/>
                  <a:pt x="1383" y="18"/>
                  <a:pt x="1383" y="18"/>
                </a:cubicBezTo>
                <a:cubicBezTo>
                  <a:pt x="1384" y="17"/>
                  <a:pt x="1384" y="17"/>
                  <a:pt x="1385" y="17"/>
                </a:cubicBezTo>
                <a:cubicBezTo>
                  <a:pt x="1385" y="17"/>
                  <a:pt x="1385" y="16"/>
                  <a:pt x="1384" y="16"/>
                </a:cubicBezTo>
                <a:cubicBezTo>
                  <a:pt x="1383" y="16"/>
                  <a:pt x="1383" y="16"/>
                  <a:pt x="1382" y="16"/>
                </a:cubicBezTo>
                <a:cubicBezTo>
                  <a:pt x="1382" y="16"/>
                  <a:pt x="1381" y="15"/>
                  <a:pt x="1381" y="15"/>
                </a:cubicBezTo>
                <a:cubicBezTo>
                  <a:pt x="1380" y="15"/>
                  <a:pt x="1379" y="14"/>
                  <a:pt x="1379" y="14"/>
                </a:cubicBezTo>
                <a:cubicBezTo>
                  <a:pt x="1380" y="14"/>
                  <a:pt x="1382" y="14"/>
                  <a:pt x="1383" y="14"/>
                </a:cubicBezTo>
                <a:cubicBezTo>
                  <a:pt x="1384" y="14"/>
                  <a:pt x="1385" y="14"/>
                  <a:pt x="1387" y="14"/>
                </a:cubicBezTo>
                <a:cubicBezTo>
                  <a:pt x="1387" y="15"/>
                  <a:pt x="1388" y="15"/>
                  <a:pt x="1389" y="15"/>
                </a:cubicBezTo>
                <a:cubicBezTo>
                  <a:pt x="1390" y="16"/>
                  <a:pt x="1391" y="16"/>
                  <a:pt x="1392" y="16"/>
                </a:cubicBezTo>
                <a:cubicBezTo>
                  <a:pt x="1394" y="17"/>
                  <a:pt x="1396" y="16"/>
                  <a:pt x="1398" y="16"/>
                </a:cubicBezTo>
                <a:cubicBezTo>
                  <a:pt x="1400" y="16"/>
                  <a:pt x="1401" y="15"/>
                  <a:pt x="1403" y="15"/>
                </a:cubicBezTo>
                <a:cubicBezTo>
                  <a:pt x="1405" y="15"/>
                  <a:pt x="1406" y="15"/>
                  <a:pt x="1408" y="15"/>
                </a:cubicBezTo>
                <a:cubicBezTo>
                  <a:pt x="1410" y="14"/>
                  <a:pt x="1411" y="14"/>
                  <a:pt x="1413" y="14"/>
                </a:cubicBezTo>
                <a:cubicBezTo>
                  <a:pt x="1413" y="14"/>
                  <a:pt x="1414" y="14"/>
                  <a:pt x="1414" y="14"/>
                </a:cubicBezTo>
                <a:cubicBezTo>
                  <a:pt x="1417" y="14"/>
                  <a:pt x="1419" y="13"/>
                  <a:pt x="1421" y="13"/>
                </a:cubicBezTo>
                <a:cubicBezTo>
                  <a:pt x="1422" y="13"/>
                  <a:pt x="1424" y="13"/>
                  <a:pt x="1425" y="13"/>
                </a:cubicBezTo>
                <a:cubicBezTo>
                  <a:pt x="1426" y="13"/>
                  <a:pt x="1427" y="13"/>
                  <a:pt x="1429" y="13"/>
                </a:cubicBezTo>
                <a:cubicBezTo>
                  <a:pt x="1430" y="13"/>
                  <a:pt x="1431" y="13"/>
                  <a:pt x="1433" y="13"/>
                </a:cubicBezTo>
                <a:cubicBezTo>
                  <a:pt x="1435" y="14"/>
                  <a:pt x="1438" y="14"/>
                  <a:pt x="1441" y="14"/>
                </a:cubicBezTo>
                <a:cubicBezTo>
                  <a:pt x="1442" y="14"/>
                  <a:pt x="1444" y="14"/>
                  <a:pt x="1445" y="14"/>
                </a:cubicBezTo>
                <a:cubicBezTo>
                  <a:pt x="1447" y="14"/>
                  <a:pt x="1448" y="14"/>
                  <a:pt x="1450" y="14"/>
                </a:cubicBezTo>
                <a:cubicBezTo>
                  <a:pt x="1452" y="14"/>
                  <a:pt x="1453" y="14"/>
                  <a:pt x="1455" y="13"/>
                </a:cubicBezTo>
                <a:cubicBezTo>
                  <a:pt x="1456" y="13"/>
                  <a:pt x="1457" y="13"/>
                  <a:pt x="1458" y="13"/>
                </a:cubicBezTo>
                <a:cubicBezTo>
                  <a:pt x="1460" y="13"/>
                  <a:pt x="1461" y="13"/>
                  <a:pt x="1462" y="12"/>
                </a:cubicBezTo>
                <a:cubicBezTo>
                  <a:pt x="1463" y="12"/>
                  <a:pt x="1464" y="12"/>
                  <a:pt x="1465" y="11"/>
                </a:cubicBezTo>
                <a:cubicBezTo>
                  <a:pt x="1466" y="11"/>
                  <a:pt x="1467" y="11"/>
                  <a:pt x="1467" y="10"/>
                </a:cubicBezTo>
                <a:cubicBezTo>
                  <a:pt x="1468" y="9"/>
                  <a:pt x="1466" y="9"/>
                  <a:pt x="1466" y="9"/>
                </a:cubicBezTo>
                <a:cubicBezTo>
                  <a:pt x="1464" y="9"/>
                  <a:pt x="1462" y="9"/>
                  <a:pt x="1459" y="8"/>
                </a:cubicBezTo>
                <a:cubicBezTo>
                  <a:pt x="1458" y="8"/>
                  <a:pt x="1457" y="8"/>
                  <a:pt x="1455" y="8"/>
                </a:cubicBezTo>
                <a:cubicBezTo>
                  <a:pt x="1453" y="7"/>
                  <a:pt x="1452" y="7"/>
                  <a:pt x="1450" y="7"/>
                </a:cubicBezTo>
                <a:cubicBezTo>
                  <a:pt x="1447" y="6"/>
                  <a:pt x="1444" y="6"/>
                  <a:pt x="1441" y="5"/>
                </a:cubicBezTo>
                <a:cubicBezTo>
                  <a:pt x="1439" y="5"/>
                  <a:pt x="1437" y="5"/>
                  <a:pt x="1435" y="5"/>
                </a:cubicBezTo>
                <a:cubicBezTo>
                  <a:pt x="1433" y="4"/>
                  <a:pt x="1432" y="4"/>
                  <a:pt x="1430" y="3"/>
                </a:cubicBezTo>
                <a:cubicBezTo>
                  <a:pt x="1428" y="3"/>
                  <a:pt x="1426" y="3"/>
                  <a:pt x="1424" y="2"/>
                </a:cubicBezTo>
                <a:cubicBezTo>
                  <a:pt x="1422" y="2"/>
                  <a:pt x="1420" y="1"/>
                  <a:pt x="1418" y="1"/>
                </a:cubicBezTo>
                <a:cubicBezTo>
                  <a:pt x="1417" y="1"/>
                  <a:pt x="1416" y="1"/>
                  <a:pt x="1416" y="1"/>
                </a:cubicBezTo>
                <a:cubicBezTo>
                  <a:pt x="1414" y="1"/>
                  <a:pt x="1413" y="1"/>
                  <a:pt x="1412" y="1"/>
                </a:cubicBezTo>
                <a:cubicBezTo>
                  <a:pt x="1410" y="1"/>
                  <a:pt x="1408" y="1"/>
                  <a:pt x="1407" y="1"/>
                </a:cubicBezTo>
                <a:cubicBezTo>
                  <a:pt x="1405" y="1"/>
                  <a:pt x="1404" y="1"/>
                  <a:pt x="1402" y="1"/>
                </a:cubicBezTo>
                <a:cubicBezTo>
                  <a:pt x="1397" y="1"/>
                  <a:pt x="1391" y="0"/>
                  <a:pt x="1386" y="0"/>
                </a:cubicBezTo>
                <a:cubicBezTo>
                  <a:pt x="1384" y="0"/>
                  <a:pt x="1381" y="1"/>
                  <a:pt x="1379" y="1"/>
                </a:cubicBezTo>
                <a:cubicBezTo>
                  <a:pt x="1378" y="1"/>
                  <a:pt x="1377" y="1"/>
                  <a:pt x="1376" y="1"/>
                </a:cubicBezTo>
                <a:cubicBezTo>
                  <a:pt x="1374" y="1"/>
                  <a:pt x="1373" y="0"/>
                  <a:pt x="1372" y="2"/>
                </a:cubicBezTo>
                <a:cubicBezTo>
                  <a:pt x="1371" y="2"/>
                  <a:pt x="1371" y="2"/>
                  <a:pt x="1372" y="3"/>
                </a:cubicBezTo>
                <a:cubicBezTo>
                  <a:pt x="1372" y="3"/>
                  <a:pt x="1372" y="3"/>
                  <a:pt x="1372" y="3"/>
                </a:cubicBezTo>
                <a:cubicBezTo>
                  <a:pt x="1372" y="3"/>
                  <a:pt x="1372" y="3"/>
                  <a:pt x="1371" y="3"/>
                </a:cubicBezTo>
                <a:cubicBezTo>
                  <a:pt x="1371" y="3"/>
                  <a:pt x="1371" y="3"/>
                  <a:pt x="1370" y="3"/>
                </a:cubicBezTo>
                <a:cubicBezTo>
                  <a:pt x="1369" y="2"/>
                  <a:pt x="1369" y="2"/>
                  <a:pt x="1368" y="2"/>
                </a:cubicBezTo>
                <a:cubicBezTo>
                  <a:pt x="1367" y="2"/>
                  <a:pt x="1366" y="1"/>
                  <a:pt x="1365" y="1"/>
                </a:cubicBezTo>
                <a:cubicBezTo>
                  <a:pt x="1365" y="0"/>
                  <a:pt x="1363" y="0"/>
                  <a:pt x="1363" y="1"/>
                </a:cubicBezTo>
                <a:cubicBezTo>
                  <a:pt x="1362" y="1"/>
                  <a:pt x="1361" y="2"/>
                  <a:pt x="1360" y="2"/>
                </a:cubicBezTo>
                <a:cubicBezTo>
                  <a:pt x="1359" y="2"/>
                  <a:pt x="1358" y="2"/>
                  <a:pt x="1357" y="2"/>
                </a:cubicBezTo>
                <a:cubicBezTo>
                  <a:pt x="1356" y="2"/>
                  <a:pt x="1354" y="2"/>
                  <a:pt x="1353" y="2"/>
                </a:cubicBezTo>
                <a:cubicBezTo>
                  <a:pt x="1352" y="2"/>
                  <a:pt x="1351" y="2"/>
                  <a:pt x="1350" y="2"/>
                </a:cubicBezTo>
                <a:cubicBezTo>
                  <a:pt x="1349" y="2"/>
                  <a:pt x="1348" y="3"/>
                  <a:pt x="1347" y="3"/>
                </a:cubicBezTo>
                <a:cubicBezTo>
                  <a:pt x="1346" y="3"/>
                  <a:pt x="1344" y="2"/>
                  <a:pt x="1342" y="3"/>
                </a:cubicBezTo>
                <a:cubicBezTo>
                  <a:pt x="1341" y="3"/>
                  <a:pt x="1341" y="3"/>
                  <a:pt x="1341" y="3"/>
                </a:cubicBezTo>
                <a:cubicBezTo>
                  <a:pt x="1341" y="4"/>
                  <a:pt x="1339" y="4"/>
                  <a:pt x="1339" y="4"/>
                </a:cubicBezTo>
                <a:cubicBezTo>
                  <a:pt x="1340" y="5"/>
                  <a:pt x="1340" y="4"/>
                  <a:pt x="1341" y="4"/>
                </a:cubicBezTo>
                <a:cubicBezTo>
                  <a:pt x="1341" y="5"/>
                  <a:pt x="1341" y="5"/>
                  <a:pt x="1341" y="5"/>
                </a:cubicBezTo>
                <a:cubicBezTo>
                  <a:pt x="1342" y="6"/>
                  <a:pt x="1342" y="6"/>
                  <a:pt x="1343" y="6"/>
                </a:cubicBezTo>
                <a:cubicBezTo>
                  <a:pt x="1343" y="6"/>
                  <a:pt x="1343" y="7"/>
                  <a:pt x="1343" y="7"/>
                </a:cubicBezTo>
                <a:cubicBezTo>
                  <a:pt x="1344" y="7"/>
                  <a:pt x="1344" y="8"/>
                  <a:pt x="1343" y="8"/>
                </a:cubicBezTo>
                <a:cubicBezTo>
                  <a:pt x="1343" y="7"/>
                  <a:pt x="1343" y="7"/>
                  <a:pt x="1343" y="7"/>
                </a:cubicBezTo>
                <a:cubicBezTo>
                  <a:pt x="1343" y="7"/>
                  <a:pt x="1342" y="7"/>
                  <a:pt x="1342" y="7"/>
                </a:cubicBezTo>
                <a:cubicBezTo>
                  <a:pt x="1341" y="7"/>
                  <a:pt x="1341" y="7"/>
                  <a:pt x="1340" y="6"/>
                </a:cubicBezTo>
                <a:cubicBezTo>
                  <a:pt x="1340" y="6"/>
                  <a:pt x="1339" y="6"/>
                  <a:pt x="1338" y="6"/>
                </a:cubicBezTo>
                <a:cubicBezTo>
                  <a:pt x="1337" y="6"/>
                  <a:pt x="1337" y="5"/>
                  <a:pt x="1336" y="5"/>
                </a:cubicBezTo>
                <a:cubicBezTo>
                  <a:pt x="1336" y="5"/>
                  <a:pt x="1335" y="5"/>
                  <a:pt x="1334" y="5"/>
                </a:cubicBezTo>
                <a:cubicBezTo>
                  <a:pt x="1333" y="4"/>
                  <a:pt x="1331" y="3"/>
                  <a:pt x="1329" y="4"/>
                </a:cubicBezTo>
                <a:cubicBezTo>
                  <a:pt x="1328" y="4"/>
                  <a:pt x="1327" y="4"/>
                  <a:pt x="1327" y="5"/>
                </a:cubicBezTo>
                <a:cubicBezTo>
                  <a:pt x="1326" y="5"/>
                  <a:pt x="1326" y="6"/>
                  <a:pt x="1327" y="6"/>
                </a:cubicBezTo>
                <a:cubicBezTo>
                  <a:pt x="1327" y="7"/>
                  <a:pt x="1327" y="7"/>
                  <a:pt x="1327" y="7"/>
                </a:cubicBezTo>
                <a:cubicBezTo>
                  <a:pt x="1328" y="8"/>
                  <a:pt x="1327" y="8"/>
                  <a:pt x="1326" y="8"/>
                </a:cubicBezTo>
                <a:cubicBezTo>
                  <a:pt x="1326" y="7"/>
                  <a:pt x="1325" y="7"/>
                  <a:pt x="1325" y="7"/>
                </a:cubicBezTo>
                <a:cubicBezTo>
                  <a:pt x="1324" y="7"/>
                  <a:pt x="1323" y="7"/>
                  <a:pt x="1322" y="7"/>
                </a:cubicBezTo>
                <a:cubicBezTo>
                  <a:pt x="1321" y="6"/>
                  <a:pt x="1321" y="6"/>
                  <a:pt x="1321" y="6"/>
                </a:cubicBezTo>
                <a:cubicBezTo>
                  <a:pt x="1320" y="6"/>
                  <a:pt x="1319" y="6"/>
                  <a:pt x="1319" y="6"/>
                </a:cubicBezTo>
                <a:cubicBezTo>
                  <a:pt x="1318" y="6"/>
                  <a:pt x="1317" y="5"/>
                  <a:pt x="1317" y="6"/>
                </a:cubicBezTo>
                <a:cubicBezTo>
                  <a:pt x="1317" y="7"/>
                  <a:pt x="1318" y="7"/>
                  <a:pt x="1318" y="8"/>
                </a:cubicBezTo>
                <a:cubicBezTo>
                  <a:pt x="1318" y="8"/>
                  <a:pt x="1317" y="9"/>
                  <a:pt x="1317" y="9"/>
                </a:cubicBezTo>
                <a:cubicBezTo>
                  <a:pt x="1317" y="10"/>
                  <a:pt x="1317" y="10"/>
                  <a:pt x="1317" y="10"/>
                </a:cubicBezTo>
                <a:cubicBezTo>
                  <a:pt x="1317" y="11"/>
                  <a:pt x="1318" y="12"/>
                  <a:pt x="1319" y="12"/>
                </a:cubicBezTo>
                <a:cubicBezTo>
                  <a:pt x="1319" y="13"/>
                  <a:pt x="1320" y="12"/>
                  <a:pt x="1321" y="12"/>
                </a:cubicBezTo>
                <a:cubicBezTo>
                  <a:pt x="1322" y="12"/>
                  <a:pt x="1323" y="13"/>
                  <a:pt x="1325" y="13"/>
                </a:cubicBezTo>
                <a:cubicBezTo>
                  <a:pt x="1326" y="13"/>
                  <a:pt x="1327" y="13"/>
                  <a:pt x="1328" y="13"/>
                </a:cubicBezTo>
                <a:cubicBezTo>
                  <a:pt x="1329" y="13"/>
                  <a:pt x="1329" y="14"/>
                  <a:pt x="1330" y="14"/>
                </a:cubicBezTo>
                <a:cubicBezTo>
                  <a:pt x="1331" y="14"/>
                  <a:pt x="1332" y="14"/>
                  <a:pt x="1333" y="14"/>
                </a:cubicBezTo>
                <a:cubicBezTo>
                  <a:pt x="1334" y="14"/>
                  <a:pt x="1335" y="14"/>
                  <a:pt x="1335" y="14"/>
                </a:cubicBezTo>
                <a:cubicBezTo>
                  <a:pt x="1335" y="15"/>
                  <a:pt x="1334" y="15"/>
                  <a:pt x="1334" y="15"/>
                </a:cubicBezTo>
                <a:cubicBezTo>
                  <a:pt x="1331" y="15"/>
                  <a:pt x="1329" y="15"/>
                  <a:pt x="1327" y="15"/>
                </a:cubicBezTo>
                <a:cubicBezTo>
                  <a:pt x="1326" y="15"/>
                  <a:pt x="1325" y="14"/>
                  <a:pt x="1323" y="15"/>
                </a:cubicBezTo>
                <a:cubicBezTo>
                  <a:pt x="1322" y="15"/>
                  <a:pt x="1321" y="16"/>
                  <a:pt x="1320" y="16"/>
                </a:cubicBezTo>
                <a:cubicBezTo>
                  <a:pt x="1320" y="16"/>
                  <a:pt x="1317" y="16"/>
                  <a:pt x="1318" y="17"/>
                </a:cubicBezTo>
                <a:cubicBezTo>
                  <a:pt x="1318" y="17"/>
                  <a:pt x="1319" y="17"/>
                  <a:pt x="1319" y="17"/>
                </a:cubicBezTo>
                <a:cubicBezTo>
                  <a:pt x="1320" y="17"/>
                  <a:pt x="1321" y="17"/>
                  <a:pt x="1321" y="17"/>
                </a:cubicBezTo>
                <a:cubicBezTo>
                  <a:pt x="1323" y="17"/>
                  <a:pt x="1324" y="17"/>
                  <a:pt x="1326" y="17"/>
                </a:cubicBezTo>
                <a:cubicBezTo>
                  <a:pt x="1327" y="17"/>
                  <a:pt x="1328" y="17"/>
                  <a:pt x="1330" y="17"/>
                </a:cubicBezTo>
                <a:cubicBezTo>
                  <a:pt x="1329" y="17"/>
                  <a:pt x="1329" y="17"/>
                  <a:pt x="1329" y="17"/>
                </a:cubicBezTo>
                <a:cubicBezTo>
                  <a:pt x="1328" y="18"/>
                  <a:pt x="1327" y="17"/>
                  <a:pt x="1327" y="17"/>
                </a:cubicBezTo>
                <a:cubicBezTo>
                  <a:pt x="1326" y="18"/>
                  <a:pt x="1324" y="18"/>
                  <a:pt x="1323" y="18"/>
                </a:cubicBezTo>
                <a:cubicBezTo>
                  <a:pt x="1322" y="18"/>
                  <a:pt x="1321" y="18"/>
                  <a:pt x="1320" y="18"/>
                </a:cubicBezTo>
                <a:cubicBezTo>
                  <a:pt x="1319" y="18"/>
                  <a:pt x="1318" y="17"/>
                  <a:pt x="1317" y="18"/>
                </a:cubicBezTo>
                <a:cubicBezTo>
                  <a:pt x="1316" y="18"/>
                  <a:pt x="1316" y="18"/>
                  <a:pt x="1316" y="19"/>
                </a:cubicBezTo>
                <a:cubicBezTo>
                  <a:pt x="1315" y="19"/>
                  <a:pt x="1314" y="18"/>
                  <a:pt x="1314" y="19"/>
                </a:cubicBezTo>
                <a:cubicBezTo>
                  <a:pt x="1313" y="19"/>
                  <a:pt x="1315" y="19"/>
                  <a:pt x="1315" y="20"/>
                </a:cubicBezTo>
                <a:cubicBezTo>
                  <a:pt x="1316" y="20"/>
                  <a:pt x="1317" y="20"/>
                  <a:pt x="1317" y="21"/>
                </a:cubicBezTo>
                <a:cubicBezTo>
                  <a:pt x="1318" y="21"/>
                  <a:pt x="1317" y="22"/>
                  <a:pt x="1318" y="23"/>
                </a:cubicBezTo>
                <a:cubicBezTo>
                  <a:pt x="1318" y="23"/>
                  <a:pt x="1320" y="24"/>
                  <a:pt x="1319" y="25"/>
                </a:cubicBezTo>
                <a:cubicBezTo>
                  <a:pt x="1319" y="25"/>
                  <a:pt x="1319" y="24"/>
                  <a:pt x="1318" y="24"/>
                </a:cubicBezTo>
                <a:cubicBezTo>
                  <a:pt x="1318" y="23"/>
                  <a:pt x="1317" y="23"/>
                  <a:pt x="1316" y="23"/>
                </a:cubicBezTo>
                <a:cubicBezTo>
                  <a:pt x="1316" y="23"/>
                  <a:pt x="1315" y="23"/>
                  <a:pt x="1315" y="22"/>
                </a:cubicBezTo>
                <a:cubicBezTo>
                  <a:pt x="1315" y="22"/>
                  <a:pt x="1315" y="21"/>
                  <a:pt x="1314" y="21"/>
                </a:cubicBezTo>
                <a:cubicBezTo>
                  <a:pt x="1314" y="21"/>
                  <a:pt x="1313" y="21"/>
                  <a:pt x="1313" y="20"/>
                </a:cubicBezTo>
                <a:cubicBezTo>
                  <a:pt x="1312" y="20"/>
                  <a:pt x="1311" y="19"/>
                  <a:pt x="1310" y="19"/>
                </a:cubicBezTo>
                <a:cubicBezTo>
                  <a:pt x="1308" y="19"/>
                  <a:pt x="1306" y="19"/>
                  <a:pt x="1304" y="19"/>
                </a:cubicBezTo>
                <a:cubicBezTo>
                  <a:pt x="1302" y="20"/>
                  <a:pt x="1300" y="19"/>
                  <a:pt x="1299" y="19"/>
                </a:cubicBezTo>
                <a:cubicBezTo>
                  <a:pt x="1298" y="19"/>
                  <a:pt x="1297" y="19"/>
                  <a:pt x="1296" y="19"/>
                </a:cubicBezTo>
                <a:cubicBezTo>
                  <a:pt x="1295" y="19"/>
                  <a:pt x="1294" y="18"/>
                  <a:pt x="1294" y="18"/>
                </a:cubicBezTo>
                <a:cubicBezTo>
                  <a:pt x="1293" y="17"/>
                  <a:pt x="1292" y="17"/>
                  <a:pt x="1291" y="16"/>
                </a:cubicBezTo>
                <a:cubicBezTo>
                  <a:pt x="1291" y="16"/>
                  <a:pt x="1290" y="16"/>
                  <a:pt x="1290" y="16"/>
                </a:cubicBezTo>
                <a:cubicBezTo>
                  <a:pt x="1289" y="16"/>
                  <a:pt x="1289" y="15"/>
                  <a:pt x="1289" y="15"/>
                </a:cubicBezTo>
                <a:cubicBezTo>
                  <a:pt x="1288" y="15"/>
                  <a:pt x="1287" y="15"/>
                  <a:pt x="1286" y="15"/>
                </a:cubicBezTo>
                <a:cubicBezTo>
                  <a:pt x="1285" y="15"/>
                  <a:pt x="1284" y="15"/>
                  <a:pt x="1283" y="15"/>
                </a:cubicBezTo>
                <a:cubicBezTo>
                  <a:pt x="1283" y="15"/>
                  <a:pt x="1282" y="15"/>
                  <a:pt x="1282" y="15"/>
                </a:cubicBezTo>
                <a:cubicBezTo>
                  <a:pt x="1282" y="14"/>
                  <a:pt x="1283" y="14"/>
                  <a:pt x="1283" y="14"/>
                </a:cubicBezTo>
                <a:cubicBezTo>
                  <a:pt x="1283" y="14"/>
                  <a:pt x="1284" y="14"/>
                  <a:pt x="1284" y="13"/>
                </a:cubicBezTo>
                <a:cubicBezTo>
                  <a:pt x="1284" y="13"/>
                  <a:pt x="1284" y="13"/>
                  <a:pt x="1283" y="12"/>
                </a:cubicBezTo>
                <a:cubicBezTo>
                  <a:pt x="1283" y="12"/>
                  <a:pt x="1282" y="12"/>
                  <a:pt x="1281" y="12"/>
                </a:cubicBezTo>
                <a:cubicBezTo>
                  <a:pt x="1280" y="12"/>
                  <a:pt x="1279" y="12"/>
                  <a:pt x="1278" y="11"/>
                </a:cubicBezTo>
                <a:cubicBezTo>
                  <a:pt x="1277" y="11"/>
                  <a:pt x="1276" y="11"/>
                  <a:pt x="1275" y="11"/>
                </a:cubicBezTo>
                <a:cubicBezTo>
                  <a:pt x="1274" y="11"/>
                  <a:pt x="1273" y="11"/>
                  <a:pt x="1272" y="11"/>
                </a:cubicBezTo>
                <a:cubicBezTo>
                  <a:pt x="1271" y="11"/>
                  <a:pt x="1269" y="11"/>
                  <a:pt x="1268" y="11"/>
                </a:cubicBezTo>
                <a:cubicBezTo>
                  <a:pt x="1267" y="11"/>
                  <a:pt x="1266" y="10"/>
                  <a:pt x="1265" y="10"/>
                </a:cubicBezTo>
                <a:cubicBezTo>
                  <a:pt x="1265" y="11"/>
                  <a:pt x="1264" y="11"/>
                  <a:pt x="1263" y="11"/>
                </a:cubicBezTo>
                <a:cubicBezTo>
                  <a:pt x="1263" y="11"/>
                  <a:pt x="1262" y="12"/>
                  <a:pt x="1261" y="12"/>
                </a:cubicBezTo>
                <a:cubicBezTo>
                  <a:pt x="1260" y="12"/>
                  <a:pt x="1260" y="12"/>
                  <a:pt x="1259" y="12"/>
                </a:cubicBezTo>
                <a:cubicBezTo>
                  <a:pt x="1259" y="12"/>
                  <a:pt x="1258" y="12"/>
                  <a:pt x="1258" y="12"/>
                </a:cubicBezTo>
                <a:cubicBezTo>
                  <a:pt x="1258" y="13"/>
                  <a:pt x="1259" y="13"/>
                  <a:pt x="1259" y="13"/>
                </a:cubicBezTo>
                <a:cubicBezTo>
                  <a:pt x="1260" y="13"/>
                  <a:pt x="1261" y="13"/>
                  <a:pt x="1262" y="13"/>
                </a:cubicBezTo>
                <a:cubicBezTo>
                  <a:pt x="1262" y="13"/>
                  <a:pt x="1262" y="14"/>
                  <a:pt x="1263" y="14"/>
                </a:cubicBezTo>
                <a:cubicBezTo>
                  <a:pt x="1263" y="14"/>
                  <a:pt x="1264" y="14"/>
                  <a:pt x="1264" y="14"/>
                </a:cubicBezTo>
                <a:cubicBezTo>
                  <a:pt x="1265" y="14"/>
                  <a:pt x="1265" y="14"/>
                  <a:pt x="1265" y="14"/>
                </a:cubicBezTo>
                <a:cubicBezTo>
                  <a:pt x="1265" y="15"/>
                  <a:pt x="1264" y="14"/>
                  <a:pt x="1264" y="14"/>
                </a:cubicBezTo>
                <a:cubicBezTo>
                  <a:pt x="1263" y="14"/>
                  <a:pt x="1261" y="15"/>
                  <a:pt x="1260" y="15"/>
                </a:cubicBezTo>
                <a:cubicBezTo>
                  <a:pt x="1258" y="15"/>
                  <a:pt x="1257" y="15"/>
                  <a:pt x="1256" y="15"/>
                </a:cubicBezTo>
                <a:cubicBezTo>
                  <a:pt x="1254" y="15"/>
                  <a:pt x="1253" y="14"/>
                  <a:pt x="1251" y="14"/>
                </a:cubicBezTo>
                <a:cubicBezTo>
                  <a:pt x="1250" y="14"/>
                  <a:pt x="1249" y="14"/>
                  <a:pt x="1247" y="14"/>
                </a:cubicBezTo>
                <a:cubicBezTo>
                  <a:pt x="1246" y="14"/>
                  <a:pt x="1245" y="13"/>
                  <a:pt x="1244" y="14"/>
                </a:cubicBezTo>
                <a:cubicBezTo>
                  <a:pt x="1243" y="14"/>
                  <a:pt x="1243" y="14"/>
                  <a:pt x="1242" y="14"/>
                </a:cubicBezTo>
                <a:cubicBezTo>
                  <a:pt x="1242" y="14"/>
                  <a:pt x="1241" y="14"/>
                  <a:pt x="1241" y="14"/>
                </a:cubicBezTo>
                <a:cubicBezTo>
                  <a:pt x="1240" y="15"/>
                  <a:pt x="1241" y="15"/>
                  <a:pt x="1241" y="15"/>
                </a:cubicBezTo>
                <a:cubicBezTo>
                  <a:pt x="1241" y="15"/>
                  <a:pt x="1242" y="15"/>
                  <a:pt x="1242" y="15"/>
                </a:cubicBezTo>
                <a:cubicBezTo>
                  <a:pt x="1242" y="15"/>
                  <a:pt x="1243" y="16"/>
                  <a:pt x="1243" y="16"/>
                </a:cubicBezTo>
                <a:cubicBezTo>
                  <a:pt x="1243" y="16"/>
                  <a:pt x="1243" y="16"/>
                  <a:pt x="1244" y="16"/>
                </a:cubicBezTo>
                <a:cubicBezTo>
                  <a:pt x="1244" y="16"/>
                  <a:pt x="1244" y="17"/>
                  <a:pt x="1245" y="17"/>
                </a:cubicBezTo>
                <a:cubicBezTo>
                  <a:pt x="1245" y="17"/>
                  <a:pt x="1246" y="17"/>
                  <a:pt x="1246" y="17"/>
                </a:cubicBezTo>
                <a:cubicBezTo>
                  <a:pt x="1247" y="18"/>
                  <a:pt x="1248" y="18"/>
                  <a:pt x="1248" y="18"/>
                </a:cubicBezTo>
                <a:cubicBezTo>
                  <a:pt x="1249" y="18"/>
                  <a:pt x="1250" y="18"/>
                  <a:pt x="1251" y="19"/>
                </a:cubicBezTo>
                <a:cubicBezTo>
                  <a:pt x="1252" y="19"/>
                  <a:pt x="1253" y="19"/>
                  <a:pt x="1254" y="19"/>
                </a:cubicBezTo>
                <a:cubicBezTo>
                  <a:pt x="1255" y="19"/>
                  <a:pt x="1256" y="20"/>
                  <a:pt x="1257" y="20"/>
                </a:cubicBezTo>
                <a:cubicBezTo>
                  <a:pt x="1257" y="20"/>
                  <a:pt x="1259" y="20"/>
                  <a:pt x="1260" y="20"/>
                </a:cubicBezTo>
                <a:cubicBezTo>
                  <a:pt x="1260" y="21"/>
                  <a:pt x="1258" y="21"/>
                  <a:pt x="1257" y="21"/>
                </a:cubicBezTo>
                <a:cubicBezTo>
                  <a:pt x="1257" y="21"/>
                  <a:pt x="1256" y="20"/>
                  <a:pt x="1255" y="20"/>
                </a:cubicBezTo>
                <a:cubicBezTo>
                  <a:pt x="1254" y="20"/>
                  <a:pt x="1253" y="20"/>
                  <a:pt x="1253" y="20"/>
                </a:cubicBezTo>
                <a:cubicBezTo>
                  <a:pt x="1252" y="20"/>
                  <a:pt x="1251" y="20"/>
                  <a:pt x="1250" y="20"/>
                </a:cubicBezTo>
                <a:cubicBezTo>
                  <a:pt x="1249" y="20"/>
                  <a:pt x="1248" y="20"/>
                  <a:pt x="1247" y="20"/>
                </a:cubicBezTo>
                <a:cubicBezTo>
                  <a:pt x="1247" y="20"/>
                  <a:pt x="1246" y="20"/>
                  <a:pt x="1245" y="20"/>
                </a:cubicBezTo>
                <a:cubicBezTo>
                  <a:pt x="1244" y="19"/>
                  <a:pt x="1243" y="19"/>
                  <a:pt x="1243" y="19"/>
                </a:cubicBezTo>
                <a:cubicBezTo>
                  <a:pt x="1241" y="19"/>
                  <a:pt x="1239" y="19"/>
                  <a:pt x="1237" y="19"/>
                </a:cubicBezTo>
                <a:cubicBezTo>
                  <a:pt x="1235" y="19"/>
                  <a:pt x="1233" y="19"/>
                  <a:pt x="1231" y="19"/>
                </a:cubicBezTo>
                <a:cubicBezTo>
                  <a:pt x="1231" y="19"/>
                  <a:pt x="1230" y="19"/>
                  <a:pt x="1230" y="20"/>
                </a:cubicBezTo>
                <a:cubicBezTo>
                  <a:pt x="1229" y="20"/>
                  <a:pt x="1230" y="20"/>
                  <a:pt x="1230" y="20"/>
                </a:cubicBezTo>
                <a:cubicBezTo>
                  <a:pt x="1231" y="20"/>
                  <a:pt x="1232" y="20"/>
                  <a:pt x="1233" y="20"/>
                </a:cubicBezTo>
                <a:cubicBezTo>
                  <a:pt x="1236" y="20"/>
                  <a:pt x="1238" y="21"/>
                  <a:pt x="1241" y="21"/>
                </a:cubicBezTo>
                <a:cubicBezTo>
                  <a:pt x="1243" y="21"/>
                  <a:pt x="1246" y="21"/>
                  <a:pt x="1248" y="22"/>
                </a:cubicBezTo>
                <a:cubicBezTo>
                  <a:pt x="1249" y="22"/>
                  <a:pt x="1250" y="22"/>
                  <a:pt x="1252" y="22"/>
                </a:cubicBezTo>
                <a:cubicBezTo>
                  <a:pt x="1253" y="22"/>
                  <a:pt x="1254" y="22"/>
                  <a:pt x="1255" y="22"/>
                </a:cubicBezTo>
                <a:cubicBezTo>
                  <a:pt x="1256" y="22"/>
                  <a:pt x="1257" y="23"/>
                  <a:pt x="1258" y="23"/>
                </a:cubicBezTo>
                <a:cubicBezTo>
                  <a:pt x="1258" y="23"/>
                  <a:pt x="1259" y="22"/>
                  <a:pt x="1259" y="22"/>
                </a:cubicBezTo>
                <a:cubicBezTo>
                  <a:pt x="1261" y="22"/>
                  <a:pt x="1262" y="23"/>
                  <a:pt x="1264" y="23"/>
                </a:cubicBezTo>
                <a:cubicBezTo>
                  <a:pt x="1265" y="23"/>
                  <a:pt x="1266" y="23"/>
                  <a:pt x="1267" y="23"/>
                </a:cubicBezTo>
                <a:cubicBezTo>
                  <a:pt x="1270" y="23"/>
                  <a:pt x="1272" y="23"/>
                  <a:pt x="1275" y="24"/>
                </a:cubicBezTo>
                <a:cubicBezTo>
                  <a:pt x="1276" y="24"/>
                  <a:pt x="1277" y="24"/>
                  <a:pt x="1278" y="24"/>
                </a:cubicBezTo>
                <a:cubicBezTo>
                  <a:pt x="1279" y="24"/>
                  <a:pt x="1279" y="24"/>
                  <a:pt x="1280" y="24"/>
                </a:cubicBezTo>
                <a:cubicBezTo>
                  <a:pt x="1281" y="24"/>
                  <a:pt x="1282" y="24"/>
                  <a:pt x="1283" y="25"/>
                </a:cubicBezTo>
                <a:cubicBezTo>
                  <a:pt x="1284" y="25"/>
                  <a:pt x="1284" y="25"/>
                  <a:pt x="1285" y="25"/>
                </a:cubicBezTo>
                <a:cubicBezTo>
                  <a:pt x="1286" y="25"/>
                  <a:pt x="1287" y="25"/>
                  <a:pt x="1288" y="25"/>
                </a:cubicBezTo>
                <a:cubicBezTo>
                  <a:pt x="1289" y="25"/>
                  <a:pt x="1290" y="25"/>
                  <a:pt x="1292" y="25"/>
                </a:cubicBezTo>
                <a:cubicBezTo>
                  <a:pt x="1293" y="25"/>
                  <a:pt x="1295" y="25"/>
                  <a:pt x="1296" y="25"/>
                </a:cubicBezTo>
                <a:cubicBezTo>
                  <a:pt x="1297" y="26"/>
                  <a:pt x="1299" y="26"/>
                  <a:pt x="1300" y="26"/>
                </a:cubicBezTo>
                <a:cubicBezTo>
                  <a:pt x="1301" y="26"/>
                  <a:pt x="1302" y="26"/>
                  <a:pt x="1303" y="27"/>
                </a:cubicBezTo>
                <a:cubicBezTo>
                  <a:pt x="1303" y="27"/>
                  <a:pt x="1304" y="27"/>
                  <a:pt x="1305" y="27"/>
                </a:cubicBezTo>
                <a:cubicBezTo>
                  <a:pt x="1305" y="28"/>
                  <a:pt x="1305" y="29"/>
                  <a:pt x="1305" y="29"/>
                </a:cubicBezTo>
                <a:cubicBezTo>
                  <a:pt x="1304" y="30"/>
                  <a:pt x="1304" y="30"/>
                  <a:pt x="1304" y="30"/>
                </a:cubicBezTo>
                <a:cubicBezTo>
                  <a:pt x="1304" y="31"/>
                  <a:pt x="1305" y="31"/>
                  <a:pt x="1305" y="32"/>
                </a:cubicBezTo>
                <a:cubicBezTo>
                  <a:pt x="1306" y="32"/>
                  <a:pt x="1306" y="32"/>
                  <a:pt x="1306" y="33"/>
                </a:cubicBezTo>
                <a:cubicBezTo>
                  <a:pt x="1306" y="33"/>
                  <a:pt x="1306" y="33"/>
                  <a:pt x="1305" y="33"/>
                </a:cubicBezTo>
                <a:cubicBezTo>
                  <a:pt x="1305" y="34"/>
                  <a:pt x="1306" y="35"/>
                  <a:pt x="1306" y="36"/>
                </a:cubicBezTo>
                <a:cubicBezTo>
                  <a:pt x="1305" y="37"/>
                  <a:pt x="1305" y="36"/>
                  <a:pt x="1304" y="35"/>
                </a:cubicBezTo>
                <a:cubicBezTo>
                  <a:pt x="1304" y="35"/>
                  <a:pt x="1303" y="35"/>
                  <a:pt x="1303" y="34"/>
                </a:cubicBezTo>
                <a:cubicBezTo>
                  <a:pt x="1303" y="34"/>
                  <a:pt x="1304" y="34"/>
                  <a:pt x="1304" y="33"/>
                </a:cubicBezTo>
                <a:cubicBezTo>
                  <a:pt x="1304" y="32"/>
                  <a:pt x="1303" y="32"/>
                  <a:pt x="1302" y="32"/>
                </a:cubicBezTo>
                <a:cubicBezTo>
                  <a:pt x="1302" y="31"/>
                  <a:pt x="1301" y="31"/>
                  <a:pt x="1301" y="31"/>
                </a:cubicBezTo>
                <a:cubicBezTo>
                  <a:pt x="1300" y="31"/>
                  <a:pt x="1299" y="31"/>
                  <a:pt x="1298" y="31"/>
                </a:cubicBezTo>
                <a:cubicBezTo>
                  <a:pt x="1297" y="30"/>
                  <a:pt x="1296" y="30"/>
                  <a:pt x="1296" y="29"/>
                </a:cubicBezTo>
                <a:cubicBezTo>
                  <a:pt x="1295" y="29"/>
                  <a:pt x="1294" y="28"/>
                  <a:pt x="1293" y="28"/>
                </a:cubicBezTo>
                <a:cubicBezTo>
                  <a:pt x="1292" y="27"/>
                  <a:pt x="1291" y="27"/>
                  <a:pt x="1290" y="27"/>
                </a:cubicBezTo>
                <a:cubicBezTo>
                  <a:pt x="1290" y="27"/>
                  <a:pt x="1289" y="27"/>
                  <a:pt x="1289" y="27"/>
                </a:cubicBezTo>
                <a:cubicBezTo>
                  <a:pt x="1289" y="26"/>
                  <a:pt x="1288" y="26"/>
                  <a:pt x="1288" y="26"/>
                </a:cubicBezTo>
                <a:cubicBezTo>
                  <a:pt x="1287" y="26"/>
                  <a:pt x="1286" y="26"/>
                  <a:pt x="1285" y="26"/>
                </a:cubicBezTo>
                <a:cubicBezTo>
                  <a:pt x="1285" y="26"/>
                  <a:pt x="1283" y="25"/>
                  <a:pt x="1283" y="26"/>
                </a:cubicBezTo>
                <a:cubicBezTo>
                  <a:pt x="1283" y="26"/>
                  <a:pt x="1284" y="27"/>
                  <a:pt x="1284" y="27"/>
                </a:cubicBezTo>
                <a:cubicBezTo>
                  <a:pt x="1285" y="27"/>
                  <a:pt x="1285" y="28"/>
                  <a:pt x="1285" y="28"/>
                </a:cubicBezTo>
                <a:cubicBezTo>
                  <a:pt x="1285" y="28"/>
                  <a:pt x="1285" y="29"/>
                  <a:pt x="1285" y="29"/>
                </a:cubicBezTo>
                <a:cubicBezTo>
                  <a:pt x="1285" y="29"/>
                  <a:pt x="1285" y="30"/>
                  <a:pt x="1285" y="30"/>
                </a:cubicBezTo>
                <a:cubicBezTo>
                  <a:pt x="1285" y="31"/>
                  <a:pt x="1286" y="31"/>
                  <a:pt x="1286" y="31"/>
                </a:cubicBezTo>
                <a:cubicBezTo>
                  <a:pt x="1286" y="32"/>
                  <a:pt x="1285" y="33"/>
                  <a:pt x="1284" y="33"/>
                </a:cubicBezTo>
                <a:cubicBezTo>
                  <a:pt x="1284" y="33"/>
                  <a:pt x="1283" y="30"/>
                  <a:pt x="1283" y="30"/>
                </a:cubicBezTo>
                <a:cubicBezTo>
                  <a:pt x="1283" y="29"/>
                  <a:pt x="1283" y="29"/>
                  <a:pt x="1283" y="28"/>
                </a:cubicBezTo>
                <a:cubicBezTo>
                  <a:pt x="1282" y="27"/>
                  <a:pt x="1281" y="26"/>
                  <a:pt x="1281" y="26"/>
                </a:cubicBezTo>
                <a:cubicBezTo>
                  <a:pt x="1280" y="25"/>
                  <a:pt x="1279" y="25"/>
                  <a:pt x="1278" y="25"/>
                </a:cubicBezTo>
                <a:cubicBezTo>
                  <a:pt x="1277" y="24"/>
                  <a:pt x="1276" y="25"/>
                  <a:pt x="1275" y="25"/>
                </a:cubicBezTo>
                <a:cubicBezTo>
                  <a:pt x="1272" y="24"/>
                  <a:pt x="1269" y="24"/>
                  <a:pt x="1266" y="24"/>
                </a:cubicBezTo>
                <a:cubicBezTo>
                  <a:pt x="1262" y="24"/>
                  <a:pt x="1257" y="25"/>
                  <a:pt x="1252" y="25"/>
                </a:cubicBezTo>
                <a:cubicBezTo>
                  <a:pt x="1251" y="25"/>
                  <a:pt x="1251" y="24"/>
                  <a:pt x="1250" y="24"/>
                </a:cubicBezTo>
                <a:cubicBezTo>
                  <a:pt x="1249" y="24"/>
                  <a:pt x="1248" y="25"/>
                  <a:pt x="1247" y="25"/>
                </a:cubicBezTo>
                <a:cubicBezTo>
                  <a:pt x="1246" y="25"/>
                  <a:pt x="1245" y="24"/>
                  <a:pt x="1244" y="24"/>
                </a:cubicBezTo>
                <a:cubicBezTo>
                  <a:pt x="1244" y="24"/>
                  <a:pt x="1243" y="24"/>
                  <a:pt x="1242" y="24"/>
                </a:cubicBezTo>
                <a:cubicBezTo>
                  <a:pt x="1242" y="25"/>
                  <a:pt x="1243" y="26"/>
                  <a:pt x="1244" y="26"/>
                </a:cubicBezTo>
                <a:cubicBezTo>
                  <a:pt x="1246" y="27"/>
                  <a:pt x="1247" y="28"/>
                  <a:pt x="1249" y="29"/>
                </a:cubicBezTo>
                <a:cubicBezTo>
                  <a:pt x="1250" y="30"/>
                  <a:pt x="1251" y="30"/>
                  <a:pt x="1252" y="31"/>
                </a:cubicBezTo>
                <a:cubicBezTo>
                  <a:pt x="1252" y="31"/>
                  <a:pt x="1253" y="32"/>
                  <a:pt x="1254" y="32"/>
                </a:cubicBezTo>
                <a:cubicBezTo>
                  <a:pt x="1255" y="33"/>
                  <a:pt x="1255" y="33"/>
                  <a:pt x="1256" y="34"/>
                </a:cubicBezTo>
                <a:cubicBezTo>
                  <a:pt x="1257" y="34"/>
                  <a:pt x="1257" y="35"/>
                  <a:pt x="1258" y="36"/>
                </a:cubicBezTo>
                <a:cubicBezTo>
                  <a:pt x="1259" y="36"/>
                  <a:pt x="1260" y="37"/>
                  <a:pt x="1260" y="37"/>
                </a:cubicBezTo>
                <a:cubicBezTo>
                  <a:pt x="1262" y="37"/>
                  <a:pt x="1263" y="37"/>
                  <a:pt x="1264" y="38"/>
                </a:cubicBezTo>
                <a:cubicBezTo>
                  <a:pt x="1265" y="38"/>
                  <a:pt x="1265" y="38"/>
                  <a:pt x="1266" y="38"/>
                </a:cubicBezTo>
                <a:cubicBezTo>
                  <a:pt x="1267" y="38"/>
                  <a:pt x="1269" y="38"/>
                  <a:pt x="1269" y="39"/>
                </a:cubicBezTo>
                <a:cubicBezTo>
                  <a:pt x="1268" y="39"/>
                  <a:pt x="1267" y="39"/>
                  <a:pt x="1266" y="39"/>
                </a:cubicBezTo>
                <a:cubicBezTo>
                  <a:pt x="1265" y="39"/>
                  <a:pt x="1264" y="39"/>
                  <a:pt x="1263" y="39"/>
                </a:cubicBezTo>
                <a:cubicBezTo>
                  <a:pt x="1262" y="38"/>
                  <a:pt x="1261" y="38"/>
                  <a:pt x="1261" y="38"/>
                </a:cubicBezTo>
                <a:cubicBezTo>
                  <a:pt x="1260" y="38"/>
                  <a:pt x="1259" y="38"/>
                  <a:pt x="1258" y="38"/>
                </a:cubicBezTo>
                <a:cubicBezTo>
                  <a:pt x="1258" y="38"/>
                  <a:pt x="1257" y="38"/>
                  <a:pt x="1257" y="38"/>
                </a:cubicBezTo>
                <a:cubicBezTo>
                  <a:pt x="1255" y="38"/>
                  <a:pt x="1254" y="38"/>
                  <a:pt x="1253" y="38"/>
                </a:cubicBezTo>
                <a:cubicBezTo>
                  <a:pt x="1252" y="38"/>
                  <a:pt x="1251" y="38"/>
                  <a:pt x="1251" y="39"/>
                </a:cubicBezTo>
                <a:cubicBezTo>
                  <a:pt x="1250" y="40"/>
                  <a:pt x="1251" y="40"/>
                  <a:pt x="1251" y="41"/>
                </a:cubicBezTo>
                <a:cubicBezTo>
                  <a:pt x="1252" y="41"/>
                  <a:pt x="1252" y="42"/>
                  <a:pt x="1252" y="42"/>
                </a:cubicBezTo>
                <a:cubicBezTo>
                  <a:pt x="1253" y="43"/>
                  <a:pt x="1254" y="43"/>
                  <a:pt x="1253" y="43"/>
                </a:cubicBezTo>
                <a:cubicBezTo>
                  <a:pt x="1253" y="44"/>
                  <a:pt x="1252" y="44"/>
                  <a:pt x="1252" y="44"/>
                </a:cubicBezTo>
                <a:cubicBezTo>
                  <a:pt x="1252" y="44"/>
                  <a:pt x="1252" y="44"/>
                  <a:pt x="1252" y="44"/>
                </a:cubicBezTo>
                <a:cubicBezTo>
                  <a:pt x="1251" y="45"/>
                  <a:pt x="1252" y="46"/>
                  <a:pt x="1252" y="47"/>
                </a:cubicBezTo>
                <a:cubicBezTo>
                  <a:pt x="1252" y="47"/>
                  <a:pt x="1253" y="47"/>
                  <a:pt x="1253" y="48"/>
                </a:cubicBezTo>
                <a:cubicBezTo>
                  <a:pt x="1253" y="48"/>
                  <a:pt x="1253" y="49"/>
                  <a:pt x="1253" y="49"/>
                </a:cubicBezTo>
                <a:cubicBezTo>
                  <a:pt x="1253" y="50"/>
                  <a:pt x="1254" y="50"/>
                  <a:pt x="1254" y="51"/>
                </a:cubicBezTo>
                <a:cubicBezTo>
                  <a:pt x="1254" y="52"/>
                  <a:pt x="1251" y="52"/>
                  <a:pt x="1250" y="52"/>
                </a:cubicBezTo>
                <a:cubicBezTo>
                  <a:pt x="1250" y="52"/>
                  <a:pt x="1249" y="52"/>
                  <a:pt x="1249" y="52"/>
                </a:cubicBezTo>
                <a:cubicBezTo>
                  <a:pt x="1247" y="52"/>
                  <a:pt x="1245" y="52"/>
                  <a:pt x="1244" y="51"/>
                </a:cubicBezTo>
                <a:cubicBezTo>
                  <a:pt x="1243" y="51"/>
                  <a:pt x="1242" y="50"/>
                  <a:pt x="1242" y="49"/>
                </a:cubicBezTo>
                <a:cubicBezTo>
                  <a:pt x="1241" y="49"/>
                  <a:pt x="1240" y="49"/>
                  <a:pt x="1239" y="48"/>
                </a:cubicBezTo>
                <a:cubicBezTo>
                  <a:pt x="1238" y="48"/>
                  <a:pt x="1237" y="48"/>
                  <a:pt x="1236" y="48"/>
                </a:cubicBezTo>
                <a:cubicBezTo>
                  <a:pt x="1235" y="47"/>
                  <a:pt x="1236" y="46"/>
                  <a:pt x="1235" y="45"/>
                </a:cubicBezTo>
                <a:cubicBezTo>
                  <a:pt x="1235" y="45"/>
                  <a:pt x="1234" y="44"/>
                  <a:pt x="1233" y="44"/>
                </a:cubicBezTo>
                <a:cubicBezTo>
                  <a:pt x="1232" y="43"/>
                  <a:pt x="1231" y="44"/>
                  <a:pt x="1230" y="43"/>
                </a:cubicBezTo>
                <a:cubicBezTo>
                  <a:pt x="1229" y="43"/>
                  <a:pt x="1228" y="43"/>
                  <a:pt x="1227" y="43"/>
                </a:cubicBezTo>
                <a:cubicBezTo>
                  <a:pt x="1226" y="43"/>
                  <a:pt x="1225" y="43"/>
                  <a:pt x="1224" y="43"/>
                </a:cubicBezTo>
                <a:cubicBezTo>
                  <a:pt x="1223" y="43"/>
                  <a:pt x="1222" y="42"/>
                  <a:pt x="1222" y="42"/>
                </a:cubicBezTo>
                <a:cubicBezTo>
                  <a:pt x="1221" y="42"/>
                  <a:pt x="1221" y="42"/>
                  <a:pt x="1220" y="42"/>
                </a:cubicBezTo>
                <a:cubicBezTo>
                  <a:pt x="1220" y="42"/>
                  <a:pt x="1219" y="41"/>
                  <a:pt x="1218" y="42"/>
                </a:cubicBezTo>
                <a:cubicBezTo>
                  <a:pt x="1218" y="42"/>
                  <a:pt x="1217" y="42"/>
                  <a:pt x="1217" y="41"/>
                </a:cubicBezTo>
                <a:cubicBezTo>
                  <a:pt x="1217" y="41"/>
                  <a:pt x="1218" y="41"/>
                  <a:pt x="1217" y="40"/>
                </a:cubicBezTo>
                <a:cubicBezTo>
                  <a:pt x="1217" y="40"/>
                  <a:pt x="1216" y="40"/>
                  <a:pt x="1216" y="40"/>
                </a:cubicBezTo>
                <a:cubicBezTo>
                  <a:pt x="1215" y="39"/>
                  <a:pt x="1215" y="39"/>
                  <a:pt x="1214" y="39"/>
                </a:cubicBezTo>
                <a:cubicBezTo>
                  <a:pt x="1214" y="38"/>
                  <a:pt x="1213" y="38"/>
                  <a:pt x="1213" y="38"/>
                </a:cubicBezTo>
                <a:cubicBezTo>
                  <a:pt x="1212" y="38"/>
                  <a:pt x="1211" y="37"/>
                  <a:pt x="1210" y="37"/>
                </a:cubicBezTo>
                <a:cubicBezTo>
                  <a:pt x="1207" y="37"/>
                  <a:pt x="1205" y="37"/>
                  <a:pt x="1204" y="35"/>
                </a:cubicBezTo>
                <a:cubicBezTo>
                  <a:pt x="1203" y="35"/>
                  <a:pt x="1202" y="34"/>
                  <a:pt x="1201" y="33"/>
                </a:cubicBezTo>
                <a:cubicBezTo>
                  <a:pt x="1200" y="33"/>
                  <a:pt x="1199" y="33"/>
                  <a:pt x="1198" y="33"/>
                </a:cubicBezTo>
                <a:cubicBezTo>
                  <a:pt x="1197" y="33"/>
                  <a:pt x="1196" y="32"/>
                  <a:pt x="1194" y="32"/>
                </a:cubicBezTo>
                <a:cubicBezTo>
                  <a:pt x="1193" y="32"/>
                  <a:pt x="1192" y="32"/>
                  <a:pt x="1190" y="32"/>
                </a:cubicBezTo>
                <a:cubicBezTo>
                  <a:pt x="1188" y="32"/>
                  <a:pt x="1186" y="32"/>
                  <a:pt x="1184" y="32"/>
                </a:cubicBezTo>
                <a:cubicBezTo>
                  <a:pt x="1182" y="33"/>
                  <a:pt x="1180" y="32"/>
                  <a:pt x="1178" y="32"/>
                </a:cubicBezTo>
                <a:cubicBezTo>
                  <a:pt x="1178" y="32"/>
                  <a:pt x="1177" y="32"/>
                  <a:pt x="1177" y="32"/>
                </a:cubicBezTo>
                <a:cubicBezTo>
                  <a:pt x="1177" y="32"/>
                  <a:pt x="1177" y="33"/>
                  <a:pt x="1178" y="34"/>
                </a:cubicBezTo>
                <a:cubicBezTo>
                  <a:pt x="1178" y="34"/>
                  <a:pt x="1179" y="35"/>
                  <a:pt x="1179" y="35"/>
                </a:cubicBezTo>
                <a:cubicBezTo>
                  <a:pt x="1180" y="36"/>
                  <a:pt x="1180" y="37"/>
                  <a:pt x="1180" y="37"/>
                </a:cubicBezTo>
                <a:cubicBezTo>
                  <a:pt x="1181" y="38"/>
                  <a:pt x="1181" y="39"/>
                  <a:pt x="1181" y="40"/>
                </a:cubicBezTo>
                <a:cubicBezTo>
                  <a:pt x="1182" y="41"/>
                  <a:pt x="1183" y="42"/>
                  <a:pt x="1185" y="43"/>
                </a:cubicBezTo>
                <a:cubicBezTo>
                  <a:pt x="1185" y="43"/>
                  <a:pt x="1185" y="43"/>
                  <a:pt x="1186" y="43"/>
                </a:cubicBezTo>
                <a:cubicBezTo>
                  <a:pt x="1186" y="44"/>
                  <a:pt x="1187" y="44"/>
                  <a:pt x="1188" y="45"/>
                </a:cubicBezTo>
                <a:cubicBezTo>
                  <a:pt x="1189" y="45"/>
                  <a:pt x="1190" y="45"/>
                  <a:pt x="1190" y="46"/>
                </a:cubicBezTo>
                <a:cubicBezTo>
                  <a:pt x="1191" y="46"/>
                  <a:pt x="1192" y="47"/>
                  <a:pt x="1193" y="47"/>
                </a:cubicBezTo>
                <a:cubicBezTo>
                  <a:pt x="1193" y="48"/>
                  <a:pt x="1195" y="47"/>
                  <a:pt x="1195" y="48"/>
                </a:cubicBezTo>
                <a:cubicBezTo>
                  <a:pt x="1195" y="48"/>
                  <a:pt x="1195" y="49"/>
                  <a:pt x="1195" y="49"/>
                </a:cubicBezTo>
                <a:cubicBezTo>
                  <a:pt x="1195" y="49"/>
                  <a:pt x="1194" y="49"/>
                  <a:pt x="1194" y="49"/>
                </a:cubicBezTo>
                <a:cubicBezTo>
                  <a:pt x="1193" y="49"/>
                  <a:pt x="1192" y="50"/>
                  <a:pt x="1191" y="49"/>
                </a:cubicBezTo>
                <a:cubicBezTo>
                  <a:pt x="1191" y="49"/>
                  <a:pt x="1190" y="49"/>
                  <a:pt x="1189" y="49"/>
                </a:cubicBezTo>
                <a:cubicBezTo>
                  <a:pt x="1188" y="49"/>
                  <a:pt x="1186" y="49"/>
                  <a:pt x="1185" y="49"/>
                </a:cubicBezTo>
                <a:cubicBezTo>
                  <a:pt x="1183" y="48"/>
                  <a:pt x="1181" y="48"/>
                  <a:pt x="1179" y="48"/>
                </a:cubicBezTo>
                <a:cubicBezTo>
                  <a:pt x="1179" y="48"/>
                  <a:pt x="1178" y="48"/>
                  <a:pt x="1178" y="48"/>
                </a:cubicBezTo>
                <a:cubicBezTo>
                  <a:pt x="1178" y="48"/>
                  <a:pt x="1178" y="48"/>
                  <a:pt x="1178" y="49"/>
                </a:cubicBezTo>
                <a:cubicBezTo>
                  <a:pt x="1179" y="50"/>
                  <a:pt x="1180" y="50"/>
                  <a:pt x="1180" y="50"/>
                </a:cubicBezTo>
                <a:cubicBezTo>
                  <a:pt x="1181" y="50"/>
                  <a:pt x="1182" y="50"/>
                  <a:pt x="1183" y="51"/>
                </a:cubicBezTo>
                <a:cubicBezTo>
                  <a:pt x="1183" y="51"/>
                  <a:pt x="1183" y="52"/>
                  <a:pt x="1183" y="52"/>
                </a:cubicBezTo>
                <a:cubicBezTo>
                  <a:pt x="1183" y="52"/>
                  <a:pt x="1184" y="52"/>
                  <a:pt x="1184" y="52"/>
                </a:cubicBezTo>
                <a:cubicBezTo>
                  <a:pt x="1185" y="52"/>
                  <a:pt x="1185" y="52"/>
                  <a:pt x="1185" y="52"/>
                </a:cubicBezTo>
                <a:cubicBezTo>
                  <a:pt x="1186" y="53"/>
                  <a:pt x="1186" y="53"/>
                  <a:pt x="1187" y="53"/>
                </a:cubicBezTo>
                <a:cubicBezTo>
                  <a:pt x="1187" y="53"/>
                  <a:pt x="1188" y="53"/>
                  <a:pt x="1189" y="53"/>
                </a:cubicBezTo>
                <a:cubicBezTo>
                  <a:pt x="1189" y="54"/>
                  <a:pt x="1190" y="54"/>
                  <a:pt x="1190" y="54"/>
                </a:cubicBezTo>
                <a:cubicBezTo>
                  <a:pt x="1191" y="55"/>
                  <a:pt x="1191" y="55"/>
                  <a:pt x="1191" y="55"/>
                </a:cubicBezTo>
                <a:cubicBezTo>
                  <a:pt x="1191" y="56"/>
                  <a:pt x="1193" y="55"/>
                  <a:pt x="1193" y="56"/>
                </a:cubicBezTo>
                <a:cubicBezTo>
                  <a:pt x="1192" y="57"/>
                  <a:pt x="1192" y="57"/>
                  <a:pt x="1191" y="57"/>
                </a:cubicBezTo>
                <a:cubicBezTo>
                  <a:pt x="1190" y="57"/>
                  <a:pt x="1189" y="57"/>
                  <a:pt x="1189" y="56"/>
                </a:cubicBezTo>
                <a:cubicBezTo>
                  <a:pt x="1188" y="56"/>
                  <a:pt x="1188" y="55"/>
                  <a:pt x="1187" y="55"/>
                </a:cubicBezTo>
                <a:cubicBezTo>
                  <a:pt x="1187" y="54"/>
                  <a:pt x="1187" y="54"/>
                  <a:pt x="1186" y="54"/>
                </a:cubicBezTo>
                <a:cubicBezTo>
                  <a:pt x="1186" y="54"/>
                  <a:pt x="1186" y="53"/>
                  <a:pt x="1185" y="53"/>
                </a:cubicBezTo>
                <a:cubicBezTo>
                  <a:pt x="1184" y="53"/>
                  <a:pt x="1183" y="53"/>
                  <a:pt x="1182" y="53"/>
                </a:cubicBezTo>
                <a:cubicBezTo>
                  <a:pt x="1181" y="53"/>
                  <a:pt x="1181" y="52"/>
                  <a:pt x="1180" y="52"/>
                </a:cubicBezTo>
                <a:cubicBezTo>
                  <a:pt x="1180" y="51"/>
                  <a:pt x="1179" y="51"/>
                  <a:pt x="1179" y="51"/>
                </a:cubicBezTo>
                <a:cubicBezTo>
                  <a:pt x="1178" y="51"/>
                  <a:pt x="1178" y="51"/>
                  <a:pt x="1178" y="50"/>
                </a:cubicBezTo>
                <a:cubicBezTo>
                  <a:pt x="1176" y="50"/>
                  <a:pt x="1174" y="49"/>
                  <a:pt x="1172" y="49"/>
                </a:cubicBezTo>
                <a:cubicBezTo>
                  <a:pt x="1170" y="48"/>
                  <a:pt x="1168" y="48"/>
                  <a:pt x="1166" y="48"/>
                </a:cubicBezTo>
                <a:cubicBezTo>
                  <a:pt x="1165" y="47"/>
                  <a:pt x="1164" y="47"/>
                  <a:pt x="1163" y="47"/>
                </a:cubicBezTo>
                <a:cubicBezTo>
                  <a:pt x="1163" y="46"/>
                  <a:pt x="1162" y="46"/>
                  <a:pt x="1161" y="46"/>
                </a:cubicBezTo>
                <a:cubicBezTo>
                  <a:pt x="1160" y="46"/>
                  <a:pt x="1159" y="46"/>
                  <a:pt x="1157" y="46"/>
                </a:cubicBezTo>
                <a:cubicBezTo>
                  <a:pt x="1157" y="46"/>
                  <a:pt x="1156" y="46"/>
                  <a:pt x="1155" y="46"/>
                </a:cubicBezTo>
                <a:cubicBezTo>
                  <a:pt x="1155" y="47"/>
                  <a:pt x="1155" y="48"/>
                  <a:pt x="1154" y="49"/>
                </a:cubicBezTo>
                <a:cubicBezTo>
                  <a:pt x="1154" y="49"/>
                  <a:pt x="1154" y="50"/>
                  <a:pt x="1153" y="50"/>
                </a:cubicBezTo>
                <a:cubicBezTo>
                  <a:pt x="1153" y="51"/>
                  <a:pt x="1153" y="51"/>
                  <a:pt x="1152" y="52"/>
                </a:cubicBezTo>
                <a:cubicBezTo>
                  <a:pt x="1151" y="53"/>
                  <a:pt x="1149" y="54"/>
                  <a:pt x="1149" y="55"/>
                </a:cubicBezTo>
                <a:cubicBezTo>
                  <a:pt x="1149" y="55"/>
                  <a:pt x="1149" y="56"/>
                  <a:pt x="1149" y="56"/>
                </a:cubicBezTo>
                <a:cubicBezTo>
                  <a:pt x="1149" y="57"/>
                  <a:pt x="1149" y="57"/>
                  <a:pt x="1149" y="57"/>
                </a:cubicBezTo>
                <a:cubicBezTo>
                  <a:pt x="1149" y="58"/>
                  <a:pt x="1149" y="58"/>
                  <a:pt x="1149" y="58"/>
                </a:cubicBezTo>
                <a:cubicBezTo>
                  <a:pt x="1149" y="59"/>
                  <a:pt x="1149" y="59"/>
                  <a:pt x="1149" y="59"/>
                </a:cubicBezTo>
                <a:cubicBezTo>
                  <a:pt x="1148" y="59"/>
                  <a:pt x="1148" y="59"/>
                  <a:pt x="1148" y="59"/>
                </a:cubicBezTo>
                <a:cubicBezTo>
                  <a:pt x="1147" y="59"/>
                  <a:pt x="1147" y="59"/>
                  <a:pt x="1147" y="58"/>
                </a:cubicBezTo>
                <a:cubicBezTo>
                  <a:pt x="1147" y="58"/>
                  <a:pt x="1147" y="57"/>
                  <a:pt x="1147" y="57"/>
                </a:cubicBezTo>
                <a:cubicBezTo>
                  <a:pt x="1147" y="56"/>
                  <a:pt x="1146" y="55"/>
                  <a:pt x="1146" y="54"/>
                </a:cubicBezTo>
                <a:cubicBezTo>
                  <a:pt x="1147" y="54"/>
                  <a:pt x="1147" y="53"/>
                  <a:pt x="1148" y="53"/>
                </a:cubicBezTo>
                <a:cubicBezTo>
                  <a:pt x="1148" y="52"/>
                  <a:pt x="1148" y="52"/>
                  <a:pt x="1149" y="52"/>
                </a:cubicBezTo>
                <a:cubicBezTo>
                  <a:pt x="1149" y="51"/>
                  <a:pt x="1150" y="49"/>
                  <a:pt x="1150" y="48"/>
                </a:cubicBezTo>
                <a:cubicBezTo>
                  <a:pt x="1150" y="47"/>
                  <a:pt x="1149" y="47"/>
                  <a:pt x="1149" y="46"/>
                </a:cubicBezTo>
                <a:cubicBezTo>
                  <a:pt x="1148" y="46"/>
                  <a:pt x="1149" y="45"/>
                  <a:pt x="1149" y="45"/>
                </a:cubicBezTo>
                <a:cubicBezTo>
                  <a:pt x="1149" y="44"/>
                  <a:pt x="1149" y="44"/>
                  <a:pt x="1148" y="43"/>
                </a:cubicBezTo>
                <a:cubicBezTo>
                  <a:pt x="1147" y="42"/>
                  <a:pt x="1145" y="41"/>
                  <a:pt x="1144" y="39"/>
                </a:cubicBezTo>
                <a:cubicBezTo>
                  <a:pt x="1142" y="38"/>
                  <a:pt x="1140" y="37"/>
                  <a:pt x="1138" y="36"/>
                </a:cubicBezTo>
                <a:cubicBezTo>
                  <a:pt x="1136" y="36"/>
                  <a:pt x="1135" y="36"/>
                  <a:pt x="1133" y="36"/>
                </a:cubicBezTo>
                <a:cubicBezTo>
                  <a:pt x="1131" y="37"/>
                  <a:pt x="1130" y="37"/>
                  <a:pt x="1129" y="37"/>
                </a:cubicBezTo>
                <a:cubicBezTo>
                  <a:pt x="1128" y="38"/>
                  <a:pt x="1127" y="38"/>
                  <a:pt x="1126" y="38"/>
                </a:cubicBezTo>
                <a:cubicBezTo>
                  <a:pt x="1123" y="39"/>
                  <a:pt x="1120" y="39"/>
                  <a:pt x="1117" y="39"/>
                </a:cubicBezTo>
                <a:cubicBezTo>
                  <a:pt x="1115" y="40"/>
                  <a:pt x="1113" y="40"/>
                  <a:pt x="1112" y="40"/>
                </a:cubicBezTo>
                <a:cubicBezTo>
                  <a:pt x="1111" y="41"/>
                  <a:pt x="1111" y="40"/>
                  <a:pt x="1110" y="40"/>
                </a:cubicBezTo>
                <a:cubicBezTo>
                  <a:pt x="1109" y="40"/>
                  <a:pt x="1109" y="41"/>
                  <a:pt x="1108" y="41"/>
                </a:cubicBezTo>
                <a:cubicBezTo>
                  <a:pt x="1107" y="41"/>
                  <a:pt x="1106" y="41"/>
                  <a:pt x="1105" y="41"/>
                </a:cubicBezTo>
                <a:cubicBezTo>
                  <a:pt x="1102" y="42"/>
                  <a:pt x="1100" y="42"/>
                  <a:pt x="1097" y="42"/>
                </a:cubicBezTo>
                <a:cubicBezTo>
                  <a:pt x="1096" y="42"/>
                  <a:pt x="1095" y="42"/>
                  <a:pt x="1094" y="43"/>
                </a:cubicBezTo>
                <a:cubicBezTo>
                  <a:pt x="1093" y="43"/>
                  <a:pt x="1092" y="43"/>
                  <a:pt x="1091" y="44"/>
                </a:cubicBezTo>
                <a:cubicBezTo>
                  <a:pt x="1090" y="44"/>
                  <a:pt x="1089" y="45"/>
                  <a:pt x="1088" y="45"/>
                </a:cubicBezTo>
                <a:cubicBezTo>
                  <a:pt x="1087" y="45"/>
                  <a:pt x="1086" y="45"/>
                  <a:pt x="1085" y="45"/>
                </a:cubicBezTo>
                <a:cubicBezTo>
                  <a:pt x="1084" y="45"/>
                  <a:pt x="1083" y="45"/>
                  <a:pt x="1082" y="46"/>
                </a:cubicBezTo>
                <a:cubicBezTo>
                  <a:pt x="1082" y="47"/>
                  <a:pt x="1084" y="47"/>
                  <a:pt x="1084" y="47"/>
                </a:cubicBezTo>
                <a:cubicBezTo>
                  <a:pt x="1085" y="48"/>
                  <a:pt x="1085" y="48"/>
                  <a:pt x="1086" y="48"/>
                </a:cubicBezTo>
                <a:cubicBezTo>
                  <a:pt x="1086" y="49"/>
                  <a:pt x="1087" y="49"/>
                  <a:pt x="1087" y="49"/>
                </a:cubicBezTo>
                <a:cubicBezTo>
                  <a:pt x="1088" y="49"/>
                  <a:pt x="1088" y="50"/>
                  <a:pt x="1089" y="50"/>
                </a:cubicBezTo>
                <a:cubicBezTo>
                  <a:pt x="1090" y="50"/>
                  <a:pt x="1090" y="51"/>
                  <a:pt x="1091" y="51"/>
                </a:cubicBezTo>
                <a:cubicBezTo>
                  <a:pt x="1092" y="52"/>
                  <a:pt x="1093" y="52"/>
                  <a:pt x="1095" y="53"/>
                </a:cubicBezTo>
                <a:cubicBezTo>
                  <a:pt x="1097" y="55"/>
                  <a:pt x="1100" y="56"/>
                  <a:pt x="1103" y="57"/>
                </a:cubicBezTo>
                <a:cubicBezTo>
                  <a:pt x="1104" y="58"/>
                  <a:pt x="1104" y="58"/>
                  <a:pt x="1105" y="58"/>
                </a:cubicBezTo>
                <a:cubicBezTo>
                  <a:pt x="1105" y="59"/>
                  <a:pt x="1106" y="59"/>
                  <a:pt x="1107" y="59"/>
                </a:cubicBezTo>
                <a:cubicBezTo>
                  <a:pt x="1107" y="60"/>
                  <a:pt x="1108" y="60"/>
                  <a:pt x="1108" y="60"/>
                </a:cubicBezTo>
                <a:cubicBezTo>
                  <a:pt x="1109" y="61"/>
                  <a:pt x="1109" y="61"/>
                  <a:pt x="1109" y="61"/>
                </a:cubicBezTo>
                <a:cubicBezTo>
                  <a:pt x="1110" y="61"/>
                  <a:pt x="1111" y="62"/>
                  <a:pt x="1111" y="62"/>
                </a:cubicBezTo>
                <a:cubicBezTo>
                  <a:pt x="1111" y="62"/>
                  <a:pt x="1112" y="62"/>
                  <a:pt x="1112" y="63"/>
                </a:cubicBezTo>
                <a:cubicBezTo>
                  <a:pt x="1112" y="63"/>
                  <a:pt x="1111" y="63"/>
                  <a:pt x="1111" y="63"/>
                </a:cubicBezTo>
                <a:cubicBezTo>
                  <a:pt x="1110" y="62"/>
                  <a:pt x="1110" y="62"/>
                  <a:pt x="1109" y="62"/>
                </a:cubicBezTo>
                <a:cubicBezTo>
                  <a:pt x="1108" y="62"/>
                  <a:pt x="1108" y="62"/>
                  <a:pt x="1108" y="61"/>
                </a:cubicBezTo>
                <a:cubicBezTo>
                  <a:pt x="1107" y="59"/>
                  <a:pt x="1105" y="60"/>
                  <a:pt x="1104" y="59"/>
                </a:cubicBezTo>
                <a:cubicBezTo>
                  <a:pt x="1103" y="58"/>
                  <a:pt x="1103" y="58"/>
                  <a:pt x="1103" y="58"/>
                </a:cubicBezTo>
                <a:cubicBezTo>
                  <a:pt x="1103" y="58"/>
                  <a:pt x="1102" y="58"/>
                  <a:pt x="1102" y="57"/>
                </a:cubicBezTo>
                <a:cubicBezTo>
                  <a:pt x="1101" y="57"/>
                  <a:pt x="1100" y="57"/>
                  <a:pt x="1099" y="57"/>
                </a:cubicBezTo>
                <a:cubicBezTo>
                  <a:pt x="1098" y="57"/>
                  <a:pt x="1097" y="57"/>
                  <a:pt x="1096" y="56"/>
                </a:cubicBezTo>
                <a:cubicBezTo>
                  <a:pt x="1095" y="56"/>
                  <a:pt x="1094" y="56"/>
                  <a:pt x="1093" y="56"/>
                </a:cubicBezTo>
                <a:cubicBezTo>
                  <a:pt x="1092" y="56"/>
                  <a:pt x="1091" y="55"/>
                  <a:pt x="1091" y="55"/>
                </a:cubicBezTo>
                <a:cubicBezTo>
                  <a:pt x="1090" y="54"/>
                  <a:pt x="1090" y="54"/>
                  <a:pt x="1090" y="54"/>
                </a:cubicBezTo>
                <a:cubicBezTo>
                  <a:pt x="1090" y="53"/>
                  <a:pt x="1091" y="53"/>
                  <a:pt x="1091" y="53"/>
                </a:cubicBezTo>
                <a:cubicBezTo>
                  <a:pt x="1091" y="52"/>
                  <a:pt x="1089" y="51"/>
                  <a:pt x="1089" y="51"/>
                </a:cubicBezTo>
                <a:cubicBezTo>
                  <a:pt x="1088" y="50"/>
                  <a:pt x="1088" y="50"/>
                  <a:pt x="1087" y="49"/>
                </a:cubicBezTo>
                <a:cubicBezTo>
                  <a:pt x="1087" y="49"/>
                  <a:pt x="1086" y="49"/>
                  <a:pt x="1085" y="49"/>
                </a:cubicBezTo>
                <a:cubicBezTo>
                  <a:pt x="1084" y="49"/>
                  <a:pt x="1084" y="49"/>
                  <a:pt x="1084" y="49"/>
                </a:cubicBezTo>
                <a:cubicBezTo>
                  <a:pt x="1083" y="49"/>
                  <a:pt x="1082" y="49"/>
                  <a:pt x="1082" y="49"/>
                </a:cubicBezTo>
                <a:cubicBezTo>
                  <a:pt x="1081" y="49"/>
                  <a:pt x="1080" y="49"/>
                  <a:pt x="1079" y="49"/>
                </a:cubicBezTo>
                <a:cubicBezTo>
                  <a:pt x="1078" y="50"/>
                  <a:pt x="1077" y="50"/>
                  <a:pt x="1075" y="50"/>
                </a:cubicBezTo>
                <a:cubicBezTo>
                  <a:pt x="1074" y="50"/>
                  <a:pt x="1073" y="50"/>
                  <a:pt x="1072" y="51"/>
                </a:cubicBezTo>
                <a:cubicBezTo>
                  <a:pt x="1070" y="51"/>
                  <a:pt x="1068" y="51"/>
                  <a:pt x="1067" y="52"/>
                </a:cubicBezTo>
                <a:cubicBezTo>
                  <a:pt x="1066" y="52"/>
                  <a:pt x="1065" y="52"/>
                  <a:pt x="1065" y="52"/>
                </a:cubicBezTo>
                <a:cubicBezTo>
                  <a:pt x="1064" y="52"/>
                  <a:pt x="1064" y="52"/>
                  <a:pt x="1063" y="52"/>
                </a:cubicBezTo>
                <a:cubicBezTo>
                  <a:pt x="1062" y="52"/>
                  <a:pt x="1062" y="52"/>
                  <a:pt x="1061" y="52"/>
                </a:cubicBezTo>
                <a:cubicBezTo>
                  <a:pt x="1060" y="52"/>
                  <a:pt x="1059" y="53"/>
                  <a:pt x="1060" y="54"/>
                </a:cubicBezTo>
                <a:cubicBezTo>
                  <a:pt x="1060" y="54"/>
                  <a:pt x="1060" y="55"/>
                  <a:pt x="1061" y="55"/>
                </a:cubicBezTo>
                <a:cubicBezTo>
                  <a:pt x="1061" y="56"/>
                  <a:pt x="1062" y="56"/>
                  <a:pt x="1062" y="56"/>
                </a:cubicBezTo>
                <a:cubicBezTo>
                  <a:pt x="1063" y="57"/>
                  <a:pt x="1063" y="57"/>
                  <a:pt x="1064" y="58"/>
                </a:cubicBezTo>
                <a:cubicBezTo>
                  <a:pt x="1064" y="60"/>
                  <a:pt x="1063" y="61"/>
                  <a:pt x="1062" y="62"/>
                </a:cubicBezTo>
                <a:cubicBezTo>
                  <a:pt x="1062" y="62"/>
                  <a:pt x="1061" y="63"/>
                  <a:pt x="1061" y="64"/>
                </a:cubicBezTo>
                <a:cubicBezTo>
                  <a:pt x="1061" y="65"/>
                  <a:pt x="1062" y="65"/>
                  <a:pt x="1062" y="65"/>
                </a:cubicBezTo>
                <a:cubicBezTo>
                  <a:pt x="1063" y="66"/>
                  <a:pt x="1063" y="67"/>
                  <a:pt x="1063" y="67"/>
                </a:cubicBezTo>
                <a:cubicBezTo>
                  <a:pt x="1063" y="68"/>
                  <a:pt x="1063" y="69"/>
                  <a:pt x="1063" y="70"/>
                </a:cubicBezTo>
                <a:cubicBezTo>
                  <a:pt x="1062" y="70"/>
                  <a:pt x="1061" y="70"/>
                  <a:pt x="1060" y="71"/>
                </a:cubicBezTo>
                <a:cubicBezTo>
                  <a:pt x="1059" y="71"/>
                  <a:pt x="1059" y="72"/>
                  <a:pt x="1058" y="71"/>
                </a:cubicBezTo>
                <a:cubicBezTo>
                  <a:pt x="1057" y="71"/>
                  <a:pt x="1056" y="71"/>
                  <a:pt x="1056" y="71"/>
                </a:cubicBezTo>
                <a:cubicBezTo>
                  <a:pt x="1055" y="70"/>
                  <a:pt x="1054" y="70"/>
                  <a:pt x="1053" y="69"/>
                </a:cubicBezTo>
                <a:cubicBezTo>
                  <a:pt x="1053" y="69"/>
                  <a:pt x="1052" y="69"/>
                  <a:pt x="1051" y="68"/>
                </a:cubicBezTo>
                <a:cubicBezTo>
                  <a:pt x="1050" y="68"/>
                  <a:pt x="1049" y="68"/>
                  <a:pt x="1049" y="68"/>
                </a:cubicBezTo>
                <a:cubicBezTo>
                  <a:pt x="1048" y="68"/>
                  <a:pt x="1047" y="68"/>
                  <a:pt x="1047" y="68"/>
                </a:cubicBezTo>
                <a:cubicBezTo>
                  <a:pt x="1045" y="68"/>
                  <a:pt x="1043" y="68"/>
                  <a:pt x="1042" y="68"/>
                </a:cubicBezTo>
                <a:cubicBezTo>
                  <a:pt x="1041" y="69"/>
                  <a:pt x="1040" y="69"/>
                  <a:pt x="1039" y="69"/>
                </a:cubicBezTo>
                <a:cubicBezTo>
                  <a:pt x="1038" y="69"/>
                  <a:pt x="1038" y="69"/>
                  <a:pt x="1037" y="70"/>
                </a:cubicBezTo>
                <a:cubicBezTo>
                  <a:pt x="1037" y="71"/>
                  <a:pt x="1038" y="72"/>
                  <a:pt x="1038" y="72"/>
                </a:cubicBezTo>
                <a:cubicBezTo>
                  <a:pt x="1038" y="73"/>
                  <a:pt x="1039" y="73"/>
                  <a:pt x="1039" y="74"/>
                </a:cubicBezTo>
                <a:cubicBezTo>
                  <a:pt x="1040" y="75"/>
                  <a:pt x="1040" y="75"/>
                  <a:pt x="1041" y="76"/>
                </a:cubicBezTo>
                <a:cubicBezTo>
                  <a:pt x="1041" y="76"/>
                  <a:pt x="1042" y="77"/>
                  <a:pt x="1042" y="77"/>
                </a:cubicBezTo>
                <a:cubicBezTo>
                  <a:pt x="1043" y="78"/>
                  <a:pt x="1043" y="79"/>
                  <a:pt x="1043" y="80"/>
                </a:cubicBezTo>
                <a:cubicBezTo>
                  <a:pt x="1043" y="79"/>
                  <a:pt x="1042" y="79"/>
                  <a:pt x="1042" y="78"/>
                </a:cubicBezTo>
                <a:cubicBezTo>
                  <a:pt x="1042" y="78"/>
                  <a:pt x="1041" y="77"/>
                  <a:pt x="1041" y="77"/>
                </a:cubicBezTo>
                <a:cubicBezTo>
                  <a:pt x="1040" y="76"/>
                  <a:pt x="1040" y="76"/>
                  <a:pt x="1039" y="75"/>
                </a:cubicBezTo>
                <a:cubicBezTo>
                  <a:pt x="1038" y="75"/>
                  <a:pt x="1038" y="74"/>
                  <a:pt x="1037" y="74"/>
                </a:cubicBezTo>
                <a:cubicBezTo>
                  <a:pt x="1037" y="73"/>
                  <a:pt x="1037" y="73"/>
                  <a:pt x="1037" y="72"/>
                </a:cubicBezTo>
                <a:cubicBezTo>
                  <a:pt x="1037" y="72"/>
                  <a:pt x="1037" y="71"/>
                  <a:pt x="1037" y="71"/>
                </a:cubicBezTo>
                <a:cubicBezTo>
                  <a:pt x="1036" y="71"/>
                  <a:pt x="1036" y="72"/>
                  <a:pt x="1035" y="72"/>
                </a:cubicBezTo>
                <a:cubicBezTo>
                  <a:pt x="1035" y="72"/>
                  <a:pt x="1034" y="73"/>
                  <a:pt x="1034" y="73"/>
                </a:cubicBezTo>
                <a:cubicBezTo>
                  <a:pt x="1033" y="73"/>
                  <a:pt x="1033" y="73"/>
                  <a:pt x="1032" y="73"/>
                </a:cubicBezTo>
                <a:cubicBezTo>
                  <a:pt x="1031" y="74"/>
                  <a:pt x="1030" y="74"/>
                  <a:pt x="1029" y="75"/>
                </a:cubicBezTo>
                <a:cubicBezTo>
                  <a:pt x="1028" y="75"/>
                  <a:pt x="1028" y="75"/>
                  <a:pt x="1027" y="76"/>
                </a:cubicBezTo>
                <a:cubicBezTo>
                  <a:pt x="1026" y="76"/>
                  <a:pt x="1025" y="76"/>
                  <a:pt x="1023" y="77"/>
                </a:cubicBezTo>
                <a:cubicBezTo>
                  <a:pt x="1021" y="78"/>
                  <a:pt x="1018" y="79"/>
                  <a:pt x="1016" y="80"/>
                </a:cubicBezTo>
                <a:cubicBezTo>
                  <a:pt x="1014" y="81"/>
                  <a:pt x="1013" y="81"/>
                  <a:pt x="1012" y="82"/>
                </a:cubicBezTo>
                <a:cubicBezTo>
                  <a:pt x="1011" y="82"/>
                  <a:pt x="1010" y="83"/>
                  <a:pt x="1008" y="83"/>
                </a:cubicBezTo>
                <a:cubicBezTo>
                  <a:pt x="1006" y="85"/>
                  <a:pt x="1003" y="86"/>
                  <a:pt x="1000" y="87"/>
                </a:cubicBezTo>
                <a:cubicBezTo>
                  <a:pt x="999" y="87"/>
                  <a:pt x="998" y="88"/>
                  <a:pt x="997" y="88"/>
                </a:cubicBezTo>
                <a:cubicBezTo>
                  <a:pt x="997" y="88"/>
                  <a:pt x="997" y="88"/>
                  <a:pt x="996" y="89"/>
                </a:cubicBezTo>
                <a:cubicBezTo>
                  <a:pt x="996" y="89"/>
                  <a:pt x="995" y="89"/>
                  <a:pt x="995" y="89"/>
                </a:cubicBezTo>
                <a:cubicBezTo>
                  <a:pt x="995" y="89"/>
                  <a:pt x="994" y="89"/>
                  <a:pt x="994" y="89"/>
                </a:cubicBezTo>
                <a:cubicBezTo>
                  <a:pt x="993" y="90"/>
                  <a:pt x="992" y="90"/>
                  <a:pt x="991" y="91"/>
                </a:cubicBezTo>
                <a:cubicBezTo>
                  <a:pt x="991" y="91"/>
                  <a:pt x="991" y="91"/>
                  <a:pt x="990" y="92"/>
                </a:cubicBezTo>
                <a:cubicBezTo>
                  <a:pt x="990" y="92"/>
                  <a:pt x="990" y="92"/>
                  <a:pt x="990" y="93"/>
                </a:cubicBezTo>
                <a:cubicBezTo>
                  <a:pt x="990" y="93"/>
                  <a:pt x="990" y="95"/>
                  <a:pt x="990" y="95"/>
                </a:cubicBezTo>
                <a:cubicBezTo>
                  <a:pt x="991" y="95"/>
                  <a:pt x="991" y="96"/>
                  <a:pt x="992" y="96"/>
                </a:cubicBezTo>
                <a:cubicBezTo>
                  <a:pt x="992" y="96"/>
                  <a:pt x="993" y="95"/>
                  <a:pt x="993" y="96"/>
                </a:cubicBezTo>
                <a:cubicBezTo>
                  <a:pt x="994" y="96"/>
                  <a:pt x="994" y="96"/>
                  <a:pt x="994" y="96"/>
                </a:cubicBezTo>
                <a:cubicBezTo>
                  <a:pt x="995" y="97"/>
                  <a:pt x="995" y="98"/>
                  <a:pt x="996" y="98"/>
                </a:cubicBezTo>
                <a:cubicBezTo>
                  <a:pt x="996" y="98"/>
                  <a:pt x="998" y="98"/>
                  <a:pt x="998" y="98"/>
                </a:cubicBezTo>
                <a:cubicBezTo>
                  <a:pt x="999" y="98"/>
                  <a:pt x="1000" y="98"/>
                  <a:pt x="1001" y="98"/>
                </a:cubicBezTo>
                <a:cubicBezTo>
                  <a:pt x="1002" y="97"/>
                  <a:pt x="1002" y="97"/>
                  <a:pt x="1003" y="97"/>
                </a:cubicBezTo>
                <a:cubicBezTo>
                  <a:pt x="1004" y="97"/>
                  <a:pt x="1004" y="97"/>
                  <a:pt x="1004" y="97"/>
                </a:cubicBezTo>
                <a:cubicBezTo>
                  <a:pt x="1005" y="97"/>
                  <a:pt x="1005" y="98"/>
                  <a:pt x="1005" y="98"/>
                </a:cubicBezTo>
                <a:cubicBezTo>
                  <a:pt x="1006" y="99"/>
                  <a:pt x="1006" y="99"/>
                  <a:pt x="1007" y="99"/>
                </a:cubicBezTo>
                <a:cubicBezTo>
                  <a:pt x="1007" y="100"/>
                  <a:pt x="1008" y="100"/>
                  <a:pt x="1009" y="100"/>
                </a:cubicBezTo>
                <a:cubicBezTo>
                  <a:pt x="1010" y="99"/>
                  <a:pt x="1010" y="99"/>
                  <a:pt x="1011" y="99"/>
                </a:cubicBezTo>
                <a:cubicBezTo>
                  <a:pt x="1012" y="99"/>
                  <a:pt x="1013" y="98"/>
                  <a:pt x="1013" y="98"/>
                </a:cubicBezTo>
                <a:cubicBezTo>
                  <a:pt x="1014" y="97"/>
                  <a:pt x="1015" y="97"/>
                  <a:pt x="1016" y="97"/>
                </a:cubicBezTo>
                <a:cubicBezTo>
                  <a:pt x="1017" y="98"/>
                  <a:pt x="1018" y="98"/>
                  <a:pt x="1019" y="98"/>
                </a:cubicBezTo>
                <a:cubicBezTo>
                  <a:pt x="1021" y="97"/>
                  <a:pt x="1023" y="98"/>
                  <a:pt x="1024" y="96"/>
                </a:cubicBezTo>
                <a:cubicBezTo>
                  <a:pt x="1025" y="96"/>
                  <a:pt x="1025" y="95"/>
                  <a:pt x="1025" y="95"/>
                </a:cubicBezTo>
                <a:cubicBezTo>
                  <a:pt x="1026" y="94"/>
                  <a:pt x="1026" y="94"/>
                  <a:pt x="1027" y="94"/>
                </a:cubicBezTo>
                <a:cubicBezTo>
                  <a:pt x="1027" y="94"/>
                  <a:pt x="1028" y="93"/>
                  <a:pt x="1028" y="93"/>
                </a:cubicBezTo>
                <a:cubicBezTo>
                  <a:pt x="1029" y="93"/>
                  <a:pt x="1028" y="94"/>
                  <a:pt x="1028" y="95"/>
                </a:cubicBezTo>
                <a:cubicBezTo>
                  <a:pt x="1028" y="95"/>
                  <a:pt x="1028" y="95"/>
                  <a:pt x="1028" y="95"/>
                </a:cubicBezTo>
                <a:cubicBezTo>
                  <a:pt x="1029" y="96"/>
                  <a:pt x="1029" y="95"/>
                  <a:pt x="1029" y="96"/>
                </a:cubicBezTo>
                <a:cubicBezTo>
                  <a:pt x="1029" y="96"/>
                  <a:pt x="1029" y="96"/>
                  <a:pt x="1029" y="96"/>
                </a:cubicBezTo>
                <a:cubicBezTo>
                  <a:pt x="1028" y="97"/>
                  <a:pt x="1028" y="96"/>
                  <a:pt x="1028" y="97"/>
                </a:cubicBezTo>
                <a:cubicBezTo>
                  <a:pt x="1027" y="97"/>
                  <a:pt x="1027" y="97"/>
                  <a:pt x="1027" y="97"/>
                </a:cubicBezTo>
                <a:cubicBezTo>
                  <a:pt x="1026" y="98"/>
                  <a:pt x="1025" y="98"/>
                  <a:pt x="1024" y="98"/>
                </a:cubicBezTo>
                <a:cubicBezTo>
                  <a:pt x="1024" y="98"/>
                  <a:pt x="1024" y="98"/>
                  <a:pt x="1023" y="99"/>
                </a:cubicBezTo>
                <a:cubicBezTo>
                  <a:pt x="1023" y="99"/>
                  <a:pt x="1022" y="99"/>
                  <a:pt x="1022" y="99"/>
                </a:cubicBezTo>
                <a:cubicBezTo>
                  <a:pt x="1021" y="99"/>
                  <a:pt x="1021" y="99"/>
                  <a:pt x="1020" y="99"/>
                </a:cubicBezTo>
                <a:cubicBezTo>
                  <a:pt x="1019" y="100"/>
                  <a:pt x="1018" y="99"/>
                  <a:pt x="1018" y="100"/>
                </a:cubicBezTo>
                <a:cubicBezTo>
                  <a:pt x="1019" y="100"/>
                  <a:pt x="1019" y="101"/>
                  <a:pt x="1019" y="101"/>
                </a:cubicBezTo>
                <a:cubicBezTo>
                  <a:pt x="1019" y="101"/>
                  <a:pt x="1019" y="102"/>
                  <a:pt x="1018" y="102"/>
                </a:cubicBezTo>
                <a:cubicBezTo>
                  <a:pt x="1018" y="102"/>
                  <a:pt x="1017" y="103"/>
                  <a:pt x="1017" y="103"/>
                </a:cubicBezTo>
                <a:cubicBezTo>
                  <a:pt x="1017" y="104"/>
                  <a:pt x="1018" y="104"/>
                  <a:pt x="1018" y="105"/>
                </a:cubicBezTo>
                <a:cubicBezTo>
                  <a:pt x="1018" y="106"/>
                  <a:pt x="1018" y="106"/>
                  <a:pt x="1018" y="106"/>
                </a:cubicBezTo>
                <a:cubicBezTo>
                  <a:pt x="1019" y="107"/>
                  <a:pt x="1019" y="107"/>
                  <a:pt x="1019" y="107"/>
                </a:cubicBezTo>
                <a:cubicBezTo>
                  <a:pt x="1020" y="108"/>
                  <a:pt x="1019" y="109"/>
                  <a:pt x="1018" y="109"/>
                </a:cubicBezTo>
                <a:cubicBezTo>
                  <a:pt x="1018" y="110"/>
                  <a:pt x="1017" y="111"/>
                  <a:pt x="1017" y="111"/>
                </a:cubicBezTo>
                <a:cubicBezTo>
                  <a:pt x="1016" y="112"/>
                  <a:pt x="1016" y="113"/>
                  <a:pt x="1015" y="114"/>
                </a:cubicBezTo>
                <a:cubicBezTo>
                  <a:pt x="1015" y="115"/>
                  <a:pt x="1014" y="116"/>
                  <a:pt x="1013" y="117"/>
                </a:cubicBezTo>
                <a:cubicBezTo>
                  <a:pt x="1013" y="118"/>
                  <a:pt x="1012" y="118"/>
                  <a:pt x="1012" y="119"/>
                </a:cubicBezTo>
                <a:cubicBezTo>
                  <a:pt x="1011" y="120"/>
                  <a:pt x="1010" y="121"/>
                  <a:pt x="1009" y="122"/>
                </a:cubicBezTo>
                <a:cubicBezTo>
                  <a:pt x="1008" y="122"/>
                  <a:pt x="1007" y="123"/>
                  <a:pt x="1006" y="123"/>
                </a:cubicBezTo>
                <a:cubicBezTo>
                  <a:pt x="1006" y="123"/>
                  <a:pt x="1006" y="122"/>
                  <a:pt x="1005" y="122"/>
                </a:cubicBezTo>
                <a:cubicBezTo>
                  <a:pt x="1005" y="122"/>
                  <a:pt x="1005" y="123"/>
                  <a:pt x="1004" y="123"/>
                </a:cubicBezTo>
                <a:cubicBezTo>
                  <a:pt x="1004" y="123"/>
                  <a:pt x="1004" y="123"/>
                  <a:pt x="1004" y="122"/>
                </a:cubicBezTo>
                <a:cubicBezTo>
                  <a:pt x="1003" y="122"/>
                  <a:pt x="1003" y="122"/>
                  <a:pt x="1003" y="122"/>
                </a:cubicBezTo>
                <a:cubicBezTo>
                  <a:pt x="1002" y="122"/>
                  <a:pt x="1002" y="123"/>
                  <a:pt x="1002" y="123"/>
                </a:cubicBezTo>
                <a:cubicBezTo>
                  <a:pt x="1001" y="123"/>
                  <a:pt x="1001" y="122"/>
                  <a:pt x="1000" y="122"/>
                </a:cubicBezTo>
                <a:cubicBezTo>
                  <a:pt x="1000" y="122"/>
                  <a:pt x="999" y="122"/>
                  <a:pt x="998" y="122"/>
                </a:cubicBezTo>
                <a:cubicBezTo>
                  <a:pt x="998" y="122"/>
                  <a:pt x="998" y="123"/>
                  <a:pt x="997" y="123"/>
                </a:cubicBezTo>
                <a:cubicBezTo>
                  <a:pt x="997" y="123"/>
                  <a:pt x="997" y="122"/>
                  <a:pt x="997" y="122"/>
                </a:cubicBezTo>
                <a:cubicBezTo>
                  <a:pt x="996" y="122"/>
                  <a:pt x="996" y="122"/>
                  <a:pt x="995" y="122"/>
                </a:cubicBezTo>
                <a:cubicBezTo>
                  <a:pt x="995" y="123"/>
                  <a:pt x="995" y="122"/>
                  <a:pt x="994" y="122"/>
                </a:cubicBezTo>
                <a:cubicBezTo>
                  <a:pt x="992" y="122"/>
                  <a:pt x="991" y="122"/>
                  <a:pt x="989" y="123"/>
                </a:cubicBezTo>
                <a:cubicBezTo>
                  <a:pt x="988" y="123"/>
                  <a:pt x="987" y="123"/>
                  <a:pt x="986" y="123"/>
                </a:cubicBezTo>
                <a:cubicBezTo>
                  <a:pt x="984" y="123"/>
                  <a:pt x="982" y="124"/>
                  <a:pt x="981" y="124"/>
                </a:cubicBezTo>
                <a:cubicBezTo>
                  <a:pt x="980" y="125"/>
                  <a:pt x="978" y="125"/>
                  <a:pt x="977" y="125"/>
                </a:cubicBezTo>
                <a:cubicBezTo>
                  <a:pt x="976" y="126"/>
                  <a:pt x="975" y="126"/>
                  <a:pt x="974" y="126"/>
                </a:cubicBezTo>
                <a:cubicBezTo>
                  <a:pt x="973" y="126"/>
                  <a:pt x="972" y="126"/>
                  <a:pt x="971" y="127"/>
                </a:cubicBezTo>
                <a:cubicBezTo>
                  <a:pt x="970" y="128"/>
                  <a:pt x="972" y="128"/>
                  <a:pt x="972" y="128"/>
                </a:cubicBezTo>
                <a:cubicBezTo>
                  <a:pt x="973" y="128"/>
                  <a:pt x="974" y="128"/>
                  <a:pt x="975" y="129"/>
                </a:cubicBezTo>
                <a:cubicBezTo>
                  <a:pt x="975" y="130"/>
                  <a:pt x="974" y="130"/>
                  <a:pt x="973" y="130"/>
                </a:cubicBezTo>
                <a:cubicBezTo>
                  <a:pt x="972" y="130"/>
                  <a:pt x="971" y="130"/>
                  <a:pt x="970" y="131"/>
                </a:cubicBezTo>
                <a:cubicBezTo>
                  <a:pt x="969" y="131"/>
                  <a:pt x="968" y="131"/>
                  <a:pt x="967" y="131"/>
                </a:cubicBezTo>
                <a:cubicBezTo>
                  <a:pt x="965" y="132"/>
                  <a:pt x="962" y="132"/>
                  <a:pt x="959" y="134"/>
                </a:cubicBezTo>
                <a:cubicBezTo>
                  <a:pt x="958" y="134"/>
                  <a:pt x="956" y="135"/>
                  <a:pt x="954" y="135"/>
                </a:cubicBezTo>
                <a:cubicBezTo>
                  <a:pt x="953" y="135"/>
                  <a:pt x="952" y="135"/>
                  <a:pt x="951" y="135"/>
                </a:cubicBezTo>
                <a:cubicBezTo>
                  <a:pt x="950" y="135"/>
                  <a:pt x="948" y="135"/>
                  <a:pt x="947" y="135"/>
                </a:cubicBezTo>
                <a:cubicBezTo>
                  <a:pt x="946" y="135"/>
                  <a:pt x="944" y="135"/>
                  <a:pt x="943" y="136"/>
                </a:cubicBezTo>
                <a:cubicBezTo>
                  <a:pt x="941" y="136"/>
                  <a:pt x="940" y="136"/>
                  <a:pt x="939" y="137"/>
                </a:cubicBezTo>
                <a:cubicBezTo>
                  <a:pt x="937" y="137"/>
                  <a:pt x="935" y="137"/>
                  <a:pt x="933" y="137"/>
                </a:cubicBezTo>
                <a:cubicBezTo>
                  <a:pt x="933" y="137"/>
                  <a:pt x="932" y="137"/>
                  <a:pt x="932" y="137"/>
                </a:cubicBezTo>
                <a:cubicBezTo>
                  <a:pt x="931" y="138"/>
                  <a:pt x="932" y="139"/>
                  <a:pt x="932" y="139"/>
                </a:cubicBezTo>
                <a:cubicBezTo>
                  <a:pt x="932" y="140"/>
                  <a:pt x="931" y="140"/>
                  <a:pt x="930" y="141"/>
                </a:cubicBezTo>
                <a:cubicBezTo>
                  <a:pt x="930" y="141"/>
                  <a:pt x="929" y="142"/>
                  <a:pt x="929" y="143"/>
                </a:cubicBezTo>
                <a:cubicBezTo>
                  <a:pt x="929" y="144"/>
                  <a:pt x="929" y="144"/>
                  <a:pt x="928" y="145"/>
                </a:cubicBezTo>
                <a:cubicBezTo>
                  <a:pt x="928" y="145"/>
                  <a:pt x="927" y="146"/>
                  <a:pt x="927" y="146"/>
                </a:cubicBezTo>
                <a:cubicBezTo>
                  <a:pt x="927" y="147"/>
                  <a:pt x="929" y="147"/>
                  <a:pt x="929" y="147"/>
                </a:cubicBezTo>
                <a:cubicBezTo>
                  <a:pt x="930" y="147"/>
                  <a:pt x="931" y="148"/>
                  <a:pt x="932" y="148"/>
                </a:cubicBezTo>
                <a:cubicBezTo>
                  <a:pt x="934" y="149"/>
                  <a:pt x="936" y="149"/>
                  <a:pt x="938" y="150"/>
                </a:cubicBezTo>
                <a:cubicBezTo>
                  <a:pt x="939" y="150"/>
                  <a:pt x="940" y="151"/>
                  <a:pt x="941" y="151"/>
                </a:cubicBezTo>
                <a:cubicBezTo>
                  <a:pt x="942" y="152"/>
                  <a:pt x="943" y="152"/>
                  <a:pt x="944" y="152"/>
                </a:cubicBezTo>
                <a:cubicBezTo>
                  <a:pt x="945" y="153"/>
                  <a:pt x="946" y="153"/>
                  <a:pt x="947" y="153"/>
                </a:cubicBezTo>
                <a:cubicBezTo>
                  <a:pt x="947" y="153"/>
                  <a:pt x="948" y="153"/>
                  <a:pt x="948" y="154"/>
                </a:cubicBezTo>
                <a:cubicBezTo>
                  <a:pt x="948" y="154"/>
                  <a:pt x="947" y="154"/>
                  <a:pt x="947" y="154"/>
                </a:cubicBezTo>
                <a:cubicBezTo>
                  <a:pt x="947" y="155"/>
                  <a:pt x="947" y="156"/>
                  <a:pt x="948" y="156"/>
                </a:cubicBezTo>
                <a:cubicBezTo>
                  <a:pt x="949" y="156"/>
                  <a:pt x="950" y="156"/>
                  <a:pt x="951" y="156"/>
                </a:cubicBezTo>
                <a:cubicBezTo>
                  <a:pt x="952" y="156"/>
                  <a:pt x="954" y="155"/>
                  <a:pt x="956" y="155"/>
                </a:cubicBezTo>
                <a:cubicBezTo>
                  <a:pt x="957" y="155"/>
                  <a:pt x="958" y="155"/>
                  <a:pt x="959" y="155"/>
                </a:cubicBezTo>
                <a:cubicBezTo>
                  <a:pt x="959" y="155"/>
                  <a:pt x="959" y="154"/>
                  <a:pt x="959" y="155"/>
                </a:cubicBezTo>
                <a:cubicBezTo>
                  <a:pt x="959" y="155"/>
                  <a:pt x="958" y="156"/>
                  <a:pt x="958" y="156"/>
                </a:cubicBezTo>
                <a:cubicBezTo>
                  <a:pt x="958" y="156"/>
                  <a:pt x="957" y="156"/>
                  <a:pt x="957" y="156"/>
                </a:cubicBezTo>
                <a:cubicBezTo>
                  <a:pt x="956" y="156"/>
                  <a:pt x="956" y="156"/>
                  <a:pt x="956" y="157"/>
                </a:cubicBezTo>
                <a:cubicBezTo>
                  <a:pt x="956" y="157"/>
                  <a:pt x="954" y="158"/>
                  <a:pt x="954" y="158"/>
                </a:cubicBezTo>
                <a:cubicBezTo>
                  <a:pt x="955" y="158"/>
                  <a:pt x="955" y="158"/>
                  <a:pt x="956" y="158"/>
                </a:cubicBezTo>
                <a:cubicBezTo>
                  <a:pt x="956" y="158"/>
                  <a:pt x="956" y="158"/>
                  <a:pt x="957" y="158"/>
                </a:cubicBezTo>
                <a:cubicBezTo>
                  <a:pt x="958" y="159"/>
                  <a:pt x="959" y="159"/>
                  <a:pt x="959" y="159"/>
                </a:cubicBezTo>
                <a:cubicBezTo>
                  <a:pt x="961" y="159"/>
                  <a:pt x="962" y="158"/>
                  <a:pt x="963" y="158"/>
                </a:cubicBezTo>
                <a:cubicBezTo>
                  <a:pt x="963" y="157"/>
                  <a:pt x="964" y="157"/>
                  <a:pt x="965" y="157"/>
                </a:cubicBezTo>
                <a:cubicBezTo>
                  <a:pt x="965" y="157"/>
                  <a:pt x="966" y="157"/>
                  <a:pt x="967" y="157"/>
                </a:cubicBezTo>
                <a:cubicBezTo>
                  <a:pt x="968" y="157"/>
                  <a:pt x="968" y="158"/>
                  <a:pt x="967" y="158"/>
                </a:cubicBezTo>
                <a:cubicBezTo>
                  <a:pt x="966" y="158"/>
                  <a:pt x="965" y="158"/>
                  <a:pt x="965" y="159"/>
                </a:cubicBezTo>
                <a:cubicBezTo>
                  <a:pt x="966" y="160"/>
                  <a:pt x="966" y="160"/>
                  <a:pt x="967" y="160"/>
                </a:cubicBezTo>
                <a:cubicBezTo>
                  <a:pt x="967" y="161"/>
                  <a:pt x="968" y="161"/>
                  <a:pt x="969" y="162"/>
                </a:cubicBezTo>
                <a:cubicBezTo>
                  <a:pt x="969" y="162"/>
                  <a:pt x="970" y="163"/>
                  <a:pt x="970" y="163"/>
                </a:cubicBezTo>
                <a:cubicBezTo>
                  <a:pt x="971" y="163"/>
                  <a:pt x="972" y="163"/>
                  <a:pt x="973" y="163"/>
                </a:cubicBezTo>
                <a:cubicBezTo>
                  <a:pt x="974" y="163"/>
                  <a:pt x="975" y="163"/>
                  <a:pt x="976" y="162"/>
                </a:cubicBezTo>
                <a:cubicBezTo>
                  <a:pt x="976" y="162"/>
                  <a:pt x="977" y="162"/>
                  <a:pt x="977" y="161"/>
                </a:cubicBezTo>
                <a:cubicBezTo>
                  <a:pt x="977" y="161"/>
                  <a:pt x="977" y="161"/>
                  <a:pt x="977" y="160"/>
                </a:cubicBezTo>
                <a:cubicBezTo>
                  <a:pt x="978" y="160"/>
                  <a:pt x="978" y="160"/>
                  <a:pt x="979" y="160"/>
                </a:cubicBezTo>
                <a:cubicBezTo>
                  <a:pt x="979" y="161"/>
                  <a:pt x="979" y="161"/>
                  <a:pt x="980" y="161"/>
                </a:cubicBezTo>
                <a:cubicBezTo>
                  <a:pt x="980" y="161"/>
                  <a:pt x="980" y="162"/>
                  <a:pt x="980" y="162"/>
                </a:cubicBezTo>
                <a:cubicBezTo>
                  <a:pt x="981" y="162"/>
                  <a:pt x="982" y="162"/>
                  <a:pt x="983" y="162"/>
                </a:cubicBezTo>
                <a:cubicBezTo>
                  <a:pt x="984" y="163"/>
                  <a:pt x="986" y="163"/>
                  <a:pt x="987" y="163"/>
                </a:cubicBezTo>
                <a:cubicBezTo>
                  <a:pt x="987" y="163"/>
                  <a:pt x="988" y="163"/>
                  <a:pt x="988" y="162"/>
                </a:cubicBezTo>
                <a:cubicBezTo>
                  <a:pt x="989" y="162"/>
                  <a:pt x="990" y="162"/>
                  <a:pt x="991" y="161"/>
                </a:cubicBezTo>
                <a:cubicBezTo>
                  <a:pt x="992" y="161"/>
                  <a:pt x="993" y="160"/>
                  <a:pt x="994" y="160"/>
                </a:cubicBezTo>
                <a:cubicBezTo>
                  <a:pt x="996" y="160"/>
                  <a:pt x="997" y="160"/>
                  <a:pt x="999" y="160"/>
                </a:cubicBezTo>
                <a:cubicBezTo>
                  <a:pt x="1000" y="160"/>
                  <a:pt x="1001" y="161"/>
                  <a:pt x="1003" y="161"/>
                </a:cubicBezTo>
                <a:cubicBezTo>
                  <a:pt x="1003" y="161"/>
                  <a:pt x="1005" y="161"/>
                  <a:pt x="1005" y="161"/>
                </a:cubicBezTo>
                <a:cubicBezTo>
                  <a:pt x="1006" y="162"/>
                  <a:pt x="1006" y="162"/>
                  <a:pt x="1006" y="162"/>
                </a:cubicBezTo>
                <a:cubicBezTo>
                  <a:pt x="1006" y="163"/>
                  <a:pt x="1006" y="163"/>
                  <a:pt x="1007" y="163"/>
                </a:cubicBezTo>
                <a:cubicBezTo>
                  <a:pt x="1007" y="164"/>
                  <a:pt x="1006" y="164"/>
                  <a:pt x="1005" y="164"/>
                </a:cubicBezTo>
                <a:cubicBezTo>
                  <a:pt x="1004" y="164"/>
                  <a:pt x="1003" y="164"/>
                  <a:pt x="1002" y="164"/>
                </a:cubicBezTo>
                <a:cubicBezTo>
                  <a:pt x="1002" y="164"/>
                  <a:pt x="1000" y="164"/>
                  <a:pt x="1001" y="165"/>
                </a:cubicBezTo>
                <a:cubicBezTo>
                  <a:pt x="1002" y="166"/>
                  <a:pt x="1002" y="166"/>
                  <a:pt x="1003" y="167"/>
                </a:cubicBezTo>
                <a:cubicBezTo>
                  <a:pt x="1004" y="167"/>
                  <a:pt x="1005" y="168"/>
                  <a:pt x="1005" y="168"/>
                </a:cubicBezTo>
                <a:cubicBezTo>
                  <a:pt x="1003" y="169"/>
                  <a:pt x="1001" y="168"/>
                  <a:pt x="1000" y="167"/>
                </a:cubicBezTo>
                <a:cubicBezTo>
                  <a:pt x="999" y="166"/>
                  <a:pt x="998" y="166"/>
                  <a:pt x="997" y="166"/>
                </a:cubicBezTo>
                <a:cubicBezTo>
                  <a:pt x="995" y="166"/>
                  <a:pt x="994" y="166"/>
                  <a:pt x="993" y="165"/>
                </a:cubicBezTo>
                <a:cubicBezTo>
                  <a:pt x="990" y="165"/>
                  <a:pt x="987" y="165"/>
                  <a:pt x="985" y="165"/>
                </a:cubicBezTo>
                <a:cubicBezTo>
                  <a:pt x="983" y="166"/>
                  <a:pt x="982" y="166"/>
                  <a:pt x="981" y="166"/>
                </a:cubicBezTo>
                <a:cubicBezTo>
                  <a:pt x="980" y="166"/>
                  <a:pt x="979" y="165"/>
                  <a:pt x="978" y="166"/>
                </a:cubicBezTo>
                <a:cubicBezTo>
                  <a:pt x="977" y="166"/>
                  <a:pt x="976" y="167"/>
                  <a:pt x="975" y="167"/>
                </a:cubicBezTo>
                <a:cubicBezTo>
                  <a:pt x="974" y="168"/>
                  <a:pt x="973" y="168"/>
                  <a:pt x="972" y="168"/>
                </a:cubicBezTo>
                <a:cubicBezTo>
                  <a:pt x="973" y="169"/>
                  <a:pt x="975" y="169"/>
                  <a:pt x="976" y="169"/>
                </a:cubicBezTo>
                <a:cubicBezTo>
                  <a:pt x="977" y="169"/>
                  <a:pt x="978" y="169"/>
                  <a:pt x="979" y="169"/>
                </a:cubicBezTo>
                <a:cubicBezTo>
                  <a:pt x="980" y="169"/>
                  <a:pt x="981" y="170"/>
                  <a:pt x="982" y="170"/>
                </a:cubicBezTo>
                <a:cubicBezTo>
                  <a:pt x="983" y="170"/>
                  <a:pt x="984" y="170"/>
                  <a:pt x="985" y="170"/>
                </a:cubicBezTo>
                <a:cubicBezTo>
                  <a:pt x="985" y="170"/>
                  <a:pt x="984" y="170"/>
                  <a:pt x="984" y="170"/>
                </a:cubicBezTo>
                <a:cubicBezTo>
                  <a:pt x="984" y="170"/>
                  <a:pt x="983" y="170"/>
                  <a:pt x="983" y="170"/>
                </a:cubicBezTo>
                <a:cubicBezTo>
                  <a:pt x="983" y="170"/>
                  <a:pt x="982" y="170"/>
                  <a:pt x="982" y="170"/>
                </a:cubicBezTo>
                <a:cubicBezTo>
                  <a:pt x="981" y="170"/>
                  <a:pt x="979" y="170"/>
                  <a:pt x="978" y="170"/>
                </a:cubicBezTo>
                <a:cubicBezTo>
                  <a:pt x="977" y="170"/>
                  <a:pt x="975" y="170"/>
                  <a:pt x="973" y="170"/>
                </a:cubicBezTo>
                <a:cubicBezTo>
                  <a:pt x="972" y="170"/>
                  <a:pt x="971" y="170"/>
                  <a:pt x="970" y="169"/>
                </a:cubicBezTo>
                <a:cubicBezTo>
                  <a:pt x="969" y="169"/>
                  <a:pt x="968" y="169"/>
                  <a:pt x="968" y="169"/>
                </a:cubicBezTo>
                <a:cubicBezTo>
                  <a:pt x="967" y="169"/>
                  <a:pt x="966" y="169"/>
                  <a:pt x="965" y="169"/>
                </a:cubicBezTo>
                <a:cubicBezTo>
                  <a:pt x="964" y="169"/>
                  <a:pt x="963" y="169"/>
                  <a:pt x="962" y="168"/>
                </a:cubicBezTo>
                <a:cubicBezTo>
                  <a:pt x="961" y="168"/>
                  <a:pt x="960" y="168"/>
                  <a:pt x="959" y="169"/>
                </a:cubicBezTo>
                <a:cubicBezTo>
                  <a:pt x="957" y="169"/>
                  <a:pt x="956" y="169"/>
                  <a:pt x="955" y="170"/>
                </a:cubicBezTo>
                <a:cubicBezTo>
                  <a:pt x="954" y="170"/>
                  <a:pt x="953" y="171"/>
                  <a:pt x="953" y="171"/>
                </a:cubicBezTo>
                <a:cubicBezTo>
                  <a:pt x="952" y="171"/>
                  <a:pt x="951" y="171"/>
                  <a:pt x="950" y="171"/>
                </a:cubicBezTo>
                <a:cubicBezTo>
                  <a:pt x="949" y="171"/>
                  <a:pt x="948" y="171"/>
                  <a:pt x="948" y="172"/>
                </a:cubicBezTo>
                <a:cubicBezTo>
                  <a:pt x="947" y="172"/>
                  <a:pt x="947" y="173"/>
                  <a:pt x="947" y="173"/>
                </a:cubicBezTo>
                <a:cubicBezTo>
                  <a:pt x="947" y="173"/>
                  <a:pt x="946" y="174"/>
                  <a:pt x="946" y="174"/>
                </a:cubicBezTo>
                <a:cubicBezTo>
                  <a:pt x="946" y="175"/>
                  <a:pt x="947" y="175"/>
                  <a:pt x="947" y="175"/>
                </a:cubicBezTo>
                <a:cubicBezTo>
                  <a:pt x="948" y="175"/>
                  <a:pt x="948" y="175"/>
                  <a:pt x="948" y="176"/>
                </a:cubicBezTo>
                <a:cubicBezTo>
                  <a:pt x="948" y="176"/>
                  <a:pt x="948" y="176"/>
                  <a:pt x="949" y="176"/>
                </a:cubicBezTo>
                <a:cubicBezTo>
                  <a:pt x="949" y="176"/>
                  <a:pt x="950" y="176"/>
                  <a:pt x="950" y="176"/>
                </a:cubicBezTo>
                <a:cubicBezTo>
                  <a:pt x="951" y="175"/>
                  <a:pt x="952" y="175"/>
                  <a:pt x="953" y="176"/>
                </a:cubicBezTo>
                <a:cubicBezTo>
                  <a:pt x="953" y="176"/>
                  <a:pt x="952" y="177"/>
                  <a:pt x="952" y="178"/>
                </a:cubicBezTo>
                <a:cubicBezTo>
                  <a:pt x="952" y="179"/>
                  <a:pt x="953" y="179"/>
                  <a:pt x="954" y="179"/>
                </a:cubicBezTo>
                <a:cubicBezTo>
                  <a:pt x="954" y="179"/>
                  <a:pt x="955" y="179"/>
                  <a:pt x="955" y="179"/>
                </a:cubicBezTo>
                <a:cubicBezTo>
                  <a:pt x="955" y="180"/>
                  <a:pt x="956" y="180"/>
                  <a:pt x="956" y="180"/>
                </a:cubicBezTo>
                <a:cubicBezTo>
                  <a:pt x="957" y="180"/>
                  <a:pt x="957" y="180"/>
                  <a:pt x="958" y="179"/>
                </a:cubicBezTo>
                <a:cubicBezTo>
                  <a:pt x="958" y="179"/>
                  <a:pt x="958" y="179"/>
                  <a:pt x="959" y="179"/>
                </a:cubicBezTo>
                <a:cubicBezTo>
                  <a:pt x="959" y="178"/>
                  <a:pt x="960" y="178"/>
                  <a:pt x="961" y="177"/>
                </a:cubicBezTo>
                <a:cubicBezTo>
                  <a:pt x="961" y="177"/>
                  <a:pt x="962" y="177"/>
                  <a:pt x="962" y="177"/>
                </a:cubicBezTo>
                <a:cubicBezTo>
                  <a:pt x="963" y="176"/>
                  <a:pt x="963" y="176"/>
                  <a:pt x="963" y="176"/>
                </a:cubicBezTo>
                <a:cubicBezTo>
                  <a:pt x="963" y="175"/>
                  <a:pt x="965" y="175"/>
                  <a:pt x="964" y="176"/>
                </a:cubicBezTo>
                <a:cubicBezTo>
                  <a:pt x="964" y="177"/>
                  <a:pt x="963" y="177"/>
                  <a:pt x="962" y="178"/>
                </a:cubicBezTo>
                <a:cubicBezTo>
                  <a:pt x="962" y="178"/>
                  <a:pt x="961" y="179"/>
                  <a:pt x="962" y="180"/>
                </a:cubicBezTo>
                <a:cubicBezTo>
                  <a:pt x="962" y="180"/>
                  <a:pt x="963" y="181"/>
                  <a:pt x="963" y="181"/>
                </a:cubicBezTo>
                <a:cubicBezTo>
                  <a:pt x="965" y="181"/>
                  <a:pt x="967" y="181"/>
                  <a:pt x="969" y="182"/>
                </a:cubicBezTo>
                <a:cubicBezTo>
                  <a:pt x="971" y="182"/>
                  <a:pt x="973" y="182"/>
                  <a:pt x="976" y="183"/>
                </a:cubicBezTo>
                <a:cubicBezTo>
                  <a:pt x="978" y="183"/>
                  <a:pt x="980" y="182"/>
                  <a:pt x="982" y="182"/>
                </a:cubicBezTo>
                <a:cubicBezTo>
                  <a:pt x="983" y="183"/>
                  <a:pt x="984" y="182"/>
                  <a:pt x="984" y="183"/>
                </a:cubicBezTo>
                <a:cubicBezTo>
                  <a:pt x="984" y="184"/>
                  <a:pt x="983" y="185"/>
                  <a:pt x="983" y="185"/>
                </a:cubicBezTo>
                <a:cubicBezTo>
                  <a:pt x="982" y="185"/>
                  <a:pt x="980" y="185"/>
                  <a:pt x="979" y="185"/>
                </a:cubicBezTo>
                <a:cubicBezTo>
                  <a:pt x="978" y="185"/>
                  <a:pt x="978" y="185"/>
                  <a:pt x="977" y="185"/>
                </a:cubicBezTo>
                <a:cubicBezTo>
                  <a:pt x="976" y="185"/>
                  <a:pt x="975" y="185"/>
                  <a:pt x="975" y="186"/>
                </a:cubicBezTo>
                <a:cubicBezTo>
                  <a:pt x="974" y="186"/>
                  <a:pt x="973" y="187"/>
                  <a:pt x="972" y="187"/>
                </a:cubicBezTo>
                <a:cubicBezTo>
                  <a:pt x="971" y="187"/>
                  <a:pt x="970" y="188"/>
                  <a:pt x="969" y="188"/>
                </a:cubicBezTo>
                <a:cubicBezTo>
                  <a:pt x="968" y="188"/>
                  <a:pt x="967" y="188"/>
                  <a:pt x="967" y="189"/>
                </a:cubicBezTo>
                <a:cubicBezTo>
                  <a:pt x="966" y="190"/>
                  <a:pt x="969" y="191"/>
                  <a:pt x="970" y="191"/>
                </a:cubicBezTo>
                <a:cubicBezTo>
                  <a:pt x="971" y="191"/>
                  <a:pt x="972" y="192"/>
                  <a:pt x="972" y="192"/>
                </a:cubicBezTo>
                <a:cubicBezTo>
                  <a:pt x="973" y="193"/>
                  <a:pt x="974" y="194"/>
                  <a:pt x="975" y="194"/>
                </a:cubicBezTo>
                <a:cubicBezTo>
                  <a:pt x="976" y="195"/>
                  <a:pt x="977" y="195"/>
                  <a:pt x="978" y="195"/>
                </a:cubicBezTo>
                <a:cubicBezTo>
                  <a:pt x="979" y="196"/>
                  <a:pt x="980" y="196"/>
                  <a:pt x="981" y="197"/>
                </a:cubicBezTo>
                <a:cubicBezTo>
                  <a:pt x="982" y="197"/>
                  <a:pt x="983" y="197"/>
                  <a:pt x="983" y="197"/>
                </a:cubicBezTo>
                <a:cubicBezTo>
                  <a:pt x="986" y="197"/>
                  <a:pt x="988" y="197"/>
                  <a:pt x="990" y="198"/>
                </a:cubicBezTo>
                <a:cubicBezTo>
                  <a:pt x="991" y="198"/>
                  <a:pt x="992" y="198"/>
                  <a:pt x="993" y="198"/>
                </a:cubicBezTo>
                <a:cubicBezTo>
                  <a:pt x="994" y="198"/>
                  <a:pt x="995" y="199"/>
                  <a:pt x="996" y="199"/>
                </a:cubicBezTo>
                <a:cubicBezTo>
                  <a:pt x="997" y="199"/>
                  <a:pt x="998" y="199"/>
                  <a:pt x="999" y="199"/>
                </a:cubicBezTo>
                <a:cubicBezTo>
                  <a:pt x="999" y="199"/>
                  <a:pt x="1000" y="200"/>
                  <a:pt x="1001" y="200"/>
                </a:cubicBezTo>
                <a:cubicBezTo>
                  <a:pt x="1001" y="200"/>
                  <a:pt x="1002" y="201"/>
                  <a:pt x="1002" y="201"/>
                </a:cubicBezTo>
                <a:cubicBezTo>
                  <a:pt x="1002" y="200"/>
                  <a:pt x="1002" y="200"/>
                  <a:pt x="1002" y="199"/>
                </a:cubicBezTo>
                <a:cubicBezTo>
                  <a:pt x="1001" y="199"/>
                  <a:pt x="1001" y="199"/>
                  <a:pt x="1000" y="198"/>
                </a:cubicBezTo>
                <a:cubicBezTo>
                  <a:pt x="1000" y="198"/>
                  <a:pt x="1000" y="198"/>
                  <a:pt x="999" y="198"/>
                </a:cubicBezTo>
                <a:cubicBezTo>
                  <a:pt x="999" y="198"/>
                  <a:pt x="998" y="198"/>
                  <a:pt x="998" y="198"/>
                </a:cubicBezTo>
                <a:cubicBezTo>
                  <a:pt x="998" y="197"/>
                  <a:pt x="997" y="198"/>
                  <a:pt x="996" y="197"/>
                </a:cubicBezTo>
                <a:cubicBezTo>
                  <a:pt x="995" y="197"/>
                  <a:pt x="995" y="196"/>
                  <a:pt x="996" y="195"/>
                </a:cubicBezTo>
                <a:cubicBezTo>
                  <a:pt x="996" y="195"/>
                  <a:pt x="996" y="194"/>
                  <a:pt x="995" y="194"/>
                </a:cubicBezTo>
                <a:cubicBezTo>
                  <a:pt x="995" y="194"/>
                  <a:pt x="995" y="194"/>
                  <a:pt x="995" y="193"/>
                </a:cubicBezTo>
                <a:cubicBezTo>
                  <a:pt x="995" y="192"/>
                  <a:pt x="996" y="192"/>
                  <a:pt x="997" y="192"/>
                </a:cubicBezTo>
                <a:cubicBezTo>
                  <a:pt x="997" y="192"/>
                  <a:pt x="997" y="193"/>
                  <a:pt x="998" y="193"/>
                </a:cubicBezTo>
                <a:cubicBezTo>
                  <a:pt x="998" y="193"/>
                  <a:pt x="998" y="193"/>
                  <a:pt x="999" y="193"/>
                </a:cubicBezTo>
                <a:cubicBezTo>
                  <a:pt x="999" y="193"/>
                  <a:pt x="999" y="194"/>
                  <a:pt x="999" y="194"/>
                </a:cubicBezTo>
                <a:cubicBezTo>
                  <a:pt x="999" y="194"/>
                  <a:pt x="999" y="194"/>
                  <a:pt x="1000" y="195"/>
                </a:cubicBezTo>
                <a:cubicBezTo>
                  <a:pt x="1000" y="195"/>
                  <a:pt x="1001" y="195"/>
                  <a:pt x="1002" y="196"/>
                </a:cubicBezTo>
                <a:cubicBezTo>
                  <a:pt x="1002" y="196"/>
                  <a:pt x="1002" y="196"/>
                  <a:pt x="1003" y="196"/>
                </a:cubicBezTo>
                <a:cubicBezTo>
                  <a:pt x="1003" y="196"/>
                  <a:pt x="1003" y="196"/>
                  <a:pt x="1003" y="196"/>
                </a:cubicBezTo>
                <a:cubicBezTo>
                  <a:pt x="1003" y="194"/>
                  <a:pt x="1004" y="194"/>
                  <a:pt x="1004" y="193"/>
                </a:cubicBezTo>
                <a:cubicBezTo>
                  <a:pt x="1005" y="192"/>
                  <a:pt x="1006" y="192"/>
                  <a:pt x="1007" y="192"/>
                </a:cubicBezTo>
                <a:cubicBezTo>
                  <a:pt x="1007" y="192"/>
                  <a:pt x="1008" y="192"/>
                  <a:pt x="1009" y="192"/>
                </a:cubicBezTo>
                <a:cubicBezTo>
                  <a:pt x="1010" y="192"/>
                  <a:pt x="1011" y="192"/>
                  <a:pt x="1012" y="192"/>
                </a:cubicBezTo>
                <a:cubicBezTo>
                  <a:pt x="1012" y="193"/>
                  <a:pt x="1011" y="193"/>
                  <a:pt x="1010" y="193"/>
                </a:cubicBezTo>
                <a:cubicBezTo>
                  <a:pt x="1009" y="194"/>
                  <a:pt x="1009" y="195"/>
                  <a:pt x="1010" y="195"/>
                </a:cubicBezTo>
                <a:cubicBezTo>
                  <a:pt x="1011" y="196"/>
                  <a:pt x="1012" y="196"/>
                  <a:pt x="1013" y="197"/>
                </a:cubicBezTo>
                <a:cubicBezTo>
                  <a:pt x="1013" y="197"/>
                  <a:pt x="1014" y="197"/>
                  <a:pt x="1015" y="197"/>
                </a:cubicBezTo>
                <a:cubicBezTo>
                  <a:pt x="1016" y="197"/>
                  <a:pt x="1016" y="197"/>
                  <a:pt x="1017" y="197"/>
                </a:cubicBezTo>
                <a:cubicBezTo>
                  <a:pt x="1018" y="197"/>
                  <a:pt x="1019" y="196"/>
                  <a:pt x="1020" y="196"/>
                </a:cubicBezTo>
                <a:cubicBezTo>
                  <a:pt x="1021" y="196"/>
                  <a:pt x="1022" y="196"/>
                  <a:pt x="1022" y="195"/>
                </a:cubicBezTo>
                <a:cubicBezTo>
                  <a:pt x="1023" y="195"/>
                  <a:pt x="1023" y="195"/>
                  <a:pt x="1023" y="194"/>
                </a:cubicBezTo>
                <a:cubicBezTo>
                  <a:pt x="1024" y="194"/>
                  <a:pt x="1024" y="194"/>
                  <a:pt x="1024" y="193"/>
                </a:cubicBezTo>
                <a:cubicBezTo>
                  <a:pt x="1025" y="193"/>
                  <a:pt x="1025" y="193"/>
                  <a:pt x="1025" y="193"/>
                </a:cubicBezTo>
                <a:cubicBezTo>
                  <a:pt x="1026" y="192"/>
                  <a:pt x="1025" y="192"/>
                  <a:pt x="1026" y="191"/>
                </a:cubicBezTo>
                <a:cubicBezTo>
                  <a:pt x="1026" y="190"/>
                  <a:pt x="1026" y="191"/>
                  <a:pt x="1027" y="192"/>
                </a:cubicBezTo>
                <a:cubicBezTo>
                  <a:pt x="1027" y="192"/>
                  <a:pt x="1028" y="193"/>
                  <a:pt x="1028" y="194"/>
                </a:cubicBezTo>
                <a:cubicBezTo>
                  <a:pt x="1029" y="194"/>
                  <a:pt x="1029" y="195"/>
                  <a:pt x="1029" y="195"/>
                </a:cubicBezTo>
                <a:cubicBezTo>
                  <a:pt x="1029" y="195"/>
                  <a:pt x="1030" y="195"/>
                  <a:pt x="1030" y="195"/>
                </a:cubicBezTo>
                <a:cubicBezTo>
                  <a:pt x="1031" y="195"/>
                  <a:pt x="1031" y="195"/>
                  <a:pt x="1032" y="195"/>
                </a:cubicBezTo>
                <a:cubicBezTo>
                  <a:pt x="1033" y="195"/>
                  <a:pt x="1033" y="194"/>
                  <a:pt x="1034" y="193"/>
                </a:cubicBezTo>
                <a:cubicBezTo>
                  <a:pt x="1035" y="193"/>
                  <a:pt x="1036" y="193"/>
                  <a:pt x="1037" y="193"/>
                </a:cubicBezTo>
                <a:cubicBezTo>
                  <a:pt x="1038" y="193"/>
                  <a:pt x="1039" y="193"/>
                  <a:pt x="1040" y="193"/>
                </a:cubicBezTo>
                <a:cubicBezTo>
                  <a:pt x="1042" y="193"/>
                  <a:pt x="1043" y="193"/>
                  <a:pt x="1044" y="193"/>
                </a:cubicBezTo>
                <a:cubicBezTo>
                  <a:pt x="1047" y="194"/>
                  <a:pt x="1050" y="194"/>
                  <a:pt x="1054" y="194"/>
                </a:cubicBezTo>
                <a:cubicBezTo>
                  <a:pt x="1056" y="194"/>
                  <a:pt x="1058" y="194"/>
                  <a:pt x="1061" y="194"/>
                </a:cubicBezTo>
                <a:cubicBezTo>
                  <a:pt x="1061" y="194"/>
                  <a:pt x="1062" y="194"/>
                  <a:pt x="1063" y="194"/>
                </a:cubicBezTo>
                <a:cubicBezTo>
                  <a:pt x="1064" y="194"/>
                  <a:pt x="1065" y="195"/>
                  <a:pt x="1066" y="195"/>
                </a:cubicBezTo>
                <a:cubicBezTo>
                  <a:pt x="1066" y="196"/>
                  <a:pt x="1067" y="196"/>
                  <a:pt x="1068" y="196"/>
                </a:cubicBezTo>
                <a:cubicBezTo>
                  <a:pt x="1069" y="197"/>
                  <a:pt x="1070" y="197"/>
                  <a:pt x="1070" y="197"/>
                </a:cubicBezTo>
                <a:cubicBezTo>
                  <a:pt x="1071" y="197"/>
                  <a:pt x="1072" y="197"/>
                  <a:pt x="1073" y="198"/>
                </a:cubicBezTo>
                <a:cubicBezTo>
                  <a:pt x="1076" y="198"/>
                  <a:pt x="1078" y="199"/>
                  <a:pt x="1080" y="200"/>
                </a:cubicBezTo>
                <a:cubicBezTo>
                  <a:pt x="1081" y="200"/>
                  <a:pt x="1083" y="201"/>
                  <a:pt x="1084" y="201"/>
                </a:cubicBezTo>
                <a:cubicBezTo>
                  <a:pt x="1085" y="201"/>
                  <a:pt x="1086" y="202"/>
                  <a:pt x="1087" y="202"/>
                </a:cubicBezTo>
                <a:cubicBezTo>
                  <a:pt x="1088" y="203"/>
                  <a:pt x="1089" y="203"/>
                  <a:pt x="1090" y="204"/>
                </a:cubicBezTo>
                <a:cubicBezTo>
                  <a:pt x="1091" y="204"/>
                  <a:pt x="1092" y="204"/>
                  <a:pt x="1092" y="205"/>
                </a:cubicBezTo>
                <a:cubicBezTo>
                  <a:pt x="1093" y="205"/>
                  <a:pt x="1094" y="206"/>
                  <a:pt x="1094" y="207"/>
                </a:cubicBezTo>
                <a:cubicBezTo>
                  <a:pt x="1094" y="207"/>
                  <a:pt x="1093" y="208"/>
                  <a:pt x="1095" y="209"/>
                </a:cubicBezTo>
                <a:cubicBezTo>
                  <a:pt x="1095" y="209"/>
                  <a:pt x="1096" y="209"/>
                  <a:pt x="1096" y="210"/>
                </a:cubicBezTo>
                <a:cubicBezTo>
                  <a:pt x="1097" y="212"/>
                  <a:pt x="1094" y="211"/>
                  <a:pt x="1093" y="212"/>
                </a:cubicBezTo>
                <a:cubicBezTo>
                  <a:pt x="1093" y="212"/>
                  <a:pt x="1092" y="213"/>
                  <a:pt x="1092" y="214"/>
                </a:cubicBezTo>
                <a:cubicBezTo>
                  <a:pt x="1092" y="214"/>
                  <a:pt x="1093" y="213"/>
                  <a:pt x="1093" y="213"/>
                </a:cubicBezTo>
                <a:cubicBezTo>
                  <a:pt x="1094" y="213"/>
                  <a:pt x="1094" y="213"/>
                  <a:pt x="1095" y="213"/>
                </a:cubicBezTo>
                <a:cubicBezTo>
                  <a:pt x="1095" y="214"/>
                  <a:pt x="1094" y="214"/>
                  <a:pt x="1094" y="214"/>
                </a:cubicBezTo>
                <a:cubicBezTo>
                  <a:pt x="1094" y="215"/>
                  <a:pt x="1094" y="215"/>
                  <a:pt x="1094" y="215"/>
                </a:cubicBezTo>
                <a:cubicBezTo>
                  <a:pt x="1095" y="216"/>
                  <a:pt x="1095" y="216"/>
                  <a:pt x="1096" y="216"/>
                </a:cubicBezTo>
                <a:cubicBezTo>
                  <a:pt x="1097" y="216"/>
                  <a:pt x="1097" y="216"/>
                  <a:pt x="1098" y="217"/>
                </a:cubicBezTo>
                <a:cubicBezTo>
                  <a:pt x="1099" y="217"/>
                  <a:pt x="1099" y="218"/>
                  <a:pt x="1100" y="218"/>
                </a:cubicBezTo>
                <a:cubicBezTo>
                  <a:pt x="1101" y="219"/>
                  <a:pt x="1101" y="219"/>
                  <a:pt x="1102" y="220"/>
                </a:cubicBezTo>
                <a:cubicBezTo>
                  <a:pt x="1103" y="221"/>
                  <a:pt x="1105" y="223"/>
                  <a:pt x="1106" y="223"/>
                </a:cubicBezTo>
                <a:cubicBezTo>
                  <a:pt x="1107" y="223"/>
                  <a:pt x="1108" y="223"/>
                  <a:pt x="1109" y="224"/>
                </a:cubicBezTo>
                <a:cubicBezTo>
                  <a:pt x="1110" y="224"/>
                  <a:pt x="1110" y="224"/>
                  <a:pt x="1111" y="225"/>
                </a:cubicBezTo>
                <a:cubicBezTo>
                  <a:pt x="1111" y="225"/>
                  <a:pt x="1112" y="225"/>
                  <a:pt x="1112" y="225"/>
                </a:cubicBezTo>
                <a:cubicBezTo>
                  <a:pt x="1112" y="226"/>
                  <a:pt x="1111" y="226"/>
                  <a:pt x="1111" y="227"/>
                </a:cubicBezTo>
                <a:cubicBezTo>
                  <a:pt x="1110" y="227"/>
                  <a:pt x="1110" y="227"/>
                  <a:pt x="1109" y="227"/>
                </a:cubicBezTo>
                <a:cubicBezTo>
                  <a:pt x="1109" y="226"/>
                  <a:pt x="1108" y="226"/>
                  <a:pt x="1108" y="226"/>
                </a:cubicBezTo>
                <a:cubicBezTo>
                  <a:pt x="1108" y="227"/>
                  <a:pt x="1108" y="227"/>
                  <a:pt x="1108" y="227"/>
                </a:cubicBezTo>
                <a:cubicBezTo>
                  <a:pt x="1109" y="227"/>
                  <a:pt x="1109" y="227"/>
                  <a:pt x="1109" y="227"/>
                </a:cubicBezTo>
                <a:cubicBezTo>
                  <a:pt x="1110" y="228"/>
                  <a:pt x="1111" y="228"/>
                  <a:pt x="1112" y="228"/>
                </a:cubicBezTo>
                <a:cubicBezTo>
                  <a:pt x="1112" y="229"/>
                  <a:pt x="1113" y="229"/>
                  <a:pt x="1114" y="229"/>
                </a:cubicBezTo>
                <a:cubicBezTo>
                  <a:pt x="1114" y="229"/>
                  <a:pt x="1115" y="229"/>
                  <a:pt x="1115" y="230"/>
                </a:cubicBezTo>
                <a:cubicBezTo>
                  <a:pt x="1115" y="230"/>
                  <a:pt x="1115" y="231"/>
                  <a:pt x="1116" y="232"/>
                </a:cubicBezTo>
                <a:cubicBezTo>
                  <a:pt x="1116" y="232"/>
                  <a:pt x="1117" y="232"/>
                  <a:pt x="1117" y="232"/>
                </a:cubicBezTo>
                <a:cubicBezTo>
                  <a:pt x="1117" y="232"/>
                  <a:pt x="1119" y="231"/>
                  <a:pt x="1119" y="232"/>
                </a:cubicBezTo>
                <a:cubicBezTo>
                  <a:pt x="1119" y="232"/>
                  <a:pt x="1118" y="233"/>
                  <a:pt x="1118" y="233"/>
                </a:cubicBezTo>
                <a:cubicBezTo>
                  <a:pt x="1117" y="234"/>
                  <a:pt x="1116" y="234"/>
                  <a:pt x="1116" y="234"/>
                </a:cubicBezTo>
                <a:cubicBezTo>
                  <a:pt x="1115" y="234"/>
                  <a:pt x="1115" y="234"/>
                  <a:pt x="1114" y="234"/>
                </a:cubicBezTo>
                <a:cubicBezTo>
                  <a:pt x="1114" y="234"/>
                  <a:pt x="1114" y="234"/>
                  <a:pt x="1113" y="234"/>
                </a:cubicBezTo>
                <a:cubicBezTo>
                  <a:pt x="1113" y="234"/>
                  <a:pt x="1112" y="234"/>
                  <a:pt x="1113" y="235"/>
                </a:cubicBezTo>
                <a:cubicBezTo>
                  <a:pt x="1113" y="235"/>
                  <a:pt x="1114" y="235"/>
                  <a:pt x="1114" y="235"/>
                </a:cubicBezTo>
                <a:cubicBezTo>
                  <a:pt x="1115" y="235"/>
                  <a:pt x="1116" y="235"/>
                  <a:pt x="1117" y="235"/>
                </a:cubicBezTo>
                <a:cubicBezTo>
                  <a:pt x="1117" y="235"/>
                  <a:pt x="1118" y="235"/>
                  <a:pt x="1118" y="235"/>
                </a:cubicBezTo>
                <a:cubicBezTo>
                  <a:pt x="1119" y="235"/>
                  <a:pt x="1119" y="236"/>
                  <a:pt x="1118" y="236"/>
                </a:cubicBezTo>
                <a:cubicBezTo>
                  <a:pt x="1117" y="236"/>
                  <a:pt x="1116" y="236"/>
                  <a:pt x="1116" y="236"/>
                </a:cubicBezTo>
                <a:cubicBezTo>
                  <a:pt x="1115" y="236"/>
                  <a:pt x="1114" y="236"/>
                  <a:pt x="1113" y="236"/>
                </a:cubicBezTo>
                <a:cubicBezTo>
                  <a:pt x="1113" y="237"/>
                  <a:pt x="1115" y="237"/>
                  <a:pt x="1116" y="237"/>
                </a:cubicBezTo>
                <a:cubicBezTo>
                  <a:pt x="1116" y="237"/>
                  <a:pt x="1117" y="237"/>
                  <a:pt x="1117" y="238"/>
                </a:cubicBezTo>
                <a:cubicBezTo>
                  <a:pt x="1117" y="238"/>
                  <a:pt x="1116" y="238"/>
                  <a:pt x="1115" y="238"/>
                </a:cubicBezTo>
                <a:cubicBezTo>
                  <a:pt x="1115" y="238"/>
                  <a:pt x="1114" y="238"/>
                  <a:pt x="1114" y="238"/>
                </a:cubicBezTo>
                <a:cubicBezTo>
                  <a:pt x="1113" y="238"/>
                  <a:pt x="1113" y="239"/>
                  <a:pt x="1112" y="239"/>
                </a:cubicBezTo>
                <a:cubicBezTo>
                  <a:pt x="1111" y="239"/>
                  <a:pt x="1110" y="240"/>
                  <a:pt x="1109" y="240"/>
                </a:cubicBezTo>
                <a:cubicBezTo>
                  <a:pt x="1108" y="240"/>
                  <a:pt x="1106" y="240"/>
                  <a:pt x="1106" y="241"/>
                </a:cubicBezTo>
                <a:cubicBezTo>
                  <a:pt x="1106" y="242"/>
                  <a:pt x="1108" y="241"/>
                  <a:pt x="1109" y="241"/>
                </a:cubicBezTo>
                <a:cubicBezTo>
                  <a:pt x="1109" y="242"/>
                  <a:pt x="1110" y="242"/>
                  <a:pt x="1111" y="241"/>
                </a:cubicBezTo>
                <a:cubicBezTo>
                  <a:pt x="1112" y="241"/>
                  <a:pt x="1113" y="241"/>
                  <a:pt x="1113" y="240"/>
                </a:cubicBezTo>
                <a:cubicBezTo>
                  <a:pt x="1114" y="240"/>
                  <a:pt x="1116" y="240"/>
                  <a:pt x="1117" y="240"/>
                </a:cubicBezTo>
                <a:cubicBezTo>
                  <a:pt x="1118" y="239"/>
                  <a:pt x="1118" y="238"/>
                  <a:pt x="1119" y="238"/>
                </a:cubicBezTo>
                <a:cubicBezTo>
                  <a:pt x="1119" y="238"/>
                  <a:pt x="1120" y="238"/>
                  <a:pt x="1119" y="238"/>
                </a:cubicBezTo>
                <a:cubicBezTo>
                  <a:pt x="1119" y="239"/>
                  <a:pt x="1119" y="239"/>
                  <a:pt x="1118" y="239"/>
                </a:cubicBezTo>
                <a:cubicBezTo>
                  <a:pt x="1118" y="240"/>
                  <a:pt x="1118" y="240"/>
                  <a:pt x="1118" y="240"/>
                </a:cubicBezTo>
                <a:cubicBezTo>
                  <a:pt x="1118" y="241"/>
                  <a:pt x="1118" y="241"/>
                  <a:pt x="1117" y="241"/>
                </a:cubicBezTo>
                <a:cubicBezTo>
                  <a:pt x="1117" y="242"/>
                  <a:pt x="1117" y="242"/>
                  <a:pt x="1117" y="242"/>
                </a:cubicBezTo>
                <a:cubicBezTo>
                  <a:pt x="1117" y="243"/>
                  <a:pt x="1118" y="243"/>
                  <a:pt x="1118" y="243"/>
                </a:cubicBezTo>
                <a:cubicBezTo>
                  <a:pt x="1119" y="243"/>
                  <a:pt x="1120" y="243"/>
                  <a:pt x="1121" y="243"/>
                </a:cubicBezTo>
                <a:cubicBezTo>
                  <a:pt x="1121" y="244"/>
                  <a:pt x="1119" y="244"/>
                  <a:pt x="1120" y="244"/>
                </a:cubicBezTo>
                <a:cubicBezTo>
                  <a:pt x="1120" y="245"/>
                  <a:pt x="1120" y="245"/>
                  <a:pt x="1121" y="245"/>
                </a:cubicBezTo>
                <a:cubicBezTo>
                  <a:pt x="1121" y="246"/>
                  <a:pt x="1122" y="246"/>
                  <a:pt x="1122" y="246"/>
                </a:cubicBezTo>
                <a:cubicBezTo>
                  <a:pt x="1123" y="246"/>
                  <a:pt x="1123" y="246"/>
                  <a:pt x="1123" y="246"/>
                </a:cubicBezTo>
                <a:cubicBezTo>
                  <a:pt x="1123" y="246"/>
                  <a:pt x="1123" y="246"/>
                  <a:pt x="1124" y="246"/>
                </a:cubicBezTo>
                <a:cubicBezTo>
                  <a:pt x="1125" y="246"/>
                  <a:pt x="1124" y="247"/>
                  <a:pt x="1124" y="247"/>
                </a:cubicBezTo>
                <a:cubicBezTo>
                  <a:pt x="1123" y="247"/>
                  <a:pt x="1123" y="247"/>
                  <a:pt x="1122" y="247"/>
                </a:cubicBezTo>
                <a:cubicBezTo>
                  <a:pt x="1122" y="247"/>
                  <a:pt x="1121" y="247"/>
                  <a:pt x="1122" y="247"/>
                </a:cubicBezTo>
                <a:cubicBezTo>
                  <a:pt x="1122" y="248"/>
                  <a:pt x="1122" y="248"/>
                  <a:pt x="1123" y="248"/>
                </a:cubicBezTo>
                <a:cubicBezTo>
                  <a:pt x="1123" y="248"/>
                  <a:pt x="1123" y="249"/>
                  <a:pt x="1123" y="249"/>
                </a:cubicBezTo>
                <a:cubicBezTo>
                  <a:pt x="1124" y="249"/>
                  <a:pt x="1126" y="250"/>
                  <a:pt x="1125" y="250"/>
                </a:cubicBezTo>
                <a:cubicBezTo>
                  <a:pt x="1124" y="251"/>
                  <a:pt x="1123" y="249"/>
                  <a:pt x="1122" y="249"/>
                </a:cubicBezTo>
                <a:cubicBezTo>
                  <a:pt x="1122" y="249"/>
                  <a:pt x="1122" y="250"/>
                  <a:pt x="1122" y="250"/>
                </a:cubicBezTo>
                <a:cubicBezTo>
                  <a:pt x="1122" y="251"/>
                  <a:pt x="1122" y="251"/>
                  <a:pt x="1121" y="251"/>
                </a:cubicBezTo>
                <a:cubicBezTo>
                  <a:pt x="1121" y="251"/>
                  <a:pt x="1121" y="252"/>
                  <a:pt x="1121" y="252"/>
                </a:cubicBezTo>
                <a:cubicBezTo>
                  <a:pt x="1122" y="252"/>
                  <a:pt x="1122" y="252"/>
                  <a:pt x="1122" y="252"/>
                </a:cubicBezTo>
                <a:cubicBezTo>
                  <a:pt x="1123" y="253"/>
                  <a:pt x="1124" y="253"/>
                  <a:pt x="1125" y="253"/>
                </a:cubicBezTo>
                <a:cubicBezTo>
                  <a:pt x="1125" y="253"/>
                  <a:pt x="1126" y="254"/>
                  <a:pt x="1126" y="255"/>
                </a:cubicBezTo>
                <a:cubicBezTo>
                  <a:pt x="1127" y="255"/>
                  <a:pt x="1127" y="256"/>
                  <a:pt x="1128" y="257"/>
                </a:cubicBezTo>
                <a:cubicBezTo>
                  <a:pt x="1128" y="257"/>
                  <a:pt x="1129" y="256"/>
                  <a:pt x="1130" y="257"/>
                </a:cubicBezTo>
                <a:cubicBezTo>
                  <a:pt x="1130" y="257"/>
                  <a:pt x="1131" y="257"/>
                  <a:pt x="1130" y="258"/>
                </a:cubicBezTo>
                <a:cubicBezTo>
                  <a:pt x="1130" y="258"/>
                  <a:pt x="1129" y="258"/>
                  <a:pt x="1129" y="258"/>
                </a:cubicBezTo>
                <a:cubicBezTo>
                  <a:pt x="1129" y="258"/>
                  <a:pt x="1129" y="259"/>
                  <a:pt x="1128" y="259"/>
                </a:cubicBezTo>
                <a:cubicBezTo>
                  <a:pt x="1128" y="259"/>
                  <a:pt x="1127" y="259"/>
                  <a:pt x="1127" y="260"/>
                </a:cubicBezTo>
                <a:cubicBezTo>
                  <a:pt x="1127" y="260"/>
                  <a:pt x="1128" y="260"/>
                  <a:pt x="1128" y="260"/>
                </a:cubicBezTo>
                <a:cubicBezTo>
                  <a:pt x="1129" y="260"/>
                  <a:pt x="1129" y="261"/>
                  <a:pt x="1129" y="261"/>
                </a:cubicBezTo>
                <a:cubicBezTo>
                  <a:pt x="1129" y="261"/>
                  <a:pt x="1130" y="261"/>
                  <a:pt x="1130" y="261"/>
                </a:cubicBezTo>
                <a:cubicBezTo>
                  <a:pt x="1130" y="262"/>
                  <a:pt x="1129" y="262"/>
                  <a:pt x="1129" y="262"/>
                </a:cubicBezTo>
                <a:cubicBezTo>
                  <a:pt x="1129" y="262"/>
                  <a:pt x="1128" y="262"/>
                  <a:pt x="1128" y="262"/>
                </a:cubicBezTo>
                <a:cubicBezTo>
                  <a:pt x="1128" y="263"/>
                  <a:pt x="1128" y="263"/>
                  <a:pt x="1127" y="263"/>
                </a:cubicBezTo>
                <a:cubicBezTo>
                  <a:pt x="1126" y="263"/>
                  <a:pt x="1126" y="263"/>
                  <a:pt x="1125" y="263"/>
                </a:cubicBezTo>
                <a:cubicBezTo>
                  <a:pt x="1125" y="263"/>
                  <a:pt x="1125" y="263"/>
                  <a:pt x="1124" y="263"/>
                </a:cubicBezTo>
                <a:cubicBezTo>
                  <a:pt x="1124" y="263"/>
                  <a:pt x="1124" y="264"/>
                  <a:pt x="1125" y="264"/>
                </a:cubicBezTo>
                <a:cubicBezTo>
                  <a:pt x="1125" y="264"/>
                  <a:pt x="1126" y="265"/>
                  <a:pt x="1126" y="265"/>
                </a:cubicBezTo>
                <a:cubicBezTo>
                  <a:pt x="1127" y="265"/>
                  <a:pt x="1128" y="264"/>
                  <a:pt x="1128" y="265"/>
                </a:cubicBezTo>
                <a:cubicBezTo>
                  <a:pt x="1129" y="265"/>
                  <a:pt x="1130" y="266"/>
                  <a:pt x="1131" y="265"/>
                </a:cubicBezTo>
                <a:cubicBezTo>
                  <a:pt x="1131" y="265"/>
                  <a:pt x="1131" y="265"/>
                  <a:pt x="1132" y="265"/>
                </a:cubicBezTo>
                <a:cubicBezTo>
                  <a:pt x="1132" y="265"/>
                  <a:pt x="1133" y="265"/>
                  <a:pt x="1133" y="265"/>
                </a:cubicBezTo>
                <a:cubicBezTo>
                  <a:pt x="1134" y="265"/>
                  <a:pt x="1134" y="266"/>
                  <a:pt x="1135" y="266"/>
                </a:cubicBezTo>
                <a:cubicBezTo>
                  <a:pt x="1135" y="267"/>
                  <a:pt x="1135" y="267"/>
                  <a:pt x="1135" y="267"/>
                </a:cubicBezTo>
                <a:cubicBezTo>
                  <a:pt x="1136" y="268"/>
                  <a:pt x="1135" y="268"/>
                  <a:pt x="1135" y="269"/>
                </a:cubicBezTo>
                <a:cubicBezTo>
                  <a:pt x="1135" y="269"/>
                  <a:pt x="1135" y="270"/>
                  <a:pt x="1135" y="270"/>
                </a:cubicBezTo>
                <a:cubicBezTo>
                  <a:pt x="1134" y="270"/>
                  <a:pt x="1134" y="270"/>
                  <a:pt x="1134" y="271"/>
                </a:cubicBezTo>
                <a:cubicBezTo>
                  <a:pt x="1135" y="271"/>
                  <a:pt x="1135" y="271"/>
                  <a:pt x="1135" y="271"/>
                </a:cubicBezTo>
                <a:cubicBezTo>
                  <a:pt x="1136" y="271"/>
                  <a:pt x="1136" y="272"/>
                  <a:pt x="1135" y="273"/>
                </a:cubicBezTo>
                <a:cubicBezTo>
                  <a:pt x="1135" y="273"/>
                  <a:pt x="1135" y="273"/>
                  <a:pt x="1135" y="273"/>
                </a:cubicBezTo>
                <a:cubicBezTo>
                  <a:pt x="1134" y="273"/>
                  <a:pt x="1134" y="273"/>
                  <a:pt x="1134" y="274"/>
                </a:cubicBezTo>
                <a:cubicBezTo>
                  <a:pt x="1134" y="274"/>
                  <a:pt x="1136" y="274"/>
                  <a:pt x="1136" y="274"/>
                </a:cubicBezTo>
                <a:cubicBezTo>
                  <a:pt x="1136" y="275"/>
                  <a:pt x="1135" y="275"/>
                  <a:pt x="1134" y="275"/>
                </a:cubicBezTo>
                <a:cubicBezTo>
                  <a:pt x="1134" y="275"/>
                  <a:pt x="1134" y="275"/>
                  <a:pt x="1133" y="275"/>
                </a:cubicBezTo>
                <a:cubicBezTo>
                  <a:pt x="1133" y="275"/>
                  <a:pt x="1133" y="276"/>
                  <a:pt x="1132" y="276"/>
                </a:cubicBezTo>
                <a:cubicBezTo>
                  <a:pt x="1132" y="277"/>
                  <a:pt x="1134" y="276"/>
                  <a:pt x="1134" y="276"/>
                </a:cubicBezTo>
                <a:cubicBezTo>
                  <a:pt x="1135" y="276"/>
                  <a:pt x="1135" y="276"/>
                  <a:pt x="1136" y="276"/>
                </a:cubicBezTo>
                <a:cubicBezTo>
                  <a:pt x="1136" y="276"/>
                  <a:pt x="1136" y="277"/>
                  <a:pt x="1136" y="277"/>
                </a:cubicBezTo>
                <a:cubicBezTo>
                  <a:pt x="1137" y="277"/>
                  <a:pt x="1137" y="277"/>
                  <a:pt x="1137" y="277"/>
                </a:cubicBezTo>
                <a:cubicBezTo>
                  <a:pt x="1137" y="277"/>
                  <a:pt x="1136" y="277"/>
                  <a:pt x="1136" y="277"/>
                </a:cubicBezTo>
                <a:cubicBezTo>
                  <a:pt x="1136" y="277"/>
                  <a:pt x="1136" y="277"/>
                  <a:pt x="1135" y="277"/>
                </a:cubicBezTo>
                <a:cubicBezTo>
                  <a:pt x="1135" y="277"/>
                  <a:pt x="1134" y="278"/>
                  <a:pt x="1133" y="277"/>
                </a:cubicBezTo>
                <a:cubicBezTo>
                  <a:pt x="1133" y="277"/>
                  <a:pt x="1133" y="277"/>
                  <a:pt x="1132" y="277"/>
                </a:cubicBezTo>
                <a:cubicBezTo>
                  <a:pt x="1132" y="277"/>
                  <a:pt x="1132" y="277"/>
                  <a:pt x="1131" y="277"/>
                </a:cubicBezTo>
                <a:cubicBezTo>
                  <a:pt x="1130" y="277"/>
                  <a:pt x="1127" y="276"/>
                  <a:pt x="1126" y="277"/>
                </a:cubicBezTo>
                <a:cubicBezTo>
                  <a:pt x="1126" y="277"/>
                  <a:pt x="1126" y="277"/>
                  <a:pt x="1126" y="277"/>
                </a:cubicBezTo>
                <a:cubicBezTo>
                  <a:pt x="1125" y="278"/>
                  <a:pt x="1125" y="278"/>
                  <a:pt x="1125" y="278"/>
                </a:cubicBezTo>
                <a:cubicBezTo>
                  <a:pt x="1126" y="278"/>
                  <a:pt x="1126" y="278"/>
                  <a:pt x="1126" y="278"/>
                </a:cubicBezTo>
                <a:cubicBezTo>
                  <a:pt x="1127" y="278"/>
                  <a:pt x="1127" y="279"/>
                  <a:pt x="1128" y="279"/>
                </a:cubicBezTo>
                <a:cubicBezTo>
                  <a:pt x="1128" y="279"/>
                  <a:pt x="1128" y="279"/>
                  <a:pt x="1129" y="278"/>
                </a:cubicBezTo>
                <a:cubicBezTo>
                  <a:pt x="1129" y="278"/>
                  <a:pt x="1129" y="278"/>
                  <a:pt x="1129" y="278"/>
                </a:cubicBezTo>
                <a:cubicBezTo>
                  <a:pt x="1130" y="278"/>
                  <a:pt x="1131" y="280"/>
                  <a:pt x="1132" y="279"/>
                </a:cubicBezTo>
                <a:cubicBezTo>
                  <a:pt x="1132" y="279"/>
                  <a:pt x="1132" y="278"/>
                  <a:pt x="1133" y="278"/>
                </a:cubicBezTo>
                <a:cubicBezTo>
                  <a:pt x="1133" y="278"/>
                  <a:pt x="1134" y="279"/>
                  <a:pt x="1134" y="279"/>
                </a:cubicBezTo>
                <a:cubicBezTo>
                  <a:pt x="1134" y="279"/>
                  <a:pt x="1135" y="279"/>
                  <a:pt x="1135" y="279"/>
                </a:cubicBezTo>
                <a:cubicBezTo>
                  <a:pt x="1135" y="280"/>
                  <a:pt x="1135" y="280"/>
                  <a:pt x="1134" y="280"/>
                </a:cubicBezTo>
                <a:cubicBezTo>
                  <a:pt x="1134" y="280"/>
                  <a:pt x="1133" y="280"/>
                  <a:pt x="1133" y="280"/>
                </a:cubicBezTo>
                <a:cubicBezTo>
                  <a:pt x="1133" y="281"/>
                  <a:pt x="1133" y="281"/>
                  <a:pt x="1133" y="282"/>
                </a:cubicBezTo>
                <a:cubicBezTo>
                  <a:pt x="1132" y="284"/>
                  <a:pt x="1131" y="283"/>
                  <a:pt x="1129" y="285"/>
                </a:cubicBezTo>
                <a:cubicBezTo>
                  <a:pt x="1129" y="285"/>
                  <a:pt x="1128" y="286"/>
                  <a:pt x="1128" y="286"/>
                </a:cubicBezTo>
                <a:cubicBezTo>
                  <a:pt x="1127" y="286"/>
                  <a:pt x="1126" y="286"/>
                  <a:pt x="1126" y="287"/>
                </a:cubicBezTo>
                <a:cubicBezTo>
                  <a:pt x="1126" y="287"/>
                  <a:pt x="1126" y="288"/>
                  <a:pt x="1126" y="288"/>
                </a:cubicBezTo>
                <a:cubicBezTo>
                  <a:pt x="1126" y="288"/>
                  <a:pt x="1127" y="288"/>
                  <a:pt x="1127" y="288"/>
                </a:cubicBezTo>
                <a:cubicBezTo>
                  <a:pt x="1128" y="289"/>
                  <a:pt x="1129" y="289"/>
                  <a:pt x="1129" y="289"/>
                </a:cubicBezTo>
                <a:cubicBezTo>
                  <a:pt x="1130" y="289"/>
                  <a:pt x="1131" y="289"/>
                  <a:pt x="1132" y="289"/>
                </a:cubicBezTo>
                <a:cubicBezTo>
                  <a:pt x="1132" y="289"/>
                  <a:pt x="1133" y="289"/>
                  <a:pt x="1134" y="289"/>
                </a:cubicBezTo>
                <a:cubicBezTo>
                  <a:pt x="1134" y="288"/>
                  <a:pt x="1134" y="288"/>
                  <a:pt x="1135" y="288"/>
                </a:cubicBezTo>
                <a:cubicBezTo>
                  <a:pt x="1135" y="288"/>
                  <a:pt x="1135" y="288"/>
                  <a:pt x="1136" y="287"/>
                </a:cubicBezTo>
                <a:cubicBezTo>
                  <a:pt x="1137" y="287"/>
                  <a:pt x="1137" y="286"/>
                  <a:pt x="1137" y="286"/>
                </a:cubicBezTo>
                <a:cubicBezTo>
                  <a:pt x="1137" y="285"/>
                  <a:pt x="1138" y="285"/>
                  <a:pt x="1138" y="285"/>
                </a:cubicBezTo>
                <a:cubicBezTo>
                  <a:pt x="1138" y="284"/>
                  <a:pt x="1138" y="284"/>
                  <a:pt x="1138" y="284"/>
                </a:cubicBezTo>
                <a:cubicBezTo>
                  <a:pt x="1139" y="283"/>
                  <a:pt x="1139" y="284"/>
                  <a:pt x="1139" y="284"/>
                </a:cubicBezTo>
                <a:cubicBezTo>
                  <a:pt x="1139" y="285"/>
                  <a:pt x="1139" y="285"/>
                  <a:pt x="1138" y="285"/>
                </a:cubicBezTo>
                <a:cubicBezTo>
                  <a:pt x="1138" y="286"/>
                  <a:pt x="1138" y="286"/>
                  <a:pt x="1137" y="287"/>
                </a:cubicBezTo>
                <a:cubicBezTo>
                  <a:pt x="1137" y="287"/>
                  <a:pt x="1136" y="288"/>
                  <a:pt x="1135" y="288"/>
                </a:cubicBezTo>
                <a:cubicBezTo>
                  <a:pt x="1135" y="289"/>
                  <a:pt x="1134" y="290"/>
                  <a:pt x="1133" y="290"/>
                </a:cubicBezTo>
                <a:cubicBezTo>
                  <a:pt x="1133" y="290"/>
                  <a:pt x="1132" y="290"/>
                  <a:pt x="1131" y="290"/>
                </a:cubicBezTo>
                <a:cubicBezTo>
                  <a:pt x="1130" y="290"/>
                  <a:pt x="1130" y="290"/>
                  <a:pt x="1129" y="290"/>
                </a:cubicBezTo>
                <a:cubicBezTo>
                  <a:pt x="1129" y="290"/>
                  <a:pt x="1129" y="291"/>
                  <a:pt x="1129" y="291"/>
                </a:cubicBezTo>
                <a:cubicBezTo>
                  <a:pt x="1128" y="292"/>
                  <a:pt x="1127" y="292"/>
                  <a:pt x="1127" y="292"/>
                </a:cubicBezTo>
                <a:cubicBezTo>
                  <a:pt x="1126" y="292"/>
                  <a:pt x="1126" y="293"/>
                  <a:pt x="1126" y="293"/>
                </a:cubicBezTo>
                <a:cubicBezTo>
                  <a:pt x="1125" y="293"/>
                  <a:pt x="1125" y="293"/>
                  <a:pt x="1125" y="293"/>
                </a:cubicBezTo>
                <a:cubicBezTo>
                  <a:pt x="1124" y="293"/>
                  <a:pt x="1123" y="293"/>
                  <a:pt x="1123" y="294"/>
                </a:cubicBezTo>
                <a:cubicBezTo>
                  <a:pt x="1122" y="294"/>
                  <a:pt x="1124" y="295"/>
                  <a:pt x="1124" y="295"/>
                </a:cubicBezTo>
                <a:cubicBezTo>
                  <a:pt x="1125" y="295"/>
                  <a:pt x="1125" y="296"/>
                  <a:pt x="1126" y="296"/>
                </a:cubicBezTo>
                <a:cubicBezTo>
                  <a:pt x="1126" y="296"/>
                  <a:pt x="1126" y="296"/>
                  <a:pt x="1127" y="296"/>
                </a:cubicBezTo>
                <a:cubicBezTo>
                  <a:pt x="1127" y="296"/>
                  <a:pt x="1128" y="297"/>
                  <a:pt x="1129" y="297"/>
                </a:cubicBezTo>
                <a:cubicBezTo>
                  <a:pt x="1129" y="297"/>
                  <a:pt x="1129" y="298"/>
                  <a:pt x="1129" y="298"/>
                </a:cubicBezTo>
                <a:cubicBezTo>
                  <a:pt x="1129" y="298"/>
                  <a:pt x="1129" y="298"/>
                  <a:pt x="1130" y="298"/>
                </a:cubicBezTo>
                <a:cubicBezTo>
                  <a:pt x="1130" y="298"/>
                  <a:pt x="1131" y="299"/>
                  <a:pt x="1132" y="299"/>
                </a:cubicBezTo>
                <a:cubicBezTo>
                  <a:pt x="1132" y="300"/>
                  <a:pt x="1133" y="300"/>
                  <a:pt x="1134" y="300"/>
                </a:cubicBezTo>
                <a:cubicBezTo>
                  <a:pt x="1136" y="301"/>
                  <a:pt x="1137" y="301"/>
                  <a:pt x="1139" y="301"/>
                </a:cubicBezTo>
                <a:cubicBezTo>
                  <a:pt x="1141" y="301"/>
                  <a:pt x="1142" y="300"/>
                  <a:pt x="1144" y="299"/>
                </a:cubicBezTo>
                <a:cubicBezTo>
                  <a:pt x="1144" y="299"/>
                  <a:pt x="1145" y="299"/>
                  <a:pt x="1146" y="298"/>
                </a:cubicBezTo>
                <a:cubicBezTo>
                  <a:pt x="1146" y="298"/>
                  <a:pt x="1146" y="298"/>
                  <a:pt x="1146" y="297"/>
                </a:cubicBezTo>
                <a:cubicBezTo>
                  <a:pt x="1146" y="297"/>
                  <a:pt x="1145" y="297"/>
                  <a:pt x="1145" y="296"/>
                </a:cubicBezTo>
                <a:cubicBezTo>
                  <a:pt x="1145" y="296"/>
                  <a:pt x="1145" y="296"/>
                  <a:pt x="1145" y="295"/>
                </a:cubicBezTo>
                <a:cubicBezTo>
                  <a:pt x="1145" y="295"/>
                  <a:pt x="1144" y="295"/>
                  <a:pt x="1144" y="295"/>
                </a:cubicBezTo>
                <a:cubicBezTo>
                  <a:pt x="1144" y="295"/>
                  <a:pt x="1143" y="294"/>
                  <a:pt x="1144" y="294"/>
                </a:cubicBezTo>
                <a:cubicBezTo>
                  <a:pt x="1145" y="294"/>
                  <a:pt x="1145" y="295"/>
                  <a:pt x="1146" y="295"/>
                </a:cubicBezTo>
                <a:cubicBezTo>
                  <a:pt x="1146" y="295"/>
                  <a:pt x="1147" y="295"/>
                  <a:pt x="1147" y="295"/>
                </a:cubicBezTo>
                <a:cubicBezTo>
                  <a:pt x="1147" y="295"/>
                  <a:pt x="1147" y="294"/>
                  <a:pt x="1147" y="294"/>
                </a:cubicBezTo>
                <a:cubicBezTo>
                  <a:pt x="1146" y="293"/>
                  <a:pt x="1148" y="293"/>
                  <a:pt x="1149" y="293"/>
                </a:cubicBezTo>
                <a:cubicBezTo>
                  <a:pt x="1149" y="292"/>
                  <a:pt x="1149" y="292"/>
                  <a:pt x="1149" y="292"/>
                </a:cubicBezTo>
                <a:cubicBezTo>
                  <a:pt x="1150" y="292"/>
                  <a:pt x="1150" y="292"/>
                  <a:pt x="1150" y="292"/>
                </a:cubicBezTo>
                <a:cubicBezTo>
                  <a:pt x="1151" y="291"/>
                  <a:pt x="1151" y="290"/>
                  <a:pt x="1151" y="289"/>
                </a:cubicBezTo>
                <a:cubicBezTo>
                  <a:pt x="1151" y="289"/>
                  <a:pt x="1151" y="288"/>
                  <a:pt x="1150" y="287"/>
                </a:cubicBezTo>
                <a:cubicBezTo>
                  <a:pt x="1150" y="287"/>
                  <a:pt x="1149" y="286"/>
                  <a:pt x="1148" y="286"/>
                </a:cubicBezTo>
                <a:cubicBezTo>
                  <a:pt x="1148" y="285"/>
                  <a:pt x="1147" y="285"/>
                  <a:pt x="1147" y="284"/>
                </a:cubicBezTo>
                <a:cubicBezTo>
                  <a:pt x="1146" y="283"/>
                  <a:pt x="1146" y="283"/>
                  <a:pt x="1146" y="282"/>
                </a:cubicBezTo>
                <a:cubicBezTo>
                  <a:pt x="1146" y="281"/>
                  <a:pt x="1145" y="281"/>
                  <a:pt x="1145" y="280"/>
                </a:cubicBezTo>
                <a:cubicBezTo>
                  <a:pt x="1146" y="281"/>
                  <a:pt x="1146" y="283"/>
                  <a:pt x="1147" y="284"/>
                </a:cubicBezTo>
                <a:cubicBezTo>
                  <a:pt x="1147" y="285"/>
                  <a:pt x="1148" y="285"/>
                  <a:pt x="1149" y="285"/>
                </a:cubicBezTo>
                <a:cubicBezTo>
                  <a:pt x="1149" y="286"/>
                  <a:pt x="1150" y="286"/>
                  <a:pt x="1151" y="287"/>
                </a:cubicBezTo>
                <a:cubicBezTo>
                  <a:pt x="1152" y="288"/>
                  <a:pt x="1152" y="289"/>
                  <a:pt x="1151" y="291"/>
                </a:cubicBezTo>
                <a:cubicBezTo>
                  <a:pt x="1151" y="292"/>
                  <a:pt x="1152" y="292"/>
                  <a:pt x="1153" y="292"/>
                </a:cubicBezTo>
                <a:cubicBezTo>
                  <a:pt x="1153" y="291"/>
                  <a:pt x="1155" y="292"/>
                  <a:pt x="1155" y="291"/>
                </a:cubicBezTo>
                <a:cubicBezTo>
                  <a:pt x="1155" y="291"/>
                  <a:pt x="1155" y="290"/>
                  <a:pt x="1156" y="290"/>
                </a:cubicBezTo>
                <a:cubicBezTo>
                  <a:pt x="1156" y="289"/>
                  <a:pt x="1156" y="289"/>
                  <a:pt x="1156" y="289"/>
                </a:cubicBezTo>
                <a:cubicBezTo>
                  <a:pt x="1157" y="288"/>
                  <a:pt x="1158" y="287"/>
                  <a:pt x="1158" y="287"/>
                </a:cubicBezTo>
                <a:cubicBezTo>
                  <a:pt x="1158" y="288"/>
                  <a:pt x="1158" y="288"/>
                  <a:pt x="1157" y="288"/>
                </a:cubicBezTo>
                <a:cubicBezTo>
                  <a:pt x="1157" y="289"/>
                  <a:pt x="1157" y="289"/>
                  <a:pt x="1156" y="289"/>
                </a:cubicBezTo>
                <a:cubicBezTo>
                  <a:pt x="1156" y="290"/>
                  <a:pt x="1156" y="290"/>
                  <a:pt x="1156" y="291"/>
                </a:cubicBezTo>
                <a:cubicBezTo>
                  <a:pt x="1156" y="291"/>
                  <a:pt x="1156" y="292"/>
                  <a:pt x="1155" y="292"/>
                </a:cubicBezTo>
                <a:cubicBezTo>
                  <a:pt x="1155" y="292"/>
                  <a:pt x="1154" y="292"/>
                  <a:pt x="1153" y="293"/>
                </a:cubicBezTo>
                <a:cubicBezTo>
                  <a:pt x="1153" y="293"/>
                  <a:pt x="1152" y="293"/>
                  <a:pt x="1152" y="293"/>
                </a:cubicBezTo>
                <a:cubicBezTo>
                  <a:pt x="1153" y="294"/>
                  <a:pt x="1153" y="294"/>
                  <a:pt x="1153" y="294"/>
                </a:cubicBezTo>
                <a:cubicBezTo>
                  <a:pt x="1152" y="294"/>
                  <a:pt x="1151" y="294"/>
                  <a:pt x="1150" y="294"/>
                </a:cubicBezTo>
                <a:cubicBezTo>
                  <a:pt x="1150" y="295"/>
                  <a:pt x="1151" y="296"/>
                  <a:pt x="1152" y="296"/>
                </a:cubicBezTo>
                <a:cubicBezTo>
                  <a:pt x="1152" y="296"/>
                  <a:pt x="1152" y="297"/>
                  <a:pt x="1153" y="297"/>
                </a:cubicBezTo>
                <a:cubicBezTo>
                  <a:pt x="1154" y="298"/>
                  <a:pt x="1155" y="297"/>
                  <a:pt x="1155" y="296"/>
                </a:cubicBezTo>
                <a:cubicBezTo>
                  <a:pt x="1156" y="296"/>
                  <a:pt x="1156" y="296"/>
                  <a:pt x="1156" y="296"/>
                </a:cubicBezTo>
                <a:cubicBezTo>
                  <a:pt x="1157" y="296"/>
                  <a:pt x="1157" y="296"/>
                  <a:pt x="1157" y="296"/>
                </a:cubicBezTo>
                <a:cubicBezTo>
                  <a:pt x="1158" y="295"/>
                  <a:pt x="1158" y="295"/>
                  <a:pt x="1158" y="295"/>
                </a:cubicBezTo>
                <a:cubicBezTo>
                  <a:pt x="1157" y="294"/>
                  <a:pt x="1157" y="295"/>
                  <a:pt x="1157" y="295"/>
                </a:cubicBezTo>
                <a:cubicBezTo>
                  <a:pt x="1156" y="294"/>
                  <a:pt x="1156" y="294"/>
                  <a:pt x="1157" y="294"/>
                </a:cubicBezTo>
                <a:cubicBezTo>
                  <a:pt x="1157" y="294"/>
                  <a:pt x="1158" y="294"/>
                  <a:pt x="1158" y="294"/>
                </a:cubicBezTo>
                <a:cubicBezTo>
                  <a:pt x="1159" y="294"/>
                  <a:pt x="1160" y="294"/>
                  <a:pt x="1161" y="295"/>
                </a:cubicBezTo>
                <a:cubicBezTo>
                  <a:pt x="1162" y="295"/>
                  <a:pt x="1163" y="296"/>
                  <a:pt x="1165" y="296"/>
                </a:cubicBezTo>
                <a:cubicBezTo>
                  <a:pt x="1166" y="295"/>
                  <a:pt x="1169" y="296"/>
                  <a:pt x="1170" y="294"/>
                </a:cubicBezTo>
                <a:cubicBezTo>
                  <a:pt x="1170" y="294"/>
                  <a:pt x="1170" y="293"/>
                  <a:pt x="1170" y="294"/>
                </a:cubicBezTo>
                <a:cubicBezTo>
                  <a:pt x="1170" y="294"/>
                  <a:pt x="1170" y="294"/>
                  <a:pt x="1170" y="295"/>
                </a:cubicBezTo>
                <a:cubicBezTo>
                  <a:pt x="1170" y="295"/>
                  <a:pt x="1169" y="295"/>
                  <a:pt x="1168" y="296"/>
                </a:cubicBezTo>
                <a:cubicBezTo>
                  <a:pt x="1167" y="297"/>
                  <a:pt x="1165" y="297"/>
                  <a:pt x="1164" y="297"/>
                </a:cubicBezTo>
                <a:cubicBezTo>
                  <a:pt x="1161" y="297"/>
                  <a:pt x="1160" y="298"/>
                  <a:pt x="1158" y="298"/>
                </a:cubicBezTo>
                <a:cubicBezTo>
                  <a:pt x="1157" y="299"/>
                  <a:pt x="1155" y="299"/>
                  <a:pt x="1156" y="300"/>
                </a:cubicBezTo>
                <a:cubicBezTo>
                  <a:pt x="1156" y="300"/>
                  <a:pt x="1158" y="300"/>
                  <a:pt x="1158" y="300"/>
                </a:cubicBezTo>
                <a:cubicBezTo>
                  <a:pt x="1159" y="300"/>
                  <a:pt x="1160" y="300"/>
                  <a:pt x="1161" y="300"/>
                </a:cubicBezTo>
                <a:cubicBezTo>
                  <a:pt x="1162" y="300"/>
                  <a:pt x="1163" y="300"/>
                  <a:pt x="1164" y="300"/>
                </a:cubicBezTo>
                <a:cubicBezTo>
                  <a:pt x="1164" y="300"/>
                  <a:pt x="1165" y="299"/>
                  <a:pt x="1166" y="299"/>
                </a:cubicBezTo>
                <a:cubicBezTo>
                  <a:pt x="1167" y="299"/>
                  <a:pt x="1167" y="299"/>
                  <a:pt x="1168" y="299"/>
                </a:cubicBezTo>
                <a:cubicBezTo>
                  <a:pt x="1169" y="298"/>
                  <a:pt x="1170" y="298"/>
                  <a:pt x="1171" y="298"/>
                </a:cubicBezTo>
                <a:cubicBezTo>
                  <a:pt x="1171" y="298"/>
                  <a:pt x="1172" y="298"/>
                  <a:pt x="1172" y="298"/>
                </a:cubicBezTo>
                <a:cubicBezTo>
                  <a:pt x="1173" y="298"/>
                  <a:pt x="1173" y="298"/>
                  <a:pt x="1173" y="298"/>
                </a:cubicBezTo>
                <a:cubicBezTo>
                  <a:pt x="1173" y="299"/>
                  <a:pt x="1170" y="299"/>
                  <a:pt x="1170" y="299"/>
                </a:cubicBezTo>
                <a:cubicBezTo>
                  <a:pt x="1169" y="299"/>
                  <a:pt x="1168" y="300"/>
                  <a:pt x="1168" y="300"/>
                </a:cubicBezTo>
                <a:cubicBezTo>
                  <a:pt x="1167" y="300"/>
                  <a:pt x="1167" y="300"/>
                  <a:pt x="1167" y="300"/>
                </a:cubicBezTo>
                <a:cubicBezTo>
                  <a:pt x="1166" y="300"/>
                  <a:pt x="1166" y="300"/>
                  <a:pt x="1165" y="300"/>
                </a:cubicBezTo>
                <a:cubicBezTo>
                  <a:pt x="1165" y="300"/>
                  <a:pt x="1164" y="301"/>
                  <a:pt x="1164" y="301"/>
                </a:cubicBezTo>
                <a:cubicBezTo>
                  <a:pt x="1163" y="302"/>
                  <a:pt x="1164" y="303"/>
                  <a:pt x="1163" y="303"/>
                </a:cubicBezTo>
                <a:cubicBezTo>
                  <a:pt x="1163" y="304"/>
                  <a:pt x="1162" y="304"/>
                  <a:pt x="1161" y="304"/>
                </a:cubicBezTo>
                <a:cubicBezTo>
                  <a:pt x="1161" y="304"/>
                  <a:pt x="1160" y="305"/>
                  <a:pt x="1161" y="305"/>
                </a:cubicBezTo>
                <a:cubicBezTo>
                  <a:pt x="1161" y="305"/>
                  <a:pt x="1162" y="305"/>
                  <a:pt x="1162" y="305"/>
                </a:cubicBezTo>
                <a:cubicBezTo>
                  <a:pt x="1163" y="305"/>
                  <a:pt x="1163" y="305"/>
                  <a:pt x="1164" y="305"/>
                </a:cubicBezTo>
                <a:cubicBezTo>
                  <a:pt x="1165" y="305"/>
                  <a:pt x="1165" y="304"/>
                  <a:pt x="1166" y="303"/>
                </a:cubicBezTo>
                <a:cubicBezTo>
                  <a:pt x="1167" y="303"/>
                  <a:pt x="1168" y="303"/>
                  <a:pt x="1168" y="302"/>
                </a:cubicBezTo>
                <a:cubicBezTo>
                  <a:pt x="1169" y="302"/>
                  <a:pt x="1169" y="302"/>
                  <a:pt x="1169" y="302"/>
                </a:cubicBezTo>
                <a:cubicBezTo>
                  <a:pt x="1169" y="301"/>
                  <a:pt x="1169" y="301"/>
                  <a:pt x="1170" y="301"/>
                </a:cubicBezTo>
                <a:cubicBezTo>
                  <a:pt x="1170" y="301"/>
                  <a:pt x="1170" y="301"/>
                  <a:pt x="1171" y="301"/>
                </a:cubicBezTo>
                <a:cubicBezTo>
                  <a:pt x="1171" y="302"/>
                  <a:pt x="1171" y="302"/>
                  <a:pt x="1172" y="302"/>
                </a:cubicBezTo>
                <a:cubicBezTo>
                  <a:pt x="1172" y="304"/>
                  <a:pt x="1169" y="303"/>
                  <a:pt x="1168" y="303"/>
                </a:cubicBezTo>
                <a:cubicBezTo>
                  <a:pt x="1167" y="304"/>
                  <a:pt x="1167" y="304"/>
                  <a:pt x="1166" y="305"/>
                </a:cubicBezTo>
                <a:cubicBezTo>
                  <a:pt x="1165" y="305"/>
                  <a:pt x="1164" y="305"/>
                  <a:pt x="1164" y="306"/>
                </a:cubicBezTo>
                <a:cubicBezTo>
                  <a:pt x="1164" y="307"/>
                  <a:pt x="1167" y="306"/>
                  <a:pt x="1167" y="306"/>
                </a:cubicBezTo>
                <a:cubicBezTo>
                  <a:pt x="1168" y="306"/>
                  <a:pt x="1168" y="306"/>
                  <a:pt x="1169" y="306"/>
                </a:cubicBezTo>
                <a:cubicBezTo>
                  <a:pt x="1169" y="306"/>
                  <a:pt x="1169" y="306"/>
                  <a:pt x="1170" y="306"/>
                </a:cubicBezTo>
                <a:cubicBezTo>
                  <a:pt x="1171" y="306"/>
                  <a:pt x="1171" y="306"/>
                  <a:pt x="1172" y="306"/>
                </a:cubicBezTo>
                <a:cubicBezTo>
                  <a:pt x="1173" y="306"/>
                  <a:pt x="1173" y="307"/>
                  <a:pt x="1173" y="307"/>
                </a:cubicBezTo>
                <a:cubicBezTo>
                  <a:pt x="1173" y="307"/>
                  <a:pt x="1173" y="308"/>
                  <a:pt x="1174" y="308"/>
                </a:cubicBezTo>
                <a:cubicBezTo>
                  <a:pt x="1174" y="308"/>
                  <a:pt x="1175" y="308"/>
                  <a:pt x="1176" y="308"/>
                </a:cubicBezTo>
                <a:cubicBezTo>
                  <a:pt x="1177" y="309"/>
                  <a:pt x="1177" y="309"/>
                  <a:pt x="1178" y="309"/>
                </a:cubicBezTo>
                <a:cubicBezTo>
                  <a:pt x="1179" y="310"/>
                  <a:pt x="1175" y="309"/>
                  <a:pt x="1174" y="309"/>
                </a:cubicBezTo>
                <a:cubicBezTo>
                  <a:pt x="1174" y="309"/>
                  <a:pt x="1173" y="309"/>
                  <a:pt x="1173" y="309"/>
                </a:cubicBezTo>
                <a:cubicBezTo>
                  <a:pt x="1173" y="308"/>
                  <a:pt x="1172" y="308"/>
                  <a:pt x="1172" y="308"/>
                </a:cubicBezTo>
                <a:cubicBezTo>
                  <a:pt x="1172" y="308"/>
                  <a:pt x="1171" y="308"/>
                  <a:pt x="1171" y="308"/>
                </a:cubicBezTo>
                <a:cubicBezTo>
                  <a:pt x="1170" y="308"/>
                  <a:pt x="1170" y="307"/>
                  <a:pt x="1170" y="307"/>
                </a:cubicBezTo>
                <a:cubicBezTo>
                  <a:pt x="1169" y="307"/>
                  <a:pt x="1169" y="307"/>
                  <a:pt x="1169" y="307"/>
                </a:cubicBezTo>
                <a:cubicBezTo>
                  <a:pt x="1168" y="307"/>
                  <a:pt x="1168" y="307"/>
                  <a:pt x="1168" y="308"/>
                </a:cubicBezTo>
                <a:cubicBezTo>
                  <a:pt x="1167" y="308"/>
                  <a:pt x="1169" y="309"/>
                  <a:pt x="1169" y="309"/>
                </a:cubicBezTo>
                <a:cubicBezTo>
                  <a:pt x="1170" y="309"/>
                  <a:pt x="1171" y="310"/>
                  <a:pt x="1171" y="310"/>
                </a:cubicBezTo>
                <a:cubicBezTo>
                  <a:pt x="1172" y="310"/>
                  <a:pt x="1173" y="310"/>
                  <a:pt x="1174" y="310"/>
                </a:cubicBezTo>
                <a:cubicBezTo>
                  <a:pt x="1175" y="310"/>
                  <a:pt x="1175" y="311"/>
                  <a:pt x="1176" y="311"/>
                </a:cubicBezTo>
                <a:cubicBezTo>
                  <a:pt x="1176" y="311"/>
                  <a:pt x="1177" y="312"/>
                  <a:pt x="1178" y="312"/>
                </a:cubicBezTo>
                <a:cubicBezTo>
                  <a:pt x="1178" y="312"/>
                  <a:pt x="1178" y="311"/>
                  <a:pt x="1179" y="311"/>
                </a:cubicBezTo>
                <a:cubicBezTo>
                  <a:pt x="1179" y="311"/>
                  <a:pt x="1179" y="311"/>
                  <a:pt x="1180" y="311"/>
                </a:cubicBezTo>
                <a:cubicBezTo>
                  <a:pt x="1180" y="312"/>
                  <a:pt x="1180" y="312"/>
                  <a:pt x="1180" y="312"/>
                </a:cubicBezTo>
                <a:cubicBezTo>
                  <a:pt x="1181" y="313"/>
                  <a:pt x="1181" y="313"/>
                  <a:pt x="1182" y="313"/>
                </a:cubicBezTo>
                <a:cubicBezTo>
                  <a:pt x="1182" y="314"/>
                  <a:pt x="1181" y="314"/>
                  <a:pt x="1181" y="314"/>
                </a:cubicBezTo>
                <a:cubicBezTo>
                  <a:pt x="1180" y="314"/>
                  <a:pt x="1180" y="314"/>
                  <a:pt x="1180" y="314"/>
                </a:cubicBezTo>
                <a:cubicBezTo>
                  <a:pt x="1179" y="314"/>
                  <a:pt x="1179" y="314"/>
                  <a:pt x="1179" y="314"/>
                </a:cubicBezTo>
                <a:cubicBezTo>
                  <a:pt x="1179" y="313"/>
                  <a:pt x="1179" y="313"/>
                  <a:pt x="1178" y="313"/>
                </a:cubicBezTo>
                <a:cubicBezTo>
                  <a:pt x="1178" y="313"/>
                  <a:pt x="1177" y="313"/>
                  <a:pt x="1177" y="313"/>
                </a:cubicBezTo>
                <a:cubicBezTo>
                  <a:pt x="1177" y="313"/>
                  <a:pt x="1176" y="312"/>
                  <a:pt x="1176" y="312"/>
                </a:cubicBezTo>
                <a:cubicBezTo>
                  <a:pt x="1176" y="312"/>
                  <a:pt x="1175" y="312"/>
                  <a:pt x="1175" y="313"/>
                </a:cubicBezTo>
                <a:cubicBezTo>
                  <a:pt x="1175" y="313"/>
                  <a:pt x="1175" y="313"/>
                  <a:pt x="1174" y="313"/>
                </a:cubicBezTo>
                <a:cubicBezTo>
                  <a:pt x="1174" y="313"/>
                  <a:pt x="1174" y="313"/>
                  <a:pt x="1174" y="313"/>
                </a:cubicBezTo>
                <a:cubicBezTo>
                  <a:pt x="1173" y="314"/>
                  <a:pt x="1174" y="314"/>
                  <a:pt x="1174" y="314"/>
                </a:cubicBezTo>
                <a:cubicBezTo>
                  <a:pt x="1175" y="315"/>
                  <a:pt x="1175" y="315"/>
                  <a:pt x="1175" y="315"/>
                </a:cubicBezTo>
                <a:cubicBezTo>
                  <a:pt x="1176" y="315"/>
                  <a:pt x="1176" y="315"/>
                  <a:pt x="1177" y="314"/>
                </a:cubicBezTo>
                <a:cubicBezTo>
                  <a:pt x="1177" y="314"/>
                  <a:pt x="1177" y="313"/>
                  <a:pt x="1178" y="314"/>
                </a:cubicBezTo>
                <a:cubicBezTo>
                  <a:pt x="1178" y="314"/>
                  <a:pt x="1178" y="315"/>
                  <a:pt x="1179" y="315"/>
                </a:cubicBezTo>
                <a:cubicBezTo>
                  <a:pt x="1179" y="315"/>
                  <a:pt x="1180" y="315"/>
                  <a:pt x="1180" y="315"/>
                </a:cubicBezTo>
                <a:cubicBezTo>
                  <a:pt x="1180" y="316"/>
                  <a:pt x="1178" y="315"/>
                  <a:pt x="1178" y="316"/>
                </a:cubicBezTo>
                <a:cubicBezTo>
                  <a:pt x="1179" y="317"/>
                  <a:pt x="1181" y="316"/>
                  <a:pt x="1180" y="317"/>
                </a:cubicBezTo>
                <a:cubicBezTo>
                  <a:pt x="1180" y="317"/>
                  <a:pt x="1180" y="317"/>
                  <a:pt x="1179" y="318"/>
                </a:cubicBezTo>
                <a:cubicBezTo>
                  <a:pt x="1179" y="318"/>
                  <a:pt x="1179" y="318"/>
                  <a:pt x="1178" y="318"/>
                </a:cubicBezTo>
                <a:cubicBezTo>
                  <a:pt x="1178" y="318"/>
                  <a:pt x="1178" y="318"/>
                  <a:pt x="1178" y="318"/>
                </a:cubicBezTo>
                <a:cubicBezTo>
                  <a:pt x="1177" y="318"/>
                  <a:pt x="1177" y="318"/>
                  <a:pt x="1177" y="317"/>
                </a:cubicBezTo>
                <a:cubicBezTo>
                  <a:pt x="1177" y="317"/>
                  <a:pt x="1177" y="316"/>
                  <a:pt x="1176" y="316"/>
                </a:cubicBezTo>
                <a:cubicBezTo>
                  <a:pt x="1176" y="316"/>
                  <a:pt x="1175" y="317"/>
                  <a:pt x="1175" y="317"/>
                </a:cubicBezTo>
                <a:cubicBezTo>
                  <a:pt x="1174" y="317"/>
                  <a:pt x="1175" y="318"/>
                  <a:pt x="1176" y="318"/>
                </a:cubicBezTo>
                <a:cubicBezTo>
                  <a:pt x="1176" y="319"/>
                  <a:pt x="1177" y="318"/>
                  <a:pt x="1178" y="319"/>
                </a:cubicBezTo>
                <a:cubicBezTo>
                  <a:pt x="1178" y="319"/>
                  <a:pt x="1178" y="320"/>
                  <a:pt x="1178" y="320"/>
                </a:cubicBezTo>
                <a:cubicBezTo>
                  <a:pt x="1178" y="321"/>
                  <a:pt x="1179" y="320"/>
                  <a:pt x="1179" y="320"/>
                </a:cubicBezTo>
                <a:cubicBezTo>
                  <a:pt x="1180" y="320"/>
                  <a:pt x="1180" y="321"/>
                  <a:pt x="1181" y="320"/>
                </a:cubicBezTo>
                <a:cubicBezTo>
                  <a:pt x="1182" y="320"/>
                  <a:pt x="1182" y="319"/>
                  <a:pt x="1183" y="319"/>
                </a:cubicBezTo>
                <a:cubicBezTo>
                  <a:pt x="1183" y="319"/>
                  <a:pt x="1184" y="318"/>
                  <a:pt x="1184" y="318"/>
                </a:cubicBezTo>
                <a:cubicBezTo>
                  <a:pt x="1185" y="318"/>
                  <a:pt x="1184" y="319"/>
                  <a:pt x="1184" y="319"/>
                </a:cubicBezTo>
                <a:cubicBezTo>
                  <a:pt x="1183" y="319"/>
                  <a:pt x="1183" y="319"/>
                  <a:pt x="1183" y="320"/>
                </a:cubicBezTo>
                <a:cubicBezTo>
                  <a:pt x="1183" y="320"/>
                  <a:pt x="1183" y="320"/>
                  <a:pt x="1182" y="320"/>
                </a:cubicBezTo>
                <a:cubicBezTo>
                  <a:pt x="1182" y="321"/>
                  <a:pt x="1182" y="321"/>
                  <a:pt x="1182" y="321"/>
                </a:cubicBezTo>
                <a:cubicBezTo>
                  <a:pt x="1183" y="321"/>
                  <a:pt x="1183" y="321"/>
                  <a:pt x="1183" y="321"/>
                </a:cubicBezTo>
                <a:cubicBezTo>
                  <a:pt x="1184" y="322"/>
                  <a:pt x="1183" y="322"/>
                  <a:pt x="1183" y="322"/>
                </a:cubicBezTo>
                <a:cubicBezTo>
                  <a:pt x="1182" y="322"/>
                  <a:pt x="1181" y="322"/>
                  <a:pt x="1180" y="322"/>
                </a:cubicBezTo>
                <a:cubicBezTo>
                  <a:pt x="1179" y="322"/>
                  <a:pt x="1178" y="322"/>
                  <a:pt x="1177" y="321"/>
                </a:cubicBezTo>
                <a:cubicBezTo>
                  <a:pt x="1176" y="321"/>
                  <a:pt x="1175" y="321"/>
                  <a:pt x="1175" y="321"/>
                </a:cubicBezTo>
                <a:cubicBezTo>
                  <a:pt x="1174" y="320"/>
                  <a:pt x="1173" y="320"/>
                  <a:pt x="1172" y="320"/>
                </a:cubicBezTo>
                <a:cubicBezTo>
                  <a:pt x="1171" y="320"/>
                  <a:pt x="1169" y="319"/>
                  <a:pt x="1167" y="318"/>
                </a:cubicBezTo>
                <a:cubicBezTo>
                  <a:pt x="1166" y="318"/>
                  <a:pt x="1166" y="317"/>
                  <a:pt x="1165" y="317"/>
                </a:cubicBezTo>
                <a:cubicBezTo>
                  <a:pt x="1164" y="316"/>
                  <a:pt x="1163" y="316"/>
                  <a:pt x="1162" y="316"/>
                </a:cubicBezTo>
                <a:cubicBezTo>
                  <a:pt x="1162" y="315"/>
                  <a:pt x="1161" y="314"/>
                  <a:pt x="1160" y="314"/>
                </a:cubicBezTo>
                <a:cubicBezTo>
                  <a:pt x="1159" y="314"/>
                  <a:pt x="1158" y="314"/>
                  <a:pt x="1157" y="314"/>
                </a:cubicBezTo>
                <a:cubicBezTo>
                  <a:pt x="1157" y="313"/>
                  <a:pt x="1156" y="313"/>
                  <a:pt x="1155" y="313"/>
                </a:cubicBezTo>
                <a:cubicBezTo>
                  <a:pt x="1154" y="313"/>
                  <a:pt x="1153" y="314"/>
                  <a:pt x="1152" y="314"/>
                </a:cubicBezTo>
                <a:cubicBezTo>
                  <a:pt x="1152" y="314"/>
                  <a:pt x="1151" y="314"/>
                  <a:pt x="1150" y="314"/>
                </a:cubicBezTo>
                <a:cubicBezTo>
                  <a:pt x="1149" y="314"/>
                  <a:pt x="1148" y="313"/>
                  <a:pt x="1148" y="313"/>
                </a:cubicBezTo>
                <a:cubicBezTo>
                  <a:pt x="1146" y="313"/>
                  <a:pt x="1144" y="312"/>
                  <a:pt x="1142" y="312"/>
                </a:cubicBezTo>
                <a:cubicBezTo>
                  <a:pt x="1142" y="312"/>
                  <a:pt x="1141" y="312"/>
                  <a:pt x="1140" y="313"/>
                </a:cubicBezTo>
                <a:cubicBezTo>
                  <a:pt x="1139" y="313"/>
                  <a:pt x="1139" y="314"/>
                  <a:pt x="1138" y="314"/>
                </a:cubicBezTo>
                <a:cubicBezTo>
                  <a:pt x="1137" y="315"/>
                  <a:pt x="1136" y="315"/>
                  <a:pt x="1137" y="316"/>
                </a:cubicBezTo>
                <a:cubicBezTo>
                  <a:pt x="1138" y="316"/>
                  <a:pt x="1139" y="317"/>
                  <a:pt x="1140" y="317"/>
                </a:cubicBezTo>
                <a:cubicBezTo>
                  <a:pt x="1141" y="318"/>
                  <a:pt x="1143" y="318"/>
                  <a:pt x="1144" y="319"/>
                </a:cubicBezTo>
                <a:cubicBezTo>
                  <a:pt x="1146" y="320"/>
                  <a:pt x="1147" y="320"/>
                  <a:pt x="1149" y="320"/>
                </a:cubicBezTo>
                <a:cubicBezTo>
                  <a:pt x="1151" y="321"/>
                  <a:pt x="1152" y="322"/>
                  <a:pt x="1154" y="322"/>
                </a:cubicBezTo>
                <a:cubicBezTo>
                  <a:pt x="1157" y="323"/>
                  <a:pt x="1161" y="325"/>
                  <a:pt x="1164" y="326"/>
                </a:cubicBezTo>
                <a:cubicBezTo>
                  <a:pt x="1165" y="327"/>
                  <a:pt x="1165" y="327"/>
                  <a:pt x="1166" y="327"/>
                </a:cubicBezTo>
                <a:cubicBezTo>
                  <a:pt x="1167" y="328"/>
                  <a:pt x="1168" y="328"/>
                  <a:pt x="1169" y="328"/>
                </a:cubicBezTo>
                <a:cubicBezTo>
                  <a:pt x="1169" y="329"/>
                  <a:pt x="1170" y="329"/>
                  <a:pt x="1171" y="329"/>
                </a:cubicBezTo>
                <a:cubicBezTo>
                  <a:pt x="1171" y="329"/>
                  <a:pt x="1172" y="328"/>
                  <a:pt x="1173" y="329"/>
                </a:cubicBezTo>
                <a:cubicBezTo>
                  <a:pt x="1173" y="329"/>
                  <a:pt x="1173" y="329"/>
                  <a:pt x="1174" y="329"/>
                </a:cubicBezTo>
                <a:cubicBezTo>
                  <a:pt x="1174" y="329"/>
                  <a:pt x="1175" y="329"/>
                  <a:pt x="1175" y="328"/>
                </a:cubicBezTo>
                <a:cubicBezTo>
                  <a:pt x="1176" y="328"/>
                  <a:pt x="1176" y="328"/>
                  <a:pt x="1177" y="328"/>
                </a:cubicBezTo>
                <a:cubicBezTo>
                  <a:pt x="1178" y="328"/>
                  <a:pt x="1178" y="328"/>
                  <a:pt x="1179" y="328"/>
                </a:cubicBezTo>
                <a:cubicBezTo>
                  <a:pt x="1179" y="329"/>
                  <a:pt x="1179" y="329"/>
                  <a:pt x="1179" y="329"/>
                </a:cubicBezTo>
                <a:cubicBezTo>
                  <a:pt x="1179" y="329"/>
                  <a:pt x="1178" y="329"/>
                  <a:pt x="1178" y="329"/>
                </a:cubicBezTo>
                <a:cubicBezTo>
                  <a:pt x="1178" y="328"/>
                  <a:pt x="1177" y="328"/>
                  <a:pt x="1177" y="329"/>
                </a:cubicBezTo>
                <a:cubicBezTo>
                  <a:pt x="1177" y="329"/>
                  <a:pt x="1177" y="329"/>
                  <a:pt x="1176" y="329"/>
                </a:cubicBezTo>
                <a:cubicBezTo>
                  <a:pt x="1176" y="329"/>
                  <a:pt x="1175" y="329"/>
                  <a:pt x="1175" y="330"/>
                </a:cubicBezTo>
                <a:cubicBezTo>
                  <a:pt x="1176" y="330"/>
                  <a:pt x="1176" y="330"/>
                  <a:pt x="1177" y="330"/>
                </a:cubicBezTo>
                <a:cubicBezTo>
                  <a:pt x="1178" y="330"/>
                  <a:pt x="1178" y="330"/>
                  <a:pt x="1179" y="330"/>
                </a:cubicBezTo>
                <a:cubicBezTo>
                  <a:pt x="1181" y="330"/>
                  <a:pt x="1182" y="329"/>
                  <a:pt x="1184" y="329"/>
                </a:cubicBezTo>
                <a:cubicBezTo>
                  <a:pt x="1184" y="329"/>
                  <a:pt x="1185" y="328"/>
                  <a:pt x="1186" y="329"/>
                </a:cubicBezTo>
                <a:cubicBezTo>
                  <a:pt x="1186" y="329"/>
                  <a:pt x="1185" y="329"/>
                  <a:pt x="1185" y="329"/>
                </a:cubicBezTo>
                <a:cubicBezTo>
                  <a:pt x="1185" y="329"/>
                  <a:pt x="1184" y="329"/>
                  <a:pt x="1184" y="329"/>
                </a:cubicBezTo>
                <a:cubicBezTo>
                  <a:pt x="1184" y="329"/>
                  <a:pt x="1183" y="329"/>
                  <a:pt x="1183" y="330"/>
                </a:cubicBezTo>
                <a:cubicBezTo>
                  <a:pt x="1183" y="330"/>
                  <a:pt x="1184" y="331"/>
                  <a:pt x="1184" y="331"/>
                </a:cubicBezTo>
                <a:cubicBezTo>
                  <a:pt x="1185" y="331"/>
                  <a:pt x="1185" y="331"/>
                  <a:pt x="1185" y="332"/>
                </a:cubicBezTo>
                <a:cubicBezTo>
                  <a:pt x="1186" y="332"/>
                  <a:pt x="1186" y="332"/>
                  <a:pt x="1186" y="332"/>
                </a:cubicBezTo>
                <a:cubicBezTo>
                  <a:pt x="1186" y="333"/>
                  <a:pt x="1187" y="334"/>
                  <a:pt x="1186" y="334"/>
                </a:cubicBezTo>
                <a:cubicBezTo>
                  <a:pt x="1186" y="335"/>
                  <a:pt x="1186" y="334"/>
                  <a:pt x="1185" y="334"/>
                </a:cubicBezTo>
                <a:cubicBezTo>
                  <a:pt x="1185" y="335"/>
                  <a:pt x="1185" y="335"/>
                  <a:pt x="1184" y="335"/>
                </a:cubicBezTo>
                <a:cubicBezTo>
                  <a:pt x="1184" y="335"/>
                  <a:pt x="1183" y="335"/>
                  <a:pt x="1183" y="335"/>
                </a:cubicBezTo>
                <a:cubicBezTo>
                  <a:pt x="1183" y="335"/>
                  <a:pt x="1182" y="335"/>
                  <a:pt x="1182" y="335"/>
                </a:cubicBezTo>
                <a:cubicBezTo>
                  <a:pt x="1181" y="336"/>
                  <a:pt x="1182" y="336"/>
                  <a:pt x="1183" y="336"/>
                </a:cubicBezTo>
                <a:cubicBezTo>
                  <a:pt x="1183" y="336"/>
                  <a:pt x="1183" y="336"/>
                  <a:pt x="1184" y="336"/>
                </a:cubicBezTo>
                <a:cubicBezTo>
                  <a:pt x="1184" y="336"/>
                  <a:pt x="1184" y="336"/>
                  <a:pt x="1185" y="337"/>
                </a:cubicBezTo>
                <a:cubicBezTo>
                  <a:pt x="1185" y="337"/>
                  <a:pt x="1184" y="337"/>
                  <a:pt x="1184" y="337"/>
                </a:cubicBezTo>
                <a:cubicBezTo>
                  <a:pt x="1184" y="337"/>
                  <a:pt x="1184" y="337"/>
                  <a:pt x="1184" y="337"/>
                </a:cubicBezTo>
                <a:cubicBezTo>
                  <a:pt x="1183" y="337"/>
                  <a:pt x="1183" y="337"/>
                  <a:pt x="1183" y="337"/>
                </a:cubicBezTo>
                <a:cubicBezTo>
                  <a:pt x="1182" y="337"/>
                  <a:pt x="1182" y="337"/>
                  <a:pt x="1182" y="337"/>
                </a:cubicBezTo>
                <a:cubicBezTo>
                  <a:pt x="1181" y="337"/>
                  <a:pt x="1181" y="337"/>
                  <a:pt x="1181" y="337"/>
                </a:cubicBezTo>
                <a:cubicBezTo>
                  <a:pt x="1180" y="337"/>
                  <a:pt x="1180" y="337"/>
                  <a:pt x="1180" y="338"/>
                </a:cubicBezTo>
                <a:cubicBezTo>
                  <a:pt x="1180" y="338"/>
                  <a:pt x="1180" y="339"/>
                  <a:pt x="1180" y="340"/>
                </a:cubicBezTo>
                <a:cubicBezTo>
                  <a:pt x="1180" y="340"/>
                  <a:pt x="1182" y="339"/>
                  <a:pt x="1182" y="339"/>
                </a:cubicBezTo>
                <a:cubicBezTo>
                  <a:pt x="1182" y="340"/>
                  <a:pt x="1181" y="340"/>
                  <a:pt x="1181" y="340"/>
                </a:cubicBezTo>
                <a:cubicBezTo>
                  <a:pt x="1181" y="340"/>
                  <a:pt x="1181" y="340"/>
                  <a:pt x="1180" y="340"/>
                </a:cubicBezTo>
                <a:cubicBezTo>
                  <a:pt x="1180" y="341"/>
                  <a:pt x="1180" y="342"/>
                  <a:pt x="1180" y="343"/>
                </a:cubicBezTo>
                <a:cubicBezTo>
                  <a:pt x="1180" y="343"/>
                  <a:pt x="1180" y="344"/>
                  <a:pt x="1179" y="345"/>
                </a:cubicBezTo>
                <a:cubicBezTo>
                  <a:pt x="1179" y="345"/>
                  <a:pt x="1178" y="345"/>
                  <a:pt x="1178" y="346"/>
                </a:cubicBezTo>
                <a:cubicBezTo>
                  <a:pt x="1178" y="346"/>
                  <a:pt x="1179" y="346"/>
                  <a:pt x="1179" y="346"/>
                </a:cubicBezTo>
                <a:cubicBezTo>
                  <a:pt x="1180" y="345"/>
                  <a:pt x="1180" y="345"/>
                  <a:pt x="1181" y="345"/>
                </a:cubicBezTo>
                <a:cubicBezTo>
                  <a:pt x="1182" y="345"/>
                  <a:pt x="1182" y="345"/>
                  <a:pt x="1183" y="345"/>
                </a:cubicBezTo>
                <a:cubicBezTo>
                  <a:pt x="1183" y="345"/>
                  <a:pt x="1184" y="344"/>
                  <a:pt x="1184" y="344"/>
                </a:cubicBezTo>
                <a:cubicBezTo>
                  <a:pt x="1185" y="344"/>
                  <a:pt x="1184" y="345"/>
                  <a:pt x="1184" y="345"/>
                </a:cubicBezTo>
                <a:cubicBezTo>
                  <a:pt x="1184" y="346"/>
                  <a:pt x="1185" y="345"/>
                  <a:pt x="1186" y="345"/>
                </a:cubicBezTo>
                <a:cubicBezTo>
                  <a:pt x="1186" y="345"/>
                  <a:pt x="1187" y="345"/>
                  <a:pt x="1187" y="345"/>
                </a:cubicBezTo>
                <a:cubicBezTo>
                  <a:pt x="1187" y="345"/>
                  <a:pt x="1188" y="345"/>
                  <a:pt x="1188" y="346"/>
                </a:cubicBezTo>
                <a:cubicBezTo>
                  <a:pt x="1188" y="347"/>
                  <a:pt x="1186" y="346"/>
                  <a:pt x="1186" y="346"/>
                </a:cubicBezTo>
                <a:cubicBezTo>
                  <a:pt x="1186" y="347"/>
                  <a:pt x="1185" y="347"/>
                  <a:pt x="1185" y="347"/>
                </a:cubicBezTo>
                <a:cubicBezTo>
                  <a:pt x="1185" y="347"/>
                  <a:pt x="1184" y="347"/>
                  <a:pt x="1184" y="347"/>
                </a:cubicBezTo>
                <a:cubicBezTo>
                  <a:pt x="1183" y="347"/>
                  <a:pt x="1182" y="346"/>
                  <a:pt x="1182" y="347"/>
                </a:cubicBezTo>
                <a:cubicBezTo>
                  <a:pt x="1182" y="348"/>
                  <a:pt x="1182" y="348"/>
                  <a:pt x="1183" y="348"/>
                </a:cubicBezTo>
                <a:cubicBezTo>
                  <a:pt x="1183" y="347"/>
                  <a:pt x="1183" y="348"/>
                  <a:pt x="1184" y="348"/>
                </a:cubicBezTo>
                <a:cubicBezTo>
                  <a:pt x="1184" y="348"/>
                  <a:pt x="1185" y="348"/>
                  <a:pt x="1185" y="348"/>
                </a:cubicBezTo>
                <a:cubicBezTo>
                  <a:pt x="1185" y="348"/>
                  <a:pt x="1186" y="348"/>
                  <a:pt x="1186" y="348"/>
                </a:cubicBezTo>
                <a:cubicBezTo>
                  <a:pt x="1187" y="349"/>
                  <a:pt x="1186" y="349"/>
                  <a:pt x="1186" y="349"/>
                </a:cubicBezTo>
                <a:cubicBezTo>
                  <a:pt x="1186" y="349"/>
                  <a:pt x="1185" y="348"/>
                  <a:pt x="1185" y="349"/>
                </a:cubicBezTo>
                <a:cubicBezTo>
                  <a:pt x="1185" y="349"/>
                  <a:pt x="1185" y="349"/>
                  <a:pt x="1185" y="350"/>
                </a:cubicBezTo>
                <a:cubicBezTo>
                  <a:pt x="1185" y="350"/>
                  <a:pt x="1185" y="350"/>
                  <a:pt x="1186" y="351"/>
                </a:cubicBezTo>
                <a:cubicBezTo>
                  <a:pt x="1186" y="351"/>
                  <a:pt x="1186" y="351"/>
                  <a:pt x="1185" y="351"/>
                </a:cubicBezTo>
                <a:cubicBezTo>
                  <a:pt x="1185" y="351"/>
                  <a:pt x="1185" y="350"/>
                  <a:pt x="1184" y="350"/>
                </a:cubicBezTo>
                <a:cubicBezTo>
                  <a:pt x="1184" y="350"/>
                  <a:pt x="1184" y="350"/>
                  <a:pt x="1184" y="349"/>
                </a:cubicBezTo>
                <a:cubicBezTo>
                  <a:pt x="1183" y="349"/>
                  <a:pt x="1183" y="349"/>
                  <a:pt x="1183" y="348"/>
                </a:cubicBezTo>
                <a:cubicBezTo>
                  <a:pt x="1183" y="348"/>
                  <a:pt x="1182" y="348"/>
                  <a:pt x="1182" y="348"/>
                </a:cubicBezTo>
                <a:cubicBezTo>
                  <a:pt x="1181" y="348"/>
                  <a:pt x="1181" y="348"/>
                  <a:pt x="1181" y="348"/>
                </a:cubicBezTo>
                <a:cubicBezTo>
                  <a:pt x="1180" y="348"/>
                  <a:pt x="1180" y="349"/>
                  <a:pt x="1180" y="349"/>
                </a:cubicBezTo>
                <a:cubicBezTo>
                  <a:pt x="1180" y="349"/>
                  <a:pt x="1179" y="349"/>
                  <a:pt x="1179" y="349"/>
                </a:cubicBezTo>
                <a:cubicBezTo>
                  <a:pt x="1179" y="348"/>
                  <a:pt x="1179" y="348"/>
                  <a:pt x="1179" y="348"/>
                </a:cubicBezTo>
                <a:cubicBezTo>
                  <a:pt x="1179" y="348"/>
                  <a:pt x="1179" y="347"/>
                  <a:pt x="1180" y="347"/>
                </a:cubicBezTo>
                <a:cubicBezTo>
                  <a:pt x="1180" y="347"/>
                  <a:pt x="1180" y="347"/>
                  <a:pt x="1180" y="347"/>
                </a:cubicBezTo>
                <a:cubicBezTo>
                  <a:pt x="1180" y="347"/>
                  <a:pt x="1180" y="347"/>
                  <a:pt x="1180" y="347"/>
                </a:cubicBezTo>
                <a:cubicBezTo>
                  <a:pt x="1179" y="347"/>
                  <a:pt x="1179" y="347"/>
                  <a:pt x="1178" y="347"/>
                </a:cubicBezTo>
                <a:cubicBezTo>
                  <a:pt x="1178" y="347"/>
                  <a:pt x="1178" y="347"/>
                  <a:pt x="1178" y="347"/>
                </a:cubicBezTo>
                <a:cubicBezTo>
                  <a:pt x="1177" y="348"/>
                  <a:pt x="1178" y="349"/>
                  <a:pt x="1177" y="350"/>
                </a:cubicBezTo>
                <a:cubicBezTo>
                  <a:pt x="1177" y="350"/>
                  <a:pt x="1176" y="351"/>
                  <a:pt x="1177" y="352"/>
                </a:cubicBezTo>
                <a:cubicBezTo>
                  <a:pt x="1177" y="352"/>
                  <a:pt x="1177" y="351"/>
                  <a:pt x="1178" y="351"/>
                </a:cubicBezTo>
                <a:cubicBezTo>
                  <a:pt x="1178" y="351"/>
                  <a:pt x="1178" y="352"/>
                  <a:pt x="1178" y="352"/>
                </a:cubicBezTo>
                <a:cubicBezTo>
                  <a:pt x="1177" y="353"/>
                  <a:pt x="1176" y="353"/>
                  <a:pt x="1176" y="354"/>
                </a:cubicBezTo>
                <a:cubicBezTo>
                  <a:pt x="1176" y="354"/>
                  <a:pt x="1175" y="355"/>
                  <a:pt x="1176" y="355"/>
                </a:cubicBezTo>
                <a:cubicBezTo>
                  <a:pt x="1177" y="355"/>
                  <a:pt x="1177" y="354"/>
                  <a:pt x="1177" y="354"/>
                </a:cubicBezTo>
                <a:cubicBezTo>
                  <a:pt x="1178" y="354"/>
                  <a:pt x="1178" y="354"/>
                  <a:pt x="1178" y="354"/>
                </a:cubicBezTo>
                <a:cubicBezTo>
                  <a:pt x="1179" y="354"/>
                  <a:pt x="1179" y="353"/>
                  <a:pt x="1180" y="353"/>
                </a:cubicBezTo>
                <a:cubicBezTo>
                  <a:pt x="1180" y="353"/>
                  <a:pt x="1180" y="353"/>
                  <a:pt x="1181" y="353"/>
                </a:cubicBezTo>
                <a:cubicBezTo>
                  <a:pt x="1181" y="353"/>
                  <a:pt x="1181" y="352"/>
                  <a:pt x="1181" y="352"/>
                </a:cubicBezTo>
                <a:cubicBezTo>
                  <a:pt x="1182" y="352"/>
                  <a:pt x="1181" y="354"/>
                  <a:pt x="1181" y="354"/>
                </a:cubicBezTo>
                <a:cubicBezTo>
                  <a:pt x="1181" y="355"/>
                  <a:pt x="1180" y="355"/>
                  <a:pt x="1180" y="356"/>
                </a:cubicBezTo>
                <a:cubicBezTo>
                  <a:pt x="1180" y="356"/>
                  <a:pt x="1180" y="356"/>
                  <a:pt x="1180" y="356"/>
                </a:cubicBezTo>
                <a:cubicBezTo>
                  <a:pt x="1179" y="356"/>
                  <a:pt x="1179" y="356"/>
                  <a:pt x="1179" y="356"/>
                </a:cubicBezTo>
                <a:cubicBezTo>
                  <a:pt x="1179" y="356"/>
                  <a:pt x="1178" y="356"/>
                  <a:pt x="1178" y="356"/>
                </a:cubicBezTo>
                <a:cubicBezTo>
                  <a:pt x="1178" y="356"/>
                  <a:pt x="1178" y="357"/>
                  <a:pt x="1178" y="357"/>
                </a:cubicBezTo>
                <a:cubicBezTo>
                  <a:pt x="1177" y="358"/>
                  <a:pt x="1176" y="358"/>
                  <a:pt x="1175" y="358"/>
                </a:cubicBezTo>
                <a:cubicBezTo>
                  <a:pt x="1174" y="357"/>
                  <a:pt x="1174" y="358"/>
                  <a:pt x="1173" y="358"/>
                </a:cubicBezTo>
                <a:cubicBezTo>
                  <a:pt x="1172" y="358"/>
                  <a:pt x="1170" y="359"/>
                  <a:pt x="1169" y="358"/>
                </a:cubicBezTo>
                <a:cubicBezTo>
                  <a:pt x="1168" y="358"/>
                  <a:pt x="1167" y="358"/>
                  <a:pt x="1166" y="358"/>
                </a:cubicBezTo>
                <a:cubicBezTo>
                  <a:pt x="1166" y="358"/>
                  <a:pt x="1165" y="358"/>
                  <a:pt x="1164" y="358"/>
                </a:cubicBezTo>
                <a:cubicBezTo>
                  <a:pt x="1163" y="358"/>
                  <a:pt x="1162" y="358"/>
                  <a:pt x="1161" y="358"/>
                </a:cubicBezTo>
                <a:cubicBezTo>
                  <a:pt x="1161" y="359"/>
                  <a:pt x="1159" y="359"/>
                  <a:pt x="1160" y="359"/>
                </a:cubicBezTo>
                <a:cubicBezTo>
                  <a:pt x="1160" y="359"/>
                  <a:pt x="1163" y="359"/>
                  <a:pt x="1162" y="360"/>
                </a:cubicBezTo>
                <a:cubicBezTo>
                  <a:pt x="1161" y="360"/>
                  <a:pt x="1160" y="360"/>
                  <a:pt x="1160" y="361"/>
                </a:cubicBezTo>
                <a:cubicBezTo>
                  <a:pt x="1159" y="361"/>
                  <a:pt x="1158" y="361"/>
                  <a:pt x="1157" y="361"/>
                </a:cubicBezTo>
                <a:cubicBezTo>
                  <a:pt x="1157" y="361"/>
                  <a:pt x="1156" y="362"/>
                  <a:pt x="1156" y="362"/>
                </a:cubicBezTo>
                <a:cubicBezTo>
                  <a:pt x="1156" y="362"/>
                  <a:pt x="1155" y="362"/>
                  <a:pt x="1155" y="363"/>
                </a:cubicBezTo>
                <a:cubicBezTo>
                  <a:pt x="1154" y="363"/>
                  <a:pt x="1153" y="363"/>
                  <a:pt x="1153" y="363"/>
                </a:cubicBezTo>
                <a:cubicBezTo>
                  <a:pt x="1152" y="362"/>
                  <a:pt x="1152" y="362"/>
                  <a:pt x="1152" y="362"/>
                </a:cubicBezTo>
                <a:cubicBezTo>
                  <a:pt x="1151" y="363"/>
                  <a:pt x="1151" y="363"/>
                  <a:pt x="1151" y="363"/>
                </a:cubicBezTo>
                <a:cubicBezTo>
                  <a:pt x="1152" y="364"/>
                  <a:pt x="1152" y="363"/>
                  <a:pt x="1153" y="363"/>
                </a:cubicBezTo>
                <a:cubicBezTo>
                  <a:pt x="1153" y="363"/>
                  <a:pt x="1153" y="364"/>
                  <a:pt x="1154" y="364"/>
                </a:cubicBezTo>
                <a:cubicBezTo>
                  <a:pt x="1154" y="364"/>
                  <a:pt x="1155" y="363"/>
                  <a:pt x="1155" y="363"/>
                </a:cubicBezTo>
                <a:cubicBezTo>
                  <a:pt x="1155" y="363"/>
                  <a:pt x="1156" y="363"/>
                  <a:pt x="1157" y="363"/>
                </a:cubicBezTo>
                <a:cubicBezTo>
                  <a:pt x="1157" y="364"/>
                  <a:pt x="1157" y="364"/>
                  <a:pt x="1157" y="364"/>
                </a:cubicBezTo>
                <a:cubicBezTo>
                  <a:pt x="1157" y="364"/>
                  <a:pt x="1158" y="364"/>
                  <a:pt x="1158" y="364"/>
                </a:cubicBezTo>
                <a:cubicBezTo>
                  <a:pt x="1158" y="365"/>
                  <a:pt x="1159" y="365"/>
                  <a:pt x="1159" y="365"/>
                </a:cubicBezTo>
                <a:cubicBezTo>
                  <a:pt x="1159" y="364"/>
                  <a:pt x="1158" y="364"/>
                  <a:pt x="1158" y="364"/>
                </a:cubicBezTo>
                <a:cubicBezTo>
                  <a:pt x="1159" y="363"/>
                  <a:pt x="1160" y="363"/>
                  <a:pt x="1160" y="363"/>
                </a:cubicBezTo>
                <a:cubicBezTo>
                  <a:pt x="1161" y="364"/>
                  <a:pt x="1161" y="364"/>
                  <a:pt x="1161" y="365"/>
                </a:cubicBezTo>
                <a:cubicBezTo>
                  <a:pt x="1162" y="366"/>
                  <a:pt x="1162" y="366"/>
                  <a:pt x="1163" y="365"/>
                </a:cubicBezTo>
                <a:cubicBezTo>
                  <a:pt x="1164" y="365"/>
                  <a:pt x="1165" y="365"/>
                  <a:pt x="1166" y="365"/>
                </a:cubicBezTo>
                <a:cubicBezTo>
                  <a:pt x="1167" y="364"/>
                  <a:pt x="1167" y="364"/>
                  <a:pt x="1168" y="364"/>
                </a:cubicBezTo>
                <a:cubicBezTo>
                  <a:pt x="1169" y="364"/>
                  <a:pt x="1170" y="364"/>
                  <a:pt x="1171" y="364"/>
                </a:cubicBezTo>
                <a:cubicBezTo>
                  <a:pt x="1171" y="364"/>
                  <a:pt x="1172" y="364"/>
                  <a:pt x="1173" y="364"/>
                </a:cubicBezTo>
                <a:cubicBezTo>
                  <a:pt x="1173" y="363"/>
                  <a:pt x="1176" y="364"/>
                  <a:pt x="1176" y="363"/>
                </a:cubicBezTo>
                <a:cubicBezTo>
                  <a:pt x="1176" y="362"/>
                  <a:pt x="1175" y="362"/>
                  <a:pt x="1175" y="362"/>
                </a:cubicBezTo>
                <a:cubicBezTo>
                  <a:pt x="1174" y="362"/>
                  <a:pt x="1174" y="362"/>
                  <a:pt x="1173" y="362"/>
                </a:cubicBezTo>
                <a:cubicBezTo>
                  <a:pt x="1173" y="362"/>
                  <a:pt x="1173" y="361"/>
                  <a:pt x="1173" y="361"/>
                </a:cubicBezTo>
                <a:cubicBezTo>
                  <a:pt x="1173" y="361"/>
                  <a:pt x="1172" y="361"/>
                  <a:pt x="1173" y="361"/>
                </a:cubicBezTo>
                <a:cubicBezTo>
                  <a:pt x="1173" y="361"/>
                  <a:pt x="1174" y="361"/>
                  <a:pt x="1175" y="361"/>
                </a:cubicBezTo>
                <a:cubicBezTo>
                  <a:pt x="1175" y="361"/>
                  <a:pt x="1175" y="361"/>
                  <a:pt x="1176" y="361"/>
                </a:cubicBezTo>
                <a:cubicBezTo>
                  <a:pt x="1176" y="361"/>
                  <a:pt x="1177" y="360"/>
                  <a:pt x="1177" y="360"/>
                </a:cubicBezTo>
                <a:cubicBezTo>
                  <a:pt x="1177" y="360"/>
                  <a:pt x="1178" y="360"/>
                  <a:pt x="1178" y="360"/>
                </a:cubicBezTo>
                <a:cubicBezTo>
                  <a:pt x="1179" y="360"/>
                  <a:pt x="1179" y="360"/>
                  <a:pt x="1179" y="359"/>
                </a:cubicBezTo>
                <a:cubicBezTo>
                  <a:pt x="1181" y="359"/>
                  <a:pt x="1180" y="360"/>
                  <a:pt x="1180" y="361"/>
                </a:cubicBezTo>
                <a:cubicBezTo>
                  <a:pt x="1179" y="361"/>
                  <a:pt x="1179" y="361"/>
                  <a:pt x="1179" y="362"/>
                </a:cubicBezTo>
                <a:cubicBezTo>
                  <a:pt x="1178" y="362"/>
                  <a:pt x="1178" y="362"/>
                  <a:pt x="1178" y="363"/>
                </a:cubicBezTo>
                <a:cubicBezTo>
                  <a:pt x="1177" y="363"/>
                  <a:pt x="1177" y="364"/>
                  <a:pt x="1177" y="364"/>
                </a:cubicBezTo>
                <a:cubicBezTo>
                  <a:pt x="1177" y="364"/>
                  <a:pt x="1177" y="365"/>
                  <a:pt x="1176" y="365"/>
                </a:cubicBezTo>
                <a:cubicBezTo>
                  <a:pt x="1176" y="365"/>
                  <a:pt x="1174" y="364"/>
                  <a:pt x="1174" y="365"/>
                </a:cubicBezTo>
                <a:cubicBezTo>
                  <a:pt x="1174" y="366"/>
                  <a:pt x="1174" y="366"/>
                  <a:pt x="1174" y="366"/>
                </a:cubicBezTo>
                <a:cubicBezTo>
                  <a:pt x="1175" y="366"/>
                  <a:pt x="1175" y="366"/>
                  <a:pt x="1175" y="366"/>
                </a:cubicBezTo>
                <a:cubicBezTo>
                  <a:pt x="1176" y="367"/>
                  <a:pt x="1177" y="366"/>
                  <a:pt x="1178" y="367"/>
                </a:cubicBezTo>
                <a:cubicBezTo>
                  <a:pt x="1178" y="367"/>
                  <a:pt x="1179" y="368"/>
                  <a:pt x="1179" y="368"/>
                </a:cubicBezTo>
                <a:cubicBezTo>
                  <a:pt x="1180" y="368"/>
                  <a:pt x="1180" y="368"/>
                  <a:pt x="1180" y="368"/>
                </a:cubicBezTo>
                <a:cubicBezTo>
                  <a:pt x="1181" y="368"/>
                  <a:pt x="1181" y="369"/>
                  <a:pt x="1182" y="369"/>
                </a:cubicBezTo>
                <a:cubicBezTo>
                  <a:pt x="1182" y="369"/>
                  <a:pt x="1184" y="369"/>
                  <a:pt x="1184" y="370"/>
                </a:cubicBezTo>
                <a:cubicBezTo>
                  <a:pt x="1184" y="370"/>
                  <a:pt x="1182" y="370"/>
                  <a:pt x="1182" y="370"/>
                </a:cubicBezTo>
                <a:cubicBezTo>
                  <a:pt x="1181" y="370"/>
                  <a:pt x="1180" y="370"/>
                  <a:pt x="1179" y="369"/>
                </a:cubicBezTo>
                <a:cubicBezTo>
                  <a:pt x="1179" y="369"/>
                  <a:pt x="1178" y="369"/>
                  <a:pt x="1177" y="368"/>
                </a:cubicBezTo>
                <a:cubicBezTo>
                  <a:pt x="1176" y="368"/>
                  <a:pt x="1175" y="368"/>
                  <a:pt x="1174" y="368"/>
                </a:cubicBezTo>
                <a:cubicBezTo>
                  <a:pt x="1173" y="369"/>
                  <a:pt x="1171" y="368"/>
                  <a:pt x="1169" y="368"/>
                </a:cubicBezTo>
                <a:cubicBezTo>
                  <a:pt x="1169" y="368"/>
                  <a:pt x="1168" y="368"/>
                  <a:pt x="1168" y="368"/>
                </a:cubicBezTo>
                <a:cubicBezTo>
                  <a:pt x="1167" y="368"/>
                  <a:pt x="1167" y="367"/>
                  <a:pt x="1167" y="367"/>
                </a:cubicBezTo>
                <a:cubicBezTo>
                  <a:pt x="1165" y="367"/>
                  <a:pt x="1164" y="367"/>
                  <a:pt x="1163" y="366"/>
                </a:cubicBezTo>
                <a:cubicBezTo>
                  <a:pt x="1163" y="366"/>
                  <a:pt x="1162" y="366"/>
                  <a:pt x="1162" y="366"/>
                </a:cubicBezTo>
                <a:cubicBezTo>
                  <a:pt x="1161" y="366"/>
                  <a:pt x="1161" y="366"/>
                  <a:pt x="1161" y="366"/>
                </a:cubicBezTo>
                <a:cubicBezTo>
                  <a:pt x="1160" y="365"/>
                  <a:pt x="1160" y="365"/>
                  <a:pt x="1160" y="365"/>
                </a:cubicBezTo>
                <a:cubicBezTo>
                  <a:pt x="1159" y="365"/>
                  <a:pt x="1159" y="365"/>
                  <a:pt x="1159" y="365"/>
                </a:cubicBezTo>
                <a:cubicBezTo>
                  <a:pt x="1158" y="365"/>
                  <a:pt x="1158" y="366"/>
                  <a:pt x="1159" y="366"/>
                </a:cubicBezTo>
                <a:cubicBezTo>
                  <a:pt x="1159" y="366"/>
                  <a:pt x="1160" y="366"/>
                  <a:pt x="1160" y="367"/>
                </a:cubicBezTo>
                <a:cubicBezTo>
                  <a:pt x="1160" y="367"/>
                  <a:pt x="1159" y="367"/>
                  <a:pt x="1158" y="366"/>
                </a:cubicBezTo>
                <a:cubicBezTo>
                  <a:pt x="1158" y="366"/>
                  <a:pt x="1158" y="366"/>
                  <a:pt x="1157" y="366"/>
                </a:cubicBezTo>
                <a:cubicBezTo>
                  <a:pt x="1157" y="366"/>
                  <a:pt x="1156" y="366"/>
                  <a:pt x="1156" y="366"/>
                </a:cubicBezTo>
                <a:cubicBezTo>
                  <a:pt x="1155" y="366"/>
                  <a:pt x="1155" y="365"/>
                  <a:pt x="1155" y="365"/>
                </a:cubicBezTo>
                <a:cubicBezTo>
                  <a:pt x="1155" y="365"/>
                  <a:pt x="1154" y="365"/>
                  <a:pt x="1154" y="365"/>
                </a:cubicBezTo>
                <a:cubicBezTo>
                  <a:pt x="1153" y="365"/>
                  <a:pt x="1153" y="365"/>
                  <a:pt x="1152" y="365"/>
                </a:cubicBezTo>
                <a:cubicBezTo>
                  <a:pt x="1152" y="365"/>
                  <a:pt x="1152" y="366"/>
                  <a:pt x="1152" y="366"/>
                </a:cubicBezTo>
                <a:cubicBezTo>
                  <a:pt x="1153" y="366"/>
                  <a:pt x="1154" y="366"/>
                  <a:pt x="1154" y="366"/>
                </a:cubicBezTo>
                <a:cubicBezTo>
                  <a:pt x="1155" y="367"/>
                  <a:pt x="1154" y="368"/>
                  <a:pt x="1154" y="368"/>
                </a:cubicBezTo>
                <a:cubicBezTo>
                  <a:pt x="1153" y="369"/>
                  <a:pt x="1154" y="369"/>
                  <a:pt x="1155" y="369"/>
                </a:cubicBezTo>
                <a:cubicBezTo>
                  <a:pt x="1155" y="369"/>
                  <a:pt x="1155" y="369"/>
                  <a:pt x="1155" y="370"/>
                </a:cubicBezTo>
                <a:cubicBezTo>
                  <a:pt x="1154" y="370"/>
                  <a:pt x="1154" y="370"/>
                  <a:pt x="1154" y="370"/>
                </a:cubicBezTo>
                <a:cubicBezTo>
                  <a:pt x="1154" y="370"/>
                  <a:pt x="1153" y="370"/>
                  <a:pt x="1153" y="371"/>
                </a:cubicBezTo>
                <a:cubicBezTo>
                  <a:pt x="1154" y="371"/>
                  <a:pt x="1154" y="371"/>
                  <a:pt x="1155" y="371"/>
                </a:cubicBezTo>
                <a:cubicBezTo>
                  <a:pt x="1156" y="371"/>
                  <a:pt x="1154" y="372"/>
                  <a:pt x="1154" y="372"/>
                </a:cubicBezTo>
                <a:cubicBezTo>
                  <a:pt x="1153" y="372"/>
                  <a:pt x="1152" y="372"/>
                  <a:pt x="1151" y="371"/>
                </a:cubicBezTo>
                <a:cubicBezTo>
                  <a:pt x="1151" y="371"/>
                  <a:pt x="1151" y="371"/>
                  <a:pt x="1151" y="371"/>
                </a:cubicBezTo>
                <a:cubicBezTo>
                  <a:pt x="1150" y="371"/>
                  <a:pt x="1150" y="371"/>
                  <a:pt x="1150" y="371"/>
                </a:cubicBezTo>
                <a:cubicBezTo>
                  <a:pt x="1150" y="372"/>
                  <a:pt x="1151" y="372"/>
                  <a:pt x="1152" y="373"/>
                </a:cubicBezTo>
                <a:cubicBezTo>
                  <a:pt x="1152" y="373"/>
                  <a:pt x="1151" y="373"/>
                  <a:pt x="1151" y="373"/>
                </a:cubicBezTo>
                <a:cubicBezTo>
                  <a:pt x="1150" y="373"/>
                  <a:pt x="1150" y="373"/>
                  <a:pt x="1150" y="373"/>
                </a:cubicBezTo>
                <a:cubicBezTo>
                  <a:pt x="1150" y="372"/>
                  <a:pt x="1150" y="372"/>
                  <a:pt x="1149" y="372"/>
                </a:cubicBezTo>
                <a:cubicBezTo>
                  <a:pt x="1149" y="372"/>
                  <a:pt x="1149" y="372"/>
                  <a:pt x="1149" y="373"/>
                </a:cubicBezTo>
                <a:cubicBezTo>
                  <a:pt x="1149" y="373"/>
                  <a:pt x="1149" y="373"/>
                  <a:pt x="1148" y="373"/>
                </a:cubicBezTo>
                <a:cubicBezTo>
                  <a:pt x="1147" y="373"/>
                  <a:pt x="1148" y="373"/>
                  <a:pt x="1149" y="374"/>
                </a:cubicBezTo>
                <a:cubicBezTo>
                  <a:pt x="1149" y="374"/>
                  <a:pt x="1149" y="375"/>
                  <a:pt x="1149" y="376"/>
                </a:cubicBezTo>
                <a:cubicBezTo>
                  <a:pt x="1149" y="376"/>
                  <a:pt x="1148" y="378"/>
                  <a:pt x="1149" y="378"/>
                </a:cubicBezTo>
                <a:cubicBezTo>
                  <a:pt x="1149" y="379"/>
                  <a:pt x="1150" y="378"/>
                  <a:pt x="1150" y="378"/>
                </a:cubicBezTo>
                <a:cubicBezTo>
                  <a:pt x="1150" y="378"/>
                  <a:pt x="1151" y="378"/>
                  <a:pt x="1151" y="377"/>
                </a:cubicBezTo>
                <a:cubicBezTo>
                  <a:pt x="1152" y="377"/>
                  <a:pt x="1152" y="376"/>
                  <a:pt x="1153" y="376"/>
                </a:cubicBezTo>
                <a:cubicBezTo>
                  <a:pt x="1154" y="374"/>
                  <a:pt x="1156" y="373"/>
                  <a:pt x="1157" y="373"/>
                </a:cubicBezTo>
                <a:cubicBezTo>
                  <a:pt x="1158" y="373"/>
                  <a:pt x="1159" y="374"/>
                  <a:pt x="1160" y="373"/>
                </a:cubicBezTo>
                <a:cubicBezTo>
                  <a:pt x="1161" y="373"/>
                  <a:pt x="1161" y="373"/>
                  <a:pt x="1161" y="373"/>
                </a:cubicBezTo>
                <a:cubicBezTo>
                  <a:pt x="1161" y="372"/>
                  <a:pt x="1162" y="372"/>
                  <a:pt x="1162" y="372"/>
                </a:cubicBezTo>
                <a:cubicBezTo>
                  <a:pt x="1163" y="372"/>
                  <a:pt x="1164" y="371"/>
                  <a:pt x="1165" y="371"/>
                </a:cubicBezTo>
                <a:cubicBezTo>
                  <a:pt x="1166" y="370"/>
                  <a:pt x="1168" y="371"/>
                  <a:pt x="1169" y="371"/>
                </a:cubicBezTo>
                <a:cubicBezTo>
                  <a:pt x="1169" y="370"/>
                  <a:pt x="1170" y="369"/>
                  <a:pt x="1171" y="370"/>
                </a:cubicBezTo>
                <a:cubicBezTo>
                  <a:pt x="1171" y="371"/>
                  <a:pt x="1171" y="371"/>
                  <a:pt x="1170" y="371"/>
                </a:cubicBezTo>
                <a:cubicBezTo>
                  <a:pt x="1169" y="372"/>
                  <a:pt x="1169" y="372"/>
                  <a:pt x="1168" y="373"/>
                </a:cubicBezTo>
                <a:cubicBezTo>
                  <a:pt x="1168" y="373"/>
                  <a:pt x="1167" y="374"/>
                  <a:pt x="1168" y="374"/>
                </a:cubicBezTo>
                <a:cubicBezTo>
                  <a:pt x="1169" y="374"/>
                  <a:pt x="1169" y="373"/>
                  <a:pt x="1170" y="373"/>
                </a:cubicBezTo>
                <a:cubicBezTo>
                  <a:pt x="1171" y="373"/>
                  <a:pt x="1171" y="374"/>
                  <a:pt x="1171" y="374"/>
                </a:cubicBezTo>
                <a:cubicBezTo>
                  <a:pt x="1172" y="374"/>
                  <a:pt x="1172" y="374"/>
                  <a:pt x="1172" y="374"/>
                </a:cubicBezTo>
                <a:cubicBezTo>
                  <a:pt x="1173" y="374"/>
                  <a:pt x="1173" y="375"/>
                  <a:pt x="1174" y="374"/>
                </a:cubicBezTo>
                <a:cubicBezTo>
                  <a:pt x="1175" y="373"/>
                  <a:pt x="1174" y="372"/>
                  <a:pt x="1174" y="372"/>
                </a:cubicBezTo>
                <a:cubicBezTo>
                  <a:pt x="1173" y="372"/>
                  <a:pt x="1173" y="372"/>
                  <a:pt x="1173" y="371"/>
                </a:cubicBezTo>
                <a:cubicBezTo>
                  <a:pt x="1172" y="371"/>
                  <a:pt x="1172" y="371"/>
                  <a:pt x="1172" y="371"/>
                </a:cubicBezTo>
                <a:cubicBezTo>
                  <a:pt x="1172" y="370"/>
                  <a:pt x="1172" y="370"/>
                  <a:pt x="1172" y="370"/>
                </a:cubicBezTo>
                <a:cubicBezTo>
                  <a:pt x="1173" y="370"/>
                  <a:pt x="1173" y="370"/>
                  <a:pt x="1174" y="370"/>
                </a:cubicBezTo>
                <a:cubicBezTo>
                  <a:pt x="1174" y="370"/>
                  <a:pt x="1175" y="370"/>
                  <a:pt x="1175" y="370"/>
                </a:cubicBezTo>
                <a:cubicBezTo>
                  <a:pt x="1175" y="370"/>
                  <a:pt x="1176" y="370"/>
                  <a:pt x="1176" y="370"/>
                </a:cubicBezTo>
                <a:cubicBezTo>
                  <a:pt x="1176" y="369"/>
                  <a:pt x="1176" y="370"/>
                  <a:pt x="1177" y="370"/>
                </a:cubicBezTo>
                <a:cubicBezTo>
                  <a:pt x="1177" y="370"/>
                  <a:pt x="1177" y="370"/>
                  <a:pt x="1177" y="370"/>
                </a:cubicBezTo>
                <a:cubicBezTo>
                  <a:pt x="1178" y="370"/>
                  <a:pt x="1178" y="370"/>
                  <a:pt x="1178" y="371"/>
                </a:cubicBezTo>
                <a:cubicBezTo>
                  <a:pt x="1178" y="371"/>
                  <a:pt x="1178" y="372"/>
                  <a:pt x="1178" y="372"/>
                </a:cubicBezTo>
                <a:cubicBezTo>
                  <a:pt x="1178" y="372"/>
                  <a:pt x="1177" y="374"/>
                  <a:pt x="1178" y="374"/>
                </a:cubicBezTo>
                <a:cubicBezTo>
                  <a:pt x="1178" y="374"/>
                  <a:pt x="1179" y="373"/>
                  <a:pt x="1179" y="373"/>
                </a:cubicBezTo>
                <a:cubicBezTo>
                  <a:pt x="1179" y="373"/>
                  <a:pt x="1179" y="373"/>
                  <a:pt x="1179" y="373"/>
                </a:cubicBezTo>
                <a:cubicBezTo>
                  <a:pt x="1180" y="373"/>
                  <a:pt x="1180" y="373"/>
                  <a:pt x="1181" y="373"/>
                </a:cubicBezTo>
                <a:cubicBezTo>
                  <a:pt x="1181" y="373"/>
                  <a:pt x="1181" y="372"/>
                  <a:pt x="1182" y="372"/>
                </a:cubicBezTo>
                <a:cubicBezTo>
                  <a:pt x="1182" y="372"/>
                  <a:pt x="1182" y="372"/>
                  <a:pt x="1183" y="371"/>
                </a:cubicBezTo>
                <a:cubicBezTo>
                  <a:pt x="1183" y="371"/>
                  <a:pt x="1184" y="371"/>
                  <a:pt x="1184" y="371"/>
                </a:cubicBezTo>
                <a:cubicBezTo>
                  <a:pt x="1184" y="371"/>
                  <a:pt x="1184" y="372"/>
                  <a:pt x="1185" y="372"/>
                </a:cubicBezTo>
                <a:cubicBezTo>
                  <a:pt x="1185" y="372"/>
                  <a:pt x="1186" y="372"/>
                  <a:pt x="1186" y="372"/>
                </a:cubicBezTo>
                <a:cubicBezTo>
                  <a:pt x="1187" y="373"/>
                  <a:pt x="1186" y="373"/>
                  <a:pt x="1185" y="374"/>
                </a:cubicBezTo>
                <a:cubicBezTo>
                  <a:pt x="1184" y="374"/>
                  <a:pt x="1184" y="374"/>
                  <a:pt x="1183" y="374"/>
                </a:cubicBezTo>
                <a:cubicBezTo>
                  <a:pt x="1182" y="375"/>
                  <a:pt x="1182" y="375"/>
                  <a:pt x="1181" y="375"/>
                </a:cubicBezTo>
                <a:cubicBezTo>
                  <a:pt x="1181" y="376"/>
                  <a:pt x="1179" y="376"/>
                  <a:pt x="1179" y="376"/>
                </a:cubicBezTo>
                <a:cubicBezTo>
                  <a:pt x="1180" y="377"/>
                  <a:pt x="1181" y="376"/>
                  <a:pt x="1181" y="376"/>
                </a:cubicBezTo>
                <a:cubicBezTo>
                  <a:pt x="1182" y="375"/>
                  <a:pt x="1182" y="375"/>
                  <a:pt x="1183" y="375"/>
                </a:cubicBezTo>
                <a:cubicBezTo>
                  <a:pt x="1183" y="375"/>
                  <a:pt x="1184" y="375"/>
                  <a:pt x="1184" y="375"/>
                </a:cubicBezTo>
                <a:cubicBezTo>
                  <a:pt x="1185" y="375"/>
                  <a:pt x="1185" y="374"/>
                  <a:pt x="1186" y="374"/>
                </a:cubicBezTo>
                <a:cubicBezTo>
                  <a:pt x="1187" y="374"/>
                  <a:pt x="1187" y="374"/>
                  <a:pt x="1188" y="374"/>
                </a:cubicBezTo>
                <a:cubicBezTo>
                  <a:pt x="1188" y="374"/>
                  <a:pt x="1188" y="375"/>
                  <a:pt x="1189" y="375"/>
                </a:cubicBezTo>
                <a:cubicBezTo>
                  <a:pt x="1189" y="375"/>
                  <a:pt x="1190" y="375"/>
                  <a:pt x="1190" y="375"/>
                </a:cubicBezTo>
                <a:cubicBezTo>
                  <a:pt x="1190" y="376"/>
                  <a:pt x="1189" y="376"/>
                  <a:pt x="1189" y="376"/>
                </a:cubicBezTo>
                <a:cubicBezTo>
                  <a:pt x="1188" y="376"/>
                  <a:pt x="1187" y="376"/>
                  <a:pt x="1186" y="377"/>
                </a:cubicBezTo>
                <a:cubicBezTo>
                  <a:pt x="1186" y="377"/>
                  <a:pt x="1185" y="377"/>
                  <a:pt x="1184" y="377"/>
                </a:cubicBezTo>
                <a:cubicBezTo>
                  <a:pt x="1183" y="377"/>
                  <a:pt x="1183" y="377"/>
                  <a:pt x="1182" y="377"/>
                </a:cubicBezTo>
                <a:cubicBezTo>
                  <a:pt x="1180" y="377"/>
                  <a:pt x="1178" y="377"/>
                  <a:pt x="1177" y="376"/>
                </a:cubicBezTo>
                <a:cubicBezTo>
                  <a:pt x="1175" y="376"/>
                  <a:pt x="1174" y="376"/>
                  <a:pt x="1172" y="376"/>
                </a:cubicBezTo>
                <a:cubicBezTo>
                  <a:pt x="1172" y="375"/>
                  <a:pt x="1171" y="375"/>
                  <a:pt x="1170" y="375"/>
                </a:cubicBezTo>
                <a:cubicBezTo>
                  <a:pt x="1169" y="375"/>
                  <a:pt x="1169" y="375"/>
                  <a:pt x="1168" y="375"/>
                </a:cubicBezTo>
                <a:cubicBezTo>
                  <a:pt x="1167" y="375"/>
                  <a:pt x="1166" y="375"/>
                  <a:pt x="1165" y="375"/>
                </a:cubicBezTo>
                <a:cubicBezTo>
                  <a:pt x="1164" y="375"/>
                  <a:pt x="1164" y="374"/>
                  <a:pt x="1163" y="374"/>
                </a:cubicBezTo>
                <a:cubicBezTo>
                  <a:pt x="1163" y="374"/>
                  <a:pt x="1162" y="374"/>
                  <a:pt x="1161" y="374"/>
                </a:cubicBezTo>
                <a:cubicBezTo>
                  <a:pt x="1160" y="374"/>
                  <a:pt x="1159" y="374"/>
                  <a:pt x="1159" y="375"/>
                </a:cubicBezTo>
                <a:cubicBezTo>
                  <a:pt x="1158" y="375"/>
                  <a:pt x="1157" y="376"/>
                  <a:pt x="1156" y="376"/>
                </a:cubicBezTo>
                <a:cubicBezTo>
                  <a:pt x="1156" y="377"/>
                  <a:pt x="1154" y="377"/>
                  <a:pt x="1153" y="377"/>
                </a:cubicBezTo>
                <a:cubicBezTo>
                  <a:pt x="1153" y="377"/>
                  <a:pt x="1152" y="378"/>
                  <a:pt x="1152" y="378"/>
                </a:cubicBezTo>
                <a:cubicBezTo>
                  <a:pt x="1151" y="378"/>
                  <a:pt x="1151" y="379"/>
                  <a:pt x="1150" y="379"/>
                </a:cubicBezTo>
                <a:cubicBezTo>
                  <a:pt x="1150" y="379"/>
                  <a:pt x="1149" y="379"/>
                  <a:pt x="1149" y="380"/>
                </a:cubicBezTo>
                <a:cubicBezTo>
                  <a:pt x="1148" y="380"/>
                  <a:pt x="1147" y="380"/>
                  <a:pt x="1146" y="381"/>
                </a:cubicBezTo>
                <a:cubicBezTo>
                  <a:pt x="1145" y="382"/>
                  <a:pt x="1145" y="382"/>
                  <a:pt x="1145" y="383"/>
                </a:cubicBezTo>
                <a:cubicBezTo>
                  <a:pt x="1145" y="383"/>
                  <a:pt x="1146" y="384"/>
                  <a:pt x="1146" y="384"/>
                </a:cubicBezTo>
                <a:cubicBezTo>
                  <a:pt x="1147" y="384"/>
                  <a:pt x="1147" y="384"/>
                  <a:pt x="1148" y="384"/>
                </a:cubicBezTo>
                <a:cubicBezTo>
                  <a:pt x="1149" y="384"/>
                  <a:pt x="1149" y="384"/>
                  <a:pt x="1150" y="384"/>
                </a:cubicBezTo>
                <a:cubicBezTo>
                  <a:pt x="1150" y="383"/>
                  <a:pt x="1150" y="383"/>
                  <a:pt x="1150" y="383"/>
                </a:cubicBezTo>
                <a:cubicBezTo>
                  <a:pt x="1151" y="383"/>
                  <a:pt x="1151" y="383"/>
                  <a:pt x="1152" y="383"/>
                </a:cubicBezTo>
                <a:cubicBezTo>
                  <a:pt x="1152" y="382"/>
                  <a:pt x="1152" y="382"/>
                  <a:pt x="1153" y="382"/>
                </a:cubicBezTo>
                <a:cubicBezTo>
                  <a:pt x="1154" y="382"/>
                  <a:pt x="1154" y="383"/>
                  <a:pt x="1155" y="383"/>
                </a:cubicBezTo>
                <a:cubicBezTo>
                  <a:pt x="1155" y="383"/>
                  <a:pt x="1156" y="383"/>
                  <a:pt x="1156" y="383"/>
                </a:cubicBezTo>
                <a:cubicBezTo>
                  <a:pt x="1156" y="382"/>
                  <a:pt x="1157" y="382"/>
                  <a:pt x="1157" y="382"/>
                </a:cubicBezTo>
                <a:cubicBezTo>
                  <a:pt x="1158" y="382"/>
                  <a:pt x="1159" y="382"/>
                  <a:pt x="1159" y="382"/>
                </a:cubicBezTo>
                <a:cubicBezTo>
                  <a:pt x="1160" y="381"/>
                  <a:pt x="1161" y="381"/>
                  <a:pt x="1162" y="381"/>
                </a:cubicBezTo>
                <a:cubicBezTo>
                  <a:pt x="1163" y="381"/>
                  <a:pt x="1163" y="381"/>
                  <a:pt x="1164" y="381"/>
                </a:cubicBezTo>
                <a:cubicBezTo>
                  <a:pt x="1165" y="381"/>
                  <a:pt x="1166" y="381"/>
                  <a:pt x="1167" y="381"/>
                </a:cubicBezTo>
                <a:cubicBezTo>
                  <a:pt x="1168" y="381"/>
                  <a:pt x="1168" y="381"/>
                  <a:pt x="1169" y="381"/>
                </a:cubicBezTo>
                <a:cubicBezTo>
                  <a:pt x="1170" y="381"/>
                  <a:pt x="1171" y="381"/>
                  <a:pt x="1172" y="381"/>
                </a:cubicBezTo>
                <a:cubicBezTo>
                  <a:pt x="1172" y="381"/>
                  <a:pt x="1173" y="382"/>
                  <a:pt x="1173" y="382"/>
                </a:cubicBezTo>
                <a:cubicBezTo>
                  <a:pt x="1174" y="383"/>
                  <a:pt x="1174" y="384"/>
                  <a:pt x="1174" y="384"/>
                </a:cubicBezTo>
                <a:cubicBezTo>
                  <a:pt x="1174" y="384"/>
                  <a:pt x="1174" y="384"/>
                  <a:pt x="1173" y="383"/>
                </a:cubicBezTo>
                <a:cubicBezTo>
                  <a:pt x="1173" y="383"/>
                  <a:pt x="1173" y="383"/>
                  <a:pt x="1172" y="383"/>
                </a:cubicBezTo>
                <a:cubicBezTo>
                  <a:pt x="1171" y="382"/>
                  <a:pt x="1170" y="382"/>
                  <a:pt x="1169" y="382"/>
                </a:cubicBezTo>
                <a:cubicBezTo>
                  <a:pt x="1168" y="382"/>
                  <a:pt x="1168" y="382"/>
                  <a:pt x="1167" y="382"/>
                </a:cubicBezTo>
                <a:cubicBezTo>
                  <a:pt x="1166" y="382"/>
                  <a:pt x="1165" y="382"/>
                  <a:pt x="1164" y="382"/>
                </a:cubicBezTo>
                <a:cubicBezTo>
                  <a:pt x="1163" y="382"/>
                  <a:pt x="1162" y="382"/>
                  <a:pt x="1161" y="382"/>
                </a:cubicBezTo>
                <a:cubicBezTo>
                  <a:pt x="1160" y="383"/>
                  <a:pt x="1159" y="383"/>
                  <a:pt x="1158" y="383"/>
                </a:cubicBezTo>
                <a:cubicBezTo>
                  <a:pt x="1157" y="383"/>
                  <a:pt x="1157" y="383"/>
                  <a:pt x="1156" y="383"/>
                </a:cubicBezTo>
                <a:cubicBezTo>
                  <a:pt x="1155" y="383"/>
                  <a:pt x="1154" y="384"/>
                  <a:pt x="1153" y="383"/>
                </a:cubicBezTo>
                <a:cubicBezTo>
                  <a:pt x="1153" y="383"/>
                  <a:pt x="1152" y="383"/>
                  <a:pt x="1151" y="384"/>
                </a:cubicBezTo>
                <a:cubicBezTo>
                  <a:pt x="1150" y="384"/>
                  <a:pt x="1149" y="385"/>
                  <a:pt x="1149" y="385"/>
                </a:cubicBezTo>
                <a:cubicBezTo>
                  <a:pt x="1148" y="385"/>
                  <a:pt x="1147" y="385"/>
                  <a:pt x="1146" y="385"/>
                </a:cubicBezTo>
                <a:cubicBezTo>
                  <a:pt x="1146" y="385"/>
                  <a:pt x="1146" y="385"/>
                  <a:pt x="1146" y="385"/>
                </a:cubicBezTo>
                <a:cubicBezTo>
                  <a:pt x="1146" y="385"/>
                  <a:pt x="1146" y="385"/>
                  <a:pt x="1145" y="385"/>
                </a:cubicBezTo>
                <a:cubicBezTo>
                  <a:pt x="1145" y="385"/>
                  <a:pt x="1145" y="386"/>
                  <a:pt x="1145" y="386"/>
                </a:cubicBezTo>
                <a:cubicBezTo>
                  <a:pt x="1145" y="387"/>
                  <a:pt x="1146" y="386"/>
                  <a:pt x="1146" y="387"/>
                </a:cubicBezTo>
                <a:cubicBezTo>
                  <a:pt x="1146" y="387"/>
                  <a:pt x="1146" y="387"/>
                  <a:pt x="1147" y="388"/>
                </a:cubicBezTo>
                <a:cubicBezTo>
                  <a:pt x="1147" y="388"/>
                  <a:pt x="1147" y="388"/>
                  <a:pt x="1148" y="388"/>
                </a:cubicBezTo>
                <a:cubicBezTo>
                  <a:pt x="1148" y="388"/>
                  <a:pt x="1147" y="388"/>
                  <a:pt x="1147" y="388"/>
                </a:cubicBezTo>
                <a:cubicBezTo>
                  <a:pt x="1147" y="388"/>
                  <a:pt x="1146" y="388"/>
                  <a:pt x="1146" y="389"/>
                </a:cubicBezTo>
                <a:cubicBezTo>
                  <a:pt x="1146" y="389"/>
                  <a:pt x="1146" y="389"/>
                  <a:pt x="1147" y="389"/>
                </a:cubicBezTo>
                <a:cubicBezTo>
                  <a:pt x="1147" y="390"/>
                  <a:pt x="1148" y="390"/>
                  <a:pt x="1149" y="390"/>
                </a:cubicBezTo>
                <a:cubicBezTo>
                  <a:pt x="1149" y="390"/>
                  <a:pt x="1150" y="390"/>
                  <a:pt x="1151" y="390"/>
                </a:cubicBezTo>
                <a:cubicBezTo>
                  <a:pt x="1152" y="390"/>
                  <a:pt x="1153" y="390"/>
                  <a:pt x="1154" y="390"/>
                </a:cubicBezTo>
                <a:cubicBezTo>
                  <a:pt x="1155" y="390"/>
                  <a:pt x="1156" y="390"/>
                  <a:pt x="1156" y="390"/>
                </a:cubicBezTo>
                <a:cubicBezTo>
                  <a:pt x="1157" y="390"/>
                  <a:pt x="1158" y="390"/>
                  <a:pt x="1159" y="390"/>
                </a:cubicBezTo>
                <a:cubicBezTo>
                  <a:pt x="1159" y="390"/>
                  <a:pt x="1160" y="390"/>
                  <a:pt x="1160" y="390"/>
                </a:cubicBezTo>
                <a:cubicBezTo>
                  <a:pt x="1161" y="390"/>
                  <a:pt x="1160" y="389"/>
                  <a:pt x="1161" y="389"/>
                </a:cubicBezTo>
                <a:cubicBezTo>
                  <a:pt x="1161" y="389"/>
                  <a:pt x="1161" y="389"/>
                  <a:pt x="1162" y="389"/>
                </a:cubicBezTo>
                <a:cubicBezTo>
                  <a:pt x="1162" y="390"/>
                  <a:pt x="1163" y="390"/>
                  <a:pt x="1162" y="390"/>
                </a:cubicBezTo>
                <a:cubicBezTo>
                  <a:pt x="1162" y="390"/>
                  <a:pt x="1161" y="390"/>
                  <a:pt x="1162" y="391"/>
                </a:cubicBezTo>
                <a:cubicBezTo>
                  <a:pt x="1162" y="391"/>
                  <a:pt x="1163" y="391"/>
                  <a:pt x="1162" y="392"/>
                </a:cubicBezTo>
                <a:cubicBezTo>
                  <a:pt x="1161" y="392"/>
                  <a:pt x="1160" y="392"/>
                  <a:pt x="1160" y="391"/>
                </a:cubicBezTo>
                <a:cubicBezTo>
                  <a:pt x="1159" y="391"/>
                  <a:pt x="1158" y="392"/>
                  <a:pt x="1157" y="392"/>
                </a:cubicBezTo>
                <a:cubicBezTo>
                  <a:pt x="1156" y="392"/>
                  <a:pt x="1156" y="392"/>
                  <a:pt x="1155" y="392"/>
                </a:cubicBezTo>
                <a:cubicBezTo>
                  <a:pt x="1155" y="392"/>
                  <a:pt x="1154" y="393"/>
                  <a:pt x="1155" y="393"/>
                </a:cubicBezTo>
                <a:cubicBezTo>
                  <a:pt x="1155" y="393"/>
                  <a:pt x="1155" y="392"/>
                  <a:pt x="1156" y="392"/>
                </a:cubicBezTo>
                <a:cubicBezTo>
                  <a:pt x="1156" y="392"/>
                  <a:pt x="1157" y="392"/>
                  <a:pt x="1157" y="392"/>
                </a:cubicBezTo>
                <a:cubicBezTo>
                  <a:pt x="1157" y="392"/>
                  <a:pt x="1158" y="392"/>
                  <a:pt x="1158" y="392"/>
                </a:cubicBezTo>
                <a:cubicBezTo>
                  <a:pt x="1159" y="392"/>
                  <a:pt x="1159" y="393"/>
                  <a:pt x="1158" y="393"/>
                </a:cubicBezTo>
                <a:cubicBezTo>
                  <a:pt x="1158" y="393"/>
                  <a:pt x="1157" y="393"/>
                  <a:pt x="1157" y="393"/>
                </a:cubicBezTo>
                <a:cubicBezTo>
                  <a:pt x="1156" y="394"/>
                  <a:pt x="1155" y="393"/>
                  <a:pt x="1155" y="393"/>
                </a:cubicBezTo>
                <a:cubicBezTo>
                  <a:pt x="1154" y="394"/>
                  <a:pt x="1154" y="394"/>
                  <a:pt x="1155" y="394"/>
                </a:cubicBezTo>
                <a:cubicBezTo>
                  <a:pt x="1155" y="394"/>
                  <a:pt x="1156" y="394"/>
                  <a:pt x="1156" y="394"/>
                </a:cubicBezTo>
                <a:cubicBezTo>
                  <a:pt x="1157" y="394"/>
                  <a:pt x="1158" y="394"/>
                  <a:pt x="1158" y="393"/>
                </a:cubicBezTo>
                <a:cubicBezTo>
                  <a:pt x="1159" y="393"/>
                  <a:pt x="1159" y="393"/>
                  <a:pt x="1159" y="394"/>
                </a:cubicBezTo>
                <a:cubicBezTo>
                  <a:pt x="1159" y="394"/>
                  <a:pt x="1158" y="394"/>
                  <a:pt x="1158" y="394"/>
                </a:cubicBezTo>
                <a:cubicBezTo>
                  <a:pt x="1157" y="395"/>
                  <a:pt x="1155" y="395"/>
                  <a:pt x="1153" y="395"/>
                </a:cubicBezTo>
                <a:cubicBezTo>
                  <a:pt x="1152" y="395"/>
                  <a:pt x="1152" y="395"/>
                  <a:pt x="1151" y="395"/>
                </a:cubicBezTo>
                <a:cubicBezTo>
                  <a:pt x="1151" y="395"/>
                  <a:pt x="1150" y="395"/>
                  <a:pt x="1150" y="396"/>
                </a:cubicBezTo>
                <a:cubicBezTo>
                  <a:pt x="1151" y="396"/>
                  <a:pt x="1151" y="396"/>
                  <a:pt x="1151" y="396"/>
                </a:cubicBezTo>
                <a:cubicBezTo>
                  <a:pt x="1152" y="397"/>
                  <a:pt x="1152" y="397"/>
                  <a:pt x="1152" y="397"/>
                </a:cubicBezTo>
                <a:cubicBezTo>
                  <a:pt x="1153" y="397"/>
                  <a:pt x="1153" y="397"/>
                  <a:pt x="1153" y="397"/>
                </a:cubicBezTo>
                <a:cubicBezTo>
                  <a:pt x="1154" y="397"/>
                  <a:pt x="1155" y="397"/>
                  <a:pt x="1156" y="397"/>
                </a:cubicBezTo>
                <a:cubicBezTo>
                  <a:pt x="1157" y="396"/>
                  <a:pt x="1159" y="396"/>
                  <a:pt x="1160" y="398"/>
                </a:cubicBezTo>
                <a:cubicBezTo>
                  <a:pt x="1159" y="398"/>
                  <a:pt x="1158" y="397"/>
                  <a:pt x="1157" y="397"/>
                </a:cubicBezTo>
                <a:cubicBezTo>
                  <a:pt x="1156" y="397"/>
                  <a:pt x="1156" y="397"/>
                  <a:pt x="1155" y="397"/>
                </a:cubicBezTo>
                <a:cubicBezTo>
                  <a:pt x="1155" y="398"/>
                  <a:pt x="1155" y="398"/>
                  <a:pt x="1154" y="398"/>
                </a:cubicBezTo>
                <a:cubicBezTo>
                  <a:pt x="1154" y="398"/>
                  <a:pt x="1154" y="398"/>
                  <a:pt x="1153" y="398"/>
                </a:cubicBezTo>
                <a:cubicBezTo>
                  <a:pt x="1153" y="398"/>
                  <a:pt x="1153" y="398"/>
                  <a:pt x="1152" y="398"/>
                </a:cubicBezTo>
                <a:cubicBezTo>
                  <a:pt x="1152" y="397"/>
                  <a:pt x="1151" y="397"/>
                  <a:pt x="1150" y="398"/>
                </a:cubicBezTo>
                <a:cubicBezTo>
                  <a:pt x="1149" y="398"/>
                  <a:pt x="1148" y="398"/>
                  <a:pt x="1148" y="398"/>
                </a:cubicBezTo>
                <a:cubicBezTo>
                  <a:pt x="1148" y="399"/>
                  <a:pt x="1149" y="399"/>
                  <a:pt x="1149" y="400"/>
                </a:cubicBezTo>
                <a:cubicBezTo>
                  <a:pt x="1148" y="400"/>
                  <a:pt x="1147" y="400"/>
                  <a:pt x="1147" y="400"/>
                </a:cubicBezTo>
                <a:cubicBezTo>
                  <a:pt x="1147" y="401"/>
                  <a:pt x="1148" y="401"/>
                  <a:pt x="1148" y="401"/>
                </a:cubicBezTo>
                <a:cubicBezTo>
                  <a:pt x="1148" y="401"/>
                  <a:pt x="1148" y="402"/>
                  <a:pt x="1149" y="402"/>
                </a:cubicBezTo>
                <a:cubicBezTo>
                  <a:pt x="1149" y="402"/>
                  <a:pt x="1151" y="402"/>
                  <a:pt x="1150" y="403"/>
                </a:cubicBezTo>
                <a:cubicBezTo>
                  <a:pt x="1150" y="403"/>
                  <a:pt x="1150" y="403"/>
                  <a:pt x="1150" y="403"/>
                </a:cubicBezTo>
                <a:cubicBezTo>
                  <a:pt x="1149" y="403"/>
                  <a:pt x="1149" y="404"/>
                  <a:pt x="1149" y="404"/>
                </a:cubicBezTo>
                <a:cubicBezTo>
                  <a:pt x="1148" y="404"/>
                  <a:pt x="1148" y="404"/>
                  <a:pt x="1148" y="405"/>
                </a:cubicBezTo>
                <a:cubicBezTo>
                  <a:pt x="1148" y="405"/>
                  <a:pt x="1149" y="405"/>
                  <a:pt x="1150" y="406"/>
                </a:cubicBezTo>
                <a:cubicBezTo>
                  <a:pt x="1150" y="406"/>
                  <a:pt x="1151" y="405"/>
                  <a:pt x="1151" y="406"/>
                </a:cubicBezTo>
                <a:cubicBezTo>
                  <a:pt x="1151" y="406"/>
                  <a:pt x="1150" y="406"/>
                  <a:pt x="1150" y="407"/>
                </a:cubicBezTo>
                <a:cubicBezTo>
                  <a:pt x="1151" y="407"/>
                  <a:pt x="1152" y="407"/>
                  <a:pt x="1152" y="407"/>
                </a:cubicBezTo>
                <a:cubicBezTo>
                  <a:pt x="1152" y="408"/>
                  <a:pt x="1151" y="408"/>
                  <a:pt x="1151" y="408"/>
                </a:cubicBezTo>
                <a:cubicBezTo>
                  <a:pt x="1150" y="408"/>
                  <a:pt x="1151" y="408"/>
                  <a:pt x="1152" y="408"/>
                </a:cubicBezTo>
                <a:cubicBezTo>
                  <a:pt x="1152" y="408"/>
                  <a:pt x="1152" y="408"/>
                  <a:pt x="1153" y="408"/>
                </a:cubicBezTo>
                <a:cubicBezTo>
                  <a:pt x="1154" y="408"/>
                  <a:pt x="1154" y="407"/>
                  <a:pt x="1155" y="407"/>
                </a:cubicBezTo>
                <a:cubicBezTo>
                  <a:pt x="1155" y="408"/>
                  <a:pt x="1155" y="408"/>
                  <a:pt x="1154" y="408"/>
                </a:cubicBezTo>
                <a:cubicBezTo>
                  <a:pt x="1154" y="408"/>
                  <a:pt x="1154" y="409"/>
                  <a:pt x="1154" y="409"/>
                </a:cubicBezTo>
                <a:cubicBezTo>
                  <a:pt x="1153" y="409"/>
                  <a:pt x="1153" y="409"/>
                  <a:pt x="1153" y="409"/>
                </a:cubicBezTo>
                <a:cubicBezTo>
                  <a:pt x="1152" y="409"/>
                  <a:pt x="1152" y="409"/>
                  <a:pt x="1153" y="409"/>
                </a:cubicBezTo>
                <a:cubicBezTo>
                  <a:pt x="1153" y="410"/>
                  <a:pt x="1154" y="410"/>
                  <a:pt x="1155" y="410"/>
                </a:cubicBezTo>
                <a:cubicBezTo>
                  <a:pt x="1155" y="410"/>
                  <a:pt x="1155" y="409"/>
                  <a:pt x="1156" y="410"/>
                </a:cubicBezTo>
                <a:cubicBezTo>
                  <a:pt x="1156" y="410"/>
                  <a:pt x="1155" y="410"/>
                  <a:pt x="1155" y="410"/>
                </a:cubicBezTo>
                <a:cubicBezTo>
                  <a:pt x="1155" y="411"/>
                  <a:pt x="1154" y="412"/>
                  <a:pt x="1154" y="412"/>
                </a:cubicBezTo>
                <a:cubicBezTo>
                  <a:pt x="1153" y="412"/>
                  <a:pt x="1153" y="412"/>
                  <a:pt x="1153" y="412"/>
                </a:cubicBezTo>
                <a:cubicBezTo>
                  <a:pt x="1152" y="413"/>
                  <a:pt x="1153" y="413"/>
                  <a:pt x="1153" y="412"/>
                </a:cubicBezTo>
                <a:cubicBezTo>
                  <a:pt x="1154" y="412"/>
                  <a:pt x="1155" y="412"/>
                  <a:pt x="1155" y="412"/>
                </a:cubicBezTo>
                <a:cubicBezTo>
                  <a:pt x="1155" y="412"/>
                  <a:pt x="1155" y="411"/>
                  <a:pt x="1156" y="411"/>
                </a:cubicBezTo>
                <a:cubicBezTo>
                  <a:pt x="1156" y="411"/>
                  <a:pt x="1156" y="412"/>
                  <a:pt x="1156" y="412"/>
                </a:cubicBezTo>
                <a:cubicBezTo>
                  <a:pt x="1156" y="412"/>
                  <a:pt x="1155" y="412"/>
                  <a:pt x="1155" y="412"/>
                </a:cubicBezTo>
                <a:cubicBezTo>
                  <a:pt x="1155" y="413"/>
                  <a:pt x="1155" y="413"/>
                  <a:pt x="1154" y="413"/>
                </a:cubicBezTo>
                <a:cubicBezTo>
                  <a:pt x="1154" y="413"/>
                  <a:pt x="1153" y="413"/>
                  <a:pt x="1153" y="413"/>
                </a:cubicBezTo>
                <a:cubicBezTo>
                  <a:pt x="1153" y="414"/>
                  <a:pt x="1154" y="414"/>
                  <a:pt x="1154" y="414"/>
                </a:cubicBezTo>
                <a:cubicBezTo>
                  <a:pt x="1154" y="414"/>
                  <a:pt x="1155" y="414"/>
                  <a:pt x="1155" y="414"/>
                </a:cubicBezTo>
                <a:cubicBezTo>
                  <a:pt x="1156" y="414"/>
                  <a:pt x="1156" y="413"/>
                  <a:pt x="1156" y="413"/>
                </a:cubicBezTo>
                <a:cubicBezTo>
                  <a:pt x="1157" y="413"/>
                  <a:pt x="1156" y="414"/>
                  <a:pt x="1156" y="415"/>
                </a:cubicBezTo>
                <a:cubicBezTo>
                  <a:pt x="1156" y="415"/>
                  <a:pt x="1155" y="415"/>
                  <a:pt x="1154" y="415"/>
                </a:cubicBezTo>
                <a:cubicBezTo>
                  <a:pt x="1154" y="415"/>
                  <a:pt x="1153" y="416"/>
                  <a:pt x="1154" y="416"/>
                </a:cubicBezTo>
                <a:cubicBezTo>
                  <a:pt x="1154" y="416"/>
                  <a:pt x="1155" y="416"/>
                  <a:pt x="1155" y="416"/>
                </a:cubicBezTo>
                <a:cubicBezTo>
                  <a:pt x="1156" y="416"/>
                  <a:pt x="1157" y="416"/>
                  <a:pt x="1157" y="415"/>
                </a:cubicBezTo>
                <a:cubicBezTo>
                  <a:pt x="1157" y="414"/>
                  <a:pt x="1157" y="413"/>
                  <a:pt x="1158" y="414"/>
                </a:cubicBezTo>
                <a:cubicBezTo>
                  <a:pt x="1159" y="415"/>
                  <a:pt x="1158" y="415"/>
                  <a:pt x="1158" y="415"/>
                </a:cubicBezTo>
                <a:cubicBezTo>
                  <a:pt x="1157" y="416"/>
                  <a:pt x="1159" y="416"/>
                  <a:pt x="1159" y="416"/>
                </a:cubicBezTo>
                <a:cubicBezTo>
                  <a:pt x="1160" y="416"/>
                  <a:pt x="1160" y="417"/>
                  <a:pt x="1161" y="417"/>
                </a:cubicBezTo>
                <a:cubicBezTo>
                  <a:pt x="1161" y="417"/>
                  <a:pt x="1162" y="417"/>
                  <a:pt x="1162" y="417"/>
                </a:cubicBezTo>
                <a:cubicBezTo>
                  <a:pt x="1162" y="417"/>
                  <a:pt x="1162" y="418"/>
                  <a:pt x="1162" y="418"/>
                </a:cubicBezTo>
                <a:cubicBezTo>
                  <a:pt x="1162" y="418"/>
                  <a:pt x="1162" y="418"/>
                  <a:pt x="1163" y="419"/>
                </a:cubicBezTo>
                <a:cubicBezTo>
                  <a:pt x="1163" y="419"/>
                  <a:pt x="1162" y="419"/>
                  <a:pt x="1162" y="419"/>
                </a:cubicBezTo>
                <a:cubicBezTo>
                  <a:pt x="1162" y="419"/>
                  <a:pt x="1161" y="420"/>
                  <a:pt x="1161" y="420"/>
                </a:cubicBezTo>
                <a:cubicBezTo>
                  <a:pt x="1161" y="421"/>
                  <a:pt x="1161" y="421"/>
                  <a:pt x="1161" y="421"/>
                </a:cubicBezTo>
                <a:cubicBezTo>
                  <a:pt x="1161" y="421"/>
                  <a:pt x="1161" y="421"/>
                  <a:pt x="1161" y="421"/>
                </a:cubicBezTo>
                <a:cubicBezTo>
                  <a:pt x="1161" y="422"/>
                  <a:pt x="1161" y="422"/>
                  <a:pt x="1161" y="422"/>
                </a:cubicBezTo>
                <a:cubicBezTo>
                  <a:pt x="1162" y="423"/>
                  <a:pt x="1162" y="421"/>
                  <a:pt x="1162" y="421"/>
                </a:cubicBezTo>
                <a:cubicBezTo>
                  <a:pt x="1163" y="420"/>
                  <a:pt x="1165" y="420"/>
                  <a:pt x="1164" y="421"/>
                </a:cubicBezTo>
                <a:cubicBezTo>
                  <a:pt x="1164" y="422"/>
                  <a:pt x="1164" y="422"/>
                  <a:pt x="1164" y="422"/>
                </a:cubicBezTo>
                <a:cubicBezTo>
                  <a:pt x="1164" y="422"/>
                  <a:pt x="1164" y="422"/>
                  <a:pt x="1164" y="422"/>
                </a:cubicBezTo>
                <a:cubicBezTo>
                  <a:pt x="1165" y="423"/>
                  <a:pt x="1165" y="424"/>
                  <a:pt x="1164" y="424"/>
                </a:cubicBezTo>
                <a:cubicBezTo>
                  <a:pt x="1164" y="424"/>
                  <a:pt x="1163" y="424"/>
                  <a:pt x="1164" y="425"/>
                </a:cubicBezTo>
                <a:cubicBezTo>
                  <a:pt x="1164" y="425"/>
                  <a:pt x="1164" y="425"/>
                  <a:pt x="1165" y="425"/>
                </a:cubicBezTo>
                <a:cubicBezTo>
                  <a:pt x="1165" y="425"/>
                  <a:pt x="1165" y="426"/>
                  <a:pt x="1165" y="426"/>
                </a:cubicBezTo>
                <a:cubicBezTo>
                  <a:pt x="1166" y="426"/>
                  <a:pt x="1166" y="426"/>
                  <a:pt x="1166" y="426"/>
                </a:cubicBezTo>
                <a:cubicBezTo>
                  <a:pt x="1166" y="427"/>
                  <a:pt x="1166" y="427"/>
                  <a:pt x="1166" y="427"/>
                </a:cubicBezTo>
                <a:cubicBezTo>
                  <a:pt x="1165" y="427"/>
                  <a:pt x="1165" y="427"/>
                  <a:pt x="1165" y="427"/>
                </a:cubicBezTo>
                <a:cubicBezTo>
                  <a:pt x="1164" y="428"/>
                  <a:pt x="1165" y="428"/>
                  <a:pt x="1164" y="428"/>
                </a:cubicBezTo>
                <a:cubicBezTo>
                  <a:pt x="1164" y="429"/>
                  <a:pt x="1164" y="429"/>
                  <a:pt x="1164" y="429"/>
                </a:cubicBezTo>
                <a:cubicBezTo>
                  <a:pt x="1164" y="430"/>
                  <a:pt x="1165" y="429"/>
                  <a:pt x="1165" y="430"/>
                </a:cubicBezTo>
                <a:cubicBezTo>
                  <a:pt x="1166" y="430"/>
                  <a:pt x="1167" y="430"/>
                  <a:pt x="1167" y="430"/>
                </a:cubicBezTo>
                <a:cubicBezTo>
                  <a:pt x="1168" y="430"/>
                  <a:pt x="1169" y="429"/>
                  <a:pt x="1169" y="428"/>
                </a:cubicBezTo>
                <a:cubicBezTo>
                  <a:pt x="1169" y="428"/>
                  <a:pt x="1169" y="428"/>
                  <a:pt x="1169" y="427"/>
                </a:cubicBezTo>
                <a:cubicBezTo>
                  <a:pt x="1170" y="427"/>
                  <a:pt x="1170" y="427"/>
                  <a:pt x="1171" y="427"/>
                </a:cubicBezTo>
                <a:cubicBezTo>
                  <a:pt x="1171" y="426"/>
                  <a:pt x="1171" y="426"/>
                  <a:pt x="1172" y="426"/>
                </a:cubicBezTo>
                <a:cubicBezTo>
                  <a:pt x="1172" y="427"/>
                  <a:pt x="1170" y="427"/>
                  <a:pt x="1170" y="428"/>
                </a:cubicBezTo>
                <a:cubicBezTo>
                  <a:pt x="1171" y="428"/>
                  <a:pt x="1171" y="428"/>
                  <a:pt x="1171" y="428"/>
                </a:cubicBezTo>
                <a:cubicBezTo>
                  <a:pt x="1172" y="428"/>
                  <a:pt x="1172" y="428"/>
                  <a:pt x="1173" y="428"/>
                </a:cubicBezTo>
                <a:cubicBezTo>
                  <a:pt x="1173" y="427"/>
                  <a:pt x="1174" y="427"/>
                  <a:pt x="1174" y="426"/>
                </a:cubicBezTo>
                <a:cubicBezTo>
                  <a:pt x="1174" y="426"/>
                  <a:pt x="1174" y="427"/>
                  <a:pt x="1174" y="427"/>
                </a:cubicBezTo>
                <a:cubicBezTo>
                  <a:pt x="1174" y="427"/>
                  <a:pt x="1173" y="428"/>
                  <a:pt x="1173" y="428"/>
                </a:cubicBezTo>
                <a:cubicBezTo>
                  <a:pt x="1173" y="428"/>
                  <a:pt x="1171" y="429"/>
                  <a:pt x="1171" y="429"/>
                </a:cubicBezTo>
                <a:cubicBezTo>
                  <a:pt x="1170" y="429"/>
                  <a:pt x="1169" y="428"/>
                  <a:pt x="1169" y="429"/>
                </a:cubicBezTo>
                <a:cubicBezTo>
                  <a:pt x="1168" y="430"/>
                  <a:pt x="1168" y="430"/>
                  <a:pt x="1167" y="431"/>
                </a:cubicBezTo>
                <a:cubicBezTo>
                  <a:pt x="1167" y="431"/>
                  <a:pt x="1166" y="431"/>
                  <a:pt x="1165" y="432"/>
                </a:cubicBezTo>
                <a:cubicBezTo>
                  <a:pt x="1165" y="433"/>
                  <a:pt x="1165" y="434"/>
                  <a:pt x="1165" y="435"/>
                </a:cubicBezTo>
                <a:cubicBezTo>
                  <a:pt x="1166" y="436"/>
                  <a:pt x="1165" y="439"/>
                  <a:pt x="1167" y="441"/>
                </a:cubicBezTo>
                <a:cubicBezTo>
                  <a:pt x="1168" y="441"/>
                  <a:pt x="1169" y="440"/>
                  <a:pt x="1170" y="439"/>
                </a:cubicBezTo>
                <a:cubicBezTo>
                  <a:pt x="1170" y="439"/>
                  <a:pt x="1170" y="438"/>
                  <a:pt x="1171" y="438"/>
                </a:cubicBezTo>
                <a:cubicBezTo>
                  <a:pt x="1171" y="437"/>
                  <a:pt x="1172" y="437"/>
                  <a:pt x="1173" y="436"/>
                </a:cubicBezTo>
                <a:cubicBezTo>
                  <a:pt x="1173" y="435"/>
                  <a:pt x="1173" y="434"/>
                  <a:pt x="1174" y="434"/>
                </a:cubicBezTo>
                <a:cubicBezTo>
                  <a:pt x="1174" y="433"/>
                  <a:pt x="1174" y="433"/>
                  <a:pt x="1174" y="433"/>
                </a:cubicBezTo>
                <a:cubicBezTo>
                  <a:pt x="1175" y="433"/>
                  <a:pt x="1175" y="432"/>
                  <a:pt x="1175" y="432"/>
                </a:cubicBezTo>
                <a:cubicBezTo>
                  <a:pt x="1175" y="431"/>
                  <a:pt x="1175" y="431"/>
                  <a:pt x="1176" y="430"/>
                </a:cubicBezTo>
                <a:cubicBezTo>
                  <a:pt x="1177" y="430"/>
                  <a:pt x="1178" y="430"/>
                  <a:pt x="1177" y="431"/>
                </a:cubicBezTo>
                <a:cubicBezTo>
                  <a:pt x="1177" y="432"/>
                  <a:pt x="1176" y="432"/>
                  <a:pt x="1176" y="433"/>
                </a:cubicBezTo>
                <a:cubicBezTo>
                  <a:pt x="1176" y="434"/>
                  <a:pt x="1177" y="433"/>
                  <a:pt x="1178" y="433"/>
                </a:cubicBezTo>
                <a:cubicBezTo>
                  <a:pt x="1178" y="432"/>
                  <a:pt x="1179" y="432"/>
                  <a:pt x="1180" y="431"/>
                </a:cubicBezTo>
                <a:cubicBezTo>
                  <a:pt x="1181" y="431"/>
                  <a:pt x="1182" y="431"/>
                  <a:pt x="1182" y="430"/>
                </a:cubicBezTo>
                <a:cubicBezTo>
                  <a:pt x="1182" y="429"/>
                  <a:pt x="1182" y="429"/>
                  <a:pt x="1182" y="429"/>
                </a:cubicBezTo>
                <a:cubicBezTo>
                  <a:pt x="1182" y="429"/>
                  <a:pt x="1181" y="429"/>
                  <a:pt x="1181" y="429"/>
                </a:cubicBezTo>
                <a:cubicBezTo>
                  <a:pt x="1181" y="428"/>
                  <a:pt x="1181" y="428"/>
                  <a:pt x="1182" y="428"/>
                </a:cubicBezTo>
                <a:cubicBezTo>
                  <a:pt x="1182" y="427"/>
                  <a:pt x="1181" y="427"/>
                  <a:pt x="1180" y="426"/>
                </a:cubicBezTo>
                <a:cubicBezTo>
                  <a:pt x="1180" y="426"/>
                  <a:pt x="1180" y="425"/>
                  <a:pt x="1179" y="424"/>
                </a:cubicBezTo>
                <a:cubicBezTo>
                  <a:pt x="1179" y="424"/>
                  <a:pt x="1179" y="424"/>
                  <a:pt x="1179" y="423"/>
                </a:cubicBezTo>
                <a:cubicBezTo>
                  <a:pt x="1179" y="423"/>
                  <a:pt x="1178" y="423"/>
                  <a:pt x="1178" y="423"/>
                </a:cubicBezTo>
                <a:cubicBezTo>
                  <a:pt x="1179" y="422"/>
                  <a:pt x="1180" y="423"/>
                  <a:pt x="1180" y="423"/>
                </a:cubicBezTo>
                <a:cubicBezTo>
                  <a:pt x="1181" y="423"/>
                  <a:pt x="1181" y="424"/>
                  <a:pt x="1181" y="425"/>
                </a:cubicBezTo>
                <a:cubicBezTo>
                  <a:pt x="1181" y="426"/>
                  <a:pt x="1182" y="428"/>
                  <a:pt x="1182" y="429"/>
                </a:cubicBezTo>
                <a:cubicBezTo>
                  <a:pt x="1183" y="430"/>
                  <a:pt x="1183" y="430"/>
                  <a:pt x="1184" y="431"/>
                </a:cubicBezTo>
                <a:cubicBezTo>
                  <a:pt x="1185" y="431"/>
                  <a:pt x="1186" y="431"/>
                  <a:pt x="1187" y="430"/>
                </a:cubicBezTo>
                <a:cubicBezTo>
                  <a:pt x="1187" y="430"/>
                  <a:pt x="1188" y="430"/>
                  <a:pt x="1188" y="430"/>
                </a:cubicBezTo>
                <a:cubicBezTo>
                  <a:pt x="1189" y="429"/>
                  <a:pt x="1189" y="429"/>
                  <a:pt x="1189" y="430"/>
                </a:cubicBezTo>
                <a:cubicBezTo>
                  <a:pt x="1190" y="430"/>
                  <a:pt x="1189" y="431"/>
                  <a:pt x="1189" y="431"/>
                </a:cubicBezTo>
                <a:cubicBezTo>
                  <a:pt x="1189" y="432"/>
                  <a:pt x="1189" y="433"/>
                  <a:pt x="1188" y="433"/>
                </a:cubicBezTo>
                <a:cubicBezTo>
                  <a:pt x="1188" y="434"/>
                  <a:pt x="1189" y="435"/>
                  <a:pt x="1189" y="435"/>
                </a:cubicBezTo>
                <a:cubicBezTo>
                  <a:pt x="1190" y="436"/>
                  <a:pt x="1191" y="436"/>
                  <a:pt x="1191" y="436"/>
                </a:cubicBezTo>
                <a:cubicBezTo>
                  <a:pt x="1192" y="437"/>
                  <a:pt x="1193" y="437"/>
                  <a:pt x="1193" y="437"/>
                </a:cubicBezTo>
                <a:cubicBezTo>
                  <a:pt x="1193" y="437"/>
                  <a:pt x="1193" y="438"/>
                  <a:pt x="1193" y="438"/>
                </a:cubicBezTo>
                <a:cubicBezTo>
                  <a:pt x="1192" y="438"/>
                  <a:pt x="1192" y="437"/>
                  <a:pt x="1191" y="437"/>
                </a:cubicBezTo>
                <a:cubicBezTo>
                  <a:pt x="1190" y="437"/>
                  <a:pt x="1190" y="437"/>
                  <a:pt x="1189" y="436"/>
                </a:cubicBezTo>
                <a:cubicBezTo>
                  <a:pt x="1189" y="436"/>
                  <a:pt x="1188" y="436"/>
                  <a:pt x="1188" y="435"/>
                </a:cubicBezTo>
                <a:cubicBezTo>
                  <a:pt x="1187" y="434"/>
                  <a:pt x="1187" y="433"/>
                  <a:pt x="1187" y="433"/>
                </a:cubicBezTo>
                <a:cubicBezTo>
                  <a:pt x="1186" y="433"/>
                  <a:pt x="1186" y="432"/>
                  <a:pt x="1186" y="432"/>
                </a:cubicBezTo>
                <a:cubicBezTo>
                  <a:pt x="1185" y="432"/>
                  <a:pt x="1185" y="432"/>
                  <a:pt x="1185" y="432"/>
                </a:cubicBezTo>
                <a:cubicBezTo>
                  <a:pt x="1184" y="432"/>
                  <a:pt x="1184" y="432"/>
                  <a:pt x="1183" y="432"/>
                </a:cubicBezTo>
                <a:cubicBezTo>
                  <a:pt x="1183" y="432"/>
                  <a:pt x="1183" y="432"/>
                  <a:pt x="1183" y="433"/>
                </a:cubicBezTo>
                <a:cubicBezTo>
                  <a:pt x="1182" y="433"/>
                  <a:pt x="1181" y="432"/>
                  <a:pt x="1180" y="433"/>
                </a:cubicBezTo>
                <a:cubicBezTo>
                  <a:pt x="1180" y="433"/>
                  <a:pt x="1180" y="433"/>
                  <a:pt x="1180" y="433"/>
                </a:cubicBezTo>
                <a:cubicBezTo>
                  <a:pt x="1181" y="434"/>
                  <a:pt x="1181" y="434"/>
                  <a:pt x="1181" y="434"/>
                </a:cubicBezTo>
                <a:cubicBezTo>
                  <a:pt x="1182" y="434"/>
                  <a:pt x="1182" y="434"/>
                  <a:pt x="1182" y="434"/>
                </a:cubicBezTo>
                <a:cubicBezTo>
                  <a:pt x="1182" y="434"/>
                  <a:pt x="1182" y="434"/>
                  <a:pt x="1182" y="434"/>
                </a:cubicBezTo>
                <a:cubicBezTo>
                  <a:pt x="1182" y="435"/>
                  <a:pt x="1183" y="435"/>
                  <a:pt x="1183" y="435"/>
                </a:cubicBezTo>
                <a:cubicBezTo>
                  <a:pt x="1183" y="435"/>
                  <a:pt x="1184" y="434"/>
                  <a:pt x="1184" y="435"/>
                </a:cubicBezTo>
                <a:cubicBezTo>
                  <a:pt x="1185" y="435"/>
                  <a:pt x="1184" y="436"/>
                  <a:pt x="1184" y="436"/>
                </a:cubicBezTo>
                <a:cubicBezTo>
                  <a:pt x="1184" y="436"/>
                  <a:pt x="1184" y="436"/>
                  <a:pt x="1184" y="436"/>
                </a:cubicBezTo>
                <a:cubicBezTo>
                  <a:pt x="1185" y="437"/>
                  <a:pt x="1185" y="438"/>
                  <a:pt x="1185" y="438"/>
                </a:cubicBezTo>
                <a:cubicBezTo>
                  <a:pt x="1185" y="439"/>
                  <a:pt x="1186" y="439"/>
                  <a:pt x="1186" y="439"/>
                </a:cubicBezTo>
                <a:cubicBezTo>
                  <a:pt x="1185" y="440"/>
                  <a:pt x="1185" y="440"/>
                  <a:pt x="1185" y="440"/>
                </a:cubicBezTo>
                <a:cubicBezTo>
                  <a:pt x="1185" y="441"/>
                  <a:pt x="1187" y="440"/>
                  <a:pt x="1187" y="441"/>
                </a:cubicBezTo>
                <a:cubicBezTo>
                  <a:pt x="1188" y="441"/>
                  <a:pt x="1189" y="441"/>
                  <a:pt x="1189" y="442"/>
                </a:cubicBezTo>
                <a:cubicBezTo>
                  <a:pt x="1188" y="441"/>
                  <a:pt x="1187" y="441"/>
                  <a:pt x="1186" y="441"/>
                </a:cubicBezTo>
                <a:cubicBezTo>
                  <a:pt x="1186" y="441"/>
                  <a:pt x="1185" y="441"/>
                  <a:pt x="1185" y="441"/>
                </a:cubicBezTo>
                <a:cubicBezTo>
                  <a:pt x="1185" y="442"/>
                  <a:pt x="1185" y="442"/>
                  <a:pt x="1184" y="442"/>
                </a:cubicBezTo>
                <a:cubicBezTo>
                  <a:pt x="1183" y="442"/>
                  <a:pt x="1183" y="442"/>
                  <a:pt x="1182" y="442"/>
                </a:cubicBezTo>
                <a:cubicBezTo>
                  <a:pt x="1181" y="442"/>
                  <a:pt x="1181" y="442"/>
                  <a:pt x="1181" y="442"/>
                </a:cubicBezTo>
                <a:cubicBezTo>
                  <a:pt x="1180" y="442"/>
                  <a:pt x="1180" y="442"/>
                  <a:pt x="1179" y="442"/>
                </a:cubicBezTo>
                <a:cubicBezTo>
                  <a:pt x="1179" y="442"/>
                  <a:pt x="1179" y="443"/>
                  <a:pt x="1178" y="443"/>
                </a:cubicBezTo>
                <a:cubicBezTo>
                  <a:pt x="1178" y="443"/>
                  <a:pt x="1178" y="443"/>
                  <a:pt x="1177" y="443"/>
                </a:cubicBezTo>
                <a:cubicBezTo>
                  <a:pt x="1178" y="443"/>
                  <a:pt x="1178" y="442"/>
                  <a:pt x="1179" y="442"/>
                </a:cubicBezTo>
                <a:cubicBezTo>
                  <a:pt x="1179" y="442"/>
                  <a:pt x="1179" y="442"/>
                  <a:pt x="1180" y="442"/>
                </a:cubicBezTo>
                <a:cubicBezTo>
                  <a:pt x="1180" y="442"/>
                  <a:pt x="1181" y="441"/>
                  <a:pt x="1181" y="441"/>
                </a:cubicBezTo>
                <a:cubicBezTo>
                  <a:pt x="1182" y="441"/>
                  <a:pt x="1182" y="441"/>
                  <a:pt x="1183" y="440"/>
                </a:cubicBezTo>
                <a:cubicBezTo>
                  <a:pt x="1183" y="440"/>
                  <a:pt x="1184" y="439"/>
                  <a:pt x="1184" y="439"/>
                </a:cubicBezTo>
                <a:cubicBezTo>
                  <a:pt x="1185" y="438"/>
                  <a:pt x="1185" y="437"/>
                  <a:pt x="1184" y="437"/>
                </a:cubicBezTo>
                <a:cubicBezTo>
                  <a:pt x="1184" y="437"/>
                  <a:pt x="1183" y="437"/>
                  <a:pt x="1183" y="437"/>
                </a:cubicBezTo>
                <a:cubicBezTo>
                  <a:pt x="1183" y="437"/>
                  <a:pt x="1183" y="436"/>
                  <a:pt x="1182" y="437"/>
                </a:cubicBezTo>
                <a:cubicBezTo>
                  <a:pt x="1182" y="437"/>
                  <a:pt x="1182" y="437"/>
                  <a:pt x="1181" y="437"/>
                </a:cubicBezTo>
                <a:cubicBezTo>
                  <a:pt x="1181" y="437"/>
                  <a:pt x="1181" y="436"/>
                  <a:pt x="1181" y="437"/>
                </a:cubicBezTo>
                <a:cubicBezTo>
                  <a:pt x="1180" y="437"/>
                  <a:pt x="1180" y="437"/>
                  <a:pt x="1180" y="437"/>
                </a:cubicBezTo>
                <a:cubicBezTo>
                  <a:pt x="1180" y="437"/>
                  <a:pt x="1179" y="437"/>
                  <a:pt x="1179" y="438"/>
                </a:cubicBezTo>
                <a:cubicBezTo>
                  <a:pt x="1179" y="438"/>
                  <a:pt x="1179" y="439"/>
                  <a:pt x="1180" y="439"/>
                </a:cubicBezTo>
                <a:cubicBezTo>
                  <a:pt x="1180" y="440"/>
                  <a:pt x="1179" y="440"/>
                  <a:pt x="1179" y="440"/>
                </a:cubicBezTo>
                <a:cubicBezTo>
                  <a:pt x="1178" y="440"/>
                  <a:pt x="1178" y="440"/>
                  <a:pt x="1177" y="441"/>
                </a:cubicBezTo>
                <a:cubicBezTo>
                  <a:pt x="1176" y="441"/>
                  <a:pt x="1176" y="441"/>
                  <a:pt x="1176" y="441"/>
                </a:cubicBezTo>
                <a:cubicBezTo>
                  <a:pt x="1175" y="441"/>
                  <a:pt x="1175" y="441"/>
                  <a:pt x="1175" y="441"/>
                </a:cubicBezTo>
                <a:cubicBezTo>
                  <a:pt x="1174" y="440"/>
                  <a:pt x="1173" y="441"/>
                  <a:pt x="1172" y="441"/>
                </a:cubicBezTo>
                <a:cubicBezTo>
                  <a:pt x="1172" y="441"/>
                  <a:pt x="1170" y="440"/>
                  <a:pt x="1170" y="441"/>
                </a:cubicBezTo>
                <a:cubicBezTo>
                  <a:pt x="1171" y="441"/>
                  <a:pt x="1171" y="441"/>
                  <a:pt x="1172" y="441"/>
                </a:cubicBezTo>
                <a:cubicBezTo>
                  <a:pt x="1172" y="442"/>
                  <a:pt x="1171" y="442"/>
                  <a:pt x="1171" y="442"/>
                </a:cubicBezTo>
                <a:cubicBezTo>
                  <a:pt x="1171" y="443"/>
                  <a:pt x="1173" y="443"/>
                  <a:pt x="1174" y="443"/>
                </a:cubicBezTo>
                <a:cubicBezTo>
                  <a:pt x="1174" y="443"/>
                  <a:pt x="1175" y="443"/>
                  <a:pt x="1174" y="444"/>
                </a:cubicBezTo>
                <a:cubicBezTo>
                  <a:pt x="1174" y="444"/>
                  <a:pt x="1173" y="444"/>
                  <a:pt x="1173" y="444"/>
                </a:cubicBezTo>
                <a:cubicBezTo>
                  <a:pt x="1172" y="444"/>
                  <a:pt x="1172" y="443"/>
                  <a:pt x="1172" y="444"/>
                </a:cubicBezTo>
                <a:cubicBezTo>
                  <a:pt x="1171" y="444"/>
                  <a:pt x="1172" y="444"/>
                  <a:pt x="1172" y="444"/>
                </a:cubicBezTo>
                <a:cubicBezTo>
                  <a:pt x="1173" y="444"/>
                  <a:pt x="1173" y="444"/>
                  <a:pt x="1173" y="445"/>
                </a:cubicBezTo>
                <a:cubicBezTo>
                  <a:pt x="1174" y="445"/>
                  <a:pt x="1174" y="445"/>
                  <a:pt x="1174" y="446"/>
                </a:cubicBezTo>
                <a:cubicBezTo>
                  <a:pt x="1174" y="446"/>
                  <a:pt x="1174" y="446"/>
                  <a:pt x="1173" y="447"/>
                </a:cubicBezTo>
                <a:cubicBezTo>
                  <a:pt x="1173" y="447"/>
                  <a:pt x="1172" y="447"/>
                  <a:pt x="1173" y="447"/>
                </a:cubicBezTo>
                <a:cubicBezTo>
                  <a:pt x="1173" y="447"/>
                  <a:pt x="1174" y="447"/>
                  <a:pt x="1174" y="447"/>
                </a:cubicBezTo>
                <a:cubicBezTo>
                  <a:pt x="1175" y="448"/>
                  <a:pt x="1174" y="448"/>
                  <a:pt x="1174" y="448"/>
                </a:cubicBezTo>
                <a:cubicBezTo>
                  <a:pt x="1174" y="448"/>
                  <a:pt x="1173" y="448"/>
                  <a:pt x="1173" y="448"/>
                </a:cubicBezTo>
                <a:cubicBezTo>
                  <a:pt x="1172" y="448"/>
                  <a:pt x="1173" y="449"/>
                  <a:pt x="1173" y="449"/>
                </a:cubicBezTo>
                <a:cubicBezTo>
                  <a:pt x="1174" y="450"/>
                  <a:pt x="1172" y="450"/>
                  <a:pt x="1172" y="450"/>
                </a:cubicBezTo>
                <a:cubicBezTo>
                  <a:pt x="1172" y="451"/>
                  <a:pt x="1173" y="451"/>
                  <a:pt x="1173" y="451"/>
                </a:cubicBezTo>
                <a:cubicBezTo>
                  <a:pt x="1174" y="451"/>
                  <a:pt x="1173" y="452"/>
                  <a:pt x="1173" y="452"/>
                </a:cubicBezTo>
                <a:cubicBezTo>
                  <a:pt x="1173" y="453"/>
                  <a:pt x="1174" y="453"/>
                  <a:pt x="1174" y="453"/>
                </a:cubicBezTo>
                <a:cubicBezTo>
                  <a:pt x="1175" y="453"/>
                  <a:pt x="1175" y="454"/>
                  <a:pt x="1176" y="454"/>
                </a:cubicBezTo>
                <a:cubicBezTo>
                  <a:pt x="1176" y="454"/>
                  <a:pt x="1177" y="453"/>
                  <a:pt x="1177" y="453"/>
                </a:cubicBezTo>
                <a:cubicBezTo>
                  <a:pt x="1177" y="453"/>
                  <a:pt x="1178" y="453"/>
                  <a:pt x="1178" y="453"/>
                </a:cubicBezTo>
                <a:cubicBezTo>
                  <a:pt x="1178" y="454"/>
                  <a:pt x="1177" y="453"/>
                  <a:pt x="1177" y="454"/>
                </a:cubicBezTo>
                <a:cubicBezTo>
                  <a:pt x="1177" y="454"/>
                  <a:pt x="1176" y="455"/>
                  <a:pt x="1176" y="455"/>
                </a:cubicBezTo>
                <a:cubicBezTo>
                  <a:pt x="1176" y="456"/>
                  <a:pt x="1177" y="455"/>
                  <a:pt x="1177" y="455"/>
                </a:cubicBezTo>
                <a:cubicBezTo>
                  <a:pt x="1177" y="455"/>
                  <a:pt x="1177" y="454"/>
                  <a:pt x="1177" y="454"/>
                </a:cubicBezTo>
                <a:cubicBezTo>
                  <a:pt x="1178" y="455"/>
                  <a:pt x="1178" y="455"/>
                  <a:pt x="1178" y="455"/>
                </a:cubicBezTo>
                <a:cubicBezTo>
                  <a:pt x="1178" y="456"/>
                  <a:pt x="1178" y="456"/>
                  <a:pt x="1177" y="456"/>
                </a:cubicBezTo>
                <a:cubicBezTo>
                  <a:pt x="1177" y="457"/>
                  <a:pt x="1177" y="457"/>
                  <a:pt x="1177" y="457"/>
                </a:cubicBezTo>
                <a:cubicBezTo>
                  <a:pt x="1177" y="458"/>
                  <a:pt x="1177" y="458"/>
                  <a:pt x="1178" y="459"/>
                </a:cubicBezTo>
                <a:cubicBezTo>
                  <a:pt x="1178" y="459"/>
                  <a:pt x="1178" y="459"/>
                  <a:pt x="1179" y="459"/>
                </a:cubicBezTo>
                <a:cubicBezTo>
                  <a:pt x="1179" y="459"/>
                  <a:pt x="1179" y="459"/>
                  <a:pt x="1179" y="460"/>
                </a:cubicBezTo>
                <a:cubicBezTo>
                  <a:pt x="1180" y="461"/>
                  <a:pt x="1182" y="458"/>
                  <a:pt x="1183" y="458"/>
                </a:cubicBezTo>
                <a:cubicBezTo>
                  <a:pt x="1183" y="459"/>
                  <a:pt x="1183" y="459"/>
                  <a:pt x="1184" y="459"/>
                </a:cubicBezTo>
                <a:cubicBezTo>
                  <a:pt x="1184" y="459"/>
                  <a:pt x="1184" y="459"/>
                  <a:pt x="1185" y="459"/>
                </a:cubicBezTo>
                <a:cubicBezTo>
                  <a:pt x="1185" y="459"/>
                  <a:pt x="1185" y="459"/>
                  <a:pt x="1185" y="460"/>
                </a:cubicBezTo>
                <a:cubicBezTo>
                  <a:pt x="1184" y="460"/>
                  <a:pt x="1183" y="460"/>
                  <a:pt x="1183" y="461"/>
                </a:cubicBezTo>
                <a:cubicBezTo>
                  <a:pt x="1183" y="462"/>
                  <a:pt x="1182" y="463"/>
                  <a:pt x="1183" y="463"/>
                </a:cubicBezTo>
                <a:cubicBezTo>
                  <a:pt x="1184" y="463"/>
                  <a:pt x="1184" y="464"/>
                  <a:pt x="1185" y="463"/>
                </a:cubicBezTo>
                <a:cubicBezTo>
                  <a:pt x="1185" y="463"/>
                  <a:pt x="1186" y="463"/>
                  <a:pt x="1186" y="463"/>
                </a:cubicBezTo>
                <a:cubicBezTo>
                  <a:pt x="1186" y="463"/>
                  <a:pt x="1187" y="461"/>
                  <a:pt x="1188" y="462"/>
                </a:cubicBezTo>
                <a:cubicBezTo>
                  <a:pt x="1188" y="463"/>
                  <a:pt x="1186" y="463"/>
                  <a:pt x="1186" y="464"/>
                </a:cubicBezTo>
                <a:cubicBezTo>
                  <a:pt x="1185" y="464"/>
                  <a:pt x="1185" y="465"/>
                  <a:pt x="1185" y="466"/>
                </a:cubicBezTo>
                <a:cubicBezTo>
                  <a:pt x="1185" y="466"/>
                  <a:pt x="1185" y="467"/>
                  <a:pt x="1186" y="466"/>
                </a:cubicBezTo>
                <a:cubicBezTo>
                  <a:pt x="1186" y="466"/>
                  <a:pt x="1186" y="465"/>
                  <a:pt x="1187" y="465"/>
                </a:cubicBezTo>
                <a:cubicBezTo>
                  <a:pt x="1187" y="465"/>
                  <a:pt x="1187" y="466"/>
                  <a:pt x="1187" y="466"/>
                </a:cubicBezTo>
                <a:cubicBezTo>
                  <a:pt x="1186" y="467"/>
                  <a:pt x="1186" y="467"/>
                  <a:pt x="1186" y="467"/>
                </a:cubicBezTo>
                <a:cubicBezTo>
                  <a:pt x="1186" y="468"/>
                  <a:pt x="1186" y="468"/>
                  <a:pt x="1187" y="468"/>
                </a:cubicBezTo>
                <a:cubicBezTo>
                  <a:pt x="1187" y="468"/>
                  <a:pt x="1187" y="467"/>
                  <a:pt x="1188" y="467"/>
                </a:cubicBezTo>
                <a:cubicBezTo>
                  <a:pt x="1188" y="467"/>
                  <a:pt x="1188" y="466"/>
                  <a:pt x="1188" y="466"/>
                </a:cubicBezTo>
                <a:cubicBezTo>
                  <a:pt x="1188" y="466"/>
                  <a:pt x="1189" y="466"/>
                  <a:pt x="1189" y="466"/>
                </a:cubicBezTo>
                <a:cubicBezTo>
                  <a:pt x="1189" y="468"/>
                  <a:pt x="1187" y="468"/>
                  <a:pt x="1186" y="470"/>
                </a:cubicBezTo>
                <a:cubicBezTo>
                  <a:pt x="1186" y="471"/>
                  <a:pt x="1186" y="472"/>
                  <a:pt x="1187" y="472"/>
                </a:cubicBezTo>
                <a:cubicBezTo>
                  <a:pt x="1187" y="473"/>
                  <a:pt x="1188" y="473"/>
                  <a:pt x="1189" y="473"/>
                </a:cubicBezTo>
                <a:cubicBezTo>
                  <a:pt x="1189" y="474"/>
                  <a:pt x="1190" y="474"/>
                  <a:pt x="1190" y="475"/>
                </a:cubicBezTo>
                <a:cubicBezTo>
                  <a:pt x="1191" y="475"/>
                  <a:pt x="1192" y="475"/>
                  <a:pt x="1192" y="475"/>
                </a:cubicBezTo>
                <a:cubicBezTo>
                  <a:pt x="1193" y="475"/>
                  <a:pt x="1193" y="476"/>
                  <a:pt x="1193" y="476"/>
                </a:cubicBezTo>
                <a:cubicBezTo>
                  <a:pt x="1194" y="476"/>
                  <a:pt x="1194" y="475"/>
                  <a:pt x="1194" y="475"/>
                </a:cubicBezTo>
                <a:cubicBezTo>
                  <a:pt x="1195" y="475"/>
                  <a:pt x="1195" y="475"/>
                  <a:pt x="1195" y="475"/>
                </a:cubicBezTo>
                <a:cubicBezTo>
                  <a:pt x="1195" y="475"/>
                  <a:pt x="1195" y="475"/>
                  <a:pt x="1196" y="476"/>
                </a:cubicBezTo>
                <a:cubicBezTo>
                  <a:pt x="1196" y="476"/>
                  <a:pt x="1196" y="476"/>
                  <a:pt x="1196" y="476"/>
                </a:cubicBezTo>
                <a:cubicBezTo>
                  <a:pt x="1197" y="476"/>
                  <a:pt x="1195" y="476"/>
                  <a:pt x="1195" y="476"/>
                </a:cubicBezTo>
                <a:cubicBezTo>
                  <a:pt x="1195" y="476"/>
                  <a:pt x="1195" y="477"/>
                  <a:pt x="1195" y="477"/>
                </a:cubicBezTo>
                <a:cubicBezTo>
                  <a:pt x="1194" y="477"/>
                  <a:pt x="1194" y="477"/>
                  <a:pt x="1194" y="477"/>
                </a:cubicBezTo>
                <a:cubicBezTo>
                  <a:pt x="1194" y="477"/>
                  <a:pt x="1193" y="477"/>
                  <a:pt x="1194" y="478"/>
                </a:cubicBezTo>
                <a:cubicBezTo>
                  <a:pt x="1194" y="478"/>
                  <a:pt x="1194" y="477"/>
                  <a:pt x="1194" y="477"/>
                </a:cubicBezTo>
                <a:cubicBezTo>
                  <a:pt x="1195" y="477"/>
                  <a:pt x="1195" y="477"/>
                  <a:pt x="1195" y="477"/>
                </a:cubicBezTo>
                <a:cubicBezTo>
                  <a:pt x="1196" y="478"/>
                  <a:pt x="1196" y="478"/>
                  <a:pt x="1196" y="477"/>
                </a:cubicBezTo>
                <a:cubicBezTo>
                  <a:pt x="1196" y="477"/>
                  <a:pt x="1196" y="477"/>
                  <a:pt x="1197" y="477"/>
                </a:cubicBezTo>
                <a:cubicBezTo>
                  <a:pt x="1197" y="477"/>
                  <a:pt x="1197" y="478"/>
                  <a:pt x="1196" y="478"/>
                </a:cubicBezTo>
                <a:cubicBezTo>
                  <a:pt x="1196" y="479"/>
                  <a:pt x="1196" y="479"/>
                  <a:pt x="1195" y="478"/>
                </a:cubicBezTo>
                <a:cubicBezTo>
                  <a:pt x="1195" y="478"/>
                  <a:pt x="1195" y="478"/>
                  <a:pt x="1194" y="478"/>
                </a:cubicBezTo>
                <a:cubicBezTo>
                  <a:pt x="1194" y="478"/>
                  <a:pt x="1194" y="478"/>
                  <a:pt x="1194" y="479"/>
                </a:cubicBezTo>
                <a:cubicBezTo>
                  <a:pt x="1194" y="479"/>
                  <a:pt x="1194" y="479"/>
                  <a:pt x="1194" y="479"/>
                </a:cubicBezTo>
                <a:cubicBezTo>
                  <a:pt x="1194" y="479"/>
                  <a:pt x="1194" y="479"/>
                  <a:pt x="1194" y="480"/>
                </a:cubicBezTo>
                <a:cubicBezTo>
                  <a:pt x="1193" y="480"/>
                  <a:pt x="1193" y="480"/>
                  <a:pt x="1194" y="480"/>
                </a:cubicBezTo>
                <a:cubicBezTo>
                  <a:pt x="1194" y="480"/>
                  <a:pt x="1195" y="480"/>
                  <a:pt x="1195" y="480"/>
                </a:cubicBezTo>
                <a:cubicBezTo>
                  <a:pt x="1195" y="480"/>
                  <a:pt x="1195" y="479"/>
                  <a:pt x="1196" y="479"/>
                </a:cubicBezTo>
                <a:cubicBezTo>
                  <a:pt x="1197" y="478"/>
                  <a:pt x="1197" y="481"/>
                  <a:pt x="1199" y="480"/>
                </a:cubicBezTo>
                <a:cubicBezTo>
                  <a:pt x="1199" y="480"/>
                  <a:pt x="1199" y="479"/>
                  <a:pt x="1199" y="479"/>
                </a:cubicBezTo>
                <a:cubicBezTo>
                  <a:pt x="1200" y="478"/>
                  <a:pt x="1200" y="479"/>
                  <a:pt x="1200" y="479"/>
                </a:cubicBezTo>
                <a:cubicBezTo>
                  <a:pt x="1201" y="479"/>
                  <a:pt x="1201" y="479"/>
                  <a:pt x="1201" y="479"/>
                </a:cubicBezTo>
                <a:cubicBezTo>
                  <a:pt x="1202" y="479"/>
                  <a:pt x="1202" y="479"/>
                  <a:pt x="1202" y="479"/>
                </a:cubicBezTo>
                <a:cubicBezTo>
                  <a:pt x="1202" y="479"/>
                  <a:pt x="1201" y="479"/>
                  <a:pt x="1201" y="480"/>
                </a:cubicBezTo>
                <a:cubicBezTo>
                  <a:pt x="1200" y="480"/>
                  <a:pt x="1200" y="480"/>
                  <a:pt x="1199" y="481"/>
                </a:cubicBezTo>
                <a:cubicBezTo>
                  <a:pt x="1198" y="481"/>
                  <a:pt x="1198" y="481"/>
                  <a:pt x="1197" y="482"/>
                </a:cubicBezTo>
                <a:cubicBezTo>
                  <a:pt x="1197" y="482"/>
                  <a:pt x="1196" y="483"/>
                  <a:pt x="1196" y="483"/>
                </a:cubicBezTo>
                <a:cubicBezTo>
                  <a:pt x="1197" y="484"/>
                  <a:pt x="1198" y="482"/>
                  <a:pt x="1199" y="483"/>
                </a:cubicBezTo>
                <a:cubicBezTo>
                  <a:pt x="1199" y="483"/>
                  <a:pt x="1198" y="484"/>
                  <a:pt x="1198" y="484"/>
                </a:cubicBezTo>
                <a:cubicBezTo>
                  <a:pt x="1198" y="484"/>
                  <a:pt x="1199" y="483"/>
                  <a:pt x="1199" y="483"/>
                </a:cubicBezTo>
                <a:cubicBezTo>
                  <a:pt x="1200" y="483"/>
                  <a:pt x="1200" y="482"/>
                  <a:pt x="1201" y="482"/>
                </a:cubicBezTo>
                <a:cubicBezTo>
                  <a:pt x="1201" y="481"/>
                  <a:pt x="1202" y="480"/>
                  <a:pt x="1203" y="480"/>
                </a:cubicBezTo>
                <a:cubicBezTo>
                  <a:pt x="1203" y="481"/>
                  <a:pt x="1202" y="481"/>
                  <a:pt x="1202" y="482"/>
                </a:cubicBezTo>
                <a:cubicBezTo>
                  <a:pt x="1201" y="482"/>
                  <a:pt x="1201" y="482"/>
                  <a:pt x="1201" y="483"/>
                </a:cubicBezTo>
                <a:cubicBezTo>
                  <a:pt x="1201" y="483"/>
                  <a:pt x="1200" y="483"/>
                  <a:pt x="1200" y="483"/>
                </a:cubicBezTo>
                <a:cubicBezTo>
                  <a:pt x="1200" y="483"/>
                  <a:pt x="1200" y="484"/>
                  <a:pt x="1200" y="484"/>
                </a:cubicBezTo>
                <a:cubicBezTo>
                  <a:pt x="1199" y="485"/>
                  <a:pt x="1199" y="485"/>
                  <a:pt x="1200" y="485"/>
                </a:cubicBezTo>
                <a:cubicBezTo>
                  <a:pt x="1200" y="485"/>
                  <a:pt x="1200" y="485"/>
                  <a:pt x="1201" y="485"/>
                </a:cubicBezTo>
                <a:cubicBezTo>
                  <a:pt x="1201" y="485"/>
                  <a:pt x="1201" y="486"/>
                  <a:pt x="1201" y="486"/>
                </a:cubicBezTo>
                <a:cubicBezTo>
                  <a:pt x="1200" y="487"/>
                  <a:pt x="1201" y="487"/>
                  <a:pt x="1201" y="487"/>
                </a:cubicBezTo>
                <a:cubicBezTo>
                  <a:pt x="1202" y="487"/>
                  <a:pt x="1202" y="487"/>
                  <a:pt x="1203" y="487"/>
                </a:cubicBezTo>
                <a:cubicBezTo>
                  <a:pt x="1203" y="487"/>
                  <a:pt x="1203" y="487"/>
                  <a:pt x="1204" y="487"/>
                </a:cubicBezTo>
                <a:cubicBezTo>
                  <a:pt x="1205" y="487"/>
                  <a:pt x="1203" y="488"/>
                  <a:pt x="1203" y="488"/>
                </a:cubicBezTo>
                <a:cubicBezTo>
                  <a:pt x="1203" y="488"/>
                  <a:pt x="1202" y="488"/>
                  <a:pt x="1202" y="488"/>
                </a:cubicBezTo>
                <a:cubicBezTo>
                  <a:pt x="1201" y="488"/>
                  <a:pt x="1201" y="488"/>
                  <a:pt x="1200" y="488"/>
                </a:cubicBezTo>
                <a:cubicBezTo>
                  <a:pt x="1200" y="488"/>
                  <a:pt x="1200" y="488"/>
                  <a:pt x="1199" y="488"/>
                </a:cubicBezTo>
                <a:cubicBezTo>
                  <a:pt x="1199" y="488"/>
                  <a:pt x="1198" y="488"/>
                  <a:pt x="1198" y="488"/>
                </a:cubicBezTo>
                <a:cubicBezTo>
                  <a:pt x="1198" y="488"/>
                  <a:pt x="1199" y="488"/>
                  <a:pt x="1199" y="488"/>
                </a:cubicBezTo>
                <a:cubicBezTo>
                  <a:pt x="1200" y="489"/>
                  <a:pt x="1200" y="489"/>
                  <a:pt x="1201" y="489"/>
                </a:cubicBezTo>
                <a:cubicBezTo>
                  <a:pt x="1202" y="489"/>
                  <a:pt x="1203" y="489"/>
                  <a:pt x="1204" y="489"/>
                </a:cubicBezTo>
                <a:cubicBezTo>
                  <a:pt x="1204" y="489"/>
                  <a:pt x="1205" y="488"/>
                  <a:pt x="1206" y="488"/>
                </a:cubicBezTo>
                <a:cubicBezTo>
                  <a:pt x="1206" y="488"/>
                  <a:pt x="1207" y="488"/>
                  <a:pt x="1207" y="488"/>
                </a:cubicBezTo>
                <a:cubicBezTo>
                  <a:pt x="1208" y="489"/>
                  <a:pt x="1207" y="489"/>
                  <a:pt x="1206" y="489"/>
                </a:cubicBezTo>
                <a:cubicBezTo>
                  <a:pt x="1206" y="489"/>
                  <a:pt x="1205" y="490"/>
                  <a:pt x="1204" y="490"/>
                </a:cubicBezTo>
                <a:cubicBezTo>
                  <a:pt x="1204" y="490"/>
                  <a:pt x="1204" y="490"/>
                  <a:pt x="1203" y="490"/>
                </a:cubicBezTo>
                <a:cubicBezTo>
                  <a:pt x="1203" y="490"/>
                  <a:pt x="1202" y="490"/>
                  <a:pt x="1202" y="490"/>
                </a:cubicBezTo>
                <a:cubicBezTo>
                  <a:pt x="1202" y="490"/>
                  <a:pt x="1201" y="490"/>
                  <a:pt x="1201" y="490"/>
                </a:cubicBezTo>
                <a:cubicBezTo>
                  <a:pt x="1201" y="491"/>
                  <a:pt x="1202" y="491"/>
                  <a:pt x="1202" y="491"/>
                </a:cubicBezTo>
                <a:cubicBezTo>
                  <a:pt x="1203" y="491"/>
                  <a:pt x="1203" y="490"/>
                  <a:pt x="1204" y="490"/>
                </a:cubicBezTo>
                <a:cubicBezTo>
                  <a:pt x="1205" y="490"/>
                  <a:pt x="1205" y="490"/>
                  <a:pt x="1205" y="491"/>
                </a:cubicBezTo>
                <a:cubicBezTo>
                  <a:pt x="1206" y="491"/>
                  <a:pt x="1206" y="491"/>
                  <a:pt x="1206" y="491"/>
                </a:cubicBezTo>
                <a:cubicBezTo>
                  <a:pt x="1207" y="491"/>
                  <a:pt x="1207" y="491"/>
                  <a:pt x="1207" y="491"/>
                </a:cubicBezTo>
                <a:cubicBezTo>
                  <a:pt x="1208" y="491"/>
                  <a:pt x="1207" y="492"/>
                  <a:pt x="1207" y="492"/>
                </a:cubicBezTo>
                <a:cubicBezTo>
                  <a:pt x="1207" y="493"/>
                  <a:pt x="1207" y="493"/>
                  <a:pt x="1206" y="493"/>
                </a:cubicBezTo>
                <a:cubicBezTo>
                  <a:pt x="1206" y="493"/>
                  <a:pt x="1205" y="493"/>
                  <a:pt x="1205" y="493"/>
                </a:cubicBezTo>
                <a:cubicBezTo>
                  <a:pt x="1205" y="494"/>
                  <a:pt x="1207" y="494"/>
                  <a:pt x="1207" y="494"/>
                </a:cubicBezTo>
                <a:cubicBezTo>
                  <a:pt x="1208" y="494"/>
                  <a:pt x="1208" y="494"/>
                  <a:pt x="1208" y="494"/>
                </a:cubicBezTo>
                <a:cubicBezTo>
                  <a:pt x="1208" y="495"/>
                  <a:pt x="1208" y="495"/>
                  <a:pt x="1208" y="496"/>
                </a:cubicBezTo>
                <a:cubicBezTo>
                  <a:pt x="1208" y="496"/>
                  <a:pt x="1208" y="496"/>
                  <a:pt x="1208" y="496"/>
                </a:cubicBezTo>
                <a:cubicBezTo>
                  <a:pt x="1208" y="495"/>
                  <a:pt x="1208" y="495"/>
                  <a:pt x="1209" y="495"/>
                </a:cubicBezTo>
                <a:cubicBezTo>
                  <a:pt x="1209" y="494"/>
                  <a:pt x="1209" y="494"/>
                  <a:pt x="1209" y="494"/>
                </a:cubicBezTo>
                <a:cubicBezTo>
                  <a:pt x="1210" y="493"/>
                  <a:pt x="1211" y="493"/>
                  <a:pt x="1211" y="493"/>
                </a:cubicBezTo>
                <a:cubicBezTo>
                  <a:pt x="1212" y="492"/>
                  <a:pt x="1212" y="492"/>
                  <a:pt x="1212" y="492"/>
                </a:cubicBezTo>
                <a:cubicBezTo>
                  <a:pt x="1213" y="492"/>
                  <a:pt x="1212" y="493"/>
                  <a:pt x="1212" y="493"/>
                </a:cubicBezTo>
                <a:cubicBezTo>
                  <a:pt x="1211" y="493"/>
                  <a:pt x="1211" y="493"/>
                  <a:pt x="1210" y="494"/>
                </a:cubicBezTo>
                <a:cubicBezTo>
                  <a:pt x="1210" y="494"/>
                  <a:pt x="1210" y="494"/>
                  <a:pt x="1210" y="495"/>
                </a:cubicBezTo>
                <a:cubicBezTo>
                  <a:pt x="1210" y="495"/>
                  <a:pt x="1210" y="495"/>
                  <a:pt x="1210" y="495"/>
                </a:cubicBezTo>
                <a:cubicBezTo>
                  <a:pt x="1210" y="496"/>
                  <a:pt x="1212" y="496"/>
                  <a:pt x="1212" y="496"/>
                </a:cubicBezTo>
                <a:cubicBezTo>
                  <a:pt x="1213" y="496"/>
                  <a:pt x="1214" y="495"/>
                  <a:pt x="1214" y="496"/>
                </a:cubicBezTo>
                <a:cubicBezTo>
                  <a:pt x="1214" y="496"/>
                  <a:pt x="1213" y="496"/>
                  <a:pt x="1213" y="497"/>
                </a:cubicBezTo>
                <a:cubicBezTo>
                  <a:pt x="1213" y="497"/>
                  <a:pt x="1213" y="497"/>
                  <a:pt x="1212" y="497"/>
                </a:cubicBezTo>
                <a:cubicBezTo>
                  <a:pt x="1211" y="497"/>
                  <a:pt x="1211" y="498"/>
                  <a:pt x="1210" y="498"/>
                </a:cubicBezTo>
                <a:cubicBezTo>
                  <a:pt x="1210" y="498"/>
                  <a:pt x="1209" y="497"/>
                  <a:pt x="1209" y="497"/>
                </a:cubicBezTo>
                <a:cubicBezTo>
                  <a:pt x="1208" y="498"/>
                  <a:pt x="1209" y="498"/>
                  <a:pt x="1209" y="498"/>
                </a:cubicBezTo>
                <a:cubicBezTo>
                  <a:pt x="1209" y="498"/>
                  <a:pt x="1210" y="498"/>
                  <a:pt x="1210" y="498"/>
                </a:cubicBezTo>
                <a:cubicBezTo>
                  <a:pt x="1211" y="498"/>
                  <a:pt x="1211" y="498"/>
                  <a:pt x="1211" y="498"/>
                </a:cubicBezTo>
                <a:cubicBezTo>
                  <a:pt x="1212" y="498"/>
                  <a:pt x="1212" y="498"/>
                  <a:pt x="1213" y="498"/>
                </a:cubicBezTo>
                <a:cubicBezTo>
                  <a:pt x="1213" y="498"/>
                  <a:pt x="1213" y="498"/>
                  <a:pt x="1214" y="498"/>
                </a:cubicBezTo>
                <a:cubicBezTo>
                  <a:pt x="1214" y="498"/>
                  <a:pt x="1215" y="498"/>
                  <a:pt x="1215" y="498"/>
                </a:cubicBezTo>
                <a:cubicBezTo>
                  <a:pt x="1215" y="499"/>
                  <a:pt x="1214" y="499"/>
                  <a:pt x="1214" y="499"/>
                </a:cubicBezTo>
                <a:cubicBezTo>
                  <a:pt x="1213" y="499"/>
                  <a:pt x="1213" y="499"/>
                  <a:pt x="1213" y="499"/>
                </a:cubicBezTo>
                <a:cubicBezTo>
                  <a:pt x="1213" y="500"/>
                  <a:pt x="1212" y="500"/>
                  <a:pt x="1212" y="500"/>
                </a:cubicBezTo>
                <a:cubicBezTo>
                  <a:pt x="1211" y="500"/>
                  <a:pt x="1210" y="500"/>
                  <a:pt x="1210" y="501"/>
                </a:cubicBezTo>
                <a:cubicBezTo>
                  <a:pt x="1211" y="501"/>
                  <a:pt x="1211" y="500"/>
                  <a:pt x="1212" y="500"/>
                </a:cubicBezTo>
                <a:cubicBezTo>
                  <a:pt x="1212" y="500"/>
                  <a:pt x="1213" y="500"/>
                  <a:pt x="1214" y="500"/>
                </a:cubicBezTo>
                <a:cubicBezTo>
                  <a:pt x="1214" y="500"/>
                  <a:pt x="1214" y="500"/>
                  <a:pt x="1215" y="500"/>
                </a:cubicBezTo>
                <a:cubicBezTo>
                  <a:pt x="1215" y="501"/>
                  <a:pt x="1215" y="500"/>
                  <a:pt x="1216" y="501"/>
                </a:cubicBezTo>
                <a:cubicBezTo>
                  <a:pt x="1216" y="501"/>
                  <a:pt x="1216" y="501"/>
                  <a:pt x="1217" y="501"/>
                </a:cubicBezTo>
                <a:cubicBezTo>
                  <a:pt x="1218" y="501"/>
                  <a:pt x="1218" y="501"/>
                  <a:pt x="1219" y="501"/>
                </a:cubicBezTo>
                <a:cubicBezTo>
                  <a:pt x="1219" y="501"/>
                  <a:pt x="1220" y="501"/>
                  <a:pt x="1220" y="501"/>
                </a:cubicBezTo>
                <a:cubicBezTo>
                  <a:pt x="1221" y="500"/>
                  <a:pt x="1219" y="500"/>
                  <a:pt x="1218" y="499"/>
                </a:cubicBezTo>
                <a:cubicBezTo>
                  <a:pt x="1218" y="499"/>
                  <a:pt x="1220" y="499"/>
                  <a:pt x="1220" y="499"/>
                </a:cubicBezTo>
                <a:cubicBezTo>
                  <a:pt x="1221" y="499"/>
                  <a:pt x="1224" y="498"/>
                  <a:pt x="1224" y="499"/>
                </a:cubicBezTo>
                <a:cubicBezTo>
                  <a:pt x="1224" y="499"/>
                  <a:pt x="1223" y="500"/>
                  <a:pt x="1223" y="500"/>
                </a:cubicBezTo>
                <a:cubicBezTo>
                  <a:pt x="1223" y="500"/>
                  <a:pt x="1224" y="500"/>
                  <a:pt x="1224" y="500"/>
                </a:cubicBezTo>
                <a:cubicBezTo>
                  <a:pt x="1224" y="500"/>
                  <a:pt x="1224" y="501"/>
                  <a:pt x="1225" y="501"/>
                </a:cubicBezTo>
                <a:cubicBezTo>
                  <a:pt x="1225" y="501"/>
                  <a:pt x="1225" y="501"/>
                  <a:pt x="1225" y="501"/>
                </a:cubicBezTo>
                <a:cubicBezTo>
                  <a:pt x="1226" y="501"/>
                  <a:pt x="1227" y="501"/>
                  <a:pt x="1227" y="500"/>
                </a:cubicBezTo>
                <a:cubicBezTo>
                  <a:pt x="1227" y="500"/>
                  <a:pt x="1227" y="499"/>
                  <a:pt x="1228" y="498"/>
                </a:cubicBezTo>
                <a:cubicBezTo>
                  <a:pt x="1228" y="498"/>
                  <a:pt x="1228" y="498"/>
                  <a:pt x="1229" y="498"/>
                </a:cubicBezTo>
                <a:cubicBezTo>
                  <a:pt x="1229" y="498"/>
                  <a:pt x="1230" y="498"/>
                  <a:pt x="1230" y="498"/>
                </a:cubicBezTo>
                <a:cubicBezTo>
                  <a:pt x="1230" y="497"/>
                  <a:pt x="1231" y="497"/>
                  <a:pt x="1231" y="497"/>
                </a:cubicBezTo>
                <a:cubicBezTo>
                  <a:pt x="1231" y="497"/>
                  <a:pt x="1231" y="497"/>
                  <a:pt x="1232" y="497"/>
                </a:cubicBezTo>
                <a:cubicBezTo>
                  <a:pt x="1233" y="497"/>
                  <a:pt x="1234" y="497"/>
                  <a:pt x="1235" y="497"/>
                </a:cubicBezTo>
                <a:cubicBezTo>
                  <a:pt x="1236" y="496"/>
                  <a:pt x="1236" y="496"/>
                  <a:pt x="1236" y="496"/>
                </a:cubicBezTo>
                <a:cubicBezTo>
                  <a:pt x="1236" y="496"/>
                  <a:pt x="1237" y="496"/>
                  <a:pt x="1237" y="496"/>
                </a:cubicBezTo>
                <a:cubicBezTo>
                  <a:pt x="1238" y="495"/>
                  <a:pt x="1235" y="494"/>
                  <a:pt x="1236" y="493"/>
                </a:cubicBezTo>
                <a:cubicBezTo>
                  <a:pt x="1237" y="493"/>
                  <a:pt x="1237" y="493"/>
                  <a:pt x="1237" y="492"/>
                </a:cubicBezTo>
                <a:cubicBezTo>
                  <a:pt x="1237" y="492"/>
                  <a:pt x="1238" y="492"/>
                  <a:pt x="1237" y="493"/>
                </a:cubicBezTo>
                <a:cubicBezTo>
                  <a:pt x="1237" y="493"/>
                  <a:pt x="1236" y="494"/>
                  <a:pt x="1237" y="494"/>
                </a:cubicBezTo>
                <a:cubicBezTo>
                  <a:pt x="1237" y="494"/>
                  <a:pt x="1238" y="494"/>
                  <a:pt x="1238" y="495"/>
                </a:cubicBezTo>
                <a:cubicBezTo>
                  <a:pt x="1238" y="495"/>
                  <a:pt x="1238" y="495"/>
                  <a:pt x="1238" y="496"/>
                </a:cubicBezTo>
                <a:cubicBezTo>
                  <a:pt x="1238" y="496"/>
                  <a:pt x="1238" y="496"/>
                  <a:pt x="1238" y="497"/>
                </a:cubicBezTo>
                <a:cubicBezTo>
                  <a:pt x="1238" y="497"/>
                  <a:pt x="1237" y="497"/>
                  <a:pt x="1237" y="497"/>
                </a:cubicBezTo>
                <a:cubicBezTo>
                  <a:pt x="1237" y="497"/>
                  <a:pt x="1236" y="498"/>
                  <a:pt x="1236" y="498"/>
                </a:cubicBezTo>
                <a:cubicBezTo>
                  <a:pt x="1236" y="498"/>
                  <a:pt x="1235" y="498"/>
                  <a:pt x="1235" y="498"/>
                </a:cubicBezTo>
                <a:cubicBezTo>
                  <a:pt x="1235" y="498"/>
                  <a:pt x="1234" y="498"/>
                  <a:pt x="1234" y="498"/>
                </a:cubicBezTo>
                <a:cubicBezTo>
                  <a:pt x="1234" y="498"/>
                  <a:pt x="1235" y="499"/>
                  <a:pt x="1235" y="499"/>
                </a:cubicBezTo>
                <a:cubicBezTo>
                  <a:pt x="1236" y="499"/>
                  <a:pt x="1236" y="499"/>
                  <a:pt x="1237" y="498"/>
                </a:cubicBezTo>
                <a:cubicBezTo>
                  <a:pt x="1237" y="498"/>
                  <a:pt x="1238" y="498"/>
                  <a:pt x="1238" y="498"/>
                </a:cubicBezTo>
                <a:cubicBezTo>
                  <a:pt x="1239" y="498"/>
                  <a:pt x="1241" y="497"/>
                  <a:pt x="1241" y="495"/>
                </a:cubicBezTo>
                <a:cubicBezTo>
                  <a:pt x="1241" y="494"/>
                  <a:pt x="1241" y="494"/>
                  <a:pt x="1242" y="494"/>
                </a:cubicBezTo>
                <a:cubicBezTo>
                  <a:pt x="1242" y="495"/>
                  <a:pt x="1242" y="495"/>
                  <a:pt x="1242" y="495"/>
                </a:cubicBezTo>
                <a:cubicBezTo>
                  <a:pt x="1242" y="495"/>
                  <a:pt x="1242" y="495"/>
                  <a:pt x="1243" y="496"/>
                </a:cubicBezTo>
                <a:cubicBezTo>
                  <a:pt x="1243" y="496"/>
                  <a:pt x="1243" y="497"/>
                  <a:pt x="1242" y="497"/>
                </a:cubicBezTo>
                <a:cubicBezTo>
                  <a:pt x="1242" y="497"/>
                  <a:pt x="1242" y="497"/>
                  <a:pt x="1241" y="497"/>
                </a:cubicBezTo>
                <a:cubicBezTo>
                  <a:pt x="1241" y="498"/>
                  <a:pt x="1240" y="498"/>
                  <a:pt x="1240" y="499"/>
                </a:cubicBezTo>
                <a:cubicBezTo>
                  <a:pt x="1239" y="499"/>
                  <a:pt x="1238" y="499"/>
                  <a:pt x="1237" y="499"/>
                </a:cubicBezTo>
                <a:cubicBezTo>
                  <a:pt x="1237" y="499"/>
                  <a:pt x="1237" y="499"/>
                  <a:pt x="1236" y="500"/>
                </a:cubicBezTo>
                <a:cubicBezTo>
                  <a:pt x="1236" y="500"/>
                  <a:pt x="1235" y="500"/>
                  <a:pt x="1235" y="500"/>
                </a:cubicBezTo>
                <a:cubicBezTo>
                  <a:pt x="1234" y="500"/>
                  <a:pt x="1234" y="501"/>
                  <a:pt x="1233" y="501"/>
                </a:cubicBezTo>
                <a:cubicBezTo>
                  <a:pt x="1233" y="501"/>
                  <a:pt x="1232" y="502"/>
                  <a:pt x="1233" y="502"/>
                </a:cubicBezTo>
                <a:cubicBezTo>
                  <a:pt x="1233" y="502"/>
                  <a:pt x="1234" y="502"/>
                  <a:pt x="1234" y="502"/>
                </a:cubicBezTo>
                <a:cubicBezTo>
                  <a:pt x="1234" y="502"/>
                  <a:pt x="1235" y="502"/>
                  <a:pt x="1235" y="502"/>
                </a:cubicBezTo>
                <a:cubicBezTo>
                  <a:pt x="1235" y="501"/>
                  <a:pt x="1235" y="501"/>
                  <a:pt x="1235" y="501"/>
                </a:cubicBezTo>
                <a:cubicBezTo>
                  <a:pt x="1236" y="500"/>
                  <a:pt x="1236" y="500"/>
                  <a:pt x="1237" y="500"/>
                </a:cubicBezTo>
                <a:cubicBezTo>
                  <a:pt x="1237" y="501"/>
                  <a:pt x="1237" y="501"/>
                  <a:pt x="1237" y="501"/>
                </a:cubicBezTo>
                <a:cubicBezTo>
                  <a:pt x="1237" y="501"/>
                  <a:pt x="1237" y="501"/>
                  <a:pt x="1237" y="501"/>
                </a:cubicBezTo>
                <a:cubicBezTo>
                  <a:pt x="1236" y="502"/>
                  <a:pt x="1238" y="502"/>
                  <a:pt x="1238" y="502"/>
                </a:cubicBezTo>
                <a:cubicBezTo>
                  <a:pt x="1239" y="502"/>
                  <a:pt x="1239" y="502"/>
                  <a:pt x="1239" y="501"/>
                </a:cubicBezTo>
                <a:cubicBezTo>
                  <a:pt x="1239" y="501"/>
                  <a:pt x="1240" y="501"/>
                  <a:pt x="1240" y="501"/>
                </a:cubicBezTo>
                <a:cubicBezTo>
                  <a:pt x="1241" y="501"/>
                  <a:pt x="1241" y="500"/>
                  <a:pt x="1241" y="500"/>
                </a:cubicBezTo>
                <a:cubicBezTo>
                  <a:pt x="1242" y="499"/>
                  <a:pt x="1242" y="498"/>
                  <a:pt x="1243" y="498"/>
                </a:cubicBezTo>
                <a:cubicBezTo>
                  <a:pt x="1243" y="499"/>
                  <a:pt x="1242" y="499"/>
                  <a:pt x="1242" y="500"/>
                </a:cubicBezTo>
                <a:cubicBezTo>
                  <a:pt x="1241" y="500"/>
                  <a:pt x="1241" y="501"/>
                  <a:pt x="1241" y="501"/>
                </a:cubicBezTo>
                <a:cubicBezTo>
                  <a:pt x="1241" y="501"/>
                  <a:pt x="1240" y="501"/>
                  <a:pt x="1240" y="502"/>
                </a:cubicBezTo>
                <a:cubicBezTo>
                  <a:pt x="1239" y="502"/>
                  <a:pt x="1239" y="502"/>
                  <a:pt x="1238" y="502"/>
                </a:cubicBezTo>
                <a:cubicBezTo>
                  <a:pt x="1238" y="503"/>
                  <a:pt x="1237" y="502"/>
                  <a:pt x="1237" y="503"/>
                </a:cubicBezTo>
                <a:cubicBezTo>
                  <a:pt x="1237" y="503"/>
                  <a:pt x="1238" y="503"/>
                  <a:pt x="1238" y="503"/>
                </a:cubicBezTo>
                <a:cubicBezTo>
                  <a:pt x="1239" y="504"/>
                  <a:pt x="1237" y="504"/>
                  <a:pt x="1237" y="504"/>
                </a:cubicBezTo>
                <a:cubicBezTo>
                  <a:pt x="1237" y="504"/>
                  <a:pt x="1236" y="505"/>
                  <a:pt x="1236" y="505"/>
                </a:cubicBezTo>
                <a:cubicBezTo>
                  <a:pt x="1237" y="505"/>
                  <a:pt x="1237" y="505"/>
                  <a:pt x="1237" y="505"/>
                </a:cubicBezTo>
                <a:cubicBezTo>
                  <a:pt x="1238" y="505"/>
                  <a:pt x="1238" y="505"/>
                  <a:pt x="1238" y="505"/>
                </a:cubicBezTo>
                <a:cubicBezTo>
                  <a:pt x="1239" y="505"/>
                  <a:pt x="1240" y="505"/>
                  <a:pt x="1240" y="505"/>
                </a:cubicBezTo>
                <a:cubicBezTo>
                  <a:pt x="1241" y="505"/>
                  <a:pt x="1241" y="505"/>
                  <a:pt x="1241" y="505"/>
                </a:cubicBezTo>
                <a:cubicBezTo>
                  <a:pt x="1242" y="505"/>
                  <a:pt x="1242" y="504"/>
                  <a:pt x="1242" y="504"/>
                </a:cubicBezTo>
                <a:cubicBezTo>
                  <a:pt x="1243" y="504"/>
                  <a:pt x="1242" y="503"/>
                  <a:pt x="1243" y="503"/>
                </a:cubicBezTo>
                <a:cubicBezTo>
                  <a:pt x="1243" y="503"/>
                  <a:pt x="1244" y="503"/>
                  <a:pt x="1244" y="503"/>
                </a:cubicBezTo>
                <a:cubicBezTo>
                  <a:pt x="1244" y="504"/>
                  <a:pt x="1243" y="504"/>
                  <a:pt x="1243" y="504"/>
                </a:cubicBezTo>
                <a:cubicBezTo>
                  <a:pt x="1243" y="504"/>
                  <a:pt x="1242" y="504"/>
                  <a:pt x="1242" y="505"/>
                </a:cubicBezTo>
                <a:cubicBezTo>
                  <a:pt x="1242" y="505"/>
                  <a:pt x="1242" y="505"/>
                  <a:pt x="1242" y="505"/>
                </a:cubicBezTo>
                <a:cubicBezTo>
                  <a:pt x="1242" y="506"/>
                  <a:pt x="1242" y="506"/>
                  <a:pt x="1242" y="506"/>
                </a:cubicBezTo>
                <a:cubicBezTo>
                  <a:pt x="1242" y="506"/>
                  <a:pt x="1242" y="506"/>
                  <a:pt x="1242" y="506"/>
                </a:cubicBezTo>
                <a:cubicBezTo>
                  <a:pt x="1243" y="506"/>
                  <a:pt x="1243" y="506"/>
                  <a:pt x="1243" y="505"/>
                </a:cubicBezTo>
                <a:cubicBezTo>
                  <a:pt x="1244" y="505"/>
                  <a:pt x="1244" y="505"/>
                  <a:pt x="1244" y="505"/>
                </a:cubicBezTo>
                <a:cubicBezTo>
                  <a:pt x="1244" y="504"/>
                  <a:pt x="1245" y="504"/>
                  <a:pt x="1245" y="505"/>
                </a:cubicBezTo>
                <a:cubicBezTo>
                  <a:pt x="1245" y="505"/>
                  <a:pt x="1245" y="505"/>
                  <a:pt x="1244" y="505"/>
                </a:cubicBezTo>
                <a:cubicBezTo>
                  <a:pt x="1244" y="505"/>
                  <a:pt x="1244" y="505"/>
                  <a:pt x="1244" y="506"/>
                </a:cubicBezTo>
                <a:cubicBezTo>
                  <a:pt x="1244" y="506"/>
                  <a:pt x="1244" y="506"/>
                  <a:pt x="1244" y="506"/>
                </a:cubicBezTo>
                <a:cubicBezTo>
                  <a:pt x="1244" y="506"/>
                  <a:pt x="1243" y="507"/>
                  <a:pt x="1244" y="507"/>
                </a:cubicBezTo>
                <a:cubicBezTo>
                  <a:pt x="1244" y="507"/>
                  <a:pt x="1245" y="507"/>
                  <a:pt x="1245" y="507"/>
                </a:cubicBezTo>
                <a:cubicBezTo>
                  <a:pt x="1245" y="507"/>
                  <a:pt x="1245" y="508"/>
                  <a:pt x="1246" y="508"/>
                </a:cubicBezTo>
                <a:cubicBezTo>
                  <a:pt x="1246" y="508"/>
                  <a:pt x="1246" y="507"/>
                  <a:pt x="1246" y="507"/>
                </a:cubicBezTo>
                <a:cubicBezTo>
                  <a:pt x="1246" y="507"/>
                  <a:pt x="1247" y="507"/>
                  <a:pt x="1247" y="507"/>
                </a:cubicBezTo>
                <a:cubicBezTo>
                  <a:pt x="1247" y="506"/>
                  <a:pt x="1247" y="506"/>
                  <a:pt x="1248" y="506"/>
                </a:cubicBezTo>
                <a:cubicBezTo>
                  <a:pt x="1248" y="505"/>
                  <a:pt x="1248" y="505"/>
                  <a:pt x="1248" y="505"/>
                </a:cubicBezTo>
                <a:cubicBezTo>
                  <a:pt x="1249" y="505"/>
                  <a:pt x="1249" y="504"/>
                  <a:pt x="1249" y="504"/>
                </a:cubicBezTo>
                <a:cubicBezTo>
                  <a:pt x="1249" y="504"/>
                  <a:pt x="1249" y="504"/>
                  <a:pt x="1250" y="503"/>
                </a:cubicBezTo>
                <a:cubicBezTo>
                  <a:pt x="1250" y="503"/>
                  <a:pt x="1250" y="502"/>
                  <a:pt x="1250" y="503"/>
                </a:cubicBezTo>
                <a:cubicBezTo>
                  <a:pt x="1250" y="503"/>
                  <a:pt x="1250" y="504"/>
                  <a:pt x="1250" y="504"/>
                </a:cubicBezTo>
                <a:cubicBezTo>
                  <a:pt x="1249" y="504"/>
                  <a:pt x="1249" y="504"/>
                  <a:pt x="1249" y="505"/>
                </a:cubicBezTo>
                <a:cubicBezTo>
                  <a:pt x="1249" y="505"/>
                  <a:pt x="1249" y="505"/>
                  <a:pt x="1249" y="506"/>
                </a:cubicBezTo>
                <a:cubicBezTo>
                  <a:pt x="1248" y="506"/>
                  <a:pt x="1248" y="506"/>
                  <a:pt x="1248" y="506"/>
                </a:cubicBezTo>
                <a:cubicBezTo>
                  <a:pt x="1247" y="506"/>
                  <a:pt x="1248" y="507"/>
                  <a:pt x="1248" y="507"/>
                </a:cubicBezTo>
                <a:cubicBezTo>
                  <a:pt x="1248" y="508"/>
                  <a:pt x="1247" y="508"/>
                  <a:pt x="1247" y="509"/>
                </a:cubicBezTo>
                <a:cubicBezTo>
                  <a:pt x="1247" y="509"/>
                  <a:pt x="1247" y="509"/>
                  <a:pt x="1246" y="510"/>
                </a:cubicBezTo>
                <a:cubicBezTo>
                  <a:pt x="1246" y="510"/>
                  <a:pt x="1246" y="510"/>
                  <a:pt x="1245" y="511"/>
                </a:cubicBezTo>
                <a:cubicBezTo>
                  <a:pt x="1245" y="511"/>
                  <a:pt x="1245" y="511"/>
                  <a:pt x="1244" y="511"/>
                </a:cubicBezTo>
                <a:cubicBezTo>
                  <a:pt x="1244" y="512"/>
                  <a:pt x="1244" y="512"/>
                  <a:pt x="1245" y="512"/>
                </a:cubicBezTo>
                <a:cubicBezTo>
                  <a:pt x="1246" y="512"/>
                  <a:pt x="1247" y="512"/>
                  <a:pt x="1246" y="513"/>
                </a:cubicBezTo>
                <a:cubicBezTo>
                  <a:pt x="1246" y="513"/>
                  <a:pt x="1245" y="513"/>
                  <a:pt x="1245" y="513"/>
                </a:cubicBezTo>
                <a:cubicBezTo>
                  <a:pt x="1245" y="514"/>
                  <a:pt x="1245" y="513"/>
                  <a:pt x="1246" y="514"/>
                </a:cubicBezTo>
                <a:cubicBezTo>
                  <a:pt x="1246" y="514"/>
                  <a:pt x="1247" y="515"/>
                  <a:pt x="1247" y="514"/>
                </a:cubicBezTo>
                <a:cubicBezTo>
                  <a:pt x="1247" y="514"/>
                  <a:pt x="1247" y="513"/>
                  <a:pt x="1248" y="513"/>
                </a:cubicBezTo>
                <a:cubicBezTo>
                  <a:pt x="1248" y="513"/>
                  <a:pt x="1248" y="513"/>
                  <a:pt x="1248" y="514"/>
                </a:cubicBezTo>
                <a:cubicBezTo>
                  <a:pt x="1248" y="515"/>
                  <a:pt x="1249" y="515"/>
                  <a:pt x="1250" y="515"/>
                </a:cubicBezTo>
                <a:cubicBezTo>
                  <a:pt x="1250" y="515"/>
                  <a:pt x="1251" y="515"/>
                  <a:pt x="1251" y="515"/>
                </a:cubicBezTo>
                <a:cubicBezTo>
                  <a:pt x="1252" y="515"/>
                  <a:pt x="1252" y="514"/>
                  <a:pt x="1253" y="513"/>
                </a:cubicBezTo>
                <a:cubicBezTo>
                  <a:pt x="1253" y="513"/>
                  <a:pt x="1253" y="512"/>
                  <a:pt x="1253" y="512"/>
                </a:cubicBezTo>
                <a:cubicBezTo>
                  <a:pt x="1254" y="512"/>
                  <a:pt x="1254" y="512"/>
                  <a:pt x="1254" y="512"/>
                </a:cubicBezTo>
                <a:cubicBezTo>
                  <a:pt x="1256" y="512"/>
                  <a:pt x="1255" y="510"/>
                  <a:pt x="1255" y="510"/>
                </a:cubicBezTo>
                <a:cubicBezTo>
                  <a:pt x="1256" y="510"/>
                  <a:pt x="1256" y="510"/>
                  <a:pt x="1256" y="510"/>
                </a:cubicBezTo>
                <a:cubicBezTo>
                  <a:pt x="1256" y="509"/>
                  <a:pt x="1256" y="509"/>
                  <a:pt x="1256" y="509"/>
                </a:cubicBezTo>
                <a:cubicBezTo>
                  <a:pt x="1256" y="509"/>
                  <a:pt x="1257" y="508"/>
                  <a:pt x="1257" y="509"/>
                </a:cubicBezTo>
                <a:cubicBezTo>
                  <a:pt x="1257" y="509"/>
                  <a:pt x="1257" y="510"/>
                  <a:pt x="1257" y="510"/>
                </a:cubicBezTo>
                <a:cubicBezTo>
                  <a:pt x="1257" y="511"/>
                  <a:pt x="1257" y="511"/>
                  <a:pt x="1256" y="511"/>
                </a:cubicBezTo>
                <a:cubicBezTo>
                  <a:pt x="1256" y="511"/>
                  <a:pt x="1256" y="511"/>
                  <a:pt x="1256" y="512"/>
                </a:cubicBezTo>
                <a:cubicBezTo>
                  <a:pt x="1257" y="512"/>
                  <a:pt x="1257" y="513"/>
                  <a:pt x="1258" y="513"/>
                </a:cubicBezTo>
                <a:cubicBezTo>
                  <a:pt x="1258" y="514"/>
                  <a:pt x="1259" y="514"/>
                  <a:pt x="1259" y="515"/>
                </a:cubicBezTo>
                <a:cubicBezTo>
                  <a:pt x="1260" y="515"/>
                  <a:pt x="1261" y="515"/>
                  <a:pt x="1262" y="516"/>
                </a:cubicBezTo>
                <a:cubicBezTo>
                  <a:pt x="1262" y="516"/>
                  <a:pt x="1262" y="516"/>
                  <a:pt x="1262" y="516"/>
                </a:cubicBezTo>
                <a:cubicBezTo>
                  <a:pt x="1263" y="516"/>
                  <a:pt x="1264" y="516"/>
                  <a:pt x="1264" y="515"/>
                </a:cubicBezTo>
                <a:cubicBezTo>
                  <a:pt x="1264" y="515"/>
                  <a:pt x="1263" y="515"/>
                  <a:pt x="1264" y="514"/>
                </a:cubicBezTo>
                <a:cubicBezTo>
                  <a:pt x="1264" y="514"/>
                  <a:pt x="1265" y="515"/>
                  <a:pt x="1266" y="515"/>
                </a:cubicBezTo>
                <a:cubicBezTo>
                  <a:pt x="1266" y="515"/>
                  <a:pt x="1266" y="515"/>
                  <a:pt x="1267" y="515"/>
                </a:cubicBezTo>
                <a:cubicBezTo>
                  <a:pt x="1267" y="515"/>
                  <a:pt x="1268" y="516"/>
                  <a:pt x="1268" y="515"/>
                </a:cubicBezTo>
                <a:cubicBezTo>
                  <a:pt x="1268" y="515"/>
                  <a:pt x="1267" y="514"/>
                  <a:pt x="1266" y="514"/>
                </a:cubicBezTo>
                <a:cubicBezTo>
                  <a:pt x="1266" y="514"/>
                  <a:pt x="1265" y="514"/>
                  <a:pt x="1265" y="514"/>
                </a:cubicBezTo>
                <a:cubicBezTo>
                  <a:pt x="1265" y="513"/>
                  <a:pt x="1265" y="513"/>
                  <a:pt x="1266" y="513"/>
                </a:cubicBezTo>
                <a:cubicBezTo>
                  <a:pt x="1266" y="513"/>
                  <a:pt x="1269" y="514"/>
                  <a:pt x="1269" y="513"/>
                </a:cubicBezTo>
                <a:cubicBezTo>
                  <a:pt x="1269" y="512"/>
                  <a:pt x="1268" y="512"/>
                  <a:pt x="1268" y="512"/>
                </a:cubicBezTo>
                <a:cubicBezTo>
                  <a:pt x="1268" y="512"/>
                  <a:pt x="1268" y="511"/>
                  <a:pt x="1268" y="511"/>
                </a:cubicBezTo>
                <a:cubicBezTo>
                  <a:pt x="1268" y="511"/>
                  <a:pt x="1268" y="511"/>
                  <a:pt x="1268" y="511"/>
                </a:cubicBezTo>
                <a:cubicBezTo>
                  <a:pt x="1268" y="510"/>
                  <a:pt x="1268" y="510"/>
                  <a:pt x="1268" y="510"/>
                </a:cubicBezTo>
                <a:cubicBezTo>
                  <a:pt x="1268" y="510"/>
                  <a:pt x="1268" y="509"/>
                  <a:pt x="1268" y="509"/>
                </a:cubicBezTo>
                <a:cubicBezTo>
                  <a:pt x="1268" y="508"/>
                  <a:pt x="1267" y="508"/>
                  <a:pt x="1267" y="508"/>
                </a:cubicBezTo>
                <a:cubicBezTo>
                  <a:pt x="1267" y="509"/>
                  <a:pt x="1266" y="509"/>
                  <a:pt x="1266" y="509"/>
                </a:cubicBezTo>
                <a:cubicBezTo>
                  <a:pt x="1265" y="509"/>
                  <a:pt x="1265" y="509"/>
                  <a:pt x="1265" y="509"/>
                </a:cubicBezTo>
                <a:cubicBezTo>
                  <a:pt x="1265" y="509"/>
                  <a:pt x="1265" y="509"/>
                  <a:pt x="1264" y="509"/>
                </a:cubicBezTo>
                <a:cubicBezTo>
                  <a:pt x="1264" y="509"/>
                  <a:pt x="1264" y="508"/>
                  <a:pt x="1264" y="508"/>
                </a:cubicBezTo>
                <a:cubicBezTo>
                  <a:pt x="1265" y="508"/>
                  <a:pt x="1265" y="508"/>
                  <a:pt x="1266" y="508"/>
                </a:cubicBezTo>
                <a:cubicBezTo>
                  <a:pt x="1266" y="507"/>
                  <a:pt x="1265" y="507"/>
                  <a:pt x="1264" y="507"/>
                </a:cubicBezTo>
                <a:cubicBezTo>
                  <a:pt x="1264" y="507"/>
                  <a:pt x="1264" y="506"/>
                  <a:pt x="1263" y="506"/>
                </a:cubicBezTo>
                <a:cubicBezTo>
                  <a:pt x="1262" y="506"/>
                  <a:pt x="1260" y="506"/>
                  <a:pt x="1260" y="505"/>
                </a:cubicBezTo>
                <a:cubicBezTo>
                  <a:pt x="1260" y="505"/>
                  <a:pt x="1261" y="505"/>
                  <a:pt x="1261" y="506"/>
                </a:cubicBezTo>
                <a:cubicBezTo>
                  <a:pt x="1261" y="506"/>
                  <a:pt x="1262" y="506"/>
                  <a:pt x="1262" y="506"/>
                </a:cubicBezTo>
                <a:cubicBezTo>
                  <a:pt x="1262" y="505"/>
                  <a:pt x="1261" y="504"/>
                  <a:pt x="1262" y="504"/>
                </a:cubicBezTo>
                <a:cubicBezTo>
                  <a:pt x="1262" y="504"/>
                  <a:pt x="1263" y="505"/>
                  <a:pt x="1263" y="506"/>
                </a:cubicBezTo>
                <a:cubicBezTo>
                  <a:pt x="1263" y="506"/>
                  <a:pt x="1264" y="506"/>
                  <a:pt x="1264" y="506"/>
                </a:cubicBezTo>
                <a:cubicBezTo>
                  <a:pt x="1265" y="506"/>
                  <a:pt x="1265" y="507"/>
                  <a:pt x="1266" y="507"/>
                </a:cubicBezTo>
                <a:cubicBezTo>
                  <a:pt x="1266" y="507"/>
                  <a:pt x="1267" y="507"/>
                  <a:pt x="1267" y="507"/>
                </a:cubicBezTo>
                <a:cubicBezTo>
                  <a:pt x="1267" y="507"/>
                  <a:pt x="1267" y="507"/>
                  <a:pt x="1267" y="506"/>
                </a:cubicBezTo>
                <a:cubicBezTo>
                  <a:pt x="1267" y="506"/>
                  <a:pt x="1267" y="506"/>
                  <a:pt x="1267" y="506"/>
                </a:cubicBezTo>
                <a:cubicBezTo>
                  <a:pt x="1267" y="505"/>
                  <a:pt x="1267" y="506"/>
                  <a:pt x="1268" y="506"/>
                </a:cubicBezTo>
                <a:cubicBezTo>
                  <a:pt x="1268" y="507"/>
                  <a:pt x="1269" y="506"/>
                  <a:pt x="1269" y="506"/>
                </a:cubicBezTo>
                <a:cubicBezTo>
                  <a:pt x="1270" y="506"/>
                  <a:pt x="1270" y="506"/>
                  <a:pt x="1271" y="505"/>
                </a:cubicBezTo>
                <a:cubicBezTo>
                  <a:pt x="1271" y="505"/>
                  <a:pt x="1270" y="505"/>
                  <a:pt x="1270" y="505"/>
                </a:cubicBezTo>
                <a:cubicBezTo>
                  <a:pt x="1270" y="504"/>
                  <a:pt x="1269" y="504"/>
                  <a:pt x="1269" y="504"/>
                </a:cubicBezTo>
                <a:cubicBezTo>
                  <a:pt x="1269" y="504"/>
                  <a:pt x="1268" y="504"/>
                  <a:pt x="1268" y="504"/>
                </a:cubicBezTo>
                <a:cubicBezTo>
                  <a:pt x="1268" y="504"/>
                  <a:pt x="1269" y="504"/>
                  <a:pt x="1269" y="504"/>
                </a:cubicBezTo>
                <a:cubicBezTo>
                  <a:pt x="1269" y="504"/>
                  <a:pt x="1270" y="504"/>
                  <a:pt x="1270" y="504"/>
                </a:cubicBezTo>
                <a:cubicBezTo>
                  <a:pt x="1270" y="503"/>
                  <a:pt x="1270" y="503"/>
                  <a:pt x="1271" y="503"/>
                </a:cubicBezTo>
                <a:cubicBezTo>
                  <a:pt x="1271" y="503"/>
                  <a:pt x="1271" y="503"/>
                  <a:pt x="1271" y="503"/>
                </a:cubicBezTo>
                <a:cubicBezTo>
                  <a:pt x="1272" y="503"/>
                  <a:pt x="1272" y="503"/>
                  <a:pt x="1272" y="503"/>
                </a:cubicBezTo>
                <a:cubicBezTo>
                  <a:pt x="1272" y="503"/>
                  <a:pt x="1271" y="503"/>
                  <a:pt x="1271" y="502"/>
                </a:cubicBezTo>
                <a:cubicBezTo>
                  <a:pt x="1271" y="502"/>
                  <a:pt x="1272" y="502"/>
                  <a:pt x="1271" y="501"/>
                </a:cubicBezTo>
                <a:cubicBezTo>
                  <a:pt x="1271" y="501"/>
                  <a:pt x="1271" y="501"/>
                  <a:pt x="1270" y="501"/>
                </a:cubicBezTo>
                <a:cubicBezTo>
                  <a:pt x="1270" y="500"/>
                  <a:pt x="1270" y="500"/>
                  <a:pt x="1269" y="500"/>
                </a:cubicBezTo>
                <a:cubicBezTo>
                  <a:pt x="1269" y="500"/>
                  <a:pt x="1268" y="500"/>
                  <a:pt x="1269" y="500"/>
                </a:cubicBezTo>
                <a:cubicBezTo>
                  <a:pt x="1269" y="499"/>
                  <a:pt x="1270" y="500"/>
                  <a:pt x="1270" y="500"/>
                </a:cubicBezTo>
                <a:cubicBezTo>
                  <a:pt x="1271" y="500"/>
                  <a:pt x="1271" y="499"/>
                  <a:pt x="1272" y="499"/>
                </a:cubicBezTo>
                <a:cubicBezTo>
                  <a:pt x="1272" y="499"/>
                  <a:pt x="1272" y="499"/>
                  <a:pt x="1273" y="499"/>
                </a:cubicBezTo>
                <a:cubicBezTo>
                  <a:pt x="1273" y="499"/>
                  <a:pt x="1273" y="498"/>
                  <a:pt x="1273" y="498"/>
                </a:cubicBezTo>
                <a:cubicBezTo>
                  <a:pt x="1273" y="498"/>
                  <a:pt x="1273" y="498"/>
                  <a:pt x="1272" y="497"/>
                </a:cubicBezTo>
                <a:cubicBezTo>
                  <a:pt x="1272" y="497"/>
                  <a:pt x="1272" y="497"/>
                  <a:pt x="1272" y="497"/>
                </a:cubicBezTo>
                <a:cubicBezTo>
                  <a:pt x="1271" y="496"/>
                  <a:pt x="1271" y="496"/>
                  <a:pt x="1270" y="496"/>
                </a:cubicBezTo>
                <a:cubicBezTo>
                  <a:pt x="1269" y="496"/>
                  <a:pt x="1269" y="496"/>
                  <a:pt x="1269" y="496"/>
                </a:cubicBezTo>
                <a:cubicBezTo>
                  <a:pt x="1270" y="496"/>
                  <a:pt x="1270" y="496"/>
                  <a:pt x="1271" y="496"/>
                </a:cubicBezTo>
                <a:cubicBezTo>
                  <a:pt x="1271" y="496"/>
                  <a:pt x="1273" y="496"/>
                  <a:pt x="1272" y="495"/>
                </a:cubicBezTo>
                <a:cubicBezTo>
                  <a:pt x="1272" y="495"/>
                  <a:pt x="1272" y="495"/>
                  <a:pt x="1271" y="495"/>
                </a:cubicBezTo>
                <a:cubicBezTo>
                  <a:pt x="1271" y="495"/>
                  <a:pt x="1270" y="494"/>
                  <a:pt x="1271" y="494"/>
                </a:cubicBezTo>
                <a:cubicBezTo>
                  <a:pt x="1271" y="494"/>
                  <a:pt x="1272" y="494"/>
                  <a:pt x="1272" y="494"/>
                </a:cubicBezTo>
                <a:cubicBezTo>
                  <a:pt x="1273" y="494"/>
                  <a:pt x="1273" y="494"/>
                  <a:pt x="1273" y="494"/>
                </a:cubicBezTo>
                <a:cubicBezTo>
                  <a:pt x="1274" y="494"/>
                  <a:pt x="1274" y="494"/>
                  <a:pt x="1274" y="494"/>
                </a:cubicBezTo>
                <a:cubicBezTo>
                  <a:pt x="1274" y="493"/>
                  <a:pt x="1274" y="493"/>
                  <a:pt x="1273" y="493"/>
                </a:cubicBezTo>
                <a:cubicBezTo>
                  <a:pt x="1273" y="493"/>
                  <a:pt x="1272" y="494"/>
                  <a:pt x="1272" y="493"/>
                </a:cubicBezTo>
                <a:cubicBezTo>
                  <a:pt x="1272" y="493"/>
                  <a:pt x="1272" y="493"/>
                  <a:pt x="1272" y="493"/>
                </a:cubicBezTo>
                <a:cubicBezTo>
                  <a:pt x="1271" y="493"/>
                  <a:pt x="1271" y="493"/>
                  <a:pt x="1271" y="493"/>
                </a:cubicBezTo>
                <a:cubicBezTo>
                  <a:pt x="1271" y="492"/>
                  <a:pt x="1272" y="492"/>
                  <a:pt x="1272" y="492"/>
                </a:cubicBezTo>
                <a:cubicBezTo>
                  <a:pt x="1273" y="492"/>
                  <a:pt x="1274" y="493"/>
                  <a:pt x="1274" y="492"/>
                </a:cubicBezTo>
                <a:cubicBezTo>
                  <a:pt x="1274" y="492"/>
                  <a:pt x="1275" y="492"/>
                  <a:pt x="1275" y="492"/>
                </a:cubicBezTo>
                <a:cubicBezTo>
                  <a:pt x="1276" y="491"/>
                  <a:pt x="1276" y="491"/>
                  <a:pt x="1275" y="490"/>
                </a:cubicBezTo>
                <a:cubicBezTo>
                  <a:pt x="1275" y="490"/>
                  <a:pt x="1275" y="490"/>
                  <a:pt x="1275" y="489"/>
                </a:cubicBezTo>
                <a:cubicBezTo>
                  <a:pt x="1275" y="489"/>
                  <a:pt x="1275" y="489"/>
                  <a:pt x="1275" y="489"/>
                </a:cubicBezTo>
                <a:cubicBezTo>
                  <a:pt x="1275" y="488"/>
                  <a:pt x="1276" y="489"/>
                  <a:pt x="1276" y="488"/>
                </a:cubicBezTo>
                <a:cubicBezTo>
                  <a:pt x="1276" y="488"/>
                  <a:pt x="1276" y="488"/>
                  <a:pt x="1276" y="487"/>
                </a:cubicBezTo>
                <a:cubicBezTo>
                  <a:pt x="1277" y="487"/>
                  <a:pt x="1277" y="487"/>
                  <a:pt x="1277" y="487"/>
                </a:cubicBezTo>
                <a:cubicBezTo>
                  <a:pt x="1277" y="486"/>
                  <a:pt x="1277" y="486"/>
                  <a:pt x="1276" y="486"/>
                </a:cubicBezTo>
                <a:cubicBezTo>
                  <a:pt x="1276" y="486"/>
                  <a:pt x="1276" y="486"/>
                  <a:pt x="1275" y="486"/>
                </a:cubicBezTo>
                <a:cubicBezTo>
                  <a:pt x="1275" y="486"/>
                  <a:pt x="1274" y="486"/>
                  <a:pt x="1274" y="485"/>
                </a:cubicBezTo>
                <a:cubicBezTo>
                  <a:pt x="1274" y="485"/>
                  <a:pt x="1276" y="485"/>
                  <a:pt x="1276" y="485"/>
                </a:cubicBezTo>
                <a:cubicBezTo>
                  <a:pt x="1277" y="485"/>
                  <a:pt x="1278" y="484"/>
                  <a:pt x="1278" y="483"/>
                </a:cubicBezTo>
                <a:cubicBezTo>
                  <a:pt x="1278" y="483"/>
                  <a:pt x="1277" y="483"/>
                  <a:pt x="1277" y="482"/>
                </a:cubicBezTo>
                <a:cubicBezTo>
                  <a:pt x="1277" y="482"/>
                  <a:pt x="1278" y="482"/>
                  <a:pt x="1278" y="482"/>
                </a:cubicBezTo>
                <a:cubicBezTo>
                  <a:pt x="1278" y="482"/>
                  <a:pt x="1279" y="482"/>
                  <a:pt x="1279" y="481"/>
                </a:cubicBezTo>
                <a:cubicBezTo>
                  <a:pt x="1279" y="480"/>
                  <a:pt x="1278" y="481"/>
                  <a:pt x="1278" y="480"/>
                </a:cubicBezTo>
                <a:cubicBezTo>
                  <a:pt x="1278" y="480"/>
                  <a:pt x="1278" y="480"/>
                  <a:pt x="1277" y="480"/>
                </a:cubicBezTo>
                <a:cubicBezTo>
                  <a:pt x="1277" y="480"/>
                  <a:pt x="1276" y="480"/>
                  <a:pt x="1276" y="480"/>
                </a:cubicBezTo>
                <a:cubicBezTo>
                  <a:pt x="1276" y="481"/>
                  <a:pt x="1276" y="481"/>
                  <a:pt x="1275" y="481"/>
                </a:cubicBezTo>
                <a:cubicBezTo>
                  <a:pt x="1275" y="481"/>
                  <a:pt x="1276" y="479"/>
                  <a:pt x="1276" y="479"/>
                </a:cubicBezTo>
                <a:cubicBezTo>
                  <a:pt x="1276" y="479"/>
                  <a:pt x="1276" y="478"/>
                  <a:pt x="1277" y="478"/>
                </a:cubicBezTo>
                <a:cubicBezTo>
                  <a:pt x="1277" y="478"/>
                  <a:pt x="1277" y="477"/>
                  <a:pt x="1277" y="477"/>
                </a:cubicBezTo>
                <a:cubicBezTo>
                  <a:pt x="1277" y="476"/>
                  <a:pt x="1277" y="476"/>
                  <a:pt x="1277" y="476"/>
                </a:cubicBezTo>
                <a:cubicBezTo>
                  <a:pt x="1277" y="476"/>
                  <a:pt x="1277" y="475"/>
                  <a:pt x="1277" y="475"/>
                </a:cubicBezTo>
                <a:cubicBezTo>
                  <a:pt x="1277" y="475"/>
                  <a:pt x="1277" y="474"/>
                  <a:pt x="1276" y="474"/>
                </a:cubicBezTo>
                <a:cubicBezTo>
                  <a:pt x="1275" y="474"/>
                  <a:pt x="1274" y="474"/>
                  <a:pt x="1274" y="474"/>
                </a:cubicBezTo>
                <a:cubicBezTo>
                  <a:pt x="1273" y="474"/>
                  <a:pt x="1273" y="473"/>
                  <a:pt x="1272" y="472"/>
                </a:cubicBezTo>
                <a:cubicBezTo>
                  <a:pt x="1271" y="472"/>
                  <a:pt x="1271" y="472"/>
                  <a:pt x="1271" y="472"/>
                </a:cubicBezTo>
                <a:cubicBezTo>
                  <a:pt x="1270" y="472"/>
                  <a:pt x="1270" y="471"/>
                  <a:pt x="1270" y="471"/>
                </a:cubicBezTo>
                <a:cubicBezTo>
                  <a:pt x="1271" y="471"/>
                  <a:pt x="1271" y="472"/>
                  <a:pt x="1272" y="472"/>
                </a:cubicBezTo>
                <a:cubicBezTo>
                  <a:pt x="1272" y="472"/>
                  <a:pt x="1272" y="472"/>
                  <a:pt x="1273" y="472"/>
                </a:cubicBezTo>
                <a:cubicBezTo>
                  <a:pt x="1273" y="472"/>
                  <a:pt x="1273" y="472"/>
                  <a:pt x="1273" y="473"/>
                </a:cubicBezTo>
                <a:cubicBezTo>
                  <a:pt x="1274" y="473"/>
                  <a:pt x="1274" y="473"/>
                  <a:pt x="1274" y="473"/>
                </a:cubicBezTo>
                <a:cubicBezTo>
                  <a:pt x="1275" y="473"/>
                  <a:pt x="1276" y="473"/>
                  <a:pt x="1276" y="474"/>
                </a:cubicBezTo>
                <a:cubicBezTo>
                  <a:pt x="1277" y="474"/>
                  <a:pt x="1277" y="474"/>
                  <a:pt x="1278" y="474"/>
                </a:cubicBezTo>
                <a:cubicBezTo>
                  <a:pt x="1278" y="474"/>
                  <a:pt x="1279" y="474"/>
                  <a:pt x="1279" y="473"/>
                </a:cubicBezTo>
                <a:cubicBezTo>
                  <a:pt x="1278" y="473"/>
                  <a:pt x="1277" y="473"/>
                  <a:pt x="1277" y="473"/>
                </a:cubicBezTo>
                <a:cubicBezTo>
                  <a:pt x="1276" y="472"/>
                  <a:pt x="1275" y="472"/>
                  <a:pt x="1275" y="471"/>
                </a:cubicBezTo>
                <a:cubicBezTo>
                  <a:pt x="1275" y="471"/>
                  <a:pt x="1277" y="472"/>
                  <a:pt x="1277" y="471"/>
                </a:cubicBezTo>
                <a:cubicBezTo>
                  <a:pt x="1277" y="471"/>
                  <a:pt x="1277" y="471"/>
                  <a:pt x="1277" y="471"/>
                </a:cubicBezTo>
                <a:cubicBezTo>
                  <a:pt x="1276" y="470"/>
                  <a:pt x="1276" y="470"/>
                  <a:pt x="1275" y="470"/>
                </a:cubicBezTo>
                <a:cubicBezTo>
                  <a:pt x="1274" y="470"/>
                  <a:pt x="1273" y="470"/>
                  <a:pt x="1273" y="469"/>
                </a:cubicBezTo>
                <a:cubicBezTo>
                  <a:pt x="1272" y="469"/>
                  <a:pt x="1272" y="469"/>
                  <a:pt x="1272" y="469"/>
                </a:cubicBezTo>
                <a:cubicBezTo>
                  <a:pt x="1271" y="468"/>
                  <a:pt x="1271" y="468"/>
                  <a:pt x="1270" y="468"/>
                </a:cubicBezTo>
                <a:cubicBezTo>
                  <a:pt x="1270" y="468"/>
                  <a:pt x="1268" y="468"/>
                  <a:pt x="1268" y="467"/>
                </a:cubicBezTo>
                <a:cubicBezTo>
                  <a:pt x="1269" y="467"/>
                  <a:pt x="1271" y="468"/>
                  <a:pt x="1272" y="468"/>
                </a:cubicBezTo>
                <a:cubicBezTo>
                  <a:pt x="1272" y="468"/>
                  <a:pt x="1273" y="468"/>
                  <a:pt x="1273" y="468"/>
                </a:cubicBezTo>
                <a:cubicBezTo>
                  <a:pt x="1274" y="468"/>
                  <a:pt x="1274" y="468"/>
                  <a:pt x="1275" y="467"/>
                </a:cubicBezTo>
                <a:cubicBezTo>
                  <a:pt x="1275" y="467"/>
                  <a:pt x="1275" y="466"/>
                  <a:pt x="1274" y="466"/>
                </a:cubicBezTo>
                <a:cubicBezTo>
                  <a:pt x="1274" y="465"/>
                  <a:pt x="1275" y="465"/>
                  <a:pt x="1275" y="465"/>
                </a:cubicBezTo>
                <a:cubicBezTo>
                  <a:pt x="1276" y="464"/>
                  <a:pt x="1277" y="463"/>
                  <a:pt x="1277" y="464"/>
                </a:cubicBezTo>
                <a:cubicBezTo>
                  <a:pt x="1277" y="465"/>
                  <a:pt x="1277" y="465"/>
                  <a:pt x="1277" y="465"/>
                </a:cubicBezTo>
                <a:cubicBezTo>
                  <a:pt x="1277" y="466"/>
                  <a:pt x="1278" y="466"/>
                  <a:pt x="1278" y="466"/>
                </a:cubicBezTo>
                <a:cubicBezTo>
                  <a:pt x="1278" y="466"/>
                  <a:pt x="1279" y="466"/>
                  <a:pt x="1278" y="466"/>
                </a:cubicBezTo>
                <a:cubicBezTo>
                  <a:pt x="1278" y="467"/>
                  <a:pt x="1278" y="467"/>
                  <a:pt x="1277" y="467"/>
                </a:cubicBezTo>
                <a:cubicBezTo>
                  <a:pt x="1277" y="467"/>
                  <a:pt x="1277" y="467"/>
                  <a:pt x="1276" y="468"/>
                </a:cubicBezTo>
                <a:cubicBezTo>
                  <a:pt x="1276" y="468"/>
                  <a:pt x="1276" y="468"/>
                  <a:pt x="1276" y="468"/>
                </a:cubicBezTo>
                <a:cubicBezTo>
                  <a:pt x="1276" y="468"/>
                  <a:pt x="1276" y="468"/>
                  <a:pt x="1276" y="468"/>
                </a:cubicBezTo>
                <a:cubicBezTo>
                  <a:pt x="1277" y="468"/>
                  <a:pt x="1277" y="468"/>
                  <a:pt x="1277" y="468"/>
                </a:cubicBezTo>
                <a:cubicBezTo>
                  <a:pt x="1278" y="467"/>
                  <a:pt x="1278" y="468"/>
                  <a:pt x="1278" y="468"/>
                </a:cubicBezTo>
                <a:cubicBezTo>
                  <a:pt x="1279" y="469"/>
                  <a:pt x="1280" y="468"/>
                  <a:pt x="1281" y="468"/>
                </a:cubicBezTo>
                <a:cubicBezTo>
                  <a:pt x="1281" y="468"/>
                  <a:pt x="1282" y="468"/>
                  <a:pt x="1282" y="467"/>
                </a:cubicBezTo>
                <a:cubicBezTo>
                  <a:pt x="1281" y="467"/>
                  <a:pt x="1281" y="467"/>
                  <a:pt x="1280" y="467"/>
                </a:cubicBezTo>
                <a:cubicBezTo>
                  <a:pt x="1280" y="467"/>
                  <a:pt x="1279" y="467"/>
                  <a:pt x="1279" y="467"/>
                </a:cubicBezTo>
                <a:cubicBezTo>
                  <a:pt x="1279" y="466"/>
                  <a:pt x="1280" y="467"/>
                  <a:pt x="1280" y="467"/>
                </a:cubicBezTo>
                <a:cubicBezTo>
                  <a:pt x="1281" y="466"/>
                  <a:pt x="1281" y="466"/>
                  <a:pt x="1281" y="466"/>
                </a:cubicBezTo>
                <a:cubicBezTo>
                  <a:pt x="1281" y="466"/>
                  <a:pt x="1282" y="465"/>
                  <a:pt x="1282" y="465"/>
                </a:cubicBezTo>
                <a:cubicBezTo>
                  <a:pt x="1283" y="465"/>
                  <a:pt x="1285" y="464"/>
                  <a:pt x="1285" y="463"/>
                </a:cubicBezTo>
                <a:cubicBezTo>
                  <a:pt x="1284" y="463"/>
                  <a:pt x="1284" y="463"/>
                  <a:pt x="1284" y="463"/>
                </a:cubicBezTo>
                <a:cubicBezTo>
                  <a:pt x="1284" y="462"/>
                  <a:pt x="1284" y="462"/>
                  <a:pt x="1283" y="462"/>
                </a:cubicBezTo>
                <a:cubicBezTo>
                  <a:pt x="1283" y="462"/>
                  <a:pt x="1282" y="462"/>
                  <a:pt x="1282" y="462"/>
                </a:cubicBezTo>
                <a:cubicBezTo>
                  <a:pt x="1281" y="462"/>
                  <a:pt x="1280" y="462"/>
                  <a:pt x="1280" y="461"/>
                </a:cubicBezTo>
                <a:cubicBezTo>
                  <a:pt x="1280" y="461"/>
                  <a:pt x="1279" y="460"/>
                  <a:pt x="1279" y="460"/>
                </a:cubicBezTo>
                <a:cubicBezTo>
                  <a:pt x="1279" y="459"/>
                  <a:pt x="1280" y="459"/>
                  <a:pt x="1280" y="460"/>
                </a:cubicBezTo>
                <a:cubicBezTo>
                  <a:pt x="1280" y="460"/>
                  <a:pt x="1280" y="460"/>
                  <a:pt x="1281" y="461"/>
                </a:cubicBezTo>
                <a:cubicBezTo>
                  <a:pt x="1281" y="461"/>
                  <a:pt x="1281" y="461"/>
                  <a:pt x="1282" y="461"/>
                </a:cubicBezTo>
                <a:cubicBezTo>
                  <a:pt x="1282" y="461"/>
                  <a:pt x="1282" y="461"/>
                  <a:pt x="1283" y="462"/>
                </a:cubicBezTo>
                <a:cubicBezTo>
                  <a:pt x="1283" y="462"/>
                  <a:pt x="1283" y="462"/>
                  <a:pt x="1284" y="462"/>
                </a:cubicBezTo>
                <a:cubicBezTo>
                  <a:pt x="1284" y="462"/>
                  <a:pt x="1284" y="462"/>
                  <a:pt x="1285" y="462"/>
                </a:cubicBezTo>
                <a:cubicBezTo>
                  <a:pt x="1285" y="462"/>
                  <a:pt x="1286" y="463"/>
                  <a:pt x="1286" y="462"/>
                </a:cubicBezTo>
                <a:cubicBezTo>
                  <a:pt x="1286" y="462"/>
                  <a:pt x="1286" y="462"/>
                  <a:pt x="1285" y="461"/>
                </a:cubicBezTo>
                <a:cubicBezTo>
                  <a:pt x="1285" y="461"/>
                  <a:pt x="1285" y="461"/>
                  <a:pt x="1285" y="460"/>
                </a:cubicBezTo>
                <a:cubicBezTo>
                  <a:pt x="1285" y="460"/>
                  <a:pt x="1284" y="460"/>
                  <a:pt x="1284" y="460"/>
                </a:cubicBezTo>
                <a:cubicBezTo>
                  <a:pt x="1284" y="460"/>
                  <a:pt x="1283" y="460"/>
                  <a:pt x="1283" y="459"/>
                </a:cubicBezTo>
                <a:cubicBezTo>
                  <a:pt x="1283" y="459"/>
                  <a:pt x="1284" y="460"/>
                  <a:pt x="1284" y="460"/>
                </a:cubicBezTo>
                <a:cubicBezTo>
                  <a:pt x="1284" y="460"/>
                  <a:pt x="1284" y="460"/>
                  <a:pt x="1285" y="460"/>
                </a:cubicBezTo>
                <a:cubicBezTo>
                  <a:pt x="1286" y="460"/>
                  <a:pt x="1286" y="461"/>
                  <a:pt x="1287" y="461"/>
                </a:cubicBezTo>
                <a:cubicBezTo>
                  <a:pt x="1288" y="460"/>
                  <a:pt x="1287" y="459"/>
                  <a:pt x="1286" y="459"/>
                </a:cubicBezTo>
                <a:cubicBezTo>
                  <a:pt x="1286" y="458"/>
                  <a:pt x="1286" y="457"/>
                  <a:pt x="1285" y="457"/>
                </a:cubicBezTo>
                <a:cubicBezTo>
                  <a:pt x="1284" y="457"/>
                  <a:pt x="1284" y="457"/>
                  <a:pt x="1284" y="457"/>
                </a:cubicBezTo>
                <a:cubicBezTo>
                  <a:pt x="1283" y="457"/>
                  <a:pt x="1284" y="456"/>
                  <a:pt x="1283" y="456"/>
                </a:cubicBezTo>
                <a:cubicBezTo>
                  <a:pt x="1283" y="455"/>
                  <a:pt x="1282" y="455"/>
                  <a:pt x="1282" y="455"/>
                </a:cubicBezTo>
                <a:cubicBezTo>
                  <a:pt x="1282" y="454"/>
                  <a:pt x="1283" y="454"/>
                  <a:pt x="1283" y="454"/>
                </a:cubicBezTo>
                <a:cubicBezTo>
                  <a:pt x="1283" y="455"/>
                  <a:pt x="1284" y="455"/>
                  <a:pt x="1284" y="455"/>
                </a:cubicBezTo>
                <a:cubicBezTo>
                  <a:pt x="1284" y="455"/>
                  <a:pt x="1285" y="456"/>
                  <a:pt x="1285" y="456"/>
                </a:cubicBezTo>
                <a:cubicBezTo>
                  <a:pt x="1286" y="456"/>
                  <a:pt x="1286" y="457"/>
                  <a:pt x="1287" y="457"/>
                </a:cubicBezTo>
                <a:cubicBezTo>
                  <a:pt x="1288" y="457"/>
                  <a:pt x="1288" y="457"/>
                  <a:pt x="1289" y="458"/>
                </a:cubicBezTo>
                <a:cubicBezTo>
                  <a:pt x="1289" y="458"/>
                  <a:pt x="1290" y="458"/>
                  <a:pt x="1290" y="459"/>
                </a:cubicBezTo>
                <a:cubicBezTo>
                  <a:pt x="1290" y="459"/>
                  <a:pt x="1290" y="460"/>
                  <a:pt x="1290" y="460"/>
                </a:cubicBezTo>
                <a:cubicBezTo>
                  <a:pt x="1291" y="460"/>
                  <a:pt x="1291" y="459"/>
                  <a:pt x="1291" y="459"/>
                </a:cubicBezTo>
                <a:cubicBezTo>
                  <a:pt x="1291" y="459"/>
                  <a:pt x="1290" y="459"/>
                  <a:pt x="1290" y="458"/>
                </a:cubicBezTo>
                <a:cubicBezTo>
                  <a:pt x="1290" y="457"/>
                  <a:pt x="1291" y="458"/>
                  <a:pt x="1291" y="458"/>
                </a:cubicBezTo>
                <a:cubicBezTo>
                  <a:pt x="1291" y="457"/>
                  <a:pt x="1291" y="457"/>
                  <a:pt x="1290" y="457"/>
                </a:cubicBezTo>
                <a:cubicBezTo>
                  <a:pt x="1290" y="456"/>
                  <a:pt x="1290" y="456"/>
                  <a:pt x="1290" y="456"/>
                </a:cubicBezTo>
                <a:cubicBezTo>
                  <a:pt x="1289" y="456"/>
                  <a:pt x="1289" y="456"/>
                  <a:pt x="1289" y="455"/>
                </a:cubicBezTo>
                <a:cubicBezTo>
                  <a:pt x="1289" y="455"/>
                  <a:pt x="1289" y="455"/>
                  <a:pt x="1290" y="455"/>
                </a:cubicBezTo>
                <a:cubicBezTo>
                  <a:pt x="1290" y="455"/>
                  <a:pt x="1290" y="456"/>
                  <a:pt x="1291" y="455"/>
                </a:cubicBezTo>
                <a:cubicBezTo>
                  <a:pt x="1291" y="455"/>
                  <a:pt x="1291" y="455"/>
                  <a:pt x="1292" y="455"/>
                </a:cubicBezTo>
                <a:cubicBezTo>
                  <a:pt x="1292" y="455"/>
                  <a:pt x="1293" y="455"/>
                  <a:pt x="1292" y="454"/>
                </a:cubicBezTo>
                <a:cubicBezTo>
                  <a:pt x="1292" y="454"/>
                  <a:pt x="1291" y="454"/>
                  <a:pt x="1291" y="454"/>
                </a:cubicBezTo>
                <a:cubicBezTo>
                  <a:pt x="1291" y="453"/>
                  <a:pt x="1292" y="453"/>
                  <a:pt x="1292" y="453"/>
                </a:cubicBezTo>
                <a:cubicBezTo>
                  <a:pt x="1293" y="453"/>
                  <a:pt x="1294" y="454"/>
                  <a:pt x="1295" y="454"/>
                </a:cubicBezTo>
                <a:cubicBezTo>
                  <a:pt x="1295" y="453"/>
                  <a:pt x="1294" y="453"/>
                  <a:pt x="1294" y="453"/>
                </a:cubicBezTo>
                <a:cubicBezTo>
                  <a:pt x="1294" y="452"/>
                  <a:pt x="1294" y="452"/>
                  <a:pt x="1293" y="452"/>
                </a:cubicBezTo>
                <a:cubicBezTo>
                  <a:pt x="1293" y="451"/>
                  <a:pt x="1293" y="451"/>
                  <a:pt x="1292" y="450"/>
                </a:cubicBezTo>
                <a:cubicBezTo>
                  <a:pt x="1292" y="450"/>
                  <a:pt x="1291" y="450"/>
                  <a:pt x="1291" y="450"/>
                </a:cubicBezTo>
                <a:cubicBezTo>
                  <a:pt x="1291" y="450"/>
                  <a:pt x="1290" y="450"/>
                  <a:pt x="1290" y="449"/>
                </a:cubicBezTo>
                <a:cubicBezTo>
                  <a:pt x="1291" y="450"/>
                  <a:pt x="1292" y="450"/>
                  <a:pt x="1293" y="451"/>
                </a:cubicBezTo>
                <a:cubicBezTo>
                  <a:pt x="1294" y="451"/>
                  <a:pt x="1295" y="451"/>
                  <a:pt x="1295" y="451"/>
                </a:cubicBezTo>
                <a:cubicBezTo>
                  <a:pt x="1296" y="451"/>
                  <a:pt x="1298" y="450"/>
                  <a:pt x="1297" y="449"/>
                </a:cubicBezTo>
                <a:cubicBezTo>
                  <a:pt x="1297" y="449"/>
                  <a:pt x="1297" y="449"/>
                  <a:pt x="1297" y="448"/>
                </a:cubicBezTo>
                <a:cubicBezTo>
                  <a:pt x="1297" y="447"/>
                  <a:pt x="1297" y="446"/>
                  <a:pt x="1296" y="446"/>
                </a:cubicBezTo>
                <a:cubicBezTo>
                  <a:pt x="1295" y="445"/>
                  <a:pt x="1294" y="445"/>
                  <a:pt x="1295" y="445"/>
                </a:cubicBezTo>
                <a:cubicBezTo>
                  <a:pt x="1295" y="444"/>
                  <a:pt x="1296" y="444"/>
                  <a:pt x="1296" y="444"/>
                </a:cubicBezTo>
                <a:cubicBezTo>
                  <a:pt x="1296" y="443"/>
                  <a:pt x="1296" y="443"/>
                  <a:pt x="1296" y="443"/>
                </a:cubicBezTo>
                <a:cubicBezTo>
                  <a:pt x="1297" y="442"/>
                  <a:pt x="1295" y="442"/>
                  <a:pt x="1294" y="442"/>
                </a:cubicBezTo>
                <a:cubicBezTo>
                  <a:pt x="1294" y="442"/>
                  <a:pt x="1293" y="442"/>
                  <a:pt x="1293" y="442"/>
                </a:cubicBezTo>
                <a:cubicBezTo>
                  <a:pt x="1292" y="442"/>
                  <a:pt x="1292" y="442"/>
                  <a:pt x="1291" y="442"/>
                </a:cubicBezTo>
                <a:cubicBezTo>
                  <a:pt x="1290" y="442"/>
                  <a:pt x="1289" y="442"/>
                  <a:pt x="1289" y="442"/>
                </a:cubicBezTo>
                <a:cubicBezTo>
                  <a:pt x="1288" y="441"/>
                  <a:pt x="1287" y="441"/>
                  <a:pt x="1287" y="440"/>
                </a:cubicBezTo>
                <a:cubicBezTo>
                  <a:pt x="1287" y="440"/>
                  <a:pt x="1285" y="439"/>
                  <a:pt x="1286" y="439"/>
                </a:cubicBezTo>
                <a:cubicBezTo>
                  <a:pt x="1286" y="438"/>
                  <a:pt x="1288" y="439"/>
                  <a:pt x="1288" y="439"/>
                </a:cubicBezTo>
                <a:cubicBezTo>
                  <a:pt x="1289" y="439"/>
                  <a:pt x="1290" y="439"/>
                  <a:pt x="1291" y="439"/>
                </a:cubicBezTo>
                <a:cubicBezTo>
                  <a:pt x="1292" y="439"/>
                  <a:pt x="1293" y="438"/>
                  <a:pt x="1294" y="438"/>
                </a:cubicBezTo>
                <a:cubicBezTo>
                  <a:pt x="1294" y="438"/>
                  <a:pt x="1294" y="438"/>
                  <a:pt x="1295" y="438"/>
                </a:cubicBezTo>
                <a:cubicBezTo>
                  <a:pt x="1295" y="438"/>
                  <a:pt x="1295" y="437"/>
                  <a:pt x="1296" y="437"/>
                </a:cubicBezTo>
                <a:cubicBezTo>
                  <a:pt x="1296" y="437"/>
                  <a:pt x="1297" y="437"/>
                  <a:pt x="1297" y="438"/>
                </a:cubicBezTo>
                <a:cubicBezTo>
                  <a:pt x="1297" y="438"/>
                  <a:pt x="1297" y="438"/>
                  <a:pt x="1298" y="439"/>
                </a:cubicBezTo>
                <a:cubicBezTo>
                  <a:pt x="1298" y="439"/>
                  <a:pt x="1299" y="439"/>
                  <a:pt x="1299" y="439"/>
                </a:cubicBezTo>
                <a:cubicBezTo>
                  <a:pt x="1299" y="438"/>
                  <a:pt x="1299" y="438"/>
                  <a:pt x="1299" y="437"/>
                </a:cubicBezTo>
                <a:cubicBezTo>
                  <a:pt x="1298" y="437"/>
                  <a:pt x="1298" y="437"/>
                  <a:pt x="1298" y="436"/>
                </a:cubicBezTo>
                <a:cubicBezTo>
                  <a:pt x="1297" y="436"/>
                  <a:pt x="1297" y="436"/>
                  <a:pt x="1297" y="436"/>
                </a:cubicBezTo>
                <a:cubicBezTo>
                  <a:pt x="1297" y="435"/>
                  <a:pt x="1297" y="435"/>
                  <a:pt x="1298" y="435"/>
                </a:cubicBezTo>
                <a:cubicBezTo>
                  <a:pt x="1298" y="435"/>
                  <a:pt x="1298" y="435"/>
                  <a:pt x="1298" y="436"/>
                </a:cubicBezTo>
                <a:cubicBezTo>
                  <a:pt x="1299" y="436"/>
                  <a:pt x="1300" y="436"/>
                  <a:pt x="1301" y="436"/>
                </a:cubicBezTo>
                <a:cubicBezTo>
                  <a:pt x="1301" y="437"/>
                  <a:pt x="1301" y="437"/>
                  <a:pt x="1301" y="437"/>
                </a:cubicBezTo>
                <a:cubicBezTo>
                  <a:pt x="1302" y="437"/>
                  <a:pt x="1301" y="436"/>
                  <a:pt x="1301" y="436"/>
                </a:cubicBezTo>
                <a:cubicBezTo>
                  <a:pt x="1301" y="435"/>
                  <a:pt x="1300" y="435"/>
                  <a:pt x="1299" y="434"/>
                </a:cubicBezTo>
                <a:cubicBezTo>
                  <a:pt x="1298" y="434"/>
                  <a:pt x="1299" y="433"/>
                  <a:pt x="1298" y="432"/>
                </a:cubicBezTo>
                <a:cubicBezTo>
                  <a:pt x="1297" y="431"/>
                  <a:pt x="1298" y="431"/>
                  <a:pt x="1298" y="430"/>
                </a:cubicBezTo>
                <a:cubicBezTo>
                  <a:pt x="1298" y="429"/>
                  <a:pt x="1297" y="428"/>
                  <a:pt x="1296" y="428"/>
                </a:cubicBezTo>
                <a:cubicBezTo>
                  <a:pt x="1296" y="428"/>
                  <a:pt x="1296" y="428"/>
                  <a:pt x="1295" y="428"/>
                </a:cubicBezTo>
                <a:cubicBezTo>
                  <a:pt x="1295" y="427"/>
                  <a:pt x="1295" y="427"/>
                  <a:pt x="1294" y="427"/>
                </a:cubicBezTo>
                <a:cubicBezTo>
                  <a:pt x="1294" y="428"/>
                  <a:pt x="1294" y="428"/>
                  <a:pt x="1294" y="428"/>
                </a:cubicBezTo>
                <a:cubicBezTo>
                  <a:pt x="1294" y="429"/>
                  <a:pt x="1295" y="429"/>
                  <a:pt x="1295" y="430"/>
                </a:cubicBezTo>
                <a:cubicBezTo>
                  <a:pt x="1295" y="430"/>
                  <a:pt x="1295" y="430"/>
                  <a:pt x="1295" y="430"/>
                </a:cubicBezTo>
                <a:cubicBezTo>
                  <a:pt x="1295" y="430"/>
                  <a:pt x="1295" y="430"/>
                  <a:pt x="1295" y="430"/>
                </a:cubicBezTo>
                <a:cubicBezTo>
                  <a:pt x="1296" y="431"/>
                  <a:pt x="1295" y="431"/>
                  <a:pt x="1295" y="431"/>
                </a:cubicBezTo>
                <a:cubicBezTo>
                  <a:pt x="1294" y="431"/>
                  <a:pt x="1294" y="430"/>
                  <a:pt x="1293" y="429"/>
                </a:cubicBezTo>
                <a:cubicBezTo>
                  <a:pt x="1293" y="429"/>
                  <a:pt x="1292" y="428"/>
                  <a:pt x="1292" y="428"/>
                </a:cubicBezTo>
                <a:cubicBezTo>
                  <a:pt x="1291" y="427"/>
                  <a:pt x="1291" y="427"/>
                  <a:pt x="1291" y="427"/>
                </a:cubicBezTo>
                <a:cubicBezTo>
                  <a:pt x="1291" y="426"/>
                  <a:pt x="1291" y="426"/>
                  <a:pt x="1291" y="426"/>
                </a:cubicBezTo>
                <a:cubicBezTo>
                  <a:pt x="1292" y="426"/>
                  <a:pt x="1292" y="425"/>
                  <a:pt x="1292" y="425"/>
                </a:cubicBezTo>
                <a:cubicBezTo>
                  <a:pt x="1292" y="425"/>
                  <a:pt x="1291" y="424"/>
                  <a:pt x="1292" y="424"/>
                </a:cubicBezTo>
                <a:cubicBezTo>
                  <a:pt x="1292" y="424"/>
                  <a:pt x="1292" y="425"/>
                  <a:pt x="1292" y="425"/>
                </a:cubicBezTo>
                <a:cubicBezTo>
                  <a:pt x="1293" y="425"/>
                  <a:pt x="1293" y="425"/>
                  <a:pt x="1294" y="425"/>
                </a:cubicBezTo>
                <a:cubicBezTo>
                  <a:pt x="1294" y="425"/>
                  <a:pt x="1295" y="426"/>
                  <a:pt x="1295" y="426"/>
                </a:cubicBezTo>
                <a:cubicBezTo>
                  <a:pt x="1296" y="426"/>
                  <a:pt x="1297" y="425"/>
                  <a:pt x="1298" y="425"/>
                </a:cubicBezTo>
                <a:cubicBezTo>
                  <a:pt x="1298" y="425"/>
                  <a:pt x="1299" y="425"/>
                  <a:pt x="1299" y="426"/>
                </a:cubicBezTo>
                <a:cubicBezTo>
                  <a:pt x="1299" y="426"/>
                  <a:pt x="1300" y="426"/>
                  <a:pt x="1300" y="426"/>
                </a:cubicBezTo>
                <a:cubicBezTo>
                  <a:pt x="1300" y="426"/>
                  <a:pt x="1301" y="426"/>
                  <a:pt x="1301" y="426"/>
                </a:cubicBezTo>
                <a:cubicBezTo>
                  <a:pt x="1301" y="426"/>
                  <a:pt x="1301" y="425"/>
                  <a:pt x="1301" y="425"/>
                </a:cubicBezTo>
                <a:cubicBezTo>
                  <a:pt x="1302" y="424"/>
                  <a:pt x="1303" y="423"/>
                  <a:pt x="1304" y="422"/>
                </a:cubicBezTo>
                <a:cubicBezTo>
                  <a:pt x="1304" y="422"/>
                  <a:pt x="1305" y="422"/>
                  <a:pt x="1305" y="421"/>
                </a:cubicBezTo>
                <a:cubicBezTo>
                  <a:pt x="1305" y="420"/>
                  <a:pt x="1305" y="420"/>
                  <a:pt x="1305" y="420"/>
                </a:cubicBezTo>
                <a:cubicBezTo>
                  <a:pt x="1305" y="419"/>
                  <a:pt x="1305" y="419"/>
                  <a:pt x="1305" y="419"/>
                </a:cubicBezTo>
                <a:cubicBezTo>
                  <a:pt x="1305" y="418"/>
                  <a:pt x="1305" y="418"/>
                  <a:pt x="1304" y="418"/>
                </a:cubicBezTo>
                <a:cubicBezTo>
                  <a:pt x="1304" y="418"/>
                  <a:pt x="1304" y="418"/>
                  <a:pt x="1304" y="418"/>
                </a:cubicBezTo>
                <a:cubicBezTo>
                  <a:pt x="1303" y="417"/>
                  <a:pt x="1302" y="418"/>
                  <a:pt x="1302" y="417"/>
                </a:cubicBezTo>
                <a:cubicBezTo>
                  <a:pt x="1302" y="416"/>
                  <a:pt x="1303" y="416"/>
                  <a:pt x="1304" y="416"/>
                </a:cubicBezTo>
                <a:cubicBezTo>
                  <a:pt x="1305" y="416"/>
                  <a:pt x="1306" y="417"/>
                  <a:pt x="1306" y="416"/>
                </a:cubicBezTo>
                <a:cubicBezTo>
                  <a:pt x="1306" y="415"/>
                  <a:pt x="1306" y="414"/>
                  <a:pt x="1307" y="414"/>
                </a:cubicBezTo>
                <a:cubicBezTo>
                  <a:pt x="1307" y="414"/>
                  <a:pt x="1307" y="414"/>
                  <a:pt x="1308" y="415"/>
                </a:cubicBezTo>
                <a:cubicBezTo>
                  <a:pt x="1308" y="415"/>
                  <a:pt x="1308" y="415"/>
                  <a:pt x="1309" y="415"/>
                </a:cubicBezTo>
                <a:cubicBezTo>
                  <a:pt x="1309" y="415"/>
                  <a:pt x="1310" y="415"/>
                  <a:pt x="1310" y="415"/>
                </a:cubicBezTo>
                <a:cubicBezTo>
                  <a:pt x="1310" y="416"/>
                  <a:pt x="1310" y="416"/>
                  <a:pt x="1310" y="416"/>
                </a:cubicBezTo>
                <a:cubicBezTo>
                  <a:pt x="1311" y="417"/>
                  <a:pt x="1311" y="416"/>
                  <a:pt x="1311" y="416"/>
                </a:cubicBezTo>
                <a:cubicBezTo>
                  <a:pt x="1311" y="416"/>
                  <a:pt x="1311" y="416"/>
                  <a:pt x="1311" y="415"/>
                </a:cubicBezTo>
                <a:cubicBezTo>
                  <a:pt x="1312" y="415"/>
                  <a:pt x="1312" y="415"/>
                  <a:pt x="1312" y="415"/>
                </a:cubicBezTo>
                <a:cubicBezTo>
                  <a:pt x="1312" y="414"/>
                  <a:pt x="1312" y="414"/>
                  <a:pt x="1311" y="413"/>
                </a:cubicBezTo>
                <a:cubicBezTo>
                  <a:pt x="1311" y="413"/>
                  <a:pt x="1311" y="412"/>
                  <a:pt x="1311" y="412"/>
                </a:cubicBezTo>
                <a:cubicBezTo>
                  <a:pt x="1312" y="412"/>
                  <a:pt x="1312" y="413"/>
                  <a:pt x="1312" y="413"/>
                </a:cubicBezTo>
                <a:cubicBezTo>
                  <a:pt x="1313" y="413"/>
                  <a:pt x="1313" y="414"/>
                  <a:pt x="1313" y="414"/>
                </a:cubicBezTo>
                <a:cubicBezTo>
                  <a:pt x="1314" y="414"/>
                  <a:pt x="1314" y="414"/>
                  <a:pt x="1314" y="415"/>
                </a:cubicBezTo>
                <a:cubicBezTo>
                  <a:pt x="1314" y="416"/>
                  <a:pt x="1316" y="415"/>
                  <a:pt x="1317" y="415"/>
                </a:cubicBezTo>
                <a:cubicBezTo>
                  <a:pt x="1318" y="415"/>
                  <a:pt x="1319" y="416"/>
                  <a:pt x="1319" y="415"/>
                </a:cubicBezTo>
                <a:cubicBezTo>
                  <a:pt x="1320" y="415"/>
                  <a:pt x="1318" y="414"/>
                  <a:pt x="1318" y="414"/>
                </a:cubicBezTo>
                <a:cubicBezTo>
                  <a:pt x="1318" y="413"/>
                  <a:pt x="1319" y="414"/>
                  <a:pt x="1320" y="414"/>
                </a:cubicBezTo>
                <a:cubicBezTo>
                  <a:pt x="1320" y="414"/>
                  <a:pt x="1320" y="414"/>
                  <a:pt x="1320" y="415"/>
                </a:cubicBezTo>
                <a:cubicBezTo>
                  <a:pt x="1321" y="415"/>
                  <a:pt x="1321" y="415"/>
                  <a:pt x="1321" y="415"/>
                </a:cubicBezTo>
                <a:cubicBezTo>
                  <a:pt x="1322" y="415"/>
                  <a:pt x="1322" y="414"/>
                  <a:pt x="1322" y="414"/>
                </a:cubicBezTo>
                <a:cubicBezTo>
                  <a:pt x="1323" y="413"/>
                  <a:pt x="1324" y="412"/>
                  <a:pt x="1324" y="412"/>
                </a:cubicBezTo>
                <a:cubicBezTo>
                  <a:pt x="1325" y="411"/>
                  <a:pt x="1325" y="410"/>
                  <a:pt x="1324" y="410"/>
                </a:cubicBezTo>
                <a:cubicBezTo>
                  <a:pt x="1323" y="410"/>
                  <a:pt x="1322" y="410"/>
                  <a:pt x="1322" y="409"/>
                </a:cubicBezTo>
                <a:cubicBezTo>
                  <a:pt x="1322" y="409"/>
                  <a:pt x="1322" y="409"/>
                  <a:pt x="1322" y="408"/>
                </a:cubicBezTo>
                <a:cubicBezTo>
                  <a:pt x="1322" y="408"/>
                  <a:pt x="1322" y="408"/>
                  <a:pt x="1321" y="408"/>
                </a:cubicBezTo>
                <a:cubicBezTo>
                  <a:pt x="1321" y="408"/>
                  <a:pt x="1321" y="407"/>
                  <a:pt x="1322" y="407"/>
                </a:cubicBezTo>
                <a:cubicBezTo>
                  <a:pt x="1322" y="407"/>
                  <a:pt x="1323" y="407"/>
                  <a:pt x="1323" y="407"/>
                </a:cubicBezTo>
                <a:cubicBezTo>
                  <a:pt x="1323" y="407"/>
                  <a:pt x="1324" y="407"/>
                  <a:pt x="1324" y="407"/>
                </a:cubicBezTo>
                <a:cubicBezTo>
                  <a:pt x="1325" y="406"/>
                  <a:pt x="1326" y="407"/>
                  <a:pt x="1326" y="407"/>
                </a:cubicBezTo>
                <a:cubicBezTo>
                  <a:pt x="1327" y="407"/>
                  <a:pt x="1327" y="407"/>
                  <a:pt x="1327" y="406"/>
                </a:cubicBezTo>
                <a:cubicBezTo>
                  <a:pt x="1327" y="406"/>
                  <a:pt x="1327" y="406"/>
                  <a:pt x="1326" y="406"/>
                </a:cubicBezTo>
                <a:cubicBezTo>
                  <a:pt x="1326" y="406"/>
                  <a:pt x="1325" y="405"/>
                  <a:pt x="1326" y="405"/>
                </a:cubicBezTo>
                <a:cubicBezTo>
                  <a:pt x="1326" y="405"/>
                  <a:pt x="1327" y="405"/>
                  <a:pt x="1327" y="405"/>
                </a:cubicBezTo>
                <a:cubicBezTo>
                  <a:pt x="1327" y="405"/>
                  <a:pt x="1327" y="405"/>
                  <a:pt x="1327" y="404"/>
                </a:cubicBezTo>
                <a:cubicBezTo>
                  <a:pt x="1327" y="404"/>
                  <a:pt x="1328" y="405"/>
                  <a:pt x="1328" y="405"/>
                </a:cubicBezTo>
                <a:cubicBezTo>
                  <a:pt x="1328" y="405"/>
                  <a:pt x="1329" y="404"/>
                  <a:pt x="1328" y="404"/>
                </a:cubicBezTo>
                <a:cubicBezTo>
                  <a:pt x="1328" y="403"/>
                  <a:pt x="1327" y="403"/>
                  <a:pt x="1327" y="403"/>
                </a:cubicBezTo>
                <a:cubicBezTo>
                  <a:pt x="1327" y="403"/>
                  <a:pt x="1328" y="403"/>
                  <a:pt x="1328" y="403"/>
                </a:cubicBezTo>
                <a:cubicBezTo>
                  <a:pt x="1329" y="403"/>
                  <a:pt x="1329" y="403"/>
                  <a:pt x="1330" y="403"/>
                </a:cubicBezTo>
                <a:cubicBezTo>
                  <a:pt x="1330" y="402"/>
                  <a:pt x="1330" y="402"/>
                  <a:pt x="1329" y="402"/>
                </a:cubicBezTo>
                <a:cubicBezTo>
                  <a:pt x="1329" y="402"/>
                  <a:pt x="1328" y="402"/>
                  <a:pt x="1328" y="401"/>
                </a:cubicBezTo>
                <a:cubicBezTo>
                  <a:pt x="1327" y="401"/>
                  <a:pt x="1326" y="401"/>
                  <a:pt x="1325" y="401"/>
                </a:cubicBezTo>
                <a:cubicBezTo>
                  <a:pt x="1325" y="400"/>
                  <a:pt x="1327" y="401"/>
                  <a:pt x="1328" y="400"/>
                </a:cubicBezTo>
                <a:cubicBezTo>
                  <a:pt x="1328" y="400"/>
                  <a:pt x="1328" y="399"/>
                  <a:pt x="1328" y="399"/>
                </a:cubicBezTo>
                <a:cubicBezTo>
                  <a:pt x="1329" y="399"/>
                  <a:pt x="1329" y="400"/>
                  <a:pt x="1329" y="400"/>
                </a:cubicBezTo>
                <a:cubicBezTo>
                  <a:pt x="1329" y="400"/>
                  <a:pt x="1330" y="401"/>
                  <a:pt x="1330" y="401"/>
                </a:cubicBezTo>
                <a:cubicBezTo>
                  <a:pt x="1330" y="401"/>
                  <a:pt x="1330" y="402"/>
                  <a:pt x="1330" y="402"/>
                </a:cubicBezTo>
                <a:cubicBezTo>
                  <a:pt x="1331" y="402"/>
                  <a:pt x="1331" y="402"/>
                  <a:pt x="1332" y="402"/>
                </a:cubicBezTo>
                <a:cubicBezTo>
                  <a:pt x="1332" y="402"/>
                  <a:pt x="1332" y="402"/>
                  <a:pt x="1333" y="402"/>
                </a:cubicBezTo>
                <a:cubicBezTo>
                  <a:pt x="1333" y="402"/>
                  <a:pt x="1335" y="401"/>
                  <a:pt x="1335" y="402"/>
                </a:cubicBezTo>
                <a:cubicBezTo>
                  <a:pt x="1335" y="402"/>
                  <a:pt x="1334" y="402"/>
                  <a:pt x="1334" y="402"/>
                </a:cubicBezTo>
                <a:cubicBezTo>
                  <a:pt x="1333" y="403"/>
                  <a:pt x="1333" y="403"/>
                  <a:pt x="1332" y="403"/>
                </a:cubicBezTo>
                <a:cubicBezTo>
                  <a:pt x="1332" y="404"/>
                  <a:pt x="1332" y="404"/>
                  <a:pt x="1331" y="405"/>
                </a:cubicBezTo>
                <a:cubicBezTo>
                  <a:pt x="1331" y="405"/>
                  <a:pt x="1331" y="406"/>
                  <a:pt x="1330" y="406"/>
                </a:cubicBezTo>
                <a:cubicBezTo>
                  <a:pt x="1330" y="406"/>
                  <a:pt x="1329" y="406"/>
                  <a:pt x="1329" y="407"/>
                </a:cubicBezTo>
                <a:cubicBezTo>
                  <a:pt x="1328" y="408"/>
                  <a:pt x="1329" y="409"/>
                  <a:pt x="1329" y="410"/>
                </a:cubicBezTo>
                <a:cubicBezTo>
                  <a:pt x="1329" y="411"/>
                  <a:pt x="1328" y="411"/>
                  <a:pt x="1327" y="411"/>
                </a:cubicBezTo>
                <a:cubicBezTo>
                  <a:pt x="1327" y="412"/>
                  <a:pt x="1326" y="412"/>
                  <a:pt x="1326" y="413"/>
                </a:cubicBezTo>
                <a:cubicBezTo>
                  <a:pt x="1326" y="414"/>
                  <a:pt x="1328" y="414"/>
                  <a:pt x="1328" y="414"/>
                </a:cubicBezTo>
                <a:cubicBezTo>
                  <a:pt x="1329" y="415"/>
                  <a:pt x="1329" y="415"/>
                  <a:pt x="1330" y="415"/>
                </a:cubicBezTo>
                <a:cubicBezTo>
                  <a:pt x="1331" y="415"/>
                  <a:pt x="1331" y="415"/>
                  <a:pt x="1332" y="415"/>
                </a:cubicBezTo>
                <a:cubicBezTo>
                  <a:pt x="1332" y="415"/>
                  <a:pt x="1332" y="415"/>
                  <a:pt x="1333" y="415"/>
                </a:cubicBezTo>
                <a:cubicBezTo>
                  <a:pt x="1333" y="415"/>
                  <a:pt x="1333" y="414"/>
                  <a:pt x="1334" y="414"/>
                </a:cubicBezTo>
                <a:cubicBezTo>
                  <a:pt x="1334" y="414"/>
                  <a:pt x="1334" y="414"/>
                  <a:pt x="1334" y="413"/>
                </a:cubicBezTo>
                <a:cubicBezTo>
                  <a:pt x="1333" y="412"/>
                  <a:pt x="1335" y="412"/>
                  <a:pt x="1335" y="412"/>
                </a:cubicBezTo>
                <a:cubicBezTo>
                  <a:pt x="1336" y="412"/>
                  <a:pt x="1336" y="412"/>
                  <a:pt x="1336" y="411"/>
                </a:cubicBezTo>
                <a:cubicBezTo>
                  <a:pt x="1336" y="411"/>
                  <a:pt x="1335" y="411"/>
                  <a:pt x="1336" y="410"/>
                </a:cubicBezTo>
                <a:cubicBezTo>
                  <a:pt x="1336" y="409"/>
                  <a:pt x="1337" y="409"/>
                  <a:pt x="1336" y="408"/>
                </a:cubicBezTo>
                <a:cubicBezTo>
                  <a:pt x="1336" y="408"/>
                  <a:pt x="1336" y="407"/>
                  <a:pt x="1336" y="407"/>
                </a:cubicBezTo>
                <a:cubicBezTo>
                  <a:pt x="1337" y="407"/>
                  <a:pt x="1337" y="407"/>
                  <a:pt x="1337" y="408"/>
                </a:cubicBezTo>
                <a:cubicBezTo>
                  <a:pt x="1337" y="408"/>
                  <a:pt x="1337" y="409"/>
                  <a:pt x="1337" y="410"/>
                </a:cubicBezTo>
                <a:cubicBezTo>
                  <a:pt x="1337" y="410"/>
                  <a:pt x="1337" y="411"/>
                  <a:pt x="1338" y="411"/>
                </a:cubicBezTo>
                <a:cubicBezTo>
                  <a:pt x="1338" y="411"/>
                  <a:pt x="1338" y="411"/>
                  <a:pt x="1339" y="410"/>
                </a:cubicBezTo>
                <a:cubicBezTo>
                  <a:pt x="1339" y="410"/>
                  <a:pt x="1340" y="409"/>
                  <a:pt x="1340" y="408"/>
                </a:cubicBezTo>
                <a:cubicBezTo>
                  <a:pt x="1341" y="408"/>
                  <a:pt x="1342" y="407"/>
                  <a:pt x="1343" y="407"/>
                </a:cubicBezTo>
                <a:cubicBezTo>
                  <a:pt x="1343" y="406"/>
                  <a:pt x="1344" y="406"/>
                  <a:pt x="1344" y="407"/>
                </a:cubicBezTo>
                <a:cubicBezTo>
                  <a:pt x="1345" y="407"/>
                  <a:pt x="1345" y="408"/>
                  <a:pt x="1345" y="408"/>
                </a:cubicBezTo>
                <a:cubicBezTo>
                  <a:pt x="1345" y="409"/>
                  <a:pt x="1345" y="409"/>
                  <a:pt x="1345" y="409"/>
                </a:cubicBezTo>
                <a:cubicBezTo>
                  <a:pt x="1346" y="409"/>
                  <a:pt x="1346" y="409"/>
                  <a:pt x="1347" y="409"/>
                </a:cubicBezTo>
                <a:cubicBezTo>
                  <a:pt x="1347" y="409"/>
                  <a:pt x="1347" y="409"/>
                  <a:pt x="1348" y="409"/>
                </a:cubicBezTo>
                <a:cubicBezTo>
                  <a:pt x="1348" y="409"/>
                  <a:pt x="1348" y="409"/>
                  <a:pt x="1348" y="409"/>
                </a:cubicBezTo>
                <a:cubicBezTo>
                  <a:pt x="1349" y="408"/>
                  <a:pt x="1349" y="408"/>
                  <a:pt x="1349" y="408"/>
                </a:cubicBezTo>
                <a:cubicBezTo>
                  <a:pt x="1350" y="407"/>
                  <a:pt x="1350" y="407"/>
                  <a:pt x="1351" y="406"/>
                </a:cubicBezTo>
                <a:cubicBezTo>
                  <a:pt x="1351" y="405"/>
                  <a:pt x="1352" y="404"/>
                  <a:pt x="1352" y="404"/>
                </a:cubicBezTo>
                <a:cubicBezTo>
                  <a:pt x="1353" y="404"/>
                  <a:pt x="1353" y="405"/>
                  <a:pt x="1353" y="405"/>
                </a:cubicBezTo>
                <a:cubicBezTo>
                  <a:pt x="1353" y="405"/>
                  <a:pt x="1353" y="406"/>
                  <a:pt x="1354" y="406"/>
                </a:cubicBezTo>
                <a:cubicBezTo>
                  <a:pt x="1354" y="406"/>
                  <a:pt x="1354" y="405"/>
                  <a:pt x="1354" y="405"/>
                </a:cubicBezTo>
                <a:cubicBezTo>
                  <a:pt x="1354" y="404"/>
                  <a:pt x="1354" y="404"/>
                  <a:pt x="1354" y="403"/>
                </a:cubicBezTo>
                <a:cubicBezTo>
                  <a:pt x="1354" y="403"/>
                  <a:pt x="1353" y="403"/>
                  <a:pt x="1353" y="402"/>
                </a:cubicBezTo>
                <a:cubicBezTo>
                  <a:pt x="1353" y="402"/>
                  <a:pt x="1353" y="402"/>
                  <a:pt x="1354" y="402"/>
                </a:cubicBezTo>
                <a:cubicBezTo>
                  <a:pt x="1354" y="402"/>
                  <a:pt x="1354" y="402"/>
                  <a:pt x="1355" y="402"/>
                </a:cubicBezTo>
                <a:cubicBezTo>
                  <a:pt x="1355" y="402"/>
                  <a:pt x="1355" y="402"/>
                  <a:pt x="1356" y="402"/>
                </a:cubicBezTo>
                <a:cubicBezTo>
                  <a:pt x="1356" y="402"/>
                  <a:pt x="1357" y="402"/>
                  <a:pt x="1357" y="402"/>
                </a:cubicBezTo>
                <a:cubicBezTo>
                  <a:pt x="1357" y="403"/>
                  <a:pt x="1358" y="403"/>
                  <a:pt x="1358" y="403"/>
                </a:cubicBezTo>
                <a:cubicBezTo>
                  <a:pt x="1358" y="403"/>
                  <a:pt x="1360" y="404"/>
                  <a:pt x="1360" y="403"/>
                </a:cubicBezTo>
                <a:cubicBezTo>
                  <a:pt x="1360" y="403"/>
                  <a:pt x="1359" y="402"/>
                  <a:pt x="1359" y="402"/>
                </a:cubicBezTo>
                <a:cubicBezTo>
                  <a:pt x="1358" y="401"/>
                  <a:pt x="1358" y="400"/>
                  <a:pt x="1359" y="400"/>
                </a:cubicBezTo>
                <a:cubicBezTo>
                  <a:pt x="1360" y="400"/>
                  <a:pt x="1360" y="401"/>
                  <a:pt x="1360" y="401"/>
                </a:cubicBezTo>
                <a:cubicBezTo>
                  <a:pt x="1360" y="401"/>
                  <a:pt x="1360" y="402"/>
                  <a:pt x="1361" y="402"/>
                </a:cubicBezTo>
                <a:cubicBezTo>
                  <a:pt x="1361" y="402"/>
                  <a:pt x="1361" y="402"/>
                  <a:pt x="1361" y="403"/>
                </a:cubicBezTo>
                <a:cubicBezTo>
                  <a:pt x="1362" y="403"/>
                  <a:pt x="1362" y="402"/>
                  <a:pt x="1362" y="402"/>
                </a:cubicBezTo>
                <a:cubicBezTo>
                  <a:pt x="1363" y="401"/>
                  <a:pt x="1364" y="401"/>
                  <a:pt x="1364" y="400"/>
                </a:cubicBezTo>
                <a:cubicBezTo>
                  <a:pt x="1365" y="400"/>
                  <a:pt x="1365" y="399"/>
                  <a:pt x="1366" y="399"/>
                </a:cubicBezTo>
                <a:cubicBezTo>
                  <a:pt x="1366" y="399"/>
                  <a:pt x="1366" y="398"/>
                  <a:pt x="1367" y="398"/>
                </a:cubicBezTo>
                <a:cubicBezTo>
                  <a:pt x="1367" y="398"/>
                  <a:pt x="1367" y="397"/>
                  <a:pt x="1367" y="397"/>
                </a:cubicBezTo>
                <a:cubicBezTo>
                  <a:pt x="1368" y="397"/>
                  <a:pt x="1366" y="395"/>
                  <a:pt x="1366" y="395"/>
                </a:cubicBezTo>
                <a:cubicBezTo>
                  <a:pt x="1367" y="395"/>
                  <a:pt x="1367" y="395"/>
                  <a:pt x="1367" y="395"/>
                </a:cubicBezTo>
                <a:cubicBezTo>
                  <a:pt x="1368" y="396"/>
                  <a:pt x="1368" y="396"/>
                  <a:pt x="1368" y="396"/>
                </a:cubicBezTo>
                <a:cubicBezTo>
                  <a:pt x="1369" y="396"/>
                  <a:pt x="1368" y="397"/>
                  <a:pt x="1369" y="397"/>
                </a:cubicBezTo>
                <a:cubicBezTo>
                  <a:pt x="1369" y="397"/>
                  <a:pt x="1369" y="396"/>
                  <a:pt x="1369" y="396"/>
                </a:cubicBezTo>
                <a:cubicBezTo>
                  <a:pt x="1370" y="395"/>
                  <a:pt x="1370" y="394"/>
                  <a:pt x="1370" y="394"/>
                </a:cubicBezTo>
                <a:cubicBezTo>
                  <a:pt x="1371" y="393"/>
                  <a:pt x="1371" y="392"/>
                  <a:pt x="1372" y="392"/>
                </a:cubicBezTo>
                <a:cubicBezTo>
                  <a:pt x="1372" y="391"/>
                  <a:pt x="1372" y="390"/>
                  <a:pt x="1372" y="389"/>
                </a:cubicBezTo>
                <a:cubicBezTo>
                  <a:pt x="1372" y="388"/>
                  <a:pt x="1374" y="388"/>
                  <a:pt x="1375" y="387"/>
                </a:cubicBezTo>
                <a:cubicBezTo>
                  <a:pt x="1375" y="387"/>
                  <a:pt x="1377" y="387"/>
                  <a:pt x="1377" y="386"/>
                </a:cubicBezTo>
                <a:cubicBezTo>
                  <a:pt x="1377" y="386"/>
                  <a:pt x="1378" y="385"/>
                  <a:pt x="1378" y="385"/>
                </a:cubicBezTo>
                <a:cubicBezTo>
                  <a:pt x="1378" y="385"/>
                  <a:pt x="1377" y="384"/>
                  <a:pt x="1377" y="384"/>
                </a:cubicBezTo>
                <a:cubicBezTo>
                  <a:pt x="1376" y="383"/>
                  <a:pt x="1378" y="383"/>
                  <a:pt x="1378" y="383"/>
                </a:cubicBezTo>
                <a:cubicBezTo>
                  <a:pt x="1378" y="383"/>
                  <a:pt x="1379" y="383"/>
                  <a:pt x="1378" y="382"/>
                </a:cubicBezTo>
                <a:cubicBezTo>
                  <a:pt x="1378" y="382"/>
                  <a:pt x="1378" y="382"/>
                  <a:pt x="1378" y="382"/>
                </a:cubicBezTo>
                <a:cubicBezTo>
                  <a:pt x="1377" y="381"/>
                  <a:pt x="1378" y="381"/>
                  <a:pt x="1378" y="381"/>
                </a:cubicBezTo>
                <a:cubicBezTo>
                  <a:pt x="1379" y="380"/>
                  <a:pt x="1380" y="380"/>
                  <a:pt x="1380" y="379"/>
                </a:cubicBezTo>
                <a:cubicBezTo>
                  <a:pt x="1380" y="379"/>
                  <a:pt x="1380" y="379"/>
                  <a:pt x="1380" y="378"/>
                </a:cubicBezTo>
                <a:cubicBezTo>
                  <a:pt x="1380" y="378"/>
                  <a:pt x="1380" y="377"/>
                  <a:pt x="1381" y="377"/>
                </a:cubicBezTo>
                <a:cubicBezTo>
                  <a:pt x="1381" y="377"/>
                  <a:pt x="1382" y="377"/>
                  <a:pt x="1382" y="377"/>
                </a:cubicBezTo>
                <a:cubicBezTo>
                  <a:pt x="1383" y="376"/>
                  <a:pt x="1382" y="376"/>
                  <a:pt x="1382" y="376"/>
                </a:cubicBezTo>
                <a:cubicBezTo>
                  <a:pt x="1382" y="375"/>
                  <a:pt x="1382" y="375"/>
                  <a:pt x="1382" y="375"/>
                </a:cubicBezTo>
                <a:cubicBezTo>
                  <a:pt x="1383" y="375"/>
                  <a:pt x="1383" y="375"/>
                  <a:pt x="1383" y="374"/>
                </a:cubicBezTo>
                <a:cubicBezTo>
                  <a:pt x="1385" y="374"/>
                  <a:pt x="1386" y="373"/>
                  <a:pt x="1388" y="372"/>
                </a:cubicBezTo>
                <a:cubicBezTo>
                  <a:pt x="1389" y="372"/>
                  <a:pt x="1390" y="371"/>
                  <a:pt x="1391" y="371"/>
                </a:cubicBezTo>
                <a:cubicBezTo>
                  <a:pt x="1391" y="371"/>
                  <a:pt x="1392" y="370"/>
                  <a:pt x="1393" y="370"/>
                </a:cubicBezTo>
                <a:cubicBezTo>
                  <a:pt x="1393" y="370"/>
                  <a:pt x="1394" y="370"/>
                  <a:pt x="1394" y="369"/>
                </a:cubicBezTo>
                <a:cubicBezTo>
                  <a:pt x="1394" y="368"/>
                  <a:pt x="1394" y="368"/>
                  <a:pt x="1395" y="368"/>
                </a:cubicBezTo>
                <a:cubicBezTo>
                  <a:pt x="1395" y="367"/>
                  <a:pt x="1395" y="367"/>
                  <a:pt x="1394" y="366"/>
                </a:cubicBezTo>
                <a:cubicBezTo>
                  <a:pt x="1394" y="366"/>
                  <a:pt x="1393" y="366"/>
                  <a:pt x="1393" y="366"/>
                </a:cubicBezTo>
                <a:cubicBezTo>
                  <a:pt x="1392" y="365"/>
                  <a:pt x="1392" y="365"/>
                  <a:pt x="1392" y="365"/>
                </a:cubicBezTo>
                <a:cubicBezTo>
                  <a:pt x="1392" y="365"/>
                  <a:pt x="1391" y="364"/>
                  <a:pt x="1391" y="364"/>
                </a:cubicBezTo>
                <a:cubicBezTo>
                  <a:pt x="1391" y="364"/>
                  <a:pt x="1390" y="365"/>
                  <a:pt x="1390" y="364"/>
                </a:cubicBezTo>
                <a:cubicBezTo>
                  <a:pt x="1390" y="364"/>
                  <a:pt x="1392" y="364"/>
                  <a:pt x="1392" y="364"/>
                </a:cubicBezTo>
                <a:cubicBezTo>
                  <a:pt x="1393" y="363"/>
                  <a:pt x="1392" y="362"/>
                  <a:pt x="1391" y="362"/>
                </a:cubicBezTo>
                <a:cubicBezTo>
                  <a:pt x="1391" y="361"/>
                  <a:pt x="1391" y="361"/>
                  <a:pt x="1390" y="361"/>
                </a:cubicBezTo>
                <a:cubicBezTo>
                  <a:pt x="1390" y="361"/>
                  <a:pt x="1389" y="360"/>
                  <a:pt x="1389" y="359"/>
                </a:cubicBezTo>
                <a:cubicBezTo>
                  <a:pt x="1390" y="359"/>
                  <a:pt x="1390" y="359"/>
                  <a:pt x="1390" y="359"/>
                </a:cubicBezTo>
                <a:cubicBezTo>
                  <a:pt x="1390" y="358"/>
                  <a:pt x="1390" y="358"/>
                  <a:pt x="1390" y="358"/>
                </a:cubicBezTo>
                <a:cubicBezTo>
                  <a:pt x="1391" y="358"/>
                  <a:pt x="1391" y="359"/>
                  <a:pt x="1391" y="360"/>
                </a:cubicBezTo>
                <a:cubicBezTo>
                  <a:pt x="1391" y="360"/>
                  <a:pt x="1391" y="361"/>
                  <a:pt x="1391" y="361"/>
                </a:cubicBezTo>
                <a:cubicBezTo>
                  <a:pt x="1392" y="361"/>
                  <a:pt x="1392" y="361"/>
                  <a:pt x="1393" y="361"/>
                </a:cubicBezTo>
                <a:cubicBezTo>
                  <a:pt x="1393" y="361"/>
                  <a:pt x="1394" y="362"/>
                  <a:pt x="1394" y="362"/>
                </a:cubicBezTo>
                <a:cubicBezTo>
                  <a:pt x="1395" y="363"/>
                  <a:pt x="1395" y="364"/>
                  <a:pt x="1395" y="364"/>
                </a:cubicBezTo>
                <a:cubicBezTo>
                  <a:pt x="1396" y="365"/>
                  <a:pt x="1400" y="363"/>
                  <a:pt x="1400" y="364"/>
                </a:cubicBezTo>
                <a:cubicBezTo>
                  <a:pt x="1400" y="365"/>
                  <a:pt x="1399" y="365"/>
                  <a:pt x="1399" y="365"/>
                </a:cubicBezTo>
                <a:cubicBezTo>
                  <a:pt x="1398" y="365"/>
                  <a:pt x="1398" y="365"/>
                  <a:pt x="1398" y="366"/>
                </a:cubicBezTo>
                <a:cubicBezTo>
                  <a:pt x="1398" y="366"/>
                  <a:pt x="1398" y="367"/>
                  <a:pt x="1399" y="367"/>
                </a:cubicBezTo>
                <a:cubicBezTo>
                  <a:pt x="1400" y="367"/>
                  <a:pt x="1400" y="367"/>
                  <a:pt x="1400" y="367"/>
                </a:cubicBezTo>
                <a:cubicBezTo>
                  <a:pt x="1401" y="368"/>
                  <a:pt x="1401" y="368"/>
                  <a:pt x="1402" y="368"/>
                </a:cubicBezTo>
                <a:cubicBezTo>
                  <a:pt x="1403" y="368"/>
                  <a:pt x="1403" y="368"/>
                  <a:pt x="1404" y="368"/>
                </a:cubicBezTo>
                <a:cubicBezTo>
                  <a:pt x="1405" y="368"/>
                  <a:pt x="1406" y="368"/>
                  <a:pt x="1407" y="368"/>
                </a:cubicBezTo>
                <a:cubicBezTo>
                  <a:pt x="1408" y="368"/>
                  <a:pt x="1408" y="367"/>
                  <a:pt x="1409" y="367"/>
                </a:cubicBezTo>
                <a:cubicBezTo>
                  <a:pt x="1410" y="367"/>
                  <a:pt x="1410" y="366"/>
                  <a:pt x="1410" y="366"/>
                </a:cubicBezTo>
                <a:cubicBezTo>
                  <a:pt x="1411" y="366"/>
                  <a:pt x="1410" y="365"/>
                  <a:pt x="1410" y="365"/>
                </a:cubicBezTo>
                <a:cubicBezTo>
                  <a:pt x="1411" y="365"/>
                  <a:pt x="1412" y="365"/>
                  <a:pt x="1413" y="366"/>
                </a:cubicBezTo>
                <a:cubicBezTo>
                  <a:pt x="1413" y="366"/>
                  <a:pt x="1413" y="367"/>
                  <a:pt x="1414" y="367"/>
                </a:cubicBezTo>
                <a:cubicBezTo>
                  <a:pt x="1415" y="368"/>
                  <a:pt x="1416" y="367"/>
                  <a:pt x="1416" y="366"/>
                </a:cubicBezTo>
                <a:cubicBezTo>
                  <a:pt x="1417" y="365"/>
                  <a:pt x="1415" y="364"/>
                  <a:pt x="1416" y="364"/>
                </a:cubicBezTo>
                <a:cubicBezTo>
                  <a:pt x="1417" y="363"/>
                  <a:pt x="1417" y="362"/>
                  <a:pt x="1418" y="362"/>
                </a:cubicBezTo>
                <a:cubicBezTo>
                  <a:pt x="1419" y="362"/>
                  <a:pt x="1420" y="362"/>
                  <a:pt x="1420" y="363"/>
                </a:cubicBezTo>
                <a:cubicBezTo>
                  <a:pt x="1421" y="364"/>
                  <a:pt x="1421" y="363"/>
                  <a:pt x="1422" y="364"/>
                </a:cubicBezTo>
                <a:cubicBezTo>
                  <a:pt x="1423" y="364"/>
                  <a:pt x="1423" y="365"/>
                  <a:pt x="1424" y="365"/>
                </a:cubicBezTo>
                <a:cubicBezTo>
                  <a:pt x="1425" y="365"/>
                  <a:pt x="1425" y="365"/>
                  <a:pt x="1425" y="364"/>
                </a:cubicBezTo>
                <a:cubicBezTo>
                  <a:pt x="1426" y="363"/>
                  <a:pt x="1426" y="362"/>
                  <a:pt x="1427" y="362"/>
                </a:cubicBezTo>
                <a:cubicBezTo>
                  <a:pt x="1428" y="361"/>
                  <a:pt x="1428" y="362"/>
                  <a:pt x="1429" y="362"/>
                </a:cubicBezTo>
                <a:cubicBezTo>
                  <a:pt x="1431" y="363"/>
                  <a:pt x="1432" y="362"/>
                  <a:pt x="1433" y="361"/>
                </a:cubicBezTo>
                <a:cubicBezTo>
                  <a:pt x="1434" y="361"/>
                  <a:pt x="1435" y="360"/>
                  <a:pt x="1436" y="360"/>
                </a:cubicBezTo>
                <a:cubicBezTo>
                  <a:pt x="1437" y="360"/>
                  <a:pt x="1437" y="360"/>
                  <a:pt x="1438" y="360"/>
                </a:cubicBezTo>
                <a:cubicBezTo>
                  <a:pt x="1439" y="359"/>
                  <a:pt x="1439" y="359"/>
                  <a:pt x="1440" y="359"/>
                </a:cubicBezTo>
                <a:cubicBezTo>
                  <a:pt x="1440" y="358"/>
                  <a:pt x="1441" y="358"/>
                  <a:pt x="1442" y="359"/>
                </a:cubicBezTo>
                <a:cubicBezTo>
                  <a:pt x="1442" y="359"/>
                  <a:pt x="1442" y="360"/>
                  <a:pt x="1443" y="360"/>
                </a:cubicBezTo>
                <a:cubicBezTo>
                  <a:pt x="1444" y="360"/>
                  <a:pt x="1444" y="360"/>
                  <a:pt x="1445" y="360"/>
                </a:cubicBezTo>
                <a:cubicBezTo>
                  <a:pt x="1446" y="359"/>
                  <a:pt x="1447" y="359"/>
                  <a:pt x="1448" y="358"/>
                </a:cubicBezTo>
                <a:cubicBezTo>
                  <a:pt x="1449" y="358"/>
                  <a:pt x="1451" y="358"/>
                  <a:pt x="1451" y="358"/>
                </a:cubicBezTo>
                <a:cubicBezTo>
                  <a:pt x="1452" y="357"/>
                  <a:pt x="1453" y="357"/>
                  <a:pt x="1454" y="357"/>
                </a:cubicBezTo>
                <a:cubicBezTo>
                  <a:pt x="1456" y="356"/>
                  <a:pt x="1458" y="355"/>
                  <a:pt x="1460" y="355"/>
                </a:cubicBezTo>
                <a:cubicBezTo>
                  <a:pt x="1461" y="355"/>
                  <a:pt x="1462" y="355"/>
                  <a:pt x="1463" y="354"/>
                </a:cubicBezTo>
                <a:cubicBezTo>
                  <a:pt x="1463" y="354"/>
                  <a:pt x="1464" y="354"/>
                  <a:pt x="1465" y="353"/>
                </a:cubicBezTo>
                <a:cubicBezTo>
                  <a:pt x="1465" y="353"/>
                  <a:pt x="1465" y="353"/>
                  <a:pt x="1465" y="352"/>
                </a:cubicBezTo>
                <a:cubicBezTo>
                  <a:pt x="1466" y="352"/>
                  <a:pt x="1466" y="352"/>
                  <a:pt x="1466" y="351"/>
                </a:cubicBezTo>
                <a:cubicBezTo>
                  <a:pt x="1467" y="351"/>
                  <a:pt x="1467" y="350"/>
                  <a:pt x="1467" y="349"/>
                </a:cubicBezTo>
                <a:cubicBezTo>
                  <a:pt x="1468" y="349"/>
                  <a:pt x="1468" y="348"/>
                  <a:pt x="1468" y="347"/>
                </a:cubicBezTo>
                <a:cubicBezTo>
                  <a:pt x="1469" y="347"/>
                  <a:pt x="1469" y="348"/>
                  <a:pt x="1469" y="348"/>
                </a:cubicBezTo>
                <a:cubicBezTo>
                  <a:pt x="1470" y="348"/>
                  <a:pt x="1470" y="348"/>
                  <a:pt x="1470" y="348"/>
                </a:cubicBezTo>
                <a:cubicBezTo>
                  <a:pt x="1471" y="348"/>
                  <a:pt x="1471" y="349"/>
                  <a:pt x="1471" y="349"/>
                </a:cubicBezTo>
                <a:cubicBezTo>
                  <a:pt x="1472" y="350"/>
                  <a:pt x="1471" y="347"/>
                  <a:pt x="1471" y="347"/>
                </a:cubicBezTo>
                <a:cubicBezTo>
                  <a:pt x="1471" y="347"/>
                  <a:pt x="1472" y="346"/>
                  <a:pt x="1472" y="346"/>
                </a:cubicBezTo>
                <a:cubicBezTo>
                  <a:pt x="1472" y="346"/>
                  <a:pt x="1473" y="346"/>
                  <a:pt x="1473" y="346"/>
                </a:cubicBezTo>
                <a:cubicBezTo>
                  <a:pt x="1473" y="345"/>
                  <a:pt x="1473" y="345"/>
                  <a:pt x="1473" y="345"/>
                </a:cubicBezTo>
                <a:cubicBezTo>
                  <a:pt x="1472" y="345"/>
                  <a:pt x="1472" y="345"/>
                  <a:pt x="1472" y="344"/>
                </a:cubicBezTo>
                <a:cubicBezTo>
                  <a:pt x="1472" y="344"/>
                  <a:pt x="1474" y="344"/>
                  <a:pt x="1474" y="344"/>
                </a:cubicBezTo>
                <a:cubicBezTo>
                  <a:pt x="1475" y="344"/>
                  <a:pt x="1476" y="344"/>
                  <a:pt x="1476" y="344"/>
                </a:cubicBezTo>
                <a:cubicBezTo>
                  <a:pt x="1477" y="344"/>
                  <a:pt x="1477" y="345"/>
                  <a:pt x="1477" y="345"/>
                </a:cubicBezTo>
                <a:cubicBezTo>
                  <a:pt x="1479" y="345"/>
                  <a:pt x="1479" y="343"/>
                  <a:pt x="1478" y="342"/>
                </a:cubicBezTo>
                <a:cubicBezTo>
                  <a:pt x="1478" y="342"/>
                  <a:pt x="1477" y="341"/>
                  <a:pt x="1478" y="341"/>
                </a:cubicBezTo>
                <a:close/>
                <a:moveTo>
                  <a:pt x="1510" y="220"/>
                </a:moveTo>
                <a:cubicBezTo>
                  <a:pt x="1510" y="221"/>
                  <a:pt x="1511" y="221"/>
                  <a:pt x="1511" y="222"/>
                </a:cubicBezTo>
                <a:cubicBezTo>
                  <a:pt x="1512" y="222"/>
                  <a:pt x="1513" y="222"/>
                  <a:pt x="1514" y="222"/>
                </a:cubicBezTo>
                <a:cubicBezTo>
                  <a:pt x="1514" y="222"/>
                  <a:pt x="1514" y="222"/>
                  <a:pt x="1515" y="221"/>
                </a:cubicBezTo>
                <a:cubicBezTo>
                  <a:pt x="1515" y="221"/>
                  <a:pt x="1515" y="221"/>
                  <a:pt x="1515" y="221"/>
                </a:cubicBezTo>
                <a:cubicBezTo>
                  <a:pt x="1515" y="221"/>
                  <a:pt x="1515" y="221"/>
                  <a:pt x="1515" y="221"/>
                </a:cubicBezTo>
                <a:cubicBezTo>
                  <a:pt x="1516" y="222"/>
                  <a:pt x="1512" y="223"/>
                  <a:pt x="1511" y="222"/>
                </a:cubicBezTo>
                <a:cubicBezTo>
                  <a:pt x="1511" y="222"/>
                  <a:pt x="1510" y="222"/>
                  <a:pt x="1509" y="221"/>
                </a:cubicBezTo>
                <a:cubicBezTo>
                  <a:pt x="1509" y="221"/>
                  <a:pt x="1509" y="220"/>
                  <a:pt x="1508" y="219"/>
                </a:cubicBezTo>
                <a:cubicBezTo>
                  <a:pt x="1508" y="219"/>
                  <a:pt x="1506" y="218"/>
                  <a:pt x="1507" y="218"/>
                </a:cubicBezTo>
                <a:cubicBezTo>
                  <a:pt x="1508" y="218"/>
                  <a:pt x="1509" y="219"/>
                  <a:pt x="1510" y="220"/>
                </a:cubicBezTo>
                <a:close/>
                <a:moveTo>
                  <a:pt x="1504" y="188"/>
                </a:moveTo>
                <a:cubicBezTo>
                  <a:pt x="1504" y="187"/>
                  <a:pt x="1505" y="187"/>
                  <a:pt x="1505" y="187"/>
                </a:cubicBezTo>
                <a:cubicBezTo>
                  <a:pt x="1506" y="187"/>
                  <a:pt x="1506" y="189"/>
                  <a:pt x="1505" y="189"/>
                </a:cubicBezTo>
                <a:cubicBezTo>
                  <a:pt x="1505" y="189"/>
                  <a:pt x="1505" y="188"/>
                  <a:pt x="1505" y="188"/>
                </a:cubicBezTo>
                <a:cubicBezTo>
                  <a:pt x="1505" y="188"/>
                  <a:pt x="1504" y="188"/>
                  <a:pt x="1504" y="188"/>
                </a:cubicBezTo>
                <a:cubicBezTo>
                  <a:pt x="1504" y="188"/>
                  <a:pt x="1504" y="188"/>
                  <a:pt x="1504" y="188"/>
                </a:cubicBezTo>
                <a:close/>
                <a:moveTo>
                  <a:pt x="1507" y="210"/>
                </a:moveTo>
                <a:cubicBezTo>
                  <a:pt x="1507" y="210"/>
                  <a:pt x="1508" y="210"/>
                  <a:pt x="1508" y="210"/>
                </a:cubicBezTo>
                <a:cubicBezTo>
                  <a:pt x="1508" y="211"/>
                  <a:pt x="1508" y="211"/>
                  <a:pt x="1508" y="211"/>
                </a:cubicBezTo>
                <a:cubicBezTo>
                  <a:pt x="1507" y="211"/>
                  <a:pt x="1507" y="210"/>
                  <a:pt x="1507" y="210"/>
                </a:cubicBezTo>
                <a:cubicBezTo>
                  <a:pt x="1506" y="210"/>
                  <a:pt x="1506" y="210"/>
                  <a:pt x="1506" y="210"/>
                </a:cubicBezTo>
                <a:cubicBezTo>
                  <a:pt x="1505" y="210"/>
                  <a:pt x="1504" y="210"/>
                  <a:pt x="1504" y="209"/>
                </a:cubicBezTo>
                <a:cubicBezTo>
                  <a:pt x="1504" y="208"/>
                  <a:pt x="1506" y="210"/>
                  <a:pt x="1507" y="210"/>
                </a:cubicBezTo>
                <a:close/>
                <a:moveTo>
                  <a:pt x="1157" y="403"/>
                </a:moveTo>
                <a:cubicBezTo>
                  <a:pt x="1157" y="403"/>
                  <a:pt x="1156" y="404"/>
                  <a:pt x="1155" y="404"/>
                </a:cubicBezTo>
                <a:cubicBezTo>
                  <a:pt x="1155" y="404"/>
                  <a:pt x="1157" y="403"/>
                  <a:pt x="1157" y="402"/>
                </a:cubicBezTo>
                <a:cubicBezTo>
                  <a:pt x="1158" y="402"/>
                  <a:pt x="1158" y="401"/>
                  <a:pt x="1159" y="401"/>
                </a:cubicBezTo>
                <a:cubicBezTo>
                  <a:pt x="1159" y="402"/>
                  <a:pt x="1158" y="403"/>
                  <a:pt x="1157" y="403"/>
                </a:cubicBezTo>
                <a:close/>
                <a:moveTo>
                  <a:pt x="1161" y="409"/>
                </a:moveTo>
                <a:cubicBezTo>
                  <a:pt x="1160" y="409"/>
                  <a:pt x="1160" y="409"/>
                  <a:pt x="1160" y="409"/>
                </a:cubicBezTo>
                <a:cubicBezTo>
                  <a:pt x="1159" y="409"/>
                  <a:pt x="1159" y="409"/>
                  <a:pt x="1158" y="409"/>
                </a:cubicBezTo>
                <a:cubicBezTo>
                  <a:pt x="1158" y="409"/>
                  <a:pt x="1159" y="408"/>
                  <a:pt x="1159" y="408"/>
                </a:cubicBezTo>
                <a:cubicBezTo>
                  <a:pt x="1160" y="408"/>
                  <a:pt x="1160" y="408"/>
                  <a:pt x="1161" y="408"/>
                </a:cubicBezTo>
                <a:cubicBezTo>
                  <a:pt x="1161" y="408"/>
                  <a:pt x="1162" y="409"/>
                  <a:pt x="1162" y="409"/>
                </a:cubicBezTo>
                <a:cubicBezTo>
                  <a:pt x="1162" y="410"/>
                  <a:pt x="1161" y="409"/>
                  <a:pt x="1161" y="409"/>
                </a:cubicBezTo>
                <a:close/>
                <a:moveTo>
                  <a:pt x="1168" y="415"/>
                </a:moveTo>
                <a:cubicBezTo>
                  <a:pt x="1168" y="415"/>
                  <a:pt x="1168" y="416"/>
                  <a:pt x="1167" y="416"/>
                </a:cubicBezTo>
                <a:cubicBezTo>
                  <a:pt x="1167" y="415"/>
                  <a:pt x="1168" y="415"/>
                  <a:pt x="1168" y="415"/>
                </a:cubicBezTo>
                <a:cubicBezTo>
                  <a:pt x="1168" y="414"/>
                  <a:pt x="1167" y="414"/>
                  <a:pt x="1168" y="414"/>
                </a:cubicBezTo>
                <a:cubicBezTo>
                  <a:pt x="1168" y="414"/>
                  <a:pt x="1169" y="414"/>
                  <a:pt x="1169" y="414"/>
                </a:cubicBezTo>
                <a:cubicBezTo>
                  <a:pt x="1169" y="414"/>
                  <a:pt x="1168" y="415"/>
                  <a:pt x="1168" y="415"/>
                </a:cubicBezTo>
                <a:close/>
                <a:moveTo>
                  <a:pt x="1169" y="408"/>
                </a:moveTo>
                <a:cubicBezTo>
                  <a:pt x="1168" y="408"/>
                  <a:pt x="1168" y="408"/>
                  <a:pt x="1168" y="408"/>
                </a:cubicBezTo>
                <a:cubicBezTo>
                  <a:pt x="1167" y="408"/>
                  <a:pt x="1167" y="408"/>
                  <a:pt x="1167" y="408"/>
                </a:cubicBezTo>
                <a:cubicBezTo>
                  <a:pt x="1166" y="407"/>
                  <a:pt x="1166" y="407"/>
                  <a:pt x="1167" y="407"/>
                </a:cubicBezTo>
                <a:cubicBezTo>
                  <a:pt x="1167" y="407"/>
                  <a:pt x="1167" y="407"/>
                  <a:pt x="1168" y="407"/>
                </a:cubicBezTo>
                <a:cubicBezTo>
                  <a:pt x="1168" y="407"/>
                  <a:pt x="1169" y="406"/>
                  <a:pt x="1169" y="407"/>
                </a:cubicBezTo>
                <a:cubicBezTo>
                  <a:pt x="1170" y="407"/>
                  <a:pt x="1169" y="408"/>
                  <a:pt x="1169" y="408"/>
                </a:cubicBezTo>
                <a:close/>
                <a:moveTo>
                  <a:pt x="1180" y="412"/>
                </a:moveTo>
                <a:cubicBezTo>
                  <a:pt x="1180" y="412"/>
                  <a:pt x="1179" y="412"/>
                  <a:pt x="1179" y="412"/>
                </a:cubicBezTo>
                <a:cubicBezTo>
                  <a:pt x="1178" y="412"/>
                  <a:pt x="1178" y="412"/>
                  <a:pt x="1177" y="412"/>
                </a:cubicBezTo>
                <a:cubicBezTo>
                  <a:pt x="1177" y="412"/>
                  <a:pt x="1176" y="412"/>
                  <a:pt x="1175" y="412"/>
                </a:cubicBezTo>
                <a:cubicBezTo>
                  <a:pt x="1175" y="412"/>
                  <a:pt x="1175" y="412"/>
                  <a:pt x="1174" y="412"/>
                </a:cubicBezTo>
                <a:cubicBezTo>
                  <a:pt x="1174" y="412"/>
                  <a:pt x="1174" y="412"/>
                  <a:pt x="1174" y="412"/>
                </a:cubicBezTo>
                <a:cubicBezTo>
                  <a:pt x="1175" y="412"/>
                  <a:pt x="1175" y="412"/>
                  <a:pt x="1175" y="412"/>
                </a:cubicBezTo>
                <a:cubicBezTo>
                  <a:pt x="1175" y="412"/>
                  <a:pt x="1176" y="411"/>
                  <a:pt x="1176" y="411"/>
                </a:cubicBezTo>
                <a:cubicBezTo>
                  <a:pt x="1177" y="411"/>
                  <a:pt x="1177" y="412"/>
                  <a:pt x="1178" y="412"/>
                </a:cubicBezTo>
                <a:cubicBezTo>
                  <a:pt x="1179" y="412"/>
                  <a:pt x="1181" y="412"/>
                  <a:pt x="1181" y="413"/>
                </a:cubicBezTo>
                <a:cubicBezTo>
                  <a:pt x="1180" y="413"/>
                  <a:pt x="1180" y="412"/>
                  <a:pt x="1180" y="412"/>
                </a:cubicBezTo>
                <a:close/>
                <a:moveTo>
                  <a:pt x="1178" y="390"/>
                </a:moveTo>
                <a:cubicBezTo>
                  <a:pt x="1179" y="391"/>
                  <a:pt x="1179" y="391"/>
                  <a:pt x="1179" y="391"/>
                </a:cubicBezTo>
                <a:cubicBezTo>
                  <a:pt x="1179" y="392"/>
                  <a:pt x="1179" y="392"/>
                  <a:pt x="1179" y="392"/>
                </a:cubicBezTo>
                <a:cubicBezTo>
                  <a:pt x="1179" y="392"/>
                  <a:pt x="1179" y="391"/>
                  <a:pt x="1179" y="391"/>
                </a:cubicBezTo>
                <a:cubicBezTo>
                  <a:pt x="1179" y="391"/>
                  <a:pt x="1178" y="391"/>
                  <a:pt x="1178" y="391"/>
                </a:cubicBezTo>
                <a:cubicBezTo>
                  <a:pt x="1178" y="391"/>
                  <a:pt x="1177" y="391"/>
                  <a:pt x="1177" y="391"/>
                </a:cubicBezTo>
                <a:cubicBezTo>
                  <a:pt x="1175" y="391"/>
                  <a:pt x="1174" y="392"/>
                  <a:pt x="1173" y="393"/>
                </a:cubicBezTo>
                <a:cubicBezTo>
                  <a:pt x="1172" y="394"/>
                  <a:pt x="1172" y="394"/>
                  <a:pt x="1171" y="394"/>
                </a:cubicBezTo>
                <a:cubicBezTo>
                  <a:pt x="1170" y="395"/>
                  <a:pt x="1169" y="395"/>
                  <a:pt x="1169" y="395"/>
                </a:cubicBezTo>
                <a:cubicBezTo>
                  <a:pt x="1168" y="396"/>
                  <a:pt x="1167" y="397"/>
                  <a:pt x="1166" y="397"/>
                </a:cubicBezTo>
                <a:cubicBezTo>
                  <a:pt x="1166" y="398"/>
                  <a:pt x="1165" y="399"/>
                  <a:pt x="1164" y="399"/>
                </a:cubicBezTo>
                <a:cubicBezTo>
                  <a:pt x="1164" y="398"/>
                  <a:pt x="1165" y="398"/>
                  <a:pt x="1165" y="398"/>
                </a:cubicBezTo>
                <a:cubicBezTo>
                  <a:pt x="1166" y="398"/>
                  <a:pt x="1166" y="397"/>
                  <a:pt x="1167" y="397"/>
                </a:cubicBezTo>
                <a:cubicBezTo>
                  <a:pt x="1167" y="396"/>
                  <a:pt x="1168" y="395"/>
                  <a:pt x="1169" y="394"/>
                </a:cubicBezTo>
                <a:cubicBezTo>
                  <a:pt x="1170" y="394"/>
                  <a:pt x="1171" y="394"/>
                  <a:pt x="1171" y="394"/>
                </a:cubicBezTo>
                <a:cubicBezTo>
                  <a:pt x="1172" y="393"/>
                  <a:pt x="1173" y="393"/>
                  <a:pt x="1174" y="392"/>
                </a:cubicBezTo>
                <a:cubicBezTo>
                  <a:pt x="1174" y="391"/>
                  <a:pt x="1175" y="391"/>
                  <a:pt x="1176" y="390"/>
                </a:cubicBezTo>
                <a:cubicBezTo>
                  <a:pt x="1177" y="390"/>
                  <a:pt x="1177" y="390"/>
                  <a:pt x="1178" y="390"/>
                </a:cubicBezTo>
                <a:cubicBezTo>
                  <a:pt x="1179" y="389"/>
                  <a:pt x="1182" y="387"/>
                  <a:pt x="1183" y="388"/>
                </a:cubicBezTo>
                <a:cubicBezTo>
                  <a:pt x="1182" y="389"/>
                  <a:pt x="1178" y="389"/>
                  <a:pt x="1178" y="390"/>
                </a:cubicBezTo>
                <a:close/>
                <a:moveTo>
                  <a:pt x="2964" y="1362"/>
                </a:moveTo>
                <a:cubicBezTo>
                  <a:pt x="2964" y="1363"/>
                  <a:pt x="2964" y="1364"/>
                  <a:pt x="2965" y="1364"/>
                </a:cubicBezTo>
                <a:cubicBezTo>
                  <a:pt x="2966" y="1365"/>
                  <a:pt x="2966" y="1364"/>
                  <a:pt x="2966" y="1363"/>
                </a:cubicBezTo>
                <a:cubicBezTo>
                  <a:pt x="2967" y="1362"/>
                  <a:pt x="2966" y="1361"/>
                  <a:pt x="2966" y="1360"/>
                </a:cubicBezTo>
                <a:cubicBezTo>
                  <a:pt x="2967" y="1359"/>
                  <a:pt x="2967" y="1359"/>
                  <a:pt x="2967" y="1358"/>
                </a:cubicBezTo>
                <a:cubicBezTo>
                  <a:pt x="2967" y="1358"/>
                  <a:pt x="2967" y="1357"/>
                  <a:pt x="2967" y="1357"/>
                </a:cubicBezTo>
                <a:cubicBezTo>
                  <a:pt x="2967" y="1356"/>
                  <a:pt x="2967" y="1355"/>
                  <a:pt x="2967" y="1355"/>
                </a:cubicBezTo>
                <a:cubicBezTo>
                  <a:pt x="2967" y="1354"/>
                  <a:pt x="2967" y="1353"/>
                  <a:pt x="2967" y="1352"/>
                </a:cubicBezTo>
                <a:cubicBezTo>
                  <a:pt x="2967" y="1350"/>
                  <a:pt x="2967" y="1349"/>
                  <a:pt x="2967" y="1347"/>
                </a:cubicBezTo>
                <a:cubicBezTo>
                  <a:pt x="2967" y="1346"/>
                  <a:pt x="2967" y="1345"/>
                  <a:pt x="2967" y="1344"/>
                </a:cubicBezTo>
                <a:cubicBezTo>
                  <a:pt x="2967" y="1344"/>
                  <a:pt x="2967" y="1344"/>
                  <a:pt x="2967" y="1343"/>
                </a:cubicBezTo>
                <a:cubicBezTo>
                  <a:pt x="2967" y="1343"/>
                  <a:pt x="2967" y="1342"/>
                  <a:pt x="2967" y="1342"/>
                </a:cubicBezTo>
                <a:cubicBezTo>
                  <a:pt x="2968" y="1341"/>
                  <a:pt x="2968" y="1340"/>
                  <a:pt x="2968" y="1340"/>
                </a:cubicBezTo>
                <a:cubicBezTo>
                  <a:pt x="2967" y="1339"/>
                  <a:pt x="2966" y="1338"/>
                  <a:pt x="2967" y="1337"/>
                </a:cubicBezTo>
                <a:cubicBezTo>
                  <a:pt x="2967" y="1337"/>
                  <a:pt x="2967" y="1336"/>
                  <a:pt x="2968" y="1336"/>
                </a:cubicBezTo>
                <a:cubicBezTo>
                  <a:pt x="2968" y="1336"/>
                  <a:pt x="2968" y="1335"/>
                  <a:pt x="2968" y="1335"/>
                </a:cubicBezTo>
                <a:cubicBezTo>
                  <a:pt x="2969" y="1334"/>
                  <a:pt x="2969" y="1334"/>
                  <a:pt x="2969" y="1334"/>
                </a:cubicBezTo>
                <a:cubicBezTo>
                  <a:pt x="2970" y="1333"/>
                  <a:pt x="2969" y="1332"/>
                  <a:pt x="2969" y="1332"/>
                </a:cubicBezTo>
                <a:cubicBezTo>
                  <a:pt x="2969" y="1331"/>
                  <a:pt x="2969" y="1331"/>
                  <a:pt x="2969" y="1331"/>
                </a:cubicBezTo>
                <a:cubicBezTo>
                  <a:pt x="2968" y="1330"/>
                  <a:pt x="2968" y="1329"/>
                  <a:pt x="2968" y="1329"/>
                </a:cubicBezTo>
                <a:cubicBezTo>
                  <a:pt x="2967" y="1328"/>
                  <a:pt x="2967" y="1328"/>
                  <a:pt x="2967" y="1328"/>
                </a:cubicBezTo>
                <a:cubicBezTo>
                  <a:pt x="2967" y="1327"/>
                  <a:pt x="2967" y="1327"/>
                  <a:pt x="2966" y="1327"/>
                </a:cubicBezTo>
                <a:cubicBezTo>
                  <a:pt x="2966" y="1326"/>
                  <a:pt x="2966" y="1326"/>
                  <a:pt x="2965" y="1325"/>
                </a:cubicBezTo>
                <a:cubicBezTo>
                  <a:pt x="2965" y="1325"/>
                  <a:pt x="2964" y="1324"/>
                  <a:pt x="2964" y="1324"/>
                </a:cubicBezTo>
                <a:cubicBezTo>
                  <a:pt x="2963" y="1324"/>
                  <a:pt x="2962" y="1324"/>
                  <a:pt x="2961" y="1324"/>
                </a:cubicBezTo>
                <a:cubicBezTo>
                  <a:pt x="2961" y="1323"/>
                  <a:pt x="2960" y="1323"/>
                  <a:pt x="2959" y="1323"/>
                </a:cubicBezTo>
                <a:cubicBezTo>
                  <a:pt x="2958" y="1323"/>
                  <a:pt x="2957" y="1323"/>
                  <a:pt x="2956" y="1323"/>
                </a:cubicBezTo>
                <a:cubicBezTo>
                  <a:pt x="2955" y="1323"/>
                  <a:pt x="2956" y="1323"/>
                  <a:pt x="2955" y="1324"/>
                </a:cubicBezTo>
                <a:cubicBezTo>
                  <a:pt x="2954" y="1324"/>
                  <a:pt x="2955" y="1325"/>
                  <a:pt x="2955" y="1325"/>
                </a:cubicBezTo>
                <a:cubicBezTo>
                  <a:pt x="2955" y="1326"/>
                  <a:pt x="2954" y="1327"/>
                  <a:pt x="2954" y="1327"/>
                </a:cubicBezTo>
                <a:cubicBezTo>
                  <a:pt x="2954" y="1327"/>
                  <a:pt x="2954" y="1326"/>
                  <a:pt x="2954" y="1326"/>
                </a:cubicBezTo>
                <a:cubicBezTo>
                  <a:pt x="2954" y="1325"/>
                  <a:pt x="2954" y="1325"/>
                  <a:pt x="2954" y="1325"/>
                </a:cubicBezTo>
                <a:cubicBezTo>
                  <a:pt x="2953" y="1325"/>
                  <a:pt x="2953" y="1324"/>
                  <a:pt x="2954" y="1324"/>
                </a:cubicBezTo>
                <a:cubicBezTo>
                  <a:pt x="2954" y="1324"/>
                  <a:pt x="2954" y="1324"/>
                  <a:pt x="2954" y="1324"/>
                </a:cubicBezTo>
                <a:cubicBezTo>
                  <a:pt x="2954" y="1324"/>
                  <a:pt x="2954" y="1323"/>
                  <a:pt x="2954" y="1323"/>
                </a:cubicBezTo>
                <a:cubicBezTo>
                  <a:pt x="2955" y="1323"/>
                  <a:pt x="2955" y="1323"/>
                  <a:pt x="2955" y="1323"/>
                </a:cubicBezTo>
                <a:cubicBezTo>
                  <a:pt x="2956" y="1322"/>
                  <a:pt x="2955" y="1322"/>
                  <a:pt x="2955" y="1322"/>
                </a:cubicBezTo>
                <a:cubicBezTo>
                  <a:pt x="2955" y="1321"/>
                  <a:pt x="2954" y="1321"/>
                  <a:pt x="2953" y="1321"/>
                </a:cubicBezTo>
                <a:cubicBezTo>
                  <a:pt x="2953" y="1320"/>
                  <a:pt x="2953" y="1320"/>
                  <a:pt x="2953" y="1320"/>
                </a:cubicBezTo>
                <a:cubicBezTo>
                  <a:pt x="2953" y="1320"/>
                  <a:pt x="2952" y="1320"/>
                  <a:pt x="2952" y="1319"/>
                </a:cubicBezTo>
                <a:cubicBezTo>
                  <a:pt x="2951" y="1319"/>
                  <a:pt x="2952" y="1317"/>
                  <a:pt x="2952" y="1316"/>
                </a:cubicBezTo>
                <a:cubicBezTo>
                  <a:pt x="2952" y="1316"/>
                  <a:pt x="2952" y="1316"/>
                  <a:pt x="2952" y="1315"/>
                </a:cubicBezTo>
                <a:cubicBezTo>
                  <a:pt x="2952" y="1314"/>
                  <a:pt x="2951" y="1314"/>
                  <a:pt x="2951" y="1313"/>
                </a:cubicBezTo>
                <a:cubicBezTo>
                  <a:pt x="2950" y="1312"/>
                  <a:pt x="2951" y="1311"/>
                  <a:pt x="2951" y="1311"/>
                </a:cubicBezTo>
                <a:cubicBezTo>
                  <a:pt x="2950" y="1310"/>
                  <a:pt x="2950" y="1309"/>
                  <a:pt x="2949" y="1309"/>
                </a:cubicBezTo>
                <a:cubicBezTo>
                  <a:pt x="2949" y="1309"/>
                  <a:pt x="2948" y="1309"/>
                  <a:pt x="2947" y="1309"/>
                </a:cubicBezTo>
                <a:cubicBezTo>
                  <a:pt x="2947" y="1309"/>
                  <a:pt x="2946" y="1308"/>
                  <a:pt x="2945" y="1308"/>
                </a:cubicBezTo>
                <a:cubicBezTo>
                  <a:pt x="2945" y="1308"/>
                  <a:pt x="2945" y="1308"/>
                  <a:pt x="2944" y="1308"/>
                </a:cubicBezTo>
                <a:cubicBezTo>
                  <a:pt x="2943" y="1308"/>
                  <a:pt x="2943" y="1307"/>
                  <a:pt x="2942" y="1307"/>
                </a:cubicBezTo>
                <a:cubicBezTo>
                  <a:pt x="2940" y="1307"/>
                  <a:pt x="2939" y="1305"/>
                  <a:pt x="2939" y="1304"/>
                </a:cubicBezTo>
                <a:cubicBezTo>
                  <a:pt x="2939" y="1303"/>
                  <a:pt x="2940" y="1303"/>
                  <a:pt x="2941" y="1302"/>
                </a:cubicBezTo>
                <a:cubicBezTo>
                  <a:pt x="2941" y="1302"/>
                  <a:pt x="2941" y="1302"/>
                  <a:pt x="2941" y="1301"/>
                </a:cubicBezTo>
                <a:cubicBezTo>
                  <a:pt x="2940" y="1301"/>
                  <a:pt x="2940" y="1302"/>
                  <a:pt x="2939" y="1302"/>
                </a:cubicBezTo>
                <a:cubicBezTo>
                  <a:pt x="2939" y="1301"/>
                  <a:pt x="2941" y="1301"/>
                  <a:pt x="2941" y="1301"/>
                </a:cubicBezTo>
                <a:cubicBezTo>
                  <a:pt x="2941" y="1300"/>
                  <a:pt x="2941" y="1300"/>
                  <a:pt x="2942" y="1300"/>
                </a:cubicBezTo>
                <a:cubicBezTo>
                  <a:pt x="2942" y="1300"/>
                  <a:pt x="2943" y="1300"/>
                  <a:pt x="2943" y="1300"/>
                </a:cubicBezTo>
                <a:cubicBezTo>
                  <a:pt x="2943" y="1299"/>
                  <a:pt x="2942" y="1300"/>
                  <a:pt x="2942" y="1300"/>
                </a:cubicBezTo>
                <a:cubicBezTo>
                  <a:pt x="2941" y="1300"/>
                  <a:pt x="2941" y="1300"/>
                  <a:pt x="2941" y="1299"/>
                </a:cubicBezTo>
                <a:cubicBezTo>
                  <a:pt x="2940" y="1299"/>
                  <a:pt x="2940" y="1300"/>
                  <a:pt x="2939" y="1300"/>
                </a:cubicBezTo>
                <a:cubicBezTo>
                  <a:pt x="2938" y="1299"/>
                  <a:pt x="2940" y="1299"/>
                  <a:pt x="2940" y="1298"/>
                </a:cubicBezTo>
                <a:cubicBezTo>
                  <a:pt x="2941" y="1298"/>
                  <a:pt x="2941" y="1297"/>
                  <a:pt x="2941" y="1297"/>
                </a:cubicBezTo>
                <a:cubicBezTo>
                  <a:pt x="2941" y="1297"/>
                  <a:pt x="2942" y="1298"/>
                  <a:pt x="2942" y="1298"/>
                </a:cubicBezTo>
                <a:cubicBezTo>
                  <a:pt x="2942" y="1298"/>
                  <a:pt x="2943" y="1297"/>
                  <a:pt x="2943" y="1297"/>
                </a:cubicBezTo>
                <a:cubicBezTo>
                  <a:pt x="2943" y="1297"/>
                  <a:pt x="2944" y="1297"/>
                  <a:pt x="2944" y="1297"/>
                </a:cubicBezTo>
                <a:cubicBezTo>
                  <a:pt x="2945" y="1296"/>
                  <a:pt x="2943" y="1296"/>
                  <a:pt x="2943" y="1295"/>
                </a:cubicBezTo>
                <a:cubicBezTo>
                  <a:pt x="2943" y="1295"/>
                  <a:pt x="2943" y="1294"/>
                  <a:pt x="2942" y="1293"/>
                </a:cubicBezTo>
                <a:cubicBezTo>
                  <a:pt x="2942" y="1293"/>
                  <a:pt x="2941" y="1293"/>
                  <a:pt x="2940" y="1292"/>
                </a:cubicBezTo>
                <a:cubicBezTo>
                  <a:pt x="2940" y="1292"/>
                  <a:pt x="2939" y="1291"/>
                  <a:pt x="2939" y="1291"/>
                </a:cubicBezTo>
                <a:cubicBezTo>
                  <a:pt x="2938" y="1290"/>
                  <a:pt x="2938" y="1291"/>
                  <a:pt x="2937" y="1291"/>
                </a:cubicBezTo>
                <a:cubicBezTo>
                  <a:pt x="2936" y="1292"/>
                  <a:pt x="2935" y="1292"/>
                  <a:pt x="2935" y="1291"/>
                </a:cubicBezTo>
                <a:cubicBezTo>
                  <a:pt x="2935" y="1290"/>
                  <a:pt x="2934" y="1290"/>
                  <a:pt x="2934" y="1289"/>
                </a:cubicBezTo>
                <a:cubicBezTo>
                  <a:pt x="2934" y="1289"/>
                  <a:pt x="2933" y="1289"/>
                  <a:pt x="2933" y="1289"/>
                </a:cubicBezTo>
                <a:cubicBezTo>
                  <a:pt x="2933" y="1289"/>
                  <a:pt x="2933" y="1288"/>
                  <a:pt x="2932" y="1288"/>
                </a:cubicBezTo>
                <a:cubicBezTo>
                  <a:pt x="2932" y="1288"/>
                  <a:pt x="2931" y="1289"/>
                  <a:pt x="2931" y="1288"/>
                </a:cubicBezTo>
                <a:cubicBezTo>
                  <a:pt x="2932" y="1288"/>
                  <a:pt x="2933" y="1288"/>
                  <a:pt x="2933" y="1288"/>
                </a:cubicBezTo>
                <a:cubicBezTo>
                  <a:pt x="2934" y="1288"/>
                  <a:pt x="2935" y="1289"/>
                  <a:pt x="2935" y="1288"/>
                </a:cubicBezTo>
                <a:cubicBezTo>
                  <a:pt x="2935" y="1288"/>
                  <a:pt x="2934" y="1288"/>
                  <a:pt x="2934" y="1288"/>
                </a:cubicBezTo>
                <a:cubicBezTo>
                  <a:pt x="2934" y="1287"/>
                  <a:pt x="2934" y="1287"/>
                  <a:pt x="2934" y="1287"/>
                </a:cubicBezTo>
                <a:cubicBezTo>
                  <a:pt x="2933" y="1286"/>
                  <a:pt x="2933" y="1286"/>
                  <a:pt x="2932" y="1286"/>
                </a:cubicBezTo>
                <a:cubicBezTo>
                  <a:pt x="2932" y="1286"/>
                  <a:pt x="2932" y="1286"/>
                  <a:pt x="2931" y="1286"/>
                </a:cubicBezTo>
                <a:cubicBezTo>
                  <a:pt x="2931" y="1285"/>
                  <a:pt x="2933" y="1286"/>
                  <a:pt x="2934" y="1286"/>
                </a:cubicBezTo>
                <a:cubicBezTo>
                  <a:pt x="2934" y="1286"/>
                  <a:pt x="2935" y="1287"/>
                  <a:pt x="2935" y="1287"/>
                </a:cubicBezTo>
                <a:cubicBezTo>
                  <a:pt x="2936" y="1287"/>
                  <a:pt x="2936" y="1287"/>
                  <a:pt x="2936" y="1287"/>
                </a:cubicBezTo>
                <a:cubicBezTo>
                  <a:pt x="2936" y="1287"/>
                  <a:pt x="2935" y="1287"/>
                  <a:pt x="2935" y="1286"/>
                </a:cubicBezTo>
                <a:cubicBezTo>
                  <a:pt x="2935" y="1286"/>
                  <a:pt x="2935" y="1286"/>
                  <a:pt x="2935" y="1285"/>
                </a:cubicBezTo>
                <a:cubicBezTo>
                  <a:pt x="2934" y="1285"/>
                  <a:pt x="2934" y="1285"/>
                  <a:pt x="2934" y="1285"/>
                </a:cubicBezTo>
                <a:cubicBezTo>
                  <a:pt x="2933" y="1284"/>
                  <a:pt x="2933" y="1284"/>
                  <a:pt x="2933" y="1284"/>
                </a:cubicBezTo>
                <a:cubicBezTo>
                  <a:pt x="2932" y="1284"/>
                  <a:pt x="2931" y="1284"/>
                  <a:pt x="2931" y="1284"/>
                </a:cubicBezTo>
                <a:cubicBezTo>
                  <a:pt x="2931" y="1284"/>
                  <a:pt x="2930" y="1285"/>
                  <a:pt x="2930" y="1285"/>
                </a:cubicBezTo>
                <a:cubicBezTo>
                  <a:pt x="2929" y="1284"/>
                  <a:pt x="2930" y="1284"/>
                  <a:pt x="2929" y="1284"/>
                </a:cubicBezTo>
                <a:cubicBezTo>
                  <a:pt x="2929" y="1284"/>
                  <a:pt x="2928" y="1284"/>
                  <a:pt x="2928" y="1284"/>
                </a:cubicBezTo>
                <a:cubicBezTo>
                  <a:pt x="2928" y="1284"/>
                  <a:pt x="2928" y="1283"/>
                  <a:pt x="2928" y="1283"/>
                </a:cubicBezTo>
                <a:cubicBezTo>
                  <a:pt x="2928" y="1282"/>
                  <a:pt x="2928" y="1283"/>
                  <a:pt x="2929" y="1282"/>
                </a:cubicBezTo>
                <a:cubicBezTo>
                  <a:pt x="2929" y="1282"/>
                  <a:pt x="2928" y="1281"/>
                  <a:pt x="2928" y="1281"/>
                </a:cubicBezTo>
                <a:cubicBezTo>
                  <a:pt x="2928" y="1281"/>
                  <a:pt x="2929" y="1280"/>
                  <a:pt x="2928" y="1280"/>
                </a:cubicBezTo>
                <a:cubicBezTo>
                  <a:pt x="2928" y="1279"/>
                  <a:pt x="2927" y="1280"/>
                  <a:pt x="2927" y="1280"/>
                </a:cubicBezTo>
                <a:cubicBezTo>
                  <a:pt x="2927" y="1280"/>
                  <a:pt x="2926" y="1279"/>
                  <a:pt x="2926" y="1279"/>
                </a:cubicBezTo>
                <a:cubicBezTo>
                  <a:pt x="2926" y="1279"/>
                  <a:pt x="2926" y="1279"/>
                  <a:pt x="2925" y="1279"/>
                </a:cubicBezTo>
                <a:cubicBezTo>
                  <a:pt x="2925" y="1279"/>
                  <a:pt x="2924" y="1279"/>
                  <a:pt x="2924" y="1279"/>
                </a:cubicBezTo>
                <a:cubicBezTo>
                  <a:pt x="2924" y="1279"/>
                  <a:pt x="2923" y="1278"/>
                  <a:pt x="2923" y="1279"/>
                </a:cubicBezTo>
                <a:cubicBezTo>
                  <a:pt x="2923" y="1279"/>
                  <a:pt x="2924" y="1279"/>
                  <a:pt x="2924" y="1279"/>
                </a:cubicBezTo>
                <a:cubicBezTo>
                  <a:pt x="2924" y="1280"/>
                  <a:pt x="2924" y="1280"/>
                  <a:pt x="2925" y="1280"/>
                </a:cubicBezTo>
                <a:cubicBezTo>
                  <a:pt x="2925" y="1281"/>
                  <a:pt x="2925" y="1281"/>
                  <a:pt x="2925" y="1281"/>
                </a:cubicBezTo>
                <a:cubicBezTo>
                  <a:pt x="2926" y="1282"/>
                  <a:pt x="2925" y="1283"/>
                  <a:pt x="2925" y="1283"/>
                </a:cubicBezTo>
                <a:cubicBezTo>
                  <a:pt x="2926" y="1284"/>
                  <a:pt x="2926" y="1284"/>
                  <a:pt x="2926" y="1284"/>
                </a:cubicBezTo>
                <a:cubicBezTo>
                  <a:pt x="2926" y="1285"/>
                  <a:pt x="2926" y="1285"/>
                  <a:pt x="2927" y="1285"/>
                </a:cubicBezTo>
                <a:cubicBezTo>
                  <a:pt x="2927" y="1286"/>
                  <a:pt x="2927" y="1286"/>
                  <a:pt x="2928" y="1286"/>
                </a:cubicBezTo>
                <a:cubicBezTo>
                  <a:pt x="2928" y="1286"/>
                  <a:pt x="2928" y="1285"/>
                  <a:pt x="2928" y="1284"/>
                </a:cubicBezTo>
                <a:cubicBezTo>
                  <a:pt x="2928" y="1284"/>
                  <a:pt x="2928" y="1285"/>
                  <a:pt x="2928" y="1285"/>
                </a:cubicBezTo>
                <a:cubicBezTo>
                  <a:pt x="2928" y="1285"/>
                  <a:pt x="2929" y="1285"/>
                  <a:pt x="2929" y="1286"/>
                </a:cubicBezTo>
                <a:cubicBezTo>
                  <a:pt x="2929" y="1286"/>
                  <a:pt x="2929" y="1286"/>
                  <a:pt x="2929" y="1286"/>
                </a:cubicBezTo>
                <a:cubicBezTo>
                  <a:pt x="2928" y="1286"/>
                  <a:pt x="2928" y="1286"/>
                  <a:pt x="2928" y="1286"/>
                </a:cubicBezTo>
                <a:cubicBezTo>
                  <a:pt x="2928" y="1287"/>
                  <a:pt x="2928" y="1287"/>
                  <a:pt x="2927" y="1287"/>
                </a:cubicBezTo>
                <a:cubicBezTo>
                  <a:pt x="2927" y="1287"/>
                  <a:pt x="2927" y="1287"/>
                  <a:pt x="2926" y="1286"/>
                </a:cubicBezTo>
                <a:cubicBezTo>
                  <a:pt x="2926" y="1286"/>
                  <a:pt x="2926" y="1286"/>
                  <a:pt x="2926" y="1286"/>
                </a:cubicBezTo>
                <a:cubicBezTo>
                  <a:pt x="2925" y="1285"/>
                  <a:pt x="2926" y="1285"/>
                  <a:pt x="2925" y="1284"/>
                </a:cubicBezTo>
                <a:cubicBezTo>
                  <a:pt x="2925" y="1284"/>
                  <a:pt x="2925" y="1284"/>
                  <a:pt x="2925" y="1284"/>
                </a:cubicBezTo>
                <a:cubicBezTo>
                  <a:pt x="2925" y="1283"/>
                  <a:pt x="2925" y="1283"/>
                  <a:pt x="2925" y="1282"/>
                </a:cubicBezTo>
                <a:cubicBezTo>
                  <a:pt x="2924" y="1282"/>
                  <a:pt x="2924" y="1282"/>
                  <a:pt x="2924" y="1282"/>
                </a:cubicBezTo>
                <a:cubicBezTo>
                  <a:pt x="2924" y="1281"/>
                  <a:pt x="2923" y="1281"/>
                  <a:pt x="2923" y="1281"/>
                </a:cubicBezTo>
                <a:cubicBezTo>
                  <a:pt x="2923" y="1280"/>
                  <a:pt x="2923" y="1280"/>
                  <a:pt x="2922" y="1280"/>
                </a:cubicBezTo>
                <a:cubicBezTo>
                  <a:pt x="2922" y="1280"/>
                  <a:pt x="2922" y="1280"/>
                  <a:pt x="2922" y="1280"/>
                </a:cubicBezTo>
                <a:cubicBezTo>
                  <a:pt x="2921" y="1279"/>
                  <a:pt x="2922" y="1279"/>
                  <a:pt x="2921" y="1279"/>
                </a:cubicBezTo>
                <a:cubicBezTo>
                  <a:pt x="2921" y="1278"/>
                  <a:pt x="2921" y="1278"/>
                  <a:pt x="2921" y="1278"/>
                </a:cubicBezTo>
                <a:cubicBezTo>
                  <a:pt x="2920" y="1278"/>
                  <a:pt x="2920" y="1278"/>
                  <a:pt x="2920" y="1278"/>
                </a:cubicBezTo>
                <a:cubicBezTo>
                  <a:pt x="2920" y="1278"/>
                  <a:pt x="2919" y="1278"/>
                  <a:pt x="2919" y="1278"/>
                </a:cubicBezTo>
                <a:cubicBezTo>
                  <a:pt x="2919" y="1278"/>
                  <a:pt x="2918" y="1277"/>
                  <a:pt x="2919" y="1277"/>
                </a:cubicBezTo>
                <a:cubicBezTo>
                  <a:pt x="2919" y="1277"/>
                  <a:pt x="2919" y="1277"/>
                  <a:pt x="2919" y="1276"/>
                </a:cubicBezTo>
                <a:cubicBezTo>
                  <a:pt x="2920" y="1276"/>
                  <a:pt x="2920" y="1276"/>
                  <a:pt x="2920" y="1275"/>
                </a:cubicBezTo>
                <a:cubicBezTo>
                  <a:pt x="2920" y="1275"/>
                  <a:pt x="2921" y="1275"/>
                  <a:pt x="2921" y="1274"/>
                </a:cubicBezTo>
                <a:cubicBezTo>
                  <a:pt x="2921" y="1274"/>
                  <a:pt x="2920" y="1274"/>
                  <a:pt x="2920" y="1274"/>
                </a:cubicBezTo>
                <a:cubicBezTo>
                  <a:pt x="2920" y="1274"/>
                  <a:pt x="2920" y="1274"/>
                  <a:pt x="2920" y="1274"/>
                </a:cubicBezTo>
                <a:cubicBezTo>
                  <a:pt x="2920" y="1273"/>
                  <a:pt x="2920" y="1273"/>
                  <a:pt x="2919" y="1273"/>
                </a:cubicBezTo>
                <a:cubicBezTo>
                  <a:pt x="2919" y="1273"/>
                  <a:pt x="2919" y="1272"/>
                  <a:pt x="2918" y="1273"/>
                </a:cubicBezTo>
                <a:cubicBezTo>
                  <a:pt x="2918" y="1273"/>
                  <a:pt x="2918" y="1273"/>
                  <a:pt x="2918" y="1273"/>
                </a:cubicBezTo>
                <a:cubicBezTo>
                  <a:pt x="2917" y="1273"/>
                  <a:pt x="2917" y="1273"/>
                  <a:pt x="2917" y="1273"/>
                </a:cubicBezTo>
                <a:cubicBezTo>
                  <a:pt x="2916" y="1273"/>
                  <a:pt x="2916" y="1274"/>
                  <a:pt x="2916" y="1275"/>
                </a:cubicBezTo>
                <a:cubicBezTo>
                  <a:pt x="2916" y="1275"/>
                  <a:pt x="2916" y="1275"/>
                  <a:pt x="2916" y="1275"/>
                </a:cubicBezTo>
                <a:cubicBezTo>
                  <a:pt x="2916" y="1276"/>
                  <a:pt x="2916" y="1276"/>
                  <a:pt x="2916" y="1276"/>
                </a:cubicBezTo>
                <a:cubicBezTo>
                  <a:pt x="2916" y="1276"/>
                  <a:pt x="2916" y="1276"/>
                  <a:pt x="2916" y="1277"/>
                </a:cubicBezTo>
                <a:cubicBezTo>
                  <a:pt x="2916" y="1277"/>
                  <a:pt x="2917" y="1277"/>
                  <a:pt x="2916" y="1277"/>
                </a:cubicBezTo>
                <a:cubicBezTo>
                  <a:pt x="2916" y="1277"/>
                  <a:pt x="2916" y="1277"/>
                  <a:pt x="2916" y="1276"/>
                </a:cubicBezTo>
                <a:cubicBezTo>
                  <a:pt x="2916" y="1276"/>
                  <a:pt x="2916" y="1276"/>
                  <a:pt x="2915" y="1276"/>
                </a:cubicBezTo>
                <a:cubicBezTo>
                  <a:pt x="2915" y="1275"/>
                  <a:pt x="2915" y="1274"/>
                  <a:pt x="2914" y="1274"/>
                </a:cubicBezTo>
                <a:cubicBezTo>
                  <a:pt x="2914" y="1274"/>
                  <a:pt x="2914" y="1274"/>
                  <a:pt x="2913" y="1273"/>
                </a:cubicBezTo>
                <a:cubicBezTo>
                  <a:pt x="2913" y="1273"/>
                  <a:pt x="2913" y="1272"/>
                  <a:pt x="2913" y="1272"/>
                </a:cubicBezTo>
                <a:cubicBezTo>
                  <a:pt x="2912" y="1272"/>
                  <a:pt x="2912" y="1272"/>
                  <a:pt x="2912" y="1272"/>
                </a:cubicBezTo>
                <a:cubicBezTo>
                  <a:pt x="2911" y="1272"/>
                  <a:pt x="2909" y="1271"/>
                  <a:pt x="2909" y="1272"/>
                </a:cubicBezTo>
                <a:cubicBezTo>
                  <a:pt x="2909" y="1272"/>
                  <a:pt x="2909" y="1272"/>
                  <a:pt x="2909" y="1272"/>
                </a:cubicBezTo>
                <a:cubicBezTo>
                  <a:pt x="2909" y="1272"/>
                  <a:pt x="2909" y="1273"/>
                  <a:pt x="2909" y="1273"/>
                </a:cubicBezTo>
                <a:cubicBezTo>
                  <a:pt x="2909" y="1273"/>
                  <a:pt x="2909" y="1273"/>
                  <a:pt x="2909" y="1273"/>
                </a:cubicBezTo>
                <a:cubicBezTo>
                  <a:pt x="2909" y="1273"/>
                  <a:pt x="2910" y="1273"/>
                  <a:pt x="2910" y="1274"/>
                </a:cubicBezTo>
                <a:cubicBezTo>
                  <a:pt x="2909" y="1274"/>
                  <a:pt x="2909" y="1273"/>
                  <a:pt x="2909" y="1273"/>
                </a:cubicBezTo>
                <a:cubicBezTo>
                  <a:pt x="2908" y="1273"/>
                  <a:pt x="2908" y="1273"/>
                  <a:pt x="2908" y="1273"/>
                </a:cubicBezTo>
                <a:cubicBezTo>
                  <a:pt x="2907" y="1273"/>
                  <a:pt x="2907" y="1273"/>
                  <a:pt x="2907" y="1272"/>
                </a:cubicBezTo>
                <a:cubicBezTo>
                  <a:pt x="2907" y="1272"/>
                  <a:pt x="2907" y="1272"/>
                  <a:pt x="2906" y="1272"/>
                </a:cubicBezTo>
                <a:cubicBezTo>
                  <a:pt x="2906" y="1271"/>
                  <a:pt x="2905" y="1271"/>
                  <a:pt x="2905" y="1270"/>
                </a:cubicBezTo>
                <a:cubicBezTo>
                  <a:pt x="2904" y="1270"/>
                  <a:pt x="2904" y="1270"/>
                  <a:pt x="2904" y="1269"/>
                </a:cubicBezTo>
                <a:cubicBezTo>
                  <a:pt x="2904" y="1269"/>
                  <a:pt x="2904" y="1269"/>
                  <a:pt x="2904" y="1269"/>
                </a:cubicBezTo>
                <a:cubicBezTo>
                  <a:pt x="2904" y="1268"/>
                  <a:pt x="2903" y="1268"/>
                  <a:pt x="2903" y="1268"/>
                </a:cubicBezTo>
                <a:cubicBezTo>
                  <a:pt x="2903" y="1267"/>
                  <a:pt x="2903" y="1267"/>
                  <a:pt x="2902" y="1267"/>
                </a:cubicBezTo>
                <a:cubicBezTo>
                  <a:pt x="2902" y="1267"/>
                  <a:pt x="2902" y="1267"/>
                  <a:pt x="2901" y="1267"/>
                </a:cubicBezTo>
                <a:cubicBezTo>
                  <a:pt x="2901" y="1267"/>
                  <a:pt x="2901" y="1268"/>
                  <a:pt x="2901" y="1267"/>
                </a:cubicBezTo>
                <a:cubicBezTo>
                  <a:pt x="2900" y="1267"/>
                  <a:pt x="2900" y="1267"/>
                  <a:pt x="2900" y="1266"/>
                </a:cubicBezTo>
                <a:cubicBezTo>
                  <a:pt x="2900" y="1266"/>
                  <a:pt x="2900" y="1266"/>
                  <a:pt x="2900" y="1265"/>
                </a:cubicBezTo>
                <a:cubicBezTo>
                  <a:pt x="2900" y="1265"/>
                  <a:pt x="2900" y="1264"/>
                  <a:pt x="2899" y="1264"/>
                </a:cubicBezTo>
                <a:cubicBezTo>
                  <a:pt x="2899" y="1263"/>
                  <a:pt x="2898" y="1263"/>
                  <a:pt x="2897" y="1262"/>
                </a:cubicBezTo>
                <a:cubicBezTo>
                  <a:pt x="2897" y="1262"/>
                  <a:pt x="2896" y="1261"/>
                  <a:pt x="2896" y="1261"/>
                </a:cubicBezTo>
                <a:cubicBezTo>
                  <a:pt x="2895" y="1260"/>
                  <a:pt x="2894" y="1260"/>
                  <a:pt x="2894" y="1259"/>
                </a:cubicBezTo>
                <a:cubicBezTo>
                  <a:pt x="2893" y="1258"/>
                  <a:pt x="2892" y="1257"/>
                  <a:pt x="2892" y="1257"/>
                </a:cubicBezTo>
                <a:cubicBezTo>
                  <a:pt x="2891" y="1256"/>
                  <a:pt x="2890" y="1256"/>
                  <a:pt x="2890" y="1256"/>
                </a:cubicBezTo>
                <a:cubicBezTo>
                  <a:pt x="2889" y="1256"/>
                  <a:pt x="2887" y="1255"/>
                  <a:pt x="2886" y="1254"/>
                </a:cubicBezTo>
                <a:cubicBezTo>
                  <a:pt x="2885" y="1253"/>
                  <a:pt x="2885" y="1253"/>
                  <a:pt x="2884" y="1252"/>
                </a:cubicBezTo>
                <a:cubicBezTo>
                  <a:pt x="2884" y="1251"/>
                  <a:pt x="2883" y="1251"/>
                  <a:pt x="2882" y="1251"/>
                </a:cubicBezTo>
                <a:cubicBezTo>
                  <a:pt x="2882" y="1251"/>
                  <a:pt x="2882" y="1250"/>
                  <a:pt x="2881" y="1250"/>
                </a:cubicBezTo>
                <a:cubicBezTo>
                  <a:pt x="2881" y="1250"/>
                  <a:pt x="2880" y="1250"/>
                  <a:pt x="2880" y="1250"/>
                </a:cubicBezTo>
                <a:cubicBezTo>
                  <a:pt x="2879" y="1249"/>
                  <a:pt x="2880" y="1249"/>
                  <a:pt x="2880" y="1248"/>
                </a:cubicBezTo>
                <a:cubicBezTo>
                  <a:pt x="2881" y="1248"/>
                  <a:pt x="2880" y="1247"/>
                  <a:pt x="2880" y="1247"/>
                </a:cubicBezTo>
                <a:cubicBezTo>
                  <a:pt x="2880" y="1247"/>
                  <a:pt x="2879" y="1247"/>
                  <a:pt x="2879" y="1246"/>
                </a:cubicBezTo>
                <a:cubicBezTo>
                  <a:pt x="2879" y="1246"/>
                  <a:pt x="2878" y="1246"/>
                  <a:pt x="2878" y="1245"/>
                </a:cubicBezTo>
                <a:cubicBezTo>
                  <a:pt x="2878" y="1245"/>
                  <a:pt x="2877" y="1245"/>
                  <a:pt x="2877" y="1245"/>
                </a:cubicBezTo>
                <a:cubicBezTo>
                  <a:pt x="2877" y="1245"/>
                  <a:pt x="2877" y="1244"/>
                  <a:pt x="2877" y="1244"/>
                </a:cubicBezTo>
                <a:cubicBezTo>
                  <a:pt x="2877" y="1244"/>
                  <a:pt x="2877" y="1244"/>
                  <a:pt x="2877" y="1244"/>
                </a:cubicBezTo>
                <a:cubicBezTo>
                  <a:pt x="2877" y="1244"/>
                  <a:pt x="2877" y="1244"/>
                  <a:pt x="2877" y="1243"/>
                </a:cubicBezTo>
                <a:cubicBezTo>
                  <a:pt x="2877" y="1243"/>
                  <a:pt x="2877" y="1242"/>
                  <a:pt x="2877" y="1242"/>
                </a:cubicBezTo>
                <a:cubicBezTo>
                  <a:pt x="2876" y="1241"/>
                  <a:pt x="2876" y="1241"/>
                  <a:pt x="2875" y="1240"/>
                </a:cubicBezTo>
                <a:cubicBezTo>
                  <a:pt x="2875" y="1240"/>
                  <a:pt x="2874" y="1239"/>
                  <a:pt x="2874" y="1239"/>
                </a:cubicBezTo>
                <a:cubicBezTo>
                  <a:pt x="2873" y="1238"/>
                  <a:pt x="2872" y="1236"/>
                  <a:pt x="2871" y="1237"/>
                </a:cubicBezTo>
                <a:cubicBezTo>
                  <a:pt x="2870" y="1237"/>
                  <a:pt x="2870" y="1237"/>
                  <a:pt x="2870" y="1237"/>
                </a:cubicBezTo>
                <a:cubicBezTo>
                  <a:pt x="2870" y="1238"/>
                  <a:pt x="2869" y="1238"/>
                  <a:pt x="2869" y="1238"/>
                </a:cubicBezTo>
                <a:cubicBezTo>
                  <a:pt x="2869" y="1238"/>
                  <a:pt x="2868" y="1238"/>
                  <a:pt x="2868" y="1238"/>
                </a:cubicBezTo>
                <a:cubicBezTo>
                  <a:pt x="2868" y="1238"/>
                  <a:pt x="2867" y="1238"/>
                  <a:pt x="2867" y="1237"/>
                </a:cubicBezTo>
                <a:cubicBezTo>
                  <a:pt x="2867" y="1237"/>
                  <a:pt x="2867" y="1237"/>
                  <a:pt x="2867" y="1237"/>
                </a:cubicBezTo>
                <a:cubicBezTo>
                  <a:pt x="2866" y="1237"/>
                  <a:pt x="2866" y="1237"/>
                  <a:pt x="2865" y="1237"/>
                </a:cubicBezTo>
                <a:cubicBezTo>
                  <a:pt x="2865" y="1237"/>
                  <a:pt x="2865" y="1236"/>
                  <a:pt x="2864" y="1236"/>
                </a:cubicBezTo>
                <a:cubicBezTo>
                  <a:pt x="2863" y="1237"/>
                  <a:pt x="2863" y="1237"/>
                  <a:pt x="2862" y="1237"/>
                </a:cubicBezTo>
                <a:cubicBezTo>
                  <a:pt x="2862" y="1237"/>
                  <a:pt x="2861" y="1237"/>
                  <a:pt x="2860" y="1237"/>
                </a:cubicBezTo>
                <a:cubicBezTo>
                  <a:pt x="2859" y="1237"/>
                  <a:pt x="2858" y="1237"/>
                  <a:pt x="2858" y="1237"/>
                </a:cubicBezTo>
                <a:cubicBezTo>
                  <a:pt x="2857" y="1236"/>
                  <a:pt x="2857" y="1236"/>
                  <a:pt x="2857" y="1236"/>
                </a:cubicBezTo>
                <a:cubicBezTo>
                  <a:pt x="2857" y="1236"/>
                  <a:pt x="2856" y="1236"/>
                  <a:pt x="2856" y="1236"/>
                </a:cubicBezTo>
                <a:cubicBezTo>
                  <a:pt x="2856" y="1236"/>
                  <a:pt x="2855" y="1236"/>
                  <a:pt x="2855" y="1235"/>
                </a:cubicBezTo>
                <a:cubicBezTo>
                  <a:pt x="2854" y="1235"/>
                  <a:pt x="2854" y="1235"/>
                  <a:pt x="2853" y="1234"/>
                </a:cubicBezTo>
                <a:cubicBezTo>
                  <a:pt x="2853" y="1234"/>
                  <a:pt x="2852" y="1234"/>
                  <a:pt x="2852" y="1234"/>
                </a:cubicBezTo>
                <a:cubicBezTo>
                  <a:pt x="2852" y="1233"/>
                  <a:pt x="2851" y="1233"/>
                  <a:pt x="2851" y="1233"/>
                </a:cubicBezTo>
                <a:cubicBezTo>
                  <a:pt x="2850" y="1233"/>
                  <a:pt x="2850" y="1233"/>
                  <a:pt x="2849" y="1233"/>
                </a:cubicBezTo>
                <a:cubicBezTo>
                  <a:pt x="2848" y="1233"/>
                  <a:pt x="2848" y="1232"/>
                  <a:pt x="2847" y="1233"/>
                </a:cubicBezTo>
                <a:cubicBezTo>
                  <a:pt x="2847" y="1233"/>
                  <a:pt x="2847" y="1233"/>
                  <a:pt x="2847" y="1233"/>
                </a:cubicBezTo>
                <a:cubicBezTo>
                  <a:pt x="2846" y="1233"/>
                  <a:pt x="2846" y="1233"/>
                  <a:pt x="2846" y="1233"/>
                </a:cubicBezTo>
                <a:cubicBezTo>
                  <a:pt x="2846" y="1233"/>
                  <a:pt x="2846" y="1234"/>
                  <a:pt x="2846" y="1234"/>
                </a:cubicBezTo>
                <a:cubicBezTo>
                  <a:pt x="2845" y="1235"/>
                  <a:pt x="2846" y="1236"/>
                  <a:pt x="2846" y="1237"/>
                </a:cubicBezTo>
                <a:cubicBezTo>
                  <a:pt x="2847" y="1237"/>
                  <a:pt x="2847" y="1238"/>
                  <a:pt x="2848" y="1239"/>
                </a:cubicBezTo>
                <a:cubicBezTo>
                  <a:pt x="2848" y="1240"/>
                  <a:pt x="2849" y="1241"/>
                  <a:pt x="2849" y="1243"/>
                </a:cubicBezTo>
                <a:cubicBezTo>
                  <a:pt x="2850" y="1243"/>
                  <a:pt x="2851" y="1244"/>
                  <a:pt x="2852" y="1245"/>
                </a:cubicBezTo>
                <a:cubicBezTo>
                  <a:pt x="2853" y="1246"/>
                  <a:pt x="2853" y="1247"/>
                  <a:pt x="2854" y="1248"/>
                </a:cubicBezTo>
                <a:cubicBezTo>
                  <a:pt x="2855" y="1249"/>
                  <a:pt x="2857" y="1251"/>
                  <a:pt x="2858" y="1252"/>
                </a:cubicBezTo>
                <a:cubicBezTo>
                  <a:pt x="2859" y="1252"/>
                  <a:pt x="2859" y="1253"/>
                  <a:pt x="2860" y="1253"/>
                </a:cubicBezTo>
                <a:cubicBezTo>
                  <a:pt x="2861" y="1254"/>
                  <a:pt x="2861" y="1254"/>
                  <a:pt x="2862" y="1255"/>
                </a:cubicBezTo>
                <a:cubicBezTo>
                  <a:pt x="2863" y="1255"/>
                  <a:pt x="2864" y="1255"/>
                  <a:pt x="2864" y="1256"/>
                </a:cubicBezTo>
                <a:cubicBezTo>
                  <a:pt x="2865" y="1256"/>
                  <a:pt x="2866" y="1257"/>
                  <a:pt x="2866" y="1257"/>
                </a:cubicBezTo>
                <a:cubicBezTo>
                  <a:pt x="2867" y="1258"/>
                  <a:pt x="2867" y="1259"/>
                  <a:pt x="2868" y="1259"/>
                </a:cubicBezTo>
                <a:cubicBezTo>
                  <a:pt x="2869" y="1260"/>
                  <a:pt x="2869" y="1260"/>
                  <a:pt x="2870" y="1261"/>
                </a:cubicBezTo>
                <a:cubicBezTo>
                  <a:pt x="2871" y="1262"/>
                  <a:pt x="2871" y="1263"/>
                  <a:pt x="2872" y="1263"/>
                </a:cubicBezTo>
                <a:cubicBezTo>
                  <a:pt x="2872" y="1264"/>
                  <a:pt x="2873" y="1264"/>
                  <a:pt x="2873" y="1265"/>
                </a:cubicBezTo>
                <a:cubicBezTo>
                  <a:pt x="2873" y="1266"/>
                  <a:pt x="2873" y="1267"/>
                  <a:pt x="2873" y="1267"/>
                </a:cubicBezTo>
                <a:cubicBezTo>
                  <a:pt x="2873" y="1268"/>
                  <a:pt x="2873" y="1268"/>
                  <a:pt x="2873" y="1269"/>
                </a:cubicBezTo>
                <a:cubicBezTo>
                  <a:pt x="2874" y="1269"/>
                  <a:pt x="2874" y="1269"/>
                  <a:pt x="2874" y="1270"/>
                </a:cubicBezTo>
                <a:cubicBezTo>
                  <a:pt x="2874" y="1270"/>
                  <a:pt x="2874" y="1271"/>
                  <a:pt x="2874" y="1271"/>
                </a:cubicBezTo>
                <a:cubicBezTo>
                  <a:pt x="2875" y="1272"/>
                  <a:pt x="2877" y="1271"/>
                  <a:pt x="2878" y="1272"/>
                </a:cubicBezTo>
                <a:cubicBezTo>
                  <a:pt x="2878" y="1272"/>
                  <a:pt x="2879" y="1273"/>
                  <a:pt x="2880" y="1273"/>
                </a:cubicBezTo>
                <a:cubicBezTo>
                  <a:pt x="2880" y="1273"/>
                  <a:pt x="2881" y="1273"/>
                  <a:pt x="2882" y="1274"/>
                </a:cubicBezTo>
                <a:cubicBezTo>
                  <a:pt x="2883" y="1274"/>
                  <a:pt x="2883" y="1275"/>
                  <a:pt x="2884" y="1276"/>
                </a:cubicBezTo>
                <a:cubicBezTo>
                  <a:pt x="2884" y="1276"/>
                  <a:pt x="2885" y="1276"/>
                  <a:pt x="2886" y="1277"/>
                </a:cubicBezTo>
                <a:cubicBezTo>
                  <a:pt x="2886" y="1277"/>
                  <a:pt x="2886" y="1278"/>
                  <a:pt x="2886" y="1279"/>
                </a:cubicBezTo>
                <a:cubicBezTo>
                  <a:pt x="2886" y="1280"/>
                  <a:pt x="2886" y="1281"/>
                  <a:pt x="2887" y="1282"/>
                </a:cubicBezTo>
                <a:cubicBezTo>
                  <a:pt x="2887" y="1283"/>
                  <a:pt x="2888" y="1285"/>
                  <a:pt x="2888" y="1287"/>
                </a:cubicBezTo>
                <a:cubicBezTo>
                  <a:pt x="2888" y="1288"/>
                  <a:pt x="2889" y="1288"/>
                  <a:pt x="2889" y="1289"/>
                </a:cubicBezTo>
                <a:cubicBezTo>
                  <a:pt x="2889" y="1290"/>
                  <a:pt x="2889" y="1291"/>
                  <a:pt x="2890" y="1292"/>
                </a:cubicBezTo>
                <a:cubicBezTo>
                  <a:pt x="2890" y="1292"/>
                  <a:pt x="2890" y="1292"/>
                  <a:pt x="2890" y="1293"/>
                </a:cubicBezTo>
                <a:cubicBezTo>
                  <a:pt x="2890" y="1293"/>
                  <a:pt x="2890" y="1293"/>
                  <a:pt x="2890" y="1294"/>
                </a:cubicBezTo>
                <a:cubicBezTo>
                  <a:pt x="2891" y="1294"/>
                  <a:pt x="2891" y="1294"/>
                  <a:pt x="2892" y="1294"/>
                </a:cubicBezTo>
                <a:cubicBezTo>
                  <a:pt x="2893" y="1294"/>
                  <a:pt x="2893" y="1295"/>
                  <a:pt x="2894" y="1295"/>
                </a:cubicBezTo>
                <a:cubicBezTo>
                  <a:pt x="2894" y="1295"/>
                  <a:pt x="2895" y="1295"/>
                  <a:pt x="2895" y="1296"/>
                </a:cubicBezTo>
                <a:cubicBezTo>
                  <a:pt x="2896" y="1297"/>
                  <a:pt x="2896" y="1297"/>
                  <a:pt x="2897" y="1298"/>
                </a:cubicBezTo>
                <a:cubicBezTo>
                  <a:pt x="2897" y="1298"/>
                  <a:pt x="2897" y="1299"/>
                  <a:pt x="2898" y="1299"/>
                </a:cubicBezTo>
                <a:cubicBezTo>
                  <a:pt x="2898" y="1300"/>
                  <a:pt x="2898" y="1300"/>
                  <a:pt x="2899" y="1301"/>
                </a:cubicBezTo>
                <a:cubicBezTo>
                  <a:pt x="2899" y="1302"/>
                  <a:pt x="2900" y="1302"/>
                  <a:pt x="2901" y="1303"/>
                </a:cubicBezTo>
                <a:cubicBezTo>
                  <a:pt x="2901" y="1303"/>
                  <a:pt x="2902" y="1304"/>
                  <a:pt x="2902" y="1305"/>
                </a:cubicBezTo>
                <a:cubicBezTo>
                  <a:pt x="2903" y="1305"/>
                  <a:pt x="2903" y="1306"/>
                  <a:pt x="2904" y="1306"/>
                </a:cubicBezTo>
                <a:cubicBezTo>
                  <a:pt x="2904" y="1307"/>
                  <a:pt x="2904" y="1308"/>
                  <a:pt x="2904" y="1309"/>
                </a:cubicBezTo>
                <a:cubicBezTo>
                  <a:pt x="2904" y="1310"/>
                  <a:pt x="2904" y="1311"/>
                  <a:pt x="2905" y="1311"/>
                </a:cubicBezTo>
                <a:cubicBezTo>
                  <a:pt x="2905" y="1312"/>
                  <a:pt x="2906" y="1313"/>
                  <a:pt x="2906" y="1314"/>
                </a:cubicBezTo>
                <a:cubicBezTo>
                  <a:pt x="2907" y="1315"/>
                  <a:pt x="2909" y="1317"/>
                  <a:pt x="2910" y="1318"/>
                </a:cubicBezTo>
                <a:cubicBezTo>
                  <a:pt x="2911" y="1320"/>
                  <a:pt x="2911" y="1322"/>
                  <a:pt x="2911" y="1323"/>
                </a:cubicBezTo>
                <a:cubicBezTo>
                  <a:pt x="2912" y="1327"/>
                  <a:pt x="2915" y="1330"/>
                  <a:pt x="2918" y="1333"/>
                </a:cubicBezTo>
                <a:cubicBezTo>
                  <a:pt x="2920" y="1335"/>
                  <a:pt x="2921" y="1336"/>
                  <a:pt x="2923" y="1337"/>
                </a:cubicBezTo>
                <a:cubicBezTo>
                  <a:pt x="2924" y="1338"/>
                  <a:pt x="2925" y="1339"/>
                  <a:pt x="2926" y="1341"/>
                </a:cubicBezTo>
                <a:cubicBezTo>
                  <a:pt x="2926" y="1342"/>
                  <a:pt x="2928" y="1343"/>
                  <a:pt x="2929" y="1344"/>
                </a:cubicBezTo>
                <a:cubicBezTo>
                  <a:pt x="2930" y="1344"/>
                  <a:pt x="2930" y="1345"/>
                  <a:pt x="2931" y="1346"/>
                </a:cubicBezTo>
                <a:cubicBezTo>
                  <a:pt x="2931" y="1347"/>
                  <a:pt x="2932" y="1347"/>
                  <a:pt x="2933" y="1347"/>
                </a:cubicBezTo>
                <a:cubicBezTo>
                  <a:pt x="2934" y="1347"/>
                  <a:pt x="2934" y="1348"/>
                  <a:pt x="2935" y="1348"/>
                </a:cubicBezTo>
                <a:cubicBezTo>
                  <a:pt x="2935" y="1349"/>
                  <a:pt x="2936" y="1349"/>
                  <a:pt x="2937" y="1350"/>
                </a:cubicBezTo>
                <a:cubicBezTo>
                  <a:pt x="2937" y="1350"/>
                  <a:pt x="2938" y="1351"/>
                  <a:pt x="2939" y="1351"/>
                </a:cubicBezTo>
                <a:cubicBezTo>
                  <a:pt x="2939" y="1352"/>
                  <a:pt x="2940" y="1352"/>
                  <a:pt x="2940" y="1353"/>
                </a:cubicBezTo>
                <a:cubicBezTo>
                  <a:pt x="2941" y="1353"/>
                  <a:pt x="2942" y="1354"/>
                  <a:pt x="2943" y="1355"/>
                </a:cubicBezTo>
                <a:cubicBezTo>
                  <a:pt x="2944" y="1356"/>
                  <a:pt x="2944" y="1356"/>
                  <a:pt x="2945" y="1357"/>
                </a:cubicBezTo>
                <a:cubicBezTo>
                  <a:pt x="2946" y="1357"/>
                  <a:pt x="2946" y="1358"/>
                  <a:pt x="2947" y="1359"/>
                </a:cubicBezTo>
                <a:cubicBezTo>
                  <a:pt x="2947" y="1359"/>
                  <a:pt x="2947" y="1360"/>
                  <a:pt x="2948" y="1361"/>
                </a:cubicBezTo>
                <a:cubicBezTo>
                  <a:pt x="2948" y="1361"/>
                  <a:pt x="2949" y="1361"/>
                  <a:pt x="2950" y="1361"/>
                </a:cubicBezTo>
                <a:cubicBezTo>
                  <a:pt x="2950" y="1362"/>
                  <a:pt x="2950" y="1362"/>
                  <a:pt x="2950" y="1362"/>
                </a:cubicBezTo>
                <a:cubicBezTo>
                  <a:pt x="2950" y="1363"/>
                  <a:pt x="2951" y="1363"/>
                  <a:pt x="2951" y="1363"/>
                </a:cubicBezTo>
                <a:cubicBezTo>
                  <a:pt x="2951" y="1364"/>
                  <a:pt x="2952" y="1365"/>
                  <a:pt x="2952" y="1365"/>
                </a:cubicBezTo>
                <a:cubicBezTo>
                  <a:pt x="2953" y="1365"/>
                  <a:pt x="2953" y="1363"/>
                  <a:pt x="2953" y="1363"/>
                </a:cubicBezTo>
                <a:cubicBezTo>
                  <a:pt x="2953" y="1362"/>
                  <a:pt x="2952" y="1362"/>
                  <a:pt x="2952" y="1361"/>
                </a:cubicBezTo>
                <a:cubicBezTo>
                  <a:pt x="2952" y="1360"/>
                  <a:pt x="2953" y="1359"/>
                  <a:pt x="2954" y="1360"/>
                </a:cubicBezTo>
                <a:cubicBezTo>
                  <a:pt x="2954" y="1360"/>
                  <a:pt x="2954" y="1360"/>
                  <a:pt x="2955" y="1361"/>
                </a:cubicBezTo>
                <a:cubicBezTo>
                  <a:pt x="2955" y="1361"/>
                  <a:pt x="2955" y="1361"/>
                  <a:pt x="2956" y="1361"/>
                </a:cubicBezTo>
                <a:cubicBezTo>
                  <a:pt x="2956" y="1362"/>
                  <a:pt x="2956" y="1362"/>
                  <a:pt x="2957" y="1362"/>
                </a:cubicBezTo>
                <a:cubicBezTo>
                  <a:pt x="2957" y="1362"/>
                  <a:pt x="2957" y="1362"/>
                  <a:pt x="2958" y="1362"/>
                </a:cubicBezTo>
                <a:cubicBezTo>
                  <a:pt x="2958" y="1362"/>
                  <a:pt x="2959" y="1363"/>
                  <a:pt x="2959" y="1362"/>
                </a:cubicBezTo>
                <a:cubicBezTo>
                  <a:pt x="2960" y="1362"/>
                  <a:pt x="2960" y="1361"/>
                  <a:pt x="2960" y="1360"/>
                </a:cubicBezTo>
                <a:cubicBezTo>
                  <a:pt x="2960" y="1360"/>
                  <a:pt x="2961" y="1360"/>
                  <a:pt x="2962" y="1360"/>
                </a:cubicBezTo>
                <a:cubicBezTo>
                  <a:pt x="2962" y="1360"/>
                  <a:pt x="2962" y="1361"/>
                  <a:pt x="2962" y="1361"/>
                </a:cubicBezTo>
                <a:cubicBezTo>
                  <a:pt x="2962" y="1361"/>
                  <a:pt x="2963" y="1362"/>
                  <a:pt x="2963" y="1362"/>
                </a:cubicBezTo>
                <a:cubicBezTo>
                  <a:pt x="2963" y="1362"/>
                  <a:pt x="2963" y="1362"/>
                  <a:pt x="2964" y="1362"/>
                </a:cubicBezTo>
                <a:close/>
                <a:moveTo>
                  <a:pt x="1278" y="471"/>
                </a:moveTo>
                <a:cubicBezTo>
                  <a:pt x="1278" y="471"/>
                  <a:pt x="1278" y="472"/>
                  <a:pt x="1279" y="471"/>
                </a:cubicBezTo>
                <a:cubicBezTo>
                  <a:pt x="1279" y="471"/>
                  <a:pt x="1279" y="470"/>
                  <a:pt x="1278" y="470"/>
                </a:cubicBezTo>
                <a:cubicBezTo>
                  <a:pt x="1278" y="470"/>
                  <a:pt x="1278" y="470"/>
                  <a:pt x="1278" y="471"/>
                </a:cubicBezTo>
                <a:close/>
                <a:moveTo>
                  <a:pt x="1156" y="305"/>
                </a:moveTo>
                <a:cubicBezTo>
                  <a:pt x="1157" y="305"/>
                  <a:pt x="1157" y="306"/>
                  <a:pt x="1158" y="305"/>
                </a:cubicBezTo>
                <a:cubicBezTo>
                  <a:pt x="1158" y="305"/>
                  <a:pt x="1159" y="305"/>
                  <a:pt x="1159" y="305"/>
                </a:cubicBezTo>
                <a:cubicBezTo>
                  <a:pt x="1159" y="304"/>
                  <a:pt x="1160" y="304"/>
                  <a:pt x="1160" y="304"/>
                </a:cubicBezTo>
                <a:cubicBezTo>
                  <a:pt x="1161" y="303"/>
                  <a:pt x="1162" y="304"/>
                  <a:pt x="1162" y="303"/>
                </a:cubicBezTo>
                <a:cubicBezTo>
                  <a:pt x="1163" y="302"/>
                  <a:pt x="1161" y="302"/>
                  <a:pt x="1160" y="302"/>
                </a:cubicBezTo>
                <a:cubicBezTo>
                  <a:pt x="1160" y="302"/>
                  <a:pt x="1159" y="302"/>
                  <a:pt x="1158" y="302"/>
                </a:cubicBezTo>
                <a:cubicBezTo>
                  <a:pt x="1157" y="302"/>
                  <a:pt x="1157" y="302"/>
                  <a:pt x="1156" y="302"/>
                </a:cubicBezTo>
                <a:cubicBezTo>
                  <a:pt x="1156" y="301"/>
                  <a:pt x="1155" y="301"/>
                  <a:pt x="1154" y="301"/>
                </a:cubicBezTo>
                <a:cubicBezTo>
                  <a:pt x="1153" y="301"/>
                  <a:pt x="1154" y="303"/>
                  <a:pt x="1154" y="303"/>
                </a:cubicBezTo>
                <a:cubicBezTo>
                  <a:pt x="1154" y="305"/>
                  <a:pt x="1155" y="304"/>
                  <a:pt x="1156" y="305"/>
                </a:cubicBezTo>
                <a:close/>
                <a:moveTo>
                  <a:pt x="1551" y="222"/>
                </a:moveTo>
                <a:cubicBezTo>
                  <a:pt x="1552" y="222"/>
                  <a:pt x="1554" y="222"/>
                  <a:pt x="1555" y="222"/>
                </a:cubicBezTo>
                <a:cubicBezTo>
                  <a:pt x="1556" y="222"/>
                  <a:pt x="1556" y="222"/>
                  <a:pt x="1557" y="223"/>
                </a:cubicBezTo>
                <a:cubicBezTo>
                  <a:pt x="1557" y="223"/>
                  <a:pt x="1558" y="223"/>
                  <a:pt x="1559" y="223"/>
                </a:cubicBezTo>
                <a:cubicBezTo>
                  <a:pt x="1559" y="223"/>
                  <a:pt x="1559" y="223"/>
                  <a:pt x="1560" y="223"/>
                </a:cubicBezTo>
                <a:cubicBezTo>
                  <a:pt x="1560" y="223"/>
                  <a:pt x="1560" y="222"/>
                  <a:pt x="1561" y="222"/>
                </a:cubicBezTo>
                <a:cubicBezTo>
                  <a:pt x="1561" y="222"/>
                  <a:pt x="1561" y="221"/>
                  <a:pt x="1562" y="221"/>
                </a:cubicBezTo>
                <a:cubicBezTo>
                  <a:pt x="1562" y="221"/>
                  <a:pt x="1563" y="221"/>
                  <a:pt x="1563" y="220"/>
                </a:cubicBezTo>
                <a:cubicBezTo>
                  <a:pt x="1563" y="219"/>
                  <a:pt x="1563" y="218"/>
                  <a:pt x="1563" y="218"/>
                </a:cubicBezTo>
                <a:cubicBezTo>
                  <a:pt x="1562" y="217"/>
                  <a:pt x="1561" y="218"/>
                  <a:pt x="1561" y="219"/>
                </a:cubicBezTo>
                <a:cubicBezTo>
                  <a:pt x="1560" y="219"/>
                  <a:pt x="1559" y="219"/>
                  <a:pt x="1558" y="219"/>
                </a:cubicBezTo>
                <a:cubicBezTo>
                  <a:pt x="1557" y="219"/>
                  <a:pt x="1556" y="219"/>
                  <a:pt x="1556" y="219"/>
                </a:cubicBezTo>
                <a:cubicBezTo>
                  <a:pt x="1555" y="218"/>
                  <a:pt x="1555" y="217"/>
                  <a:pt x="1555" y="216"/>
                </a:cubicBezTo>
                <a:cubicBezTo>
                  <a:pt x="1556" y="216"/>
                  <a:pt x="1557" y="215"/>
                  <a:pt x="1557" y="215"/>
                </a:cubicBezTo>
                <a:cubicBezTo>
                  <a:pt x="1557" y="214"/>
                  <a:pt x="1557" y="214"/>
                  <a:pt x="1557" y="213"/>
                </a:cubicBezTo>
                <a:cubicBezTo>
                  <a:pt x="1556" y="213"/>
                  <a:pt x="1556" y="212"/>
                  <a:pt x="1555" y="212"/>
                </a:cubicBezTo>
                <a:cubicBezTo>
                  <a:pt x="1554" y="211"/>
                  <a:pt x="1554" y="212"/>
                  <a:pt x="1554" y="213"/>
                </a:cubicBezTo>
                <a:cubicBezTo>
                  <a:pt x="1553" y="214"/>
                  <a:pt x="1553" y="214"/>
                  <a:pt x="1552" y="214"/>
                </a:cubicBezTo>
                <a:cubicBezTo>
                  <a:pt x="1551" y="214"/>
                  <a:pt x="1551" y="214"/>
                  <a:pt x="1551" y="214"/>
                </a:cubicBezTo>
                <a:cubicBezTo>
                  <a:pt x="1550" y="213"/>
                  <a:pt x="1550" y="213"/>
                  <a:pt x="1550" y="213"/>
                </a:cubicBezTo>
                <a:cubicBezTo>
                  <a:pt x="1549" y="213"/>
                  <a:pt x="1548" y="213"/>
                  <a:pt x="1547" y="213"/>
                </a:cubicBezTo>
                <a:cubicBezTo>
                  <a:pt x="1546" y="213"/>
                  <a:pt x="1545" y="213"/>
                  <a:pt x="1545" y="215"/>
                </a:cubicBezTo>
                <a:cubicBezTo>
                  <a:pt x="1545" y="215"/>
                  <a:pt x="1545" y="216"/>
                  <a:pt x="1545" y="216"/>
                </a:cubicBezTo>
                <a:cubicBezTo>
                  <a:pt x="1545" y="217"/>
                  <a:pt x="1545" y="218"/>
                  <a:pt x="1545" y="218"/>
                </a:cubicBezTo>
                <a:cubicBezTo>
                  <a:pt x="1545" y="219"/>
                  <a:pt x="1545" y="220"/>
                  <a:pt x="1545" y="221"/>
                </a:cubicBezTo>
                <a:cubicBezTo>
                  <a:pt x="1547" y="223"/>
                  <a:pt x="1549" y="222"/>
                  <a:pt x="1551" y="222"/>
                </a:cubicBezTo>
                <a:close/>
                <a:moveTo>
                  <a:pt x="1553" y="158"/>
                </a:moveTo>
                <a:cubicBezTo>
                  <a:pt x="1554" y="158"/>
                  <a:pt x="1554" y="158"/>
                  <a:pt x="1554" y="158"/>
                </a:cubicBezTo>
                <a:cubicBezTo>
                  <a:pt x="1555" y="158"/>
                  <a:pt x="1555" y="158"/>
                  <a:pt x="1556" y="158"/>
                </a:cubicBezTo>
                <a:cubicBezTo>
                  <a:pt x="1557" y="159"/>
                  <a:pt x="1557" y="158"/>
                  <a:pt x="1558" y="157"/>
                </a:cubicBezTo>
                <a:cubicBezTo>
                  <a:pt x="1558" y="157"/>
                  <a:pt x="1559" y="157"/>
                  <a:pt x="1559" y="156"/>
                </a:cubicBezTo>
                <a:cubicBezTo>
                  <a:pt x="1559" y="155"/>
                  <a:pt x="1559" y="155"/>
                  <a:pt x="1559" y="155"/>
                </a:cubicBezTo>
                <a:cubicBezTo>
                  <a:pt x="1559" y="154"/>
                  <a:pt x="1560" y="154"/>
                  <a:pt x="1560" y="153"/>
                </a:cubicBezTo>
                <a:cubicBezTo>
                  <a:pt x="1559" y="152"/>
                  <a:pt x="1558" y="153"/>
                  <a:pt x="1557" y="153"/>
                </a:cubicBezTo>
                <a:cubicBezTo>
                  <a:pt x="1556" y="153"/>
                  <a:pt x="1556" y="154"/>
                  <a:pt x="1555" y="155"/>
                </a:cubicBezTo>
                <a:cubicBezTo>
                  <a:pt x="1555" y="156"/>
                  <a:pt x="1554" y="156"/>
                  <a:pt x="1554" y="157"/>
                </a:cubicBezTo>
                <a:cubicBezTo>
                  <a:pt x="1553" y="157"/>
                  <a:pt x="1552" y="158"/>
                  <a:pt x="1553" y="158"/>
                </a:cubicBezTo>
                <a:close/>
                <a:moveTo>
                  <a:pt x="950" y="166"/>
                </a:moveTo>
                <a:cubicBezTo>
                  <a:pt x="950" y="166"/>
                  <a:pt x="951" y="166"/>
                  <a:pt x="952" y="166"/>
                </a:cubicBezTo>
                <a:cubicBezTo>
                  <a:pt x="953" y="165"/>
                  <a:pt x="954" y="165"/>
                  <a:pt x="955" y="165"/>
                </a:cubicBezTo>
                <a:cubicBezTo>
                  <a:pt x="956" y="165"/>
                  <a:pt x="957" y="165"/>
                  <a:pt x="958" y="166"/>
                </a:cubicBezTo>
                <a:cubicBezTo>
                  <a:pt x="959" y="166"/>
                  <a:pt x="962" y="165"/>
                  <a:pt x="961" y="165"/>
                </a:cubicBezTo>
                <a:cubicBezTo>
                  <a:pt x="960" y="165"/>
                  <a:pt x="960" y="165"/>
                  <a:pt x="959" y="165"/>
                </a:cubicBezTo>
                <a:cubicBezTo>
                  <a:pt x="959" y="165"/>
                  <a:pt x="958" y="165"/>
                  <a:pt x="958" y="165"/>
                </a:cubicBezTo>
                <a:cubicBezTo>
                  <a:pt x="957" y="165"/>
                  <a:pt x="956" y="164"/>
                  <a:pt x="955" y="164"/>
                </a:cubicBezTo>
                <a:cubicBezTo>
                  <a:pt x="954" y="164"/>
                  <a:pt x="953" y="164"/>
                  <a:pt x="952" y="164"/>
                </a:cubicBezTo>
                <a:cubicBezTo>
                  <a:pt x="951" y="164"/>
                  <a:pt x="951" y="164"/>
                  <a:pt x="950" y="164"/>
                </a:cubicBezTo>
                <a:cubicBezTo>
                  <a:pt x="950" y="164"/>
                  <a:pt x="947" y="163"/>
                  <a:pt x="947" y="164"/>
                </a:cubicBezTo>
                <a:cubicBezTo>
                  <a:pt x="947" y="164"/>
                  <a:pt x="948" y="164"/>
                  <a:pt x="948" y="164"/>
                </a:cubicBezTo>
                <a:cubicBezTo>
                  <a:pt x="949" y="165"/>
                  <a:pt x="949" y="165"/>
                  <a:pt x="950" y="166"/>
                </a:cubicBezTo>
                <a:close/>
                <a:moveTo>
                  <a:pt x="1544" y="184"/>
                </a:moveTo>
                <a:cubicBezTo>
                  <a:pt x="1543" y="184"/>
                  <a:pt x="1543" y="185"/>
                  <a:pt x="1542" y="186"/>
                </a:cubicBezTo>
                <a:cubicBezTo>
                  <a:pt x="1542" y="186"/>
                  <a:pt x="1542" y="187"/>
                  <a:pt x="1543" y="188"/>
                </a:cubicBezTo>
                <a:cubicBezTo>
                  <a:pt x="1543" y="188"/>
                  <a:pt x="1543" y="188"/>
                  <a:pt x="1543" y="189"/>
                </a:cubicBezTo>
                <a:cubicBezTo>
                  <a:pt x="1544" y="189"/>
                  <a:pt x="1544" y="190"/>
                  <a:pt x="1544" y="190"/>
                </a:cubicBezTo>
                <a:cubicBezTo>
                  <a:pt x="1544" y="190"/>
                  <a:pt x="1544" y="191"/>
                  <a:pt x="1545" y="191"/>
                </a:cubicBezTo>
                <a:cubicBezTo>
                  <a:pt x="1545" y="193"/>
                  <a:pt x="1546" y="194"/>
                  <a:pt x="1546" y="196"/>
                </a:cubicBezTo>
                <a:cubicBezTo>
                  <a:pt x="1546" y="196"/>
                  <a:pt x="1546" y="197"/>
                  <a:pt x="1546" y="197"/>
                </a:cubicBezTo>
                <a:cubicBezTo>
                  <a:pt x="1547" y="198"/>
                  <a:pt x="1547" y="199"/>
                  <a:pt x="1547" y="199"/>
                </a:cubicBezTo>
                <a:cubicBezTo>
                  <a:pt x="1547" y="200"/>
                  <a:pt x="1548" y="201"/>
                  <a:pt x="1548" y="201"/>
                </a:cubicBezTo>
                <a:cubicBezTo>
                  <a:pt x="1549" y="202"/>
                  <a:pt x="1549" y="199"/>
                  <a:pt x="1549" y="198"/>
                </a:cubicBezTo>
                <a:cubicBezTo>
                  <a:pt x="1549" y="197"/>
                  <a:pt x="1548" y="196"/>
                  <a:pt x="1548" y="196"/>
                </a:cubicBezTo>
                <a:cubicBezTo>
                  <a:pt x="1548" y="195"/>
                  <a:pt x="1548" y="194"/>
                  <a:pt x="1548" y="193"/>
                </a:cubicBezTo>
                <a:cubicBezTo>
                  <a:pt x="1548" y="192"/>
                  <a:pt x="1548" y="191"/>
                  <a:pt x="1548" y="190"/>
                </a:cubicBezTo>
                <a:cubicBezTo>
                  <a:pt x="1548" y="189"/>
                  <a:pt x="1548" y="188"/>
                  <a:pt x="1548" y="187"/>
                </a:cubicBezTo>
                <a:cubicBezTo>
                  <a:pt x="1548" y="185"/>
                  <a:pt x="1548" y="184"/>
                  <a:pt x="1547" y="183"/>
                </a:cubicBezTo>
                <a:cubicBezTo>
                  <a:pt x="1546" y="182"/>
                  <a:pt x="1546" y="182"/>
                  <a:pt x="1545" y="181"/>
                </a:cubicBezTo>
                <a:cubicBezTo>
                  <a:pt x="1545" y="181"/>
                  <a:pt x="1544" y="180"/>
                  <a:pt x="1543" y="181"/>
                </a:cubicBezTo>
                <a:cubicBezTo>
                  <a:pt x="1543" y="181"/>
                  <a:pt x="1543" y="181"/>
                  <a:pt x="1543" y="182"/>
                </a:cubicBezTo>
                <a:cubicBezTo>
                  <a:pt x="1543" y="182"/>
                  <a:pt x="1544" y="184"/>
                  <a:pt x="1544" y="184"/>
                </a:cubicBezTo>
                <a:cubicBezTo>
                  <a:pt x="1545" y="184"/>
                  <a:pt x="1546" y="184"/>
                  <a:pt x="1546" y="185"/>
                </a:cubicBezTo>
                <a:cubicBezTo>
                  <a:pt x="1545" y="185"/>
                  <a:pt x="1544" y="185"/>
                  <a:pt x="1544" y="184"/>
                </a:cubicBezTo>
                <a:close/>
                <a:moveTo>
                  <a:pt x="1212" y="503"/>
                </a:moveTo>
                <a:cubicBezTo>
                  <a:pt x="1213" y="503"/>
                  <a:pt x="1213" y="503"/>
                  <a:pt x="1213" y="503"/>
                </a:cubicBezTo>
                <a:cubicBezTo>
                  <a:pt x="1214" y="503"/>
                  <a:pt x="1215" y="502"/>
                  <a:pt x="1215" y="502"/>
                </a:cubicBezTo>
                <a:cubicBezTo>
                  <a:pt x="1217" y="502"/>
                  <a:pt x="1216" y="501"/>
                  <a:pt x="1215" y="501"/>
                </a:cubicBezTo>
                <a:cubicBezTo>
                  <a:pt x="1214" y="501"/>
                  <a:pt x="1214" y="501"/>
                  <a:pt x="1213" y="501"/>
                </a:cubicBezTo>
                <a:cubicBezTo>
                  <a:pt x="1213" y="501"/>
                  <a:pt x="1212" y="501"/>
                  <a:pt x="1212" y="501"/>
                </a:cubicBezTo>
                <a:cubicBezTo>
                  <a:pt x="1211" y="501"/>
                  <a:pt x="1211" y="501"/>
                  <a:pt x="1211" y="501"/>
                </a:cubicBezTo>
                <a:cubicBezTo>
                  <a:pt x="1211" y="501"/>
                  <a:pt x="1210" y="501"/>
                  <a:pt x="1210" y="501"/>
                </a:cubicBezTo>
                <a:cubicBezTo>
                  <a:pt x="1210" y="502"/>
                  <a:pt x="1211" y="502"/>
                  <a:pt x="1211" y="502"/>
                </a:cubicBezTo>
                <a:cubicBezTo>
                  <a:pt x="1211" y="502"/>
                  <a:pt x="1211" y="503"/>
                  <a:pt x="1211" y="503"/>
                </a:cubicBezTo>
                <a:cubicBezTo>
                  <a:pt x="1212" y="503"/>
                  <a:pt x="1212" y="503"/>
                  <a:pt x="1212" y="503"/>
                </a:cubicBezTo>
                <a:close/>
                <a:moveTo>
                  <a:pt x="1187" y="1293"/>
                </a:moveTo>
                <a:cubicBezTo>
                  <a:pt x="1188" y="1293"/>
                  <a:pt x="1188" y="1292"/>
                  <a:pt x="1189" y="1291"/>
                </a:cubicBezTo>
                <a:cubicBezTo>
                  <a:pt x="1190" y="1290"/>
                  <a:pt x="1189" y="1289"/>
                  <a:pt x="1188" y="1290"/>
                </a:cubicBezTo>
                <a:cubicBezTo>
                  <a:pt x="1187" y="1290"/>
                  <a:pt x="1187" y="1291"/>
                  <a:pt x="1187" y="1291"/>
                </a:cubicBezTo>
                <a:cubicBezTo>
                  <a:pt x="1187" y="1291"/>
                  <a:pt x="1186" y="1293"/>
                  <a:pt x="1187" y="1293"/>
                </a:cubicBezTo>
                <a:close/>
                <a:moveTo>
                  <a:pt x="1181" y="1297"/>
                </a:moveTo>
                <a:cubicBezTo>
                  <a:pt x="1180" y="1297"/>
                  <a:pt x="1180" y="1298"/>
                  <a:pt x="1180" y="1298"/>
                </a:cubicBezTo>
                <a:cubicBezTo>
                  <a:pt x="1179" y="1298"/>
                  <a:pt x="1179" y="1298"/>
                  <a:pt x="1179" y="1298"/>
                </a:cubicBezTo>
                <a:cubicBezTo>
                  <a:pt x="1178" y="1299"/>
                  <a:pt x="1178" y="1299"/>
                  <a:pt x="1178" y="1299"/>
                </a:cubicBezTo>
                <a:cubicBezTo>
                  <a:pt x="1179" y="1300"/>
                  <a:pt x="1179" y="1300"/>
                  <a:pt x="1179" y="1300"/>
                </a:cubicBezTo>
                <a:cubicBezTo>
                  <a:pt x="1180" y="1300"/>
                  <a:pt x="1180" y="1300"/>
                  <a:pt x="1181" y="1300"/>
                </a:cubicBezTo>
                <a:cubicBezTo>
                  <a:pt x="1181" y="1299"/>
                  <a:pt x="1181" y="1298"/>
                  <a:pt x="1182" y="1298"/>
                </a:cubicBezTo>
                <a:cubicBezTo>
                  <a:pt x="1183" y="1298"/>
                  <a:pt x="1183" y="1298"/>
                  <a:pt x="1183" y="1297"/>
                </a:cubicBezTo>
                <a:cubicBezTo>
                  <a:pt x="1183" y="1297"/>
                  <a:pt x="1181" y="1297"/>
                  <a:pt x="1181" y="1297"/>
                </a:cubicBezTo>
                <a:close/>
                <a:moveTo>
                  <a:pt x="1186" y="1293"/>
                </a:moveTo>
                <a:cubicBezTo>
                  <a:pt x="1186" y="1292"/>
                  <a:pt x="1186" y="1291"/>
                  <a:pt x="1186" y="1291"/>
                </a:cubicBezTo>
                <a:cubicBezTo>
                  <a:pt x="1186" y="1291"/>
                  <a:pt x="1185" y="1291"/>
                  <a:pt x="1185" y="1291"/>
                </a:cubicBezTo>
                <a:cubicBezTo>
                  <a:pt x="1185" y="1291"/>
                  <a:pt x="1185" y="1292"/>
                  <a:pt x="1185" y="1292"/>
                </a:cubicBezTo>
                <a:cubicBezTo>
                  <a:pt x="1185" y="1293"/>
                  <a:pt x="1185" y="1293"/>
                  <a:pt x="1185" y="1293"/>
                </a:cubicBezTo>
                <a:cubicBezTo>
                  <a:pt x="1185" y="1294"/>
                  <a:pt x="1184" y="1294"/>
                  <a:pt x="1185" y="1294"/>
                </a:cubicBezTo>
                <a:cubicBezTo>
                  <a:pt x="1186" y="1295"/>
                  <a:pt x="1186" y="1293"/>
                  <a:pt x="1186" y="1293"/>
                </a:cubicBezTo>
                <a:close/>
                <a:moveTo>
                  <a:pt x="1184" y="1296"/>
                </a:moveTo>
                <a:cubicBezTo>
                  <a:pt x="1184" y="1297"/>
                  <a:pt x="1184" y="1297"/>
                  <a:pt x="1184" y="1297"/>
                </a:cubicBezTo>
                <a:cubicBezTo>
                  <a:pt x="1184" y="1297"/>
                  <a:pt x="1185" y="1297"/>
                  <a:pt x="1185" y="1297"/>
                </a:cubicBezTo>
                <a:cubicBezTo>
                  <a:pt x="1185" y="1297"/>
                  <a:pt x="1185" y="1296"/>
                  <a:pt x="1185" y="1296"/>
                </a:cubicBezTo>
                <a:cubicBezTo>
                  <a:pt x="1184" y="1296"/>
                  <a:pt x="1185" y="1295"/>
                  <a:pt x="1184" y="1295"/>
                </a:cubicBezTo>
                <a:cubicBezTo>
                  <a:pt x="1183" y="1295"/>
                  <a:pt x="1183" y="1295"/>
                  <a:pt x="1183" y="1296"/>
                </a:cubicBezTo>
                <a:cubicBezTo>
                  <a:pt x="1183" y="1296"/>
                  <a:pt x="1183" y="1296"/>
                  <a:pt x="1184" y="1296"/>
                </a:cubicBezTo>
                <a:close/>
                <a:moveTo>
                  <a:pt x="1192" y="1297"/>
                </a:moveTo>
                <a:cubicBezTo>
                  <a:pt x="1192" y="1297"/>
                  <a:pt x="1191" y="1298"/>
                  <a:pt x="1192" y="1298"/>
                </a:cubicBezTo>
                <a:cubicBezTo>
                  <a:pt x="1192" y="1298"/>
                  <a:pt x="1193" y="1298"/>
                  <a:pt x="1194" y="1298"/>
                </a:cubicBezTo>
                <a:cubicBezTo>
                  <a:pt x="1194" y="1298"/>
                  <a:pt x="1195" y="1297"/>
                  <a:pt x="1195" y="1297"/>
                </a:cubicBezTo>
                <a:cubicBezTo>
                  <a:pt x="1195" y="1297"/>
                  <a:pt x="1196" y="1297"/>
                  <a:pt x="1196" y="1297"/>
                </a:cubicBezTo>
                <a:cubicBezTo>
                  <a:pt x="1196" y="1297"/>
                  <a:pt x="1196" y="1296"/>
                  <a:pt x="1196" y="1296"/>
                </a:cubicBezTo>
                <a:cubicBezTo>
                  <a:pt x="1195" y="1296"/>
                  <a:pt x="1195" y="1297"/>
                  <a:pt x="1194" y="1297"/>
                </a:cubicBezTo>
                <a:cubicBezTo>
                  <a:pt x="1194" y="1297"/>
                  <a:pt x="1193" y="1296"/>
                  <a:pt x="1192" y="1297"/>
                </a:cubicBezTo>
                <a:close/>
                <a:moveTo>
                  <a:pt x="1559" y="123"/>
                </a:moveTo>
                <a:cubicBezTo>
                  <a:pt x="1559" y="123"/>
                  <a:pt x="1559" y="122"/>
                  <a:pt x="1559" y="121"/>
                </a:cubicBezTo>
                <a:cubicBezTo>
                  <a:pt x="1559" y="121"/>
                  <a:pt x="1559" y="120"/>
                  <a:pt x="1559" y="120"/>
                </a:cubicBezTo>
                <a:cubicBezTo>
                  <a:pt x="1558" y="120"/>
                  <a:pt x="1557" y="120"/>
                  <a:pt x="1557" y="120"/>
                </a:cubicBezTo>
                <a:cubicBezTo>
                  <a:pt x="1556" y="120"/>
                  <a:pt x="1556" y="122"/>
                  <a:pt x="1555" y="123"/>
                </a:cubicBezTo>
                <a:cubicBezTo>
                  <a:pt x="1555" y="123"/>
                  <a:pt x="1554" y="123"/>
                  <a:pt x="1554" y="124"/>
                </a:cubicBezTo>
                <a:cubicBezTo>
                  <a:pt x="1554" y="124"/>
                  <a:pt x="1554" y="125"/>
                  <a:pt x="1554" y="125"/>
                </a:cubicBezTo>
                <a:cubicBezTo>
                  <a:pt x="1555" y="126"/>
                  <a:pt x="1556" y="124"/>
                  <a:pt x="1556" y="124"/>
                </a:cubicBezTo>
                <a:cubicBezTo>
                  <a:pt x="1557" y="124"/>
                  <a:pt x="1558" y="124"/>
                  <a:pt x="1559" y="123"/>
                </a:cubicBezTo>
                <a:close/>
                <a:moveTo>
                  <a:pt x="1231" y="503"/>
                </a:moveTo>
                <a:cubicBezTo>
                  <a:pt x="1231" y="503"/>
                  <a:pt x="1232" y="502"/>
                  <a:pt x="1232" y="502"/>
                </a:cubicBezTo>
                <a:cubicBezTo>
                  <a:pt x="1231" y="501"/>
                  <a:pt x="1230" y="503"/>
                  <a:pt x="1231" y="503"/>
                </a:cubicBezTo>
                <a:close/>
                <a:moveTo>
                  <a:pt x="1233" y="499"/>
                </a:moveTo>
                <a:cubicBezTo>
                  <a:pt x="1232" y="499"/>
                  <a:pt x="1231" y="499"/>
                  <a:pt x="1231" y="499"/>
                </a:cubicBezTo>
                <a:cubicBezTo>
                  <a:pt x="1230" y="499"/>
                  <a:pt x="1230" y="499"/>
                  <a:pt x="1230" y="500"/>
                </a:cubicBezTo>
                <a:cubicBezTo>
                  <a:pt x="1229" y="500"/>
                  <a:pt x="1229" y="500"/>
                  <a:pt x="1229" y="500"/>
                </a:cubicBezTo>
                <a:cubicBezTo>
                  <a:pt x="1228" y="500"/>
                  <a:pt x="1228" y="500"/>
                  <a:pt x="1227" y="501"/>
                </a:cubicBezTo>
                <a:cubicBezTo>
                  <a:pt x="1227" y="501"/>
                  <a:pt x="1227" y="501"/>
                  <a:pt x="1227" y="501"/>
                </a:cubicBezTo>
                <a:cubicBezTo>
                  <a:pt x="1226" y="501"/>
                  <a:pt x="1226" y="502"/>
                  <a:pt x="1226" y="502"/>
                </a:cubicBezTo>
                <a:cubicBezTo>
                  <a:pt x="1227" y="502"/>
                  <a:pt x="1228" y="501"/>
                  <a:pt x="1228" y="501"/>
                </a:cubicBezTo>
                <a:cubicBezTo>
                  <a:pt x="1229" y="501"/>
                  <a:pt x="1230" y="500"/>
                  <a:pt x="1231" y="500"/>
                </a:cubicBezTo>
                <a:cubicBezTo>
                  <a:pt x="1231" y="500"/>
                  <a:pt x="1232" y="500"/>
                  <a:pt x="1232" y="500"/>
                </a:cubicBezTo>
                <a:cubicBezTo>
                  <a:pt x="1233" y="500"/>
                  <a:pt x="1233" y="500"/>
                  <a:pt x="1233" y="499"/>
                </a:cubicBezTo>
                <a:close/>
                <a:moveTo>
                  <a:pt x="1174" y="1302"/>
                </a:moveTo>
                <a:cubicBezTo>
                  <a:pt x="1175" y="1303"/>
                  <a:pt x="1176" y="1301"/>
                  <a:pt x="1176" y="1301"/>
                </a:cubicBezTo>
                <a:cubicBezTo>
                  <a:pt x="1176" y="1300"/>
                  <a:pt x="1177" y="1300"/>
                  <a:pt x="1177" y="1300"/>
                </a:cubicBezTo>
                <a:cubicBezTo>
                  <a:pt x="1177" y="1300"/>
                  <a:pt x="1177" y="1299"/>
                  <a:pt x="1177" y="1299"/>
                </a:cubicBezTo>
                <a:cubicBezTo>
                  <a:pt x="1177" y="1299"/>
                  <a:pt x="1176" y="1300"/>
                  <a:pt x="1176" y="1300"/>
                </a:cubicBezTo>
                <a:cubicBezTo>
                  <a:pt x="1175" y="1300"/>
                  <a:pt x="1174" y="1301"/>
                  <a:pt x="1174" y="1302"/>
                </a:cubicBezTo>
                <a:close/>
                <a:moveTo>
                  <a:pt x="1188" y="1288"/>
                </a:moveTo>
                <a:cubicBezTo>
                  <a:pt x="1189" y="1288"/>
                  <a:pt x="1189" y="1288"/>
                  <a:pt x="1189" y="1288"/>
                </a:cubicBezTo>
                <a:cubicBezTo>
                  <a:pt x="1190" y="1287"/>
                  <a:pt x="1189" y="1287"/>
                  <a:pt x="1189" y="1287"/>
                </a:cubicBezTo>
                <a:cubicBezTo>
                  <a:pt x="1188" y="1287"/>
                  <a:pt x="1187" y="1288"/>
                  <a:pt x="1187" y="1289"/>
                </a:cubicBezTo>
                <a:cubicBezTo>
                  <a:pt x="1188" y="1289"/>
                  <a:pt x="1188" y="1288"/>
                  <a:pt x="1188" y="1288"/>
                </a:cubicBezTo>
                <a:close/>
                <a:moveTo>
                  <a:pt x="1243" y="511"/>
                </a:moveTo>
                <a:cubicBezTo>
                  <a:pt x="1243" y="511"/>
                  <a:pt x="1243" y="510"/>
                  <a:pt x="1244" y="510"/>
                </a:cubicBezTo>
                <a:cubicBezTo>
                  <a:pt x="1244" y="509"/>
                  <a:pt x="1246" y="509"/>
                  <a:pt x="1244" y="509"/>
                </a:cubicBezTo>
                <a:cubicBezTo>
                  <a:pt x="1244" y="508"/>
                  <a:pt x="1244" y="508"/>
                  <a:pt x="1244" y="508"/>
                </a:cubicBezTo>
                <a:cubicBezTo>
                  <a:pt x="1243" y="508"/>
                  <a:pt x="1243" y="508"/>
                  <a:pt x="1243" y="508"/>
                </a:cubicBezTo>
                <a:cubicBezTo>
                  <a:pt x="1242" y="509"/>
                  <a:pt x="1242" y="510"/>
                  <a:pt x="1242" y="511"/>
                </a:cubicBezTo>
                <a:cubicBezTo>
                  <a:pt x="1242" y="511"/>
                  <a:pt x="1242" y="511"/>
                  <a:pt x="1242" y="512"/>
                </a:cubicBezTo>
                <a:cubicBezTo>
                  <a:pt x="1243" y="512"/>
                  <a:pt x="1243" y="511"/>
                  <a:pt x="1243" y="511"/>
                </a:cubicBezTo>
                <a:close/>
                <a:moveTo>
                  <a:pt x="1149" y="308"/>
                </a:moveTo>
                <a:cubicBezTo>
                  <a:pt x="1149" y="308"/>
                  <a:pt x="1150" y="308"/>
                  <a:pt x="1150" y="307"/>
                </a:cubicBezTo>
                <a:cubicBezTo>
                  <a:pt x="1151" y="306"/>
                  <a:pt x="1151" y="305"/>
                  <a:pt x="1150" y="305"/>
                </a:cubicBezTo>
                <a:cubicBezTo>
                  <a:pt x="1150" y="304"/>
                  <a:pt x="1150" y="304"/>
                  <a:pt x="1150" y="304"/>
                </a:cubicBezTo>
                <a:cubicBezTo>
                  <a:pt x="1149" y="303"/>
                  <a:pt x="1149" y="303"/>
                  <a:pt x="1149" y="303"/>
                </a:cubicBezTo>
                <a:cubicBezTo>
                  <a:pt x="1148" y="302"/>
                  <a:pt x="1148" y="302"/>
                  <a:pt x="1147" y="303"/>
                </a:cubicBezTo>
                <a:cubicBezTo>
                  <a:pt x="1147" y="303"/>
                  <a:pt x="1146" y="303"/>
                  <a:pt x="1146" y="304"/>
                </a:cubicBezTo>
                <a:cubicBezTo>
                  <a:pt x="1146" y="304"/>
                  <a:pt x="1145" y="305"/>
                  <a:pt x="1145" y="306"/>
                </a:cubicBezTo>
                <a:cubicBezTo>
                  <a:pt x="1145" y="306"/>
                  <a:pt x="1145" y="306"/>
                  <a:pt x="1145" y="307"/>
                </a:cubicBezTo>
                <a:cubicBezTo>
                  <a:pt x="1146" y="307"/>
                  <a:pt x="1146" y="307"/>
                  <a:pt x="1147" y="307"/>
                </a:cubicBezTo>
                <a:cubicBezTo>
                  <a:pt x="1148" y="307"/>
                  <a:pt x="1148" y="308"/>
                  <a:pt x="1149" y="308"/>
                </a:cubicBezTo>
                <a:close/>
                <a:moveTo>
                  <a:pt x="2692" y="1209"/>
                </a:moveTo>
                <a:cubicBezTo>
                  <a:pt x="2692" y="1210"/>
                  <a:pt x="2692" y="1210"/>
                  <a:pt x="2692" y="1211"/>
                </a:cubicBezTo>
                <a:cubicBezTo>
                  <a:pt x="2692" y="1211"/>
                  <a:pt x="2692" y="1212"/>
                  <a:pt x="2692" y="1211"/>
                </a:cubicBezTo>
                <a:cubicBezTo>
                  <a:pt x="2692" y="1211"/>
                  <a:pt x="2692" y="1210"/>
                  <a:pt x="2692" y="1210"/>
                </a:cubicBezTo>
                <a:cubicBezTo>
                  <a:pt x="2691" y="1210"/>
                  <a:pt x="2691" y="1210"/>
                  <a:pt x="2691" y="1210"/>
                </a:cubicBezTo>
                <a:cubicBezTo>
                  <a:pt x="2691" y="1209"/>
                  <a:pt x="2691" y="1209"/>
                  <a:pt x="2691" y="1209"/>
                </a:cubicBezTo>
                <a:cubicBezTo>
                  <a:pt x="2691" y="1209"/>
                  <a:pt x="2691" y="1209"/>
                  <a:pt x="2692" y="1210"/>
                </a:cubicBezTo>
                <a:cubicBezTo>
                  <a:pt x="2692" y="1209"/>
                  <a:pt x="2691" y="1208"/>
                  <a:pt x="2690" y="1207"/>
                </a:cubicBezTo>
                <a:cubicBezTo>
                  <a:pt x="2690" y="1206"/>
                  <a:pt x="2690" y="1206"/>
                  <a:pt x="2689" y="1205"/>
                </a:cubicBezTo>
                <a:cubicBezTo>
                  <a:pt x="2689" y="1204"/>
                  <a:pt x="2689" y="1204"/>
                  <a:pt x="2689" y="1203"/>
                </a:cubicBezTo>
                <a:cubicBezTo>
                  <a:pt x="2688" y="1202"/>
                  <a:pt x="2688" y="1202"/>
                  <a:pt x="2687" y="1201"/>
                </a:cubicBezTo>
                <a:cubicBezTo>
                  <a:pt x="2687" y="1200"/>
                  <a:pt x="2687" y="1200"/>
                  <a:pt x="2687" y="1199"/>
                </a:cubicBezTo>
                <a:cubicBezTo>
                  <a:pt x="2686" y="1199"/>
                  <a:pt x="2686" y="1199"/>
                  <a:pt x="2686" y="1198"/>
                </a:cubicBezTo>
                <a:cubicBezTo>
                  <a:pt x="2684" y="1197"/>
                  <a:pt x="2683" y="1195"/>
                  <a:pt x="2682" y="1194"/>
                </a:cubicBezTo>
                <a:cubicBezTo>
                  <a:pt x="2682" y="1193"/>
                  <a:pt x="2682" y="1192"/>
                  <a:pt x="2681" y="1191"/>
                </a:cubicBezTo>
                <a:cubicBezTo>
                  <a:pt x="2681" y="1191"/>
                  <a:pt x="2680" y="1190"/>
                  <a:pt x="2680" y="1190"/>
                </a:cubicBezTo>
                <a:cubicBezTo>
                  <a:pt x="2679" y="1188"/>
                  <a:pt x="2678" y="1187"/>
                  <a:pt x="2677" y="1186"/>
                </a:cubicBezTo>
                <a:cubicBezTo>
                  <a:pt x="2676" y="1186"/>
                  <a:pt x="2676" y="1186"/>
                  <a:pt x="2675" y="1185"/>
                </a:cubicBezTo>
                <a:cubicBezTo>
                  <a:pt x="2675" y="1185"/>
                  <a:pt x="2675" y="1185"/>
                  <a:pt x="2674" y="1184"/>
                </a:cubicBezTo>
                <a:cubicBezTo>
                  <a:pt x="2674" y="1184"/>
                  <a:pt x="2674" y="1185"/>
                  <a:pt x="2674" y="1185"/>
                </a:cubicBezTo>
                <a:cubicBezTo>
                  <a:pt x="2673" y="1185"/>
                  <a:pt x="2673" y="1185"/>
                  <a:pt x="2672" y="1185"/>
                </a:cubicBezTo>
                <a:cubicBezTo>
                  <a:pt x="2672" y="1184"/>
                  <a:pt x="2671" y="1184"/>
                  <a:pt x="2671" y="1185"/>
                </a:cubicBezTo>
                <a:cubicBezTo>
                  <a:pt x="2671" y="1185"/>
                  <a:pt x="2672" y="1185"/>
                  <a:pt x="2672" y="1185"/>
                </a:cubicBezTo>
                <a:cubicBezTo>
                  <a:pt x="2672" y="1185"/>
                  <a:pt x="2672" y="1186"/>
                  <a:pt x="2673" y="1186"/>
                </a:cubicBezTo>
                <a:cubicBezTo>
                  <a:pt x="2673" y="1186"/>
                  <a:pt x="2674" y="1186"/>
                  <a:pt x="2673" y="1187"/>
                </a:cubicBezTo>
                <a:cubicBezTo>
                  <a:pt x="2674" y="1187"/>
                  <a:pt x="2674" y="1187"/>
                  <a:pt x="2674" y="1188"/>
                </a:cubicBezTo>
                <a:cubicBezTo>
                  <a:pt x="2673" y="1188"/>
                  <a:pt x="2673" y="1188"/>
                  <a:pt x="2673" y="1188"/>
                </a:cubicBezTo>
                <a:cubicBezTo>
                  <a:pt x="2674" y="1188"/>
                  <a:pt x="2674" y="1188"/>
                  <a:pt x="2674" y="1188"/>
                </a:cubicBezTo>
                <a:cubicBezTo>
                  <a:pt x="2674" y="1187"/>
                  <a:pt x="2674" y="1187"/>
                  <a:pt x="2675" y="1187"/>
                </a:cubicBezTo>
                <a:cubicBezTo>
                  <a:pt x="2675" y="1187"/>
                  <a:pt x="2675" y="1187"/>
                  <a:pt x="2675" y="1187"/>
                </a:cubicBezTo>
                <a:cubicBezTo>
                  <a:pt x="2675" y="1187"/>
                  <a:pt x="2675" y="1187"/>
                  <a:pt x="2676" y="1187"/>
                </a:cubicBezTo>
                <a:cubicBezTo>
                  <a:pt x="2676" y="1187"/>
                  <a:pt x="2676" y="1188"/>
                  <a:pt x="2676" y="1188"/>
                </a:cubicBezTo>
                <a:cubicBezTo>
                  <a:pt x="2677" y="1188"/>
                  <a:pt x="2676" y="1189"/>
                  <a:pt x="2676" y="1188"/>
                </a:cubicBezTo>
                <a:cubicBezTo>
                  <a:pt x="2675" y="1188"/>
                  <a:pt x="2675" y="1188"/>
                  <a:pt x="2675" y="1188"/>
                </a:cubicBezTo>
                <a:cubicBezTo>
                  <a:pt x="2675" y="1188"/>
                  <a:pt x="2674" y="1188"/>
                  <a:pt x="2674" y="1188"/>
                </a:cubicBezTo>
                <a:cubicBezTo>
                  <a:pt x="2674" y="1188"/>
                  <a:pt x="2674" y="1189"/>
                  <a:pt x="2674" y="1189"/>
                </a:cubicBezTo>
                <a:cubicBezTo>
                  <a:pt x="2674" y="1189"/>
                  <a:pt x="2673" y="1189"/>
                  <a:pt x="2673" y="1189"/>
                </a:cubicBezTo>
                <a:cubicBezTo>
                  <a:pt x="2673" y="1189"/>
                  <a:pt x="2673" y="1189"/>
                  <a:pt x="2673" y="1190"/>
                </a:cubicBezTo>
                <a:cubicBezTo>
                  <a:pt x="2673" y="1190"/>
                  <a:pt x="2672" y="1190"/>
                  <a:pt x="2673" y="1191"/>
                </a:cubicBezTo>
                <a:cubicBezTo>
                  <a:pt x="2673" y="1191"/>
                  <a:pt x="2673" y="1191"/>
                  <a:pt x="2673" y="1191"/>
                </a:cubicBezTo>
                <a:cubicBezTo>
                  <a:pt x="2673" y="1192"/>
                  <a:pt x="2673" y="1192"/>
                  <a:pt x="2673" y="1192"/>
                </a:cubicBezTo>
                <a:cubicBezTo>
                  <a:pt x="2672" y="1193"/>
                  <a:pt x="2672" y="1193"/>
                  <a:pt x="2671" y="1194"/>
                </a:cubicBezTo>
                <a:cubicBezTo>
                  <a:pt x="2671" y="1194"/>
                  <a:pt x="2671" y="1194"/>
                  <a:pt x="2670" y="1193"/>
                </a:cubicBezTo>
                <a:cubicBezTo>
                  <a:pt x="2670" y="1193"/>
                  <a:pt x="2670" y="1193"/>
                  <a:pt x="2669" y="1193"/>
                </a:cubicBezTo>
                <a:cubicBezTo>
                  <a:pt x="2669" y="1193"/>
                  <a:pt x="2669" y="1193"/>
                  <a:pt x="2669" y="1193"/>
                </a:cubicBezTo>
                <a:cubicBezTo>
                  <a:pt x="2670" y="1194"/>
                  <a:pt x="2670" y="1194"/>
                  <a:pt x="2671" y="1194"/>
                </a:cubicBezTo>
                <a:cubicBezTo>
                  <a:pt x="2671" y="1195"/>
                  <a:pt x="2671" y="1196"/>
                  <a:pt x="2671" y="1197"/>
                </a:cubicBezTo>
                <a:cubicBezTo>
                  <a:pt x="2671" y="1197"/>
                  <a:pt x="2671" y="1198"/>
                  <a:pt x="2671" y="1198"/>
                </a:cubicBezTo>
                <a:cubicBezTo>
                  <a:pt x="2671" y="1199"/>
                  <a:pt x="2671" y="1199"/>
                  <a:pt x="2671" y="1199"/>
                </a:cubicBezTo>
                <a:cubicBezTo>
                  <a:pt x="2671" y="1200"/>
                  <a:pt x="2671" y="1200"/>
                  <a:pt x="2671" y="1200"/>
                </a:cubicBezTo>
                <a:cubicBezTo>
                  <a:pt x="2671" y="1201"/>
                  <a:pt x="2671" y="1201"/>
                  <a:pt x="2671" y="1202"/>
                </a:cubicBezTo>
                <a:cubicBezTo>
                  <a:pt x="2671" y="1202"/>
                  <a:pt x="2670" y="1203"/>
                  <a:pt x="2670" y="1203"/>
                </a:cubicBezTo>
                <a:cubicBezTo>
                  <a:pt x="2670" y="1204"/>
                  <a:pt x="2670" y="1204"/>
                  <a:pt x="2670" y="1205"/>
                </a:cubicBezTo>
                <a:cubicBezTo>
                  <a:pt x="2669" y="1206"/>
                  <a:pt x="2669" y="1205"/>
                  <a:pt x="2669" y="1204"/>
                </a:cubicBezTo>
                <a:cubicBezTo>
                  <a:pt x="2669" y="1204"/>
                  <a:pt x="2670" y="1203"/>
                  <a:pt x="2670" y="1203"/>
                </a:cubicBezTo>
                <a:cubicBezTo>
                  <a:pt x="2668" y="1203"/>
                  <a:pt x="2669" y="1207"/>
                  <a:pt x="2669" y="1207"/>
                </a:cubicBezTo>
                <a:cubicBezTo>
                  <a:pt x="2669" y="1208"/>
                  <a:pt x="2669" y="1209"/>
                  <a:pt x="2670" y="1210"/>
                </a:cubicBezTo>
                <a:cubicBezTo>
                  <a:pt x="2670" y="1211"/>
                  <a:pt x="2670" y="1211"/>
                  <a:pt x="2670" y="1212"/>
                </a:cubicBezTo>
                <a:cubicBezTo>
                  <a:pt x="2670" y="1212"/>
                  <a:pt x="2670" y="1212"/>
                  <a:pt x="2670" y="1213"/>
                </a:cubicBezTo>
                <a:cubicBezTo>
                  <a:pt x="2670" y="1213"/>
                  <a:pt x="2670" y="1213"/>
                  <a:pt x="2670" y="1214"/>
                </a:cubicBezTo>
                <a:cubicBezTo>
                  <a:pt x="2670" y="1215"/>
                  <a:pt x="2670" y="1216"/>
                  <a:pt x="2670" y="1216"/>
                </a:cubicBezTo>
                <a:cubicBezTo>
                  <a:pt x="2671" y="1217"/>
                  <a:pt x="2671" y="1218"/>
                  <a:pt x="2671" y="1219"/>
                </a:cubicBezTo>
                <a:cubicBezTo>
                  <a:pt x="2671" y="1220"/>
                  <a:pt x="2671" y="1220"/>
                  <a:pt x="2671" y="1221"/>
                </a:cubicBezTo>
                <a:cubicBezTo>
                  <a:pt x="2671" y="1221"/>
                  <a:pt x="2671" y="1222"/>
                  <a:pt x="2671" y="1222"/>
                </a:cubicBezTo>
                <a:cubicBezTo>
                  <a:pt x="2672" y="1224"/>
                  <a:pt x="2673" y="1225"/>
                  <a:pt x="2673" y="1227"/>
                </a:cubicBezTo>
                <a:cubicBezTo>
                  <a:pt x="2674" y="1227"/>
                  <a:pt x="2674" y="1228"/>
                  <a:pt x="2675" y="1228"/>
                </a:cubicBezTo>
                <a:cubicBezTo>
                  <a:pt x="2676" y="1229"/>
                  <a:pt x="2676" y="1229"/>
                  <a:pt x="2677" y="1229"/>
                </a:cubicBezTo>
                <a:cubicBezTo>
                  <a:pt x="2678" y="1229"/>
                  <a:pt x="2679" y="1229"/>
                  <a:pt x="2680" y="1229"/>
                </a:cubicBezTo>
                <a:cubicBezTo>
                  <a:pt x="2680" y="1229"/>
                  <a:pt x="2681" y="1229"/>
                  <a:pt x="2682" y="1228"/>
                </a:cubicBezTo>
                <a:cubicBezTo>
                  <a:pt x="2682" y="1228"/>
                  <a:pt x="2683" y="1227"/>
                  <a:pt x="2683" y="1227"/>
                </a:cubicBezTo>
                <a:cubicBezTo>
                  <a:pt x="2684" y="1227"/>
                  <a:pt x="2685" y="1227"/>
                  <a:pt x="2686" y="1226"/>
                </a:cubicBezTo>
                <a:cubicBezTo>
                  <a:pt x="2687" y="1226"/>
                  <a:pt x="2687" y="1225"/>
                  <a:pt x="2688" y="1225"/>
                </a:cubicBezTo>
                <a:cubicBezTo>
                  <a:pt x="2689" y="1224"/>
                  <a:pt x="2689" y="1224"/>
                  <a:pt x="2690" y="1224"/>
                </a:cubicBezTo>
                <a:cubicBezTo>
                  <a:pt x="2691" y="1223"/>
                  <a:pt x="2692" y="1223"/>
                  <a:pt x="2692" y="1222"/>
                </a:cubicBezTo>
                <a:cubicBezTo>
                  <a:pt x="2693" y="1222"/>
                  <a:pt x="2693" y="1221"/>
                  <a:pt x="2693" y="1220"/>
                </a:cubicBezTo>
                <a:cubicBezTo>
                  <a:pt x="2693" y="1218"/>
                  <a:pt x="2694" y="1217"/>
                  <a:pt x="2694" y="1215"/>
                </a:cubicBezTo>
                <a:cubicBezTo>
                  <a:pt x="2694" y="1214"/>
                  <a:pt x="2693" y="1212"/>
                  <a:pt x="2693" y="1211"/>
                </a:cubicBezTo>
                <a:cubicBezTo>
                  <a:pt x="2693" y="1210"/>
                  <a:pt x="2693" y="1210"/>
                  <a:pt x="2692" y="1209"/>
                </a:cubicBezTo>
                <a:close/>
                <a:moveTo>
                  <a:pt x="2672" y="1187"/>
                </a:moveTo>
                <a:cubicBezTo>
                  <a:pt x="2672" y="1187"/>
                  <a:pt x="2671" y="1186"/>
                  <a:pt x="2671" y="1186"/>
                </a:cubicBezTo>
                <a:cubicBezTo>
                  <a:pt x="2671" y="1186"/>
                  <a:pt x="2672" y="1187"/>
                  <a:pt x="2672" y="1187"/>
                </a:cubicBezTo>
                <a:close/>
                <a:moveTo>
                  <a:pt x="2857" y="1267"/>
                </a:moveTo>
                <a:cubicBezTo>
                  <a:pt x="2857" y="1267"/>
                  <a:pt x="2856" y="1267"/>
                  <a:pt x="2856" y="1266"/>
                </a:cubicBezTo>
                <a:cubicBezTo>
                  <a:pt x="2855" y="1265"/>
                  <a:pt x="2854" y="1265"/>
                  <a:pt x="2853" y="1264"/>
                </a:cubicBezTo>
                <a:cubicBezTo>
                  <a:pt x="2852" y="1264"/>
                  <a:pt x="2852" y="1263"/>
                  <a:pt x="2852" y="1264"/>
                </a:cubicBezTo>
                <a:cubicBezTo>
                  <a:pt x="2851" y="1264"/>
                  <a:pt x="2851" y="1264"/>
                  <a:pt x="2851" y="1265"/>
                </a:cubicBezTo>
                <a:cubicBezTo>
                  <a:pt x="2851" y="1265"/>
                  <a:pt x="2852" y="1265"/>
                  <a:pt x="2852" y="1266"/>
                </a:cubicBezTo>
                <a:cubicBezTo>
                  <a:pt x="2852" y="1266"/>
                  <a:pt x="2852" y="1266"/>
                  <a:pt x="2853" y="1267"/>
                </a:cubicBezTo>
                <a:cubicBezTo>
                  <a:pt x="2853" y="1268"/>
                  <a:pt x="2854" y="1268"/>
                  <a:pt x="2855" y="1268"/>
                </a:cubicBezTo>
                <a:cubicBezTo>
                  <a:pt x="2856" y="1268"/>
                  <a:pt x="2856" y="1268"/>
                  <a:pt x="2857" y="1269"/>
                </a:cubicBezTo>
                <a:cubicBezTo>
                  <a:pt x="2857" y="1269"/>
                  <a:pt x="2858" y="1269"/>
                  <a:pt x="2858" y="1270"/>
                </a:cubicBezTo>
                <a:cubicBezTo>
                  <a:pt x="2858" y="1270"/>
                  <a:pt x="2858" y="1270"/>
                  <a:pt x="2859" y="1270"/>
                </a:cubicBezTo>
                <a:cubicBezTo>
                  <a:pt x="2860" y="1271"/>
                  <a:pt x="2860" y="1269"/>
                  <a:pt x="2859" y="1269"/>
                </a:cubicBezTo>
                <a:cubicBezTo>
                  <a:pt x="2859" y="1268"/>
                  <a:pt x="2858" y="1268"/>
                  <a:pt x="2857" y="1267"/>
                </a:cubicBezTo>
                <a:close/>
                <a:moveTo>
                  <a:pt x="2665" y="1191"/>
                </a:moveTo>
                <a:cubicBezTo>
                  <a:pt x="2665" y="1191"/>
                  <a:pt x="2665" y="1191"/>
                  <a:pt x="2664" y="1191"/>
                </a:cubicBezTo>
                <a:cubicBezTo>
                  <a:pt x="2664" y="1191"/>
                  <a:pt x="2664" y="1191"/>
                  <a:pt x="2663" y="1191"/>
                </a:cubicBezTo>
                <a:cubicBezTo>
                  <a:pt x="2663" y="1190"/>
                  <a:pt x="2662" y="1191"/>
                  <a:pt x="2662" y="1191"/>
                </a:cubicBezTo>
                <a:cubicBezTo>
                  <a:pt x="2662" y="1191"/>
                  <a:pt x="2662" y="1191"/>
                  <a:pt x="2662" y="1191"/>
                </a:cubicBezTo>
                <a:cubicBezTo>
                  <a:pt x="2663" y="1191"/>
                  <a:pt x="2663" y="1192"/>
                  <a:pt x="2663" y="1192"/>
                </a:cubicBezTo>
                <a:cubicBezTo>
                  <a:pt x="2664" y="1192"/>
                  <a:pt x="2664" y="1192"/>
                  <a:pt x="2665" y="1192"/>
                </a:cubicBezTo>
                <a:cubicBezTo>
                  <a:pt x="2665" y="1192"/>
                  <a:pt x="2665" y="1192"/>
                  <a:pt x="2666" y="1192"/>
                </a:cubicBezTo>
                <a:cubicBezTo>
                  <a:pt x="2666" y="1192"/>
                  <a:pt x="2665" y="1192"/>
                  <a:pt x="2665" y="1191"/>
                </a:cubicBezTo>
                <a:close/>
                <a:moveTo>
                  <a:pt x="2876" y="1286"/>
                </a:moveTo>
                <a:cubicBezTo>
                  <a:pt x="2876" y="1285"/>
                  <a:pt x="2875" y="1285"/>
                  <a:pt x="2875" y="1285"/>
                </a:cubicBezTo>
                <a:cubicBezTo>
                  <a:pt x="2875" y="1285"/>
                  <a:pt x="2875" y="1285"/>
                  <a:pt x="2874" y="1285"/>
                </a:cubicBezTo>
                <a:cubicBezTo>
                  <a:pt x="2874" y="1284"/>
                  <a:pt x="2874" y="1283"/>
                  <a:pt x="2873" y="1283"/>
                </a:cubicBezTo>
                <a:cubicBezTo>
                  <a:pt x="2873" y="1282"/>
                  <a:pt x="2872" y="1282"/>
                  <a:pt x="2872" y="1281"/>
                </a:cubicBezTo>
                <a:cubicBezTo>
                  <a:pt x="2871" y="1281"/>
                  <a:pt x="2871" y="1279"/>
                  <a:pt x="2870" y="1279"/>
                </a:cubicBezTo>
                <a:cubicBezTo>
                  <a:pt x="2870" y="1279"/>
                  <a:pt x="2870" y="1280"/>
                  <a:pt x="2869" y="1280"/>
                </a:cubicBezTo>
                <a:cubicBezTo>
                  <a:pt x="2869" y="1281"/>
                  <a:pt x="2868" y="1280"/>
                  <a:pt x="2868" y="1280"/>
                </a:cubicBezTo>
                <a:cubicBezTo>
                  <a:pt x="2867" y="1281"/>
                  <a:pt x="2867" y="1281"/>
                  <a:pt x="2868" y="1281"/>
                </a:cubicBezTo>
                <a:cubicBezTo>
                  <a:pt x="2868" y="1282"/>
                  <a:pt x="2868" y="1282"/>
                  <a:pt x="2869" y="1282"/>
                </a:cubicBezTo>
                <a:cubicBezTo>
                  <a:pt x="2870" y="1283"/>
                  <a:pt x="2869" y="1284"/>
                  <a:pt x="2870" y="1284"/>
                </a:cubicBezTo>
                <a:cubicBezTo>
                  <a:pt x="2870" y="1285"/>
                  <a:pt x="2871" y="1286"/>
                  <a:pt x="2872" y="1286"/>
                </a:cubicBezTo>
                <a:cubicBezTo>
                  <a:pt x="2872" y="1287"/>
                  <a:pt x="2873" y="1287"/>
                  <a:pt x="2873" y="1288"/>
                </a:cubicBezTo>
                <a:cubicBezTo>
                  <a:pt x="2873" y="1289"/>
                  <a:pt x="2873" y="1289"/>
                  <a:pt x="2874" y="1289"/>
                </a:cubicBezTo>
                <a:cubicBezTo>
                  <a:pt x="2874" y="1290"/>
                  <a:pt x="2874" y="1290"/>
                  <a:pt x="2875" y="1290"/>
                </a:cubicBezTo>
                <a:cubicBezTo>
                  <a:pt x="2875" y="1290"/>
                  <a:pt x="2875" y="1291"/>
                  <a:pt x="2875" y="1291"/>
                </a:cubicBezTo>
                <a:cubicBezTo>
                  <a:pt x="2876" y="1291"/>
                  <a:pt x="2876" y="1291"/>
                  <a:pt x="2876" y="1290"/>
                </a:cubicBezTo>
                <a:cubicBezTo>
                  <a:pt x="2876" y="1289"/>
                  <a:pt x="2876" y="1288"/>
                  <a:pt x="2876" y="1288"/>
                </a:cubicBezTo>
                <a:cubicBezTo>
                  <a:pt x="2876" y="1287"/>
                  <a:pt x="2877" y="1286"/>
                  <a:pt x="2876" y="1286"/>
                </a:cubicBezTo>
                <a:close/>
                <a:moveTo>
                  <a:pt x="2416" y="1528"/>
                </a:moveTo>
                <a:cubicBezTo>
                  <a:pt x="2415" y="1528"/>
                  <a:pt x="2415" y="1529"/>
                  <a:pt x="2415" y="1529"/>
                </a:cubicBezTo>
                <a:cubicBezTo>
                  <a:pt x="2414" y="1530"/>
                  <a:pt x="2413" y="1531"/>
                  <a:pt x="2413" y="1532"/>
                </a:cubicBezTo>
                <a:cubicBezTo>
                  <a:pt x="2413" y="1532"/>
                  <a:pt x="2413" y="1533"/>
                  <a:pt x="2413" y="1533"/>
                </a:cubicBezTo>
                <a:cubicBezTo>
                  <a:pt x="2413" y="1533"/>
                  <a:pt x="2412" y="1533"/>
                  <a:pt x="2413" y="1533"/>
                </a:cubicBezTo>
                <a:cubicBezTo>
                  <a:pt x="2413" y="1534"/>
                  <a:pt x="2414" y="1534"/>
                  <a:pt x="2415" y="1534"/>
                </a:cubicBezTo>
                <a:cubicBezTo>
                  <a:pt x="2415" y="1534"/>
                  <a:pt x="2417" y="1534"/>
                  <a:pt x="2417" y="1533"/>
                </a:cubicBezTo>
                <a:cubicBezTo>
                  <a:pt x="2417" y="1533"/>
                  <a:pt x="2417" y="1532"/>
                  <a:pt x="2417" y="1532"/>
                </a:cubicBezTo>
                <a:cubicBezTo>
                  <a:pt x="2418" y="1531"/>
                  <a:pt x="2418" y="1531"/>
                  <a:pt x="2418" y="1531"/>
                </a:cubicBezTo>
                <a:cubicBezTo>
                  <a:pt x="2418" y="1530"/>
                  <a:pt x="2417" y="1527"/>
                  <a:pt x="2416" y="1528"/>
                </a:cubicBezTo>
                <a:close/>
                <a:moveTo>
                  <a:pt x="2891" y="1313"/>
                </a:moveTo>
                <a:cubicBezTo>
                  <a:pt x="2891" y="1313"/>
                  <a:pt x="2890" y="1312"/>
                  <a:pt x="2890" y="1312"/>
                </a:cubicBezTo>
                <a:cubicBezTo>
                  <a:pt x="2889" y="1311"/>
                  <a:pt x="2889" y="1310"/>
                  <a:pt x="2889" y="1309"/>
                </a:cubicBezTo>
                <a:cubicBezTo>
                  <a:pt x="2888" y="1309"/>
                  <a:pt x="2888" y="1308"/>
                  <a:pt x="2888" y="1307"/>
                </a:cubicBezTo>
                <a:cubicBezTo>
                  <a:pt x="2887" y="1307"/>
                  <a:pt x="2887" y="1307"/>
                  <a:pt x="2886" y="1307"/>
                </a:cubicBezTo>
                <a:cubicBezTo>
                  <a:pt x="2885" y="1308"/>
                  <a:pt x="2884" y="1309"/>
                  <a:pt x="2884" y="1311"/>
                </a:cubicBezTo>
                <a:cubicBezTo>
                  <a:pt x="2884" y="1312"/>
                  <a:pt x="2885" y="1313"/>
                  <a:pt x="2886" y="1313"/>
                </a:cubicBezTo>
                <a:cubicBezTo>
                  <a:pt x="2887" y="1314"/>
                  <a:pt x="2887" y="1315"/>
                  <a:pt x="2888" y="1315"/>
                </a:cubicBezTo>
                <a:cubicBezTo>
                  <a:pt x="2888" y="1316"/>
                  <a:pt x="2888" y="1316"/>
                  <a:pt x="2888" y="1317"/>
                </a:cubicBezTo>
                <a:cubicBezTo>
                  <a:pt x="2889" y="1317"/>
                  <a:pt x="2889" y="1317"/>
                  <a:pt x="2889" y="1317"/>
                </a:cubicBezTo>
                <a:cubicBezTo>
                  <a:pt x="2890" y="1317"/>
                  <a:pt x="2890" y="1318"/>
                  <a:pt x="2890" y="1318"/>
                </a:cubicBezTo>
                <a:cubicBezTo>
                  <a:pt x="2891" y="1318"/>
                  <a:pt x="2891" y="1317"/>
                  <a:pt x="2891" y="1317"/>
                </a:cubicBezTo>
                <a:cubicBezTo>
                  <a:pt x="2891" y="1316"/>
                  <a:pt x="2892" y="1315"/>
                  <a:pt x="2891" y="1314"/>
                </a:cubicBezTo>
                <a:cubicBezTo>
                  <a:pt x="2891" y="1314"/>
                  <a:pt x="2891" y="1314"/>
                  <a:pt x="2891" y="1313"/>
                </a:cubicBezTo>
                <a:close/>
                <a:moveTo>
                  <a:pt x="2905" y="1332"/>
                </a:moveTo>
                <a:cubicBezTo>
                  <a:pt x="2906" y="1332"/>
                  <a:pt x="2906" y="1331"/>
                  <a:pt x="2905" y="1330"/>
                </a:cubicBezTo>
                <a:cubicBezTo>
                  <a:pt x="2904" y="1330"/>
                  <a:pt x="2904" y="1330"/>
                  <a:pt x="2904" y="1330"/>
                </a:cubicBezTo>
                <a:cubicBezTo>
                  <a:pt x="2904" y="1329"/>
                  <a:pt x="2903" y="1329"/>
                  <a:pt x="2903" y="1329"/>
                </a:cubicBezTo>
                <a:cubicBezTo>
                  <a:pt x="2903" y="1328"/>
                  <a:pt x="2902" y="1328"/>
                  <a:pt x="2902" y="1328"/>
                </a:cubicBezTo>
                <a:cubicBezTo>
                  <a:pt x="2902" y="1327"/>
                  <a:pt x="2902" y="1327"/>
                  <a:pt x="2902" y="1326"/>
                </a:cubicBezTo>
                <a:cubicBezTo>
                  <a:pt x="2902" y="1326"/>
                  <a:pt x="2901" y="1326"/>
                  <a:pt x="2901" y="1326"/>
                </a:cubicBezTo>
                <a:cubicBezTo>
                  <a:pt x="2900" y="1325"/>
                  <a:pt x="2900" y="1326"/>
                  <a:pt x="2900" y="1327"/>
                </a:cubicBezTo>
                <a:cubicBezTo>
                  <a:pt x="2900" y="1327"/>
                  <a:pt x="2900" y="1329"/>
                  <a:pt x="2901" y="1329"/>
                </a:cubicBezTo>
                <a:cubicBezTo>
                  <a:pt x="2901" y="1330"/>
                  <a:pt x="2902" y="1329"/>
                  <a:pt x="2903" y="1329"/>
                </a:cubicBezTo>
                <a:cubicBezTo>
                  <a:pt x="2903" y="1329"/>
                  <a:pt x="2903" y="1331"/>
                  <a:pt x="2904" y="1331"/>
                </a:cubicBezTo>
                <a:cubicBezTo>
                  <a:pt x="2904" y="1332"/>
                  <a:pt x="2904" y="1332"/>
                  <a:pt x="2904" y="1332"/>
                </a:cubicBezTo>
                <a:cubicBezTo>
                  <a:pt x="2904" y="1333"/>
                  <a:pt x="2904" y="1333"/>
                  <a:pt x="2904" y="1334"/>
                </a:cubicBezTo>
                <a:cubicBezTo>
                  <a:pt x="2905" y="1334"/>
                  <a:pt x="2905" y="1336"/>
                  <a:pt x="2906" y="1335"/>
                </a:cubicBezTo>
                <a:cubicBezTo>
                  <a:pt x="2906" y="1334"/>
                  <a:pt x="2905" y="1334"/>
                  <a:pt x="2905" y="1334"/>
                </a:cubicBezTo>
                <a:cubicBezTo>
                  <a:pt x="2905" y="1333"/>
                  <a:pt x="2905" y="1333"/>
                  <a:pt x="2905" y="1332"/>
                </a:cubicBezTo>
                <a:close/>
                <a:moveTo>
                  <a:pt x="2881" y="1298"/>
                </a:moveTo>
                <a:cubicBezTo>
                  <a:pt x="2881" y="1299"/>
                  <a:pt x="2882" y="1299"/>
                  <a:pt x="2882" y="1300"/>
                </a:cubicBezTo>
                <a:cubicBezTo>
                  <a:pt x="2882" y="1300"/>
                  <a:pt x="2882" y="1300"/>
                  <a:pt x="2881" y="1301"/>
                </a:cubicBezTo>
                <a:cubicBezTo>
                  <a:pt x="2881" y="1302"/>
                  <a:pt x="2882" y="1302"/>
                  <a:pt x="2881" y="1302"/>
                </a:cubicBezTo>
                <a:cubicBezTo>
                  <a:pt x="2881" y="1303"/>
                  <a:pt x="2881" y="1303"/>
                  <a:pt x="2881" y="1303"/>
                </a:cubicBezTo>
                <a:cubicBezTo>
                  <a:pt x="2881" y="1304"/>
                  <a:pt x="2882" y="1303"/>
                  <a:pt x="2882" y="1303"/>
                </a:cubicBezTo>
                <a:cubicBezTo>
                  <a:pt x="2883" y="1303"/>
                  <a:pt x="2883" y="1303"/>
                  <a:pt x="2883" y="1302"/>
                </a:cubicBezTo>
                <a:cubicBezTo>
                  <a:pt x="2883" y="1302"/>
                  <a:pt x="2883" y="1302"/>
                  <a:pt x="2883" y="1301"/>
                </a:cubicBezTo>
                <a:cubicBezTo>
                  <a:pt x="2884" y="1300"/>
                  <a:pt x="2883" y="1300"/>
                  <a:pt x="2883" y="1299"/>
                </a:cubicBezTo>
                <a:cubicBezTo>
                  <a:pt x="2883" y="1299"/>
                  <a:pt x="2881" y="1297"/>
                  <a:pt x="2881" y="1298"/>
                </a:cubicBezTo>
                <a:close/>
                <a:moveTo>
                  <a:pt x="2959" y="1372"/>
                </a:moveTo>
                <a:cubicBezTo>
                  <a:pt x="2959" y="1372"/>
                  <a:pt x="2959" y="1372"/>
                  <a:pt x="2959" y="1372"/>
                </a:cubicBezTo>
                <a:cubicBezTo>
                  <a:pt x="2960" y="1372"/>
                  <a:pt x="2960" y="1371"/>
                  <a:pt x="2959" y="1372"/>
                </a:cubicBezTo>
                <a:close/>
                <a:moveTo>
                  <a:pt x="2395" y="1540"/>
                </a:moveTo>
                <a:cubicBezTo>
                  <a:pt x="2395" y="1539"/>
                  <a:pt x="2394" y="1539"/>
                  <a:pt x="2393" y="1539"/>
                </a:cubicBezTo>
                <a:cubicBezTo>
                  <a:pt x="2392" y="1539"/>
                  <a:pt x="2390" y="1539"/>
                  <a:pt x="2390" y="1540"/>
                </a:cubicBezTo>
                <a:cubicBezTo>
                  <a:pt x="2390" y="1541"/>
                  <a:pt x="2389" y="1541"/>
                  <a:pt x="2390" y="1542"/>
                </a:cubicBezTo>
                <a:cubicBezTo>
                  <a:pt x="2390" y="1542"/>
                  <a:pt x="2390" y="1543"/>
                  <a:pt x="2391" y="1544"/>
                </a:cubicBezTo>
                <a:cubicBezTo>
                  <a:pt x="2392" y="1544"/>
                  <a:pt x="2396" y="1546"/>
                  <a:pt x="2396" y="1544"/>
                </a:cubicBezTo>
                <a:cubicBezTo>
                  <a:pt x="2396" y="1543"/>
                  <a:pt x="2397" y="1542"/>
                  <a:pt x="2396" y="1542"/>
                </a:cubicBezTo>
                <a:cubicBezTo>
                  <a:pt x="2396" y="1542"/>
                  <a:pt x="2395" y="1541"/>
                  <a:pt x="2395" y="1540"/>
                </a:cubicBezTo>
                <a:close/>
                <a:moveTo>
                  <a:pt x="2898" y="1323"/>
                </a:moveTo>
                <a:cubicBezTo>
                  <a:pt x="2897" y="1322"/>
                  <a:pt x="2897" y="1320"/>
                  <a:pt x="2896" y="1320"/>
                </a:cubicBezTo>
                <a:cubicBezTo>
                  <a:pt x="2895" y="1320"/>
                  <a:pt x="2895" y="1322"/>
                  <a:pt x="2896" y="1322"/>
                </a:cubicBezTo>
                <a:cubicBezTo>
                  <a:pt x="2896" y="1323"/>
                  <a:pt x="2897" y="1323"/>
                  <a:pt x="2898" y="1324"/>
                </a:cubicBezTo>
                <a:cubicBezTo>
                  <a:pt x="2898" y="1324"/>
                  <a:pt x="2899" y="1324"/>
                  <a:pt x="2899" y="1324"/>
                </a:cubicBezTo>
                <a:cubicBezTo>
                  <a:pt x="2899" y="1323"/>
                  <a:pt x="2898" y="1323"/>
                  <a:pt x="2898" y="1323"/>
                </a:cubicBezTo>
                <a:close/>
                <a:moveTo>
                  <a:pt x="1528" y="238"/>
                </a:moveTo>
                <a:cubicBezTo>
                  <a:pt x="1527" y="238"/>
                  <a:pt x="1527" y="238"/>
                  <a:pt x="1527" y="237"/>
                </a:cubicBezTo>
                <a:cubicBezTo>
                  <a:pt x="1527" y="237"/>
                  <a:pt x="1527" y="236"/>
                  <a:pt x="1527" y="236"/>
                </a:cubicBezTo>
                <a:cubicBezTo>
                  <a:pt x="1526" y="235"/>
                  <a:pt x="1526" y="234"/>
                  <a:pt x="1525" y="234"/>
                </a:cubicBezTo>
                <a:cubicBezTo>
                  <a:pt x="1524" y="235"/>
                  <a:pt x="1524" y="235"/>
                  <a:pt x="1524" y="235"/>
                </a:cubicBezTo>
                <a:cubicBezTo>
                  <a:pt x="1523" y="235"/>
                  <a:pt x="1523" y="234"/>
                  <a:pt x="1523" y="234"/>
                </a:cubicBezTo>
                <a:cubicBezTo>
                  <a:pt x="1522" y="234"/>
                  <a:pt x="1522" y="234"/>
                  <a:pt x="1521" y="234"/>
                </a:cubicBezTo>
                <a:cubicBezTo>
                  <a:pt x="1521" y="234"/>
                  <a:pt x="1521" y="234"/>
                  <a:pt x="1520" y="234"/>
                </a:cubicBezTo>
                <a:cubicBezTo>
                  <a:pt x="1520" y="234"/>
                  <a:pt x="1519" y="235"/>
                  <a:pt x="1519" y="235"/>
                </a:cubicBezTo>
                <a:cubicBezTo>
                  <a:pt x="1517" y="236"/>
                  <a:pt x="1515" y="237"/>
                  <a:pt x="1514" y="237"/>
                </a:cubicBezTo>
                <a:cubicBezTo>
                  <a:pt x="1513" y="237"/>
                  <a:pt x="1512" y="238"/>
                  <a:pt x="1511" y="238"/>
                </a:cubicBezTo>
                <a:cubicBezTo>
                  <a:pt x="1511" y="238"/>
                  <a:pt x="1510" y="238"/>
                  <a:pt x="1510" y="239"/>
                </a:cubicBezTo>
                <a:cubicBezTo>
                  <a:pt x="1509" y="240"/>
                  <a:pt x="1511" y="240"/>
                  <a:pt x="1511" y="240"/>
                </a:cubicBezTo>
                <a:cubicBezTo>
                  <a:pt x="1512" y="240"/>
                  <a:pt x="1512" y="240"/>
                  <a:pt x="1513" y="240"/>
                </a:cubicBezTo>
                <a:cubicBezTo>
                  <a:pt x="1514" y="240"/>
                  <a:pt x="1514" y="241"/>
                  <a:pt x="1515" y="241"/>
                </a:cubicBezTo>
                <a:cubicBezTo>
                  <a:pt x="1516" y="241"/>
                  <a:pt x="1516" y="242"/>
                  <a:pt x="1517" y="242"/>
                </a:cubicBezTo>
                <a:cubicBezTo>
                  <a:pt x="1518" y="242"/>
                  <a:pt x="1519" y="242"/>
                  <a:pt x="1520" y="242"/>
                </a:cubicBezTo>
                <a:cubicBezTo>
                  <a:pt x="1521" y="241"/>
                  <a:pt x="1522" y="241"/>
                  <a:pt x="1523" y="241"/>
                </a:cubicBezTo>
                <a:cubicBezTo>
                  <a:pt x="1524" y="241"/>
                  <a:pt x="1524" y="241"/>
                  <a:pt x="1525" y="241"/>
                </a:cubicBezTo>
                <a:cubicBezTo>
                  <a:pt x="1525" y="241"/>
                  <a:pt x="1526" y="241"/>
                  <a:pt x="1526" y="241"/>
                </a:cubicBezTo>
                <a:cubicBezTo>
                  <a:pt x="1527" y="241"/>
                  <a:pt x="1528" y="241"/>
                  <a:pt x="1529" y="240"/>
                </a:cubicBezTo>
                <a:cubicBezTo>
                  <a:pt x="1529" y="240"/>
                  <a:pt x="1531" y="240"/>
                  <a:pt x="1530" y="239"/>
                </a:cubicBezTo>
                <a:cubicBezTo>
                  <a:pt x="1529" y="239"/>
                  <a:pt x="1528" y="239"/>
                  <a:pt x="1528" y="238"/>
                </a:cubicBezTo>
                <a:close/>
                <a:moveTo>
                  <a:pt x="1524" y="226"/>
                </a:moveTo>
                <a:cubicBezTo>
                  <a:pt x="1524" y="226"/>
                  <a:pt x="1525" y="226"/>
                  <a:pt x="1525" y="227"/>
                </a:cubicBezTo>
                <a:cubicBezTo>
                  <a:pt x="1526" y="227"/>
                  <a:pt x="1526" y="227"/>
                  <a:pt x="1526" y="227"/>
                </a:cubicBezTo>
                <a:cubicBezTo>
                  <a:pt x="1527" y="227"/>
                  <a:pt x="1527" y="227"/>
                  <a:pt x="1527" y="227"/>
                </a:cubicBezTo>
                <a:cubicBezTo>
                  <a:pt x="1528" y="228"/>
                  <a:pt x="1528" y="228"/>
                  <a:pt x="1528" y="228"/>
                </a:cubicBezTo>
                <a:cubicBezTo>
                  <a:pt x="1529" y="228"/>
                  <a:pt x="1529" y="228"/>
                  <a:pt x="1530" y="228"/>
                </a:cubicBezTo>
                <a:cubicBezTo>
                  <a:pt x="1531" y="228"/>
                  <a:pt x="1531" y="227"/>
                  <a:pt x="1532" y="226"/>
                </a:cubicBezTo>
                <a:cubicBezTo>
                  <a:pt x="1533" y="226"/>
                  <a:pt x="1534" y="226"/>
                  <a:pt x="1535" y="225"/>
                </a:cubicBezTo>
                <a:cubicBezTo>
                  <a:pt x="1535" y="225"/>
                  <a:pt x="1535" y="224"/>
                  <a:pt x="1535" y="224"/>
                </a:cubicBezTo>
                <a:cubicBezTo>
                  <a:pt x="1534" y="224"/>
                  <a:pt x="1534" y="224"/>
                  <a:pt x="1534" y="224"/>
                </a:cubicBezTo>
                <a:cubicBezTo>
                  <a:pt x="1533" y="224"/>
                  <a:pt x="1533" y="223"/>
                  <a:pt x="1533" y="223"/>
                </a:cubicBezTo>
                <a:cubicBezTo>
                  <a:pt x="1532" y="223"/>
                  <a:pt x="1532" y="223"/>
                  <a:pt x="1531" y="223"/>
                </a:cubicBezTo>
                <a:cubicBezTo>
                  <a:pt x="1531" y="223"/>
                  <a:pt x="1530" y="223"/>
                  <a:pt x="1530" y="223"/>
                </a:cubicBezTo>
                <a:cubicBezTo>
                  <a:pt x="1531" y="222"/>
                  <a:pt x="1531" y="222"/>
                  <a:pt x="1531" y="222"/>
                </a:cubicBezTo>
                <a:cubicBezTo>
                  <a:pt x="1532" y="221"/>
                  <a:pt x="1531" y="221"/>
                  <a:pt x="1530" y="221"/>
                </a:cubicBezTo>
                <a:cubicBezTo>
                  <a:pt x="1530" y="221"/>
                  <a:pt x="1529" y="221"/>
                  <a:pt x="1529" y="221"/>
                </a:cubicBezTo>
                <a:cubicBezTo>
                  <a:pt x="1529" y="220"/>
                  <a:pt x="1528" y="220"/>
                  <a:pt x="1528" y="220"/>
                </a:cubicBezTo>
                <a:cubicBezTo>
                  <a:pt x="1528" y="220"/>
                  <a:pt x="1527" y="220"/>
                  <a:pt x="1527" y="221"/>
                </a:cubicBezTo>
                <a:cubicBezTo>
                  <a:pt x="1526" y="221"/>
                  <a:pt x="1526" y="221"/>
                  <a:pt x="1526" y="221"/>
                </a:cubicBezTo>
                <a:cubicBezTo>
                  <a:pt x="1525" y="221"/>
                  <a:pt x="1525" y="222"/>
                  <a:pt x="1526" y="223"/>
                </a:cubicBezTo>
                <a:cubicBezTo>
                  <a:pt x="1526" y="223"/>
                  <a:pt x="1525" y="223"/>
                  <a:pt x="1525" y="224"/>
                </a:cubicBezTo>
                <a:cubicBezTo>
                  <a:pt x="1525" y="224"/>
                  <a:pt x="1524" y="225"/>
                  <a:pt x="1524" y="226"/>
                </a:cubicBezTo>
                <a:close/>
                <a:moveTo>
                  <a:pt x="1539" y="94"/>
                </a:moveTo>
                <a:cubicBezTo>
                  <a:pt x="1538" y="94"/>
                  <a:pt x="1538" y="93"/>
                  <a:pt x="1537" y="93"/>
                </a:cubicBezTo>
                <a:cubicBezTo>
                  <a:pt x="1536" y="93"/>
                  <a:pt x="1536" y="93"/>
                  <a:pt x="1535" y="93"/>
                </a:cubicBezTo>
                <a:cubicBezTo>
                  <a:pt x="1535" y="93"/>
                  <a:pt x="1534" y="94"/>
                  <a:pt x="1534" y="94"/>
                </a:cubicBezTo>
                <a:cubicBezTo>
                  <a:pt x="1533" y="94"/>
                  <a:pt x="1533" y="95"/>
                  <a:pt x="1533" y="96"/>
                </a:cubicBezTo>
                <a:cubicBezTo>
                  <a:pt x="1533" y="96"/>
                  <a:pt x="1531" y="97"/>
                  <a:pt x="1532" y="97"/>
                </a:cubicBezTo>
                <a:cubicBezTo>
                  <a:pt x="1533" y="97"/>
                  <a:pt x="1533" y="97"/>
                  <a:pt x="1534" y="97"/>
                </a:cubicBezTo>
                <a:cubicBezTo>
                  <a:pt x="1534" y="97"/>
                  <a:pt x="1534" y="97"/>
                  <a:pt x="1535" y="97"/>
                </a:cubicBezTo>
                <a:cubicBezTo>
                  <a:pt x="1536" y="96"/>
                  <a:pt x="1536" y="97"/>
                  <a:pt x="1537" y="97"/>
                </a:cubicBezTo>
                <a:cubicBezTo>
                  <a:pt x="1538" y="96"/>
                  <a:pt x="1538" y="96"/>
                  <a:pt x="1538" y="96"/>
                </a:cubicBezTo>
                <a:cubicBezTo>
                  <a:pt x="1539" y="96"/>
                  <a:pt x="1539" y="96"/>
                  <a:pt x="1540" y="96"/>
                </a:cubicBezTo>
                <a:cubicBezTo>
                  <a:pt x="1540" y="96"/>
                  <a:pt x="1542" y="96"/>
                  <a:pt x="1542" y="96"/>
                </a:cubicBezTo>
                <a:cubicBezTo>
                  <a:pt x="1543" y="95"/>
                  <a:pt x="1541" y="95"/>
                  <a:pt x="1541" y="95"/>
                </a:cubicBezTo>
                <a:cubicBezTo>
                  <a:pt x="1540" y="94"/>
                  <a:pt x="1540" y="94"/>
                  <a:pt x="1539" y="94"/>
                </a:cubicBezTo>
                <a:close/>
                <a:moveTo>
                  <a:pt x="1540" y="126"/>
                </a:moveTo>
                <a:cubicBezTo>
                  <a:pt x="1539" y="126"/>
                  <a:pt x="1538" y="128"/>
                  <a:pt x="1538" y="129"/>
                </a:cubicBezTo>
                <a:cubicBezTo>
                  <a:pt x="1537" y="129"/>
                  <a:pt x="1537" y="129"/>
                  <a:pt x="1537" y="129"/>
                </a:cubicBezTo>
                <a:cubicBezTo>
                  <a:pt x="1536" y="130"/>
                  <a:pt x="1535" y="130"/>
                  <a:pt x="1535" y="131"/>
                </a:cubicBezTo>
                <a:cubicBezTo>
                  <a:pt x="1536" y="131"/>
                  <a:pt x="1536" y="131"/>
                  <a:pt x="1536" y="131"/>
                </a:cubicBezTo>
                <a:cubicBezTo>
                  <a:pt x="1537" y="131"/>
                  <a:pt x="1537" y="131"/>
                  <a:pt x="1538" y="131"/>
                </a:cubicBezTo>
                <a:cubicBezTo>
                  <a:pt x="1538" y="131"/>
                  <a:pt x="1538" y="131"/>
                  <a:pt x="1539" y="131"/>
                </a:cubicBezTo>
                <a:cubicBezTo>
                  <a:pt x="1539" y="131"/>
                  <a:pt x="1540" y="131"/>
                  <a:pt x="1540" y="131"/>
                </a:cubicBezTo>
                <a:cubicBezTo>
                  <a:pt x="1541" y="131"/>
                  <a:pt x="1541" y="130"/>
                  <a:pt x="1541" y="129"/>
                </a:cubicBezTo>
                <a:cubicBezTo>
                  <a:pt x="1542" y="128"/>
                  <a:pt x="1542" y="128"/>
                  <a:pt x="1541" y="127"/>
                </a:cubicBezTo>
                <a:cubicBezTo>
                  <a:pt x="1541" y="127"/>
                  <a:pt x="1541" y="126"/>
                  <a:pt x="1540" y="126"/>
                </a:cubicBezTo>
                <a:close/>
                <a:moveTo>
                  <a:pt x="1509" y="268"/>
                </a:moveTo>
                <a:cubicBezTo>
                  <a:pt x="1509" y="268"/>
                  <a:pt x="1510" y="269"/>
                  <a:pt x="1510" y="268"/>
                </a:cubicBezTo>
                <a:cubicBezTo>
                  <a:pt x="1510" y="267"/>
                  <a:pt x="1508" y="267"/>
                  <a:pt x="1508" y="267"/>
                </a:cubicBezTo>
                <a:cubicBezTo>
                  <a:pt x="1507" y="267"/>
                  <a:pt x="1506" y="266"/>
                  <a:pt x="1505" y="266"/>
                </a:cubicBezTo>
                <a:cubicBezTo>
                  <a:pt x="1504" y="266"/>
                  <a:pt x="1503" y="266"/>
                  <a:pt x="1502" y="266"/>
                </a:cubicBezTo>
                <a:cubicBezTo>
                  <a:pt x="1500" y="265"/>
                  <a:pt x="1499" y="266"/>
                  <a:pt x="1498" y="265"/>
                </a:cubicBezTo>
                <a:cubicBezTo>
                  <a:pt x="1497" y="265"/>
                  <a:pt x="1496" y="265"/>
                  <a:pt x="1495" y="265"/>
                </a:cubicBezTo>
                <a:cubicBezTo>
                  <a:pt x="1494" y="265"/>
                  <a:pt x="1493" y="265"/>
                  <a:pt x="1492" y="265"/>
                </a:cubicBezTo>
                <a:cubicBezTo>
                  <a:pt x="1491" y="265"/>
                  <a:pt x="1490" y="266"/>
                  <a:pt x="1490" y="266"/>
                </a:cubicBezTo>
                <a:cubicBezTo>
                  <a:pt x="1488" y="267"/>
                  <a:pt x="1485" y="266"/>
                  <a:pt x="1483" y="266"/>
                </a:cubicBezTo>
                <a:cubicBezTo>
                  <a:pt x="1482" y="266"/>
                  <a:pt x="1481" y="266"/>
                  <a:pt x="1480" y="266"/>
                </a:cubicBezTo>
                <a:cubicBezTo>
                  <a:pt x="1480" y="266"/>
                  <a:pt x="1479" y="266"/>
                  <a:pt x="1479" y="266"/>
                </a:cubicBezTo>
                <a:cubicBezTo>
                  <a:pt x="1479" y="267"/>
                  <a:pt x="1479" y="267"/>
                  <a:pt x="1480" y="267"/>
                </a:cubicBezTo>
                <a:cubicBezTo>
                  <a:pt x="1481" y="267"/>
                  <a:pt x="1481" y="267"/>
                  <a:pt x="1482" y="267"/>
                </a:cubicBezTo>
                <a:cubicBezTo>
                  <a:pt x="1483" y="267"/>
                  <a:pt x="1484" y="267"/>
                  <a:pt x="1485" y="267"/>
                </a:cubicBezTo>
                <a:cubicBezTo>
                  <a:pt x="1486" y="267"/>
                  <a:pt x="1486" y="268"/>
                  <a:pt x="1487" y="268"/>
                </a:cubicBezTo>
                <a:cubicBezTo>
                  <a:pt x="1488" y="268"/>
                  <a:pt x="1489" y="268"/>
                  <a:pt x="1490" y="268"/>
                </a:cubicBezTo>
                <a:cubicBezTo>
                  <a:pt x="1490" y="268"/>
                  <a:pt x="1491" y="269"/>
                  <a:pt x="1491" y="269"/>
                </a:cubicBezTo>
                <a:cubicBezTo>
                  <a:pt x="1491" y="269"/>
                  <a:pt x="1492" y="269"/>
                  <a:pt x="1492" y="269"/>
                </a:cubicBezTo>
                <a:cubicBezTo>
                  <a:pt x="1492" y="269"/>
                  <a:pt x="1493" y="269"/>
                  <a:pt x="1493" y="269"/>
                </a:cubicBezTo>
                <a:cubicBezTo>
                  <a:pt x="1494" y="269"/>
                  <a:pt x="1493" y="270"/>
                  <a:pt x="1493" y="270"/>
                </a:cubicBezTo>
                <a:cubicBezTo>
                  <a:pt x="1492" y="270"/>
                  <a:pt x="1491" y="270"/>
                  <a:pt x="1490" y="270"/>
                </a:cubicBezTo>
                <a:cubicBezTo>
                  <a:pt x="1490" y="270"/>
                  <a:pt x="1490" y="269"/>
                  <a:pt x="1489" y="269"/>
                </a:cubicBezTo>
                <a:cubicBezTo>
                  <a:pt x="1489" y="269"/>
                  <a:pt x="1488" y="269"/>
                  <a:pt x="1488" y="269"/>
                </a:cubicBezTo>
                <a:cubicBezTo>
                  <a:pt x="1487" y="269"/>
                  <a:pt x="1485" y="269"/>
                  <a:pt x="1484" y="269"/>
                </a:cubicBezTo>
                <a:cubicBezTo>
                  <a:pt x="1484" y="269"/>
                  <a:pt x="1482" y="269"/>
                  <a:pt x="1482" y="269"/>
                </a:cubicBezTo>
                <a:cubicBezTo>
                  <a:pt x="1481" y="269"/>
                  <a:pt x="1481" y="271"/>
                  <a:pt x="1481" y="271"/>
                </a:cubicBezTo>
                <a:cubicBezTo>
                  <a:pt x="1481" y="272"/>
                  <a:pt x="1482" y="273"/>
                  <a:pt x="1482" y="274"/>
                </a:cubicBezTo>
                <a:cubicBezTo>
                  <a:pt x="1482" y="274"/>
                  <a:pt x="1482" y="275"/>
                  <a:pt x="1483" y="275"/>
                </a:cubicBezTo>
                <a:cubicBezTo>
                  <a:pt x="1484" y="276"/>
                  <a:pt x="1485" y="276"/>
                  <a:pt x="1485" y="276"/>
                </a:cubicBezTo>
                <a:cubicBezTo>
                  <a:pt x="1485" y="278"/>
                  <a:pt x="1486" y="278"/>
                  <a:pt x="1487" y="278"/>
                </a:cubicBezTo>
                <a:cubicBezTo>
                  <a:pt x="1488" y="278"/>
                  <a:pt x="1489" y="278"/>
                  <a:pt x="1489" y="278"/>
                </a:cubicBezTo>
                <a:cubicBezTo>
                  <a:pt x="1491" y="278"/>
                  <a:pt x="1492" y="278"/>
                  <a:pt x="1493" y="279"/>
                </a:cubicBezTo>
                <a:cubicBezTo>
                  <a:pt x="1494" y="279"/>
                  <a:pt x="1495" y="279"/>
                  <a:pt x="1496" y="280"/>
                </a:cubicBezTo>
                <a:cubicBezTo>
                  <a:pt x="1497" y="281"/>
                  <a:pt x="1498" y="282"/>
                  <a:pt x="1498" y="282"/>
                </a:cubicBezTo>
                <a:cubicBezTo>
                  <a:pt x="1499" y="283"/>
                  <a:pt x="1500" y="284"/>
                  <a:pt x="1501" y="284"/>
                </a:cubicBezTo>
                <a:cubicBezTo>
                  <a:pt x="1502" y="284"/>
                  <a:pt x="1502" y="284"/>
                  <a:pt x="1503" y="284"/>
                </a:cubicBezTo>
                <a:cubicBezTo>
                  <a:pt x="1503" y="285"/>
                  <a:pt x="1503" y="285"/>
                  <a:pt x="1504" y="285"/>
                </a:cubicBezTo>
                <a:cubicBezTo>
                  <a:pt x="1505" y="286"/>
                  <a:pt x="1506" y="285"/>
                  <a:pt x="1507" y="285"/>
                </a:cubicBezTo>
                <a:cubicBezTo>
                  <a:pt x="1507" y="284"/>
                  <a:pt x="1507" y="284"/>
                  <a:pt x="1507" y="283"/>
                </a:cubicBezTo>
                <a:cubicBezTo>
                  <a:pt x="1507" y="283"/>
                  <a:pt x="1508" y="283"/>
                  <a:pt x="1508" y="283"/>
                </a:cubicBezTo>
                <a:cubicBezTo>
                  <a:pt x="1508" y="282"/>
                  <a:pt x="1508" y="282"/>
                  <a:pt x="1508" y="282"/>
                </a:cubicBezTo>
                <a:cubicBezTo>
                  <a:pt x="1508" y="281"/>
                  <a:pt x="1507" y="282"/>
                  <a:pt x="1507" y="282"/>
                </a:cubicBezTo>
                <a:cubicBezTo>
                  <a:pt x="1506" y="282"/>
                  <a:pt x="1506" y="281"/>
                  <a:pt x="1505" y="281"/>
                </a:cubicBezTo>
                <a:cubicBezTo>
                  <a:pt x="1504" y="281"/>
                  <a:pt x="1504" y="281"/>
                  <a:pt x="1504" y="280"/>
                </a:cubicBezTo>
                <a:cubicBezTo>
                  <a:pt x="1503" y="280"/>
                  <a:pt x="1503" y="280"/>
                  <a:pt x="1503" y="280"/>
                </a:cubicBezTo>
                <a:cubicBezTo>
                  <a:pt x="1502" y="279"/>
                  <a:pt x="1501" y="279"/>
                  <a:pt x="1500" y="279"/>
                </a:cubicBezTo>
                <a:cubicBezTo>
                  <a:pt x="1500" y="278"/>
                  <a:pt x="1502" y="278"/>
                  <a:pt x="1502" y="277"/>
                </a:cubicBezTo>
                <a:cubicBezTo>
                  <a:pt x="1504" y="277"/>
                  <a:pt x="1505" y="277"/>
                  <a:pt x="1506" y="277"/>
                </a:cubicBezTo>
                <a:cubicBezTo>
                  <a:pt x="1507" y="277"/>
                  <a:pt x="1507" y="278"/>
                  <a:pt x="1508" y="278"/>
                </a:cubicBezTo>
                <a:cubicBezTo>
                  <a:pt x="1508" y="278"/>
                  <a:pt x="1509" y="278"/>
                  <a:pt x="1509" y="278"/>
                </a:cubicBezTo>
                <a:cubicBezTo>
                  <a:pt x="1509" y="277"/>
                  <a:pt x="1508" y="277"/>
                  <a:pt x="1508" y="276"/>
                </a:cubicBezTo>
                <a:cubicBezTo>
                  <a:pt x="1507" y="276"/>
                  <a:pt x="1506" y="276"/>
                  <a:pt x="1505" y="275"/>
                </a:cubicBezTo>
                <a:cubicBezTo>
                  <a:pt x="1505" y="275"/>
                  <a:pt x="1504" y="274"/>
                  <a:pt x="1503" y="274"/>
                </a:cubicBezTo>
                <a:cubicBezTo>
                  <a:pt x="1502" y="274"/>
                  <a:pt x="1501" y="274"/>
                  <a:pt x="1500" y="274"/>
                </a:cubicBezTo>
                <a:cubicBezTo>
                  <a:pt x="1499" y="273"/>
                  <a:pt x="1499" y="272"/>
                  <a:pt x="1499" y="271"/>
                </a:cubicBezTo>
                <a:cubicBezTo>
                  <a:pt x="1498" y="270"/>
                  <a:pt x="1497" y="271"/>
                  <a:pt x="1496" y="270"/>
                </a:cubicBezTo>
                <a:cubicBezTo>
                  <a:pt x="1495" y="270"/>
                  <a:pt x="1496" y="269"/>
                  <a:pt x="1496" y="269"/>
                </a:cubicBezTo>
                <a:cubicBezTo>
                  <a:pt x="1496" y="269"/>
                  <a:pt x="1497" y="269"/>
                  <a:pt x="1497" y="269"/>
                </a:cubicBezTo>
                <a:cubicBezTo>
                  <a:pt x="1498" y="270"/>
                  <a:pt x="1499" y="270"/>
                  <a:pt x="1500" y="270"/>
                </a:cubicBezTo>
                <a:cubicBezTo>
                  <a:pt x="1500" y="270"/>
                  <a:pt x="1501" y="271"/>
                  <a:pt x="1501" y="271"/>
                </a:cubicBezTo>
                <a:cubicBezTo>
                  <a:pt x="1501" y="271"/>
                  <a:pt x="1501" y="272"/>
                  <a:pt x="1501" y="272"/>
                </a:cubicBezTo>
                <a:cubicBezTo>
                  <a:pt x="1502" y="273"/>
                  <a:pt x="1503" y="273"/>
                  <a:pt x="1503" y="273"/>
                </a:cubicBezTo>
                <a:cubicBezTo>
                  <a:pt x="1504" y="273"/>
                  <a:pt x="1505" y="273"/>
                  <a:pt x="1506" y="273"/>
                </a:cubicBezTo>
                <a:cubicBezTo>
                  <a:pt x="1507" y="273"/>
                  <a:pt x="1507" y="273"/>
                  <a:pt x="1507" y="272"/>
                </a:cubicBezTo>
                <a:cubicBezTo>
                  <a:pt x="1507" y="272"/>
                  <a:pt x="1508" y="272"/>
                  <a:pt x="1508" y="272"/>
                </a:cubicBezTo>
                <a:cubicBezTo>
                  <a:pt x="1509" y="272"/>
                  <a:pt x="1509" y="273"/>
                  <a:pt x="1509" y="273"/>
                </a:cubicBezTo>
                <a:cubicBezTo>
                  <a:pt x="1509" y="274"/>
                  <a:pt x="1510" y="274"/>
                  <a:pt x="1510" y="273"/>
                </a:cubicBezTo>
                <a:cubicBezTo>
                  <a:pt x="1510" y="272"/>
                  <a:pt x="1509" y="272"/>
                  <a:pt x="1509" y="272"/>
                </a:cubicBezTo>
                <a:cubicBezTo>
                  <a:pt x="1509" y="271"/>
                  <a:pt x="1509" y="271"/>
                  <a:pt x="1509" y="271"/>
                </a:cubicBezTo>
                <a:cubicBezTo>
                  <a:pt x="1508" y="270"/>
                  <a:pt x="1508" y="271"/>
                  <a:pt x="1507" y="270"/>
                </a:cubicBezTo>
                <a:cubicBezTo>
                  <a:pt x="1507" y="270"/>
                  <a:pt x="1508" y="270"/>
                  <a:pt x="1508" y="269"/>
                </a:cubicBezTo>
                <a:cubicBezTo>
                  <a:pt x="1508" y="269"/>
                  <a:pt x="1509" y="269"/>
                  <a:pt x="1509" y="268"/>
                </a:cubicBezTo>
                <a:close/>
                <a:moveTo>
                  <a:pt x="1549" y="134"/>
                </a:moveTo>
                <a:cubicBezTo>
                  <a:pt x="1548" y="134"/>
                  <a:pt x="1548" y="134"/>
                  <a:pt x="1547" y="135"/>
                </a:cubicBezTo>
                <a:cubicBezTo>
                  <a:pt x="1547" y="135"/>
                  <a:pt x="1548" y="135"/>
                  <a:pt x="1548" y="135"/>
                </a:cubicBezTo>
                <a:cubicBezTo>
                  <a:pt x="1549" y="135"/>
                  <a:pt x="1549" y="134"/>
                  <a:pt x="1550" y="134"/>
                </a:cubicBezTo>
                <a:cubicBezTo>
                  <a:pt x="1551" y="134"/>
                  <a:pt x="1551" y="134"/>
                  <a:pt x="1552" y="134"/>
                </a:cubicBezTo>
                <a:cubicBezTo>
                  <a:pt x="1552" y="134"/>
                  <a:pt x="1551" y="133"/>
                  <a:pt x="1551" y="133"/>
                </a:cubicBezTo>
                <a:cubicBezTo>
                  <a:pt x="1550" y="133"/>
                  <a:pt x="1549" y="133"/>
                  <a:pt x="1549" y="134"/>
                </a:cubicBezTo>
                <a:close/>
                <a:moveTo>
                  <a:pt x="2381" y="1152"/>
                </a:moveTo>
                <a:cubicBezTo>
                  <a:pt x="2380" y="1152"/>
                  <a:pt x="2380" y="1152"/>
                  <a:pt x="2379" y="1152"/>
                </a:cubicBezTo>
                <a:cubicBezTo>
                  <a:pt x="2379" y="1152"/>
                  <a:pt x="2379" y="1152"/>
                  <a:pt x="2378" y="1152"/>
                </a:cubicBezTo>
                <a:cubicBezTo>
                  <a:pt x="2378" y="1151"/>
                  <a:pt x="2377" y="1151"/>
                  <a:pt x="2376" y="1151"/>
                </a:cubicBezTo>
                <a:cubicBezTo>
                  <a:pt x="2375" y="1151"/>
                  <a:pt x="2375" y="1152"/>
                  <a:pt x="2374" y="1152"/>
                </a:cubicBezTo>
                <a:cubicBezTo>
                  <a:pt x="2373" y="1152"/>
                  <a:pt x="2371" y="1151"/>
                  <a:pt x="2370" y="1151"/>
                </a:cubicBezTo>
                <a:cubicBezTo>
                  <a:pt x="2369" y="1151"/>
                  <a:pt x="2369" y="1151"/>
                  <a:pt x="2369" y="1152"/>
                </a:cubicBezTo>
                <a:cubicBezTo>
                  <a:pt x="2369" y="1153"/>
                  <a:pt x="2368" y="1153"/>
                  <a:pt x="2368" y="1153"/>
                </a:cubicBezTo>
                <a:cubicBezTo>
                  <a:pt x="2368" y="1154"/>
                  <a:pt x="2370" y="1154"/>
                  <a:pt x="2370" y="1154"/>
                </a:cubicBezTo>
                <a:cubicBezTo>
                  <a:pt x="2371" y="1155"/>
                  <a:pt x="2371" y="1155"/>
                  <a:pt x="2371" y="1155"/>
                </a:cubicBezTo>
                <a:cubicBezTo>
                  <a:pt x="2372" y="1156"/>
                  <a:pt x="2372" y="1156"/>
                  <a:pt x="2373" y="1156"/>
                </a:cubicBezTo>
                <a:cubicBezTo>
                  <a:pt x="2374" y="1156"/>
                  <a:pt x="2374" y="1155"/>
                  <a:pt x="2376" y="1155"/>
                </a:cubicBezTo>
                <a:cubicBezTo>
                  <a:pt x="2376" y="1155"/>
                  <a:pt x="2376" y="1156"/>
                  <a:pt x="2377" y="1156"/>
                </a:cubicBezTo>
                <a:cubicBezTo>
                  <a:pt x="2377" y="1155"/>
                  <a:pt x="2378" y="1155"/>
                  <a:pt x="2378" y="1155"/>
                </a:cubicBezTo>
                <a:cubicBezTo>
                  <a:pt x="2378" y="1155"/>
                  <a:pt x="2379" y="1154"/>
                  <a:pt x="2379" y="1154"/>
                </a:cubicBezTo>
                <a:cubicBezTo>
                  <a:pt x="2380" y="1154"/>
                  <a:pt x="2380" y="1154"/>
                  <a:pt x="2380" y="1154"/>
                </a:cubicBezTo>
                <a:cubicBezTo>
                  <a:pt x="2381" y="1153"/>
                  <a:pt x="2381" y="1154"/>
                  <a:pt x="2382" y="1153"/>
                </a:cubicBezTo>
                <a:cubicBezTo>
                  <a:pt x="2382" y="1153"/>
                  <a:pt x="2381" y="1152"/>
                  <a:pt x="2381" y="1152"/>
                </a:cubicBezTo>
                <a:close/>
                <a:moveTo>
                  <a:pt x="2311" y="1449"/>
                </a:moveTo>
                <a:cubicBezTo>
                  <a:pt x="2311" y="1448"/>
                  <a:pt x="2310" y="1449"/>
                  <a:pt x="2310" y="1449"/>
                </a:cubicBezTo>
                <a:cubicBezTo>
                  <a:pt x="2310" y="1450"/>
                  <a:pt x="2310" y="1449"/>
                  <a:pt x="2310" y="1449"/>
                </a:cubicBezTo>
                <a:cubicBezTo>
                  <a:pt x="2310" y="1449"/>
                  <a:pt x="2310" y="1451"/>
                  <a:pt x="2310" y="1451"/>
                </a:cubicBezTo>
                <a:cubicBezTo>
                  <a:pt x="2310" y="1451"/>
                  <a:pt x="2311" y="1451"/>
                  <a:pt x="2311" y="1451"/>
                </a:cubicBezTo>
                <a:cubicBezTo>
                  <a:pt x="2312" y="1451"/>
                  <a:pt x="2312" y="1451"/>
                  <a:pt x="2311" y="1451"/>
                </a:cubicBezTo>
                <a:cubicBezTo>
                  <a:pt x="2311" y="1450"/>
                  <a:pt x="2311" y="1450"/>
                  <a:pt x="2311" y="1450"/>
                </a:cubicBezTo>
                <a:cubicBezTo>
                  <a:pt x="2311" y="1450"/>
                  <a:pt x="2311" y="1449"/>
                  <a:pt x="2311" y="1449"/>
                </a:cubicBezTo>
                <a:cubicBezTo>
                  <a:pt x="2311" y="1449"/>
                  <a:pt x="2311" y="1449"/>
                  <a:pt x="2311" y="1449"/>
                </a:cubicBezTo>
                <a:close/>
                <a:moveTo>
                  <a:pt x="2334" y="1468"/>
                </a:moveTo>
                <a:cubicBezTo>
                  <a:pt x="2334" y="1467"/>
                  <a:pt x="2334" y="1467"/>
                  <a:pt x="2334" y="1466"/>
                </a:cubicBezTo>
                <a:cubicBezTo>
                  <a:pt x="2334" y="1466"/>
                  <a:pt x="2333" y="1466"/>
                  <a:pt x="2333" y="1465"/>
                </a:cubicBezTo>
                <a:cubicBezTo>
                  <a:pt x="2333" y="1465"/>
                  <a:pt x="2333" y="1464"/>
                  <a:pt x="2333" y="1464"/>
                </a:cubicBezTo>
                <a:cubicBezTo>
                  <a:pt x="2333" y="1463"/>
                  <a:pt x="2333" y="1463"/>
                  <a:pt x="2333" y="1462"/>
                </a:cubicBezTo>
                <a:cubicBezTo>
                  <a:pt x="2333" y="1462"/>
                  <a:pt x="2332" y="1461"/>
                  <a:pt x="2332" y="1461"/>
                </a:cubicBezTo>
                <a:cubicBezTo>
                  <a:pt x="2332" y="1460"/>
                  <a:pt x="2332" y="1459"/>
                  <a:pt x="2332" y="1459"/>
                </a:cubicBezTo>
                <a:cubicBezTo>
                  <a:pt x="2332" y="1458"/>
                  <a:pt x="2332" y="1457"/>
                  <a:pt x="2332" y="1456"/>
                </a:cubicBezTo>
                <a:cubicBezTo>
                  <a:pt x="2332" y="1455"/>
                  <a:pt x="2332" y="1454"/>
                  <a:pt x="2332" y="1454"/>
                </a:cubicBezTo>
                <a:cubicBezTo>
                  <a:pt x="2331" y="1453"/>
                  <a:pt x="2331" y="1453"/>
                  <a:pt x="2331" y="1453"/>
                </a:cubicBezTo>
                <a:cubicBezTo>
                  <a:pt x="2331" y="1453"/>
                  <a:pt x="2331" y="1453"/>
                  <a:pt x="2331" y="1452"/>
                </a:cubicBezTo>
                <a:cubicBezTo>
                  <a:pt x="2331" y="1452"/>
                  <a:pt x="2331" y="1451"/>
                  <a:pt x="2331" y="1451"/>
                </a:cubicBezTo>
                <a:cubicBezTo>
                  <a:pt x="2331" y="1451"/>
                  <a:pt x="2330" y="1450"/>
                  <a:pt x="2330" y="1450"/>
                </a:cubicBezTo>
                <a:cubicBezTo>
                  <a:pt x="2330" y="1449"/>
                  <a:pt x="2330" y="1448"/>
                  <a:pt x="2330" y="1447"/>
                </a:cubicBezTo>
                <a:cubicBezTo>
                  <a:pt x="2329" y="1446"/>
                  <a:pt x="2329" y="1446"/>
                  <a:pt x="2328" y="1446"/>
                </a:cubicBezTo>
                <a:cubicBezTo>
                  <a:pt x="2328" y="1445"/>
                  <a:pt x="2329" y="1444"/>
                  <a:pt x="2328" y="1444"/>
                </a:cubicBezTo>
                <a:cubicBezTo>
                  <a:pt x="2328" y="1443"/>
                  <a:pt x="2328" y="1443"/>
                  <a:pt x="2327" y="1443"/>
                </a:cubicBezTo>
                <a:cubicBezTo>
                  <a:pt x="2326" y="1443"/>
                  <a:pt x="2326" y="1442"/>
                  <a:pt x="2326" y="1442"/>
                </a:cubicBezTo>
                <a:cubicBezTo>
                  <a:pt x="2325" y="1441"/>
                  <a:pt x="2325" y="1441"/>
                  <a:pt x="2325" y="1440"/>
                </a:cubicBezTo>
                <a:cubicBezTo>
                  <a:pt x="2325" y="1439"/>
                  <a:pt x="2325" y="1439"/>
                  <a:pt x="2325" y="1438"/>
                </a:cubicBezTo>
                <a:cubicBezTo>
                  <a:pt x="2325" y="1438"/>
                  <a:pt x="2324" y="1438"/>
                  <a:pt x="2323" y="1438"/>
                </a:cubicBezTo>
                <a:cubicBezTo>
                  <a:pt x="2323" y="1438"/>
                  <a:pt x="2323" y="1437"/>
                  <a:pt x="2323" y="1437"/>
                </a:cubicBezTo>
                <a:cubicBezTo>
                  <a:pt x="2322" y="1437"/>
                  <a:pt x="2322" y="1437"/>
                  <a:pt x="2322" y="1437"/>
                </a:cubicBezTo>
                <a:cubicBezTo>
                  <a:pt x="2321" y="1437"/>
                  <a:pt x="2321" y="1436"/>
                  <a:pt x="2322" y="1436"/>
                </a:cubicBezTo>
                <a:cubicBezTo>
                  <a:pt x="2322" y="1436"/>
                  <a:pt x="2322" y="1436"/>
                  <a:pt x="2323" y="1436"/>
                </a:cubicBezTo>
                <a:cubicBezTo>
                  <a:pt x="2323" y="1436"/>
                  <a:pt x="2323" y="1434"/>
                  <a:pt x="2323" y="1434"/>
                </a:cubicBezTo>
                <a:cubicBezTo>
                  <a:pt x="2322" y="1434"/>
                  <a:pt x="2322" y="1433"/>
                  <a:pt x="2321" y="1433"/>
                </a:cubicBezTo>
                <a:cubicBezTo>
                  <a:pt x="2321" y="1434"/>
                  <a:pt x="2321" y="1434"/>
                  <a:pt x="2321" y="1434"/>
                </a:cubicBezTo>
                <a:cubicBezTo>
                  <a:pt x="2321" y="1434"/>
                  <a:pt x="2321" y="1434"/>
                  <a:pt x="2320" y="1434"/>
                </a:cubicBezTo>
                <a:cubicBezTo>
                  <a:pt x="2320" y="1434"/>
                  <a:pt x="2320" y="1435"/>
                  <a:pt x="2321" y="1435"/>
                </a:cubicBezTo>
                <a:cubicBezTo>
                  <a:pt x="2321" y="1436"/>
                  <a:pt x="2320" y="1437"/>
                  <a:pt x="2320" y="1437"/>
                </a:cubicBezTo>
                <a:cubicBezTo>
                  <a:pt x="2319" y="1437"/>
                  <a:pt x="2319" y="1438"/>
                  <a:pt x="2318" y="1439"/>
                </a:cubicBezTo>
                <a:cubicBezTo>
                  <a:pt x="2318" y="1439"/>
                  <a:pt x="2318" y="1440"/>
                  <a:pt x="2318" y="1440"/>
                </a:cubicBezTo>
                <a:cubicBezTo>
                  <a:pt x="2317" y="1440"/>
                  <a:pt x="2317" y="1439"/>
                  <a:pt x="2317" y="1439"/>
                </a:cubicBezTo>
                <a:cubicBezTo>
                  <a:pt x="2317" y="1439"/>
                  <a:pt x="2316" y="1439"/>
                  <a:pt x="2316" y="1439"/>
                </a:cubicBezTo>
                <a:cubicBezTo>
                  <a:pt x="2316" y="1439"/>
                  <a:pt x="2316" y="1440"/>
                  <a:pt x="2316" y="1440"/>
                </a:cubicBezTo>
                <a:cubicBezTo>
                  <a:pt x="2317" y="1440"/>
                  <a:pt x="2317" y="1440"/>
                  <a:pt x="2317" y="1440"/>
                </a:cubicBezTo>
                <a:cubicBezTo>
                  <a:pt x="2317" y="1441"/>
                  <a:pt x="2317" y="1441"/>
                  <a:pt x="2317" y="1442"/>
                </a:cubicBezTo>
                <a:cubicBezTo>
                  <a:pt x="2317" y="1442"/>
                  <a:pt x="2318" y="1442"/>
                  <a:pt x="2318" y="1442"/>
                </a:cubicBezTo>
                <a:cubicBezTo>
                  <a:pt x="2319" y="1444"/>
                  <a:pt x="2318" y="1445"/>
                  <a:pt x="2317" y="1447"/>
                </a:cubicBezTo>
                <a:cubicBezTo>
                  <a:pt x="2317" y="1447"/>
                  <a:pt x="2317" y="1448"/>
                  <a:pt x="2317" y="1448"/>
                </a:cubicBezTo>
                <a:cubicBezTo>
                  <a:pt x="2317" y="1449"/>
                  <a:pt x="2317" y="1450"/>
                  <a:pt x="2316" y="1451"/>
                </a:cubicBezTo>
                <a:cubicBezTo>
                  <a:pt x="2316" y="1451"/>
                  <a:pt x="2315" y="1451"/>
                  <a:pt x="2314" y="1451"/>
                </a:cubicBezTo>
                <a:cubicBezTo>
                  <a:pt x="2314" y="1451"/>
                  <a:pt x="2313" y="1450"/>
                  <a:pt x="2313" y="1450"/>
                </a:cubicBezTo>
                <a:cubicBezTo>
                  <a:pt x="2313" y="1450"/>
                  <a:pt x="2313" y="1452"/>
                  <a:pt x="2313" y="1452"/>
                </a:cubicBezTo>
                <a:cubicBezTo>
                  <a:pt x="2313" y="1452"/>
                  <a:pt x="2313" y="1452"/>
                  <a:pt x="2312" y="1452"/>
                </a:cubicBezTo>
                <a:cubicBezTo>
                  <a:pt x="2312" y="1453"/>
                  <a:pt x="2312" y="1453"/>
                  <a:pt x="2311" y="1453"/>
                </a:cubicBezTo>
                <a:cubicBezTo>
                  <a:pt x="2311" y="1453"/>
                  <a:pt x="2311" y="1454"/>
                  <a:pt x="2311" y="1454"/>
                </a:cubicBezTo>
                <a:cubicBezTo>
                  <a:pt x="2311" y="1454"/>
                  <a:pt x="2311" y="1455"/>
                  <a:pt x="2311" y="1455"/>
                </a:cubicBezTo>
                <a:cubicBezTo>
                  <a:pt x="2310" y="1456"/>
                  <a:pt x="2310" y="1455"/>
                  <a:pt x="2309" y="1455"/>
                </a:cubicBezTo>
                <a:cubicBezTo>
                  <a:pt x="2309" y="1454"/>
                  <a:pt x="2309" y="1454"/>
                  <a:pt x="2309" y="1453"/>
                </a:cubicBezTo>
                <a:cubicBezTo>
                  <a:pt x="2309" y="1453"/>
                  <a:pt x="2309" y="1453"/>
                  <a:pt x="2308" y="1453"/>
                </a:cubicBezTo>
                <a:cubicBezTo>
                  <a:pt x="2308" y="1453"/>
                  <a:pt x="2309" y="1452"/>
                  <a:pt x="2308" y="1452"/>
                </a:cubicBezTo>
                <a:cubicBezTo>
                  <a:pt x="2308" y="1452"/>
                  <a:pt x="2308" y="1452"/>
                  <a:pt x="2308" y="1452"/>
                </a:cubicBezTo>
                <a:cubicBezTo>
                  <a:pt x="2308" y="1452"/>
                  <a:pt x="2308" y="1452"/>
                  <a:pt x="2307" y="1452"/>
                </a:cubicBezTo>
                <a:cubicBezTo>
                  <a:pt x="2307" y="1451"/>
                  <a:pt x="2307" y="1452"/>
                  <a:pt x="2307" y="1453"/>
                </a:cubicBezTo>
                <a:cubicBezTo>
                  <a:pt x="2307" y="1453"/>
                  <a:pt x="2306" y="1453"/>
                  <a:pt x="2306" y="1454"/>
                </a:cubicBezTo>
                <a:cubicBezTo>
                  <a:pt x="2306" y="1454"/>
                  <a:pt x="2306" y="1454"/>
                  <a:pt x="2306" y="1454"/>
                </a:cubicBezTo>
                <a:cubicBezTo>
                  <a:pt x="2306" y="1454"/>
                  <a:pt x="2306" y="1455"/>
                  <a:pt x="2307" y="1455"/>
                </a:cubicBezTo>
                <a:cubicBezTo>
                  <a:pt x="2306" y="1455"/>
                  <a:pt x="2306" y="1457"/>
                  <a:pt x="2307" y="1457"/>
                </a:cubicBezTo>
                <a:cubicBezTo>
                  <a:pt x="2308" y="1458"/>
                  <a:pt x="2308" y="1457"/>
                  <a:pt x="2307" y="1458"/>
                </a:cubicBezTo>
                <a:cubicBezTo>
                  <a:pt x="2307" y="1458"/>
                  <a:pt x="2308" y="1459"/>
                  <a:pt x="2308" y="1459"/>
                </a:cubicBezTo>
                <a:cubicBezTo>
                  <a:pt x="2308" y="1459"/>
                  <a:pt x="2308" y="1459"/>
                  <a:pt x="2308" y="1460"/>
                </a:cubicBezTo>
                <a:cubicBezTo>
                  <a:pt x="2308" y="1460"/>
                  <a:pt x="2308" y="1462"/>
                  <a:pt x="2307" y="1462"/>
                </a:cubicBezTo>
                <a:cubicBezTo>
                  <a:pt x="2307" y="1462"/>
                  <a:pt x="2307" y="1460"/>
                  <a:pt x="2307" y="1460"/>
                </a:cubicBezTo>
                <a:cubicBezTo>
                  <a:pt x="2307" y="1460"/>
                  <a:pt x="2307" y="1460"/>
                  <a:pt x="2307" y="1459"/>
                </a:cubicBezTo>
                <a:cubicBezTo>
                  <a:pt x="2307" y="1459"/>
                  <a:pt x="2307" y="1459"/>
                  <a:pt x="2307" y="1459"/>
                </a:cubicBezTo>
                <a:cubicBezTo>
                  <a:pt x="2306" y="1459"/>
                  <a:pt x="2307" y="1460"/>
                  <a:pt x="2307" y="1460"/>
                </a:cubicBezTo>
                <a:cubicBezTo>
                  <a:pt x="2307" y="1460"/>
                  <a:pt x="2307" y="1461"/>
                  <a:pt x="2307" y="1461"/>
                </a:cubicBezTo>
                <a:cubicBezTo>
                  <a:pt x="2306" y="1461"/>
                  <a:pt x="2306" y="1461"/>
                  <a:pt x="2305" y="1461"/>
                </a:cubicBezTo>
                <a:cubicBezTo>
                  <a:pt x="2305" y="1461"/>
                  <a:pt x="2305" y="1462"/>
                  <a:pt x="2304" y="1462"/>
                </a:cubicBezTo>
                <a:cubicBezTo>
                  <a:pt x="2304" y="1463"/>
                  <a:pt x="2304" y="1464"/>
                  <a:pt x="2304" y="1464"/>
                </a:cubicBezTo>
                <a:cubicBezTo>
                  <a:pt x="2304" y="1464"/>
                  <a:pt x="2304" y="1465"/>
                  <a:pt x="2305" y="1465"/>
                </a:cubicBezTo>
                <a:cubicBezTo>
                  <a:pt x="2305" y="1465"/>
                  <a:pt x="2305" y="1465"/>
                  <a:pt x="2305" y="1465"/>
                </a:cubicBezTo>
                <a:cubicBezTo>
                  <a:pt x="2305" y="1465"/>
                  <a:pt x="2305" y="1465"/>
                  <a:pt x="2306" y="1465"/>
                </a:cubicBezTo>
                <a:cubicBezTo>
                  <a:pt x="2306" y="1465"/>
                  <a:pt x="2306" y="1465"/>
                  <a:pt x="2306" y="1465"/>
                </a:cubicBezTo>
                <a:cubicBezTo>
                  <a:pt x="2308" y="1465"/>
                  <a:pt x="2308" y="1467"/>
                  <a:pt x="2307" y="1467"/>
                </a:cubicBezTo>
                <a:cubicBezTo>
                  <a:pt x="2307" y="1467"/>
                  <a:pt x="2308" y="1466"/>
                  <a:pt x="2307" y="1465"/>
                </a:cubicBezTo>
                <a:cubicBezTo>
                  <a:pt x="2307" y="1465"/>
                  <a:pt x="2307" y="1466"/>
                  <a:pt x="2307" y="1466"/>
                </a:cubicBezTo>
                <a:cubicBezTo>
                  <a:pt x="2306" y="1466"/>
                  <a:pt x="2306" y="1466"/>
                  <a:pt x="2306" y="1466"/>
                </a:cubicBezTo>
                <a:cubicBezTo>
                  <a:pt x="2305" y="1466"/>
                  <a:pt x="2305" y="1466"/>
                  <a:pt x="2304" y="1466"/>
                </a:cubicBezTo>
                <a:cubicBezTo>
                  <a:pt x="2304" y="1466"/>
                  <a:pt x="2304" y="1466"/>
                  <a:pt x="2304" y="1466"/>
                </a:cubicBezTo>
                <a:cubicBezTo>
                  <a:pt x="2303" y="1466"/>
                  <a:pt x="2303" y="1466"/>
                  <a:pt x="2303" y="1467"/>
                </a:cubicBezTo>
                <a:cubicBezTo>
                  <a:pt x="2302" y="1467"/>
                  <a:pt x="2302" y="1468"/>
                  <a:pt x="2302" y="1468"/>
                </a:cubicBezTo>
                <a:cubicBezTo>
                  <a:pt x="2302" y="1469"/>
                  <a:pt x="2302" y="1469"/>
                  <a:pt x="2302" y="1469"/>
                </a:cubicBezTo>
                <a:cubicBezTo>
                  <a:pt x="2301" y="1469"/>
                  <a:pt x="2302" y="1468"/>
                  <a:pt x="2302" y="1468"/>
                </a:cubicBezTo>
                <a:cubicBezTo>
                  <a:pt x="2302" y="1468"/>
                  <a:pt x="2302" y="1467"/>
                  <a:pt x="2302" y="1467"/>
                </a:cubicBezTo>
                <a:cubicBezTo>
                  <a:pt x="2301" y="1466"/>
                  <a:pt x="2302" y="1466"/>
                  <a:pt x="2301" y="1465"/>
                </a:cubicBezTo>
                <a:cubicBezTo>
                  <a:pt x="2300" y="1465"/>
                  <a:pt x="2300" y="1466"/>
                  <a:pt x="2300" y="1466"/>
                </a:cubicBezTo>
                <a:cubicBezTo>
                  <a:pt x="2300" y="1467"/>
                  <a:pt x="2300" y="1467"/>
                  <a:pt x="2299" y="1468"/>
                </a:cubicBezTo>
                <a:cubicBezTo>
                  <a:pt x="2299" y="1468"/>
                  <a:pt x="2299" y="1469"/>
                  <a:pt x="2298" y="1470"/>
                </a:cubicBezTo>
                <a:cubicBezTo>
                  <a:pt x="2298" y="1470"/>
                  <a:pt x="2297" y="1471"/>
                  <a:pt x="2297" y="1471"/>
                </a:cubicBezTo>
                <a:cubicBezTo>
                  <a:pt x="2297" y="1472"/>
                  <a:pt x="2297" y="1473"/>
                  <a:pt x="2297" y="1473"/>
                </a:cubicBezTo>
                <a:cubicBezTo>
                  <a:pt x="2297" y="1474"/>
                  <a:pt x="2297" y="1474"/>
                  <a:pt x="2298" y="1474"/>
                </a:cubicBezTo>
                <a:cubicBezTo>
                  <a:pt x="2298" y="1474"/>
                  <a:pt x="2298" y="1475"/>
                  <a:pt x="2298" y="1475"/>
                </a:cubicBezTo>
                <a:cubicBezTo>
                  <a:pt x="2298" y="1475"/>
                  <a:pt x="2297" y="1475"/>
                  <a:pt x="2297" y="1475"/>
                </a:cubicBezTo>
                <a:cubicBezTo>
                  <a:pt x="2296" y="1476"/>
                  <a:pt x="2297" y="1475"/>
                  <a:pt x="2297" y="1475"/>
                </a:cubicBezTo>
                <a:cubicBezTo>
                  <a:pt x="2297" y="1474"/>
                  <a:pt x="2296" y="1474"/>
                  <a:pt x="2296" y="1473"/>
                </a:cubicBezTo>
                <a:cubicBezTo>
                  <a:pt x="2295" y="1473"/>
                  <a:pt x="2296" y="1472"/>
                  <a:pt x="2295" y="1472"/>
                </a:cubicBezTo>
                <a:cubicBezTo>
                  <a:pt x="2294" y="1472"/>
                  <a:pt x="2294" y="1472"/>
                  <a:pt x="2294" y="1472"/>
                </a:cubicBezTo>
                <a:cubicBezTo>
                  <a:pt x="2292" y="1473"/>
                  <a:pt x="2291" y="1475"/>
                  <a:pt x="2290" y="1476"/>
                </a:cubicBezTo>
                <a:cubicBezTo>
                  <a:pt x="2289" y="1476"/>
                  <a:pt x="2289" y="1476"/>
                  <a:pt x="2288" y="1477"/>
                </a:cubicBezTo>
                <a:cubicBezTo>
                  <a:pt x="2288" y="1477"/>
                  <a:pt x="2288" y="1479"/>
                  <a:pt x="2289" y="1479"/>
                </a:cubicBezTo>
                <a:cubicBezTo>
                  <a:pt x="2289" y="1480"/>
                  <a:pt x="2289" y="1480"/>
                  <a:pt x="2290" y="1480"/>
                </a:cubicBezTo>
                <a:cubicBezTo>
                  <a:pt x="2290" y="1480"/>
                  <a:pt x="2290" y="1480"/>
                  <a:pt x="2290" y="1481"/>
                </a:cubicBezTo>
                <a:cubicBezTo>
                  <a:pt x="2290" y="1481"/>
                  <a:pt x="2290" y="1481"/>
                  <a:pt x="2289" y="1481"/>
                </a:cubicBezTo>
                <a:cubicBezTo>
                  <a:pt x="2289" y="1481"/>
                  <a:pt x="2289" y="1481"/>
                  <a:pt x="2289" y="1480"/>
                </a:cubicBezTo>
                <a:cubicBezTo>
                  <a:pt x="2288" y="1480"/>
                  <a:pt x="2288" y="1481"/>
                  <a:pt x="2288" y="1481"/>
                </a:cubicBezTo>
                <a:cubicBezTo>
                  <a:pt x="2287" y="1481"/>
                  <a:pt x="2287" y="1480"/>
                  <a:pt x="2287" y="1480"/>
                </a:cubicBezTo>
                <a:cubicBezTo>
                  <a:pt x="2287" y="1479"/>
                  <a:pt x="2287" y="1478"/>
                  <a:pt x="2286" y="1478"/>
                </a:cubicBezTo>
                <a:cubicBezTo>
                  <a:pt x="2286" y="1477"/>
                  <a:pt x="2286" y="1478"/>
                  <a:pt x="2285" y="1478"/>
                </a:cubicBezTo>
                <a:cubicBezTo>
                  <a:pt x="2285" y="1478"/>
                  <a:pt x="2285" y="1478"/>
                  <a:pt x="2284" y="1479"/>
                </a:cubicBezTo>
                <a:cubicBezTo>
                  <a:pt x="2284" y="1479"/>
                  <a:pt x="2284" y="1478"/>
                  <a:pt x="2284" y="1478"/>
                </a:cubicBezTo>
                <a:cubicBezTo>
                  <a:pt x="2283" y="1478"/>
                  <a:pt x="2283" y="1478"/>
                  <a:pt x="2283" y="1479"/>
                </a:cubicBezTo>
                <a:cubicBezTo>
                  <a:pt x="2283" y="1479"/>
                  <a:pt x="2282" y="1479"/>
                  <a:pt x="2282" y="1479"/>
                </a:cubicBezTo>
                <a:cubicBezTo>
                  <a:pt x="2282" y="1479"/>
                  <a:pt x="2281" y="1478"/>
                  <a:pt x="2281" y="1478"/>
                </a:cubicBezTo>
                <a:cubicBezTo>
                  <a:pt x="2280" y="1478"/>
                  <a:pt x="2280" y="1479"/>
                  <a:pt x="2280" y="1479"/>
                </a:cubicBezTo>
                <a:cubicBezTo>
                  <a:pt x="2279" y="1480"/>
                  <a:pt x="2279" y="1480"/>
                  <a:pt x="2279" y="1480"/>
                </a:cubicBezTo>
                <a:cubicBezTo>
                  <a:pt x="2278" y="1480"/>
                  <a:pt x="2278" y="1480"/>
                  <a:pt x="2278" y="1480"/>
                </a:cubicBezTo>
                <a:cubicBezTo>
                  <a:pt x="2278" y="1480"/>
                  <a:pt x="2278" y="1481"/>
                  <a:pt x="2277" y="1481"/>
                </a:cubicBezTo>
                <a:cubicBezTo>
                  <a:pt x="2277" y="1482"/>
                  <a:pt x="2276" y="1481"/>
                  <a:pt x="2276" y="1481"/>
                </a:cubicBezTo>
                <a:cubicBezTo>
                  <a:pt x="2276" y="1480"/>
                  <a:pt x="2275" y="1480"/>
                  <a:pt x="2275" y="1480"/>
                </a:cubicBezTo>
                <a:cubicBezTo>
                  <a:pt x="2274" y="1481"/>
                  <a:pt x="2274" y="1482"/>
                  <a:pt x="2274" y="1482"/>
                </a:cubicBezTo>
                <a:cubicBezTo>
                  <a:pt x="2273" y="1483"/>
                  <a:pt x="2273" y="1483"/>
                  <a:pt x="2272" y="1483"/>
                </a:cubicBezTo>
                <a:cubicBezTo>
                  <a:pt x="2271" y="1483"/>
                  <a:pt x="2271" y="1483"/>
                  <a:pt x="2270" y="1483"/>
                </a:cubicBezTo>
                <a:cubicBezTo>
                  <a:pt x="2270" y="1483"/>
                  <a:pt x="2269" y="1482"/>
                  <a:pt x="2269" y="1482"/>
                </a:cubicBezTo>
                <a:cubicBezTo>
                  <a:pt x="2267" y="1482"/>
                  <a:pt x="2266" y="1484"/>
                  <a:pt x="2266" y="1486"/>
                </a:cubicBezTo>
                <a:cubicBezTo>
                  <a:pt x="2266" y="1487"/>
                  <a:pt x="2266" y="1488"/>
                  <a:pt x="2266" y="1489"/>
                </a:cubicBezTo>
                <a:cubicBezTo>
                  <a:pt x="2266" y="1489"/>
                  <a:pt x="2266" y="1490"/>
                  <a:pt x="2266" y="1490"/>
                </a:cubicBezTo>
                <a:cubicBezTo>
                  <a:pt x="2266" y="1491"/>
                  <a:pt x="2266" y="1491"/>
                  <a:pt x="2265" y="1491"/>
                </a:cubicBezTo>
                <a:cubicBezTo>
                  <a:pt x="2264" y="1493"/>
                  <a:pt x="2262" y="1495"/>
                  <a:pt x="2261" y="1497"/>
                </a:cubicBezTo>
                <a:cubicBezTo>
                  <a:pt x="2261" y="1498"/>
                  <a:pt x="2261" y="1500"/>
                  <a:pt x="2261" y="1501"/>
                </a:cubicBezTo>
                <a:cubicBezTo>
                  <a:pt x="2261" y="1502"/>
                  <a:pt x="2261" y="1502"/>
                  <a:pt x="2262" y="1503"/>
                </a:cubicBezTo>
                <a:cubicBezTo>
                  <a:pt x="2262" y="1503"/>
                  <a:pt x="2262" y="1504"/>
                  <a:pt x="2262" y="1504"/>
                </a:cubicBezTo>
                <a:cubicBezTo>
                  <a:pt x="2262" y="1505"/>
                  <a:pt x="2262" y="1505"/>
                  <a:pt x="2262" y="1506"/>
                </a:cubicBezTo>
                <a:cubicBezTo>
                  <a:pt x="2261" y="1508"/>
                  <a:pt x="2262" y="1509"/>
                  <a:pt x="2262" y="1510"/>
                </a:cubicBezTo>
                <a:cubicBezTo>
                  <a:pt x="2262" y="1511"/>
                  <a:pt x="2262" y="1511"/>
                  <a:pt x="2262" y="1512"/>
                </a:cubicBezTo>
                <a:cubicBezTo>
                  <a:pt x="2262" y="1513"/>
                  <a:pt x="2263" y="1514"/>
                  <a:pt x="2264" y="1515"/>
                </a:cubicBezTo>
                <a:cubicBezTo>
                  <a:pt x="2264" y="1515"/>
                  <a:pt x="2264" y="1515"/>
                  <a:pt x="2264" y="1515"/>
                </a:cubicBezTo>
                <a:cubicBezTo>
                  <a:pt x="2264" y="1516"/>
                  <a:pt x="2264" y="1516"/>
                  <a:pt x="2264" y="1517"/>
                </a:cubicBezTo>
                <a:cubicBezTo>
                  <a:pt x="2265" y="1518"/>
                  <a:pt x="2264" y="1519"/>
                  <a:pt x="2265" y="1520"/>
                </a:cubicBezTo>
                <a:cubicBezTo>
                  <a:pt x="2266" y="1521"/>
                  <a:pt x="2266" y="1521"/>
                  <a:pt x="2267" y="1522"/>
                </a:cubicBezTo>
                <a:cubicBezTo>
                  <a:pt x="2267" y="1523"/>
                  <a:pt x="2267" y="1523"/>
                  <a:pt x="2267" y="1524"/>
                </a:cubicBezTo>
                <a:cubicBezTo>
                  <a:pt x="2267" y="1524"/>
                  <a:pt x="2267" y="1525"/>
                  <a:pt x="2266" y="1526"/>
                </a:cubicBezTo>
                <a:cubicBezTo>
                  <a:pt x="2266" y="1526"/>
                  <a:pt x="2266" y="1527"/>
                  <a:pt x="2266" y="1528"/>
                </a:cubicBezTo>
                <a:cubicBezTo>
                  <a:pt x="2266" y="1529"/>
                  <a:pt x="2266" y="1529"/>
                  <a:pt x="2266" y="1530"/>
                </a:cubicBezTo>
                <a:cubicBezTo>
                  <a:pt x="2266" y="1531"/>
                  <a:pt x="2266" y="1531"/>
                  <a:pt x="2266" y="1531"/>
                </a:cubicBezTo>
                <a:cubicBezTo>
                  <a:pt x="2265" y="1532"/>
                  <a:pt x="2264" y="1533"/>
                  <a:pt x="2264" y="1534"/>
                </a:cubicBezTo>
                <a:cubicBezTo>
                  <a:pt x="2264" y="1534"/>
                  <a:pt x="2264" y="1534"/>
                  <a:pt x="2264" y="1534"/>
                </a:cubicBezTo>
                <a:cubicBezTo>
                  <a:pt x="2264" y="1535"/>
                  <a:pt x="2264" y="1535"/>
                  <a:pt x="2263" y="1535"/>
                </a:cubicBezTo>
                <a:cubicBezTo>
                  <a:pt x="2263" y="1536"/>
                  <a:pt x="2263" y="1536"/>
                  <a:pt x="2263" y="1537"/>
                </a:cubicBezTo>
                <a:cubicBezTo>
                  <a:pt x="2262" y="1537"/>
                  <a:pt x="2262" y="1537"/>
                  <a:pt x="2262" y="1538"/>
                </a:cubicBezTo>
                <a:cubicBezTo>
                  <a:pt x="2261" y="1538"/>
                  <a:pt x="2260" y="1539"/>
                  <a:pt x="2260" y="1539"/>
                </a:cubicBezTo>
                <a:cubicBezTo>
                  <a:pt x="2260" y="1540"/>
                  <a:pt x="2260" y="1540"/>
                  <a:pt x="2260" y="1541"/>
                </a:cubicBezTo>
                <a:cubicBezTo>
                  <a:pt x="2260" y="1542"/>
                  <a:pt x="2260" y="1542"/>
                  <a:pt x="2260" y="1543"/>
                </a:cubicBezTo>
                <a:cubicBezTo>
                  <a:pt x="2259" y="1543"/>
                  <a:pt x="2259" y="1543"/>
                  <a:pt x="2259" y="1543"/>
                </a:cubicBezTo>
                <a:cubicBezTo>
                  <a:pt x="2258" y="1543"/>
                  <a:pt x="2258" y="1543"/>
                  <a:pt x="2257" y="1543"/>
                </a:cubicBezTo>
                <a:cubicBezTo>
                  <a:pt x="2256" y="1544"/>
                  <a:pt x="2256" y="1544"/>
                  <a:pt x="2256" y="1545"/>
                </a:cubicBezTo>
                <a:cubicBezTo>
                  <a:pt x="2256" y="1545"/>
                  <a:pt x="2255" y="1546"/>
                  <a:pt x="2255" y="1546"/>
                </a:cubicBezTo>
                <a:cubicBezTo>
                  <a:pt x="2255" y="1547"/>
                  <a:pt x="2255" y="1548"/>
                  <a:pt x="2255" y="1549"/>
                </a:cubicBezTo>
                <a:cubicBezTo>
                  <a:pt x="2255" y="1549"/>
                  <a:pt x="2255" y="1550"/>
                  <a:pt x="2255" y="1550"/>
                </a:cubicBezTo>
                <a:cubicBezTo>
                  <a:pt x="2255" y="1551"/>
                  <a:pt x="2254" y="1551"/>
                  <a:pt x="2254" y="1551"/>
                </a:cubicBezTo>
                <a:cubicBezTo>
                  <a:pt x="2254" y="1552"/>
                  <a:pt x="2253" y="1552"/>
                  <a:pt x="2253" y="1553"/>
                </a:cubicBezTo>
                <a:cubicBezTo>
                  <a:pt x="2253" y="1553"/>
                  <a:pt x="2253" y="1554"/>
                  <a:pt x="2253" y="1555"/>
                </a:cubicBezTo>
                <a:cubicBezTo>
                  <a:pt x="2253" y="1555"/>
                  <a:pt x="2253" y="1556"/>
                  <a:pt x="2253" y="1556"/>
                </a:cubicBezTo>
                <a:cubicBezTo>
                  <a:pt x="2253" y="1557"/>
                  <a:pt x="2252" y="1556"/>
                  <a:pt x="2252" y="1557"/>
                </a:cubicBezTo>
                <a:cubicBezTo>
                  <a:pt x="2252" y="1557"/>
                  <a:pt x="2252" y="1557"/>
                  <a:pt x="2252" y="1558"/>
                </a:cubicBezTo>
                <a:cubicBezTo>
                  <a:pt x="2252" y="1558"/>
                  <a:pt x="2252" y="1559"/>
                  <a:pt x="2253" y="1559"/>
                </a:cubicBezTo>
                <a:cubicBezTo>
                  <a:pt x="2253" y="1560"/>
                  <a:pt x="2253" y="1561"/>
                  <a:pt x="2253" y="1562"/>
                </a:cubicBezTo>
                <a:cubicBezTo>
                  <a:pt x="2253" y="1563"/>
                  <a:pt x="2253" y="1564"/>
                  <a:pt x="2254" y="1565"/>
                </a:cubicBezTo>
                <a:cubicBezTo>
                  <a:pt x="2254" y="1566"/>
                  <a:pt x="2255" y="1566"/>
                  <a:pt x="2256" y="1567"/>
                </a:cubicBezTo>
                <a:cubicBezTo>
                  <a:pt x="2257" y="1568"/>
                  <a:pt x="2256" y="1569"/>
                  <a:pt x="2256" y="1570"/>
                </a:cubicBezTo>
                <a:cubicBezTo>
                  <a:pt x="2257" y="1570"/>
                  <a:pt x="2258" y="1571"/>
                  <a:pt x="2258" y="1572"/>
                </a:cubicBezTo>
                <a:cubicBezTo>
                  <a:pt x="2258" y="1572"/>
                  <a:pt x="2258" y="1573"/>
                  <a:pt x="2257" y="1574"/>
                </a:cubicBezTo>
                <a:cubicBezTo>
                  <a:pt x="2256" y="1574"/>
                  <a:pt x="2256" y="1575"/>
                  <a:pt x="2257" y="1575"/>
                </a:cubicBezTo>
                <a:cubicBezTo>
                  <a:pt x="2257" y="1577"/>
                  <a:pt x="2257" y="1579"/>
                  <a:pt x="2257" y="1581"/>
                </a:cubicBezTo>
                <a:cubicBezTo>
                  <a:pt x="2257" y="1583"/>
                  <a:pt x="2259" y="1584"/>
                  <a:pt x="2260" y="1586"/>
                </a:cubicBezTo>
                <a:cubicBezTo>
                  <a:pt x="2260" y="1586"/>
                  <a:pt x="2259" y="1587"/>
                  <a:pt x="2260" y="1587"/>
                </a:cubicBezTo>
                <a:cubicBezTo>
                  <a:pt x="2260" y="1588"/>
                  <a:pt x="2260" y="1588"/>
                  <a:pt x="2260" y="1588"/>
                </a:cubicBezTo>
                <a:cubicBezTo>
                  <a:pt x="2261" y="1589"/>
                  <a:pt x="2260" y="1589"/>
                  <a:pt x="2261" y="1590"/>
                </a:cubicBezTo>
                <a:cubicBezTo>
                  <a:pt x="2261" y="1590"/>
                  <a:pt x="2261" y="1590"/>
                  <a:pt x="2262" y="1590"/>
                </a:cubicBezTo>
                <a:cubicBezTo>
                  <a:pt x="2262" y="1590"/>
                  <a:pt x="2263" y="1591"/>
                  <a:pt x="2263" y="1591"/>
                </a:cubicBezTo>
                <a:cubicBezTo>
                  <a:pt x="2264" y="1592"/>
                  <a:pt x="2265" y="1592"/>
                  <a:pt x="2266" y="1592"/>
                </a:cubicBezTo>
                <a:cubicBezTo>
                  <a:pt x="2267" y="1592"/>
                  <a:pt x="2267" y="1593"/>
                  <a:pt x="2268" y="1593"/>
                </a:cubicBezTo>
                <a:cubicBezTo>
                  <a:pt x="2269" y="1593"/>
                  <a:pt x="2269" y="1594"/>
                  <a:pt x="2270" y="1594"/>
                </a:cubicBezTo>
                <a:cubicBezTo>
                  <a:pt x="2271" y="1594"/>
                  <a:pt x="2271" y="1595"/>
                  <a:pt x="2272" y="1595"/>
                </a:cubicBezTo>
                <a:cubicBezTo>
                  <a:pt x="2272" y="1595"/>
                  <a:pt x="2273" y="1596"/>
                  <a:pt x="2273" y="1596"/>
                </a:cubicBezTo>
                <a:cubicBezTo>
                  <a:pt x="2274" y="1596"/>
                  <a:pt x="2275" y="1596"/>
                  <a:pt x="2275" y="1596"/>
                </a:cubicBezTo>
                <a:cubicBezTo>
                  <a:pt x="2277" y="1596"/>
                  <a:pt x="2278" y="1595"/>
                  <a:pt x="2280" y="1594"/>
                </a:cubicBezTo>
                <a:cubicBezTo>
                  <a:pt x="2281" y="1593"/>
                  <a:pt x="2283" y="1592"/>
                  <a:pt x="2285" y="1591"/>
                </a:cubicBezTo>
                <a:cubicBezTo>
                  <a:pt x="2286" y="1591"/>
                  <a:pt x="2287" y="1590"/>
                  <a:pt x="2288" y="1590"/>
                </a:cubicBezTo>
                <a:cubicBezTo>
                  <a:pt x="2289" y="1590"/>
                  <a:pt x="2289" y="1591"/>
                  <a:pt x="2290" y="1591"/>
                </a:cubicBezTo>
                <a:cubicBezTo>
                  <a:pt x="2291" y="1590"/>
                  <a:pt x="2291" y="1590"/>
                  <a:pt x="2291" y="1590"/>
                </a:cubicBezTo>
                <a:cubicBezTo>
                  <a:pt x="2292" y="1590"/>
                  <a:pt x="2292" y="1590"/>
                  <a:pt x="2292" y="1590"/>
                </a:cubicBezTo>
                <a:cubicBezTo>
                  <a:pt x="2292" y="1589"/>
                  <a:pt x="2292" y="1589"/>
                  <a:pt x="2293" y="1589"/>
                </a:cubicBezTo>
                <a:cubicBezTo>
                  <a:pt x="2293" y="1589"/>
                  <a:pt x="2293" y="1590"/>
                  <a:pt x="2293" y="1589"/>
                </a:cubicBezTo>
                <a:cubicBezTo>
                  <a:pt x="2294" y="1589"/>
                  <a:pt x="2294" y="1589"/>
                  <a:pt x="2294" y="1588"/>
                </a:cubicBezTo>
                <a:cubicBezTo>
                  <a:pt x="2294" y="1588"/>
                  <a:pt x="2295" y="1588"/>
                  <a:pt x="2295" y="1588"/>
                </a:cubicBezTo>
                <a:cubicBezTo>
                  <a:pt x="2296" y="1588"/>
                  <a:pt x="2296" y="1587"/>
                  <a:pt x="2296" y="1586"/>
                </a:cubicBezTo>
                <a:cubicBezTo>
                  <a:pt x="2296" y="1586"/>
                  <a:pt x="2296" y="1585"/>
                  <a:pt x="2296" y="1585"/>
                </a:cubicBezTo>
                <a:cubicBezTo>
                  <a:pt x="2297" y="1584"/>
                  <a:pt x="2297" y="1583"/>
                  <a:pt x="2297" y="1582"/>
                </a:cubicBezTo>
                <a:cubicBezTo>
                  <a:pt x="2298" y="1582"/>
                  <a:pt x="2297" y="1580"/>
                  <a:pt x="2298" y="1580"/>
                </a:cubicBezTo>
                <a:cubicBezTo>
                  <a:pt x="2298" y="1579"/>
                  <a:pt x="2298" y="1579"/>
                  <a:pt x="2299" y="1579"/>
                </a:cubicBezTo>
                <a:cubicBezTo>
                  <a:pt x="2299" y="1578"/>
                  <a:pt x="2299" y="1578"/>
                  <a:pt x="2299" y="1577"/>
                </a:cubicBezTo>
                <a:cubicBezTo>
                  <a:pt x="2299" y="1577"/>
                  <a:pt x="2300" y="1576"/>
                  <a:pt x="2300" y="1575"/>
                </a:cubicBezTo>
                <a:cubicBezTo>
                  <a:pt x="2301" y="1575"/>
                  <a:pt x="2301" y="1574"/>
                  <a:pt x="2301" y="1574"/>
                </a:cubicBezTo>
                <a:cubicBezTo>
                  <a:pt x="2301" y="1573"/>
                  <a:pt x="2301" y="1573"/>
                  <a:pt x="2301" y="1572"/>
                </a:cubicBezTo>
                <a:cubicBezTo>
                  <a:pt x="2301" y="1572"/>
                  <a:pt x="2302" y="1572"/>
                  <a:pt x="2302" y="1572"/>
                </a:cubicBezTo>
                <a:cubicBezTo>
                  <a:pt x="2302" y="1571"/>
                  <a:pt x="2302" y="1571"/>
                  <a:pt x="2302" y="1570"/>
                </a:cubicBezTo>
                <a:cubicBezTo>
                  <a:pt x="2302" y="1568"/>
                  <a:pt x="2303" y="1567"/>
                  <a:pt x="2304" y="1566"/>
                </a:cubicBezTo>
                <a:cubicBezTo>
                  <a:pt x="2304" y="1565"/>
                  <a:pt x="2304" y="1564"/>
                  <a:pt x="2304" y="1563"/>
                </a:cubicBezTo>
                <a:cubicBezTo>
                  <a:pt x="2304" y="1562"/>
                  <a:pt x="2305" y="1562"/>
                  <a:pt x="2305" y="1561"/>
                </a:cubicBezTo>
                <a:cubicBezTo>
                  <a:pt x="2305" y="1560"/>
                  <a:pt x="2305" y="1560"/>
                  <a:pt x="2305" y="1559"/>
                </a:cubicBezTo>
                <a:cubicBezTo>
                  <a:pt x="2306" y="1556"/>
                  <a:pt x="2306" y="1554"/>
                  <a:pt x="2308" y="1551"/>
                </a:cubicBezTo>
                <a:cubicBezTo>
                  <a:pt x="2309" y="1549"/>
                  <a:pt x="2310" y="1547"/>
                  <a:pt x="2310" y="1544"/>
                </a:cubicBezTo>
                <a:cubicBezTo>
                  <a:pt x="2310" y="1544"/>
                  <a:pt x="2311" y="1543"/>
                  <a:pt x="2311" y="1542"/>
                </a:cubicBezTo>
                <a:cubicBezTo>
                  <a:pt x="2311" y="1542"/>
                  <a:pt x="2311" y="1541"/>
                  <a:pt x="2311" y="1541"/>
                </a:cubicBezTo>
                <a:cubicBezTo>
                  <a:pt x="2311" y="1540"/>
                  <a:pt x="2311" y="1539"/>
                  <a:pt x="2312" y="1539"/>
                </a:cubicBezTo>
                <a:cubicBezTo>
                  <a:pt x="2312" y="1538"/>
                  <a:pt x="2312" y="1537"/>
                  <a:pt x="2312" y="1536"/>
                </a:cubicBezTo>
                <a:cubicBezTo>
                  <a:pt x="2313" y="1535"/>
                  <a:pt x="2313" y="1534"/>
                  <a:pt x="2314" y="1533"/>
                </a:cubicBezTo>
                <a:cubicBezTo>
                  <a:pt x="2314" y="1532"/>
                  <a:pt x="2314" y="1531"/>
                  <a:pt x="2315" y="1531"/>
                </a:cubicBezTo>
                <a:cubicBezTo>
                  <a:pt x="2315" y="1530"/>
                  <a:pt x="2315" y="1530"/>
                  <a:pt x="2315" y="1529"/>
                </a:cubicBezTo>
                <a:cubicBezTo>
                  <a:pt x="2315" y="1529"/>
                  <a:pt x="2315" y="1529"/>
                  <a:pt x="2315" y="1528"/>
                </a:cubicBezTo>
                <a:cubicBezTo>
                  <a:pt x="2315" y="1528"/>
                  <a:pt x="2315" y="1527"/>
                  <a:pt x="2316" y="1527"/>
                </a:cubicBezTo>
                <a:cubicBezTo>
                  <a:pt x="2316" y="1526"/>
                  <a:pt x="2316" y="1526"/>
                  <a:pt x="2316" y="1526"/>
                </a:cubicBezTo>
                <a:cubicBezTo>
                  <a:pt x="2316" y="1525"/>
                  <a:pt x="2316" y="1524"/>
                  <a:pt x="2317" y="1523"/>
                </a:cubicBezTo>
                <a:cubicBezTo>
                  <a:pt x="2318" y="1521"/>
                  <a:pt x="2318" y="1520"/>
                  <a:pt x="2319" y="1518"/>
                </a:cubicBezTo>
                <a:cubicBezTo>
                  <a:pt x="2320" y="1516"/>
                  <a:pt x="2320" y="1514"/>
                  <a:pt x="2321" y="1512"/>
                </a:cubicBezTo>
                <a:cubicBezTo>
                  <a:pt x="2322" y="1511"/>
                  <a:pt x="2322" y="1510"/>
                  <a:pt x="2322" y="1509"/>
                </a:cubicBezTo>
                <a:cubicBezTo>
                  <a:pt x="2322" y="1509"/>
                  <a:pt x="2322" y="1508"/>
                  <a:pt x="2323" y="1507"/>
                </a:cubicBezTo>
                <a:cubicBezTo>
                  <a:pt x="2323" y="1506"/>
                  <a:pt x="2323" y="1506"/>
                  <a:pt x="2323" y="1505"/>
                </a:cubicBezTo>
                <a:cubicBezTo>
                  <a:pt x="2323" y="1504"/>
                  <a:pt x="2324" y="1503"/>
                  <a:pt x="2324" y="1502"/>
                </a:cubicBezTo>
                <a:cubicBezTo>
                  <a:pt x="2324" y="1501"/>
                  <a:pt x="2324" y="1499"/>
                  <a:pt x="2323" y="1497"/>
                </a:cubicBezTo>
                <a:cubicBezTo>
                  <a:pt x="2323" y="1496"/>
                  <a:pt x="2324" y="1494"/>
                  <a:pt x="2325" y="1493"/>
                </a:cubicBezTo>
                <a:cubicBezTo>
                  <a:pt x="2325" y="1493"/>
                  <a:pt x="2325" y="1492"/>
                  <a:pt x="2326" y="1492"/>
                </a:cubicBezTo>
                <a:cubicBezTo>
                  <a:pt x="2326" y="1492"/>
                  <a:pt x="2326" y="1491"/>
                  <a:pt x="2327" y="1491"/>
                </a:cubicBezTo>
                <a:cubicBezTo>
                  <a:pt x="2327" y="1491"/>
                  <a:pt x="2327" y="1491"/>
                  <a:pt x="2328" y="1491"/>
                </a:cubicBezTo>
                <a:cubicBezTo>
                  <a:pt x="2328" y="1490"/>
                  <a:pt x="2327" y="1490"/>
                  <a:pt x="2327" y="1490"/>
                </a:cubicBezTo>
                <a:cubicBezTo>
                  <a:pt x="2326" y="1490"/>
                  <a:pt x="2328" y="1488"/>
                  <a:pt x="2328" y="1488"/>
                </a:cubicBezTo>
                <a:cubicBezTo>
                  <a:pt x="2328" y="1487"/>
                  <a:pt x="2328" y="1486"/>
                  <a:pt x="2328" y="1485"/>
                </a:cubicBezTo>
                <a:cubicBezTo>
                  <a:pt x="2328" y="1485"/>
                  <a:pt x="2329" y="1483"/>
                  <a:pt x="2328" y="1483"/>
                </a:cubicBezTo>
                <a:cubicBezTo>
                  <a:pt x="2326" y="1482"/>
                  <a:pt x="2327" y="1481"/>
                  <a:pt x="2327" y="1480"/>
                </a:cubicBezTo>
                <a:cubicBezTo>
                  <a:pt x="2327" y="1478"/>
                  <a:pt x="2325" y="1477"/>
                  <a:pt x="2326" y="1475"/>
                </a:cubicBezTo>
                <a:cubicBezTo>
                  <a:pt x="2327" y="1474"/>
                  <a:pt x="2327" y="1474"/>
                  <a:pt x="2328" y="1474"/>
                </a:cubicBezTo>
                <a:cubicBezTo>
                  <a:pt x="2329" y="1474"/>
                  <a:pt x="2329" y="1474"/>
                  <a:pt x="2329" y="1475"/>
                </a:cubicBezTo>
                <a:cubicBezTo>
                  <a:pt x="2329" y="1476"/>
                  <a:pt x="2330" y="1476"/>
                  <a:pt x="2330" y="1477"/>
                </a:cubicBezTo>
                <a:cubicBezTo>
                  <a:pt x="2330" y="1477"/>
                  <a:pt x="2330" y="1478"/>
                  <a:pt x="2330" y="1479"/>
                </a:cubicBezTo>
                <a:cubicBezTo>
                  <a:pt x="2331" y="1479"/>
                  <a:pt x="2331" y="1479"/>
                  <a:pt x="2332" y="1480"/>
                </a:cubicBezTo>
                <a:cubicBezTo>
                  <a:pt x="2332" y="1481"/>
                  <a:pt x="2333" y="1480"/>
                  <a:pt x="2333" y="1480"/>
                </a:cubicBezTo>
                <a:cubicBezTo>
                  <a:pt x="2333" y="1479"/>
                  <a:pt x="2334" y="1479"/>
                  <a:pt x="2334" y="1478"/>
                </a:cubicBezTo>
                <a:cubicBezTo>
                  <a:pt x="2334" y="1477"/>
                  <a:pt x="2335" y="1476"/>
                  <a:pt x="2335" y="1476"/>
                </a:cubicBezTo>
                <a:cubicBezTo>
                  <a:pt x="2336" y="1474"/>
                  <a:pt x="2336" y="1473"/>
                  <a:pt x="2336" y="1471"/>
                </a:cubicBezTo>
                <a:cubicBezTo>
                  <a:pt x="2335" y="1470"/>
                  <a:pt x="2335" y="1469"/>
                  <a:pt x="2334" y="1468"/>
                </a:cubicBezTo>
                <a:close/>
                <a:moveTo>
                  <a:pt x="1483" y="260"/>
                </a:moveTo>
                <a:cubicBezTo>
                  <a:pt x="1484" y="260"/>
                  <a:pt x="1485" y="260"/>
                  <a:pt x="1486" y="260"/>
                </a:cubicBezTo>
                <a:cubicBezTo>
                  <a:pt x="1487" y="260"/>
                  <a:pt x="1487" y="261"/>
                  <a:pt x="1488" y="261"/>
                </a:cubicBezTo>
                <a:cubicBezTo>
                  <a:pt x="1489" y="261"/>
                  <a:pt x="1490" y="261"/>
                  <a:pt x="1491" y="261"/>
                </a:cubicBezTo>
                <a:cubicBezTo>
                  <a:pt x="1492" y="261"/>
                  <a:pt x="1493" y="261"/>
                  <a:pt x="1494" y="261"/>
                </a:cubicBezTo>
                <a:cubicBezTo>
                  <a:pt x="1495" y="261"/>
                  <a:pt x="1494" y="260"/>
                  <a:pt x="1493" y="260"/>
                </a:cubicBezTo>
                <a:cubicBezTo>
                  <a:pt x="1491" y="259"/>
                  <a:pt x="1489" y="258"/>
                  <a:pt x="1487" y="258"/>
                </a:cubicBezTo>
                <a:cubicBezTo>
                  <a:pt x="1486" y="258"/>
                  <a:pt x="1485" y="258"/>
                  <a:pt x="1484" y="257"/>
                </a:cubicBezTo>
                <a:cubicBezTo>
                  <a:pt x="1482" y="257"/>
                  <a:pt x="1480" y="257"/>
                  <a:pt x="1478" y="257"/>
                </a:cubicBezTo>
                <a:cubicBezTo>
                  <a:pt x="1478" y="257"/>
                  <a:pt x="1477" y="257"/>
                  <a:pt x="1477" y="257"/>
                </a:cubicBezTo>
                <a:cubicBezTo>
                  <a:pt x="1476" y="257"/>
                  <a:pt x="1474" y="256"/>
                  <a:pt x="1473" y="257"/>
                </a:cubicBezTo>
                <a:cubicBezTo>
                  <a:pt x="1472" y="257"/>
                  <a:pt x="1473" y="257"/>
                  <a:pt x="1473" y="258"/>
                </a:cubicBezTo>
                <a:cubicBezTo>
                  <a:pt x="1474" y="259"/>
                  <a:pt x="1475" y="259"/>
                  <a:pt x="1475" y="259"/>
                </a:cubicBezTo>
                <a:cubicBezTo>
                  <a:pt x="1477" y="259"/>
                  <a:pt x="1479" y="259"/>
                  <a:pt x="1481" y="259"/>
                </a:cubicBezTo>
                <a:cubicBezTo>
                  <a:pt x="1482" y="259"/>
                  <a:pt x="1482" y="260"/>
                  <a:pt x="1483" y="260"/>
                </a:cubicBezTo>
                <a:close/>
                <a:moveTo>
                  <a:pt x="2329" y="1491"/>
                </a:moveTo>
                <a:cubicBezTo>
                  <a:pt x="2328" y="1492"/>
                  <a:pt x="2328" y="1493"/>
                  <a:pt x="2328" y="1494"/>
                </a:cubicBezTo>
                <a:cubicBezTo>
                  <a:pt x="2329" y="1492"/>
                  <a:pt x="2330" y="1491"/>
                  <a:pt x="2330" y="1489"/>
                </a:cubicBezTo>
                <a:cubicBezTo>
                  <a:pt x="2329" y="1489"/>
                  <a:pt x="2329" y="1491"/>
                  <a:pt x="2329" y="1491"/>
                </a:cubicBezTo>
                <a:close/>
                <a:moveTo>
                  <a:pt x="1563" y="449"/>
                </a:moveTo>
                <a:cubicBezTo>
                  <a:pt x="1564" y="448"/>
                  <a:pt x="1565" y="448"/>
                  <a:pt x="1566" y="448"/>
                </a:cubicBezTo>
                <a:cubicBezTo>
                  <a:pt x="1566" y="448"/>
                  <a:pt x="1568" y="448"/>
                  <a:pt x="1568" y="448"/>
                </a:cubicBezTo>
                <a:cubicBezTo>
                  <a:pt x="1569" y="448"/>
                  <a:pt x="1570" y="447"/>
                  <a:pt x="1571" y="447"/>
                </a:cubicBezTo>
                <a:cubicBezTo>
                  <a:pt x="1571" y="446"/>
                  <a:pt x="1572" y="446"/>
                  <a:pt x="1573" y="445"/>
                </a:cubicBezTo>
                <a:cubicBezTo>
                  <a:pt x="1574" y="444"/>
                  <a:pt x="1576" y="443"/>
                  <a:pt x="1578" y="442"/>
                </a:cubicBezTo>
                <a:cubicBezTo>
                  <a:pt x="1578" y="442"/>
                  <a:pt x="1579" y="441"/>
                  <a:pt x="1580" y="441"/>
                </a:cubicBezTo>
                <a:cubicBezTo>
                  <a:pt x="1581" y="441"/>
                  <a:pt x="1582" y="441"/>
                  <a:pt x="1582" y="440"/>
                </a:cubicBezTo>
                <a:cubicBezTo>
                  <a:pt x="1583" y="440"/>
                  <a:pt x="1584" y="439"/>
                  <a:pt x="1585" y="439"/>
                </a:cubicBezTo>
                <a:cubicBezTo>
                  <a:pt x="1586" y="439"/>
                  <a:pt x="1586" y="440"/>
                  <a:pt x="1587" y="440"/>
                </a:cubicBezTo>
                <a:cubicBezTo>
                  <a:pt x="1587" y="440"/>
                  <a:pt x="1588" y="440"/>
                  <a:pt x="1588" y="440"/>
                </a:cubicBezTo>
                <a:cubicBezTo>
                  <a:pt x="1589" y="440"/>
                  <a:pt x="1590" y="440"/>
                  <a:pt x="1591" y="439"/>
                </a:cubicBezTo>
                <a:cubicBezTo>
                  <a:pt x="1592" y="438"/>
                  <a:pt x="1592" y="438"/>
                  <a:pt x="1593" y="438"/>
                </a:cubicBezTo>
                <a:cubicBezTo>
                  <a:pt x="1593" y="437"/>
                  <a:pt x="1595" y="436"/>
                  <a:pt x="1594" y="435"/>
                </a:cubicBezTo>
                <a:cubicBezTo>
                  <a:pt x="1594" y="435"/>
                  <a:pt x="1594" y="435"/>
                  <a:pt x="1594" y="435"/>
                </a:cubicBezTo>
                <a:cubicBezTo>
                  <a:pt x="1593" y="434"/>
                  <a:pt x="1594" y="434"/>
                  <a:pt x="1594" y="433"/>
                </a:cubicBezTo>
                <a:cubicBezTo>
                  <a:pt x="1594" y="433"/>
                  <a:pt x="1595" y="433"/>
                  <a:pt x="1595" y="432"/>
                </a:cubicBezTo>
                <a:cubicBezTo>
                  <a:pt x="1595" y="432"/>
                  <a:pt x="1595" y="431"/>
                  <a:pt x="1596" y="431"/>
                </a:cubicBezTo>
                <a:cubicBezTo>
                  <a:pt x="1596" y="431"/>
                  <a:pt x="1597" y="432"/>
                  <a:pt x="1598" y="432"/>
                </a:cubicBezTo>
                <a:cubicBezTo>
                  <a:pt x="1598" y="432"/>
                  <a:pt x="1599" y="432"/>
                  <a:pt x="1599" y="431"/>
                </a:cubicBezTo>
                <a:cubicBezTo>
                  <a:pt x="1600" y="431"/>
                  <a:pt x="1600" y="431"/>
                  <a:pt x="1601" y="430"/>
                </a:cubicBezTo>
                <a:cubicBezTo>
                  <a:pt x="1601" y="430"/>
                  <a:pt x="1601" y="429"/>
                  <a:pt x="1601" y="429"/>
                </a:cubicBezTo>
                <a:cubicBezTo>
                  <a:pt x="1601" y="429"/>
                  <a:pt x="1601" y="428"/>
                  <a:pt x="1601" y="428"/>
                </a:cubicBezTo>
                <a:cubicBezTo>
                  <a:pt x="1601" y="428"/>
                  <a:pt x="1602" y="428"/>
                  <a:pt x="1602" y="427"/>
                </a:cubicBezTo>
                <a:cubicBezTo>
                  <a:pt x="1602" y="427"/>
                  <a:pt x="1602" y="427"/>
                  <a:pt x="1601" y="426"/>
                </a:cubicBezTo>
                <a:cubicBezTo>
                  <a:pt x="1600" y="426"/>
                  <a:pt x="1602" y="425"/>
                  <a:pt x="1602" y="425"/>
                </a:cubicBezTo>
                <a:cubicBezTo>
                  <a:pt x="1603" y="425"/>
                  <a:pt x="1604" y="425"/>
                  <a:pt x="1605" y="425"/>
                </a:cubicBezTo>
                <a:cubicBezTo>
                  <a:pt x="1605" y="425"/>
                  <a:pt x="1606" y="425"/>
                  <a:pt x="1605" y="424"/>
                </a:cubicBezTo>
                <a:cubicBezTo>
                  <a:pt x="1605" y="424"/>
                  <a:pt x="1604" y="424"/>
                  <a:pt x="1604" y="424"/>
                </a:cubicBezTo>
                <a:cubicBezTo>
                  <a:pt x="1603" y="424"/>
                  <a:pt x="1602" y="423"/>
                  <a:pt x="1603" y="422"/>
                </a:cubicBezTo>
                <a:cubicBezTo>
                  <a:pt x="1603" y="421"/>
                  <a:pt x="1605" y="422"/>
                  <a:pt x="1605" y="421"/>
                </a:cubicBezTo>
                <a:cubicBezTo>
                  <a:pt x="1605" y="420"/>
                  <a:pt x="1603" y="421"/>
                  <a:pt x="1603" y="420"/>
                </a:cubicBezTo>
                <a:cubicBezTo>
                  <a:pt x="1603" y="420"/>
                  <a:pt x="1603" y="419"/>
                  <a:pt x="1604" y="419"/>
                </a:cubicBezTo>
                <a:cubicBezTo>
                  <a:pt x="1604" y="418"/>
                  <a:pt x="1605" y="418"/>
                  <a:pt x="1605" y="418"/>
                </a:cubicBezTo>
                <a:cubicBezTo>
                  <a:pt x="1605" y="417"/>
                  <a:pt x="1604" y="416"/>
                  <a:pt x="1603" y="416"/>
                </a:cubicBezTo>
                <a:cubicBezTo>
                  <a:pt x="1602" y="416"/>
                  <a:pt x="1602" y="415"/>
                  <a:pt x="1601" y="415"/>
                </a:cubicBezTo>
                <a:cubicBezTo>
                  <a:pt x="1600" y="415"/>
                  <a:pt x="1599" y="415"/>
                  <a:pt x="1599" y="415"/>
                </a:cubicBezTo>
                <a:cubicBezTo>
                  <a:pt x="1598" y="415"/>
                  <a:pt x="1598" y="415"/>
                  <a:pt x="1598" y="414"/>
                </a:cubicBezTo>
                <a:cubicBezTo>
                  <a:pt x="1597" y="414"/>
                  <a:pt x="1597" y="414"/>
                  <a:pt x="1597" y="414"/>
                </a:cubicBezTo>
                <a:cubicBezTo>
                  <a:pt x="1596" y="413"/>
                  <a:pt x="1597" y="412"/>
                  <a:pt x="1596" y="411"/>
                </a:cubicBezTo>
                <a:cubicBezTo>
                  <a:pt x="1595" y="411"/>
                  <a:pt x="1592" y="414"/>
                  <a:pt x="1591" y="412"/>
                </a:cubicBezTo>
                <a:cubicBezTo>
                  <a:pt x="1591" y="411"/>
                  <a:pt x="1592" y="410"/>
                  <a:pt x="1592" y="410"/>
                </a:cubicBezTo>
                <a:cubicBezTo>
                  <a:pt x="1593" y="409"/>
                  <a:pt x="1593" y="408"/>
                  <a:pt x="1592" y="407"/>
                </a:cubicBezTo>
                <a:cubicBezTo>
                  <a:pt x="1592" y="407"/>
                  <a:pt x="1591" y="407"/>
                  <a:pt x="1591" y="407"/>
                </a:cubicBezTo>
                <a:cubicBezTo>
                  <a:pt x="1590" y="407"/>
                  <a:pt x="1589" y="407"/>
                  <a:pt x="1589" y="406"/>
                </a:cubicBezTo>
                <a:cubicBezTo>
                  <a:pt x="1588" y="406"/>
                  <a:pt x="1588" y="406"/>
                  <a:pt x="1587" y="406"/>
                </a:cubicBezTo>
                <a:cubicBezTo>
                  <a:pt x="1587" y="406"/>
                  <a:pt x="1588" y="405"/>
                  <a:pt x="1588" y="405"/>
                </a:cubicBezTo>
                <a:cubicBezTo>
                  <a:pt x="1588" y="405"/>
                  <a:pt x="1588" y="404"/>
                  <a:pt x="1589" y="404"/>
                </a:cubicBezTo>
                <a:cubicBezTo>
                  <a:pt x="1589" y="404"/>
                  <a:pt x="1589" y="403"/>
                  <a:pt x="1589" y="403"/>
                </a:cubicBezTo>
                <a:cubicBezTo>
                  <a:pt x="1589" y="402"/>
                  <a:pt x="1590" y="402"/>
                  <a:pt x="1591" y="402"/>
                </a:cubicBezTo>
                <a:cubicBezTo>
                  <a:pt x="1591" y="401"/>
                  <a:pt x="1592" y="402"/>
                  <a:pt x="1593" y="401"/>
                </a:cubicBezTo>
                <a:cubicBezTo>
                  <a:pt x="1593" y="401"/>
                  <a:pt x="1593" y="401"/>
                  <a:pt x="1593" y="400"/>
                </a:cubicBezTo>
                <a:cubicBezTo>
                  <a:pt x="1592" y="400"/>
                  <a:pt x="1592" y="400"/>
                  <a:pt x="1591" y="400"/>
                </a:cubicBezTo>
                <a:cubicBezTo>
                  <a:pt x="1590" y="400"/>
                  <a:pt x="1588" y="401"/>
                  <a:pt x="1587" y="402"/>
                </a:cubicBezTo>
                <a:cubicBezTo>
                  <a:pt x="1586" y="402"/>
                  <a:pt x="1585" y="403"/>
                  <a:pt x="1585" y="403"/>
                </a:cubicBezTo>
                <a:cubicBezTo>
                  <a:pt x="1585" y="404"/>
                  <a:pt x="1585" y="404"/>
                  <a:pt x="1585" y="404"/>
                </a:cubicBezTo>
                <a:cubicBezTo>
                  <a:pt x="1584" y="405"/>
                  <a:pt x="1584" y="404"/>
                  <a:pt x="1584" y="404"/>
                </a:cubicBezTo>
                <a:cubicBezTo>
                  <a:pt x="1583" y="404"/>
                  <a:pt x="1582" y="404"/>
                  <a:pt x="1582" y="403"/>
                </a:cubicBezTo>
                <a:cubicBezTo>
                  <a:pt x="1581" y="402"/>
                  <a:pt x="1581" y="402"/>
                  <a:pt x="1581" y="401"/>
                </a:cubicBezTo>
                <a:cubicBezTo>
                  <a:pt x="1581" y="399"/>
                  <a:pt x="1580" y="400"/>
                  <a:pt x="1579" y="400"/>
                </a:cubicBezTo>
                <a:cubicBezTo>
                  <a:pt x="1578" y="399"/>
                  <a:pt x="1579" y="398"/>
                  <a:pt x="1578" y="398"/>
                </a:cubicBezTo>
                <a:cubicBezTo>
                  <a:pt x="1577" y="397"/>
                  <a:pt x="1576" y="398"/>
                  <a:pt x="1575" y="398"/>
                </a:cubicBezTo>
                <a:cubicBezTo>
                  <a:pt x="1574" y="398"/>
                  <a:pt x="1574" y="398"/>
                  <a:pt x="1573" y="398"/>
                </a:cubicBezTo>
                <a:cubicBezTo>
                  <a:pt x="1572" y="398"/>
                  <a:pt x="1571" y="398"/>
                  <a:pt x="1571" y="399"/>
                </a:cubicBezTo>
                <a:cubicBezTo>
                  <a:pt x="1571" y="400"/>
                  <a:pt x="1572" y="400"/>
                  <a:pt x="1572" y="400"/>
                </a:cubicBezTo>
                <a:cubicBezTo>
                  <a:pt x="1572" y="401"/>
                  <a:pt x="1572" y="401"/>
                  <a:pt x="1572" y="401"/>
                </a:cubicBezTo>
                <a:cubicBezTo>
                  <a:pt x="1572" y="402"/>
                  <a:pt x="1573" y="402"/>
                  <a:pt x="1572" y="403"/>
                </a:cubicBezTo>
                <a:cubicBezTo>
                  <a:pt x="1572" y="403"/>
                  <a:pt x="1572" y="404"/>
                  <a:pt x="1572" y="404"/>
                </a:cubicBezTo>
                <a:cubicBezTo>
                  <a:pt x="1572" y="404"/>
                  <a:pt x="1571" y="404"/>
                  <a:pt x="1571" y="404"/>
                </a:cubicBezTo>
                <a:cubicBezTo>
                  <a:pt x="1570" y="404"/>
                  <a:pt x="1569" y="404"/>
                  <a:pt x="1568" y="404"/>
                </a:cubicBezTo>
                <a:cubicBezTo>
                  <a:pt x="1568" y="404"/>
                  <a:pt x="1567" y="404"/>
                  <a:pt x="1566" y="404"/>
                </a:cubicBezTo>
                <a:cubicBezTo>
                  <a:pt x="1565" y="404"/>
                  <a:pt x="1565" y="404"/>
                  <a:pt x="1564" y="405"/>
                </a:cubicBezTo>
                <a:cubicBezTo>
                  <a:pt x="1564" y="405"/>
                  <a:pt x="1563" y="406"/>
                  <a:pt x="1562" y="406"/>
                </a:cubicBezTo>
                <a:cubicBezTo>
                  <a:pt x="1561" y="407"/>
                  <a:pt x="1560" y="407"/>
                  <a:pt x="1559" y="407"/>
                </a:cubicBezTo>
                <a:cubicBezTo>
                  <a:pt x="1557" y="407"/>
                  <a:pt x="1557" y="405"/>
                  <a:pt x="1556" y="405"/>
                </a:cubicBezTo>
                <a:cubicBezTo>
                  <a:pt x="1555" y="405"/>
                  <a:pt x="1554" y="405"/>
                  <a:pt x="1553" y="405"/>
                </a:cubicBezTo>
                <a:cubicBezTo>
                  <a:pt x="1553" y="404"/>
                  <a:pt x="1551" y="403"/>
                  <a:pt x="1551" y="405"/>
                </a:cubicBezTo>
                <a:cubicBezTo>
                  <a:pt x="1552" y="405"/>
                  <a:pt x="1552" y="405"/>
                  <a:pt x="1552" y="406"/>
                </a:cubicBezTo>
                <a:cubicBezTo>
                  <a:pt x="1552" y="406"/>
                  <a:pt x="1552" y="407"/>
                  <a:pt x="1552" y="407"/>
                </a:cubicBezTo>
                <a:cubicBezTo>
                  <a:pt x="1552" y="407"/>
                  <a:pt x="1552" y="408"/>
                  <a:pt x="1552" y="408"/>
                </a:cubicBezTo>
                <a:cubicBezTo>
                  <a:pt x="1552" y="409"/>
                  <a:pt x="1552" y="409"/>
                  <a:pt x="1553" y="410"/>
                </a:cubicBezTo>
                <a:cubicBezTo>
                  <a:pt x="1553" y="410"/>
                  <a:pt x="1554" y="412"/>
                  <a:pt x="1553" y="412"/>
                </a:cubicBezTo>
                <a:cubicBezTo>
                  <a:pt x="1552" y="412"/>
                  <a:pt x="1552" y="411"/>
                  <a:pt x="1552" y="410"/>
                </a:cubicBezTo>
                <a:cubicBezTo>
                  <a:pt x="1551" y="409"/>
                  <a:pt x="1550" y="409"/>
                  <a:pt x="1550" y="408"/>
                </a:cubicBezTo>
                <a:cubicBezTo>
                  <a:pt x="1549" y="407"/>
                  <a:pt x="1549" y="406"/>
                  <a:pt x="1548" y="405"/>
                </a:cubicBezTo>
                <a:cubicBezTo>
                  <a:pt x="1547" y="405"/>
                  <a:pt x="1546" y="405"/>
                  <a:pt x="1546" y="404"/>
                </a:cubicBezTo>
                <a:cubicBezTo>
                  <a:pt x="1544" y="404"/>
                  <a:pt x="1540" y="404"/>
                  <a:pt x="1539" y="406"/>
                </a:cubicBezTo>
                <a:cubicBezTo>
                  <a:pt x="1539" y="407"/>
                  <a:pt x="1539" y="407"/>
                  <a:pt x="1538" y="408"/>
                </a:cubicBezTo>
                <a:cubicBezTo>
                  <a:pt x="1538" y="408"/>
                  <a:pt x="1537" y="408"/>
                  <a:pt x="1537" y="409"/>
                </a:cubicBezTo>
                <a:cubicBezTo>
                  <a:pt x="1537" y="409"/>
                  <a:pt x="1538" y="410"/>
                  <a:pt x="1538" y="411"/>
                </a:cubicBezTo>
                <a:cubicBezTo>
                  <a:pt x="1539" y="411"/>
                  <a:pt x="1538" y="413"/>
                  <a:pt x="1537" y="412"/>
                </a:cubicBezTo>
                <a:cubicBezTo>
                  <a:pt x="1536" y="412"/>
                  <a:pt x="1536" y="411"/>
                  <a:pt x="1535" y="411"/>
                </a:cubicBezTo>
                <a:cubicBezTo>
                  <a:pt x="1534" y="409"/>
                  <a:pt x="1533" y="407"/>
                  <a:pt x="1531" y="406"/>
                </a:cubicBezTo>
                <a:cubicBezTo>
                  <a:pt x="1530" y="405"/>
                  <a:pt x="1529" y="405"/>
                  <a:pt x="1528" y="406"/>
                </a:cubicBezTo>
                <a:cubicBezTo>
                  <a:pt x="1527" y="408"/>
                  <a:pt x="1528" y="409"/>
                  <a:pt x="1529" y="411"/>
                </a:cubicBezTo>
                <a:cubicBezTo>
                  <a:pt x="1529" y="412"/>
                  <a:pt x="1529" y="413"/>
                  <a:pt x="1528" y="413"/>
                </a:cubicBezTo>
                <a:cubicBezTo>
                  <a:pt x="1528" y="414"/>
                  <a:pt x="1528" y="416"/>
                  <a:pt x="1527" y="416"/>
                </a:cubicBezTo>
                <a:cubicBezTo>
                  <a:pt x="1526" y="417"/>
                  <a:pt x="1526" y="417"/>
                  <a:pt x="1526" y="416"/>
                </a:cubicBezTo>
                <a:cubicBezTo>
                  <a:pt x="1526" y="416"/>
                  <a:pt x="1525" y="416"/>
                  <a:pt x="1525" y="415"/>
                </a:cubicBezTo>
                <a:cubicBezTo>
                  <a:pt x="1524" y="415"/>
                  <a:pt x="1524" y="414"/>
                  <a:pt x="1524" y="413"/>
                </a:cubicBezTo>
                <a:cubicBezTo>
                  <a:pt x="1524" y="413"/>
                  <a:pt x="1523" y="414"/>
                  <a:pt x="1523" y="414"/>
                </a:cubicBezTo>
                <a:cubicBezTo>
                  <a:pt x="1522" y="414"/>
                  <a:pt x="1522" y="414"/>
                  <a:pt x="1522" y="415"/>
                </a:cubicBezTo>
                <a:cubicBezTo>
                  <a:pt x="1522" y="415"/>
                  <a:pt x="1521" y="415"/>
                  <a:pt x="1521" y="416"/>
                </a:cubicBezTo>
                <a:cubicBezTo>
                  <a:pt x="1521" y="417"/>
                  <a:pt x="1522" y="418"/>
                  <a:pt x="1521" y="418"/>
                </a:cubicBezTo>
                <a:cubicBezTo>
                  <a:pt x="1521" y="419"/>
                  <a:pt x="1520" y="419"/>
                  <a:pt x="1520" y="418"/>
                </a:cubicBezTo>
                <a:cubicBezTo>
                  <a:pt x="1520" y="418"/>
                  <a:pt x="1520" y="417"/>
                  <a:pt x="1519" y="418"/>
                </a:cubicBezTo>
                <a:cubicBezTo>
                  <a:pt x="1519" y="418"/>
                  <a:pt x="1519" y="420"/>
                  <a:pt x="1519" y="421"/>
                </a:cubicBezTo>
                <a:cubicBezTo>
                  <a:pt x="1520" y="421"/>
                  <a:pt x="1520" y="423"/>
                  <a:pt x="1519" y="422"/>
                </a:cubicBezTo>
                <a:cubicBezTo>
                  <a:pt x="1518" y="422"/>
                  <a:pt x="1518" y="421"/>
                  <a:pt x="1517" y="420"/>
                </a:cubicBezTo>
                <a:cubicBezTo>
                  <a:pt x="1517" y="419"/>
                  <a:pt x="1516" y="419"/>
                  <a:pt x="1516" y="418"/>
                </a:cubicBezTo>
                <a:cubicBezTo>
                  <a:pt x="1516" y="418"/>
                  <a:pt x="1516" y="418"/>
                  <a:pt x="1516" y="417"/>
                </a:cubicBezTo>
                <a:cubicBezTo>
                  <a:pt x="1516" y="417"/>
                  <a:pt x="1517" y="417"/>
                  <a:pt x="1517" y="416"/>
                </a:cubicBezTo>
                <a:cubicBezTo>
                  <a:pt x="1516" y="415"/>
                  <a:pt x="1516" y="416"/>
                  <a:pt x="1516" y="415"/>
                </a:cubicBezTo>
                <a:cubicBezTo>
                  <a:pt x="1516" y="415"/>
                  <a:pt x="1516" y="415"/>
                  <a:pt x="1515" y="415"/>
                </a:cubicBezTo>
                <a:cubicBezTo>
                  <a:pt x="1515" y="414"/>
                  <a:pt x="1514" y="414"/>
                  <a:pt x="1514" y="414"/>
                </a:cubicBezTo>
                <a:cubicBezTo>
                  <a:pt x="1514" y="414"/>
                  <a:pt x="1513" y="414"/>
                  <a:pt x="1513" y="414"/>
                </a:cubicBezTo>
                <a:cubicBezTo>
                  <a:pt x="1512" y="413"/>
                  <a:pt x="1512" y="413"/>
                  <a:pt x="1513" y="412"/>
                </a:cubicBezTo>
                <a:cubicBezTo>
                  <a:pt x="1513" y="412"/>
                  <a:pt x="1514" y="413"/>
                  <a:pt x="1514" y="413"/>
                </a:cubicBezTo>
                <a:cubicBezTo>
                  <a:pt x="1514" y="414"/>
                  <a:pt x="1514" y="414"/>
                  <a:pt x="1515" y="414"/>
                </a:cubicBezTo>
                <a:cubicBezTo>
                  <a:pt x="1515" y="414"/>
                  <a:pt x="1516" y="413"/>
                  <a:pt x="1516" y="412"/>
                </a:cubicBezTo>
                <a:cubicBezTo>
                  <a:pt x="1517" y="411"/>
                  <a:pt x="1517" y="411"/>
                  <a:pt x="1517" y="410"/>
                </a:cubicBezTo>
                <a:cubicBezTo>
                  <a:pt x="1517" y="409"/>
                  <a:pt x="1516" y="409"/>
                  <a:pt x="1516" y="409"/>
                </a:cubicBezTo>
                <a:cubicBezTo>
                  <a:pt x="1516" y="409"/>
                  <a:pt x="1515" y="409"/>
                  <a:pt x="1515" y="409"/>
                </a:cubicBezTo>
                <a:cubicBezTo>
                  <a:pt x="1514" y="408"/>
                  <a:pt x="1517" y="409"/>
                  <a:pt x="1516" y="408"/>
                </a:cubicBezTo>
                <a:cubicBezTo>
                  <a:pt x="1516" y="407"/>
                  <a:pt x="1515" y="407"/>
                  <a:pt x="1514" y="407"/>
                </a:cubicBezTo>
                <a:cubicBezTo>
                  <a:pt x="1514" y="407"/>
                  <a:pt x="1513" y="407"/>
                  <a:pt x="1512" y="406"/>
                </a:cubicBezTo>
                <a:cubicBezTo>
                  <a:pt x="1512" y="406"/>
                  <a:pt x="1511" y="405"/>
                  <a:pt x="1510" y="404"/>
                </a:cubicBezTo>
                <a:cubicBezTo>
                  <a:pt x="1510" y="403"/>
                  <a:pt x="1509" y="403"/>
                  <a:pt x="1508" y="402"/>
                </a:cubicBezTo>
                <a:cubicBezTo>
                  <a:pt x="1508" y="402"/>
                  <a:pt x="1507" y="401"/>
                  <a:pt x="1506" y="400"/>
                </a:cubicBezTo>
                <a:cubicBezTo>
                  <a:pt x="1505" y="399"/>
                  <a:pt x="1505" y="399"/>
                  <a:pt x="1503" y="398"/>
                </a:cubicBezTo>
                <a:cubicBezTo>
                  <a:pt x="1503" y="398"/>
                  <a:pt x="1502" y="398"/>
                  <a:pt x="1501" y="398"/>
                </a:cubicBezTo>
                <a:cubicBezTo>
                  <a:pt x="1500" y="398"/>
                  <a:pt x="1499" y="399"/>
                  <a:pt x="1498" y="399"/>
                </a:cubicBezTo>
                <a:cubicBezTo>
                  <a:pt x="1497" y="399"/>
                  <a:pt x="1496" y="399"/>
                  <a:pt x="1496" y="400"/>
                </a:cubicBezTo>
                <a:cubicBezTo>
                  <a:pt x="1496" y="401"/>
                  <a:pt x="1496" y="402"/>
                  <a:pt x="1497" y="402"/>
                </a:cubicBezTo>
                <a:cubicBezTo>
                  <a:pt x="1498" y="402"/>
                  <a:pt x="1498" y="401"/>
                  <a:pt x="1499" y="401"/>
                </a:cubicBezTo>
                <a:cubicBezTo>
                  <a:pt x="1499" y="401"/>
                  <a:pt x="1499" y="402"/>
                  <a:pt x="1500" y="402"/>
                </a:cubicBezTo>
                <a:cubicBezTo>
                  <a:pt x="1500" y="402"/>
                  <a:pt x="1500" y="401"/>
                  <a:pt x="1500" y="401"/>
                </a:cubicBezTo>
                <a:cubicBezTo>
                  <a:pt x="1501" y="401"/>
                  <a:pt x="1501" y="401"/>
                  <a:pt x="1502" y="401"/>
                </a:cubicBezTo>
                <a:cubicBezTo>
                  <a:pt x="1501" y="401"/>
                  <a:pt x="1501" y="401"/>
                  <a:pt x="1501" y="401"/>
                </a:cubicBezTo>
                <a:cubicBezTo>
                  <a:pt x="1501" y="402"/>
                  <a:pt x="1500" y="402"/>
                  <a:pt x="1501" y="402"/>
                </a:cubicBezTo>
                <a:cubicBezTo>
                  <a:pt x="1501" y="402"/>
                  <a:pt x="1502" y="402"/>
                  <a:pt x="1502" y="402"/>
                </a:cubicBezTo>
                <a:cubicBezTo>
                  <a:pt x="1503" y="402"/>
                  <a:pt x="1503" y="402"/>
                  <a:pt x="1504" y="402"/>
                </a:cubicBezTo>
                <a:cubicBezTo>
                  <a:pt x="1504" y="402"/>
                  <a:pt x="1504" y="403"/>
                  <a:pt x="1504" y="403"/>
                </a:cubicBezTo>
                <a:cubicBezTo>
                  <a:pt x="1504" y="403"/>
                  <a:pt x="1503" y="403"/>
                  <a:pt x="1503" y="403"/>
                </a:cubicBezTo>
                <a:cubicBezTo>
                  <a:pt x="1502" y="404"/>
                  <a:pt x="1502" y="404"/>
                  <a:pt x="1502" y="404"/>
                </a:cubicBezTo>
                <a:cubicBezTo>
                  <a:pt x="1501" y="404"/>
                  <a:pt x="1501" y="404"/>
                  <a:pt x="1501" y="405"/>
                </a:cubicBezTo>
                <a:cubicBezTo>
                  <a:pt x="1501" y="405"/>
                  <a:pt x="1501" y="405"/>
                  <a:pt x="1501" y="405"/>
                </a:cubicBezTo>
                <a:cubicBezTo>
                  <a:pt x="1502" y="406"/>
                  <a:pt x="1503" y="405"/>
                  <a:pt x="1504" y="406"/>
                </a:cubicBezTo>
                <a:cubicBezTo>
                  <a:pt x="1504" y="407"/>
                  <a:pt x="1503" y="408"/>
                  <a:pt x="1504" y="408"/>
                </a:cubicBezTo>
                <a:cubicBezTo>
                  <a:pt x="1505" y="409"/>
                  <a:pt x="1505" y="408"/>
                  <a:pt x="1505" y="409"/>
                </a:cubicBezTo>
                <a:cubicBezTo>
                  <a:pt x="1505" y="409"/>
                  <a:pt x="1505" y="410"/>
                  <a:pt x="1504" y="410"/>
                </a:cubicBezTo>
                <a:cubicBezTo>
                  <a:pt x="1504" y="410"/>
                  <a:pt x="1504" y="410"/>
                  <a:pt x="1503" y="409"/>
                </a:cubicBezTo>
                <a:cubicBezTo>
                  <a:pt x="1503" y="409"/>
                  <a:pt x="1504" y="408"/>
                  <a:pt x="1503" y="408"/>
                </a:cubicBezTo>
                <a:cubicBezTo>
                  <a:pt x="1503" y="409"/>
                  <a:pt x="1503" y="409"/>
                  <a:pt x="1502" y="409"/>
                </a:cubicBezTo>
                <a:cubicBezTo>
                  <a:pt x="1502" y="409"/>
                  <a:pt x="1502" y="408"/>
                  <a:pt x="1502" y="408"/>
                </a:cubicBezTo>
                <a:cubicBezTo>
                  <a:pt x="1502" y="407"/>
                  <a:pt x="1502" y="407"/>
                  <a:pt x="1502" y="407"/>
                </a:cubicBezTo>
                <a:cubicBezTo>
                  <a:pt x="1501" y="406"/>
                  <a:pt x="1501" y="407"/>
                  <a:pt x="1501" y="407"/>
                </a:cubicBezTo>
                <a:cubicBezTo>
                  <a:pt x="1500" y="408"/>
                  <a:pt x="1500" y="409"/>
                  <a:pt x="1499" y="408"/>
                </a:cubicBezTo>
                <a:cubicBezTo>
                  <a:pt x="1499" y="408"/>
                  <a:pt x="1499" y="407"/>
                  <a:pt x="1499" y="407"/>
                </a:cubicBezTo>
                <a:cubicBezTo>
                  <a:pt x="1498" y="406"/>
                  <a:pt x="1498" y="406"/>
                  <a:pt x="1497" y="406"/>
                </a:cubicBezTo>
                <a:cubicBezTo>
                  <a:pt x="1497" y="405"/>
                  <a:pt x="1496" y="405"/>
                  <a:pt x="1495" y="405"/>
                </a:cubicBezTo>
                <a:cubicBezTo>
                  <a:pt x="1495" y="405"/>
                  <a:pt x="1494" y="405"/>
                  <a:pt x="1494" y="405"/>
                </a:cubicBezTo>
                <a:cubicBezTo>
                  <a:pt x="1493" y="405"/>
                  <a:pt x="1493" y="404"/>
                  <a:pt x="1492" y="404"/>
                </a:cubicBezTo>
                <a:cubicBezTo>
                  <a:pt x="1492" y="404"/>
                  <a:pt x="1491" y="404"/>
                  <a:pt x="1491" y="404"/>
                </a:cubicBezTo>
                <a:cubicBezTo>
                  <a:pt x="1491" y="404"/>
                  <a:pt x="1492" y="404"/>
                  <a:pt x="1492" y="405"/>
                </a:cubicBezTo>
                <a:cubicBezTo>
                  <a:pt x="1492" y="405"/>
                  <a:pt x="1492" y="405"/>
                  <a:pt x="1491" y="405"/>
                </a:cubicBezTo>
                <a:cubicBezTo>
                  <a:pt x="1491" y="405"/>
                  <a:pt x="1489" y="404"/>
                  <a:pt x="1490" y="405"/>
                </a:cubicBezTo>
                <a:cubicBezTo>
                  <a:pt x="1490" y="405"/>
                  <a:pt x="1490" y="406"/>
                  <a:pt x="1491" y="406"/>
                </a:cubicBezTo>
                <a:cubicBezTo>
                  <a:pt x="1491" y="406"/>
                  <a:pt x="1491" y="406"/>
                  <a:pt x="1492" y="406"/>
                </a:cubicBezTo>
                <a:cubicBezTo>
                  <a:pt x="1492" y="407"/>
                  <a:pt x="1492" y="407"/>
                  <a:pt x="1491" y="407"/>
                </a:cubicBezTo>
                <a:cubicBezTo>
                  <a:pt x="1491" y="407"/>
                  <a:pt x="1491" y="407"/>
                  <a:pt x="1490" y="407"/>
                </a:cubicBezTo>
                <a:cubicBezTo>
                  <a:pt x="1490" y="406"/>
                  <a:pt x="1490" y="406"/>
                  <a:pt x="1489" y="406"/>
                </a:cubicBezTo>
                <a:cubicBezTo>
                  <a:pt x="1489" y="406"/>
                  <a:pt x="1488" y="407"/>
                  <a:pt x="1488" y="407"/>
                </a:cubicBezTo>
                <a:cubicBezTo>
                  <a:pt x="1488" y="408"/>
                  <a:pt x="1489" y="408"/>
                  <a:pt x="1489" y="408"/>
                </a:cubicBezTo>
                <a:cubicBezTo>
                  <a:pt x="1490" y="408"/>
                  <a:pt x="1490" y="409"/>
                  <a:pt x="1491" y="409"/>
                </a:cubicBezTo>
                <a:cubicBezTo>
                  <a:pt x="1491" y="409"/>
                  <a:pt x="1492" y="409"/>
                  <a:pt x="1492" y="410"/>
                </a:cubicBezTo>
                <a:cubicBezTo>
                  <a:pt x="1492" y="411"/>
                  <a:pt x="1491" y="410"/>
                  <a:pt x="1490" y="409"/>
                </a:cubicBezTo>
                <a:cubicBezTo>
                  <a:pt x="1490" y="409"/>
                  <a:pt x="1490" y="409"/>
                  <a:pt x="1489" y="409"/>
                </a:cubicBezTo>
                <a:cubicBezTo>
                  <a:pt x="1489" y="409"/>
                  <a:pt x="1489" y="409"/>
                  <a:pt x="1488" y="409"/>
                </a:cubicBezTo>
                <a:cubicBezTo>
                  <a:pt x="1487" y="410"/>
                  <a:pt x="1489" y="410"/>
                  <a:pt x="1489" y="410"/>
                </a:cubicBezTo>
                <a:cubicBezTo>
                  <a:pt x="1490" y="411"/>
                  <a:pt x="1491" y="411"/>
                  <a:pt x="1492" y="411"/>
                </a:cubicBezTo>
                <a:cubicBezTo>
                  <a:pt x="1493" y="411"/>
                  <a:pt x="1493" y="412"/>
                  <a:pt x="1492" y="413"/>
                </a:cubicBezTo>
                <a:cubicBezTo>
                  <a:pt x="1492" y="413"/>
                  <a:pt x="1491" y="413"/>
                  <a:pt x="1491" y="413"/>
                </a:cubicBezTo>
                <a:cubicBezTo>
                  <a:pt x="1491" y="413"/>
                  <a:pt x="1491" y="414"/>
                  <a:pt x="1491" y="414"/>
                </a:cubicBezTo>
                <a:cubicBezTo>
                  <a:pt x="1490" y="414"/>
                  <a:pt x="1490" y="414"/>
                  <a:pt x="1490" y="414"/>
                </a:cubicBezTo>
                <a:cubicBezTo>
                  <a:pt x="1490" y="413"/>
                  <a:pt x="1490" y="413"/>
                  <a:pt x="1489" y="413"/>
                </a:cubicBezTo>
                <a:cubicBezTo>
                  <a:pt x="1489" y="412"/>
                  <a:pt x="1488" y="412"/>
                  <a:pt x="1488" y="412"/>
                </a:cubicBezTo>
                <a:cubicBezTo>
                  <a:pt x="1487" y="412"/>
                  <a:pt x="1487" y="412"/>
                  <a:pt x="1486" y="412"/>
                </a:cubicBezTo>
                <a:cubicBezTo>
                  <a:pt x="1486" y="411"/>
                  <a:pt x="1486" y="411"/>
                  <a:pt x="1486" y="411"/>
                </a:cubicBezTo>
                <a:cubicBezTo>
                  <a:pt x="1485" y="410"/>
                  <a:pt x="1485" y="412"/>
                  <a:pt x="1485" y="413"/>
                </a:cubicBezTo>
                <a:cubicBezTo>
                  <a:pt x="1486" y="413"/>
                  <a:pt x="1486" y="414"/>
                  <a:pt x="1487" y="414"/>
                </a:cubicBezTo>
                <a:cubicBezTo>
                  <a:pt x="1487" y="414"/>
                  <a:pt x="1487" y="414"/>
                  <a:pt x="1487" y="414"/>
                </a:cubicBezTo>
                <a:cubicBezTo>
                  <a:pt x="1486" y="414"/>
                  <a:pt x="1486" y="414"/>
                  <a:pt x="1485" y="414"/>
                </a:cubicBezTo>
                <a:cubicBezTo>
                  <a:pt x="1485" y="414"/>
                  <a:pt x="1485" y="415"/>
                  <a:pt x="1486" y="415"/>
                </a:cubicBezTo>
                <a:cubicBezTo>
                  <a:pt x="1486" y="415"/>
                  <a:pt x="1487" y="415"/>
                  <a:pt x="1487" y="415"/>
                </a:cubicBezTo>
                <a:cubicBezTo>
                  <a:pt x="1487" y="416"/>
                  <a:pt x="1486" y="416"/>
                  <a:pt x="1486" y="416"/>
                </a:cubicBezTo>
                <a:cubicBezTo>
                  <a:pt x="1485" y="416"/>
                  <a:pt x="1485" y="415"/>
                  <a:pt x="1484" y="415"/>
                </a:cubicBezTo>
                <a:cubicBezTo>
                  <a:pt x="1484" y="414"/>
                  <a:pt x="1483" y="414"/>
                  <a:pt x="1482" y="415"/>
                </a:cubicBezTo>
                <a:cubicBezTo>
                  <a:pt x="1482" y="415"/>
                  <a:pt x="1481" y="416"/>
                  <a:pt x="1480" y="416"/>
                </a:cubicBezTo>
                <a:cubicBezTo>
                  <a:pt x="1479" y="416"/>
                  <a:pt x="1480" y="417"/>
                  <a:pt x="1481" y="417"/>
                </a:cubicBezTo>
                <a:cubicBezTo>
                  <a:pt x="1482" y="417"/>
                  <a:pt x="1483" y="417"/>
                  <a:pt x="1483" y="418"/>
                </a:cubicBezTo>
                <a:cubicBezTo>
                  <a:pt x="1484" y="418"/>
                  <a:pt x="1485" y="418"/>
                  <a:pt x="1486" y="418"/>
                </a:cubicBezTo>
                <a:cubicBezTo>
                  <a:pt x="1486" y="419"/>
                  <a:pt x="1488" y="419"/>
                  <a:pt x="1488" y="418"/>
                </a:cubicBezTo>
                <a:cubicBezTo>
                  <a:pt x="1490" y="418"/>
                  <a:pt x="1492" y="417"/>
                  <a:pt x="1493" y="417"/>
                </a:cubicBezTo>
                <a:cubicBezTo>
                  <a:pt x="1494" y="416"/>
                  <a:pt x="1495" y="416"/>
                  <a:pt x="1496" y="416"/>
                </a:cubicBezTo>
                <a:cubicBezTo>
                  <a:pt x="1497" y="416"/>
                  <a:pt x="1497" y="415"/>
                  <a:pt x="1498" y="415"/>
                </a:cubicBezTo>
                <a:cubicBezTo>
                  <a:pt x="1500" y="415"/>
                  <a:pt x="1502" y="416"/>
                  <a:pt x="1504" y="416"/>
                </a:cubicBezTo>
                <a:cubicBezTo>
                  <a:pt x="1505" y="416"/>
                  <a:pt x="1505" y="417"/>
                  <a:pt x="1506" y="417"/>
                </a:cubicBezTo>
                <a:cubicBezTo>
                  <a:pt x="1507" y="417"/>
                  <a:pt x="1508" y="417"/>
                  <a:pt x="1509" y="417"/>
                </a:cubicBezTo>
                <a:cubicBezTo>
                  <a:pt x="1509" y="417"/>
                  <a:pt x="1510" y="417"/>
                  <a:pt x="1510" y="417"/>
                </a:cubicBezTo>
                <a:cubicBezTo>
                  <a:pt x="1510" y="418"/>
                  <a:pt x="1511" y="417"/>
                  <a:pt x="1511" y="418"/>
                </a:cubicBezTo>
                <a:cubicBezTo>
                  <a:pt x="1511" y="418"/>
                  <a:pt x="1511" y="418"/>
                  <a:pt x="1511" y="418"/>
                </a:cubicBezTo>
                <a:cubicBezTo>
                  <a:pt x="1511" y="419"/>
                  <a:pt x="1510" y="419"/>
                  <a:pt x="1509" y="419"/>
                </a:cubicBezTo>
                <a:cubicBezTo>
                  <a:pt x="1509" y="419"/>
                  <a:pt x="1508" y="420"/>
                  <a:pt x="1508" y="420"/>
                </a:cubicBezTo>
                <a:cubicBezTo>
                  <a:pt x="1507" y="420"/>
                  <a:pt x="1507" y="420"/>
                  <a:pt x="1506" y="420"/>
                </a:cubicBezTo>
                <a:cubicBezTo>
                  <a:pt x="1506" y="420"/>
                  <a:pt x="1506" y="420"/>
                  <a:pt x="1505" y="421"/>
                </a:cubicBezTo>
                <a:cubicBezTo>
                  <a:pt x="1505" y="421"/>
                  <a:pt x="1504" y="421"/>
                  <a:pt x="1504" y="422"/>
                </a:cubicBezTo>
                <a:cubicBezTo>
                  <a:pt x="1503" y="422"/>
                  <a:pt x="1503" y="422"/>
                  <a:pt x="1503" y="423"/>
                </a:cubicBezTo>
                <a:cubicBezTo>
                  <a:pt x="1504" y="423"/>
                  <a:pt x="1505" y="423"/>
                  <a:pt x="1506" y="423"/>
                </a:cubicBezTo>
                <a:cubicBezTo>
                  <a:pt x="1506" y="423"/>
                  <a:pt x="1507" y="423"/>
                  <a:pt x="1508" y="424"/>
                </a:cubicBezTo>
                <a:cubicBezTo>
                  <a:pt x="1509" y="424"/>
                  <a:pt x="1509" y="424"/>
                  <a:pt x="1510" y="423"/>
                </a:cubicBezTo>
                <a:cubicBezTo>
                  <a:pt x="1510" y="423"/>
                  <a:pt x="1511" y="423"/>
                  <a:pt x="1511" y="423"/>
                </a:cubicBezTo>
                <a:cubicBezTo>
                  <a:pt x="1512" y="423"/>
                  <a:pt x="1512" y="422"/>
                  <a:pt x="1512" y="422"/>
                </a:cubicBezTo>
                <a:cubicBezTo>
                  <a:pt x="1512" y="423"/>
                  <a:pt x="1512" y="423"/>
                  <a:pt x="1512" y="423"/>
                </a:cubicBezTo>
                <a:cubicBezTo>
                  <a:pt x="1512" y="424"/>
                  <a:pt x="1512" y="424"/>
                  <a:pt x="1512" y="424"/>
                </a:cubicBezTo>
                <a:cubicBezTo>
                  <a:pt x="1511" y="425"/>
                  <a:pt x="1511" y="425"/>
                  <a:pt x="1511" y="425"/>
                </a:cubicBezTo>
                <a:cubicBezTo>
                  <a:pt x="1510" y="425"/>
                  <a:pt x="1510" y="425"/>
                  <a:pt x="1510" y="425"/>
                </a:cubicBezTo>
                <a:cubicBezTo>
                  <a:pt x="1509" y="425"/>
                  <a:pt x="1509" y="425"/>
                  <a:pt x="1509" y="426"/>
                </a:cubicBezTo>
                <a:cubicBezTo>
                  <a:pt x="1508" y="426"/>
                  <a:pt x="1507" y="426"/>
                  <a:pt x="1506" y="426"/>
                </a:cubicBezTo>
                <a:cubicBezTo>
                  <a:pt x="1505" y="425"/>
                  <a:pt x="1505" y="425"/>
                  <a:pt x="1504" y="425"/>
                </a:cubicBezTo>
                <a:cubicBezTo>
                  <a:pt x="1503" y="425"/>
                  <a:pt x="1502" y="427"/>
                  <a:pt x="1501" y="425"/>
                </a:cubicBezTo>
                <a:cubicBezTo>
                  <a:pt x="1501" y="425"/>
                  <a:pt x="1501" y="425"/>
                  <a:pt x="1501" y="425"/>
                </a:cubicBezTo>
                <a:cubicBezTo>
                  <a:pt x="1500" y="425"/>
                  <a:pt x="1500" y="426"/>
                  <a:pt x="1500" y="426"/>
                </a:cubicBezTo>
                <a:cubicBezTo>
                  <a:pt x="1500" y="426"/>
                  <a:pt x="1499" y="426"/>
                  <a:pt x="1499" y="426"/>
                </a:cubicBezTo>
                <a:cubicBezTo>
                  <a:pt x="1498" y="426"/>
                  <a:pt x="1498" y="426"/>
                  <a:pt x="1497" y="426"/>
                </a:cubicBezTo>
                <a:cubicBezTo>
                  <a:pt x="1497" y="427"/>
                  <a:pt x="1497" y="427"/>
                  <a:pt x="1496" y="427"/>
                </a:cubicBezTo>
                <a:cubicBezTo>
                  <a:pt x="1496" y="427"/>
                  <a:pt x="1496" y="426"/>
                  <a:pt x="1496" y="426"/>
                </a:cubicBezTo>
                <a:cubicBezTo>
                  <a:pt x="1495" y="426"/>
                  <a:pt x="1494" y="427"/>
                  <a:pt x="1494" y="427"/>
                </a:cubicBezTo>
                <a:cubicBezTo>
                  <a:pt x="1493" y="427"/>
                  <a:pt x="1493" y="427"/>
                  <a:pt x="1493" y="427"/>
                </a:cubicBezTo>
                <a:cubicBezTo>
                  <a:pt x="1492" y="427"/>
                  <a:pt x="1492" y="427"/>
                  <a:pt x="1491" y="427"/>
                </a:cubicBezTo>
                <a:cubicBezTo>
                  <a:pt x="1491" y="428"/>
                  <a:pt x="1490" y="428"/>
                  <a:pt x="1489" y="428"/>
                </a:cubicBezTo>
                <a:cubicBezTo>
                  <a:pt x="1489" y="428"/>
                  <a:pt x="1489" y="428"/>
                  <a:pt x="1488" y="428"/>
                </a:cubicBezTo>
                <a:cubicBezTo>
                  <a:pt x="1487" y="427"/>
                  <a:pt x="1487" y="428"/>
                  <a:pt x="1487" y="428"/>
                </a:cubicBezTo>
                <a:cubicBezTo>
                  <a:pt x="1486" y="428"/>
                  <a:pt x="1485" y="428"/>
                  <a:pt x="1486" y="429"/>
                </a:cubicBezTo>
                <a:cubicBezTo>
                  <a:pt x="1486" y="429"/>
                  <a:pt x="1487" y="430"/>
                  <a:pt x="1487" y="430"/>
                </a:cubicBezTo>
                <a:cubicBezTo>
                  <a:pt x="1488" y="431"/>
                  <a:pt x="1488" y="431"/>
                  <a:pt x="1489" y="431"/>
                </a:cubicBezTo>
                <a:cubicBezTo>
                  <a:pt x="1490" y="431"/>
                  <a:pt x="1491" y="431"/>
                  <a:pt x="1493" y="431"/>
                </a:cubicBezTo>
                <a:cubicBezTo>
                  <a:pt x="1495" y="431"/>
                  <a:pt x="1497" y="431"/>
                  <a:pt x="1500" y="431"/>
                </a:cubicBezTo>
                <a:cubicBezTo>
                  <a:pt x="1501" y="431"/>
                  <a:pt x="1502" y="431"/>
                  <a:pt x="1503" y="431"/>
                </a:cubicBezTo>
                <a:cubicBezTo>
                  <a:pt x="1503" y="431"/>
                  <a:pt x="1504" y="432"/>
                  <a:pt x="1505" y="431"/>
                </a:cubicBezTo>
                <a:cubicBezTo>
                  <a:pt x="1505" y="431"/>
                  <a:pt x="1505" y="431"/>
                  <a:pt x="1506" y="431"/>
                </a:cubicBezTo>
                <a:cubicBezTo>
                  <a:pt x="1506" y="432"/>
                  <a:pt x="1505" y="432"/>
                  <a:pt x="1505" y="432"/>
                </a:cubicBezTo>
                <a:cubicBezTo>
                  <a:pt x="1505" y="433"/>
                  <a:pt x="1504" y="433"/>
                  <a:pt x="1505" y="433"/>
                </a:cubicBezTo>
                <a:cubicBezTo>
                  <a:pt x="1505" y="434"/>
                  <a:pt x="1505" y="434"/>
                  <a:pt x="1506" y="435"/>
                </a:cubicBezTo>
                <a:cubicBezTo>
                  <a:pt x="1506" y="435"/>
                  <a:pt x="1506" y="435"/>
                  <a:pt x="1506" y="435"/>
                </a:cubicBezTo>
                <a:cubicBezTo>
                  <a:pt x="1507" y="436"/>
                  <a:pt x="1507" y="436"/>
                  <a:pt x="1507" y="436"/>
                </a:cubicBezTo>
                <a:cubicBezTo>
                  <a:pt x="1508" y="436"/>
                  <a:pt x="1509" y="435"/>
                  <a:pt x="1509" y="436"/>
                </a:cubicBezTo>
                <a:cubicBezTo>
                  <a:pt x="1509" y="437"/>
                  <a:pt x="1509" y="438"/>
                  <a:pt x="1508" y="438"/>
                </a:cubicBezTo>
                <a:cubicBezTo>
                  <a:pt x="1508" y="438"/>
                  <a:pt x="1508" y="439"/>
                  <a:pt x="1508" y="439"/>
                </a:cubicBezTo>
                <a:cubicBezTo>
                  <a:pt x="1509" y="439"/>
                  <a:pt x="1509" y="439"/>
                  <a:pt x="1510" y="438"/>
                </a:cubicBezTo>
                <a:cubicBezTo>
                  <a:pt x="1510" y="438"/>
                  <a:pt x="1511" y="438"/>
                  <a:pt x="1510" y="439"/>
                </a:cubicBezTo>
                <a:cubicBezTo>
                  <a:pt x="1510" y="439"/>
                  <a:pt x="1510" y="440"/>
                  <a:pt x="1510" y="440"/>
                </a:cubicBezTo>
                <a:cubicBezTo>
                  <a:pt x="1509" y="440"/>
                  <a:pt x="1510" y="441"/>
                  <a:pt x="1510" y="441"/>
                </a:cubicBezTo>
                <a:cubicBezTo>
                  <a:pt x="1511" y="441"/>
                  <a:pt x="1511" y="441"/>
                  <a:pt x="1511" y="442"/>
                </a:cubicBezTo>
                <a:cubicBezTo>
                  <a:pt x="1511" y="442"/>
                  <a:pt x="1511" y="442"/>
                  <a:pt x="1510" y="442"/>
                </a:cubicBezTo>
                <a:cubicBezTo>
                  <a:pt x="1510" y="443"/>
                  <a:pt x="1509" y="443"/>
                  <a:pt x="1508" y="443"/>
                </a:cubicBezTo>
                <a:cubicBezTo>
                  <a:pt x="1507" y="443"/>
                  <a:pt x="1506" y="443"/>
                  <a:pt x="1506" y="444"/>
                </a:cubicBezTo>
                <a:cubicBezTo>
                  <a:pt x="1505" y="444"/>
                  <a:pt x="1505" y="444"/>
                  <a:pt x="1505" y="444"/>
                </a:cubicBezTo>
                <a:cubicBezTo>
                  <a:pt x="1504" y="444"/>
                  <a:pt x="1504" y="444"/>
                  <a:pt x="1503" y="444"/>
                </a:cubicBezTo>
                <a:cubicBezTo>
                  <a:pt x="1503" y="444"/>
                  <a:pt x="1502" y="444"/>
                  <a:pt x="1502" y="444"/>
                </a:cubicBezTo>
                <a:cubicBezTo>
                  <a:pt x="1502" y="444"/>
                  <a:pt x="1502" y="444"/>
                  <a:pt x="1502" y="443"/>
                </a:cubicBezTo>
                <a:cubicBezTo>
                  <a:pt x="1502" y="443"/>
                  <a:pt x="1501" y="442"/>
                  <a:pt x="1501" y="443"/>
                </a:cubicBezTo>
                <a:cubicBezTo>
                  <a:pt x="1501" y="443"/>
                  <a:pt x="1501" y="444"/>
                  <a:pt x="1501" y="444"/>
                </a:cubicBezTo>
                <a:cubicBezTo>
                  <a:pt x="1501" y="445"/>
                  <a:pt x="1502" y="446"/>
                  <a:pt x="1501" y="447"/>
                </a:cubicBezTo>
                <a:cubicBezTo>
                  <a:pt x="1501" y="447"/>
                  <a:pt x="1501" y="448"/>
                  <a:pt x="1501" y="448"/>
                </a:cubicBezTo>
                <a:cubicBezTo>
                  <a:pt x="1501" y="448"/>
                  <a:pt x="1502" y="448"/>
                  <a:pt x="1502" y="448"/>
                </a:cubicBezTo>
                <a:cubicBezTo>
                  <a:pt x="1503" y="448"/>
                  <a:pt x="1504" y="447"/>
                  <a:pt x="1505" y="447"/>
                </a:cubicBezTo>
                <a:cubicBezTo>
                  <a:pt x="1506" y="447"/>
                  <a:pt x="1508" y="447"/>
                  <a:pt x="1509" y="447"/>
                </a:cubicBezTo>
                <a:cubicBezTo>
                  <a:pt x="1511" y="447"/>
                  <a:pt x="1512" y="447"/>
                  <a:pt x="1513" y="447"/>
                </a:cubicBezTo>
                <a:cubicBezTo>
                  <a:pt x="1515" y="447"/>
                  <a:pt x="1516" y="447"/>
                  <a:pt x="1517" y="447"/>
                </a:cubicBezTo>
                <a:cubicBezTo>
                  <a:pt x="1518" y="447"/>
                  <a:pt x="1518" y="447"/>
                  <a:pt x="1519" y="447"/>
                </a:cubicBezTo>
                <a:cubicBezTo>
                  <a:pt x="1519" y="447"/>
                  <a:pt x="1520" y="447"/>
                  <a:pt x="1520" y="447"/>
                </a:cubicBezTo>
                <a:cubicBezTo>
                  <a:pt x="1520" y="447"/>
                  <a:pt x="1521" y="447"/>
                  <a:pt x="1521" y="447"/>
                </a:cubicBezTo>
                <a:cubicBezTo>
                  <a:pt x="1521" y="447"/>
                  <a:pt x="1522" y="447"/>
                  <a:pt x="1522" y="447"/>
                </a:cubicBezTo>
                <a:cubicBezTo>
                  <a:pt x="1523" y="447"/>
                  <a:pt x="1524" y="447"/>
                  <a:pt x="1523" y="448"/>
                </a:cubicBezTo>
                <a:cubicBezTo>
                  <a:pt x="1523" y="448"/>
                  <a:pt x="1522" y="449"/>
                  <a:pt x="1523" y="449"/>
                </a:cubicBezTo>
                <a:cubicBezTo>
                  <a:pt x="1524" y="449"/>
                  <a:pt x="1524" y="449"/>
                  <a:pt x="1525" y="449"/>
                </a:cubicBezTo>
                <a:cubicBezTo>
                  <a:pt x="1525" y="449"/>
                  <a:pt x="1525" y="449"/>
                  <a:pt x="1525" y="449"/>
                </a:cubicBezTo>
                <a:cubicBezTo>
                  <a:pt x="1526" y="449"/>
                  <a:pt x="1525" y="450"/>
                  <a:pt x="1526" y="450"/>
                </a:cubicBezTo>
                <a:cubicBezTo>
                  <a:pt x="1526" y="451"/>
                  <a:pt x="1526" y="451"/>
                  <a:pt x="1527" y="451"/>
                </a:cubicBezTo>
                <a:cubicBezTo>
                  <a:pt x="1528" y="452"/>
                  <a:pt x="1530" y="453"/>
                  <a:pt x="1531" y="453"/>
                </a:cubicBezTo>
                <a:cubicBezTo>
                  <a:pt x="1533" y="453"/>
                  <a:pt x="1535" y="453"/>
                  <a:pt x="1537" y="454"/>
                </a:cubicBezTo>
                <a:cubicBezTo>
                  <a:pt x="1538" y="454"/>
                  <a:pt x="1539" y="454"/>
                  <a:pt x="1539" y="454"/>
                </a:cubicBezTo>
                <a:cubicBezTo>
                  <a:pt x="1540" y="454"/>
                  <a:pt x="1541" y="455"/>
                  <a:pt x="1542" y="455"/>
                </a:cubicBezTo>
                <a:cubicBezTo>
                  <a:pt x="1544" y="455"/>
                  <a:pt x="1546" y="455"/>
                  <a:pt x="1548" y="455"/>
                </a:cubicBezTo>
                <a:cubicBezTo>
                  <a:pt x="1548" y="455"/>
                  <a:pt x="1549" y="455"/>
                  <a:pt x="1550" y="454"/>
                </a:cubicBezTo>
                <a:cubicBezTo>
                  <a:pt x="1551" y="454"/>
                  <a:pt x="1552" y="454"/>
                  <a:pt x="1553" y="454"/>
                </a:cubicBezTo>
                <a:cubicBezTo>
                  <a:pt x="1554" y="453"/>
                  <a:pt x="1554" y="453"/>
                  <a:pt x="1554" y="452"/>
                </a:cubicBezTo>
                <a:cubicBezTo>
                  <a:pt x="1555" y="451"/>
                  <a:pt x="1555" y="451"/>
                  <a:pt x="1555" y="450"/>
                </a:cubicBezTo>
                <a:cubicBezTo>
                  <a:pt x="1556" y="449"/>
                  <a:pt x="1557" y="449"/>
                  <a:pt x="1557" y="449"/>
                </a:cubicBezTo>
                <a:cubicBezTo>
                  <a:pt x="1558" y="449"/>
                  <a:pt x="1559" y="449"/>
                  <a:pt x="1560" y="449"/>
                </a:cubicBezTo>
                <a:cubicBezTo>
                  <a:pt x="1561" y="449"/>
                  <a:pt x="1562" y="449"/>
                  <a:pt x="1563" y="449"/>
                </a:cubicBezTo>
                <a:close/>
                <a:moveTo>
                  <a:pt x="1258" y="518"/>
                </a:moveTo>
                <a:cubicBezTo>
                  <a:pt x="1258" y="518"/>
                  <a:pt x="1258" y="518"/>
                  <a:pt x="1258" y="518"/>
                </a:cubicBezTo>
                <a:cubicBezTo>
                  <a:pt x="1259" y="519"/>
                  <a:pt x="1259" y="518"/>
                  <a:pt x="1260" y="517"/>
                </a:cubicBezTo>
                <a:cubicBezTo>
                  <a:pt x="1260" y="517"/>
                  <a:pt x="1261" y="517"/>
                  <a:pt x="1261" y="517"/>
                </a:cubicBezTo>
                <a:cubicBezTo>
                  <a:pt x="1261" y="517"/>
                  <a:pt x="1262" y="518"/>
                  <a:pt x="1262" y="518"/>
                </a:cubicBezTo>
                <a:cubicBezTo>
                  <a:pt x="1263" y="517"/>
                  <a:pt x="1261" y="516"/>
                  <a:pt x="1261" y="516"/>
                </a:cubicBezTo>
                <a:cubicBezTo>
                  <a:pt x="1260" y="516"/>
                  <a:pt x="1259" y="517"/>
                  <a:pt x="1259" y="517"/>
                </a:cubicBezTo>
                <a:cubicBezTo>
                  <a:pt x="1258" y="517"/>
                  <a:pt x="1257" y="517"/>
                  <a:pt x="1257" y="517"/>
                </a:cubicBezTo>
                <a:cubicBezTo>
                  <a:pt x="1257" y="518"/>
                  <a:pt x="1257" y="517"/>
                  <a:pt x="1258" y="518"/>
                </a:cubicBezTo>
                <a:close/>
                <a:moveTo>
                  <a:pt x="911" y="1017"/>
                </a:moveTo>
                <a:cubicBezTo>
                  <a:pt x="911" y="1017"/>
                  <a:pt x="911" y="1016"/>
                  <a:pt x="911" y="1016"/>
                </a:cubicBezTo>
                <a:cubicBezTo>
                  <a:pt x="911" y="1016"/>
                  <a:pt x="911" y="1015"/>
                  <a:pt x="911" y="1015"/>
                </a:cubicBezTo>
                <a:cubicBezTo>
                  <a:pt x="910" y="1015"/>
                  <a:pt x="910" y="1016"/>
                  <a:pt x="910" y="1017"/>
                </a:cubicBezTo>
                <a:cubicBezTo>
                  <a:pt x="910" y="1017"/>
                  <a:pt x="909" y="1018"/>
                  <a:pt x="910" y="1018"/>
                </a:cubicBezTo>
                <a:cubicBezTo>
                  <a:pt x="910" y="1018"/>
                  <a:pt x="910" y="1017"/>
                  <a:pt x="911" y="1017"/>
                </a:cubicBezTo>
                <a:close/>
                <a:moveTo>
                  <a:pt x="934" y="801"/>
                </a:moveTo>
                <a:cubicBezTo>
                  <a:pt x="935" y="801"/>
                  <a:pt x="935" y="800"/>
                  <a:pt x="935" y="800"/>
                </a:cubicBezTo>
                <a:cubicBezTo>
                  <a:pt x="935" y="800"/>
                  <a:pt x="936" y="800"/>
                  <a:pt x="936" y="800"/>
                </a:cubicBezTo>
                <a:cubicBezTo>
                  <a:pt x="936" y="799"/>
                  <a:pt x="935" y="800"/>
                  <a:pt x="935" y="800"/>
                </a:cubicBezTo>
                <a:cubicBezTo>
                  <a:pt x="934" y="800"/>
                  <a:pt x="933" y="800"/>
                  <a:pt x="933" y="800"/>
                </a:cubicBezTo>
                <a:cubicBezTo>
                  <a:pt x="932" y="800"/>
                  <a:pt x="931" y="801"/>
                  <a:pt x="930" y="801"/>
                </a:cubicBezTo>
                <a:cubicBezTo>
                  <a:pt x="930" y="801"/>
                  <a:pt x="929" y="802"/>
                  <a:pt x="928" y="802"/>
                </a:cubicBezTo>
                <a:cubicBezTo>
                  <a:pt x="927" y="802"/>
                  <a:pt x="926" y="802"/>
                  <a:pt x="926" y="802"/>
                </a:cubicBezTo>
                <a:cubicBezTo>
                  <a:pt x="925" y="802"/>
                  <a:pt x="925" y="802"/>
                  <a:pt x="924" y="802"/>
                </a:cubicBezTo>
                <a:cubicBezTo>
                  <a:pt x="924" y="802"/>
                  <a:pt x="924" y="802"/>
                  <a:pt x="923" y="802"/>
                </a:cubicBezTo>
                <a:cubicBezTo>
                  <a:pt x="923" y="802"/>
                  <a:pt x="921" y="802"/>
                  <a:pt x="921" y="802"/>
                </a:cubicBezTo>
                <a:cubicBezTo>
                  <a:pt x="920" y="803"/>
                  <a:pt x="920" y="803"/>
                  <a:pt x="919" y="804"/>
                </a:cubicBezTo>
                <a:cubicBezTo>
                  <a:pt x="919" y="804"/>
                  <a:pt x="919" y="804"/>
                  <a:pt x="918" y="804"/>
                </a:cubicBezTo>
                <a:cubicBezTo>
                  <a:pt x="918" y="804"/>
                  <a:pt x="918" y="804"/>
                  <a:pt x="917" y="804"/>
                </a:cubicBezTo>
                <a:cubicBezTo>
                  <a:pt x="917" y="805"/>
                  <a:pt x="917" y="805"/>
                  <a:pt x="917" y="805"/>
                </a:cubicBezTo>
                <a:cubicBezTo>
                  <a:pt x="916" y="805"/>
                  <a:pt x="916" y="805"/>
                  <a:pt x="916" y="806"/>
                </a:cubicBezTo>
                <a:cubicBezTo>
                  <a:pt x="916" y="806"/>
                  <a:pt x="915" y="806"/>
                  <a:pt x="915" y="806"/>
                </a:cubicBezTo>
                <a:cubicBezTo>
                  <a:pt x="915" y="807"/>
                  <a:pt x="916" y="807"/>
                  <a:pt x="916" y="807"/>
                </a:cubicBezTo>
                <a:cubicBezTo>
                  <a:pt x="917" y="807"/>
                  <a:pt x="918" y="807"/>
                  <a:pt x="919" y="806"/>
                </a:cubicBezTo>
                <a:cubicBezTo>
                  <a:pt x="920" y="806"/>
                  <a:pt x="921" y="807"/>
                  <a:pt x="922" y="806"/>
                </a:cubicBezTo>
                <a:cubicBezTo>
                  <a:pt x="923" y="806"/>
                  <a:pt x="924" y="805"/>
                  <a:pt x="925" y="805"/>
                </a:cubicBezTo>
                <a:cubicBezTo>
                  <a:pt x="926" y="805"/>
                  <a:pt x="926" y="805"/>
                  <a:pt x="927" y="805"/>
                </a:cubicBezTo>
                <a:cubicBezTo>
                  <a:pt x="928" y="805"/>
                  <a:pt x="929" y="805"/>
                  <a:pt x="930" y="804"/>
                </a:cubicBezTo>
                <a:cubicBezTo>
                  <a:pt x="930" y="804"/>
                  <a:pt x="931" y="804"/>
                  <a:pt x="932" y="804"/>
                </a:cubicBezTo>
                <a:cubicBezTo>
                  <a:pt x="933" y="804"/>
                  <a:pt x="933" y="804"/>
                  <a:pt x="934" y="803"/>
                </a:cubicBezTo>
                <a:cubicBezTo>
                  <a:pt x="934" y="803"/>
                  <a:pt x="935" y="803"/>
                  <a:pt x="936" y="803"/>
                </a:cubicBezTo>
                <a:cubicBezTo>
                  <a:pt x="936" y="803"/>
                  <a:pt x="936" y="803"/>
                  <a:pt x="937" y="803"/>
                </a:cubicBezTo>
                <a:cubicBezTo>
                  <a:pt x="937" y="802"/>
                  <a:pt x="937" y="802"/>
                  <a:pt x="938" y="802"/>
                </a:cubicBezTo>
                <a:cubicBezTo>
                  <a:pt x="938" y="801"/>
                  <a:pt x="939" y="801"/>
                  <a:pt x="940" y="801"/>
                </a:cubicBezTo>
                <a:cubicBezTo>
                  <a:pt x="940" y="801"/>
                  <a:pt x="941" y="801"/>
                  <a:pt x="940" y="801"/>
                </a:cubicBezTo>
                <a:cubicBezTo>
                  <a:pt x="940" y="800"/>
                  <a:pt x="939" y="801"/>
                  <a:pt x="939" y="801"/>
                </a:cubicBezTo>
                <a:cubicBezTo>
                  <a:pt x="938" y="801"/>
                  <a:pt x="938" y="801"/>
                  <a:pt x="937" y="801"/>
                </a:cubicBezTo>
                <a:cubicBezTo>
                  <a:pt x="937" y="801"/>
                  <a:pt x="937" y="801"/>
                  <a:pt x="936" y="801"/>
                </a:cubicBezTo>
                <a:cubicBezTo>
                  <a:pt x="936" y="801"/>
                  <a:pt x="935" y="801"/>
                  <a:pt x="935" y="801"/>
                </a:cubicBezTo>
                <a:cubicBezTo>
                  <a:pt x="934" y="801"/>
                  <a:pt x="934" y="802"/>
                  <a:pt x="934" y="801"/>
                </a:cubicBezTo>
                <a:cubicBezTo>
                  <a:pt x="934" y="801"/>
                  <a:pt x="934" y="801"/>
                  <a:pt x="934" y="801"/>
                </a:cubicBezTo>
                <a:close/>
                <a:moveTo>
                  <a:pt x="945" y="1049"/>
                </a:moveTo>
                <a:cubicBezTo>
                  <a:pt x="945" y="1049"/>
                  <a:pt x="945" y="1049"/>
                  <a:pt x="945" y="1048"/>
                </a:cubicBezTo>
                <a:cubicBezTo>
                  <a:pt x="945" y="1047"/>
                  <a:pt x="943" y="1048"/>
                  <a:pt x="944" y="1049"/>
                </a:cubicBezTo>
                <a:cubicBezTo>
                  <a:pt x="944" y="1049"/>
                  <a:pt x="944" y="1049"/>
                  <a:pt x="945" y="1049"/>
                </a:cubicBezTo>
                <a:close/>
                <a:moveTo>
                  <a:pt x="943" y="1045"/>
                </a:moveTo>
                <a:cubicBezTo>
                  <a:pt x="942" y="1044"/>
                  <a:pt x="942" y="1044"/>
                  <a:pt x="942" y="1044"/>
                </a:cubicBezTo>
                <a:cubicBezTo>
                  <a:pt x="942" y="1044"/>
                  <a:pt x="942" y="1043"/>
                  <a:pt x="941" y="1043"/>
                </a:cubicBezTo>
                <a:cubicBezTo>
                  <a:pt x="941" y="1043"/>
                  <a:pt x="940" y="1044"/>
                  <a:pt x="940" y="1043"/>
                </a:cubicBezTo>
                <a:cubicBezTo>
                  <a:pt x="939" y="1043"/>
                  <a:pt x="940" y="1042"/>
                  <a:pt x="939" y="1042"/>
                </a:cubicBezTo>
                <a:cubicBezTo>
                  <a:pt x="939" y="1042"/>
                  <a:pt x="939" y="1042"/>
                  <a:pt x="938" y="1042"/>
                </a:cubicBezTo>
                <a:cubicBezTo>
                  <a:pt x="938" y="1042"/>
                  <a:pt x="937" y="1042"/>
                  <a:pt x="937" y="1043"/>
                </a:cubicBezTo>
                <a:cubicBezTo>
                  <a:pt x="936" y="1043"/>
                  <a:pt x="936" y="1044"/>
                  <a:pt x="935" y="1044"/>
                </a:cubicBezTo>
                <a:cubicBezTo>
                  <a:pt x="935" y="1043"/>
                  <a:pt x="935" y="1043"/>
                  <a:pt x="934" y="1043"/>
                </a:cubicBezTo>
                <a:cubicBezTo>
                  <a:pt x="934" y="1043"/>
                  <a:pt x="934" y="1044"/>
                  <a:pt x="934" y="1044"/>
                </a:cubicBezTo>
                <a:cubicBezTo>
                  <a:pt x="934" y="1044"/>
                  <a:pt x="933" y="1044"/>
                  <a:pt x="933" y="1044"/>
                </a:cubicBezTo>
                <a:cubicBezTo>
                  <a:pt x="933" y="1044"/>
                  <a:pt x="934" y="1044"/>
                  <a:pt x="934" y="1044"/>
                </a:cubicBezTo>
                <a:cubicBezTo>
                  <a:pt x="934" y="1045"/>
                  <a:pt x="933" y="1045"/>
                  <a:pt x="933" y="1045"/>
                </a:cubicBezTo>
                <a:cubicBezTo>
                  <a:pt x="933" y="1045"/>
                  <a:pt x="933" y="1046"/>
                  <a:pt x="933" y="1046"/>
                </a:cubicBezTo>
                <a:cubicBezTo>
                  <a:pt x="933" y="1046"/>
                  <a:pt x="934" y="1046"/>
                  <a:pt x="934" y="1046"/>
                </a:cubicBezTo>
                <a:cubicBezTo>
                  <a:pt x="934" y="1046"/>
                  <a:pt x="934" y="1046"/>
                  <a:pt x="934" y="1046"/>
                </a:cubicBezTo>
                <a:cubicBezTo>
                  <a:pt x="934" y="1046"/>
                  <a:pt x="933" y="1046"/>
                  <a:pt x="933" y="1045"/>
                </a:cubicBezTo>
                <a:cubicBezTo>
                  <a:pt x="933" y="1045"/>
                  <a:pt x="934" y="1045"/>
                  <a:pt x="934" y="1045"/>
                </a:cubicBezTo>
                <a:cubicBezTo>
                  <a:pt x="934" y="1045"/>
                  <a:pt x="934" y="1045"/>
                  <a:pt x="934" y="1044"/>
                </a:cubicBezTo>
                <a:cubicBezTo>
                  <a:pt x="934" y="1043"/>
                  <a:pt x="935" y="1044"/>
                  <a:pt x="935" y="1044"/>
                </a:cubicBezTo>
                <a:cubicBezTo>
                  <a:pt x="935" y="1044"/>
                  <a:pt x="935" y="1044"/>
                  <a:pt x="935" y="1044"/>
                </a:cubicBezTo>
                <a:cubicBezTo>
                  <a:pt x="936" y="1044"/>
                  <a:pt x="936" y="1044"/>
                  <a:pt x="936" y="1044"/>
                </a:cubicBezTo>
                <a:cubicBezTo>
                  <a:pt x="936" y="1044"/>
                  <a:pt x="936" y="1044"/>
                  <a:pt x="936" y="1044"/>
                </a:cubicBezTo>
                <a:cubicBezTo>
                  <a:pt x="937" y="1044"/>
                  <a:pt x="937" y="1042"/>
                  <a:pt x="937" y="1043"/>
                </a:cubicBezTo>
                <a:cubicBezTo>
                  <a:pt x="938" y="1043"/>
                  <a:pt x="938" y="1043"/>
                  <a:pt x="938" y="1043"/>
                </a:cubicBezTo>
                <a:cubicBezTo>
                  <a:pt x="938" y="1043"/>
                  <a:pt x="939" y="1044"/>
                  <a:pt x="939" y="1044"/>
                </a:cubicBezTo>
                <a:cubicBezTo>
                  <a:pt x="939" y="1044"/>
                  <a:pt x="939" y="1044"/>
                  <a:pt x="940" y="1045"/>
                </a:cubicBezTo>
                <a:cubicBezTo>
                  <a:pt x="940" y="1045"/>
                  <a:pt x="940" y="1044"/>
                  <a:pt x="941" y="1045"/>
                </a:cubicBezTo>
                <a:cubicBezTo>
                  <a:pt x="941" y="1045"/>
                  <a:pt x="941" y="1045"/>
                  <a:pt x="942" y="1045"/>
                </a:cubicBezTo>
                <a:cubicBezTo>
                  <a:pt x="942" y="1045"/>
                  <a:pt x="942" y="1045"/>
                  <a:pt x="942" y="1046"/>
                </a:cubicBezTo>
                <a:cubicBezTo>
                  <a:pt x="943" y="1046"/>
                  <a:pt x="943" y="1046"/>
                  <a:pt x="943" y="1047"/>
                </a:cubicBezTo>
                <a:cubicBezTo>
                  <a:pt x="943" y="1047"/>
                  <a:pt x="942" y="1048"/>
                  <a:pt x="943" y="1048"/>
                </a:cubicBezTo>
                <a:cubicBezTo>
                  <a:pt x="943" y="1048"/>
                  <a:pt x="944" y="1047"/>
                  <a:pt x="944" y="1047"/>
                </a:cubicBezTo>
                <a:cubicBezTo>
                  <a:pt x="944" y="1047"/>
                  <a:pt x="943" y="1047"/>
                  <a:pt x="944" y="1046"/>
                </a:cubicBezTo>
                <a:cubicBezTo>
                  <a:pt x="944" y="1046"/>
                  <a:pt x="944" y="1046"/>
                  <a:pt x="944" y="1046"/>
                </a:cubicBezTo>
                <a:cubicBezTo>
                  <a:pt x="944" y="1045"/>
                  <a:pt x="944" y="1045"/>
                  <a:pt x="944" y="1045"/>
                </a:cubicBezTo>
                <a:cubicBezTo>
                  <a:pt x="943" y="1044"/>
                  <a:pt x="943" y="1045"/>
                  <a:pt x="943" y="1045"/>
                </a:cubicBezTo>
                <a:close/>
                <a:moveTo>
                  <a:pt x="874" y="1020"/>
                </a:moveTo>
                <a:cubicBezTo>
                  <a:pt x="875" y="1020"/>
                  <a:pt x="874" y="1021"/>
                  <a:pt x="875" y="1020"/>
                </a:cubicBezTo>
                <a:cubicBezTo>
                  <a:pt x="875" y="1020"/>
                  <a:pt x="875" y="1020"/>
                  <a:pt x="876" y="1020"/>
                </a:cubicBezTo>
                <a:cubicBezTo>
                  <a:pt x="876" y="1020"/>
                  <a:pt x="876" y="1020"/>
                  <a:pt x="876" y="1019"/>
                </a:cubicBezTo>
                <a:cubicBezTo>
                  <a:pt x="876" y="1019"/>
                  <a:pt x="876" y="1019"/>
                  <a:pt x="876" y="1019"/>
                </a:cubicBezTo>
                <a:cubicBezTo>
                  <a:pt x="875" y="1019"/>
                  <a:pt x="875" y="1019"/>
                  <a:pt x="875" y="1018"/>
                </a:cubicBezTo>
                <a:cubicBezTo>
                  <a:pt x="875" y="1018"/>
                  <a:pt x="876" y="1018"/>
                  <a:pt x="876" y="1018"/>
                </a:cubicBezTo>
                <a:cubicBezTo>
                  <a:pt x="876" y="1018"/>
                  <a:pt x="876" y="1017"/>
                  <a:pt x="876" y="1017"/>
                </a:cubicBezTo>
                <a:cubicBezTo>
                  <a:pt x="876" y="1017"/>
                  <a:pt x="876" y="1017"/>
                  <a:pt x="876" y="1016"/>
                </a:cubicBezTo>
                <a:cubicBezTo>
                  <a:pt x="876" y="1016"/>
                  <a:pt x="876" y="1016"/>
                  <a:pt x="876" y="1015"/>
                </a:cubicBezTo>
                <a:cubicBezTo>
                  <a:pt x="875" y="1015"/>
                  <a:pt x="875" y="1016"/>
                  <a:pt x="874" y="1016"/>
                </a:cubicBezTo>
                <a:cubicBezTo>
                  <a:pt x="874" y="1017"/>
                  <a:pt x="874" y="1016"/>
                  <a:pt x="874" y="1016"/>
                </a:cubicBezTo>
                <a:cubicBezTo>
                  <a:pt x="874" y="1016"/>
                  <a:pt x="874" y="1016"/>
                  <a:pt x="874" y="1016"/>
                </a:cubicBezTo>
                <a:cubicBezTo>
                  <a:pt x="875" y="1015"/>
                  <a:pt x="875" y="1015"/>
                  <a:pt x="875" y="1014"/>
                </a:cubicBezTo>
                <a:cubicBezTo>
                  <a:pt x="874" y="1014"/>
                  <a:pt x="873" y="1014"/>
                  <a:pt x="873" y="1014"/>
                </a:cubicBezTo>
                <a:cubicBezTo>
                  <a:pt x="872" y="1014"/>
                  <a:pt x="871" y="1015"/>
                  <a:pt x="871" y="1014"/>
                </a:cubicBezTo>
                <a:cubicBezTo>
                  <a:pt x="871" y="1014"/>
                  <a:pt x="872" y="1013"/>
                  <a:pt x="872" y="1014"/>
                </a:cubicBezTo>
                <a:cubicBezTo>
                  <a:pt x="872" y="1014"/>
                  <a:pt x="872" y="1014"/>
                  <a:pt x="873" y="1014"/>
                </a:cubicBezTo>
                <a:cubicBezTo>
                  <a:pt x="873" y="1014"/>
                  <a:pt x="874" y="1014"/>
                  <a:pt x="874" y="1013"/>
                </a:cubicBezTo>
                <a:cubicBezTo>
                  <a:pt x="874" y="1013"/>
                  <a:pt x="875" y="1013"/>
                  <a:pt x="874" y="1012"/>
                </a:cubicBezTo>
                <a:cubicBezTo>
                  <a:pt x="874" y="1012"/>
                  <a:pt x="874" y="1013"/>
                  <a:pt x="874" y="1013"/>
                </a:cubicBezTo>
                <a:cubicBezTo>
                  <a:pt x="873" y="1013"/>
                  <a:pt x="873" y="1014"/>
                  <a:pt x="873" y="1014"/>
                </a:cubicBezTo>
                <a:cubicBezTo>
                  <a:pt x="873" y="1014"/>
                  <a:pt x="872" y="1013"/>
                  <a:pt x="872" y="1013"/>
                </a:cubicBezTo>
                <a:cubicBezTo>
                  <a:pt x="872" y="1012"/>
                  <a:pt x="874" y="1012"/>
                  <a:pt x="874" y="1012"/>
                </a:cubicBezTo>
                <a:cubicBezTo>
                  <a:pt x="874" y="1012"/>
                  <a:pt x="874" y="1011"/>
                  <a:pt x="874" y="1011"/>
                </a:cubicBezTo>
                <a:cubicBezTo>
                  <a:pt x="874" y="1011"/>
                  <a:pt x="874" y="1011"/>
                  <a:pt x="874" y="1010"/>
                </a:cubicBezTo>
                <a:cubicBezTo>
                  <a:pt x="874" y="1010"/>
                  <a:pt x="874" y="1009"/>
                  <a:pt x="874" y="1009"/>
                </a:cubicBezTo>
                <a:cubicBezTo>
                  <a:pt x="873" y="1009"/>
                  <a:pt x="873" y="1009"/>
                  <a:pt x="873" y="1009"/>
                </a:cubicBezTo>
                <a:cubicBezTo>
                  <a:pt x="873" y="1009"/>
                  <a:pt x="873" y="1009"/>
                  <a:pt x="872" y="1010"/>
                </a:cubicBezTo>
                <a:cubicBezTo>
                  <a:pt x="872" y="1010"/>
                  <a:pt x="871" y="1009"/>
                  <a:pt x="872" y="1009"/>
                </a:cubicBezTo>
                <a:cubicBezTo>
                  <a:pt x="872" y="1009"/>
                  <a:pt x="872" y="1009"/>
                  <a:pt x="873" y="1009"/>
                </a:cubicBezTo>
                <a:cubicBezTo>
                  <a:pt x="873" y="1009"/>
                  <a:pt x="873" y="1009"/>
                  <a:pt x="873" y="1008"/>
                </a:cubicBezTo>
                <a:cubicBezTo>
                  <a:pt x="873" y="1008"/>
                  <a:pt x="873" y="1008"/>
                  <a:pt x="873" y="1008"/>
                </a:cubicBezTo>
                <a:cubicBezTo>
                  <a:pt x="873" y="1008"/>
                  <a:pt x="873" y="1007"/>
                  <a:pt x="872" y="1007"/>
                </a:cubicBezTo>
                <a:cubicBezTo>
                  <a:pt x="872" y="1007"/>
                  <a:pt x="872" y="1007"/>
                  <a:pt x="871" y="1007"/>
                </a:cubicBezTo>
                <a:cubicBezTo>
                  <a:pt x="871" y="1007"/>
                  <a:pt x="871" y="1007"/>
                  <a:pt x="871" y="1007"/>
                </a:cubicBezTo>
                <a:cubicBezTo>
                  <a:pt x="871" y="1006"/>
                  <a:pt x="872" y="1007"/>
                  <a:pt x="872" y="1006"/>
                </a:cubicBezTo>
                <a:cubicBezTo>
                  <a:pt x="872" y="1006"/>
                  <a:pt x="871" y="1005"/>
                  <a:pt x="871" y="1005"/>
                </a:cubicBezTo>
                <a:cubicBezTo>
                  <a:pt x="872" y="1005"/>
                  <a:pt x="872" y="1005"/>
                  <a:pt x="872" y="1004"/>
                </a:cubicBezTo>
                <a:cubicBezTo>
                  <a:pt x="872" y="1004"/>
                  <a:pt x="871" y="1004"/>
                  <a:pt x="871" y="1004"/>
                </a:cubicBezTo>
                <a:cubicBezTo>
                  <a:pt x="871" y="1004"/>
                  <a:pt x="871" y="1003"/>
                  <a:pt x="870" y="1003"/>
                </a:cubicBezTo>
                <a:cubicBezTo>
                  <a:pt x="870" y="1003"/>
                  <a:pt x="870" y="1004"/>
                  <a:pt x="870" y="1003"/>
                </a:cubicBezTo>
                <a:cubicBezTo>
                  <a:pt x="869" y="1003"/>
                  <a:pt x="869" y="1002"/>
                  <a:pt x="869" y="1003"/>
                </a:cubicBezTo>
                <a:cubicBezTo>
                  <a:pt x="868" y="1003"/>
                  <a:pt x="869" y="1004"/>
                  <a:pt x="869" y="1005"/>
                </a:cubicBezTo>
                <a:cubicBezTo>
                  <a:pt x="869" y="1005"/>
                  <a:pt x="869" y="1005"/>
                  <a:pt x="869" y="1006"/>
                </a:cubicBezTo>
                <a:cubicBezTo>
                  <a:pt x="869" y="1006"/>
                  <a:pt x="869" y="1006"/>
                  <a:pt x="869" y="1007"/>
                </a:cubicBezTo>
                <a:cubicBezTo>
                  <a:pt x="869" y="1007"/>
                  <a:pt x="868" y="1008"/>
                  <a:pt x="868" y="1008"/>
                </a:cubicBezTo>
                <a:cubicBezTo>
                  <a:pt x="868" y="1008"/>
                  <a:pt x="868" y="1008"/>
                  <a:pt x="868" y="1008"/>
                </a:cubicBezTo>
                <a:cubicBezTo>
                  <a:pt x="869" y="1008"/>
                  <a:pt x="869" y="1009"/>
                  <a:pt x="868" y="1009"/>
                </a:cubicBezTo>
                <a:cubicBezTo>
                  <a:pt x="868" y="1009"/>
                  <a:pt x="868" y="1008"/>
                  <a:pt x="867" y="1009"/>
                </a:cubicBezTo>
                <a:cubicBezTo>
                  <a:pt x="867" y="1009"/>
                  <a:pt x="867" y="1009"/>
                  <a:pt x="867" y="1009"/>
                </a:cubicBezTo>
                <a:cubicBezTo>
                  <a:pt x="866" y="1010"/>
                  <a:pt x="867" y="1009"/>
                  <a:pt x="866" y="1009"/>
                </a:cubicBezTo>
                <a:cubicBezTo>
                  <a:pt x="866" y="1009"/>
                  <a:pt x="866" y="1009"/>
                  <a:pt x="866" y="1010"/>
                </a:cubicBezTo>
                <a:cubicBezTo>
                  <a:pt x="866" y="1010"/>
                  <a:pt x="866" y="1010"/>
                  <a:pt x="866" y="1011"/>
                </a:cubicBezTo>
                <a:cubicBezTo>
                  <a:pt x="867" y="1011"/>
                  <a:pt x="867" y="1011"/>
                  <a:pt x="868" y="1011"/>
                </a:cubicBezTo>
                <a:cubicBezTo>
                  <a:pt x="868" y="1012"/>
                  <a:pt x="868" y="1012"/>
                  <a:pt x="868" y="1012"/>
                </a:cubicBezTo>
                <a:cubicBezTo>
                  <a:pt x="868" y="1012"/>
                  <a:pt x="869" y="1012"/>
                  <a:pt x="869" y="1012"/>
                </a:cubicBezTo>
                <a:cubicBezTo>
                  <a:pt x="869" y="1012"/>
                  <a:pt x="869" y="1011"/>
                  <a:pt x="869" y="1012"/>
                </a:cubicBezTo>
                <a:cubicBezTo>
                  <a:pt x="870" y="1012"/>
                  <a:pt x="869" y="1012"/>
                  <a:pt x="869" y="1012"/>
                </a:cubicBezTo>
                <a:cubicBezTo>
                  <a:pt x="869" y="1013"/>
                  <a:pt x="870" y="1013"/>
                  <a:pt x="870" y="1013"/>
                </a:cubicBezTo>
                <a:cubicBezTo>
                  <a:pt x="870" y="1013"/>
                  <a:pt x="870" y="1014"/>
                  <a:pt x="870" y="1014"/>
                </a:cubicBezTo>
                <a:cubicBezTo>
                  <a:pt x="870" y="1014"/>
                  <a:pt x="870" y="1014"/>
                  <a:pt x="870" y="1014"/>
                </a:cubicBezTo>
                <a:cubicBezTo>
                  <a:pt x="871" y="1015"/>
                  <a:pt x="871" y="1015"/>
                  <a:pt x="872" y="1015"/>
                </a:cubicBezTo>
                <a:cubicBezTo>
                  <a:pt x="872" y="1015"/>
                  <a:pt x="870" y="1016"/>
                  <a:pt x="871" y="1016"/>
                </a:cubicBezTo>
                <a:cubicBezTo>
                  <a:pt x="872" y="1016"/>
                  <a:pt x="872" y="1015"/>
                  <a:pt x="872" y="1015"/>
                </a:cubicBezTo>
                <a:cubicBezTo>
                  <a:pt x="872" y="1015"/>
                  <a:pt x="873" y="1015"/>
                  <a:pt x="873" y="1015"/>
                </a:cubicBezTo>
                <a:cubicBezTo>
                  <a:pt x="873" y="1015"/>
                  <a:pt x="872" y="1016"/>
                  <a:pt x="872" y="1016"/>
                </a:cubicBezTo>
                <a:cubicBezTo>
                  <a:pt x="872" y="1016"/>
                  <a:pt x="872" y="1017"/>
                  <a:pt x="872" y="1017"/>
                </a:cubicBezTo>
                <a:cubicBezTo>
                  <a:pt x="872" y="1017"/>
                  <a:pt x="872" y="1017"/>
                  <a:pt x="872" y="1017"/>
                </a:cubicBezTo>
                <a:cubicBezTo>
                  <a:pt x="872" y="1018"/>
                  <a:pt x="873" y="1018"/>
                  <a:pt x="873" y="1017"/>
                </a:cubicBezTo>
                <a:cubicBezTo>
                  <a:pt x="873" y="1017"/>
                  <a:pt x="874" y="1017"/>
                  <a:pt x="874" y="1017"/>
                </a:cubicBezTo>
                <a:cubicBezTo>
                  <a:pt x="874" y="1018"/>
                  <a:pt x="873" y="1017"/>
                  <a:pt x="873" y="1018"/>
                </a:cubicBezTo>
                <a:cubicBezTo>
                  <a:pt x="873" y="1018"/>
                  <a:pt x="873" y="1018"/>
                  <a:pt x="873" y="1019"/>
                </a:cubicBezTo>
                <a:cubicBezTo>
                  <a:pt x="873" y="1019"/>
                  <a:pt x="873" y="1019"/>
                  <a:pt x="873" y="1019"/>
                </a:cubicBezTo>
                <a:cubicBezTo>
                  <a:pt x="873" y="1020"/>
                  <a:pt x="873" y="1020"/>
                  <a:pt x="873" y="1021"/>
                </a:cubicBezTo>
                <a:cubicBezTo>
                  <a:pt x="874" y="1021"/>
                  <a:pt x="876" y="1022"/>
                  <a:pt x="876" y="1020"/>
                </a:cubicBezTo>
                <a:cubicBezTo>
                  <a:pt x="876" y="1020"/>
                  <a:pt x="875" y="1021"/>
                  <a:pt x="875" y="1021"/>
                </a:cubicBezTo>
                <a:cubicBezTo>
                  <a:pt x="875" y="1021"/>
                  <a:pt x="874" y="1021"/>
                  <a:pt x="874" y="1021"/>
                </a:cubicBezTo>
                <a:cubicBezTo>
                  <a:pt x="874" y="1020"/>
                  <a:pt x="873" y="1020"/>
                  <a:pt x="874" y="1020"/>
                </a:cubicBezTo>
                <a:close/>
                <a:moveTo>
                  <a:pt x="877" y="1006"/>
                </a:moveTo>
                <a:cubicBezTo>
                  <a:pt x="877" y="1006"/>
                  <a:pt x="878" y="1006"/>
                  <a:pt x="878" y="1006"/>
                </a:cubicBezTo>
                <a:cubicBezTo>
                  <a:pt x="879" y="1006"/>
                  <a:pt x="879" y="1005"/>
                  <a:pt x="879" y="1005"/>
                </a:cubicBezTo>
                <a:cubicBezTo>
                  <a:pt x="880" y="1005"/>
                  <a:pt x="881" y="1005"/>
                  <a:pt x="880" y="1004"/>
                </a:cubicBezTo>
                <a:cubicBezTo>
                  <a:pt x="880" y="1004"/>
                  <a:pt x="879" y="1004"/>
                  <a:pt x="879" y="1004"/>
                </a:cubicBezTo>
                <a:cubicBezTo>
                  <a:pt x="879" y="1004"/>
                  <a:pt x="878" y="1004"/>
                  <a:pt x="878" y="1004"/>
                </a:cubicBezTo>
                <a:cubicBezTo>
                  <a:pt x="878" y="1004"/>
                  <a:pt x="877" y="1004"/>
                  <a:pt x="877" y="1005"/>
                </a:cubicBezTo>
                <a:cubicBezTo>
                  <a:pt x="877" y="1005"/>
                  <a:pt x="875" y="1005"/>
                  <a:pt x="876" y="1006"/>
                </a:cubicBezTo>
                <a:cubicBezTo>
                  <a:pt x="876" y="1006"/>
                  <a:pt x="877" y="1006"/>
                  <a:pt x="877" y="1006"/>
                </a:cubicBezTo>
                <a:close/>
                <a:moveTo>
                  <a:pt x="922" y="1054"/>
                </a:moveTo>
                <a:cubicBezTo>
                  <a:pt x="922" y="1054"/>
                  <a:pt x="923" y="1054"/>
                  <a:pt x="923" y="1054"/>
                </a:cubicBezTo>
                <a:cubicBezTo>
                  <a:pt x="924" y="1054"/>
                  <a:pt x="924" y="1054"/>
                  <a:pt x="924" y="1054"/>
                </a:cubicBezTo>
                <a:cubicBezTo>
                  <a:pt x="925" y="1054"/>
                  <a:pt x="925" y="1054"/>
                  <a:pt x="925" y="1053"/>
                </a:cubicBezTo>
                <a:cubicBezTo>
                  <a:pt x="926" y="1053"/>
                  <a:pt x="926" y="1053"/>
                  <a:pt x="926" y="1052"/>
                </a:cubicBezTo>
                <a:cubicBezTo>
                  <a:pt x="926" y="1052"/>
                  <a:pt x="926" y="1052"/>
                  <a:pt x="927" y="1051"/>
                </a:cubicBezTo>
                <a:cubicBezTo>
                  <a:pt x="927" y="1051"/>
                  <a:pt x="927" y="1049"/>
                  <a:pt x="927" y="1049"/>
                </a:cubicBezTo>
                <a:cubicBezTo>
                  <a:pt x="926" y="1050"/>
                  <a:pt x="926" y="1050"/>
                  <a:pt x="926" y="1050"/>
                </a:cubicBezTo>
                <a:cubicBezTo>
                  <a:pt x="926" y="1051"/>
                  <a:pt x="925" y="1051"/>
                  <a:pt x="925" y="1051"/>
                </a:cubicBezTo>
                <a:cubicBezTo>
                  <a:pt x="925" y="1052"/>
                  <a:pt x="925" y="1052"/>
                  <a:pt x="924" y="1052"/>
                </a:cubicBezTo>
                <a:cubicBezTo>
                  <a:pt x="924" y="1052"/>
                  <a:pt x="924" y="1052"/>
                  <a:pt x="923" y="1051"/>
                </a:cubicBezTo>
                <a:cubicBezTo>
                  <a:pt x="923" y="1051"/>
                  <a:pt x="922" y="1051"/>
                  <a:pt x="922" y="1051"/>
                </a:cubicBezTo>
                <a:cubicBezTo>
                  <a:pt x="921" y="1052"/>
                  <a:pt x="921" y="1052"/>
                  <a:pt x="921" y="1052"/>
                </a:cubicBezTo>
                <a:cubicBezTo>
                  <a:pt x="921" y="1052"/>
                  <a:pt x="920" y="1052"/>
                  <a:pt x="920" y="1052"/>
                </a:cubicBezTo>
                <a:cubicBezTo>
                  <a:pt x="920" y="1052"/>
                  <a:pt x="920" y="1052"/>
                  <a:pt x="920" y="1053"/>
                </a:cubicBezTo>
                <a:cubicBezTo>
                  <a:pt x="920" y="1053"/>
                  <a:pt x="919" y="1053"/>
                  <a:pt x="919" y="1054"/>
                </a:cubicBezTo>
                <a:cubicBezTo>
                  <a:pt x="919" y="1055"/>
                  <a:pt x="920" y="1054"/>
                  <a:pt x="921" y="1054"/>
                </a:cubicBezTo>
                <a:cubicBezTo>
                  <a:pt x="921" y="1054"/>
                  <a:pt x="922" y="1054"/>
                  <a:pt x="922" y="1054"/>
                </a:cubicBezTo>
                <a:close/>
                <a:moveTo>
                  <a:pt x="919" y="1082"/>
                </a:moveTo>
                <a:cubicBezTo>
                  <a:pt x="919" y="1082"/>
                  <a:pt x="919" y="1082"/>
                  <a:pt x="919" y="1082"/>
                </a:cubicBezTo>
                <a:cubicBezTo>
                  <a:pt x="919" y="1083"/>
                  <a:pt x="920" y="1082"/>
                  <a:pt x="920" y="1082"/>
                </a:cubicBezTo>
                <a:cubicBezTo>
                  <a:pt x="920" y="1082"/>
                  <a:pt x="921" y="1082"/>
                  <a:pt x="920" y="1082"/>
                </a:cubicBezTo>
                <a:cubicBezTo>
                  <a:pt x="920" y="1082"/>
                  <a:pt x="920" y="1082"/>
                  <a:pt x="919" y="1082"/>
                </a:cubicBezTo>
                <a:close/>
                <a:moveTo>
                  <a:pt x="938" y="1051"/>
                </a:moveTo>
                <a:cubicBezTo>
                  <a:pt x="938" y="1051"/>
                  <a:pt x="938" y="1049"/>
                  <a:pt x="937" y="1049"/>
                </a:cubicBezTo>
                <a:cubicBezTo>
                  <a:pt x="937" y="1049"/>
                  <a:pt x="937" y="1050"/>
                  <a:pt x="937" y="1050"/>
                </a:cubicBezTo>
                <a:cubicBezTo>
                  <a:pt x="938" y="1050"/>
                  <a:pt x="938" y="1051"/>
                  <a:pt x="938" y="1051"/>
                </a:cubicBezTo>
                <a:close/>
                <a:moveTo>
                  <a:pt x="921" y="1034"/>
                </a:moveTo>
                <a:cubicBezTo>
                  <a:pt x="921" y="1034"/>
                  <a:pt x="920" y="1034"/>
                  <a:pt x="920" y="1034"/>
                </a:cubicBezTo>
                <a:cubicBezTo>
                  <a:pt x="920" y="1034"/>
                  <a:pt x="920" y="1034"/>
                  <a:pt x="921" y="1034"/>
                </a:cubicBezTo>
                <a:cubicBezTo>
                  <a:pt x="921" y="1034"/>
                  <a:pt x="921" y="1034"/>
                  <a:pt x="921" y="1034"/>
                </a:cubicBezTo>
                <a:close/>
                <a:moveTo>
                  <a:pt x="938" y="1048"/>
                </a:moveTo>
                <a:cubicBezTo>
                  <a:pt x="938" y="1047"/>
                  <a:pt x="937" y="1047"/>
                  <a:pt x="937" y="1047"/>
                </a:cubicBezTo>
                <a:cubicBezTo>
                  <a:pt x="937" y="1046"/>
                  <a:pt x="936" y="1046"/>
                  <a:pt x="935" y="1046"/>
                </a:cubicBezTo>
                <a:cubicBezTo>
                  <a:pt x="935" y="1045"/>
                  <a:pt x="935" y="1045"/>
                  <a:pt x="935" y="1046"/>
                </a:cubicBezTo>
                <a:cubicBezTo>
                  <a:pt x="934" y="1046"/>
                  <a:pt x="935" y="1046"/>
                  <a:pt x="935" y="1046"/>
                </a:cubicBezTo>
                <a:cubicBezTo>
                  <a:pt x="935" y="1046"/>
                  <a:pt x="936" y="1047"/>
                  <a:pt x="936" y="1047"/>
                </a:cubicBezTo>
                <a:cubicBezTo>
                  <a:pt x="936" y="1047"/>
                  <a:pt x="937" y="1047"/>
                  <a:pt x="937" y="1048"/>
                </a:cubicBezTo>
                <a:cubicBezTo>
                  <a:pt x="937" y="1048"/>
                  <a:pt x="937" y="1048"/>
                  <a:pt x="938" y="1048"/>
                </a:cubicBezTo>
                <a:close/>
                <a:moveTo>
                  <a:pt x="758" y="1088"/>
                </a:moveTo>
                <a:cubicBezTo>
                  <a:pt x="757" y="1087"/>
                  <a:pt x="757" y="1089"/>
                  <a:pt x="757" y="1089"/>
                </a:cubicBezTo>
                <a:cubicBezTo>
                  <a:pt x="757" y="1090"/>
                  <a:pt x="756" y="1090"/>
                  <a:pt x="756" y="1091"/>
                </a:cubicBezTo>
                <a:cubicBezTo>
                  <a:pt x="757" y="1091"/>
                  <a:pt x="757" y="1090"/>
                  <a:pt x="757" y="1089"/>
                </a:cubicBezTo>
                <a:cubicBezTo>
                  <a:pt x="758" y="1089"/>
                  <a:pt x="759" y="1088"/>
                  <a:pt x="758" y="1088"/>
                </a:cubicBezTo>
                <a:close/>
                <a:moveTo>
                  <a:pt x="903" y="1025"/>
                </a:moveTo>
                <a:cubicBezTo>
                  <a:pt x="903" y="1025"/>
                  <a:pt x="903" y="1024"/>
                  <a:pt x="902" y="1024"/>
                </a:cubicBezTo>
                <a:cubicBezTo>
                  <a:pt x="902" y="1023"/>
                  <a:pt x="902" y="1023"/>
                  <a:pt x="902" y="1023"/>
                </a:cubicBezTo>
                <a:cubicBezTo>
                  <a:pt x="902" y="1022"/>
                  <a:pt x="902" y="1022"/>
                  <a:pt x="901" y="1021"/>
                </a:cubicBezTo>
                <a:cubicBezTo>
                  <a:pt x="901" y="1021"/>
                  <a:pt x="901" y="1021"/>
                  <a:pt x="901" y="1021"/>
                </a:cubicBezTo>
                <a:cubicBezTo>
                  <a:pt x="900" y="1022"/>
                  <a:pt x="901" y="1022"/>
                  <a:pt x="901" y="1022"/>
                </a:cubicBezTo>
                <a:cubicBezTo>
                  <a:pt x="902" y="1023"/>
                  <a:pt x="902" y="1024"/>
                  <a:pt x="902" y="1024"/>
                </a:cubicBezTo>
                <a:cubicBezTo>
                  <a:pt x="903" y="1025"/>
                  <a:pt x="903" y="1025"/>
                  <a:pt x="903" y="1025"/>
                </a:cubicBezTo>
                <a:cubicBezTo>
                  <a:pt x="903" y="1026"/>
                  <a:pt x="903" y="1026"/>
                  <a:pt x="903" y="1027"/>
                </a:cubicBezTo>
                <a:cubicBezTo>
                  <a:pt x="903" y="1027"/>
                  <a:pt x="903" y="1027"/>
                  <a:pt x="903" y="1027"/>
                </a:cubicBezTo>
                <a:cubicBezTo>
                  <a:pt x="903" y="1027"/>
                  <a:pt x="902" y="1027"/>
                  <a:pt x="902" y="1027"/>
                </a:cubicBezTo>
                <a:cubicBezTo>
                  <a:pt x="902" y="1027"/>
                  <a:pt x="902" y="1028"/>
                  <a:pt x="903" y="1028"/>
                </a:cubicBezTo>
                <a:cubicBezTo>
                  <a:pt x="903" y="1028"/>
                  <a:pt x="903" y="1028"/>
                  <a:pt x="903" y="1029"/>
                </a:cubicBezTo>
                <a:cubicBezTo>
                  <a:pt x="904" y="1029"/>
                  <a:pt x="904" y="1029"/>
                  <a:pt x="904" y="1029"/>
                </a:cubicBezTo>
                <a:cubicBezTo>
                  <a:pt x="905" y="1029"/>
                  <a:pt x="905" y="1029"/>
                  <a:pt x="905" y="1029"/>
                </a:cubicBezTo>
                <a:cubicBezTo>
                  <a:pt x="906" y="1030"/>
                  <a:pt x="906" y="1030"/>
                  <a:pt x="906" y="1031"/>
                </a:cubicBezTo>
                <a:cubicBezTo>
                  <a:pt x="906" y="1031"/>
                  <a:pt x="906" y="1032"/>
                  <a:pt x="907" y="1031"/>
                </a:cubicBezTo>
                <a:cubicBezTo>
                  <a:pt x="907" y="1031"/>
                  <a:pt x="906" y="1030"/>
                  <a:pt x="906" y="1030"/>
                </a:cubicBezTo>
                <a:cubicBezTo>
                  <a:pt x="906" y="1029"/>
                  <a:pt x="906" y="1029"/>
                  <a:pt x="905" y="1028"/>
                </a:cubicBezTo>
                <a:cubicBezTo>
                  <a:pt x="904" y="1028"/>
                  <a:pt x="903" y="1028"/>
                  <a:pt x="903" y="1027"/>
                </a:cubicBezTo>
                <a:cubicBezTo>
                  <a:pt x="903" y="1027"/>
                  <a:pt x="904" y="1027"/>
                  <a:pt x="904" y="1026"/>
                </a:cubicBezTo>
                <a:cubicBezTo>
                  <a:pt x="904" y="1026"/>
                  <a:pt x="904" y="1026"/>
                  <a:pt x="903" y="1025"/>
                </a:cubicBezTo>
                <a:close/>
                <a:moveTo>
                  <a:pt x="927" y="1048"/>
                </a:moveTo>
                <a:cubicBezTo>
                  <a:pt x="928" y="1048"/>
                  <a:pt x="928" y="1048"/>
                  <a:pt x="928" y="1047"/>
                </a:cubicBezTo>
                <a:cubicBezTo>
                  <a:pt x="928" y="1047"/>
                  <a:pt x="928" y="1047"/>
                  <a:pt x="927" y="1047"/>
                </a:cubicBezTo>
                <a:cubicBezTo>
                  <a:pt x="927" y="1047"/>
                  <a:pt x="927" y="1047"/>
                  <a:pt x="926" y="1047"/>
                </a:cubicBezTo>
                <a:cubicBezTo>
                  <a:pt x="926" y="1047"/>
                  <a:pt x="926" y="1048"/>
                  <a:pt x="926" y="1048"/>
                </a:cubicBezTo>
                <a:cubicBezTo>
                  <a:pt x="926" y="1048"/>
                  <a:pt x="926" y="1049"/>
                  <a:pt x="927" y="1048"/>
                </a:cubicBezTo>
                <a:cubicBezTo>
                  <a:pt x="927" y="1048"/>
                  <a:pt x="927" y="1048"/>
                  <a:pt x="927" y="1048"/>
                </a:cubicBezTo>
                <a:close/>
                <a:moveTo>
                  <a:pt x="898" y="878"/>
                </a:moveTo>
                <a:cubicBezTo>
                  <a:pt x="897" y="878"/>
                  <a:pt x="896" y="878"/>
                  <a:pt x="895" y="879"/>
                </a:cubicBezTo>
                <a:cubicBezTo>
                  <a:pt x="895" y="879"/>
                  <a:pt x="894" y="879"/>
                  <a:pt x="893" y="880"/>
                </a:cubicBezTo>
                <a:cubicBezTo>
                  <a:pt x="893" y="880"/>
                  <a:pt x="893" y="880"/>
                  <a:pt x="893" y="880"/>
                </a:cubicBezTo>
                <a:cubicBezTo>
                  <a:pt x="894" y="880"/>
                  <a:pt x="894" y="880"/>
                  <a:pt x="894" y="880"/>
                </a:cubicBezTo>
                <a:cubicBezTo>
                  <a:pt x="895" y="879"/>
                  <a:pt x="896" y="879"/>
                  <a:pt x="896" y="879"/>
                </a:cubicBezTo>
                <a:cubicBezTo>
                  <a:pt x="897" y="879"/>
                  <a:pt x="897" y="879"/>
                  <a:pt x="897" y="878"/>
                </a:cubicBezTo>
                <a:cubicBezTo>
                  <a:pt x="898" y="878"/>
                  <a:pt x="898" y="878"/>
                  <a:pt x="898" y="878"/>
                </a:cubicBezTo>
                <a:cubicBezTo>
                  <a:pt x="899" y="878"/>
                  <a:pt x="899" y="877"/>
                  <a:pt x="899" y="876"/>
                </a:cubicBezTo>
                <a:cubicBezTo>
                  <a:pt x="899" y="874"/>
                  <a:pt x="899" y="872"/>
                  <a:pt x="898" y="870"/>
                </a:cubicBezTo>
                <a:cubicBezTo>
                  <a:pt x="898" y="869"/>
                  <a:pt x="898" y="869"/>
                  <a:pt x="898" y="868"/>
                </a:cubicBezTo>
                <a:cubicBezTo>
                  <a:pt x="898" y="868"/>
                  <a:pt x="898" y="867"/>
                  <a:pt x="898" y="867"/>
                </a:cubicBezTo>
                <a:cubicBezTo>
                  <a:pt x="898" y="867"/>
                  <a:pt x="897" y="867"/>
                  <a:pt x="897" y="867"/>
                </a:cubicBezTo>
                <a:cubicBezTo>
                  <a:pt x="897" y="867"/>
                  <a:pt x="897" y="868"/>
                  <a:pt x="897" y="868"/>
                </a:cubicBezTo>
                <a:cubicBezTo>
                  <a:pt x="898" y="868"/>
                  <a:pt x="898" y="869"/>
                  <a:pt x="898" y="870"/>
                </a:cubicBezTo>
                <a:cubicBezTo>
                  <a:pt x="898" y="871"/>
                  <a:pt x="898" y="872"/>
                  <a:pt x="898" y="873"/>
                </a:cubicBezTo>
                <a:cubicBezTo>
                  <a:pt x="898" y="873"/>
                  <a:pt x="899" y="873"/>
                  <a:pt x="899" y="874"/>
                </a:cubicBezTo>
                <a:cubicBezTo>
                  <a:pt x="899" y="874"/>
                  <a:pt x="899" y="875"/>
                  <a:pt x="899" y="875"/>
                </a:cubicBezTo>
                <a:cubicBezTo>
                  <a:pt x="899" y="876"/>
                  <a:pt x="899" y="877"/>
                  <a:pt x="898" y="878"/>
                </a:cubicBezTo>
                <a:close/>
                <a:moveTo>
                  <a:pt x="885" y="998"/>
                </a:moveTo>
                <a:cubicBezTo>
                  <a:pt x="884" y="998"/>
                  <a:pt x="884" y="999"/>
                  <a:pt x="884" y="999"/>
                </a:cubicBezTo>
                <a:cubicBezTo>
                  <a:pt x="884" y="999"/>
                  <a:pt x="883" y="999"/>
                  <a:pt x="883" y="999"/>
                </a:cubicBezTo>
                <a:cubicBezTo>
                  <a:pt x="884" y="1000"/>
                  <a:pt x="884" y="999"/>
                  <a:pt x="884" y="999"/>
                </a:cubicBezTo>
                <a:cubicBezTo>
                  <a:pt x="885" y="1000"/>
                  <a:pt x="884" y="1001"/>
                  <a:pt x="884" y="1001"/>
                </a:cubicBezTo>
                <a:cubicBezTo>
                  <a:pt x="884" y="1001"/>
                  <a:pt x="883" y="1002"/>
                  <a:pt x="884" y="1002"/>
                </a:cubicBezTo>
                <a:cubicBezTo>
                  <a:pt x="884" y="1002"/>
                  <a:pt x="884" y="1001"/>
                  <a:pt x="884" y="1001"/>
                </a:cubicBezTo>
                <a:cubicBezTo>
                  <a:pt x="884" y="1000"/>
                  <a:pt x="885" y="1000"/>
                  <a:pt x="886" y="1000"/>
                </a:cubicBezTo>
                <a:cubicBezTo>
                  <a:pt x="886" y="1000"/>
                  <a:pt x="887" y="1001"/>
                  <a:pt x="887" y="1002"/>
                </a:cubicBezTo>
                <a:cubicBezTo>
                  <a:pt x="888" y="1002"/>
                  <a:pt x="889" y="1001"/>
                  <a:pt x="889" y="1002"/>
                </a:cubicBezTo>
                <a:cubicBezTo>
                  <a:pt x="889" y="1002"/>
                  <a:pt x="889" y="1003"/>
                  <a:pt x="890" y="1003"/>
                </a:cubicBezTo>
                <a:cubicBezTo>
                  <a:pt x="890" y="1003"/>
                  <a:pt x="890" y="1003"/>
                  <a:pt x="890" y="1004"/>
                </a:cubicBezTo>
                <a:cubicBezTo>
                  <a:pt x="891" y="1004"/>
                  <a:pt x="892" y="1004"/>
                  <a:pt x="891" y="1005"/>
                </a:cubicBezTo>
                <a:cubicBezTo>
                  <a:pt x="891" y="1006"/>
                  <a:pt x="891" y="1006"/>
                  <a:pt x="891" y="1007"/>
                </a:cubicBezTo>
                <a:cubicBezTo>
                  <a:pt x="891" y="1007"/>
                  <a:pt x="891" y="1007"/>
                  <a:pt x="891" y="1008"/>
                </a:cubicBezTo>
                <a:cubicBezTo>
                  <a:pt x="890" y="1008"/>
                  <a:pt x="890" y="1008"/>
                  <a:pt x="890" y="1009"/>
                </a:cubicBezTo>
                <a:cubicBezTo>
                  <a:pt x="891" y="1009"/>
                  <a:pt x="891" y="1010"/>
                  <a:pt x="892" y="1010"/>
                </a:cubicBezTo>
                <a:cubicBezTo>
                  <a:pt x="892" y="1010"/>
                  <a:pt x="891" y="1009"/>
                  <a:pt x="891" y="1009"/>
                </a:cubicBezTo>
                <a:cubicBezTo>
                  <a:pt x="891" y="1009"/>
                  <a:pt x="891" y="1008"/>
                  <a:pt x="891" y="1008"/>
                </a:cubicBezTo>
                <a:cubicBezTo>
                  <a:pt x="892" y="1008"/>
                  <a:pt x="892" y="1007"/>
                  <a:pt x="892" y="1007"/>
                </a:cubicBezTo>
                <a:cubicBezTo>
                  <a:pt x="892" y="1007"/>
                  <a:pt x="891" y="1007"/>
                  <a:pt x="891" y="1006"/>
                </a:cubicBezTo>
                <a:cubicBezTo>
                  <a:pt x="892" y="1006"/>
                  <a:pt x="892" y="1005"/>
                  <a:pt x="892" y="1004"/>
                </a:cubicBezTo>
                <a:cubicBezTo>
                  <a:pt x="892" y="1004"/>
                  <a:pt x="891" y="1003"/>
                  <a:pt x="891" y="1003"/>
                </a:cubicBezTo>
                <a:cubicBezTo>
                  <a:pt x="890" y="1003"/>
                  <a:pt x="890" y="1002"/>
                  <a:pt x="890" y="1002"/>
                </a:cubicBezTo>
                <a:cubicBezTo>
                  <a:pt x="889" y="1001"/>
                  <a:pt x="889" y="1001"/>
                  <a:pt x="888" y="1001"/>
                </a:cubicBezTo>
                <a:cubicBezTo>
                  <a:pt x="887" y="1001"/>
                  <a:pt x="887" y="1000"/>
                  <a:pt x="886" y="1000"/>
                </a:cubicBezTo>
                <a:cubicBezTo>
                  <a:pt x="886" y="999"/>
                  <a:pt x="886" y="998"/>
                  <a:pt x="885" y="998"/>
                </a:cubicBezTo>
                <a:close/>
                <a:moveTo>
                  <a:pt x="907" y="1022"/>
                </a:moveTo>
                <a:cubicBezTo>
                  <a:pt x="907" y="1022"/>
                  <a:pt x="907" y="1021"/>
                  <a:pt x="907" y="1021"/>
                </a:cubicBezTo>
                <a:cubicBezTo>
                  <a:pt x="907" y="1021"/>
                  <a:pt x="906" y="1021"/>
                  <a:pt x="906" y="1021"/>
                </a:cubicBezTo>
                <a:cubicBezTo>
                  <a:pt x="906" y="1021"/>
                  <a:pt x="905" y="1021"/>
                  <a:pt x="905" y="1021"/>
                </a:cubicBezTo>
                <a:cubicBezTo>
                  <a:pt x="905" y="1022"/>
                  <a:pt x="905" y="1022"/>
                  <a:pt x="906" y="1022"/>
                </a:cubicBezTo>
                <a:cubicBezTo>
                  <a:pt x="906" y="1022"/>
                  <a:pt x="907" y="1022"/>
                  <a:pt x="907" y="1022"/>
                </a:cubicBezTo>
                <a:close/>
                <a:moveTo>
                  <a:pt x="889" y="884"/>
                </a:moveTo>
                <a:cubicBezTo>
                  <a:pt x="889" y="884"/>
                  <a:pt x="891" y="882"/>
                  <a:pt x="891" y="882"/>
                </a:cubicBezTo>
                <a:cubicBezTo>
                  <a:pt x="891" y="881"/>
                  <a:pt x="890" y="882"/>
                  <a:pt x="890" y="883"/>
                </a:cubicBezTo>
                <a:cubicBezTo>
                  <a:pt x="889" y="883"/>
                  <a:pt x="889" y="883"/>
                  <a:pt x="888" y="884"/>
                </a:cubicBezTo>
                <a:cubicBezTo>
                  <a:pt x="888" y="884"/>
                  <a:pt x="887" y="885"/>
                  <a:pt x="887" y="886"/>
                </a:cubicBezTo>
                <a:cubicBezTo>
                  <a:pt x="887" y="886"/>
                  <a:pt x="889" y="884"/>
                  <a:pt x="889" y="884"/>
                </a:cubicBezTo>
                <a:close/>
                <a:moveTo>
                  <a:pt x="892" y="1020"/>
                </a:moveTo>
                <a:cubicBezTo>
                  <a:pt x="892" y="1020"/>
                  <a:pt x="892" y="1019"/>
                  <a:pt x="892" y="1020"/>
                </a:cubicBezTo>
                <a:cubicBezTo>
                  <a:pt x="892" y="1020"/>
                  <a:pt x="892" y="1021"/>
                  <a:pt x="892" y="1021"/>
                </a:cubicBezTo>
                <a:cubicBezTo>
                  <a:pt x="892" y="1021"/>
                  <a:pt x="893" y="1022"/>
                  <a:pt x="893" y="1022"/>
                </a:cubicBezTo>
                <a:cubicBezTo>
                  <a:pt x="893" y="1023"/>
                  <a:pt x="894" y="1023"/>
                  <a:pt x="894" y="1023"/>
                </a:cubicBezTo>
                <a:cubicBezTo>
                  <a:pt x="895" y="1023"/>
                  <a:pt x="895" y="1023"/>
                  <a:pt x="896" y="1024"/>
                </a:cubicBezTo>
                <a:cubicBezTo>
                  <a:pt x="896" y="1024"/>
                  <a:pt x="897" y="1025"/>
                  <a:pt x="898" y="1025"/>
                </a:cubicBezTo>
                <a:cubicBezTo>
                  <a:pt x="898" y="1025"/>
                  <a:pt x="898" y="1025"/>
                  <a:pt x="898" y="1024"/>
                </a:cubicBezTo>
                <a:cubicBezTo>
                  <a:pt x="899" y="1024"/>
                  <a:pt x="899" y="1024"/>
                  <a:pt x="899" y="1024"/>
                </a:cubicBezTo>
                <a:cubicBezTo>
                  <a:pt x="899" y="1024"/>
                  <a:pt x="899" y="1024"/>
                  <a:pt x="899" y="1024"/>
                </a:cubicBezTo>
                <a:cubicBezTo>
                  <a:pt x="899" y="1024"/>
                  <a:pt x="900" y="1023"/>
                  <a:pt x="899" y="1023"/>
                </a:cubicBezTo>
                <a:cubicBezTo>
                  <a:pt x="899" y="1023"/>
                  <a:pt x="899" y="1023"/>
                  <a:pt x="898" y="1023"/>
                </a:cubicBezTo>
                <a:cubicBezTo>
                  <a:pt x="898" y="1024"/>
                  <a:pt x="897" y="1024"/>
                  <a:pt x="897" y="1024"/>
                </a:cubicBezTo>
                <a:cubicBezTo>
                  <a:pt x="896" y="1023"/>
                  <a:pt x="896" y="1023"/>
                  <a:pt x="895" y="1022"/>
                </a:cubicBezTo>
                <a:cubicBezTo>
                  <a:pt x="894" y="1022"/>
                  <a:pt x="894" y="1022"/>
                  <a:pt x="893" y="1021"/>
                </a:cubicBezTo>
                <a:cubicBezTo>
                  <a:pt x="893" y="1021"/>
                  <a:pt x="893" y="1021"/>
                  <a:pt x="893" y="1021"/>
                </a:cubicBezTo>
                <a:cubicBezTo>
                  <a:pt x="893" y="1020"/>
                  <a:pt x="892" y="1021"/>
                  <a:pt x="892" y="1020"/>
                </a:cubicBezTo>
                <a:close/>
                <a:moveTo>
                  <a:pt x="896" y="1029"/>
                </a:moveTo>
                <a:cubicBezTo>
                  <a:pt x="897" y="1029"/>
                  <a:pt x="897" y="1028"/>
                  <a:pt x="898" y="1028"/>
                </a:cubicBezTo>
                <a:cubicBezTo>
                  <a:pt x="898" y="1028"/>
                  <a:pt x="899" y="1028"/>
                  <a:pt x="899" y="1027"/>
                </a:cubicBezTo>
                <a:cubicBezTo>
                  <a:pt x="898" y="1027"/>
                  <a:pt x="897" y="1028"/>
                  <a:pt x="896" y="1029"/>
                </a:cubicBezTo>
                <a:cubicBezTo>
                  <a:pt x="895" y="1029"/>
                  <a:pt x="895" y="1030"/>
                  <a:pt x="895" y="1031"/>
                </a:cubicBezTo>
                <a:cubicBezTo>
                  <a:pt x="894" y="1032"/>
                  <a:pt x="894" y="1034"/>
                  <a:pt x="895" y="1036"/>
                </a:cubicBezTo>
                <a:cubicBezTo>
                  <a:pt x="895" y="1036"/>
                  <a:pt x="896" y="1037"/>
                  <a:pt x="896" y="1038"/>
                </a:cubicBezTo>
                <a:cubicBezTo>
                  <a:pt x="896" y="1038"/>
                  <a:pt x="896" y="1040"/>
                  <a:pt x="897" y="1039"/>
                </a:cubicBezTo>
                <a:cubicBezTo>
                  <a:pt x="897" y="1039"/>
                  <a:pt x="896" y="1038"/>
                  <a:pt x="896" y="1038"/>
                </a:cubicBezTo>
                <a:cubicBezTo>
                  <a:pt x="896" y="1037"/>
                  <a:pt x="896" y="1037"/>
                  <a:pt x="895" y="1036"/>
                </a:cubicBezTo>
                <a:cubicBezTo>
                  <a:pt x="895" y="1036"/>
                  <a:pt x="895" y="1035"/>
                  <a:pt x="895" y="1035"/>
                </a:cubicBezTo>
                <a:cubicBezTo>
                  <a:pt x="895" y="1035"/>
                  <a:pt x="895" y="1034"/>
                  <a:pt x="895" y="1034"/>
                </a:cubicBezTo>
                <a:cubicBezTo>
                  <a:pt x="895" y="1034"/>
                  <a:pt x="895" y="1033"/>
                  <a:pt x="895" y="1033"/>
                </a:cubicBezTo>
                <a:cubicBezTo>
                  <a:pt x="895" y="1033"/>
                  <a:pt x="895" y="1033"/>
                  <a:pt x="895" y="1032"/>
                </a:cubicBezTo>
                <a:cubicBezTo>
                  <a:pt x="895" y="1032"/>
                  <a:pt x="895" y="1031"/>
                  <a:pt x="895" y="1031"/>
                </a:cubicBezTo>
                <a:cubicBezTo>
                  <a:pt x="895" y="1031"/>
                  <a:pt x="895" y="1030"/>
                  <a:pt x="895" y="1030"/>
                </a:cubicBezTo>
                <a:cubicBezTo>
                  <a:pt x="895" y="1030"/>
                  <a:pt x="896" y="1029"/>
                  <a:pt x="896" y="1029"/>
                </a:cubicBezTo>
                <a:close/>
                <a:moveTo>
                  <a:pt x="882" y="1007"/>
                </a:moveTo>
                <a:cubicBezTo>
                  <a:pt x="882" y="1007"/>
                  <a:pt x="881" y="1007"/>
                  <a:pt x="881" y="1007"/>
                </a:cubicBezTo>
                <a:cubicBezTo>
                  <a:pt x="882" y="1007"/>
                  <a:pt x="882" y="1007"/>
                  <a:pt x="883" y="1007"/>
                </a:cubicBezTo>
                <a:cubicBezTo>
                  <a:pt x="883" y="1007"/>
                  <a:pt x="884" y="1007"/>
                  <a:pt x="884" y="1006"/>
                </a:cubicBezTo>
                <a:cubicBezTo>
                  <a:pt x="884" y="1006"/>
                  <a:pt x="883" y="1006"/>
                  <a:pt x="883" y="1006"/>
                </a:cubicBezTo>
                <a:cubicBezTo>
                  <a:pt x="882" y="1006"/>
                  <a:pt x="882" y="1006"/>
                  <a:pt x="882" y="1007"/>
                </a:cubicBezTo>
                <a:close/>
                <a:moveTo>
                  <a:pt x="902" y="839"/>
                </a:moveTo>
                <a:cubicBezTo>
                  <a:pt x="902" y="839"/>
                  <a:pt x="902" y="840"/>
                  <a:pt x="902" y="841"/>
                </a:cubicBezTo>
                <a:cubicBezTo>
                  <a:pt x="901" y="842"/>
                  <a:pt x="901" y="842"/>
                  <a:pt x="901" y="843"/>
                </a:cubicBezTo>
                <a:cubicBezTo>
                  <a:pt x="901" y="843"/>
                  <a:pt x="901" y="844"/>
                  <a:pt x="901" y="844"/>
                </a:cubicBezTo>
                <a:cubicBezTo>
                  <a:pt x="901" y="843"/>
                  <a:pt x="902" y="843"/>
                  <a:pt x="902" y="843"/>
                </a:cubicBezTo>
                <a:cubicBezTo>
                  <a:pt x="902" y="842"/>
                  <a:pt x="902" y="841"/>
                  <a:pt x="902" y="840"/>
                </a:cubicBezTo>
                <a:cubicBezTo>
                  <a:pt x="903" y="840"/>
                  <a:pt x="904" y="838"/>
                  <a:pt x="904" y="838"/>
                </a:cubicBezTo>
                <a:cubicBezTo>
                  <a:pt x="903" y="838"/>
                  <a:pt x="903" y="839"/>
                  <a:pt x="902" y="839"/>
                </a:cubicBezTo>
                <a:close/>
                <a:moveTo>
                  <a:pt x="899" y="1013"/>
                </a:moveTo>
                <a:cubicBezTo>
                  <a:pt x="899" y="1013"/>
                  <a:pt x="898" y="1012"/>
                  <a:pt x="898" y="1012"/>
                </a:cubicBezTo>
                <a:cubicBezTo>
                  <a:pt x="898" y="1011"/>
                  <a:pt x="897" y="1010"/>
                  <a:pt x="897" y="1010"/>
                </a:cubicBezTo>
                <a:cubicBezTo>
                  <a:pt x="897" y="1009"/>
                  <a:pt x="896" y="1009"/>
                  <a:pt x="896" y="1009"/>
                </a:cubicBezTo>
                <a:cubicBezTo>
                  <a:pt x="895" y="1010"/>
                  <a:pt x="897" y="1010"/>
                  <a:pt x="897" y="1011"/>
                </a:cubicBezTo>
                <a:cubicBezTo>
                  <a:pt x="898" y="1011"/>
                  <a:pt x="898" y="1012"/>
                  <a:pt x="899" y="1013"/>
                </a:cubicBezTo>
                <a:cubicBezTo>
                  <a:pt x="899" y="1013"/>
                  <a:pt x="900" y="1015"/>
                  <a:pt x="900" y="1015"/>
                </a:cubicBezTo>
                <a:cubicBezTo>
                  <a:pt x="900" y="1015"/>
                  <a:pt x="899" y="1015"/>
                  <a:pt x="899" y="1016"/>
                </a:cubicBezTo>
                <a:cubicBezTo>
                  <a:pt x="899" y="1016"/>
                  <a:pt x="899" y="1016"/>
                  <a:pt x="899" y="1016"/>
                </a:cubicBezTo>
                <a:cubicBezTo>
                  <a:pt x="899" y="1016"/>
                  <a:pt x="900" y="1016"/>
                  <a:pt x="900" y="1016"/>
                </a:cubicBezTo>
                <a:cubicBezTo>
                  <a:pt x="900" y="1016"/>
                  <a:pt x="901" y="1016"/>
                  <a:pt x="901" y="1016"/>
                </a:cubicBezTo>
                <a:cubicBezTo>
                  <a:pt x="902" y="1016"/>
                  <a:pt x="901" y="1015"/>
                  <a:pt x="901" y="1015"/>
                </a:cubicBezTo>
                <a:cubicBezTo>
                  <a:pt x="900" y="1014"/>
                  <a:pt x="900" y="1014"/>
                  <a:pt x="899" y="1013"/>
                </a:cubicBezTo>
                <a:close/>
                <a:moveTo>
                  <a:pt x="882" y="1010"/>
                </a:moveTo>
                <a:cubicBezTo>
                  <a:pt x="882" y="1011"/>
                  <a:pt x="882" y="1010"/>
                  <a:pt x="883" y="1011"/>
                </a:cubicBezTo>
                <a:cubicBezTo>
                  <a:pt x="883" y="1011"/>
                  <a:pt x="883" y="1011"/>
                  <a:pt x="883" y="1011"/>
                </a:cubicBezTo>
                <a:cubicBezTo>
                  <a:pt x="883" y="1011"/>
                  <a:pt x="883" y="1011"/>
                  <a:pt x="883" y="1011"/>
                </a:cubicBezTo>
                <a:cubicBezTo>
                  <a:pt x="883" y="1011"/>
                  <a:pt x="883" y="1010"/>
                  <a:pt x="882" y="1010"/>
                </a:cubicBezTo>
                <a:cubicBezTo>
                  <a:pt x="882" y="1010"/>
                  <a:pt x="882" y="1010"/>
                  <a:pt x="882" y="1010"/>
                </a:cubicBezTo>
                <a:close/>
                <a:moveTo>
                  <a:pt x="881" y="1017"/>
                </a:moveTo>
                <a:cubicBezTo>
                  <a:pt x="882" y="1017"/>
                  <a:pt x="882" y="1016"/>
                  <a:pt x="882" y="1016"/>
                </a:cubicBezTo>
                <a:cubicBezTo>
                  <a:pt x="882" y="1016"/>
                  <a:pt x="880" y="1016"/>
                  <a:pt x="881" y="1017"/>
                </a:cubicBezTo>
                <a:close/>
                <a:moveTo>
                  <a:pt x="754" y="941"/>
                </a:moveTo>
                <a:cubicBezTo>
                  <a:pt x="754" y="941"/>
                  <a:pt x="754" y="941"/>
                  <a:pt x="754" y="941"/>
                </a:cubicBezTo>
                <a:cubicBezTo>
                  <a:pt x="753" y="941"/>
                  <a:pt x="753" y="941"/>
                  <a:pt x="753" y="941"/>
                </a:cubicBezTo>
                <a:cubicBezTo>
                  <a:pt x="752" y="941"/>
                  <a:pt x="753" y="942"/>
                  <a:pt x="754" y="941"/>
                </a:cubicBezTo>
                <a:close/>
                <a:moveTo>
                  <a:pt x="750" y="942"/>
                </a:moveTo>
                <a:cubicBezTo>
                  <a:pt x="750" y="941"/>
                  <a:pt x="749" y="941"/>
                  <a:pt x="749" y="941"/>
                </a:cubicBezTo>
                <a:cubicBezTo>
                  <a:pt x="749" y="941"/>
                  <a:pt x="748" y="941"/>
                  <a:pt x="748" y="941"/>
                </a:cubicBezTo>
                <a:cubicBezTo>
                  <a:pt x="748" y="942"/>
                  <a:pt x="750" y="942"/>
                  <a:pt x="750" y="942"/>
                </a:cubicBezTo>
                <a:close/>
                <a:moveTo>
                  <a:pt x="769" y="1059"/>
                </a:moveTo>
                <a:cubicBezTo>
                  <a:pt x="769" y="1060"/>
                  <a:pt x="768" y="1060"/>
                  <a:pt x="768" y="1061"/>
                </a:cubicBezTo>
                <a:cubicBezTo>
                  <a:pt x="768" y="1062"/>
                  <a:pt x="767" y="1063"/>
                  <a:pt x="768" y="1063"/>
                </a:cubicBezTo>
                <a:cubicBezTo>
                  <a:pt x="769" y="1063"/>
                  <a:pt x="768" y="1062"/>
                  <a:pt x="769" y="1062"/>
                </a:cubicBezTo>
                <a:cubicBezTo>
                  <a:pt x="769" y="1062"/>
                  <a:pt x="769" y="1061"/>
                  <a:pt x="769" y="1061"/>
                </a:cubicBezTo>
                <a:cubicBezTo>
                  <a:pt x="770" y="1060"/>
                  <a:pt x="770" y="1060"/>
                  <a:pt x="771" y="1059"/>
                </a:cubicBezTo>
                <a:cubicBezTo>
                  <a:pt x="771" y="1059"/>
                  <a:pt x="771" y="1059"/>
                  <a:pt x="770" y="1059"/>
                </a:cubicBezTo>
                <a:cubicBezTo>
                  <a:pt x="770" y="1058"/>
                  <a:pt x="770" y="1059"/>
                  <a:pt x="769" y="1059"/>
                </a:cubicBezTo>
                <a:close/>
                <a:moveTo>
                  <a:pt x="930" y="1038"/>
                </a:moveTo>
                <a:cubicBezTo>
                  <a:pt x="930" y="1038"/>
                  <a:pt x="930" y="1037"/>
                  <a:pt x="930" y="1037"/>
                </a:cubicBezTo>
                <a:cubicBezTo>
                  <a:pt x="929" y="1037"/>
                  <a:pt x="929" y="1036"/>
                  <a:pt x="928" y="1036"/>
                </a:cubicBezTo>
                <a:cubicBezTo>
                  <a:pt x="927" y="1036"/>
                  <a:pt x="927" y="1036"/>
                  <a:pt x="926" y="1036"/>
                </a:cubicBezTo>
                <a:cubicBezTo>
                  <a:pt x="926" y="1036"/>
                  <a:pt x="926" y="1035"/>
                  <a:pt x="925" y="1036"/>
                </a:cubicBezTo>
                <a:cubicBezTo>
                  <a:pt x="925" y="1036"/>
                  <a:pt x="925" y="1036"/>
                  <a:pt x="925" y="1036"/>
                </a:cubicBezTo>
                <a:cubicBezTo>
                  <a:pt x="925" y="1037"/>
                  <a:pt x="926" y="1037"/>
                  <a:pt x="926" y="1037"/>
                </a:cubicBezTo>
                <a:cubicBezTo>
                  <a:pt x="926" y="1037"/>
                  <a:pt x="926" y="1037"/>
                  <a:pt x="926" y="1037"/>
                </a:cubicBezTo>
                <a:cubicBezTo>
                  <a:pt x="926" y="1038"/>
                  <a:pt x="927" y="1037"/>
                  <a:pt x="927" y="1037"/>
                </a:cubicBezTo>
                <a:cubicBezTo>
                  <a:pt x="927" y="1037"/>
                  <a:pt x="928" y="1037"/>
                  <a:pt x="929" y="1037"/>
                </a:cubicBezTo>
                <a:cubicBezTo>
                  <a:pt x="929" y="1038"/>
                  <a:pt x="929" y="1038"/>
                  <a:pt x="930" y="1038"/>
                </a:cubicBezTo>
                <a:close/>
                <a:moveTo>
                  <a:pt x="781" y="1107"/>
                </a:moveTo>
                <a:cubicBezTo>
                  <a:pt x="781" y="1107"/>
                  <a:pt x="780" y="1107"/>
                  <a:pt x="780" y="1108"/>
                </a:cubicBezTo>
                <a:cubicBezTo>
                  <a:pt x="780" y="1108"/>
                  <a:pt x="780" y="1108"/>
                  <a:pt x="781" y="1107"/>
                </a:cubicBezTo>
                <a:close/>
                <a:moveTo>
                  <a:pt x="773" y="1109"/>
                </a:moveTo>
                <a:cubicBezTo>
                  <a:pt x="773" y="1109"/>
                  <a:pt x="772" y="1109"/>
                  <a:pt x="772" y="1109"/>
                </a:cubicBezTo>
                <a:cubicBezTo>
                  <a:pt x="772" y="1110"/>
                  <a:pt x="773" y="1110"/>
                  <a:pt x="773" y="1110"/>
                </a:cubicBezTo>
                <a:cubicBezTo>
                  <a:pt x="774" y="1109"/>
                  <a:pt x="775" y="1109"/>
                  <a:pt x="775" y="1109"/>
                </a:cubicBezTo>
                <a:cubicBezTo>
                  <a:pt x="776" y="1109"/>
                  <a:pt x="776" y="1108"/>
                  <a:pt x="776" y="1108"/>
                </a:cubicBezTo>
                <a:cubicBezTo>
                  <a:pt x="775" y="1108"/>
                  <a:pt x="775" y="1108"/>
                  <a:pt x="775" y="1108"/>
                </a:cubicBezTo>
                <a:cubicBezTo>
                  <a:pt x="774" y="1108"/>
                  <a:pt x="774" y="1109"/>
                  <a:pt x="773" y="1109"/>
                </a:cubicBezTo>
                <a:close/>
                <a:moveTo>
                  <a:pt x="743" y="942"/>
                </a:moveTo>
                <a:cubicBezTo>
                  <a:pt x="743" y="942"/>
                  <a:pt x="743" y="943"/>
                  <a:pt x="743" y="943"/>
                </a:cubicBezTo>
                <a:cubicBezTo>
                  <a:pt x="743" y="942"/>
                  <a:pt x="743" y="942"/>
                  <a:pt x="743" y="942"/>
                </a:cubicBezTo>
                <a:cubicBezTo>
                  <a:pt x="743" y="942"/>
                  <a:pt x="743" y="942"/>
                  <a:pt x="743" y="942"/>
                </a:cubicBezTo>
                <a:close/>
                <a:moveTo>
                  <a:pt x="712" y="949"/>
                </a:moveTo>
                <a:cubicBezTo>
                  <a:pt x="712" y="949"/>
                  <a:pt x="711" y="949"/>
                  <a:pt x="711" y="949"/>
                </a:cubicBezTo>
                <a:cubicBezTo>
                  <a:pt x="710" y="949"/>
                  <a:pt x="711" y="950"/>
                  <a:pt x="712" y="950"/>
                </a:cubicBezTo>
                <a:cubicBezTo>
                  <a:pt x="712" y="950"/>
                  <a:pt x="713" y="950"/>
                  <a:pt x="714" y="950"/>
                </a:cubicBezTo>
                <a:cubicBezTo>
                  <a:pt x="714" y="950"/>
                  <a:pt x="713" y="949"/>
                  <a:pt x="713" y="949"/>
                </a:cubicBezTo>
                <a:cubicBezTo>
                  <a:pt x="712" y="949"/>
                  <a:pt x="712" y="949"/>
                  <a:pt x="712" y="949"/>
                </a:cubicBezTo>
                <a:close/>
                <a:moveTo>
                  <a:pt x="759" y="1096"/>
                </a:moveTo>
                <a:cubicBezTo>
                  <a:pt x="758" y="1095"/>
                  <a:pt x="758" y="1096"/>
                  <a:pt x="757" y="1096"/>
                </a:cubicBezTo>
                <a:cubicBezTo>
                  <a:pt x="757" y="1097"/>
                  <a:pt x="757" y="1097"/>
                  <a:pt x="757" y="1097"/>
                </a:cubicBezTo>
                <a:cubicBezTo>
                  <a:pt x="757" y="1097"/>
                  <a:pt x="757" y="1098"/>
                  <a:pt x="757" y="1098"/>
                </a:cubicBezTo>
                <a:cubicBezTo>
                  <a:pt x="757" y="1098"/>
                  <a:pt x="758" y="1098"/>
                  <a:pt x="758" y="1098"/>
                </a:cubicBezTo>
                <a:cubicBezTo>
                  <a:pt x="758" y="1097"/>
                  <a:pt x="758" y="1097"/>
                  <a:pt x="758" y="1097"/>
                </a:cubicBezTo>
                <a:cubicBezTo>
                  <a:pt x="758" y="1097"/>
                  <a:pt x="759" y="1096"/>
                  <a:pt x="759" y="1096"/>
                </a:cubicBezTo>
                <a:close/>
                <a:moveTo>
                  <a:pt x="718" y="953"/>
                </a:moveTo>
                <a:cubicBezTo>
                  <a:pt x="718" y="952"/>
                  <a:pt x="718" y="953"/>
                  <a:pt x="718" y="953"/>
                </a:cubicBezTo>
                <a:cubicBezTo>
                  <a:pt x="718" y="953"/>
                  <a:pt x="719" y="953"/>
                  <a:pt x="719" y="953"/>
                </a:cubicBezTo>
                <a:cubicBezTo>
                  <a:pt x="719" y="953"/>
                  <a:pt x="719" y="954"/>
                  <a:pt x="719" y="954"/>
                </a:cubicBezTo>
                <a:cubicBezTo>
                  <a:pt x="719" y="954"/>
                  <a:pt x="719" y="954"/>
                  <a:pt x="719" y="954"/>
                </a:cubicBezTo>
                <a:cubicBezTo>
                  <a:pt x="720" y="954"/>
                  <a:pt x="720" y="954"/>
                  <a:pt x="720" y="954"/>
                </a:cubicBezTo>
                <a:cubicBezTo>
                  <a:pt x="720" y="954"/>
                  <a:pt x="720" y="953"/>
                  <a:pt x="720" y="953"/>
                </a:cubicBezTo>
                <a:cubicBezTo>
                  <a:pt x="720" y="953"/>
                  <a:pt x="719" y="953"/>
                  <a:pt x="719" y="953"/>
                </a:cubicBezTo>
                <a:cubicBezTo>
                  <a:pt x="719" y="953"/>
                  <a:pt x="719" y="953"/>
                  <a:pt x="718" y="953"/>
                </a:cubicBezTo>
                <a:close/>
                <a:moveTo>
                  <a:pt x="714" y="1081"/>
                </a:moveTo>
                <a:cubicBezTo>
                  <a:pt x="715" y="1081"/>
                  <a:pt x="715" y="1081"/>
                  <a:pt x="715" y="1081"/>
                </a:cubicBezTo>
                <a:cubicBezTo>
                  <a:pt x="716" y="1080"/>
                  <a:pt x="714" y="1081"/>
                  <a:pt x="714" y="1081"/>
                </a:cubicBezTo>
                <a:close/>
                <a:moveTo>
                  <a:pt x="895" y="861"/>
                </a:moveTo>
                <a:cubicBezTo>
                  <a:pt x="895" y="861"/>
                  <a:pt x="895" y="861"/>
                  <a:pt x="895" y="861"/>
                </a:cubicBezTo>
                <a:cubicBezTo>
                  <a:pt x="894" y="861"/>
                  <a:pt x="895" y="861"/>
                  <a:pt x="895" y="861"/>
                </a:cubicBezTo>
                <a:cubicBezTo>
                  <a:pt x="895" y="862"/>
                  <a:pt x="895" y="863"/>
                  <a:pt x="895" y="862"/>
                </a:cubicBezTo>
                <a:cubicBezTo>
                  <a:pt x="895" y="862"/>
                  <a:pt x="895" y="861"/>
                  <a:pt x="895" y="861"/>
                </a:cubicBezTo>
                <a:close/>
                <a:moveTo>
                  <a:pt x="913" y="1032"/>
                </a:moveTo>
                <a:cubicBezTo>
                  <a:pt x="913" y="1031"/>
                  <a:pt x="912" y="1030"/>
                  <a:pt x="912" y="1031"/>
                </a:cubicBezTo>
                <a:cubicBezTo>
                  <a:pt x="912" y="1031"/>
                  <a:pt x="912" y="1032"/>
                  <a:pt x="912" y="1033"/>
                </a:cubicBezTo>
                <a:cubicBezTo>
                  <a:pt x="913" y="1033"/>
                  <a:pt x="914" y="1033"/>
                  <a:pt x="915" y="1033"/>
                </a:cubicBezTo>
                <a:cubicBezTo>
                  <a:pt x="916" y="1033"/>
                  <a:pt x="916" y="1033"/>
                  <a:pt x="916" y="1033"/>
                </a:cubicBezTo>
                <a:cubicBezTo>
                  <a:pt x="916" y="1033"/>
                  <a:pt x="915" y="1033"/>
                  <a:pt x="915" y="1034"/>
                </a:cubicBezTo>
                <a:cubicBezTo>
                  <a:pt x="915" y="1034"/>
                  <a:pt x="916" y="1034"/>
                  <a:pt x="916" y="1034"/>
                </a:cubicBezTo>
                <a:cubicBezTo>
                  <a:pt x="916" y="1034"/>
                  <a:pt x="916" y="1034"/>
                  <a:pt x="917" y="1034"/>
                </a:cubicBezTo>
                <a:cubicBezTo>
                  <a:pt x="917" y="1035"/>
                  <a:pt x="917" y="1035"/>
                  <a:pt x="917" y="1035"/>
                </a:cubicBezTo>
                <a:cubicBezTo>
                  <a:pt x="917" y="1035"/>
                  <a:pt x="917" y="1035"/>
                  <a:pt x="917" y="1035"/>
                </a:cubicBezTo>
                <a:cubicBezTo>
                  <a:pt x="917" y="1036"/>
                  <a:pt x="916" y="1036"/>
                  <a:pt x="916" y="1036"/>
                </a:cubicBezTo>
                <a:cubicBezTo>
                  <a:pt x="915" y="1036"/>
                  <a:pt x="915" y="1036"/>
                  <a:pt x="915" y="1037"/>
                </a:cubicBezTo>
                <a:cubicBezTo>
                  <a:pt x="914" y="1037"/>
                  <a:pt x="914" y="1037"/>
                  <a:pt x="914" y="1038"/>
                </a:cubicBezTo>
                <a:cubicBezTo>
                  <a:pt x="914" y="1038"/>
                  <a:pt x="913" y="1038"/>
                  <a:pt x="913" y="1038"/>
                </a:cubicBezTo>
                <a:cubicBezTo>
                  <a:pt x="913" y="1039"/>
                  <a:pt x="912" y="1038"/>
                  <a:pt x="912" y="1039"/>
                </a:cubicBezTo>
                <a:cubicBezTo>
                  <a:pt x="912" y="1039"/>
                  <a:pt x="912" y="1039"/>
                  <a:pt x="913" y="1039"/>
                </a:cubicBezTo>
                <a:cubicBezTo>
                  <a:pt x="913" y="1039"/>
                  <a:pt x="914" y="1038"/>
                  <a:pt x="914" y="1038"/>
                </a:cubicBezTo>
                <a:cubicBezTo>
                  <a:pt x="915" y="1038"/>
                  <a:pt x="915" y="1038"/>
                  <a:pt x="915" y="1038"/>
                </a:cubicBezTo>
                <a:cubicBezTo>
                  <a:pt x="916" y="1037"/>
                  <a:pt x="916" y="1038"/>
                  <a:pt x="916" y="1037"/>
                </a:cubicBezTo>
                <a:cubicBezTo>
                  <a:pt x="916" y="1036"/>
                  <a:pt x="917" y="1036"/>
                  <a:pt x="917" y="1036"/>
                </a:cubicBezTo>
                <a:cubicBezTo>
                  <a:pt x="918" y="1035"/>
                  <a:pt x="918" y="1034"/>
                  <a:pt x="918" y="1034"/>
                </a:cubicBezTo>
                <a:cubicBezTo>
                  <a:pt x="917" y="1033"/>
                  <a:pt x="917" y="1033"/>
                  <a:pt x="917" y="1033"/>
                </a:cubicBezTo>
                <a:cubicBezTo>
                  <a:pt x="918" y="1033"/>
                  <a:pt x="918" y="1033"/>
                  <a:pt x="918" y="1032"/>
                </a:cubicBezTo>
                <a:cubicBezTo>
                  <a:pt x="918" y="1032"/>
                  <a:pt x="917" y="1032"/>
                  <a:pt x="917" y="1032"/>
                </a:cubicBezTo>
                <a:cubicBezTo>
                  <a:pt x="916" y="1032"/>
                  <a:pt x="915" y="1032"/>
                  <a:pt x="915" y="1032"/>
                </a:cubicBezTo>
                <a:cubicBezTo>
                  <a:pt x="914" y="1033"/>
                  <a:pt x="914" y="1032"/>
                  <a:pt x="913" y="1032"/>
                </a:cubicBezTo>
                <a:close/>
                <a:moveTo>
                  <a:pt x="982" y="755"/>
                </a:moveTo>
                <a:cubicBezTo>
                  <a:pt x="982" y="754"/>
                  <a:pt x="981" y="754"/>
                  <a:pt x="981" y="754"/>
                </a:cubicBezTo>
                <a:cubicBezTo>
                  <a:pt x="981" y="754"/>
                  <a:pt x="981" y="754"/>
                  <a:pt x="980" y="754"/>
                </a:cubicBezTo>
                <a:cubicBezTo>
                  <a:pt x="980" y="755"/>
                  <a:pt x="980" y="755"/>
                  <a:pt x="980" y="755"/>
                </a:cubicBezTo>
                <a:cubicBezTo>
                  <a:pt x="980" y="755"/>
                  <a:pt x="979" y="756"/>
                  <a:pt x="979" y="756"/>
                </a:cubicBezTo>
                <a:cubicBezTo>
                  <a:pt x="980" y="757"/>
                  <a:pt x="980" y="756"/>
                  <a:pt x="980" y="756"/>
                </a:cubicBezTo>
                <a:cubicBezTo>
                  <a:pt x="981" y="756"/>
                  <a:pt x="981" y="756"/>
                  <a:pt x="981" y="756"/>
                </a:cubicBezTo>
                <a:cubicBezTo>
                  <a:pt x="982" y="756"/>
                  <a:pt x="982" y="756"/>
                  <a:pt x="982" y="755"/>
                </a:cubicBezTo>
                <a:cubicBezTo>
                  <a:pt x="982" y="755"/>
                  <a:pt x="982" y="755"/>
                  <a:pt x="982" y="755"/>
                </a:cubicBezTo>
                <a:close/>
                <a:moveTo>
                  <a:pt x="929" y="1065"/>
                </a:moveTo>
                <a:cubicBezTo>
                  <a:pt x="930" y="1065"/>
                  <a:pt x="930" y="1065"/>
                  <a:pt x="930" y="1065"/>
                </a:cubicBezTo>
                <a:cubicBezTo>
                  <a:pt x="930" y="1065"/>
                  <a:pt x="931" y="1065"/>
                  <a:pt x="931" y="1065"/>
                </a:cubicBezTo>
                <a:cubicBezTo>
                  <a:pt x="931" y="1065"/>
                  <a:pt x="932" y="1066"/>
                  <a:pt x="932" y="1066"/>
                </a:cubicBezTo>
                <a:cubicBezTo>
                  <a:pt x="932" y="1065"/>
                  <a:pt x="932" y="1065"/>
                  <a:pt x="932" y="1065"/>
                </a:cubicBezTo>
                <a:cubicBezTo>
                  <a:pt x="932" y="1065"/>
                  <a:pt x="932" y="1065"/>
                  <a:pt x="932" y="1065"/>
                </a:cubicBezTo>
                <a:cubicBezTo>
                  <a:pt x="931" y="1065"/>
                  <a:pt x="931" y="1065"/>
                  <a:pt x="930" y="1064"/>
                </a:cubicBezTo>
                <a:cubicBezTo>
                  <a:pt x="930" y="1064"/>
                  <a:pt x="930" y="1064"/>
                  <a:pt x="930" y="1064"/>
                </a:cubicBezTo>
                <a:cubicBezTo>
                  <a:pt x="929" y="1064"/>
                  <a:pt x="928" y="1065"/>
                  <a:pt x="929" y="1065"/>
                </a:cubicBezTo>
                <a:cubicBezTo>
                  <a:pt x="929" y="1065"/>
                  <a:pt x="929" y="1065"/>
                  <a:pt x="929" y="1065"/>
                </a:cubicBezTo>
                <a:close/>
                <a:moveTo>
                  <a:pt x="912" y="1036"/>
                </a:moveTo>
                <a:cubicBezTo>
                  <a:pt x="913" y="1036"/>
                  <a:pt x="912" y="1035"/>
                  <a:pt x="912" y="1035"/>
                </a:cubicBezTo>
                <a:cubicBezTo>
                  <a:pt x="912" y="1034"/>
                  <a:pt x="912" y="1034"/>
                  <a:pt x="912" y="1033"/>
                </a:cubicBezTo>
                <a:cubicBezTo>
                  <a:pt x="912" y="1033"/>
                  <a:pt x="912" y="1033"/>
                  <a:pt x="912" y="1033"/>
                </a:cubicBezTo>
                <a:cubicBezTo>
                  <a:pt x="912" y="1034"/>
                  <a:pt x="912" y="1034"/>
                  <a:pt x="912" y="1035"/>
                </a:cubicBezTo>
                <a:cubicBezTo>
                  <a:pt x="912" y="1035"/>
                  <a:pt x="912" y="1036"/>
                  <a:pt x="912" y="1036"/>
                </a:cubicBezTo>
                <a:close/>
                <a:moveTo>
                  <a:pt x="918" y="1028"/>
                </a:moveTo>
                <a:cubicBezTo>
                  <a:pt x="918" y="1029"/>
                  <a:pt x="919" y="1028"/>
                  <a:pt x="919" y="1028"/>
                </a:cubicBezTo>
                <a:cubicBezTo>
                  <a:pt x="919" y="1027"/>
                  <a:pt x="917" y="1028"/>
                  <a:pt x="918" y="1028"/>
                </a:cubicBezTo>
                <a:close/>
                <a:moveTo>
                  <a:pt x="912" y="1033"/>
                </a:moveTo>
                <a:cubicBezTo>
                  <a:pt x="912" y="1033"/>
                  <a:pt x="912" y="1033"/>
                  <a:pt x="912" y="1033"/>
                </a:cubicBezTo>
                <a:cubicBezTo>
                  <a:pt x="912" y="1033"/>
                  <a:pt x="912" y="1033"/>
                  <a:pt x="912" y="1033"/>
                </a:cubicBezTo>
                <a:close/>
                <a:moveTo>
                  <a:pt x="961" y="798"/>
                </a:moveTo>
                <a:cubicBezTo>
                  <a:pt x="961" y="799"/>
                  <a:pt x="961" y="798"/>
                  <a:pt x="961" y="798"/>
                </a:cubicBezTo>
                <a:cubicBezTo>
                  <a:pt x="961" y="798"/>
                  <a:pt x="961" y="798"/>
                  <a:pt x="961" y="798"/>
                </a:cubicBezTo>
                <a:cubicBezTo>
                  <a:pt x="962" y="797"/>
                  <a:pt x="962" y="797"/>
                  <a:pt x="962" y="797"/>
                </a:cubicBezTo>
                <a:cubicBezTo>
                  <a:pt x="962" y="797"/>
                  <a:pt x="961" y="797"/>
                  <a:pt x="961" y="797"/>
                </a:cubicBezTo>
                <a:cubicBezTo>
                  <a:pt x="961" y="797"/>
                  <a:pt x="959" y="797"/>
                  <a:pt x="959" y="798"/>
                </a:cubicBezTo>
                <a:cubicBezTo>
                  <a:pt x="959" y="798"/>
                  <a:pt x="961" y="798"/>
                  <a:pt x="961" y="798"/>
                </a:cubicBezTo>
                <a:close/>
                <a:moveTo>
                  <a:pt x="981" y="1158"/>
                </a:moveTo>
                <a:cubicBezTo>
                  <a:pt x="982" y="1159"/>
                  <a:pt x="982" y="1159"/>
                  <a:pt x="982" y="1158"/>
                </a:cubicBezTo>
                <a:cubicBezTo>
                  <a:pt x="982" y="1157"/>
                  <a:pt x="982" y="1157"/>
                  <a:pt x="981" y="1157"/>
                </a:cubicBezTo>
                <a:cubicBezTo>
                  <a:pt x="981" y="1156"/>
                  <a:pt x="981" y="1156"/>
                  <a:pt x="980" y="1156"/>
                </a:cubicBezTo>
                <a:cubicBezTo>
                  <a:pt x="980" y="1156"/>
                  <a:pt x="980" y="1156"/>
                  <a:pt x="980" y="1157"/>
                </a:cubicBezTo>
                <a:cubicBezTo>
                  <a:pt x="981" y="1157"/>
                  <a:pt x="981" y="1158"/>
                  <a:pt x="981" y="1158"/>
                </a:cubicBezTo>
                <a:close/>
                <a:moveTo>
                  <a:pt x="948" y="1048"/>
                </a:moveTo>
                <a:cubicBezTo>
                  <a:pt x="948" y="1048"/>
                  <a:pt x="948" y="1047"/>
                  <a:pt x="948" y="1047"/>
                </a:cubicBezTo>
                <a:cubicBezTo>
                  <a:pt x="947" y="1047"/>
                  <a:pt x="947" y="1048"/>
                  <a:pt x="947" y="1049"/>
                </a:cubicBezTo>
                <a:cubicBezTo>
                  <a:pt x="947" y="1049"/>
                  <a:pt x="947" y="1050"/>
                  <a:pt x="947" y="1049"/>
                </a:cubicBezTo>
                <a:cubicBezTo>
                  <a:pt x="948" y="1049"/>
                  <a:pt x="948" y="1049"/>
                  <a:pt x="948" y="1048"/>
                </a:cubicBezTo>
                <a:close/>
                <a:moveTo>
                  <a:pt x="954" y="797"/>
                </a:moveTo>
                <a:cubicBezTo>
                  <a:pt x="954" y="797"/>
                  <a:pt x="954" y="797"/>
                  <a:pt x="954" y="797"/>
                </a:cubicBezTo>
                <a:cubicBezTo>
                  <a:pt x="955" y="797"/>
                  <a:pt x="955" y="796"/>
                  <a:pt x="955" y="796"/>
                </a:cubicBezTo>
                <a:cubicBezTo>
                  <a:pt x="955" y="796"/>
                  <a:pt x="955" y="795"/>
                  <a:pt x="955" y="795"/>
                </a:cubicBezTo>
                <a:cubicBezTo>
                  <a:pt x="954" y="795"/>
                  <a:pt x="954" y="796"/>
                  <a:pt x="954" y="796"/>
                </a:cubicBezTo>
                <a:cubicBezTo>
                  <a:pt x="953" y="796"/>
                  <a:pt x="953" y="796"/>
                  <a:pt x="953" y="797"/>
                </a:cubicBezTo>
                <a:cubicBezTo>
                  <a:pt x="953" y="797"/>
                  <a:pt x="953" y="797"/>
                  <a:pt x="954" y="797"/>
                </a:cubicBezTo>
                <a:close/>
                <a:moveTo>
                  <a:pt x="928" y="1081"/>
                </a:moveTo>
                <a:cubicBezTo>
                  <a:pt x="928" y="1081"/>
                  <a:pt x="929" y="1081"/>
                  <a:pt x="930" y="1081"/>
                </a:cubicBezTo>
                <a:cubicBezTo>
                  <a:pt x="930" y="1081"/>
                  <a:pt x="930" y="1081"/>
                  <a:pt x="931" y="1081"/>
                </a:cubicBezTo>
                <a:cubicBezTo>
                  <a:pt x="931" y="1081"/>
                  <a:pt x="931" y="1081"/>
                  <a:pt x="931" y="1081"/>
                </a:cubicBezTo>
                <a:cubicBezTo>
                  <a:pt x="931" y="1080"/>
                  <a:pt x="931" y="1080"/>
                  <a:pt x="930" y="1080"/>
                </a:cubicBezTo>
                <a:cubicBezTo>
                  <a:pt x="930" y="1079"/>
                  <a:pt x="930" y="1079"/>
                  <a:pt x="929" y="1079"/>
                </a:cubicBezTo>
                <a:cubicBezTo>
                  <a:pt x="929" y="1079"/>
                  <a:pt x="929" y="1079"/>
                  <a:pt x="928" y="1079"/>
                </a:cubicBezTo>
                <a:cubicBezTo>
                  <a:pt x="928" y="1079"/>
                  <a:pt x="928" y="1079"/>
                  <a:pt x="928" y="1079"/>
                </a:cubicBezTo>
                <a:cubicBezTo>
                  <a:pt x="927" y="1079"/>
                  <a:pt x="927" y="1079"/>
                  <a:pt x="926" y="1078"/>
                </a:cubicBezTo>
                <a:cubicBezTo>
                  <a:pt x="926" y="1078"/>
                  <a:pt x="926" y="1078"/>
                  <a:pt x="925" y="1078"/>
                </a:cubicBezTo>
                <a:cubicBezTo>
                  <a:pt x="925" y="1078"/>
                  <a:pt x="925" y="1079"/>
                  <a:pt x="925" y="1079"/>
                </a:cubicBezTo>
                <a:cubicBezTo>
                  <a:pt x="926" y="1080"/>
                  <a:pt x="926" y="1080"/>
                  <a:pt x="927" y="1080"/>
                </a:cubicBezTo>
                <a:cubicBezTo>
                  <a:pt x="927" y="1080"/>
                  <a:pt x="927" y="1080"/>
                  <a:pt x="928" y="1081"/>
                </a:cubicBezTo>
                <a:close/>
                <a:moveTo>
                  <a:pt x="3161" y="1131"/>
                </a:moveTo>
                <a:cubicBezTo>
                  <a:pt x="3161" y="1131"/>
                  <a:pt x="3162" y="1131"/>
                  <a:pt x="3162" y="1131"/>
                </a:cubicBezTo>
                <a:cubicBezTo>
                  <a:pt x="3162" y="1132"/>
                  <a:pt x="3162" y="1131"/>
                  <a:pt x="3162" y="1131"/>
                </a:cubicBezTo>
                <a:cubicBezTo>
                  <a:pt x="3162" y="1131"/>
                  <a:pt x="3162" y="1131"/>
                  <a:pt x="3162" y="1131"/>
                </a:cubicBezTo>
                <a:cubicBezTo>
                  <a:pt x="3162" y="1131"/>
                  <a:pt x="3162" y="1131"/>
                  <a:pt x="3162" y="1131"/>
                </a:cubicBezTo>
                <a:cubicBezTo>
                  <a:pt x="3162" y="1130"/>
                  <a:pt x="3161" y="1131"/>
                  <a:pt x="3161" y="1131"/>
                </a:cubicBezTo>
                <a:close/>
                <a:moveTo>
                  <a:pt x="3183" y="1164"/>
                </a:moveTo>
                <a:cubicBezTo>
                  <a:pt x="3183" y="1165"/>
                  <a:pt x="3183" y="1164"/>
                  <a:pt x="3183" y="1164"/>
                </a:cubicBezTo>
                <a:cubicBezTo>
                  <a:pt x="3183" y="1163"/>
                  <a:pt x="3183" y="1163"/>
                  <a:pt x="3183" y="1163"/>
                </a:cubicBezTo>
                <a:cubicBezTo>
                  <a:pt x="3183" y="1163"/>
                  <a:pt x="3182" y="1162"/>
                  <a:pt x="3182" y="1162"/>
                </a:cubicBezTo>
                <a:cubicBezTo>
                  <a:pt x="3182" y="1162"/>
                  <a:pt x="3182" y="1163"/>
                  <a:pt x="3182" y="1163"/>
                </a:cubicBezTo>
                <a:cubicBezTo>
                  <a:pt x="3182" y="1163"/>
                  <a:pt x="3182" y="1163"/>
                  <a:pt x="3182" y="1163"/>
                </a:cubicBezTo>
                <a:cubicBezTo>
                  <a:pt x="3183" y="1163"/>
                  <a:pt x="3182" y="1164"/>
                  <a:pt x="3182" y="1164"/>
                </a:cubicBezTo>
                <a:cubicBezTo>
                  <a:pt x="3183" y="1164"/>
                  <a:pt x="3183" y="1164"/>
                  <a:pt x="3183" y="1164"/>
                </a:cubicBezTo>
                <a:close/>
                <a:moveTo>
                  <a:pt x="3187" y="1180"/>
                </a:moveTo>
                <a:cubicBezTo>
                  <a:pt x="3187" y="1180"/>
                  <a:pt x="3187" y="1180"/>
                  <a:pt x="3187" y="1181"/>
                </a:cubicBezTo>
                <a:cubicBezTo>
                  <a:pt x="3187" y="1181"/>
                  <a:pt x="3187" y="1181"/>
                  <a:pt x="3187" y="1181"/>
                </a:cubicBezTo>
                <a:cubicBezTo>
                  <a:pt x="3188" y="1182"/>
                  <a:pt x="3188" y="1182"/>
                  <a:pt x="3188" y="1183"/>
                </a:cubicBezTo>
                <a:cubicBezTo>
                  <a:pt x="3188" y="1183"/>
                  <a:pt x="3189" y="1183"/>
                  <a:pt x="3189" y="1183"/>
                </a:cubicBezTo>
                <a:cubicBezTo>
                  <a:pt x="3189" y="1183"/>
                  <a:pt x="3188" y="1183"/>
                  <a:pt x="3188" y="1182"/>
                </a:cubicBezTo>
                <a:cubicBezTo>
                  <a:pt x="3188" y="1182"/>
                  <a:pt x="3188" y="1181"/>
                  <a:pt x="3187" y="1180"/>
                </a:cubicBezTo>
                <a:close/>
                <a:moveTo>
                  <a:pt x="3179" y="1174"/>
                </a:moveTo>
                <a:cubicBezTo>
                  <a:pt x="3179" y="1174"/>
                  <a:pt x="3178" y="1174"/>
                  <a:pt x="3178" y="1174"/>
                </a:cubicBezTo>
                <a:cubicBezTo>
                  <a:pt x="3178" y="1175"/>
                  <a:pt x="3179" y="1175"/>
                  <a:pt x="3179" y="1175"/>
                </a:cubicBezTo>
                <a:cubicBezTo>
                  <a:pt x="3179" y="1175"/>
                  <a:pt x="3180" y="1174"/>
                  <a:pt x="3180" y="1174"/>
                </a:cubicBezTo>
                <a:cubicBezTo>
                  <a:pt x="3179" y="1174"/>
                  <a:pt x="3179" y="1174"/>
                  <a:pt x="3179" y="1174"/>
                </a:cubicBezTo>
                <a:close/>
                <a:moveTo>
                  <a:pt x="3182" y="1191"/>
                </a:moveTo>
                <a:cubicBezTo>
                  <a:pt x="3181" y="1191"/>
                  <a:pt x="3181" y="1191"/>
                  <a:pt x="3181" y="1192"/>
                </a:cubicBezTo>
                <a:cubicBezTo>
                  <a:pt x="3182" y="1192"/>
                  <a:pt x="3182" y="1192"/>
                  <a:pt x="3182" y="1192"/>
                </a:cubicBezTo>
                <a:cubicBezTo>
                  <a:pt x="3182" y="1192"/>
                  <a:pt x="3183" y="1193"/>
                  <a:pt x="3183" y="1193"/>
                </a:cubicBezTo>
                <a:cubicBezTo>
                  <a:pt x="3183" y="1192"/>
                  <a:pt x="3183" y="1192"/>
                  <a:pt x="3183" y="1191"/>
                </a:cubicBezTo>
                <a:cubicBezTo>
                  <a:pt x="3183" y="1191"/>
                  <a:pt x="3183" y="1191"/>
                  <a:pt x="3182" y="1191"/>
                </a:cubicBezTo>
                <a:cubicBezTo>
                  <a:pt x="3182" y="1191"/>
                  <a:pt x="3182" y="1191"/>
                  <a:pt x="3182" y="1191"/>
                </a:cubicBezTo>
                <a:close/>
                <a:moveTo>
                  <a:pt x="3179" y="1165"/>
                </a:moveTo>
                <a:cubicBezTo>
                  <a:pt x="3179" y="1165"/>
                  <a:pt x="3180" y="1165"/>
                  <a:pt x="3180" y="1165"/>
                </a:cubicBezTo>
                <a:cubicBezTo>
                  <a:pt x="3180" y="1165"/>
                  <a:pt x="3181" y="1165"/>
                  <a:pt x="3181" y="1164"/>
                </a:cubicBezTo>
                <a:cubicBezTo>
                  <a:pt x="3181" y="1164"/>
                  <a:pt x="3180" y="1164"/>
                  <a:pt x="3180" y="1163"/>
                </a:cubicBezTo>
                <a:cubicBezTo>
                  <a:pt x="3180" y="1163"/>
                  <a:pt x="3180" y="1163"/>
                  <a:pt x="3179" y="1163"/>
                </a:cubicBezTo>
                <a:cubicBezTo>
                  <a:pt x="3179" y="1162"/>
                  <a:pt x="3178" y="1162"/>
                  <a:pt x="3178" y="1163"/>
                </a:cubicBezTo>
                <a:cubicBezTo>
                  <a:pt x="3178" y="1163"/>
                  <a:pt x="3178" y="1163"/>
                  <a:pt x="3178" y="1164"/>
                </a:cubicBezTo>
                <a:cubicBezTo>
                  <a:pt x="3178" y="1164"/>
                  <a:pt x="3179" y="1164"/>
                  <a:pt x="3179" y="1165"/>
                </a:cubicBezTo>
                <a:close/>
                <a:moveTo>
                  <a:pt x="3177" y="1164"/>
                </a:moveTo>
                <a:cubicBezTo>
                  <a:pt x="3177" y="1165"/>
                  <a:pt x="3177" y="1165"/>
                  <a:pt x="3177" y="1165"/>
                </a:cubicBezTo>
                <a:cubicBezTo>
                  <a:pt x="3178" y="1166"/>
                  <a:pt x="3178" y="1166"/>
                  <a:pt x="3178" y="1166"/>
                </a:cubicBezTo>
                <a:cubicBezTo>
                  <a:pt x="3178" y="1167"/>
                  <a:pt x="3178" y="1167"/>
                  <a:pt x="3178" y="1167"/>
                </a:cubicBezTo>
                <a:cubicBezTo>
                  <a:pt x="3178" y="1168"/>
                  <a:pt x="3178" y="1168"/>
                  <a:pt x="3178" y="1168"/>
                </a:cubicBezTo>
                <a:cubicBezTo>
                  <a:pt x="3178" y="1169"/>
                  <a:pt x="3178" y="1169"/>
                  <a:pt x="3178" y="1169"/>
                </a:cubicBezTo>
                <a:cubicBezTo>
                  <a:pt x="3178" y="1170"/>
                  <a:pt x="3178" y="1170"/>
                  <a:pt x="3178" y="1170"/>
                </a:cubicBezTo>
                <a:cubicBezTo>
                  <a:pt x="3178" y="1171"/>
                  <a:pt x="3178" y="1171"/>
                  <a:pt x="3179" y="1171"/>
                </a:cubicBezTo>
                <a:cubicBezTo>
                  <a:pt x="3179" y="1171"/>
                  <a:pt x="3179" y="1172"/>
                  <a:pt x="3179" y="1172"/>
                </a:cubicBezTo>
                <a:cubicBezTo>
                  <a:pt x="3180" y="1172"/>
                  <a:pt x="3180" y="1171"/>
                  <a:pt x="3180" y="1171"/>
                </a:cubicBezTo>
                <a:cubicBezTo>
                  <a:pt x="3180" y="1170"/>
                  <a:pt x="3181" y="1170"/>
                  <a:pt x="3181" y="1171"/>
                </a:cubicBezTo>
                <a:cubicBezTo>
                  <a:pt x="3182" y="1172"/>
                  <a:pt x="3182" y="1172"/>
                  <a:pt x="3183" y="1173"/>
                </a:cubicBezTo>
                <a:cubicBezTo>
                  <a:pt x="3183" y="1174"/>
                  <a:pt x="3183" y="1175"/>
                  <a:pt x="3182" y="1175"/>
                </a:cubicBezTo>
                <a:cubicBezTo>
                  <a:pt x="3182" y="1176"/>
                  <a:pt x="3182" y="1177"/>
                  <a:pt x="3182" y="1177"/>
                </a:cubicBezTo>
                <a:cubicBezTo>
                  <a:pt x="3182" y="1178"/>
                  <a:pt x="3183" y="1178"/>
                  <a:pt x="3183" y="1179"/>
                </a:cubicBezTo>
                <a:cubicBezTo>
                  <a:pt x="3183" y="1179"/>
                  <a:pt x="3182" y="1179"/>
                  <a:pt x="3183" y="1180"/>
                </a:cubicBezTo>
                <a:cubicBezTo>
                  <a:pt x="3183" y="1180"/>
                  <a:pt x="3183" y="1180"/>
                  <a:pt x="3183" y="1180"/>
                </a:cubicBezTo>
                <a:cubicBezTo>
                  <a:pt x="3184" y="1180"/>
                  <a:pt x="3184" y="1180"/>
                  <a:pt x="3184" y="1181"/>
                </a:cubicBezTo>
                <a:cubicBezTo>
                  <a:pt x="3184" y="1181"/>
                  <a:pt x="3185" y="1181"/>
                  <a:pt x="3185" y="1181"/>
                </a:cubicBezTo>
                <a:cubicBezTo>
                  <a:pt x="3185" y="1181"/>
                  <a:pt x="3185" y="1182"/>
                  <a:pt x="3185" y="1182"/>
                </a:cubicBezTo>
                <a:cubicBezTo>
                  <a:pt x="3185" y="1181"/>
                  <a:pt x="3186" y="1181"/>
                  <a:pt x="3185" y="1181"/>
                </a:cubicBezTo>
                <a:cubicBezTo>
                  <a:pt x="3185" y="1180"/>
                  <a:pt x="3185" y="1180"/>
                  <a:pt x="3185" y="1180"/>
                </a:cubicBezTo>
                <a:cubicBezTo>
                  <a:pt x="3185" y="1179"/>
                  <a:pt x="3185" y="1179"/>
                  <a:pt x="3185" y="1178"/>
                </a:cubicBezTo>
                <a:cubicBezTo>
                  <a:pt x="3185" y="1178"/>
                  <a:pt x="3185" y="1178"/>
                  <a:pt x="3185" y="1177"/>
                </a:cubicBezTo>
                <a:cubicBezTo>
                  <a:pt x="3185" y="1177"/>
                  <a:pt x="3186" y="1178"/>
                  <a:pt x="3186" y="1178"/>
                </a:cubicBezTo>
                <a:cubicBezTo>
                  <a:pt x="3186" y="1178"/>
                  <a:pt x="3186" y="1179"/>
                  <a:pt x="3186" y="1180"/>
                </a:cubicBezTo>
                <a:cubicBezTo>
                  <a:pt x="3187" y="1180"/>
                  <a:pt x="3187" y="1180"/>
                  <a:pt x="3187" y="1179"/>
                </a:cubicBezTo>
                <a:cubicBezTo>
                  <a:pt x="3187" y="1179"/>
                  <a:pt x="3187" y="1179"/>
                  <a:pt x="3187" y="1179"/>
                </a:cubicBezTo>
                <a:cubicBezTo>
                  <a:pt x="3187" y="1179"/>
                  <a:pt x="3188" y="1180"/>
                  <a:pt x="3188" y="1179"/>
                </a:cubicBezTo>
                <a:cubicBezTo>
                  <a:pt x="3188" y="1178"/>
                  <a:pt x="3188" y="1178"/>
                  <a:pt x="3188" y="1177"/>
                </a:cubicBezTo>
                <a:cubicBezTo>
                  <a:pt x="3187" y="1177"/>
                  <a:pt x="3187" y="1176"/>
                  <a:pt x="3187" y="1176"/>
                </a:cubicBezTo>
                <a:cubicBezTo>
                  <a:pt x="3187" y="1175"/>
                  <a:pt x="3187" y="1175"/>
                  <a:pt x="3187" y="1175"/>
                </a:cubicBezTo>
                <a:cubicBezTo>
                  <a:pt x="3187" y="1174"/>
                  <a:pt x="3187" y="1174"/>
                  <a:pt x="3186" y="1174"/>
                </a:cubicBezTo>
                <a:cubicBezTo>
                  <a:pt x="3186" y="1173"/>
                  <a:pt x="3185" y="1174"/>
                  <a:pt x="3185" y="1173"/>
                </a:cubicBezTo>
                <a:cubicBezTo>
                  <a:pt x="3185" y="1173"/>
                  <a:pt x="3185" y="1172"/>
                  <a:pt x="3185" y="1172"/>
                </a:cubicBezTo>
                <a:cubicBezTo>
                  <a:pt x="3185" y="1171"/>
                  <a:pt x="3186" y="1171"/>
                  <a:pt x="3186" y="1171"/>
                </a:cubicBezTo>
                <a:cubicBezTo>
                  <a:pt x="3186" y="1171"/>
                  <a:pt x="3185" y="1170"/>
                  <a:pt x="3185" y="1170"/>
                </a:cubicBezTo>
                <a:cubicBezTo>
                  <a:pt x="3185" y="1170"/>
                  <a:pt x="3185" y="1170"/>
                  <a:pt x="3185" y="1170"/>
                </a:cubicBezTo>
                <a:cubicBezTo>
                  <a:pt x="3185" y="1169"/>
                  <a:pt x="3185" y="1169"/>
                  <a:pt x="3185" y="1169"/>
                </a:cubicBezTo>
                <a:cubicBezTo>
                  <a:pt x="3185" y="1168"/>
                  <a:pt x="3186" y="1168"/>
                  <a:pt x="3185" y="1168"/>
                </a:cubicBezTo>
                <a:cubicBezTo>
                  <a:pt x="3185" y="1168"/>
                  <a:pt x="3185" y="1167"/>
                  <a:pt x="3185" y="1167"/>
                </a:cubicBezTo>
                <a:cubicBezTo>
                  <a:pt x="3184" y="1167"/>
                  <a:pt x="3185" y="1166"/>
                  <a:pt x="3185" y="1166"/>
                </a:cubicBezTo>
                <a:cubicBezTo>
                  <a:pt x="3185" y="1166"/>
                  <a:pt x="3184" y="1166"/>
                  <a:pt x="3184" y="1165"/>
                </a:cubicBezTo>
                <a:cubicBezTo>
                  <a:pt x="3184" y="1165"/>
                  <a:pt x="3184" y="1165"/>
                  <a:pt x="3184" y="1166"/>
                </a:cubicBezTo>
                <a:cubicBezTo>
                  <a:pt x="3183" y="1166"/>
                  <a:pt x="3183" y="1166"/>
                  <a:pt x="3183" y="1166"/>
                </a:cubicBezTo>
                <a:cubicBezTo>
                  <a:pt x="3182" y="1167"/>
                  <a:pt x="3182" y="1167"/>
                  <a:pt x="3181" y="1167"/>
                </a:cubicBezTo>
                <a:cubicBezTo>
                  <a:pt x="3180" y="1167"/>
                  <a:pt x="3180" y="1166"/>
                  <a:pt x="3180" y="1166"/>
                </a:cubicBezTo>
                <a:cubicBezTo>
                  <a:pt x="3180" y="1166"/>
                  <a:pt x="3179" y="1165"/>
                  <a:pt x="3179" y="1165"/>
                </a:cubicBezTo>
                <a:cubicBezTo>
                  <a:pt x="3179" y="1166"/>
                  <a:pt x="3179" y="1166"/>
                  <a:pt x="3179" y="1166"/>
                </a:cubicBezTo>
                <a:cubicBezTo>
                  <a:pt x="3179" y="1166"/>
                  <a:pt x="3178" y="1165"/>
                  <a:pt x="3178" y="1165"/>
                </a:cubicBezTo>
                <a:cubicBezTo>
                  <a:pt x="3178" y="1165"/>
                  <a:pt x="3178" y="1164"/>
                  <a:pt x="3177" y="1164"/>
                </a:cubicBezTo>
                <a:cubicBezTo>
                  <a:pt x="3177" y="1164"/>
                  <a:pt x="3177" y="1164"/>
                  <a:pt x="3177" y="1164"/>
                </a:cubicBezTo>
                <a:close/>
                <a:moveTo>
                  <a:pt x="3177" y="1161"/>
                </a:moveTo>
                <a:cubicBezTo>
                  <a:pt x="3177" y="1161"/>
                  <a:pt x="3177" y="1162"/>
                  <a:pt x="3178" y="1162"/>
                </a:cubicBezTo>
                <a:cubicBezTo>
                  <a:pt x="3178" y="1161"/>
                  <a:pt x="3177" y="1161"/>
                  <a:pt x="3177" y="1161"/>
                </a:cubicBezTo>
                <a:close/>
                <a:moveTo>
                  <a:pt x="3156" y="1186"/>
                </a:moveTo>
                <a:cubicBezTo>
                  <a:pt x="3156" y="1186"/>
                  <a:pt x="3156" y="1186"/>
                  <a:pt x="3156" y="1186"/>
                </a:cubicBezTo>
                <a:cubicBezTo>
                  <a:pt x="3157" y="1187"/>
                  <a:pt x="3157" y="1187"/>
                  <a:pt x="3157" y="1187"/>
                </a:cubicBezTo>
                <a:cubicBezTo>
                  <a:pt x="3157" y="1188"/>
                  <a:pt x="3158" y="1189"/>
                  <a:pt x="3158" y="1189"/>
                </a:cubicBezTo>
                <a:cubicBezTo>
                  <a:pt x="3159" y="1189"/>
                  <a:pt x="3159" y="1189"/>
                  <a:pt x="3160" y="1189"/>
                </a:cubicBezTo>
                <a:cubicBezTo>
                  <a:pt x="3161" y="1190"/>
                  <a:pt x="3161" y="1190"/>
                  <a:pt x="3161" y="1190"/>
                </a:cubicBezTo>
                <a:cubicBezTo>
                  <a:pt x="3161" y="1191"/>
                  <a:pt x="3161" y="1191"/>
                  <a:pt x="3161" y="1191"/>
                </a:cubicBezTo>
                <a:cubicBezTo>
                  <a:pt x="3161" y="1192"/>
                  <a:pt x="3161" y="1192"/>
                  <a:pt x="3162" y="1192"/>
                </a:cubicBezTo>
                <a:cubicBezTo>
                  <a:pt x="3162" y="1193"/>
                  <a:pt x="3162" y="1193"/>
                  <a:pt x="3163" y="1193"/>
                </a:cubicBezTo>
                <a:cubicBezTo>
                  <a:pt x="3164" y="1193"/>
                  <a:pt x="3164" y="1193"/>
                  <a:pt x="3165" y="1192"/>
                </a:cubicBezTo>
                <a:cubicBezTo>
                  <a:pt x="3165" y="1192"/>
                  <a:pt x="3166" y="1191"/>
                  <a:pt x="3166" y="1191"/>
                </a:cubicBezTo>
                <a:cubicBezTo>
                  <a:pt x="3166" y="1190"/>
                  <a:pt x="3166" y="1190"/>
                  <a:pt x="3166" y="1189"/>
                </a:cubicBezTo>
                <a:cubicBezTo>
                  <a:pt x="3165" y="1189"/>
                  <a:pt x="3166" y="1188"/>
                  <a:pt x="3165" y="1188"/>
                </a:cubicBezTo>
                <a:cubicBezTo>
                  <a:pt x="3165" y="1188"/>
                  <a:pt x="3165" y="1188"/>
                  <a:pt x="3165" y="1188"/>
                </a:cubicBezTo>
                <a:cubicBezTo>
                  <a:pt x="3165" y="1187"/>
                  <a:pt x="3164" y="1187"/>
                  <a:pt x="3164" y="1187"/>
                </a:cubicBezTo>
                <a:cubicBezTo>
                  <a:pt x="3165" y="1187"/>
                  <a:pt x="3164" y="1187"/>
                  <a:pt x="3164" y="1186"/>
                </a:cubicBezTo>
                <a:cubicBezTo>
                  <a:pt x="3164" y="1186"/>
                  <a:pt x="3164" y="1186"/>
                  <a:pt x="3164" y="1186"/>
                </a:cubicBezTo>
                <a:cubicBezTo>
                  <a:pt x="3164" y="1185"/>
                  <a:pt x="3164" y="1185"/>
                  <a:pt x="3164" y="1185"/>
                </a:cubicBezTo>
                <a:cubicBezTo>
                  <a:pt x="3164" y="1184"/>
                  <a:pt x="3164" y="1183"/>
                  <a:pt x="3165" y="1182"/>
                </a:cubicBezTo>
                <a:cubicBezTo>
                  <a:pt x="3165" y="1182"/>
                  <a:pt x="3166" y="1181"/>
                  <a:pt x="3166" y="1180"/>
                </a:cubicBezTo>
                <a:cubicBezTo>
                  <a:pt x="3166" y="1180"/>
                  <a:pt x="3166" y="1180"/>
                  <a:pt x="3166" y="1179"/>
                </a:cubicBezTo>
                <a:cubicBezTo>
                  <a:pt x="3166" y="1179"/>
                  <a:pt x="3166" y="1179"/>
                  <a:pt x="3166" y="1178"/>
                </a:cubicBezTo>
                <a:cubicBezTo>
                  <a:pt x="3166" y="1178"/>
                  <a:pt x="3166" y="1178"/>
                  <a:pt x="3167" y="1177"/>
                </a:cubicBezTo>
                <a:cubicBezTo>
                  <a:pt x="3167" y="1177"/>
                  <a:pt x="3167" y="1177"/>
                  <a:pt x="3167" y="1176"/>
                </a:cubicBezTo>
                <a:cubicBezTo>
                  <a:pt x="3168" y="1176"/>
                  <a:pt x="3168" y="1176"/>
                  <a:pt x="3168" y="1176"/>
                </a:cubicBezTo>
                <a:cubicBezTo>
                  <a:pt x="3168" y="1175"/>
                  <a:pt x="3168" y="1175"/>
                  <a:pt x="3168" y="1174"/>
                </a:cubicBezTo>
                <a:cubicBezTo>
                  <a:pt x="3169" y="1174"/>
                  <a:pt x="3169" y="1173"/>
                  <a:pt x="3169" y="1172"/>
                </a:cubicBezTo>
                <a:cubicBezTo>
                  <a:pt x="3169" y="1172"/>
                  <a:pt x="3168" y="1172"/>
                  <a:pt x="3168" y="1171"/>
                </a:cubicBezTo>
                <a:cubicBezTo>
                  <a:pt x="3168" y="1171"/>
                  <a:pt x="3168" y="1171"/>
                  <a:pt x="3167" y="1171"/>
                </a:cubicBezTo>
                <a:cubicBezTo>
                  <a:pt x="3167" y="1171"/>
                  <a:pt x="3166" y="1171"/>
                  <a:pt x="3166" y="1171"/>
                </a:cubicBezTo>
                <a:cubicBezTo>
                  <a:pt x="3166" y="1171"/>
                  <a:pt x="3165" y="1170"/>
                  <a:pt x="3165" y="1171"/>
                </a:cubicBezTo>
                <a:cubicBezTo>
                  <a:pt x="3164" y="1171"/>
                  <a:pt x="3164" y="1171"/>
                  <a:pt x="3163" y="1171"/>
                </a:cubicBezTo>
                <a:cubicBezTo>
                  <a:pt x="3163" y="1172"/>
                  <a:pt x="3161" y="1172"/>
                  <a:pt x="3162" y="1172"/>
                </a:cubicBezTo>
                <a:cubicBezTo>
                  <a:pt x="3162" y="1172"/>
                  <a:pt x="3162" y="1173"/>
                  <a:pt x="3162" y="1173"/>
                </a:cubicBezTo>
                <a:cubicBezTo>
                  <a:pt x="3162" y="1173"/>
                  <a:pt x="3162" y="1174"/>
                  <a:pt x="3162" y="1174"/>
                </a:cubicBezTo>
                <a:cubicBezTo>
                  <a:pt x="3162" y="1175"/>
                  <a:pt x="3161" y="1176"/>
                  <a:pt x="3161" y="1176"/>
                </a:cubicBezTo>
                <a:cubicBezTo>
                  <a:pt x="3161" y="1177"/>
                  <a:pt x="3161" y="1177"/>
                  <a:pt x="3161" y="1178"/>
                </a:cubicBezTo>
                <a:cubicBezTo>
                  <a:pt x="3161" y="1178"/>
                  <a:pt x="3161" y="1178"/>
                  <a:pt x="3161" y="1179"/>
                </a:cubicBezTo>
                <a:cubicBezTo>
                  <a:pt x="3161" y="1180"/>
                  <a:pt x="3161" y="1180"/>
                  <a:pt x="3161" y="1181"/>
                </a:cubicBezTo>
                <a:cubicBezTo>
                  <a:pt x="3161" y="1182"/>
                  <a:pt x="3160" y="1182"/>
                  <a:pt x="3159" y="1182"/>
                </a:cubicBezTo>
                <a:cubicBezTo>
                  <a:pt x="3159" y="1182"/>
                  <a:pt x="3159" y="1183"/>
                  <a:pt x="3158" y="1183"/>
                </a:cubicBezTo>
                <a:cubicBezTo>
                  <a:pt x="3157" y="1182"/>
                  <a:pt x="3157" y="1182"/>
                  <a:pt x="3156" y="1183"/>
                </a:cubicBezTo>
                <a:cubicBezTo>
                  <a:pt x="3156" y="1183"/>
                  <a:pt x="3155" y="1184"/>
                  <a:pt x="3156" y="1184"/>
                </a:cubicBezTo>
                <a:cubicBezTo>
                  <a:pt x="3156" y="1185"/>
                  <a:pt x="3155" y="1185"/>
                  <a:pt x="3156" y="1186"/>
                </a:cubicBezTo>
                <a:close/>
                <a:moveTo>
                  <a:pt x="3177" y="1174"/>
                </a:moveTo>
                <a:cubicBezTo>
                  <a:pt x="3177" y="1174"/>
                  <a:pt x="3178" y="1174"/>
                  <a:pt x="3177" y="1175"/>
                </a:cubicBezTo>
                <a:cubicBezTo>
                  <a:pt x="3177" y="1175"/>
                  <a:pt x="3177" y="1175"/>
                  <a:pt x="3177" y="1175"/>
                </a:cubicBezTo>
                <a:cubicBezTo>
                  <a:pt x="3177" y="1175"/>
                  <a:pt x="3178" y="1175"/>
                  <a:pt x="3178" y="1175"/>
                </a:cubicBezTo>
                <a:cubicBezTo>
                  <a:pt x="3178" y="1175"/>
                  <a:pt x="3178" y="1175"/>
                  <a:pt x="3178" y="1175"/>
                </a:cubicBezTo>
                <a:cubicBezTo>
                  <a:pt x="3178" y="1174"/>
                  <a:pt x="3178" y="1174"/>
                  <a:pt x="3177" y="1174"/>
                </a:cubicBezTo>
                <a:close/>
                <a:moveTo>
                  <a:pt x="3173" y="1178"/>
                </a:moveTo>
                <a:cubicBezTo>
                  <a:pt x="3173" y="1178"/>
                  <a:pt x="3173" y="1177"/>
                  <a:pt x="3174" y="1176"/>
                </a:cubicBezTo>
                <a:cubicBezTo>
                  <a:pt x="3174" y="1176"/>
                  <a:pt x="3174" y="1176"/>
                  <a:pt x="3174" y="1175"/>
                </a:cubicBezTo>
                <a:cubicBezTo>
                  <a:pt x="3174" y="1175"/>
                  <a:pt x="3174" y="1175"/>
                  <a:pt x="3174" y="1174"/>
                </a:cubicBezTo>
                <a:cubicBezTo>
                  <a:pt x="3174" y="1173"/>
                  <a:pt x="3174" y="1173"/>
                  <a:pt x="3174" y="1172"/>
                </a:cubicBezTo>
                <a:cubicBezTo>
                  <a:pt x="3174" y="1172"/>
                  <a:pt x="3174" y="1171"/>
                  <a:pt x="3174" y="1171"/>
                </a:cubicBezTo>
                <a:cubicBezTo>
                  <a:pt x="3174" y="1171"/>
                  <a:pt x="3174" y="1170"/>
                  <a:pt x="3174" y="1170"/>
                </a:cubicBezTo>
                <a:cubicBezTo>
                  <a:pt x="3174" y="1170"/>
                  <a:pt x="3174" y="1169"/>
                  <a:pt x="3174" y="1169"/>
                </a:cubicBezTo>
                <a:cubicBezTo>
                  <a:pt x="3174" y="1169"/>
                  <a:pt x="3174" y="1169"/>
                  <a:pt x="3174" y="1168"/>
                </a:cubicBezTo>
                <a:cubicBezTo>
                  <a:pt x="3174" y="1168"/>
                  <a:pt x="3174" y="1167"/>
                  <a:pt x="3174" y="1167"/>
                </a:cubicBezTo>
                <a:cubicBezTo>
                  <a:pt x="3174" y="1167"/>
                  <a:pt x="3174" y="1168"/>
                  <a:pt x="3174" y="1168"/>
                </a:cubicBezTo>
                <a:cubicBezTo>
                  <a:pt x="3173" y="1168"/>
                  <a:pt x="3173" y="1168"/>
                  <a:pt x="3173" y="1169"/>
                </a:cubicBezTo>
                <a:cubicBezTo>
                  <a:pt x="3174" y="1170"/>
                  <a:pt x="3173" y="1170"/>
                  <a:pt x="3173" y="1170"/>
                </a:cubicBezTo>
                <a:cubicBezTo>
                  <a:pt x="3173" y="1170"/>
                  <a:pt x="3173" y="1171"/>
                  <a:pt x="3173" y="1171"/>
                </a:cubicBezTo>
                <a:cubicBezTo>
                  <a:pt x="3173" y="1171"/>
                  <a:pt x="3173" y="1172"/>
                  <a:pt x="3173" y="1172"/>
                </a:cubicBezTo>
                <a:cubicBezTo>
                  <a:pt x="3172" y="1172"/>
                  <a:pt x="3172" y="1173"/>
                  <a:pt x="3172" y="1173"/>
                </a:cubicBezTo>
                <a:cubicBezTo>
                  <a:pt x="3172" y="1173"/>
                  <a:pt x="3172" y="1174"/>
                  <a:pt x="3172" y="1174"/>
                </a:cubicBezTo>
                <a:cubicBezTo>
                  <a:pt x="3171" y="1175"/>
                  <a:pt x="3170" y="1176"/>
                  <a:pt x="3170" y="1177"/>
                </a:cubicBezTo>
                <a:cubicBezTo>
                  <a:pt x="3170" y="1178"/>
                  <a:pt x="3170" y="1178"/>
                  <a:pt x="3170" y="1178"/>
                </a:cubicBezTo>
                <a:cubicBezTo>
                  <a:pt x="3169" y="1179"/>
                  <a:pt x="3169" y="1179"/>
                  <a:pt x="3169" y="1179"/>
                </a:cubicBezTo>
                <a:cubicBezTo>
                  <a:pt x="3169" y="1180"/>
                  <a:pt x="3169" y="1180"/>
                  <a:pt x="3168" y="1180"/>
                </a:cubicBezTo>
                <a:cubicBezTo>
                  <a:pt x="3168" y="1181"/>
                  <a:pt x="3168" y="1181"/>
                  <a:pt x="3168" y="1181"/>
                </a:cubicBezTo>
                <a:cubicBezTo>
                  <a:pt x="3167" y="1182"/>
                  <a:pt x="3167" y="1182"/>
                  <a:pt x="3167" y="1182"/>
                </a:cubicBezTo>
                <a:cubicBezTo>
                  <a:pt x="3167" y="1183"/>
                  <a:pt x="3167" y="1183"/>
                  <a:pt x="3167" y="1184"/>
                </a:cubicBezTo>
                <a:cubicBezTo>
                  <a:pt x="3167" y="1185"/>
                  <a:pt x="3166" y="1185"/>
                  <a:pt x="3166" y="1186"/>
                </a:cubicBezTo>
                <a:cubicBezTo>
                  <a:pt x="3166" y="1187"/>
                  <a:pt x="3166" y="1187"/>
                  <a:pt x="3166" y="1188"/>
                </a:cubicBezTo>
                <a:cubicBezTo>
                  <a:pt x="3166" y="1188"/>
                  <a:pt x="3166" y="1189"/>
                  <a:pt x="3166" y="1189"/>
                </a:cubicBezTo>
                <a:cubicBezTo>
                  <a:pt x="3167" y="1189"/>
                  <a:pt x="3167" y="1189"/>
                  <a:pt x="3167" y="1188"/>
                </a:cubicBezTo>
                <a:cubicBezTo>
                  <a:pt x="3167" y="1188"/>
                  <a:pt x="3167" y="1188"/>
                  <a:pt x="3168" y="1187"/>
                </a:cubicBezTo>
                <a:cubicBezTo>
                  <a:pt x="3168" y="1187"/>
                  <a:pt x="3168" y="1186"/>
                  <a:pt x="3168" y="1185"/>
                </a:cubicBezTo>
                <a:cubicBezTo>
                  <a:pt x="3168" y="1184"/>
                  <a:pt x="3169" y="1184"/>
                  <a:pt x="3170" y="1183"/>
                </a:cubicBezTo>
                <a:cubicBezTo>
                  <a:pt x="3170" y="1183"/>
                  <a:pt x="3170" y="1183"/>
                  <a:pt x="3170" y="1182"/>
                </a:cubicBezTo>
                <a:cubicBezTo>
                  <a:pt x="3169" y="1182"/>
                  <a:pt x="3170" y="1182"/>
                  <a:pt x="3170" y="1181"/>
                </a:cubicBezTo>
                <a:cubicBezTo>
                  <a:pt x="3170" y="1181"/>
                  <a:pt x="3170" y="1181"/>
                  <a:pt x="3170" y="1181"/>
                </a:cubicBezTo>
                <a:cubicBezTo>
                  <a:pt x="3171" y="1181"/>
                  <a:pt x="3171" y="1180"/>
                  <a:pt x="3171" y="1180"/>
                </a:cubicBezTo>
                <a:cubicBezTo>
                  <a:pt x="3172" y="1179"/>
                  <a:pt x="3172" y="1179"/>
                  <a:pt x="3173" y="1178"/>
                </a:cubicBezTo>
                <a:close/>
                <a:moveTo>
                  <a:pt x="3170" y="1191"/>
                </a:moveTo>
                <a:cubicBezTo>
                  <a:pt x="3170" y="1191"/>
                  <a:pt x="3170" y="1190"/>
                  <a:pt x="3169" y="1190"/>
                </a:cubicBezTo>
                <a:cubicBezTo>
                  <a:pt x="3169" y="1190"/>
                  <a:pt x="3169" y="1191"/>
                  <a:pt x="3169" y="1191"/>
                </a:cubicBezTo>
                <a:cubicBezTo>
                  <a:pt x="3168" y="1192"/>
                  <a:pt x="3167" y="1192"/>
                  <a:pt x="3168" y="1192"/>
                </a:cubicBezTo>
                <a:cubicBezTo>
                  <a:pt x="3168" y="1192"/>
                  <a:pt x="3169" y="1192"/>
                  <a:pt x="3169" y="1192"/>
                </a:cubicBezTo>
                <a:cubicBezTo>
                  <a:pt x="3169" y="1193"/>
                  <a:pt x="3170" y="1192"/>
                  <a:pt x="3170" y="1192"/>
                </a:cubicBezTo>
                <a:cubicBezTo>
                  <a:pt x="3170" y="1192"/>
                  <a:pt x="3171" y="1192"/>
                  <a:pt x="3170" y="1192"/>
                </a:cubicBezTo>
                <a:cubicBezTo>
                  <a:pt x="3170" y="1192"/>
                  <a:pt x="3170" y="1192"/>
                  <a:pt x="3170" y="1191"/>
                </a:cubicBezTo>
                <a:cubicBezTo>
                  <a:pt x="3171" y="1191"/>
                  <a:pt x="3171" y="1191"/>
                  <a:pt x="3170" y="1191"/>
                </a:cubicBezTo>
                <a:close/>
                <a:moveTo>
                  <a:pt x="3175" y="1181"/>
                </a:moveTo>
                <a:cubicBezTo>
                  <a:pt x="3174" y="1181"/>
                  <a:pt x="3175" y="1182"/>
                  <a:pt x="3174" y="1182"/>
                </a:cubicBezTo>
                <a:cubicBezTo>
                  <a:pt x="3174" y="1182"/>
                  <a:pt x="3174" y="1183"/>
                  <a:pt x="3173" y="1183"/>
                </a:cubicBezTo>
                <a:cubicBezTo>
                  <a:pt x="3173" y="1183"/>
                  <a:pt x="3173" y="1183"/>
                  <a:pt x="3173" y="1183"/>
                </a:cubicBezTo>
                <a:cubicBezTo>
                  <a:pt x="3172" y="1183"/>
                  <a:pt x="3172" y="1184"/>
                  <a:pt x="3172" y="1184"/>
                </a:cubicBezTo>
                <a:cubicBezTo>
                  <a:pt x="3171" y="1184"/>
                  <a:pt x="3171" y="1184"/>
                  <a:pt x="3171" y="1185"/>
                </a:cubicBezTo>
                <a:cubicBezTo>
                  <a:pt x="3171" y="1185"/>
                  <a:pt x="3172" y="1185"/>
                  <a:pt x="3172" y="1185"/>
                </a:cubicBezTo>
                <a:cubicBezTo>
                  <a:pt x="3172" y="1186"/>
                  <a:pt x="3172" y="1186"/>
                  <a:pt x="3173" y="1187"/>
                </a:cubicBezTo>
                <a:cubicBezTo>
                  <a:pt x="3173" y="1187"/>
                  <a:pt x="3174" y="1187"/>
                  <a:pt x="3175" y="1187"/>
                </a:cubicBezTo>
                <a:cubicBezTo>
                  <a:pt x="3175" y="1187"/>
                  <a:pt x="3176" y="1187"/>
                  <a:pt x="3176" y="1187"/>
                </a:cubicBezTo>
                <a:cubicBezTo>
                  <a:pt x="3176" y="1187"/>
                  <a:pt x="3177" y="1187"/>
                  <a:pt x="3177" y="1187"/>
                </a:cubicBezTo>
                <a:cubicBezTo>
                  <a:pt x="3178" y="1187"/>
                  <a:pt x="3178" y="1187"/>
                  <a:pt x="3178" y="1186"/>
                </a:cubicBezTo>
                <a:cubicBezTo>
                  <a:pt x="3179" y="1186"/>
                  <a:pt x="3179" y="1185"/>
                  <a:pt x="3179" y="1185"/>
                </a:cubicBezTo>
                <a:cubicBezTo>
                  <a:pt x="3179" y="1185"/>
                  <a:pt x="3179" y="1185"/>
                  <a:pt x="3179" y="1185"/>
                </a:cubicBezTo>
                <a:cubicBezTo>
                  <a:pt x="3179" y="1185"/>
                  <a:pt x="3180" y="1185"/>
                  <a:pt x="3180" y="1185"/>
                </a:cubicBezTo>
                <a:cubicBezTo>
                  <a:pt x="3180" y="1185"/>
                  <a:pt x="3180" y="1185"/>
                  <a:pt x="3180" y="1185"/>
                </a:cubicBezTo>
                <a:cubicBezTo>
                  <a:pt x="3181" y="1185"/>
                  <a:pt x="3181" y="1184"/>
                  <a:pt x="3180" y="1184"/>
                </a:cubicBezTo>
                <a:cubicBezTo>
                  <a:pt x="3180" y="1184"/>
                  <a:pt x="3181" y="1183"/>
                  <a:pt x="3180" y="1183"/>
                </a:cubicBezTo>
                <a:cubicBezTo>
                  <a:pt x="3180" y="1183"/>
                  <a:pt x="3180" y="1183"/>
                  <a:pt x="3180" y="1182"/>
                </a:cubicBezTo>
                <a:cubicBezTo>
                  <a:pt x="3180" y="1182"/>
                  <a:pt x="3180" y="1182"/>
                  <a:pt x="3180" y="1182"/>
                </a:cubicBezTo>
                <a:cubicBezTo>
                  <a:pt x="3180" y="1182"/>
                  <a:pt x="3180" y="1181"/>
                  <a:pt x="3179" y="1181"/>
                </a:cubicBezTo>
                <a:cubicBezTo>
                  <a:pt x="3179" y="1181"/>
                  <a:pt x="3179" y="1181"/>
                  <a:pt x="3179" y="1181"/>
                </a:cubicBezTo>
                <a:cubicBezTo>
                  <a:pt x="3179" y="1181"/>
                  <a:pt x="3179" y="1181"/>
                  <a:pt x="3178" y="1181"/>
                </a:cubicBezTo>
                <a:cubicBezTo>
                  <a:pt x="3178" y="1180"/>
                  <a:pt x="3178" y="1181"/>
                  <a:pt x="3178" y="1181"/>
                </a:cubicBezTo>
                <a:cubicBezTo>
                  <a:pt x="3178" y="1181"/>
                  <a:pt x="3178" y="1180"/>
                  <a:pt x="3177" y="1180"/>
                </a:cubicBezTo>
                <a:cubicBezTo>
                  <a:pt x="3177" y="1180"/>
                  <a:pt x="3177" y="1180"/>
                  <a:pt x="3176" y="1180"/>
                </a:cubicBezTo>
                <a:cubicBezTo>
                  <a:pt x="3176" y="1180"/>
                  <a:pt x="3176" y="1180"/>
                  <a:pt x="3176" y="1181"/>
                </a:cubicBezTo>
                <a:cubicBezTo>
                  <a:pt x="3175" y="1181"/>
                  <a:pt x="3175" y="1181"/>
                  <a:pt x="3175" y="1181"/>
                </a:cubicBezTo>
                <a:close/>
                <a:moveTo>
                  <a:pt x="3158" y="1177"/>
                </a:moveTo>
                <a:cubicBezTo>
                  <a:pt x="3158" y="1177"/>
                  <a:pt x="3158" y="1177"/>
                  <a:pt x="3158" y="1177"/>
                </a:cubicBezTo>
                <a:cubicBezTo>
                  <a:pt x="3158" y="1177"/>
                  <a:pt x="3158" y="1177"/>
                  <a:pt x="3158" y="1177"/>
                </a:cubicBezTo>
                <a:cubicBezTo>
                  <a:pt x="3159" y="1177"/>
                  <a:pt x="3159" y="1176"/>
                  <a:pt x="3159" y="1176"/>
                </a:cubicBezTo>
                <a:cubicBezTo>
                  <a:pt x="3159" y="1176"/>
                  <a:pt x="3159" y="1175"/>
                  <a:pt x="3159" y="1175"/>
                </a:cubicBezTo>
                <a:cubicBezTo>
                  <a:pt x="3159" y="1174"/>
                  <a:pt x="3159" y="1174"/>
                  <a:pt x="3159" y="1174"/>
                </a:cubicBezTo>
                <a:cubicBezTo>
                  <a:pt x="3158" y="1174"/>
                  <a:pt x="3158" y="1174"/>
                  <a:pt x="3157" y="1175"/>
                </a:cubicBezTo>
                <a:cubicBezTo>
                  <a:pt x="3157" y="1175"/>
                  <a:pt x="3157" y="1176"/>
                  <a:pt x="3157" y="1176"/>
                </a:cubicBezTo>
                <a:cubicBezTo>
                  <a:pt x="3157" y="1176"/>
                  <a:pt x="3157" y="1177"/>
                  <a:pt x="3157" y="1177"/>
                </a:cubicBezTo>
                <a:cubicBezTo>
                  <a:pt x="3157" y="1178"/>
                  <a:pt x="3158" y="1177"/>
                  <a:pt x="3158" y="1177"/>
                </a:cubicBezTo>
                <a:close/>
                <a:moveTo>
                  <a:pt x="3152" y="1142"/>
                </a:moveTo>
                <a:cubicBezTo>
                  <a:pt x="3152" y="1142"/>
                  <a:pt x="3152" y="1141"/>
                  <a:pt x="3152" y="1142"/>
                </a:cubicBezTo>
                <a:cubicBezTo>
                  <a:pt x="3152" y="1142"/>
                  <a:pt x="3152" y="1142"/>
                  <a:pt x="3152" y="1142"/>
                </a:cubicBezTo>
                <a:cubicBezTo>
                  <a:pt x="3152" y="1142"/>
                  <a:pt x="3151" y="1141"/>
                  <a:pt x="3151" y="1141"/>
                </a:cubicBezTo>
                <a:cubicBezTo>
                  <a:pt x="3151" y="1142"/>
                  <a:pt x="3151" y="1141"/>
                  <a:pt x="3150" y="1141"/>
                </a:cubicBezTo>
                <a:cubicBezTo>
                  <a:pt x="3150" y="1141"/>
                  <a:pt x="3150" y="1141"/>
                  <a:pt x="3150" y="1141"/>
                </a:cubicBezTo>
                <a:cubicBezTo>
                  <a:pt x="3150" y="1141"/>
                  <a:pt x="3150" y="1141"/>
                  <a:pt x="3150" y="1142"/>
                </a:cubicBezTo>
                <a:cubicBezTo>
                  <a:pt x="3149" y="1142"/>
                  <a:pt x="3149" y="1142"/>
                  <a:pt x="3149" y="1142"/>
                </a:cubicBezTo>
                <a:cubicBezTo>
                  <a:pt x="3149" y="1143"/>
                  <a:pt x="3149" y="1143"/>
                  <a:pt x="3149" y="1143"/>
                </a:cubicBezTo>
                <a:cubicBezTo>
                  <a:pt x="3149" y="1144"/>
                  <a:pt x="3150" y="1144"/>
                  <a:pt x="3150" y="1144"/>
                </a:cubicBezTo>
                <a:cubicBezTo>
                  <a:pt x="3150" y="1144"/>
                  <a:pt x="3150" y="1144"/>
                  <a:pt x="3151" y="1145"/>
                </a:cubicBezTo>
                <a:cubicBezTo>
                  <a:pt x="3151" y="1145"/>
                  <a:pt x="3151" y="1145"/>
                  <a:pt x="3151" y="1145"/>
                </a:cubicBezTo>
                <a:cubicBezTo>
                  <a:pt x="3152" y="1145"/>
                  <a:pt x="3152" y="1145"/>
                  <a:pt x="3152" y="1145"/>
                </a:cubicBezTo>
                <a:cubicBezTo>
                  <a:pt x="3152" y="1144"/>
                  <a:pt x="3153" y="1144"/>
                  <a:pt x="3153" y="1143"/>
                </a:cubicBezTo>
                <a:cubicBezTo>
                  <a:pt x="3153" y="1143"/>
                  <a:pt x="3153" y="1143"/>
                  <a:pt x="3153" y="1143"/>
                </a:cubicBezTo>
                <a:cubicBezTo>
                  <a:pt x="3153" y="1143"/>
                  <a:pt x="3153" y="1143"/>
                  <a:pt x="3152" y="1143"/>
                </a:cubicBezTo>
                <a:cubicBezTo>
                  <a:pt x="3152" y="1143"/>
                  <a:pt x="3153" y="1142"/>
                  <a:pt x="3152" y="1142"/>
                </a:cubicBezTo>
                <a:close/>
                <a:moveTo>
                  <a:pt x="3154" y="1222"/>
                </a:moveTo>
                <a:cubicBezTo>
                  <a:pt x="3155" y="1222"/>
                  <a:pt x="3155" y="1221"/>
                  <a:pt x="3155" y="1221"/>
                </a:cubicBezTo>
                <a:cubicBezTo>
                  <a:pt x="3155" y="1221"/>
                  <a:pt x="3154" y="1221"/>
                  <a:pt x="3154" y="1221"/>
                </a:cubicBezTo>
                <a:cubicBezTo>
                  <a:pt x="3153" y="1221"/>
                  <a:pt x="3153" y="1221"/>
                  <a:pt x="3153" y="1220"/>
                </a:cubicBezTo>
                <a:cubicBezTo>
                  <a:pt x="3153" y="1220"/>
                  <a:pt x="3153" y="1220"/>
                  <a:pt x="3152" y="1220"/>
                </a:cubicBezTo>
                <a:cubicBezTo>
                  <a:pt x="3152" y="1220"/>
                  <a:pt x="3152" y="1220"/>
                  <a:pt x="3152" y="1220"/>
                </a:cubicBezTo>
                <a:cubicBezTo>
                  <a:pt x="3152" y="1220"/>
                  <a:pt x="3152" y="1220"/>
                  <a:pt x="3151" y="1220"/>
                </a:cubicBezTo>
                <a:cubicBezTo>
                  <a:pt x="3151" y="1220"/>
                  <a:pt x="3151" y="1220"/>
                  <a:pt x="3151" y="1220"/>
                </a:cubicBezTo>
                <a:cubicBezTo>
                  <a:pt x="3151" y="1220"/>
                  <a:pt x="3151" y="1221"/>
                  <a:pt x="3151" y="1221"/>
                </a:cubicBezTo>
                <a:cubicBezTo>
                  <a:pt x="3150" y="1221"/>
                  <a:pt x="3150" y="1221"/>
                  <a:pt x="3150" y="1221"/>
                </a:cubicBezTo>
                <a:cubicBezTo>
                  <a:pt x="3150" y="1221"/>
                  <a:pt x="3150" y="1221"/>
                  <a:pt x="3149" y="1221"/>
                </a:cubicBezTo>
                <a:cubicBezTo>
                  <a:pt x="3149" y="1220"/>
                  <a:pt x="3149" y="1221"/>
                  <a:pt x="3149" y="1221"/>
                </a:cubicBezTo>
                <a:cubicBezTo>
                  <a:pt x="3149" y="1222"/>
                  <a:pt x="3149" y="1222"/>
                  <a:pt x="3150" y="1222"/>
                </a:cubicBezTo>
                <a:cubicBezTo>
                  <a:pt x="3150" y="1222"/>
                  <a:pt x="3150" y="1222"/>
                  <a:pt x="3150" y="1223"/>
                </a:cubicBezTo>
                <a:cubicBezTo>
                  <a:pt x="3150" y="1223"/>
                  <a:pt x="3150" y="1223"/>
                  <a:pt x="3150" y="1223"/>
                </a:cubicBezTo>
                <a:cubicBezTo>
                  <a:pt x="3150" y="1223"/>
                  <a:pt x="3151" y="1223"/>
                  <a:pt x="3151" y="1223"/>
                </a:cubicBezTo>
                <a:cubicBezTo>
                  <a:pt x="3151" y="1224"/>
                  <a:pt x="3152" y="1224"/>
                  <a:pt x="3152" y="1224"/>
                </a:cubicBezTo>
                <a:cubicBezTo>
                  <a:pt x="3152" y="1223"/>
                  <a:pt x="3153" y="1223"/>
                  <a:pt x="3153" y="1223"/>
                </a:cubicBezTo>
                <a:cubicBezTo>
                  <a:pt x="3153" y="1223"/>
                  <a:pt x="3153" y="1223"/>
                  <a:pt x="3154" y="1223"/>
                </a:cubicBezTo>
                <a:cubicBezTo>
                  <a:pt x="3154" y="1223"/>
                  <a:pt x="3154" y="1223"/>
                  <a:pt x="3154" y="1223"/>
                </a:cubicBezTo>
                <a:cubicBezTo>
                  <a:pt x="3154" y="1223"/>
                  <a:pt x="3154" y="1223"/>
                  <a:pt x="3154" y="1223"/>
                </a:cubicBezTo>
                <a:cubicBezTo>
                  <a:pt x="3154" y="1223"/>
                  <a:pt x="3154" y="1223"/>
                  <a:pt x="3154" y="1222"/>
                </a:cubicBezTo>
                <a:cubicBezTo>
                  <a:pt x="3154" y="1222"/>
                  <a:pt x="3154" y="1222"/>
                  <a:pt x="3154" y="1222"/>
                </a:cubicBezTo>
                <a:close/>
                <a:moveTo>
                  <a:pt x="3161" y="1213"/>
                </a:moveTo>
                <a:cubicBezTo>
                  <a:pt x="3161" y="1212"/>
                  <a:pt x="3161" y="1212"/>
                  <a:pt x="3161" y="1212"/>
                </a:cubicBezTo>
                <a:cubicBezTo>
                  <a:pt x="3161" y="1212"/>
                  <a:pt x="3160" y="1213"/>
                  <a:pt x="3160" y="1213"/>
                </a:cubicBezTo>
                <a:cubicBezTo>
                  <a:pt x="3160" y="1213"/>
                  <a:pt x="3161" y="1214"/>
                  <a:pt x="3161" y="1214"/>
                </a:cubicBezTo>
                <a:cubicBezTo>
                  <a:pt x="3161" y="1213"/>
                  <a:pt x="3161" y="1213"/>
                  <a:pt x="3162" y="1213"/>
                </a:cubicBezTo>
                <a:cubicBezTo>
                  <a:pt x="3162" y="1213"/>
                  <a:pt x="3162" y="1213"/>
                  <a:pt x="3162" y="1212"/>
                </a:cubicBezTo>
                <a:cubicBezTo>
                  <a:pt x="3162" y="1212"/>
                  <a:pt x="3162" y="1212"/>
                  <a:pt x="3162" y="1212"/>
                </a:cubicBezTo>
                <a:cubicBezTo>
                  <a:pt x="3161" y="1212"/>
                  <a:pt x="3161" y="1213"/>
                  <a:pt x="3161" y="1213"/>
                </a:cubicBezTo>
                <a:close/>
                <a:moveTo>
                  <a:pt x="3205" y="901"/>
                </a:moveTo>
                <a:cubicBezTo>
                  <a:pt x="3204" y="901"/>
                  <a:pt x="3204" y="901"/>
                  <a:pt x="3204" y="900"/>
                </a:cubicBezTo>
                <a:cubicBezTo>
                  <a:pt x="3203" y="900"/>
                  <a:pt x="3203" y="900"/>
                  <a:pt x="3203" y="900"/>
                </a:cubicBezTo>
                <a:cubicBezTo>
                  <a:pt x="3202" y="900"/>
                  <a:pt x="3202" y="900"/>
                  <a:pt x="3201" y="901"/>
                </a:cubicBezTo>
                <a:cubicBezTo>
                  <a:pt x="3201" y="902"/>
                  <a:pt x="3200" y="902"/>
                  <a:pt x="3199" y="902"/>
                </a:cubicBezTo>
                <a:cubicBezTo>
                  <a:pt x="3199" y="902"/>
                  <a:pt x="3198" y="903"/>
                  <a:pt x="3199" y="903"/>
                </a:cubicBezTo>
                <a:cubicBezTo>
                  <a:pt x="3199" y="903"/>
                  <a:pt x="3199" y="903"/>
                  <a:pt x="3200" y="904"/>
                </a:cubicBezTo>
                <a:cubicBezTo>
                  <a:pt x="3200" y="904"/>
                  <a:pt x="3200" y="904"/>
                  <a:pt x="3200" y="904"/>
                </a:cubicBezTo>
                <a:cubicBezTo>
                  <a:pt x="3201" y="905"/>
                  <a:pt x="3201" y="905"/>
                  <a:pt x="3201" y="904"/>
                </a:cubicBezTo>
                <a:cubicBezTo>
                  <a:pt x="3202" y="904"/>
                  <a:pt x="3202" y="904"/>
                  <a:pt x="3202" y="904"/>
                </a:cubicBezTo>
                <a:cubicBezTo>
                  <a:pt x="3202" y="903"/>
                  <a:pt x="3203" y="903"/>
                  <a:pt x="3203" y="903"/>
                </a:cubicBezTo>
                <a:cubicBezTo>
                  <a:pt x="3204" y="903"/>
                  <a:pt x="3204" y="903"/>
                  <a:pt x="3204" y="903"/>
                </a:cubicBezTo>
                <a:cubicBezTo>
                  <a:pt x="3204" y="902"/>
                  <a:pt x="3205" y="902"/>
                  <a:pt x="3205" y="902"/>
                </a:cubicBezTo>
                <a:cubicBezTo>
                  <a:pt x="3206" y="902"/>
                  <a:pt x="3208" y="901"/>
                  <a:pt x="3207" y="901"/>
                </a:cubicBezTo>
                <a:cubicBezTo>
                  <a:pt x="3207" y="900"/>
                  <a:pt x="3205" y="901"/>
                  <a:pt x="3205" y="901"/>
                </a:cubicBezTo>
                <a:close/>
                <a:moveTo>
                  <a:pt x="3176" y="1145"/>
                </a:moveTo>
                <a:cubicBezTo>
                  <a:pt x="3176" y="1145"/>
                  <a:pt x="3176" y="1145"/>
                  <a:pt x="3175" y="1145"/>
                </a:cubicBezTo>
                <a:cubicBezTo>
                  <a:pt x="3175" y="1145"/>
                  <a:pt x="3175" y="1145"/>
                  <a:pt x="3175" y="1145"/>
                </a:cubicBezTo>
                <a:cubicBezTo>
                  <a:pt x="3175" y="1145"/>
                  <a:pt x="3175" y="1145"/>
                  <a:pt x="3175" y="1145"/>
                </a:cubicBezTo>
                <a:cubicBezTo>
                  <a:pt x="3175" y="1145"/>
                  <a:pt x="3176" y="1146"/>
                  <a:pt x="3176" y="1145"/>
                </a:cubicBezTo>
                <a:close/>
                <a:moveTo>
                  <a:pt x="3210" y="1335"/>
                </a:moveTo>
                <a:cubicBezTo>
                  <a:pt x="3210" y="1335"/>
                  <a:pt x="3210" y="1334"/>
                  <a:pt x="3210" y="1334"/>
                </a:cubicBezTo>
                <a:cubicBezTo>
                  <a:pt x="3210" y="1334"/>
                  <a:pt x="3209" y="1333"/>
                  <a:pt x="3209" y="1333"/>
                </a:cubicBezTo>
                <a:cubicBezTo>
                  <a:pt x="3208" y="1332"/>
                  <a:pt x="3208" y="1332"/>
                  <a:pt x="3207" y="1332"/>
                </a:cubicBezTo>
                <a:cubicBezTo>
                  <a:pt x="3206" y="1332"/>
                  <a:pt x="3205" y="1332"/>
                  <a:pt x="3204" y="1332"/>
                </a:cubicBezTo>
                <a:cubicBezTo>
                  <a:pt x="3203" y="1332"/>
                  <a:pt x="3202" y="1332"/>
                  <a:pt x="3201" y="1332"/>
                </a:cubicBezTo>
                <a:cubicBezTo>
                  <a:pt x="3200" y="1332"/>
                  <a:pt x="3199" y="1333"/>
                  <a:pt x="3198" y="1333"/>
                </a:cubicBezTo>
                <a:cubicBezTo>
                  <a:pt x="3197" y="1333"/>
                  <a:pt x="3196" y="1333"/>
                  <a:pt x="3196" y="1334"/>
                </a:cubicBezTo>
                <a:cubicBezTo>
                  <a:pt x="3196" y="1335"/>
                  <a:pt x="3197" y="1336"/>
                  <a:pt x="3198" y="1337"/>
                </a:cubicBezTo>
                <a:cubicBezTo>
                  <a:pt x="3198" y="1337"/>
                  <a:pt x="3198" y="1338"/>
                  <a:pt x="3199" y="1338"/>
                </a:cubicBezTo>
                <a:cubicBezTo>
                  <a:pt x="3200" y="1338"/>
                  <a:pt x="3200" y="1339"/>
                  <a:pt x="3200" y="1339"/>
                </a:cubicBezTo>
                <a:cubicBezTo>
                  <a:pt x="3201" y="1339"/>
                  <a:pt x="3201" y="1339"/>
                  <a:pt x="3202" y="1339"/>
                </a:cubicBezTo>
                <a:cubicBezTo>
                  <a:pt x="3202" y="1340"/>
                  <a:pt x="3202" y="1340"/>
                  <a:pt x="3203" y="1340"/>
                </a:cubicBezTo>
                <a:cubicBezTo>
                  <a:pt x="3203" y="1341"/>
                  <a:pt x="3204" y="1341"/>
                  <a:pt x="3204" y="1341"/>
                </a:cubicBezTo>
                <a:cubicBezTo>
                  <a:pt x="3206" y="1341"/>
                  <a:pt x="3208" y="1340"/>
                  <a:pt x="3209" y="1339"/>
                </a:cubicBezTo>
                <a:cubicBezTo>
                  <a:pt x="3210" y="1339"/>
                  <a:pt x="3211" y="1338"/>
                  <a:pt x="3211" y="1337"/>
                </a:cubicBezTo>
                <a:cubicBezTo>
                  <a:pt x="3211" y="1336"/>
                  <a:pt x="3211" y="1336"/>
                  <a:pt x="3210" y="1335"/>
                </a:cubicBezTo>
                <a:close/>
                <a:moveTo>
                  <a:pt x="3171" y="1155"/>
                </a:moveTo>
                <a:cubicBezTo>
                  <a:pt x="3171" y="1155"/>
                  <a:pt x="3172" y="1156"/>
                  <a:pt x="3172" y="1155"/>
                </a:cubicBezTo>
                <a:cubicBezTo>
                  <a:pt x="3172" y="1155"/>
                  <a:pt x="3171" y="1155"/>
                  <a:pt x="3171" y="1155"/>
                </a:cubicBezTo>
                <a:cubicBezTo>
                  <a:pt x="3171" y="1155"/>
                  <a:pt x="3171" y="1154"/>
                  <a:pt x="3171" y="1154"/>
                </a:cubicBezTo>
                <a:cubicBezTo>
                  <a:pt x="3171" y="1153"/>
                  <a:pt x="3171" y="1152"/>
                  <a:pt x="3170" y="1152"/>
                </a:cubicBezTo>
                <a:cubicBezTo>
                  <a:pt x="3170" y="1151"/>
                  <a:pt x="3170" y="1151"/>
                  <a:pt x="3169" y="1151"/>
                </a:cubicBezTo>
                <a:cubicBezTo>
                  <a:pt x="3169" y="1152"/>
                  <a:pt x="3169" y="1152"/>
                  <a:pt x="3169" y="1152"/>
                </a:cubicBezTo>
                <a:cubicBezTo>
                  <a:pt x="3170" y="1153"/>
                  <a:pt x="3170" y="1154"/>
                  <a:pt x="3171" y="1155"/>
                </a:cubicBezTo>
                <a:close/>
                <a:moveTo>
                  <a:pt x="3176" y="1158"/>
                </a:moveTo>
                <a:cubicBezTo>
                  <a:pt x="3177" y="1158"/>
                  <a:pt x="3176" y="1158"/>
                  <a:pt x="3176" y="1158"/>
                </a:cubicBezTo>
                <a:cubicBezTo>
                  <a:pt x="3175" y="1159"/>
                  <a:pt x="3176" y="1159"/>
                  <a:pt x="3176" y="1158"/>
                </a:cubicBezTo>
                <a:close/>
                <a:moveTo>
                  <a:pt x="3158" y="1155"/>
                </a:moveTo>
                <a:cubicBezTo>
                  <a:pt x="3158" y="1156"/>
                  <a:pt x="3158" y="1156"/>
                  <a:pt x="3159" y="1156"/>
                </a:cubicBezTo>
                <a:cubicBezTo>
                  <a:pt x="3159" y="1156"/>
                  <a:pt x="3159" y="1155"/>
                  <a:pt x="3159" y="1155"/>
                </a:cubicBezTo>
                <a:cubicBezTo>
                  <a:pt x="3159" y="1154"/>
                  <a:pt x="3159" y="1154"/>
                  <a:pt x="3158" y="1153"/>
                </a:cubicBezTo>
                <a:cubicBezTo>
                  <a:pt x="3158" y="1153"/>
                  <a:pt x="3157" y="1153"/>
                  <a:pt x="3156" y="1154"/>
                </a:cubicBezTo>
                <a:cubicBezTo>
                  <a:pt x="3156" y="1154"/>
                  <a:pt x="3157" y="1155"/>
                  <a:pt x="3157" y="1155"/>
                </a:cubicBezTo>
                <a:cubicBezTo>
                  <a:pt x="3157" y="1155"/>
                  <a:pt x="3157" y="1155"/>
                  <a:pt x="3158" y="1155"/>
                </a:cubicBezTo>
                <a:close/>
                <a:moveTo>
                  <a:pt x="3155" y="1162"/>
                </a:moveTo>
                <a:cubicBezTo>
                  <a:pt x="3155" y="1162"/>
                  <a:pt x="3154" y="1162"/>
                  <a:pt x="3154" y="1162"/>
                </a:cubicBezTo>
                <a:cubicBezTo>
                  <a:pt x="3154" y="1161"/>
                  <a:pt x="3154" y="1161"/>
                  <a:pt x="3153" y="1161"/>
                </a:cubicBezTo>
                <a:cubicBezTo>
                  <a:pt x="3153" y="1161"/>
                  <a:pt x="3152" y="1161"/>
                  <a:pt x="3152" y="1161"/>
                </a:cubicBezTo>
                <a:cubicBezTo>
                  <a:pt x="3152" y="1161"/>
                  <a:pt x="3151" y="1160"/>
                  <a:pt x="3151" y="1160"/>
                </a:cubicBezTo>
                <a:cubicBezTo>
                  <a:pt x="3150" y="1160"/>
                  <a:pt x="3150" y="1160"/>
                  <a:pt x="3150" y="1161"/>
                </a:cubicBezTo>
                <a:cubicBezTo>
                  <a:pt x="3150" y="1161"/>
                  <a:pt x="3150" y="1161"/>
                  <a:pt x="3150" y="1161"/>
                </a:cubicBezTo>
                <a:cubicBezTo>
                  <a:pt x="3149" y="1161"/>
                  <a:pt x="3150" y="1162"/>
                  <a:pt x="3150" y="1162"/>
                </a:cubicBezTo>
                <a:cubicBezTo>
                  <a:pt x="3150" y="1162"/>
                  <a:pt x="3150" y="1162"/>
                  <a:pt x="3151" y="1162"/>
                </a:cubicBezTo>
                <a:cubicBezTo>
                  <a:pt x="3151" y="1162"/>
                  <a:pt x="3151" y="1162"/>
                  <a:pt x="3151" y="1162"/>
                </a:cubicBezTo>
                <a:cubicBezTo>
                  <a:pt x="3152" y="1162"/>
                  <a:pt x="3152" y="1163"/>
                  <a:pt x="3152" y="1163"/>
                </a:cubicBezTo>
                <a:cubicBezTo>
                  <a:pt x="3152" y="1164"/>
                  <a:pt x="3152" y="1164"/>
                  <a:pt x="3152" y="1164"/>
                </a:cubicBezTo>
                <a:cubicBezTo>
                  <a:pt x="3152" y="1165"/>
                  <a:pt x="3152" y="1165"/>
                  <a:pt x="3152" y="1165"/>
                </a:cubicBezTo>
                <a:cubicBezTo>
                  <a:pt x="3152" y="1165"/>
                  <a:pt x="3152" y="1165"/>
                  <a:pt x="3152" y="1166"/>
                </a:cubicBezTo>
                <a:cubicBezTo>
                  <a:pt x="3152" y="1166"/>
                  <a:pt x="3152" y="1167"/>
                  <a:pt x="3152" y="1167"/>
                </a:cubicBezTo>
                <a:cubicBezTo>
                  <a:pt x="3152" y="1167"/>
                  <a:pt x="3152" y="1167"/>
                  <a:pt x="3152" y="1168"/>
                </a:cubicBezTo>
                <a:cubicBezTo>
                  <a:pt x="3152" y="1168"/>
                  <a:pt x="3152" y="1168"/>
                  <a:pt x="3152" y="1169"/>
                </a:cubicBezTo>
                <a:cubicBezTo>
                  <a:pt x="3152" y="1170"/>
                  <a:pt x="3152" y="1170"/>
                  <a:pt x="3151" y="1171"/>
                </a:cubicBezTo>
                <a:cubicBezTo>
                  <a:pt x="3151" y="1172"/>
                  <a:pt x="3150" y="1173"/>
                  <a:pt x="3151" y="1174"/>
                </a:cubicBezTo>
                <a:cubicBezTo>
                  <a:pt x="3151" y="1174"/>
                  <a:pt x="3151" y="1176"/>
                  <a:pt x="3151" y="1176"/>
                </a:cubicBezTo>
                <a:cubicBezTo>
                  <a:pt x="3150" y="1176"/>
                  <a:pt x="3150" y="1177"/>
                  <a:pt x="3150" y="1177"/>
                </a:cubicBezTo>
                <a:cubicBezTo>
                  <a:pt x="3150" y="1178"/>
                  <a:pt x="3151" y="1177"/>
                  <a:pt x="3151" y="1177"/>
                </a:cubicBezTo>
                <a:cubicBezTo>
                  <a:pt x="3151" y="1177"/>
                  <a:pt x="3152" y="1177"/>
                  <a:pt x="3152" y="1176"/>
                </a:cubicBezTo>
                <a:cubicBezTo>
                  <a:pt x="3152" y="1176"/>
                  <a:pt x="3152" y="1176"/>
                  <a:pt x="3153" y="1175"/>
                </a:cubicBezTo>
                <a:cubicBezTo>
                  <a:pt x="3153" y="1175"/>
                  <a:pt x="3153" y="1175"/>
                  <a:pt x="3154" y="1175"/>
                </a:cubicBezTo>
                <a:cubicBezTo>
                  <a:pt x="3154" y="1175"/>
                  <a:pt x="3155" y="1175"/>
                  <a:pt x="3155" y="1175"/>
                </a:cubicBezTo>
                <a:cubicBezTo>
                  <a:pt x="3156" y="1175"/>
                  <a:pt x="3157" y="1174"/>
                  <a:pt x="3157" y="1174"/>
                </a:cubicBezTo>
                <a:cubicBezTo>
                  <a:pt x="3158" y="1174"/>
                  <a:pt x="3158" y="1173"/>
                  <a:pt x="3158" y="1173"/>
                </a:cubicBezTo>
                <a:cubicBezTo>
                  <a:pt x="3159" y="1173"/>
                  <a:pt x="3159" y="1173"/>
                  <a:pt x="3159" y="1173"/>
                </a:cubicBezTo>
                <a:cubicBezTo>
                  <a:pt x="3160" y="1173"/>
                  <a:pt x="3160" y="1173"/>
                  <a:pt x="3160" y="1172"/>
                </a:cubicBezTo>
                <a:cubicBezTo>
                  <a:pt x="3160" y="1172"/>
                  <a:pt x="3160" y="1172"/>
                  <a:pt x="3160" y="1172"/>
                </a:cubicBezTo>
                <a:cubicBezTo>
                  <a:pt x="3160" y="1172"/>
                  <a:pt x="3160" y="1171"/>
                  <a:pt x="3160" y="1171"/>
                </a:cubicBezTo>
                <a:cubicBezTo>
                  <a:pt x="3160" y="1171"/>
                  <a:pt x="3160" y="1171"/>
                  <a:pt x="3160" y="1171"/>
                </a:cubicBezTo>
                <a:cubicBezTo>
                  <a:pt x="3161" y="1171"/>
                  <a:pt x="3161" y="1170"/>
                  <a:pt x="3161" y="1170"/>
                </a:cubicBezTo>
                <a:cubicBezTo>
                  <a:pt x="3162" y="1170"/>
                  <a:pt x="3162" y="1170"/>
                  <a:pt x="3162" y="1170"/>
                </a:cubicBezTo>
                <a:cubicBezTo>
                  <a:pt x="3163" y="1170"/>
                  <a:pt x="3163" y="1169"/>
                  <a:pt x="3163" y="1169"/>
                </a:cubicBezTo>
                <a:cubicBezTo>
                  <a:pt x="3163" y="1169"/>
                  <a:pt x="3163" y="1169"/>
                  <a:pt x="3163" y="1169"/>
                </a:cubicBezTo>
                <a:cubicBezTo>
                  <a:pt x="3163" y="1168"/>
                  <a:pt x="3164" y="1169"/>
                  <a:pt x="3164" y="1169"/>
                </a:cubicBezTo>
                <a:cubicBezTo>
                  <a:pt x="3164" y="1168"/>
                  <a:pt x="3164" y="1168"/>
                  <a:pt x="3164" y="1168"/>
                </a:cubicBezTo>
                <a:cubicBezTo>
                  <a:pt x="3164" y="1168"/>
                  <a:pt x="3165" y="1167"/>
                  <a:pt x="3165" y="1167"/>
                </a:cubicBezTo>
                <a:cubicBezTo>
                  <a:pt x="3164" y="1167"/>
                  <a:pt x="3164" y="1167"/>
                  <a:pt x="3164" y="1167"/>
                </a:cubicBezTo>
                <a:cubicBezTo>
                  <a:pt x="3164" y="1168"/>
                  <a:pt x="3164" y="1168"/>
                  <a:pt x="3164" y="1168"/>
                </a:cubicBezTo>
                <a:cubicBezTo>
                  <a:pt x="3163" y="1168"/>
                  <a:pt x="3164" y="1167"/>
                  <a:pt x="3164" y="1167"/>
                </a:cubicBezTo>
                <a:cubicBezTo>
                  <a:pt x="3164" y="1166"/>
                  <a:pt x="3164" y="1166"/>
                  <a:pt x="3164" y="1166"/>
                </a:cubicBezTo>
                <a:cubicBezTo>
                  <a:pt x="3164" y="1166"/>
                  <a:pt x="3164" y="1165"/>
                  <a:pt x="3164" y="1165"/>
                </a:cubicBezTo>
                <a:cubicBezTo>
                  <a:pt x="3164" y="1165"/>
                  <a:pt x="3164" y="1165"/>
                  <a:pt x="3164" y="1165"/>
                </a:cubicBezTo>
                <a:cubicBezTo>
                  <a:pt x="3164" y="1165"/>
                  <a:pt x="3164" y="1164"/>
                  <a:pt x="3164" y="1164"/>
                </a:cubicBezTo>
                <a:cubicBezTo>
                  <a:pt x="3165" y="1164"/>
                  <a:pt x="3165" y="1164"/>
                  <a:pt x="3164" y="1164"/>
                </a:cubicBezTo>
                <a:cubicBezTo>
                  <a:pt x="3164" y="1164"/>
                  <a:pt x="3164" y="1164"/>
                  <a:pt x="3164" y="1164"/>
                </a:cubicBezTo>
                <a:cubicBezTo>
                  <a:pt x="3164" y="1164"/>
                  <a:pt x="3164" y="1164"/>
                  <a:pt x="3164" y="1164"/>
                </a:cubicBezTo>
                <a:cubicBezTo>
                  <a:pt x="3164" y="1164"/>
                  <a:pt x="3164" y="1164"/>
                  <a:pt x="3163" y="1164"/>
                </a:cubicBezTo>
                <a:cubicBezTo>
                  <a:pt x="3163" y="1164"/>
                  <a:pt x="3163" y="1165"/>
                  <a:pt x="3163" y="1165"/>
                </a:cubicBezTo>
                <a:cubicBezTo>
                  <a:pt x="3162" y="1165"/>
                  <a:pt x="3162" y="1165"/>
                  <a:pt x="3162" y="1165"/>
                </a:cubicBezTo>
                <a:cubicBezTo>
                  <a:pt x="3162" y="1165"/>
                  <a:pt x="3161" y="1166"/>
                  <a:pt x="3161" y="1165"/>
                </a:cubicBezTo>
                <a:cubicBezTo>
                  <a:pt x="3161" y="1165"/>
                  <a:pt x="3161" y="1165"/>
                  <a:pt x="3162" y="1165"/>
                </a:cubicBezTo>
                <a:cubicBezTo>
                  <a:pt x="3162" y="1165"/>
                  <a:pt x="3161" y="1164"/>
                  <a:pt x="3161" y="1164"/>
                </a:cubicBezTo>
                <a:cubicBezTo>
                  <a:pt x="3161" y="1164"/>
                  <a:pt x="3161" y="1164"/>
                  <a:pt x="3161" y="1164"/>
                </a:cubicBezTo>
                <a:cubicBezTo>
                  <a:pt x="3161" y="1164"/>
                  <a:pt x="3160" y="1164"/>
                  <a:pt x="3160" y="1164"/>
                </a:cubicBezTo>
                <a:cubicBezTo>
                  <a:pt x="3160" y="1163"/>
                  <a:pt x="3159" y="1163"/>
                  <a:pt x="3159" y="1164"/>
                </a:cubicBezTo>
                <a:cubicBezTo>
                  <a:pt x="3159" y="1164"/>
                  <a:pt x="3159" y="1164"/>
                  <a:pt x="3159" y="1164"/>
                </a:cubicBezTo>
                <a:cubicBezTo>
                  <a:pt x="3158" y="1164"/>
                  <a:pt x="3158" y="1164"/>
                  <a:pt x="3158" y="1165"/>
                </a:cubicBezTo>
                <a:cubicBezTo>
                  <a:pt x="3158" y="1165"/>
                  <a:pt x="3158" y="1165"/>
                  <a:pt x="3158" y="1164"/>
                </a:cubicBezTo>
                <a:cubicBezTo>
                  <a:pt x="3158" y="1164"/>
                  <a:pt x="3157" y="1164"/>
                  <a:pt x="3157" y="1164"/>
                </a:cubicBezTo>
                <a:cubicBezTo>
                  <a:pt x="3157" y="1164"/>
                  <a:pt x="3156" y="1165"/>
                  <a:pt x="3156" y="1164"/>
                </a:cubicBezTo>
                <a:cubicBezTo>
                  <a:pt x="3156" y="1164"/>
                  <a:pt x="3157" y="1164"/>
                  <a:pt x="3157" y="1164"/>
                </a:cubicBezTo>
                <a:cubicBezTo>
                  <a:pt x="3157" y="1163"/>
                  <a:pt x="3156" y="1163"/>
                  <a:pt x="3156" y="1163"/>
                </a:cubicBezTo>
                <a:cubicBezTo>
                  <a:pt x="3156" y="1162"/>
                  <a:pt x="3155" y="1162"/>
                  <a:pt x="3155" y="1162"/>
                </a:cubicBezTo>
                <a:close/>
                <a:moveTo>
                  <a:pt x="3166" y="1152"/>
                </a:moveTo>
                <a:cubicBezTo>
                  <a:pt x="3166" y="1152"/>
                  <a:pt x="3166" y="1152"/>
                  <a:pt x="3165" y="1152"/>
                </a:cubicBezTo>
                <a:cubicBezTo>
                  <a:pt x="3165" y="1152"/>
                  <a:pt x="3165" y="1154"/>
                  <a:pt x="3165" y="1154"/>
                </a:cubicBezTo>
                <a:cubicBezTo>
                  <a:pt x="3166" y="1154"/>
                  <a:pt x="3166" y="1154"/>
                  <a:pt x="3166" y="1155"/>
                </a:cubicBezTo>
                <a:cubicBezTo>
                  <a:pt x="3166" y="1155"/>
                  <a:pt x="3166" y="1155"/>
                  <a:pt x="3165" y="1155"/>
                </a:cubicBezTo>
                <a:cubicBezTo>
                  <a:pt x="3165" y="1155"/>
                  <a:pt x="3165" y="1155"/>
                  <a:pt x="3165" y="1155"/>
                </a:cubicBezTo>
                <a:cubicBezTo>
                  <a:pt x="3165" y="1155"/>
                  <a:pt x="3165" y="1155"/>
                  <a:pt x="3165" y="1156"/>
                </a:cubicBezTo>
                <a:cubicBezTo>
                  <a:pt x="3165" y="1156"/>
                  <a:pt x="3165" y="1157"/>
                  <a:pt x="3165" y="1157"/>
                </a:cubicBezTo>
                <a:cubicBezTo>
                  <a:pt x="3165" y="1156"/>
                  <a:pt x="3166" y="1156"/>
                  <a:pt x="3166" y="1156"/>
                </a:cubicBezTo>
                <a:cubicBezTo>
                  <a:pt x="3166" y="1156"/>
                  <a:pt x="3165" y="1157"/>
                  <a:pt x="3165" y="1157"/>
                </a:cubicBezTo>
                <a:cubicBezTo>
                  <a:pt x="3165" y="1158"/>
                  <a:pt x="3165" y="1158"/>
                  <a:pt x="3165" y="1158"/>
                </a:cubicBezTo>
                <a:cubicBezTo>
                  <a:pt x="3165" y="1158"/>
                  <a:pt x="3165" y="1159"/>
                  <a:pt x="3165" y="1159"/>
                </a:cubicBezTo>
                <a:cubicBezTo>
                  <a:pt x="3165" y="1159"/>
                  <a:pt x="3164" y="1160"/>
                  <a:pt x="3164" y="1160"/>
                </a:cubicBezTo>
                <a:cubicBezTo>
                  <a:pt x="3165" y="1160"/>
                  <a:pt x="3166" y="1159"/>
                  <a:pt x="3166" y="1158"/>
                </a:cubicBezTo>
                <a:cubicBezTo>
                  <a:pt x="3166" y="1158"/>
                  <a:pt x="3166" y="1158"/>
                  <a:pt x="3167" y="1158"/>
                </a:cubicBezTo>
                <a:cubicBezTo>
                  <a:pt x="3167" y="1158"/>
                  <a:pt x="3167" y="1157"/>
                  <a:pt x="3167" y="1157"/>
                </a:cubicBezTo>
                <a:cubicBezTo>
                  <a:pt x="3168" y="1157"/>
                  <a:pt x="3168" y="1156"/>
                  <a:pt x="3168" y="1157"/>
                </a:cubicBezTo>
                <a:cubicBezTo>
                  <a:pt x="3169" y="1157"/>
                  <a:pt x="3169" y="1157"/>
                  <a:pt x="3169" y="1157"/>
                </a:cubicBezTo>
                <a:cubicBezTo>
                  <a:pt x="3169" y="1157"/>
                  <a:pt x="3169" y="1158"/>
                  <a:pt x="3170" y="1158"/>
                </a:cubicBezTo>
                <a:cubicBezTo>
                  <a:pt x="3170" y="1158"/>
                  <a:pt x="3170" y="1158"/>
                  <a:pt x="3170" y="1159"/>
                </a:cubicBezTo>
                <a:cubicBezTo>
                  <a:pt x="3170" y="1159"/>
                  <a:pt x="3171" y="1159"/>
                  <a:pt x="3171" y="1159"/>
                </a:cubicBezTo>
                <a:cubicBezTo>
                  <a:pt x="3171" y="1160"/>
                  <a:pt x="3171" y="1160"/>
                  <a:pt x="3171" y="1160"/>
                </a:cubicBezTo>
                <a:cubicBezTo>
                  <a:pt x="3172" y="1160"/>
                  <a:pt x="3172" y="1160"/>
                  <a:pt x="3173" y="1161"/>
                </a:cubicBezTo>
                <a:cubicBezTo>
                  <a:pt x="3173" y="1161"/>
                  <a:pt x="3174" y="1161"/>
                  <a:pt x="3174" y="1162"/>
                </a:cubicBezTo>
                <a:cubicBezTo>
                  <a:pt x="3174" y="1162"/>
                  <a:pt x="3174" y="1162"/>
                  <a:pt x="3175" y="1162"/>
                </a:cubicBezTo>
                <a:cubicBezTo>
                  <a:pt x="3175" y="1162"/>
                  <a:pt x="3174" y="1162"/>
                  <a:pt x="3174" y="1162"/>
                </a:cubicBezTo>
                <a:cubicBezTo>
                  <a:pt x="3174" y="1161"/>
                  <a:pt x="3175" y="1161"/>
                  <a:pt x="3174" y="1161"/>
                </a:cubicBezTo>
                <a:cubicBezTo>
                  <a:pt x="3174" y="1160"/>
                  <a:pt x="3174" y="1160"/>
                  <a:pt x="3174" y="1159"/>
                </a:cubicBezTo>
                <a:cubicBezTo>
                  <a:pt x="3174" y="1159"/>
                  <a:pt x="3174" y="1159"/>
                  <a:pt x="3174" y="1158"/>
                </a:cubicBezTo>
                <a:cubicBezTo>
                  <a:pt x="3174" y="1158"/>
                  <a:pt x="3173" y="1157"/>
                  <a:pt x="3173" y="1157"/>
                </a:cubicBezTo>
                <a:cubicBezTo>
                  <a:pt x="3173" y="1157"/>
                  <a:pt x="3172" y="1156"/>
                  <a:pt x="3172" y="1156"/>
                </a:cubicBezTo>
                <a:cubicBezTo>
                  <a:pt x="3172" y="1156"/>
                  <a:pt x="3172" y="1156"/>
                  <a:pt x="3172" y="1156"/>
                </a:cubicBezTo>
                <a:cubicBezTo>
                  <a:pt x="3172" y="1156"/>
                  <a:pt x="3172" y="1156"/>
                  <a:pt x="3172" y="1157"/>
                </a:cubicBezTo>
                <a:cubicBezTo>
                  <a:pt x="3171" y="1157"/>
                  <a:pt x="3170" y="1155"/>
                  <a:pt x="3170" y="1155"/>
                </a:cubicBezTo>
                <a:cubicBezTo>
                  <a:pt x="3170" y="1155"/>
                  <a:pt x="3170" y="1155"/>
                  <a:pt x="3169" y="1155"/>
                </a:cubicBezTo>
                <a:cubicBezTo>
                  <a:pt x="3169" y="1155"/>
                  <a:pt x="3169" y="1154"/>
                  <a:pt x="3169" y="1154"/>
                </a:cubicBezTo>
                <a:cubicBezTo>
                  <a:pt x="3169" y="1154"/>
                  <a:pt x="3169" y="1154"/>
                  <a:pt x="3168" y="1154"/>
                </a:cubicBezTo>
                <a:cubicBezTo>
                  <a:pt x="3168" y="1154"/>
                  <a:pt x="3168" y="1153"/>
                  <a:pt x="3168" y="1153"/>
                </a:cubicBezTo>
                <a:cubicBezTo>
                  <a:pt x="3167" y="1153"/>
                  <a:pt x="3167" y="1153"/>
                  <a:pt x="3167" y="1153"/>
                </a:cubicBezTo>
                <a:cubicBezTo>
                  <a:pt x="3167" y="1153"/>
                  <a:pt x="3166" y="1154"/>
                  <a:pt x="3166" y="1154"/>
                </a:cubicBezTo>
                <a:cubicBezTo>
                  <a:pt x="3166" y="1154"/>
                  <a:pt x="3167" y="1153"/>
                  <a:pt x="3167" y="1153"/>
                </a:cubicBezTo>
                <a:cubicBezTo>
                  <a:pt x="3167" y="1153"/>
                  <a:pt x="3166" y="1153"/>
                  <a:pt x="3166" y="1152"/>
                </a:cubicBezTo>
                <a:close/>
                <a:moveTo>
                  <a:pt x="3134" y="1225"/>
                </a:moveTo>
                <a:cubicBezTo>
                  <a:pt x="3134" y="1225"/>
                  <a:pt x="3134" y="1225"/>
                  <a:pt x="3134" y="1226"/>
                </a:cubicBezTo>
                <a:cubicBezTo>
                  <a:pt x="3134" y="1226"/>
                  <a:pt x="3135" y="1226"/>
                  <a:pt x="3135" y="1225"/>
                </a:cubicBezTo>
                <a:cubicBezTo>
                  <a:pt x="3135" y="1225"/>
                  <a:pt x="3135" y="1225"/>
                  <a:pt x="3135" y="1224"/>
                </a:cubicBezTo>
                <a:cubicBezTo>
                  <a:pt x="3135" y="1224"/>
                  <a:pt x="3135" y="1224"/>
                  <a:pt x="3135" y="1224"/>
                </a:cubicBezTo>
                <a:cubicBezTo>
                  <a:pt x="3135" y="1223"/>
                  <a:pt x="3135" y="1225"/>
                  <a:pt x="3134" y="1225"/>
                </a:cubicBezTo>
                <a:close/>
                <a:moveTo>
                  <a:pt x="3138" y="1233"/>
                </a:moveTo>
                <a:cubicBezTo>
                  <a:pt x="3138" y="1234"/>
                  <a:pt x="3138" y="1234"/>
                  <a:pt x="3138" y="1234"/>
                </a:cubicBezTo>
                <a:cubicBezTo>
                  <a:pt x="3137" y="1234"/>
                  <a:pt x="3137" y="1234"/>
                  <a:pt x="3137" y="1233"/>
                </a:cubicBezTo>
                <a:cubicBezTo>
                  <a:pt x="3137" y="1233"/>
                  <a:pt x="3137" y="1234"/>
                  <a:pt x="3137" y="1234"/>
                </a:cubicBezTo>
                <a:cubicBezTo>
                  <a:pt x="3137" y="1235"/>
                  <a:pt x="3138" y="1234"/>
                  <a:pt x="3138" y="1234"/>
                </a:cubicBezTo>
                <a:cubicBezTo>
                  <a:pt x="3138" y="1234"/>
                  <a:pt x="3138" y="1234"/>
                  <a:pt x="3139" y="1234"/>
                </a:cubicBezTo>
                <a:cubicBezTo>
                  <a:pt x="3139" y="1234"/>
                  <a:pt x="3139" y="1234"/>
                  <a:pt x="3138" y="1233"/>
                </a:cubicBezTo>
                <a:cubicBezTo>
                  <a:pt x="3138" y="1233"/>
                  <a:pt x="3138" y="1233"/>
                  <a:pt x="3138" y="1233"/>
                </a:cubicBezTo>
                <a:close/>
                <a:moveTo>
                  <a:pt x="3171" y="1167"/>
                </a:moveTo>
                <a:cubicBezTo>
                  <a:pt x="3170" y="1167"/>
                  <a:pt x="3170" y="1168"/>
                  <a:pt x="3170" y="1168"/>
                </a:cubicBezTo>
                <a:cubicBezTo>
                  <a:pt x="3170" y="1168"/>
                  <a:pt x="3171" y="1168"/>
                  <a:pt x="3171" y="1169"/>
                </a:cubicBezTo>
                <a:cubicBezTo>
                  <a:pt x="3171" y="1169"/>
                  <a:pt x="3171" y="1169"/>
                  <a:pt x="3171" y="1169"/>
                </a:cubicBezTo>
                <a:cubicBezTo>
                  <a:pt x="3172" y="1169"/>
                  <a:pt x="3172" y="1169"/>
                  <a:pt x="3172" y="1169"/>
                </a:cubicBezTo>
                <a:cubicBezTo>
                  <a:pt x="3172" y="1168"/>
                  <a:pt x="3172" y="1168"/>
                  <a:pt x="3172" y="1168"/>
                </a:cubicBezTo>
                <a:cubicBezTo>
                  <a:pt x="3171" y="1168"/>
                  <a:pt x="3171" y="1168"/>
                  <a:pt x="3171" y="1168"/>
                </a:cubicBezTo>
                <a:cubicBezTo>
                  <a:pt x="3171" y="1168"/>
                  <a:pt x="3171" y="1168"/>
                  <a:pt x="3171" y="1167"/>
                </a:cubicBezTo>
                <a:cubicBezTo>
                  <a:pt x="3171" y="1167"/>
                  <a:pt x="3171" y="1167"/>
                  <a:pt x="3171" y="1167"/>
                </a:cubicBezTo>
                <a:close/>
                <a:moveTo>
                  <a:pt x="3139" y="1232"/>
                </a:moveTo>
                <a:cubicBezTo>
                  <a:pt x="3139" y="1231"/>
                  <a:pt x="3139" y="1231"/>
                  <a:pt x="3138" y="1231"/>
                </a:cubicBezTo>
                <a:cubicBezTo>
                  <a:pt x="3138" y="1232"/>
                  <a:pt x="3138" y="1232"/>
                  <a:pt x="3138" y="1232"/>
                </a:cubicBezTo>
                <a:cubicBezTo>
                  <a:pt x="3138" y="1232"/>
                  <a:pt x="3138" y="1232"/>
                  <a:pt x="3137" y="1232"/>
                </a:cubicBezTo>
                <a:cubicBezTo>
                  <a:pt x="3137" y="1233"/>
                  <a:pt x="3138" y="1232"/>
                  <a:pt x="3138" y="1232"/>
                </a:cubicBezTo>
                <a:cubicBezTo>
                  <a:pt x="3139" y="1232"/>
                  <a:pt x="3139" y="1232"/>
                  <a:pt x="3139" y="1232"/>
                </a:cubicBezTo>
                <a:close/>
                <a:moveTo>
                  <a:pt x="3148" y="1137"/>
                </a:moveTo>
                <a:cubicBezTo>
                  <a:pt x="3148" y="1137"/>
                  <a:pt x="3149" y="1137"/>
                  <a:pt x="3149" y="1137"/>
                </a:cubicBezTo>
                <a:cubicBezTo>
                  <a:pt x="3149" y="1137"/>
                  <a:pt x="3148" y="1137"/>
                  <a:pt x="3148" y="1137"/>
                </a:cubicBezTo>
                <a:close/>
                <a:moveTo>
                  <a:pt x="3144" y="1228"/>
                </a:moveTo>
                <a:cubicBezTo>
                  <a:pt x="3144" y="1229"/>
                  <a:pt x="3143" y="1228"/>
                  <a:pt x="3143" y="1228"/>
                </a:cubicBezTo>
                <a:cubicBezTo>
                  <a:pt x="3142" y="1228"/>
                  <a:pt x="3142" y="1229"/>
                  <a:pt x="3142" y="1228"/>
                </a:cubicBezTo>
                <a:cubicBezTo>
                  <a:pt x="3142" y="1228"/>
                  <a:pt x="3141" y="1227"/>
                  <a:pt x="3141" y="1227"/>
                </a:cubicBezTo>
                <a:cubicBezTo>
                  <a:pt x="3140" y="1227"/>
                  <a:pt x="3140" y="1228"/>
                  <a:pt x="3140" y="1228"/>
                </a:cubicBezTo>
                <a:cubicBezTo>
                  <a:pt x="3139" y="1228"/>
                  <a:pt x="3139" y="1228"/>
                  <a:pt x="3138" y="1229"/>
                </a:cubicBezTo>
                <a:cubicBezTo>
                  <a:pt x="3138" y="1229"/>
                  <a:pt x="3138" y="1229"/>
                  <a:pt x="3139" y="1230"/>
                </a:cubicBezTo>
                <a:cubicBezTo>
                  <a:pt x="3139" y="1230"/>
                  <a:pt x="3139" y="1230"/>
                  <a:pt x="3139" y="1230"/>
                </a:cubicBezTo>
                <a:cubicBezTo>
                  <a:pt x="3140" y="1229"/>
                  <a:pt x="3140" y="1229"/>
                  <a:pt x="3140" y="1229"/>
                </a:cubicBezTo>
                <a:cubicBezTo>
                  <a:pt x="3140" y="1229"/>
                  <a:pt x="3140" y="1230"/>
                  <a:pt x="3141" y="1230"/>
                </a:cubicBezTo>
                <a:cubicBezTo>
                  <a:pt x="3141" y="1230"/>
                  <a:pt x="3141" y="1230"/>
                  <a:pt x="3141" y="1229"/>
                </a:cubicBezTo>
                <a:cubicBezTo>
                  <a:pt x="3142" y="1229"/>
                  <a:pt x="3142" y="1229"/>
                  <a:pt x="3142" y="1229"/>
                </a:cubicBezTo>
                <a:cubicBezTo>
                  <a:pt x="3143" y="1229"/>
                  <a:pt x="3142" y="1230"/>
                  <a:pt x="3143" y="1230"/>
                </a:cubicBezTo>
                <a:cubicBezTo>
                  <a:pt x="3143" y="1230"/>
                  <a:pt x="3143" y="1230"/>
                  <a:pt x="3143" y="1230"/>
                </a:cubicBezTo>
                <a:cubicBezTo>
                  <a:pt x="3143" y="1230"/>
                  <a:pt x="3144" y="1230"/>
                  <a:pt x="3144" y="1229"/>
                </a:cubicBezTo>
                <a:cubicBezTo>
                  <a:pt x="3144" y="1229"/>
                  <a:pt x="3145" y="1229"/>
                  <a:pt x="3145" y="1229"/>
                </a:cubicBezTo>
                <a:cubicBezTo>
                  <a:pt x="3145" y="1229"/>
                  <a:pt x="3144" y="1229"/>
                  <a:pt x="3145" y="1228"/>
                </a:cubicBezTo>
                <a:cubicBezTo>
                  <a:pt x="3145" y="1228"/>
                  <a:pt x="3145" y="1228"/>
                  <a:pt x="3145" y="1228"/>
                </a:cubicBezTo>
                <a:cubicBezTo>
                  <a:pt x="3145" y="1228"/>
                  <a:pt x="3144" y="1228"/>
                  <a:pt x="3144" y="1228"/>
                </a:cubicBezTo>
                <a:close/>
                <a:moveTo>
                  <a:pt x="3146" y="1153"/>
                </a:moveTo>
                <a:cubicBezTo>
                  <a:pt x="3146" y="1153"/>
                  <a:pt x="3146" y="1153"/>
                  <a:pt x="3146" y="1152"/>
                </a:cubicBezTo>
                <a:cubicBezTo>
                  <a:pt x="3146" y="1152"/>
                  <a:pt x="3146" y="1152"/>
                  <a:pt x="3146" y="1151"/>
                </a:cubicBezTo>
                <a:cubicBezTo>
                  <a:pt x="3146" y="1151"/>
                  <a:pt x="3145" y="1151"/>
                  <a:pt x="3145" y="1150"/>
                </a:cubicBezTo>
                <a:cubicBezTo>
                  <a:pt x="3145" y="1150"/>
                  <a:pt x="3145" y="1150"/>
                  <a:pt x="3145" y="1149"/>
                </a:cubicBezTo>
                <a:cubicBezTo>
                  <a:pt x="3145" y="1149"/>
                  <a:pt x="3145" y="1149"/>
                  <a:pt x="3145" y="1149"/>
                </a:cubicBezTo>
                <a:cubicBezTo>
                  <a:pt x="3145" y="1149"/>
                  <a:pt x="3146" y="1148"/>
                  <a:pt x="3146" y="1148"/>
                </a:cubicBezTo>
                <a:cubicBezTo>
                  <a:pt x="3146" y="1148"/>
                  <a:pt x="3145" y="1148"/>
                  <a:pt x="3145" y="1148"/>
                </a:cubicBezTo>
                <a:cubicBezTo>
                  <a:pt x="3145" y="1147"/>
                  <a:pt x="3146" y="1147"/>
                  <a:pt x="3146" y="1147"/>
                </a:cubicBezTo>
                <a:cubicBezTo>
                  <a:pt x="3146" y="1147"/>
                  <a:pt x="3146" y="1147"/>
                  <a:pt x="3146" y="1146"/>
                </a:cubicBezTo>
                <a:cubicBezTo>
                  <a:pt x="3146" y="1146"/>
                  <a:pt x="3146" y="1145"/>
                  <a:pt x="3146" y="1145"/>
                </a:cubicBezTo>
                <a:cubicBezTo>
                  <a:pt x="3146" y="1145"/>
                  <a:pt x="3146" y="1146"/>
                  <a:pt x="3145" y="1146"/>
                </a:cubicBezTo>
                <a:cubicBezTo>
                  <a:pt x="3145" y="1146"/>
                  <a:pt x="3145" y="1146"/>
                  <a:pt x="3145" y="1145"/>
                </a:cubicBezTo>
                <a:cubicBezTo>
                  <a:pt x="3145" y="1145"/>
                  <a:pt x="3145" y="1145"/>
                  <a:pt x="3144" y="1144"/>
                </a:cubicBezTo>
                <a:cubicBezTo>
                  <a:pt x="3144" y="1144"/>
                  <a:pt x="3144" y="1144"/>
                  <a:pt x="3143" y="1144"/>
                </a:cubicBezTo>
                <a:cubicBezTo>
                  <a:pt x="3143" y="1143"/>
                  <a:pt x="3143" y="1143"/>
                  <a:pt x="3143" y="1143"/>
                </a:cubicBezTo>
                <a:cubicBezTo>
                  <a:pt x="3142" y="1142"/>
                  <a:pt x="3141" y="1143"/>
                  <a:pt x="3140" y="1143"/>
                </a:cubicBezTo>
                <a:cubicBezTo>
                  <a:pt x="3140" y="1142"/>
                  <a:pt x="3140" y="1141"/>
                  <a:pt x="3139" y="1142"/>
                </a:cubicBezTo>
                <a:cubicBezTo>
                  <a:pt x="3138" y="1142"/>
                  <a:pt x="3138" y="1142"/>
                  <a:pt x="3137" y="1142"/>
                </a:cubicBezTo>
                <a:cubicBezTo>
                  <a:pt x="3136" y="1142"/>
                  <a:pt x="3136" y="1142"/>
                  <a:pt x="3135" y="1142"/>
                </a:cubicBezTo>
                <a:cubicBezTo>
                  <a:pt x="3134" y="1142"/>
                  <a:pt x="3134" y="1142"/>
                  <a:pt x="3133" y="1142"/>
                </a:cubicBezTo>
                <a:cubicBezTo>
                  <a:pt x="3133" y="1142"/>
                  <a:pt x="3133" y="1142"/>
                  <a:pt x="3132" y="1142"/>
                </a:cubicBezTo>
                <a:cubicBezTo>
                  <a:pt x="3132" y="1142"/>
                  <a:pt x="3132" y="1143"/>
                  <a:pt x="3133" y="1143"/>
                </a:cubicBezTo>
                <a:cubicBezTo>
                  <a:pt x="3133" y="1143"/>
                  <a:pt x="3133" y="1142"/>
                  <a:pt x="3134" y="1143"/>
                </a:cubicBezTo>
                <a:cubicBezTo>
                  <a:pt x="3134" y="1143"/>
                  <a:pt x="3134" y="1144"/>
                  <a:pt x="3135" y="1145"/>
                </a:cubicBezTo>
                <a:cubicBezTo>
                  <a:pt x="3135" y="1145"/>
                  <a:pt x="3135" y="1145"/>
                  <a:pt x="3135" y="1145"/>
                </a:cubicBezTo>
                <a:cubicBezTo>
                  <a:pt x="3136" y="1145"/>
                  <a:pt x="3136" y="1146"/>
                  <a:pt x="3136" y="1146"/>
                </a:cubicBezTo>
                <a:cubicBezTo>
                  <a:pt x="3137" y="1146"/>
                  <a:pt x="3137" y="1147"/>
                  <a:pt x="3137" y="1148"/>
                </a:cubicBezTo>
                <a:cubicBezTo>
                  <a:pt x="3137" y="1148"/>
                  <a:pt x="3138" y="1149"/>
                  <a:pt x="3138" y="1149"/>
                </a:cubicBezTo>
                <a:cubicBezTo>
                  <a:pt x="3138" y="1149"/>
                  <a:pt x="3137" y="1149"/>
                  <a:pt x="3137" y="1149"/>
                </a:cubicBezTo>
                <a:cubicBezTo>
                  <a:pt x="3137" y="1150"/>
                  <a:pt x="3138" y="1150"/>
                  <a:pt x="3138" y="1150"/>
                </a:cubicBezTo>
                <a:cubicBezTo>
                  <a:pt x="3138" y="1150"/>
                  <a:pt x="3138" y="1151"/>
                  <a:pt x="3138" y="1151"/>
                </a:cubicBezTo>
                <a:cubicBezTo>
                  <a:pt x="3139" y="1151"/>
                  <a:pt x="3139" y="1151"/>
                  <a:pt x="3139" y="1152"/>
                </a:cubicBezTo>
                <a:cubicBezTo>
                  <a:pt x="3139" y="1152"/>
                  <a:pt x="3139" y="1153"/>
                  <a:pt x="3139" y="1153"/>
                </a:cubicBezTo>
                <a:cubicBezTo>
                  <a:pt x="3139" y="1153"/>
                  <a:pt x="3139" y="1154"/>
                  <a:pt x="3140" y="1154"/>
                </a:cubicBezTo>
                <a:cubicBezTo>
                  <a:pt x="3140" y="1154"/>
                  <a:pt x="3140" y="1154"/>
                  <a:pt x="3140" y="1155"/>
                </a:cubicBezTo>
                <a:cubicBezTo>
                  <a:pt x="3141" y="1155"/>
                  <a:pt x="3141" y="1155"/>
                  <a:pt x="3141" y="1155"/>
                </a:cubicBezTo>
                <a:cubicBezTo>
                  <a:pt x="3141" y="1156"/>
                  <a:pt x="3141" y="1156"/>
                  <a:pt x="3142" y="1156"/>
                </a:cubicBezTo>
                <a:cubicBezTo>
                  <a:pt x="3142" y="1156"/>
                  <a:pt x="3142" y="1156"/>
                  <a:pt x="3142" y="1156"/>
                </a:cubicBezTo>
                <a:cubicBezTo>
                  <a:pt x="3142" y="1156"/>
                  <a:pt x="3143" y="1157"/>
                  <a:pt x="3143" y="1157"/>
                </a:cubicBezTo>
                <a:cubicBezTo>
                  <a:pt x="3143" y="1156"/>
                  <a:pt x="3143" y="1156"/>
                  <a:pt x="3144" y="1156"/>
                </a:cubicBezTo>
                <a:cubicBezTo>
                  <a:pt x="3144" y="1156"/>
                  <a:pt x="3144" y="1156"/>
                  <a:pt x="3144" y="1156"/>
                </a:cubicBezTo>
                <a:cubicBezTo>
                  <a:pt x="3144" y="1156"/>
                  <a:pt x="3144" y="1155"/>
                  <a:pt x="3144" y="1155"/>
                </a:cubicBezTo>
                <a:cubicBezTo>
                  <a:pt x="3145" y="1155"/>
                  <a:pt x="3145" y="1155"/>
                  <a:pt x="3145" y="1155"/>
                </a:cubicBezTo>
                <a:cubicBezTo>
                  <a:pt x="3145" y="1154"/>
                  <a:pt x="3145" y="1154"/>
                  <a:pt x="3145" y="1153"/>
                </a:cubicBezTo>
                <a:cubicBezTo>
                  <a:pt x="3145" y="1153"/>
                  <a:pt x="3145" y="1153"/>
                  <a:pt x="3146" y="1153"/>
                </a:cubicBezTo>
                <a:close/>
                <a:moveTo>
                  <a:pt x="3140" y="1173"/>
                </a:moveTo>
                <a:cubicBezTo>
                  <a:pt x="3139" y="1173"/>
                  <a:pt x="3140" y="1173"/>
                  <a:pt x="3140" y="1173"/>
                </a:cubicBezTo>
                <a:cubicBezTo>
                  <a:pt x="3141" y="1173"/>
                  <a:pt x="3141" y="1173"/>
                  <a:pt x="3141" y="1173"/>
                </a:cubicBezTo>
                <a:cubicBezTo>
                  <a:pt x="3141" y="1173"/>
                  <a:pt x="3141" y="1171"/>
                  <a:pt x="3141" y="1172"/>
                </a:cubicBezTo>
                <a:cubicBezTo>
                  <a:pt x="3141" y="1172"/>
                  <a:pt x="3141" y="1172"/>
                  <a:pt x="3140" y="1172"/>
                </a:cubicBezTo>
                <a:cubicBezTo>
                  <a:pt x="3140" y="1172"/>
                  <a:pt x="3140" y="1172"/>
                  <a:pt x="3140" y="1172"/>
                </a:cubicBezTo>
                <a:cubicBezTo>
                  <a:pt x="3140" y="1172"/>
                  <a:pt x="3140" y="1173"/>
                  <a:pt x="3140" y="1173"/>
                </a:cubicBezTo>
                <a:close/>
                <a:moveTo>
                  <a:pt x="3126" y="1177"/>
                </a:moveTo>
                <a:cubicBezTo>
                  <a:pt x="3127" y="1177"/>
                  <a:pt x="3127" y="1177"/>
                  <a:pt x="3127" y="1177"/>
                </a:cubicBezTo>
                <a:cubicBezTo>
                  <a:pt x="3127" y="1176"/>
                  <a:pt x="3127" y="1177"/>
                  <a:pt x="3127" y="1177"/>
                </a:cubicBezTo>
                <a:cubicBezTo>
                  <a:pt x="3128" y="1177"/>
                  <a:pt x="3128" y="1176"/>
                  <a:pt x="3128" y="1176"/>
                </a:cubicBezTo>
                <a:cubicBezTo>
                  <a:pt x="3128" y="1176"/>
                  <a:pt x="3128" y="1176"/>
                  <a:pt x="3128" y="1176"/>
                </a:cubicBezTo>
                <a:cubicBezTo>
                  <a:pt x="3128" y="1176"/>
                  <a:pt x="3129" y="1176"/>
                  <a:pt x="3129" y="1176"/>
                </a:cubicBezTo>
                <a:cubicBezTo>
                  <a:pt x="3129" y="1175"/>
                  <a:pt x="3128" y="1175"/>
                  <a:pt x="3128" y="1175"/>
                </a:cubicBezTo>
                <a:cubicBezTo>
                  <a:pt x="3128" y="1175"/>
                  <a:pt x="3127" y="1175"/>
                  <a:pt x="3127" y="1175"/>
                </a:cubicBezTo>
                <a:cubicBezTo>
                  <a:pt x="3127" y="1174"/>
                  <a:pt x="3127" y="1175"/>
                  <a:pt x="3127" y="1175"/>
                </a:cubicBezTo>
                <a:cubicBezTo>
                  <a:pt x="3127" y="1175"/>
                  <a:pt x="3126" y="1176"/>
                  <a:pt x="3126" y="1176"/>
                </a:cubicBezTo>
                <a:cubicBezTo>
                  <a:pt x="3126" y="1176"/>
                  <a:pt x="3126" y="1176"/>
                  <a:pt x="3126" y="1176"/>
                </a:cubicBezTo>
                <a:cubicBezTo>
                  <a:pt x="3126" y="1176"/>
                  <a:pt x="3126" y="1176"/>
                  <a:pt x="3126" y="1177"/>
                </a:cubicBezTo>
                <a:cubicBezTo>
                  <a:pt x="3126" y="1177"/>
                  <a:pt x="3126" y="1177"/>
                  <a:pt x="3126" y="1177"/>
                </a:cubicBezTo>
                <a:close/>
                <a:moveTo>
                  <a:pt x="3128" y="1159"/>
                </a:moveTo>
                <a:cubicBezTo>
                  <a:pt x="3128" y="1159"/>
                  <a:pt x="3128" y="1160"/>
                  <a:pt x="3128" y="1159"/>
                </a:cubicBezTo>
                <a:cubicBezTo>
                  <a:pt x="3128" y="1159"/>
                  <a:pt x="3127" y="1159"/>
                  <a:pt x="3127" y="1159"/>
                </a:cubicBezTo>
                <a:cubicBezTo>
                  <a:pt x="3127" y="1159"/>
                  <a:pt x="3127" y="1159"/>
                  <a:pt x="3127" y="1160"/>
                </a:cubicBezTo>
                <a:cubicBezTo>
                  <a:pt x="3127" y="1160"/>
                  <a:pt x="3127" y="1159"/>
                  <a:pt x="3127" y="1159"/>
                </a:cubicBezTo>
                <a:cubicBezTo>
                  <a:pt x="3127" y="1160"/>
                  <a:pt x="3127" y="1160"/>
                  <a:pt x="3127" y="1160"/>
                </a:cubicBezTo>
                <a:cubicBezTo>
                  <a:pt x="3127" y="1161"/>
                  <a:pt x="3128" y="1161"/>
                  <a:pt x="3128" y="1161"/>
                </a:cubicBezTo>
                <a:cubicBezTo>
                  <a:pt x="3128" y="1161"/>
                  <a:pt x="3128" y="1161"/>
                  <a:pt x="3128" y="1161"/>
                </a:cubicBezTo>
                <a:cubicBezTo>
                  <a:pt x="3128" y="1162"/>
                  <a:pt x="3128" y="1161"/>
                  <a:pt x="3129" y="1162"/>
                </a:cubicBezTo>
                <a:cubicBezTo>
                  <a:pt x="3129" y="1162"/>
                  <a:pt x="3128" y="1162"/>
                  <a:pt x="3128" y="1162"/>
                </a:cubicBezTo>
                <a:cubicBezTo>
                  <a:pt x="3128" y="1162"/>
                  <a:pt x="3128" y="1162"/>
                  <a:pt x="3128" y="1163"/>
                </a:cubicBezTo>
                <a:cubicBezTo>
                  <a:pt x="3128" y="1163"/>
                  <a:pt x="3128" y="1163"/>
                  <a:pt x="3128" y="1163"/>
                </a:cubicBezTo>
                <a:cubicBezTo>
                  <a:pt x="3128" y="1163"/>
                  <a:pt x="3128" y="1164"/>
                  <a:pt x="3128" y="1163"/>
                </a:cubicBezTo>
                <a:cubicBezTo>
                  <a:pt x="3128" y="1163"/>
                  <a:pt x="3128" y="1163"/>
                  <a:pt x="3129" y="1163"/>
                </a:cubicBezTo>
                <a:cubicBezTo>
                  <a:pt x="3129" y="1163"/>
                  <a:pt x="3129" y="1163"/>
                  <a:pt x="3129" y="1162"/>
                </a:cubicBezTo>
                <a:cubicBezTo>
                  <a:pt x="3130" y="1162"/>
                  <a:pt x="3129" y="1162"/>
                  <a:pt x="3129" y="1162"/>
                </a:cubicBezTo>
                <a:cubicBezTo>
                  <a:pt x="3130" y="1161"/>
                  <a:pt x="3129" y="1161"/>
                  <a:pt x="3129" y="1161"/>
                </a:cubicBezTo>
                <a:cubicBezTo>
                  <a:pt x="3129" y="1161"/>
                  <a:pt x="3130" y="1161"/>
                  <a:pt x="3130" y="1161"/>
                </a:cubicBezTo>
                <a:cubicBezTo>
                  <a:pt x="3130" y="1161"/>
                  <a:pt x="3129" y="1161"/>
                  <a:pt x="3129" y="1160"/>
                </a:cubicBezTo>
                <a:cubicBezTo>
                  <a:pt x="3129" y="1160"/>
                  <a:pt x="3129" y="1160"/>
                  <a:pt x="3129" y="1160"/>
                </a:cubicBezTo>
                <a:cubicBezTo>
                  <a:pt x="3129" y="1160"/>
                  <a:pt x="3129" y="1160"/>
                  <a:pt x="3128" y="1160"/>
                </a:cubicBezTo>
                <a:cubicBezTo>
                  <a:pt x="3128" y="1160"/>
                  <a:pt x="3128" y="1160"/>
                  <a:pt x="3129" y="1160"/>
                </a:cubicBezTo>
                <a:cubicBezTo>
                  <a:pt x="3129" y="1160"/>
                  <a:pt x="3128" y="1159"/>
                  <a:pt x="3128" y="1159"/>
                </a:cubicBezTo>
                <a:close/>
                <a:moveTo>
                  <a:pt x="3178" y="1393"/>
                </a:moveTo>
                <a:cubicBezTo>
                  <a:pt x="3178" y="1394"/>
                  <a:pt x="3179" y="1393"/>
                  <a:pt x="3180" y="1393"/>
                </a:cubicBezTo>
                <a:cubicBezTo>
                  <a:pt x="3181" y="1393"/>
                  <a:pt x="3181" y="1394"/>
                  <a:pt x="3182" y="1393"/>
                </a:cubicBezTo>
                <a:cubicBezTo>
                  <a:pt x="3183" y="1393"/>
                  <a:pt x="3183" y="1393"/>
                  <a:pt x="3183" y="1393"/>
                </a:cubicBezTo>
                <a:cubicBezTo>
                  <a:pt x="3184" y="1392"/>
                  <a:pt x="3184" y="1393"/>
                  <a:pt x="3184" y="1393"/>
                </a:cubicBezTo>
                <a:cubicBezTo>
                  <a:pt x="3185" y="1393"/>
                  <a:pt x="3186" y="1393"/>
                  <a:pt x="3186" y="1392"/>
                </a:cubicBezTo>
                <a:cubicBezTo>
                  <a:pt x="3187" y="1392"/>
                  <a:pt x="3187" y="1391"/>
                  <a:pt x="3187" y="1391"/>
                </a:cubicBezTo>
                <a:cubicBezTo>
                  <a:pt x="3187" y="1391"/>
                  <a:pt x="3186" y="1391"/>
                  <a:pt x="3186" y="1390"/>
                </a:cubicBezTo>
                <a:cubicBezTo>
                  <a:pt x="3185" y="1390"/>
                  <a:pt x="3185" y="1390"/>
                  <a:pt x="3185" y="1390"/>
                </a:cubicBezTo>
                <a:cubicBezTo>
                  <a:pt x="3184" y="1390"/>
                  <a:pt x="3183" y="1390"/>
                  <a:pt x="3182" y="1390"/>
                </a:cubicBezTo>
                <a:cubicBezTo>
                  <a:pt x="3182" y="1390"/>
                  <a:pt x="3181" y="1389"/>
                  <a:pt x="3181" y="1389"/>
                </a:cubicBezTo>
                <a:cubicBezTo>
                  <a:pt x="3180" y="1390"/>
                  <a:pt x="3180" y="1390"/>
                  <a:pt x="3179" y="1390"/>
                </a:cubicBezTo>
                <a:cubicBezTo>
                  <a:pt x="3179" y="1391"/>
                  <a:pt x="3179" y="1392"/>
                  <a:pt x="3178" y="1392"/>
                </a:cubicBezTo>
                <a:cubicBezTo>
                  <a:pt x="3178" y="1393"/>
                  <a:pt x="3178" y="1392"/>
                  <a:pt x="3178" y="1393"/>
                </a:cubicBezTo>
                <a:close/>
                <a:moveTo>
                  <a:pt x="3141" y="1157"/>
                </a:moveTo>
                <a:cubicBezTo>
                  <a:pt x="3142" y="1157"/>
                  <a:pt x="3141" y="1157"/>
                  <a:pt x="3141" y="1156"/>
                </a:cubicBezTo>
                <a:cubicBezTo>
                  <a:pt x="3141" y="1156"/>
                  <a:pt x="3141" y="1156"/>
                  <a:pt x="3141" y="1156"/>
                </a:cubicBezTo>
                <a:cubicBezTo>
                  <a:pt x="3140" y="1156"/>
                  <a:pt x="3140" y="1156"/>
                  <a:pt x="3141" y="1157"/>
                </a:cubicBezTo>
                <a:cubicBezTo>
                  <a:pt x="3141" y="1157"/>
                  <a:pt x="3141" y="1157"/>
                  <a:pt x="3141" y="1157"/>
                </a:cubicBezTo>
                <a:close/>
                <a:moveTo>
                  <a:pt x="3142" y="1230"/>
                </a:moveTo>
                <a:cubicBezTo>
                  <a:pt x="3141" y="1230"/>
                  <a:pt x="3141" y="1231"/>
                  <a:pt x="3142" y="1231"/>
                </a:cubicBezTo>
                <a:cubicBezTo>
                  <a:pt x="3142" y="1231"/>
                  <a:pt x="3143" y="1230"/>
                  <a:pt x="3142" y="1230"/>
                </a:cubicBezTo>
                <a:close/>
                <a:moveTo>
                  <a:pt x="3151" y="1159"/>
                </a:moveTo>
                <a:cubicBezTo>
                  <a:pt x="3151" y="1158"/>
                  <a:pt x="3151" y="1158"/>
                  <a:pt x="3151" y="1158"/>
                </a:cubicBezTo>
                <a:cubicBezTo>
                  <a:pt x="3151" y="1158"/>
                  <a:pt x="3150" y="1158"/>
                  <a:pt x="3150" y="1159"/>
                </a:cubicBezTo>
                <a:cubicBezTo>
                  <a:pt x="3150" y="1159"/>
                  <a:pt x="3151" y="1159"/>
                  <a:pt x="3151" y="1159"/>
                </a:cubicBezTo>
                <a:cubicBezTo>
                  <a:pt x="3151" y="1159"/>
                  <a:pt x="3151" y="1159"/>
                  <a:pt x="3151" y="1159"/>
                </a:cubicBezTo>
                <a:close/>
                <a:moveTo>
                  <a:pt x="3191" y="1180"/>
                </a:moveTo>
                <a:cubicBezTo>
                  <a:pt x="3191" y="1181"/>
                  <a:pt x="3191" y="1181"/>
                  <a:pt x="3192" y="1181"/>
                </a:cubicBezTo>
                <a:cubicBezTo>
                  <a:pt x="3192" y="1181"/>
                  <a:pt x="3192" y="1181"/>
                  <a:pt x="3192" y="1182"/>
                </a:cubicBezTo>
                <a:cubicBezTo>
                  <a:pt x="3192" y="1182"/>
                  <a:pt x="3192" y="1182"/>
                  <a:pt x="3192" y="1182"/>
                </a:cubicBezTo>
                <a:cubicBezTo>
                  <a:pt x="3193" y="1183"/>
                  <a:pt x="3192" y="1183"/>
                  <a:pt x="3192" y="1183"/>
                </a:cubicBezTo>
                <a:cubicBezTo>
                  <a:pt x="3192" y="1184"/>
                  <a:pt x="3192" y="1184"/>
                  <a:pt x="3192" y="1184"/>
                </a:cubicBezTo>
                <a:cubicBezTo>
                  <a:pt x="3193" y="1184"/>
                  <a:pt x="3193" y="1184"/>
                  <a:pt x="3193" y="1183"/>
                </a:cubicBezTo>
                <a:cubicBezTo>
                  <a:pt x="3193" y="1183"/>
                  <a:pt x="3193" y="1183"/>
                  <a:pt x="3193" y="1182"/>
                </a:cubicBezTo>
                <a:cubicBezTo>
                  <a:pt x="3193" y="1182"/>
                  <a:pt x="3193" y="1182"/>
                  <a:pt x="3193" y="1181"/>
                </a:cubicBezTo>
                <a:cubicBezTo>
                  <a:pt x="3193" y="1181"/>
                  <a:pt x="3193" y="1180"/>
                  <a:pt x="3193" y="1180"/>
                </a:cubicBezTo>
                <a:cubicBezTo>
                  <a:pt x="3193" y="1180"/>
                  <a:pt x="3193" y="1179"/>
                  <a:pt x="3193" y="1179"/>
                </a:cubicBezTo>
                <a:cubicBezTo>
                  <a:pt x="3192" y="1179"/>
                  <a:pt x="3192" y="1179"/>
                  <a:pt x="3192" y="1179"/>
                </a:cubicBezTo>
                <a:cubicBezTo>
                  <a:pt x="3192" y="1179"/>
                  <a:pt x="3193" y="1178"/>
                  <a:pt x="3193" y="1178"/>
                </a:cubicBezTo>
                <a:cubicBezTo>
                  <a:pt x="3193" y="1178"/>
                  <a:pt x="3193" y="1177"/>
                  <a:pt x="3193" y="1176"/>
                </a:cubicBezTo>
                <a:cubicBezTo>
                  <a:pt x="3192" y="1176"/>
                  <a:pt x="3192" y="1177"/>
                  <a:pt x="3192" y="1177"/>
                </a:cubicBezTo>
                <a:cubicBezTo>
                  <a:pt x="3192" y="1177"/>
                  <a:pt x="3192" y="1178"/>
                  <a:pt x="3192" y="1177"/>
                </a:cubicBezTo>
                <a:cubicBezTo>
                  <a:pt x="3191" y="1178"/>
                  <a:pt x="3192" y="1178"/>
                  <a:pt x="3191" y="1178"/>
                </a:cubicBezTo>
                <a:cubicBezTo>
                  <a:pt x="3191" y="1178"/>
                  <a:pt x="3191" y="1179"/>
                  <a:pt x="3191" y="1179"/>
                </a:cubicBezTo>
                <a:cubicBezTo>
                  <a:pt x="3191" y="1179"/>
                  <a:pt x="3191" y="1179"/>
                  <a:pt x="3191" y="1179"/>
                </a:cubicBezTo>
                <a:cubicBezTo>
                  <a:pt x="3191" y="1179"/>
                  <a:pt x="3191" y="1180"/>
                  <a:pt x="3191" y="1180"/>
                </a:cubicBezTo>
                <a:cubicBezTo>
                  <a:pt x="3191" y="1180"/>
                  <a:pt x="3191" y="1180"/>
                  <a:pt x="3191" y="1180"/>
                </a:cubicBezTo>
                <a:close/>
                <a:moveTo>
                  <a:pt x="3152" y="1152"/>
                </a:moveTo>
                <a:cubicBezTo>
                  <a:pt x="3152" y="1152"/>
                  <a:pt x="3151" y="1152"/>
                  <a:pt x="3151" y="1152"/>
                </a:cubicBezTo>
                <a:cubicBezTo>
                  <a:pt x="3151" y="1153"/>
                  <a:pt x="3151" y="1153"/>
                  <a:pt x="3151" y="1153"/>
                </a:cubicBezTo>
                <a:cubicBezTo>
                  <a:pt x="3151" y="1154"/>
                  <a:pt x="3151" y="1154"/>
                  <a:pt x="3151" y="1154"/>
                </a:cubicBezTo>
                <a:cubicBezTo>
                  <a:pt x="3151" y="1155"/>
                  <a:pt x="3150" y="1155"/>
                  <a:pt x="3150" y="1155"/>
                </a:cubicBezTo>
                <a:cubicBezTo>
                  <a:pt x="3150" y="1156"/>
                  <a:pt x="3151" y="1156"/>
                  <a:pt x="3151" y="1156"/>
                </a:cubicBezTo>
                <a:cubicBezTo>
                  <a:pt x="3151" y="1156"/>
                  <a:pt x="3152" y="1157"/>
                  <a:pt x="3151" y="1157"/>
                </a:cubicBezTo>
                <a:cubicBezTo>
                  <a:pt x="3151" y="1157"/>
                  <a:pt x="3151" y="1157"/>
                  <a:pt x="3151" y="1157"/>
                </a:cubicBezTo>
                <a:cubicBezTo>
                  <a:pt x="3151" y="1157"/>
                  <a:pt x="3151" y="1157"/>
                  <a:pt x="3151" y="1157"/>
                </a:cubicBezTo>
                <a:cubicBezTo>
                  <a:pt x="3151" y="1157"/>
                  <a:pt x="3151" y="1157"/>
                  <a:pt x="3151" y="1158"/>
                </a:cubicBezTo>
                <a:cubicBezTo>
                  <a:pt x="3152" y="1158"/>
                  <a:pt x="3152" y="1157"/>
                  <a:pt x="3152" y="1157"/>
                </a:cubicBezTo>
                <a:cubicBezTo>
                  <a:pt x="3152" y="1157"/>
                  <a:pt x="3152" y="1156"/>
                  <a:pt x="3152" y="1156"/>
                </a:cubicBezTo>
                <a:cubicBezTo>
                  <a:pt x="3152" y="1156"/>
                  <a:pt x="3152" y="1155"/>
                  <a:pt x="3152" y="1155"/>
                </a:cubicBezTo>
                <a:cubicBezTo>
                  <a:pt x="3153" y="1154"/>
                  <a:pt x="3153" y="1153"/>
                  <a:pt x="3153" y="1152"/>
                </a:cubicBezTo>
                <a:cubicBezTo>
                  <a:pt x="3153" y="1152"/>
                  <a:pt x="3153" y="1151"/>
                  <a:pt x="3153" y="1151"/>
                </a:cubicBezTo>
                <a:cubicBezTo>
                  <a:pt x="3152" y="1151"/>
                  <a:pt x="3152" y="1152"/>
                  <a:pt x="3152" y="1152"/>
                </a:cubicBezTo>
                <a:close/>
                <a:moveTo>
                  <a:pt x="3166" y="1150"/>
                </a:moveTo>
                <a:cubicBezTo>
                  <a:pt x="3166" y="1150"/>
                  <a:pt x="3166" y="1149"/>
                  <a:pt x="3165" y="1149"/>
                </a:cubicBezTo>
                <a:cubicBezTo>
                  <a:pt x="3165" y="1149"/>
                  <a:pt x="3165" y="1149"/>
                  <a:pt x="3165" y="1149"/>
                </a:cubicBezTo>
                <a:cubicBezTo>
                  <a:pt x="3164" y="1148"/>
                  <a:pt x="3164" y="1148"/>
                  <a:pt x="3164" y="1148"/>
                </a:cubicBezTo>
                <a:cubicBezTo>
                  <a:pt x="3164" y="1147"/>
                  <a:pt x="3164" y="1147"/>
                  <a:pt x="3163" y="1147"/>
                </a:cubicBezTo>
                <a:cubicBezTo>
                  <a:pt x="3163" y="1146"/>
                  <a:pt x="3163" y="1146"/>
                  <a:pt x="3162" y="1146"/>
                </a:cubicBezTo>
                <a:cubicBezTo>
                  <a:pt x="3162" y="1146"/>
                  <a:pt x="3162" y="1146"/>
                  <a:pt x="3162" y="1146"/>
                </a:cubicBezTo>
                <a:cubicBezTo>
                  <a:pt x="3162" y="1146"/>
                  <a:pt x="3162" y="1146"/>
                  <a:pt x="3162" y="1147"/>
                </a:cubicBezTo>
                <a:cubicBezTo>
                  <a:pt x="3162" y="1147"/>
                  <a:pt x="3162" y="1147"/>
                  <a:pt x="3162" y="1147"/>
                </a:cubicBezTo>
                <a:cubicBezTo>
                  <a:pt x="3162" y="1147"/>
                  <a:pt x="3162" y="1147"/>
                  <a:pt x="3162" y="1147"/>
                </a:cubicBezTo>
                <a:cubicBezTo>
                  <a:pt x="3162" y="1148"/>
                  <a:pt x="3163" y="1147"/>
                  <a:pt x="3163" y="1148"/>
                </a:cubicBezTo>
                <a:cubicBezTo>
                  <a:pt x="3163" y="1148"/>
                  <a:pt x="3163" y="1148"/>
                  <a:pt x="3164" y="1149"/>
                </a:cubicBezTo>
                <a:cubicBezTo>
                  <a:pt x="3164" y="1149"/>
                  <a:pt x="3164" y="1149"/>
                  <a:pt x="3164" y="1149"/>
                </a:cubicBezTo>
                <a:cubicBezTo>
                  <a:pt x="3165" y="1149"/>
                  <a:pt x="3165" y="1149"/>
                  <a:pt x="3165" y="1149"/>
                </a:cubicBezTo>
                <a:cubicBezTo>
                  <a:pt x="3165" y="1149"/>
                  <a:pt x="3165" y="1150"/>
                  <a:pt x="3165" y="1150"/>
                </a:cubicBezTo>
                <a:cubicBezTo>
                  <a:pt x="3166" y="1150"/>
                  <a:pt x="3166" y="1150"/>
                  <a:pt x="3166" y="1151"/>
                </a:cubicBezTo>
                <a:cubicBezTo>
                  <a:pt x="3167" y="1150"/>
                  <a:pt x="3166" y="1150"/>
                  <a:pt x="3166" y="1150"/>
                </a:cubicBezTo>
                <a:close/>
                <a:moveTo>
                  <a:pt x="3171" y="1143"/>
                </a:moveTo>
                <a:cubicBezTo>
                  <a:pt x="3171" y="1143"/>
                  <a:pt x="3172" y="1143"/>
                  <a:pt x="3172" y="1143"/>
                </a:cubicBezTo>
                <a:cubicBezTo>
                  <a:pt x="3172" y="1143"/>
                  <a:pt x="3171" y="1143"/>
                  <a:pt x="3171" y="1143"/>
                </a:cubicBezTo>
                <a:close/>
                <a:moveTo>
                  <a:pt x="3173" y="1178"/>
                </a:moveTo>
                <a:cubicBezTo>
                  <a:pt x="3173" y="1178"/>
                  <a:pt x="3173" y="1179"/>
                  <a:pt x="3173" y="1179"/>
                </a:cubicBezTo>
                <a:cubicBezTo>
                  <a:pt x="3173" y="1179"/>
                  <a:pt x="3172" y="1179"/>
                  <a:pt x="3173" y="1179"/>
                </a:cubicBezTo>
                <a:cubicBezTo>
                  <a:pt x="3173" y="1179"/>
                  <a:pt x="3173" y="1179"/>
                  <a:pt x="3173" y="1179"/>
                </a:cubicBezTo>
                <a:cubicBezTo>
                  <a:pt x="3173" y="1178"/>
                  <a:pt x="3174" y="1178"/>
                  <a:pt x="3173" y="1178"/>
                </a:cubicBezTo>
                <a:cubicBezTo>
                  <a:pt x="3173" y="1178"/>
                  <a:pt x="3173" y="1178"/>
                  <a:pt x="3173" y="1178"/>
                </a:cubicBezTo>
                <a:close/>
                <a:moveTo>
                  <a:pt x="3178" y="1151"/>
                </a:moveTo>
                <a:cubicBezTo>
                  <a:pt x="3178" y="1152"/>
                  <a:pt x="3178" y="1151"/>
                  <a:pt x="3178" y="1151"/>
                </a:cubicBezTo>
                <a:cubicBezTo>
                  <a:pt x="3178" y="1151"/>
                  <a:pt x="3178" y="1151"/>
                  <a:pt x="3178" y="1151"/>
                </a:cubicBezTo>
                <a:cubicBezTo>
                  <a:pt x="3178" y="1151"/>
                  <a:pt x="3177" y="1151"/>
                  <a:pt x="3178" y="1151"/>
                </a:cubicBezTo>
                <a:close/>
                <a:moveTo>
                  <a:pt x="3173" y="1144"/>
                </a:moveTo>
                <a:cubicBezTo>
                  <a:pt x="3173" y="1144"/>
                  <a:pt x="3173" y="1144"/>
                  <a:pt x="3173" y="1144"/>
                </a:cubicBezTo>
                <a:cubicBezTo>
                  <a:pt x="3173" y="1145"/>
                  <a:pt x="3173" y="1145"/>
                  <a:pt x="3174" y="1145"/>
                </a:cubicBezTo>
                <a:cubicBezTo>
                  <a:pt x="3174" y="1145"/>
                  <a:pt x="3174" y="1145"/>
                  <a:pt x="3174" y="1144"/>
                </a:cubicBezTo>
                <a:cubicBezTo>
                  <a:pt x="3174" y="1144"/>
                  <a:pt x="3174" y="1144"/>
                  <a:pt x="3173" y="1144"/>
                </a:cubicBezTo>
                <a:close/>
                <a:moveTo>
                  <a:pt x="3183" y="1163"/>
                </a:moveTo>
                <a:cubicBezTo>
                  <a:pt x="3184" y="1163"/>
                  <a:pt x="3184" y="1162"/>
                  <a:pt x="3183" y="1162"/>
                </a:cubicBezTo>
                <a:cubicBezTo>
                  <a:pt x="3183" y="1162"/>
                  <a:pt x="3183" y="1163"/>
                  <a:pt x="3183" y="1163"/>
                </a:cubicBezTo>
                <a:close/>
                <a:moveTo>
                  <a:pt x="3193" y="1173"/>
                </a:moveTo>
                <a:cubicBezTo>
                  <a:pt x="3192" y="1173"/>
                  <a:pt x="3193" y="1173"/>
                  <a:pt x="3193" y="1174"/>
                </a:cubicBezTo>
                <a:cubicBezTo>
                  <a:pt x="3193" y="1174"/>
                  <a:pt x="3195" y="1174"/>
                  <a:pt x="3194" y="1173"/>
                </a:cubicBezTo>
                <a:cubicBezTo>
                  <a:pt x="3194" y="1173"/>
                  <a:pt x="3193" y="1174"/>
                  <a:pt x="3193" y="1173"/>
                </a:cubicBezTo>
                <a:cubicBezTo>
                  <a:pt x="3193" y="1173"/>
                  <a:pt x="3193" y="1173"/>
                  <a:pt x="3193" y="1172"/>
                </a:cubicBezTo>
                <a:cubicBezTo>
                  <a:pt x="3193" y="1172"/>
                  <a:pt x="3193" y="1172"/>
                  <a:pt x="3193" y="1173"/>
                </a:cubicBezTo>
                <a:close/>
                <a:moveTo>
                  <a:pt x="3177" y="1152"/>
                </a:moveTo>
                <a:cubicBezTo>
                  <a:pt x="3177" y="1152"/>
                  <a:pt x="3177" y="1152"/>
                  <a:pt x="3178" y="1152"/>
                </a:cubicBezTo>
                <a:cubicBezTo>
                  <a:pt x="3178" y="1152"/>
                  <a:pt x="3178" y="1152"/>
                  <a:pt x="3178" y="1152"/>
                </a:cubicBezTo>
                <a:cubicBezTo>
                  <a:pt x="3178" y="1152"/>
                  <a:pt x="3178" y="1152"/>
                  <a:pt x="3178" y="1152"/>
                </a:cubicBezTo>
                <a:cubicBezTo>
                  <a:pt x="3178" y="1152"/>
                  <a:pt x="3178" y="1151"/>
                  <a:pt x="3177" y="1152"/>
                </a:cubicBezTo>
                <a:close/>
                <a:moveTo>
                  <a:pt x="3179" y="1153"/>
                </a:moveTo>
                <a:cubicBezTo>
                  <a:pt x="3179" y="1153"/>
                  <a:pt x="3179" y="1153"/>
                  <a:pt x="3179" y="1153"/>
                </a:cubicBezTo>
                <a:cubicBezTo>
                  <a:pt x="3179" y="1153"/>
                  <a:pt x="3178" y="1153"/>
                  <a:pt x="3178" y="1153"/>
                </a:cubicBezTo>
                <a:cubicBezTo>
                  <a:pt x="3178" y="1152"/>
                  <a:pt x="3178" y="1153"/>
                  <a:pt x="3178" y="1153"/>
                </a:cubicBezTo>
                <a:cubicBezTo>
                  <a:pt x="3177" y="1153"/>
                  <a:pt x="3177" y="1153"/>
                  <a:pt x="3177" y="1152"/>
                </a:cubicBezTo>
                <a:cubicBezTo>
                  <a:pt x="3177" y="1152"/>
                  <a:pt x="3177" y="1152"/>
                  <a:pt x="3177" y="1152"/>
                </a:cubicBezTo>
                <a:cubicBezTo>
                  <a:pt x="3177" y="1153"/>
                  <a:pt x="3177" y="1154"/>
                  <a:pt x="3177" y="1154"/>
                </a:cubicBezTo>
                <a:cubicBezTo>
                  <a:pt x="3178" y="1155"/>
                  <a:pt x="3177" y="1155"/>
                  <a:pt x="3178" y="1156"/>
                </a:cubicBezTo>
                <a:cubicBezTo>
                  <a:pt x="3178" y="1156"/>
                  <a:pt x="3178" y="1156"/>
                  <a:pt x="3178" y="1157"/>
                </a:cubicBezTo>
                <a:cubicBezTo>
                  <a:pt x="3178" y="1157"/>
                  <a:pt x="3179" y="1157"/>
                  <a:pt x="3179" y="1157"/>
                </a:cubicBezTo>
                <a:cubicBezTo>
                  <a:pt x="3179" y="1158"/>
                  <a:pt x="3179" y="1158"/>
                  <a:pt x="3180" y="1158"/>
                </a:cubicBezTo>
                <a:cubicBezTo>
                  <a:pt x="3180" y="1158"/>
                  <a:pt x="3180" y="1158"/>
                  <a:pt x="3181" y="1158"/>
                </a:cubicBezTo>
                <a:cubicBezTo>
                  <a:pt x="3181" y="1158"/>
                  <a:pt x="3181" y="1159"/>
                  <a:pt x="3182" y="1160"/>
                </a:cubicBezTo>
                <a:cubicBezTo>
                  <a:pt x="3182" y="1160"/>
                  <a:pt x="3183" y="1160"/>
                  <a:pt x="3183" y="1161"/>
                </a:cubicBezTo>
                <a:cubicBezTo>
                  <a:pt x="3183" y="1161"/>
                  <a:pt x="3184" y="1162"/>
                  <a:pt x="3184" y="1162"/>
                </a:cubicBezTo>
                <a:cubicBezTo>
                  <a:pt x="3184" y="1162"/>
                  <a:pt x="3184" y="1162"/>
                  <a:pt x="3185" y="1161"/>
                </a:cubicBezTo>
                <a:cubicBezTo>
                  <a:pt x="3185" y="1161"/>
                  <a:pt x="3186" y="1161"/>
                  <a:pt x="3186" y="1162"/>
                </a:cubicBezTo>
                <a:cubicBezTo>
                  <a:pt x="3186" y="1162"/>
                  <a:pt x="3185" y="1162"/>
                  <a:pt x="3185" y="1163"/>
                </a:cubicBezTo>
                <a:cubicBezTo>
                  <a:pt x="3185" y="1163"/>
                  <a:pt x="3185" y="1163"/>
                  <a:pt x="3185" y="1163"/>
                </a:cubicBezTo>
                <a:cubicBezTo>
                  <a:pt x="3185" y="1163"/>
                  <a:pt x="3185" y="1163"/>
                  <a:pt x="3185" y="1164"/>
                </a:cubicBezTo>
                <a:cubicBezTo>
                  <a:pt x="3185" y="1164"/>
                  <a:pt x="3185" y="1164"/>
                  <a:pt x="3184" y="1164"/>
                </a:cubicBezTo>
                <a:cubicBezTo>
                  <a:pt x="3184" y="1164"/>
                  <a:pt x="3184" y="1164"/>
                  <a:pt x="3184" y="1164"/>
                </a:cubicBezTo>
                <a:cubicBezTo>
                  <a:pt x="3184" y="1164"/>
                  <a:pt x="3184" y="1164"/>
                  <a:pt x="3184" y="1164"/>
                </a:cubicBezTo>
                <a:cubicBezTo>
                  <a:pt x="3183" y="1164"/>
                  <a:pt x="3183" y="1164"/>
                  <a:pt x="3183" y="1165"/>
                </a:cubicBezTo>
                <a:cubicBezTo>
                  <a:pt x="3183" y="1165"/>
                  <a:pt x="3184" y="1165"/>
                  <a:pt x="3184" y="1165"/>
                </a:cubicBezTo>
                <a:cubicBezTo>
                  <a:pt x="3184" y="1165"/>
                  <a:pt x="3184" y="1165"/>
                  <a:pt x="3184" y="1165"/>
                </a:cubicBezTo>
                <a:cubicBezTo>
                  <a:pt x="3184" y="1165"/>
                  <a:pt x="3185" y="1165"/>
                  <a:pt x="3185" y="1166"/>
                </a:cubicBezTo>
                <a:cubicBezTo>
                  <a:pt x="3185" y="1166"/>
                  <a:pt x="3185" y="1166"/>
                  <a:pt x="3185" y="1166"/>
                </a:cubicBezTo>
                <a:cubicBezTo>
                  <a:pt x="3185" y="1167"/>
                  <a:pt x="3185" y="1167"/>
                  <a:pt x="3185" y="1167"/>
                </a:cubicBezTo>
                <a:cubicBezTo>
                  <a:pt x="3185" y="1167"/>
                  <a:pt x="3186" y="1167"/>
                  <a:pt x="3186" y="1167"/>
                </a:cubicBezTo>
                <a:cubicBezTo>
                  <a:pt x="3187" y="1167"/>
                  <a:pt x="3187" y="1168"/>
                  <a:pt x="3187" y="1168"/>
                </a:cubicBezTo>
                <a:cubicBezTo>
                  <a:pt x="3187" y="1169"/>
                  <a:pt x="3187" y="1170"/>
                  <a:pt x="3188" y="1169"/>
                </a:cubicBezTo>
                <a:cubicBezTo>
                  <a:pt x="3188" y="1169"/>
                  <a:pt x="3189" y="1169"/>
                  <a:pt x="3189" y="1169"/>
                </a:cubicBezTo>
                <a:cubicBezTo>
                  <a:pt x="3189" y="1169"/>
                  <a:pt x="3189" y="1169"/>
                  <a:pt x="3190" y="1169"/>
                </a:cubicBezTo>
                <a:cubicBezTo>
                  <a:pt x="3190" y="1170"/>
                  <a:pt x="3190" y="1169"/>
                  <a:pt x="3190" y="1169"/>
                </a:cubicBezTo>
                <a:cubicBezTo>
                  <a:pt x="3191" y="1169"/>
                  <a:pt x="3190" y="1169"/>
                  <a:pt x="3191" y="1169"/>
                </a:cubicBezTo>
                <a:cubicBezTo>
                  <a:pt x="3191" y="1169"/>
                  <a:pt x="3191" y="1169"/>
                  <a:pt x="3191" y="1169"/>
                </a:cubicBezTo>
                <a:cubicBezTo>
                  <a:pt x="3191" y="1169"/>
                  <a:pt x="3191" y="1169"/>
                  <a:pt x="3192" y="1169"/>
                </a:cubicBezTo>
                <a:cubicBezTo>
                  <a:pt x="3192" y="1169"/>
                  <a:pt x="3192" y="1169"/>
                  <a:pt x="3192" y="1169"/>
                </a:cubicBezTo>
                <a:cubicBezTo>
                  <a:pt x="3192" y="1169"/>
                  <a:pt x="3193" y="1169"/>
                  <a:pt x="3193" y="1169"/>
                </a:cubicBezTo>
                <a:cubicBezTo>
                  <a:pt x="3193" y="1169"/>
                  <a:pt x="3193" y="1169"/>
                  <a:pt x="3193" y="1170"/>
                </a:cubicBezTo>
                <a:cubicBezTo>
                  <a:pt x="3193" y="1170"/>
                  <a:pt x="3193" y="1170"/>
                  <a:pt x="3193" y="1170"/>
                </a:cubicBezTo>
                <a:cubicBezTo>
                  <a:pt x="3193" y="1170"/>
                  <a:pt x="3194" y="1170"/>
                  <a:pt x="3194" y="1170"/>
                </a:cubicBezTo>
                <a:cubicBezTo>
                  <a:pt x="3194" y="1170"/>
                  <a:pt x="3194" y="1171"/>
                  <a:pt x="3195" y="1171"/>
                </a:cubicBezTo>
                <a:cubicBezTo>
                  <a:pt x="3195" y="1170"/>
                  <a:pt x="3194" y="1170"/>
                  <a:pt x="3194" y="1170"/>
                </a:cubicBezTo>
                <a:cubicBezTo>
                  <a:pt x="3193" y="1169"/>
                  <a:pt x="3193" y="1169"/>
                  <a:pt x="3193" y="1168"/>
                </a:cubicBezTo>
                <a:cubicBezTo>
                  <a:pt x="3192" y="1168"/>
                  <a:pt x="3192" y="1168"/>
                  <a:pt x="3192" y="1168"/>
                </a:cubicBezTo>
                <a:cubicBezTo>
                  <a:pt x="3192" y="1168"/>
                  <a:pt x="3191" y="1168"/>
                  <a:pt x="3191" y="1168"/>
                </a:cubicBezTo>
                <a:cubicBezTo>
                  <a:pt x="3191" y="1167"/>
                  <a:pt x="3193" y="1167"/>
                  <a:pt x="3192" y="1166"/>
                </a:cubicBezTo>
                <a:cubicBezTo>
                  <a:pt x="3192" y="1166"/>
                  <a:pt x="3192" y="1166"/>
                  <a:pt x="3192" y="1166"/>
                </a:cubicBezTo>
                <a:cubicBezTo>
                  <a:pt x="3191" y="1166"/>
                  <a:pt x="3191" y="1165"/>
                  <a:pt x="3191" y="1165"/>
                </a:cubicBezTo>
                <a:cubicBezTo>
                  <a:pt x="3191" y="1165"/>
                  <a:pt x="3190" y="1164"/>
                  <a:pt x="3190" y="1164"/>
                </a:cubicBezTo>
                <a:cubicBezTo>
                  <a:pt x="3190" y="1163"/>
                  <a:pt x="3190" y="1163"/>
                  <a:pt x="3190" y="1162"/>
                </a:cubicBezTo>
                <a:cubicBezTo>
                  <a:pt x="3190" y="1162"/>
                  <a:pt x="3190" y="1162"/>
                  <a:pt x="3190" y="1161"/>
                </a:cubicBezTo>
                <a:cubicBezTo>
                  <a:pt x="3190" y="1160"/>
                  <a:pt x="3189" y="1160"/>
                  <a:pt x="3190" y="1159"/>
                </a:cubicBezTo>
                <a:cubicBezTo>
                  <a:pt x="3190" y="1159"/>
                  <a:pt x="3191" y="1159"/>
                  <a:pt x="3191" y="1158"/>
                </a:cubicBezTo>
                <a:cubicBezTo>
                  <a:pt x="3191" y="1158"/>
                  <a:pt x="3191" y="1158"/>
                  <a:pt x="3190" y="1158"/>
                </a:cubicBezTo>
                <a:cubicBezTo>
                  <a:pt x="3190" y="1158"/>
                  <a:pt x="3190" y="1158"/>
                  <a:pt x="3190" y="1157"/>
                </a:cubicBezTo>
                <a:cubicBezTo>
                  <a:pt x="3190" y="1157"/>
                  <a:pt x="3190" y="1157"/>
                  <a:pt x="3190" y="1157"/>
                </a:cubicBezTo>
                <a:cubicBezTo>
                  <a:pt x="3191" y="1157"/>
                  <a:pt x="3190" y="1156"/>
                  <a:pt x="3190" y="1156"/>
                </a:cubicBezTo>
                <a:cubicBezTo>
                  <a:pt x="3190" y="1156"/>
                  <a:pt x="3189" y="1156"/>
                  <a:pt x="3189" y="1155"/>
                </a:cubicBezTo>
                <a:cubicBezTo>
                  <a:pt x="3189" y="1155"/>
                  <a:pt x="3189" y="1156"/>
                  <a:pt x="3189" y="1155"/>
                </a:cubicBezTo>
                <a:cubicBezTo>
                  <a:pt x="3189" y="1155"/>
                  <a:pt x="3188" y="1155"/>
                  <a:pt x="3188" y="1155"/>
                </a:cubicBezTo>
                <a:cubicBezTo>
                  <a:pt x="3188" y="1155"/>
                  <a:pt x="3188" y="1155"/>
                  <a:pt x="3188" y="1155"/>
                </a:cubicBezTo>
                <a:cubicBezTo>
                  <a:pt x="3188" y="1154"/>
                  <a:pt x="3189" y="1154"/>
                  <a:pt x="3188" y="1154"/>
                </a:cubicBezTo>
                <a:cubicBezTo>
                  <a:pt x="3188" y="1154"/>
                  <a:pt x="3188" y="1153"/>
                  <a:pt x="3188" y="1153"/>
                </a:cubicBezTo>
                <a:cubicBezTo>
                  <a:pt x="3187" y="1153"/>
                  <a:pt x="3187" y="1152"/>
                  <a:pt x="3186" y="1152"/>
                </a:cubicBezTo>
                <a:cubicBezTo>
                  <a:pt x="3186" y="1152"/>
                  <a:pt x="3185" y="1153"/>
                  <a:pt x="3185" y="1153"/>
                </a:cubicBezTo>
                <a:cubicBezTo>
                  <a:pt x="3185" y="1152"/>
                  <a:pt x="3185" y="1152"/>
                  <a:pt x="3185" y="1152"/>
                </a:cubicBezTo>
                <a:cubicBezTo>
                  <a:pt x="3184" y="1152"/>
                  <a:pt x="3184" y="1152"/>
                  <a:pt x="3183" y="1152"/>
                </a:cubicBezTo>
                <a:cubicBezTo>
                  <a:pt x="3183" y="1153"/>
                  <a:pt x="3183" y="1153"/>
                  <a:pt x="3183" y="1153"/>
                </a:cubicBezTo>
                <a:cubicBezTo>
                  <a:pt x="3183" y="1153"/>
                  <a:pt x="3182" y="1153"/>
                  <a:pt x="3182" y="1153"/>
                </a:cubicBezTo>
                <a:cubicBezTo>
                  <a:pt x="3181" y="1153"/>
                  <a:pt x="3180" y="1152"/>
                  <a:pt x="3179" y="1153"/>
                </a:cubicBezTo>
                <a:close/>
                <a:moveTo>
                  <a:pt x="3151" y="1135"/>
                </a:moveTo>
                <a:cubicBezTo>
                  <a:pt x="3152" y="1135"/>
                  <a:pt x="3153" y="1136"/>
                  <a:pt x="3153" y="1136"/>
                </a:cubicBezTo>
                <a:cubicBezTo>
                  <a:pt x="3154" y="1136"/>
                  <a:pt x="3153" y="1135"/>
                  <a:pt x="3152" y="1135"/>
                </a:cubicBezTo>
                <a:cubicBezTo>
                  <a:pt x="3152" y="1135"/>
                  <a:pt x="3152" y="1135"/>
                  <a:pt x="3152" y="1135"/>
                </a:cubicBezTo>
                <a:cubicBezTo>
                  <a:pt x="3151" y="1134"/>
                  <a:pt x="3151" y="1134"/>
                  <a:pt x="3151" y="1134"/>
                </a:cubicBezTo>
                <a:cubicBezTo>
                  <a:pt x="3150" y="1134"/>
                  <a:pt x="3150" y="1134"/>
                  <a:pt x="3150" y="1134"/>
                </a:cubicBezTo>
                <a:cubicBezTo>
                  <a:pt x="3151" y="1134"/>
                  <a:pt x="3151" y="1135"/>
                  <a:pt x="3151" y="1135"/>
                </a:cubicBezTo>
                <a:close/>
                <a:moveTo>
                  <a:pt x="3154" y="1127"/>
                </a:moveTo>
                <a:cubicBezTo>
                  <a:pt x="3154" y="1127"/>
                  <a:pt x="3154" y="1126"/>
                  <a:pt x="3154" y="1127"/>
                </a:cubicBezTo>
                <a:cubicBezTo>
                  <a:pt x="3154" y="1127"/>
                  <a:pt x="3154" y="1127"/>
                  <a:pt x="3153" y="1127"/>
                </a:cubicBezTo>
                <a:cubicBezTo>
                  <a:pt x="3153" y="1126"/>
                  <a:pt x="3153" y="1126"/>
                  <a:pt x="3152" y="1126"/>
                </a:cubicBezTo>
                <a:cubicBezTo>
                  <a:pt x="3152" y="1126"/>
                  <a:pt x="3152" y="1127"/>
                  <a:pt x="3152" y="1127"/>
                </a:cubicBezTo>
                <a:cubicBezTo>
                  <a:pt x="3153" y="1127"/>
                  <a:pt x="3153" y="1127"/>
                  <a:pt x="3154" y="1127"/>
                </a:cubicBezTo>
                <a:cubicBezTo>
                  <a:pt x="3154" y="1128"/>
                  <a:pt x="3154" y="1127"/>
                  <a:pt x="3154" y="1127"/>
                </a:cubicBezTo>
                <a:close/>
                <a:moveTo>
                  <a:pt x="3150" y="1128"/>
                </a:moveTo>
                <a:cubicBezTo>
                  <a:pt x="3150" y="1128"/>
                  <a:pt x="3150" y="1129"/>
                  <a:pt x="3150" y="1129"/>
                </a:cubicBezTo>
                <a:cubicBezTo>
                  <a:pt x="3151" y="1129"/>
                  <a:pt x="3151" y="1129"/>
                  <a:pt x="3151" y="1128"/>
                </a:cubicBezTo>
                <a:cubicBezTo>
                  <a:pt x="3152" y="1128"/>
                  <a:pt x="3152" y="1127"/>
                  <a:pt x="3151" y="1127"/>
                </a:cubicBezTo>
                <a:cubicBezTo>
                  <a:pt x="3151" y="1126"/>
                  <a:pt x="3151" y="1126"/>
                  <a:pt x="3151" y="1126"/>
                </a:cubicBezTo>
                <a:cubicBezTo>
                  <a:pt x="3151" y="1126"/>
                  <a:pt x="3151" y="1125"/>
                  <a:pt x="3151" y="1125"/>
                </a:cubicBezTo>
                <a:cubicBezTo>
                  <a:pt x="3151" y="1125"/>
                  <a:pt x="3151" y="1125"/>
                  <a:pt x="3151" y="1125"/>
                </a:cubicBezTo>
                <a:cubicBezTo>
                  <a:pt x="3152" y="1125"/>
                  <a:pt x="3152" y="1125"/>
                  <a:pt x="3152" y="1124"/>
                </a:cubicBezTo>
                <a:cubicBezTo>
                  <a:pt x="3151" y="1124"/>
                  <a:pt x="3150" y="1124"/>
                  <a:pt x="3150" y="1124"/>
                </a:cubicBezTo>
                <a:cubicBezTo>
                  <a:pt x="3149" y="1124"/>
                  <a:pt x="3149" y="1125"/>
                  <a:pt x="3149" y="1125"/>
                </a:cubicBezTo>
                <a:cubicBezTo>
                  <a:pt x="3149" y="1125"/>
                  <a:pt x="3149" y="1126"/>
                  <a:pt x="3149" y="1125"/>
                </a:cubicBezTo>
                <a:cubicBezTo>
                  <a:pt x="3149" y="1125"/>
                  <a:pt x="3149" y="1126"/>
                  <a:pt x="3150" y="1126"/>
                </a:cubicBezTo>
                <a:cubicBezTo>
                  <a:pt x="3150" y="1126"/>
                  <a:pt x="3150" y="1126"/>
                  <a:pt x="3150" y="1127"/>
                </a:cubicBezTo>
                <a:cubicBezTo>
                  <a:pt x="3150" y="1127"/>
                  <a:pt x="3150" y="1127"/>
                  <a:pt x="3150" y="1127"/>
                </a:cubicBezTo>
                <a:cubicBezTo>
                  <a:pt x="3150" y="1127"/>
                  <a:pt x="3150" y="1127"/>
                  <a:pt x="3151" y="1128"/>
                </a:cubicBezTo>
                <a:cubicBezTo>
                  <a:pt x="3151" y="1128"/>
                  <a:pt x="3150" y="1128"/>
                  <a:pt x="3150" y="1128"/>
                </a:cubicBezTo>
                <a:close/>
                <a:moveTo>
                  <a:pt x="3155" y="1128"/>
                </a:moveTo>
                <a:cubicBezTo>
                  <a:pt x="3155" y="1128"/>
                  <a:pt x="3156" y="1128"/>
                  <a:pt x="3156" y="1128"/>
                </a:cubicBezTo>
                <a:cubicBezTo>
                  <a:pt x="3156" y="1127"/>
                  <a:pt x="3155" y="1128"/>
                  <a:pt x="3155" y="1128"/>
                </a:cubicBezTo>
                <a:close/>
                <a:moveTo>
                  <a:pt x="3126" y="1111"/>
                </a:moveTo>
                <a:cubicBezTo>
                  <a:pt x="3126" y="1111"/>
                  <a:pt x="3126" y="1111"/>
                  <a:pt x="3126" y="1112"/>
                </a:cubicBezTo>
                <a:cubicBezTo>
                  <a:pt x="3127" y="1112"/>
                  <a:pt x="3126" y="1113"/>
                  <a:pt x="3126" y="1113"/>
                </a:cubicBezTo>
                <a:cubicBezTo>
                  <a:pt x="3126" y="1113"/>
                  <a:pt x="3126" y="1114"/>
                  <a:pt x="3127" y="1114"/>
                </a:cubicBezTo>
                <a:cubicBezTo>
                  <a:pt x="3127" y="1114"/>
                  <a:pt x="3127" y="1114"/>
                  <a:pt x="3127" y="1113"/>
                </a:cubicBezTo>
                <a:cubicBezTo>
                  <a:pt x="3127" y="1113"/>
                  <a:pt x="3127" y="1113"/>
                  <a:pt x="3127" y="1114"/>
                </a:cubicBezTo>
                <a:cubicBezTo>
                  <a:pt x="3128" y="1114"/>
                  <a:pt x="3128" y="1115"/>
                  <a:pt x="3128" y="1116"/>
                </a:cubicBezTo>
                <a:cubicBezTo>
                  <a:pt x="3128" y="1116"/>
                  <a:pt x="3128" y="1116"/>
                  <a:pt x="3128" y="1116"/>
                </a:cubicBezTo>
                <a:cubicBezTo>
                  <a:pt x="3128" y="1117"/>
                  <a:pt x="3128" y="1117"/>
                  <a:pt x="3128" y="1117"/>
                </a:cubicBezTo>
                <a:cubicBezTo>
                  <a:pt x="3128" y="1118"/>
                  <a:pt x="3129" y="1118"/>
                  <a:pt x="3128" y="1119"/>
                </a:cubicBezTo>
                <a:cubicBezTo>
                  <a:pt x="3127" y="1119"/>
                  <a:pt x="3129" y="1120"/>
                  <a:pt x="3129" y="1121"/>
                </a:cubicBezTo>
                <a:cubicBezTo>
                  <a:pt x="3130" y="1123"/>
                  <a:pt x="3129" y="1126"/>
                  <a:pt x="3130" y="1127"/>
                </a:cubicBezTo>
                <a:cubicBezTo>
                  <a:pt x="3130" y="1127"/>
                  <a:pt x="3131" y="1128"/>
                  <a:pt x="3131" y="1127"/>
                </a:cubicBezTo>
                <a:cubicBezTo>
                  <a:pt x="3131" y="1127"/>
                  <a:pt x="3131" y="1127"/>
                  <a:pt x="3131" y="1127"/>
                </a:cubicBezTo>
                <a:cubicBezTo>
                  <a:pt x="3131" y="1126"/>
                  <a:pt x="3131" y="1126"/>
                  <a:pt x="3131" y="1126"/>
                </a:cubicBezTo>
                <a:cubicBezTo>
                  <a:pt x="3132" y="1126"/>
                  <a:pt x="3132" y="1127"/>
                  <a:pt x="3132" y="1127"/>
                </a:cubicBezTo>
                <a:cubicBezTo>
                  <a:pt x="3132" y="1127"/>
                  <a:pt x="3131" y="1128"/>
                  <a:pt x="3132" y="1128"/>
                </a:cubicBezTo>
                <a:cubicBezTo>
                  <a:pt x="3133" y="1129"/>
                  <a:pt x="3133" y="1129"/>
                  <a:pt x="3133" y="1130"/>
                </a:cubicBezTo>
                <a:cubicBezTo>
                  <a:pt x="3133" y="1130"/>
                  <a:pt x="3133" y="1130"/>
                  <a:pt x="3133" y="1131"/>
                </a:cubicBezTo>
                <a:cubicBezTo>
                  <a:pt x="3133" y="1131"/>
                  <a:pt x="3133" y="1131"/>
                  <a:pt x="3134" y="1131"/>
                </a:cubicBezTo>
                <a:cubicBezTo>
                  <a:pt x="3134" y="1131"/>
                  <a:pt x="3134" y="1131"/>
                  <a:pt x="3134" y="1131"/>
                </a:cubicBezTo>
                <a:cubicBezTo>
                  <a:pt x="3134" y="1131"/>
                  <a:pt x="3134" y="1131"/>
                  <a:pt x="3134" y="1131"/>
                </a:cubicBezTo>
                <a:cubicBezTo>
                  <a:pt x="3135" y="1131"/>
                  <a:pt x="3135" y="1131"/>
                  <a:pt x="3135" y="1131"/>
                </a:cubicBezTo>
                <a:cubicBezTo>
                  <a:pt x="3136" y="1131"/>
                  <a:pt x="3136" y="1130"/>
                  <a:pt x="3136" y="1130"/>
                </a:cubicBezTo>
                <a:cubicBezTo>
                  <a:pt x="3135" y="1129"/>
                  <a:pt x="3135" y="1129"/>
                  <a:pt x="3135" y="1128"/>
                </a:cubicBezTo>
                <a:cubicBezTo>
                  <a:pt x="3135" y="1128"/>
                  <a:pt x="3135" y="1127"/>
                  <a:pt x="3135" y="1127"/>
                </a:cubicBezTo>
                <a:cubicBezTo>
                  <a:pt x="3135" y="1126"/>
                  <a:pt x="3136" y="1127"/>
                  <a:pt x="3136" y="1127"/>
                </a:cubicBezTo>
                <a:cubicBezTo>
                  <a:pt x="3137" y="1127"/>
                  <a:pt x="3137" y="1127"/>
                  <a:pt x="3138" y="1127"/>
                </a:cubicBezTo>
                <a:cubicBezTo>
                  <a:pt x="3139" y="1127"/>
                  <a:pt x="3139" y="1128"/>
                  <a:pt x="3139" y="1129"/>
                </a:cubicBezTo>
                <a:cubicBezTo>
                  <a:pt x="3140" y="1129"/>
                  <a:pt x="3139" y="1130"/>
                  <a:pt x="3139" y="1131"/>
                </a:cubicBezTo>
                <a:cubicBezTo>
                  <a:pt x="3138" y="1131"/>
                  <a:pt x="3138" y="1131"/>
                  <a:pt x="3138" y="1131"/>
                </a:cubicBezTo>
                <a:cubicBezTo>
                  <a:pt x="3138" y="1132"/>
                  <a:pt x="3137" y="1132"/>
                  <a:pt x="3137" y="1132"/>
                </a:cubicBezTo>
                <a:cubicBezTo>
                  <a:pt x="3136" y="1133"/>
                  <a:pt x="3135" y="1133"/>
                  <a:pt x="3135" y="1134"/>
                </a:cubicBezTo>
                <a:cubicBezTo>
                  <a:pt x="3135" y="1135"/>
                  <a:pt x="3136" y="1135"/>
                  <a:pt x="3136" y="1136"/>
                </a:cubicBezTo>
                <a:cubicBezTo>
                  <a:pt x="3136" y="1136"/>
                  <a:pt x="3136" y="1137"/>
                  <a:pt x="3136" y="1138"/>
                </a:cubicBezTo>
                <a:cubicBezTo>
                  <a:pt x="3136" y="1138"/>
                  <a:pt x="3136" y="1139"/>
                  <a:pt x="3136" y="1139"/>
                </a:cubicBezTo>
                <a:cubicBezTo>
                  <a:pt x="3136" y="1138"/>
                  <a:pt x="3136" y="1138"/>
                  <a:pt x="3136" y="1138"/>
                </a:cubicBezTo>
                <a:cubicBezTo>
                  <a:pt x="3136" y="1138"/>
                  <a:pt x="3137" y="1138"/>
                  <a:pt x="3137" y="1138"/>
                </a:cubicBezTo>
                <a:cubicBezTo>
                  <a:pt x="3137" y="1137"/>
                  <a:pt x="3136" y="1137"/>
                  <a:pt x="3137" y="1137"/>
                </a:cubicBezTo>
                <a:cubicBezTo>
                  <a:pt x="3137" y="1137"/>
                  <a:pt x="3137" y="1137"/>
                  <a:pt x="3138" y="1137"/>
                </a:cubicBezTo>
                <a:cubicBezTo>
                  <a:pt x="3138" y="1137"/>
                  <a:pt x="3139" y="1137"/>
                  <a:pt x="3139" y="1138"/>
                </a:cubicBezTo>
                <a:cubicBezTo>
                  <a:pt x="3139" y="1138"/>
                  <a:pt x="3139" y="1138"/>
                  <a:pt x="3139" y="1139"/>
                </a:cubicBezTo>
                <a:cubicBezTo>
                  <a:pt x="3139" y="1139"/>
                  <a:pt x="3138" y="1139"/>
                  <a:pt x="3139" y="1140"/>
                </a:cubicBezTo>
                <a:cubicBezTo>
                  <a:pt x="3139" y="1140"/>
                  <a:pt x="3139" y="1138"/>
                  <a:pt x="3140" y="1139"/>
                </a:cubicBezTo>
                <a:cubicBezTo>
                  <a:pt x="3140" y="1139"/>
                  <a:pt x="3141" y="1139"/>
                  <a:pt x="3141" y="1139"/>
                </a:cubicBezTo>
                <a:cubicBezTo>
                  <a:pt x="3141" y="1140"/>
                  <a:pt x="3140" y="1140"/>
                  <a:pt x="3141" y="1140"/>
                </a:cubicBezTo>
                <a:cubicBezTo>
                  <a:pt x="3141" y="1141"/>
                  <a:pt x="3142" y="1140"/>
                  <a:pt x="3142" y="1140"/>
                </a:cubicBezTo>
                <a:cubicBezTo>
                  <a:pt x="3143" y="1140"/>
                  <a:pt x="3143" y="1141"/>
                  <a:pt x="3143" y="1141"/>
                </a:cubicBezTo>
                <a:cubicBezTo>
                  <a:pt x="3143" y="1141"/>
                  <a:pt x="3144" y="1140"/>
                  <a:pt x="3144" y="1140"/>
                </a:cubicBezTo>
                <a:cubicBezTo>
                  <a:pt x="3144" y="1140"/>
                  <a:pt x="3144" y="1140"/>
                  <a:pt x="3145" y="1140"/>
                </a:cubicBezTo>
                <a:cubicBezTo>
                  <a:pt x="3145" y="1140"/>
                  <a:pt x="3145" y="1140"/>
                  <a:pt x="3145" y="1139"/>
                </a:cubicBezTo>
                <a:cubicBezTo>
                  <a:pt x="3145" y="1139"/>
                  <a:pt x="3145" y="1138"/>
                  <a:pt x="3145" y="1138"/>
                </a:cubicBezTo>
                <a:cubicBezTo>
                  <a:pt x="3146" y="1138"/>
                  <a:pt x="3146" y="1138"/>
                  <a:pt x="3147" y="1137"/>
                </a:cubicBezTo>
                <a:cubicBezTo>
                  <a:pt x="3147" y="1137"/>
                  <a:pt x="3148" y="1137"/>
                  <a:pt x="3148" y="1137"/>
                </a:cubicBezTo>
                <a:cubicBezTo>
                  <a:pt x="3148" y="1136"/>
                  <a:pt x="3148" y="1136"/>
                  <a:pt x="3149" y="1137"/>
                </a:cubicBezTo>
                <a:cubicBezTo>
                  <a:pt x="3149" y="1137"/>
                  <a:pt x="3149" y="1137"/>
                  <a:pt x="3149" y="1137"/>
                </a:cubicBezTo>
                <a:cubicBezTo>
                  <a:pt x="3150" y="1138"/>
                  <a:pt x="3150" y="1138"/>
                  <a:pt x="3150" y="1138"/>
                </a:cubicBezTo>
                <a:cubicBezTo>
                  <a:pt x="3151" y="1138"/>
                  <a:pt x="3151" y="1138"/>
                  <a:pt x="3151" y="1138"/>
                </a:cubicBezTo>
                <a:cubicBezTo>
                  <a:pt x="3152" y="1139"/>
                  <a:pt x="3152" y="1139"/>
                  <a:pt x="3152" y="1139"/>
                </a:cubicBezTo>
                <a:cubicBezTo>
                  <a:pt x="3153" y="1139"/>
                  <a:pt x="3153" y="1140"/>
                  <a:pt x="3153" y="1140"/>
                </a:cubicBezTo>
                <a:cubicBezTo>
                  <a:pt x="3154" y="1141"/>
                  <a:pt x="3155" y="1141"/>
                  <a:pt x="3156" y="1142"/>
                </a:cubicBezTo>
                <a:cubicBezTo>
                  <a:pt x="3156" y="1143"/>
                  <a:pt x="3157" y="1143"/>
                  <a:pt x="3157" y="1145"/>
                </a:cubicBezTo>
                <a:cubicBezTo>
                  <a:pt x="3157" y="1145"/>
                  <a:pt x="3158" y="1146"/>
                  <a:pt x="3158" y="1146"/>
                </a:cubicBezTo>
                <a:cubicBezTo>
                  <a:pt x="3158" y="1146"/>
                  <a:pt x="3158" y="1145"/>
                  <a:pt x="3158" y="1145"/>
                </a:cubicBezTo>
                <a:cubicBezTo>
                  <a:pt x="3159" y="1145"/>
                  <a:pt x="3159" y="1145"/>
                  <a:pt x="3159" y="1145"/>
                </a:cubicBezTo>
                <a:cubicBezTo>
                  <a:pt x="3159" y="1144"/>
                  <a:pt x="3159" y="1144"/>
                  <a:pt x="3159" y="1143"/>
                </a:cubicBezTo>
                <a:cubicBezTo>
                  <a:pt x="3158" y="1143"/>
                  <a:pt x="3158" y="1142"/>
                  <a:pt x="3158" y="1142"/>
                </a:cubicBezTo>
                <a:cubicBezTo>
                  <a:pt x="3158" y="1142"/>
                  <a:pt x="3158" y="1141"/>
                  <a:pt x="3158" y="1141"/>
                </a:cubicBezTo>
                <a:cubicBezTo>
                  <a:pt x="3158" y="1141"/>
                  <a:pt x="3158" y="1142"/>
                  <a:pt x="3158" y="1141"/>
                </a:cubicBezTo>
                <a:cubicBezTo>
                  <a:pt x="3158" y="1141"/>
                  <a:pt x="3158" y="1141"/>
                  <a:pt x="3157" y="1141"/>
                </a:cubicBezTo>
                <a:cubicBezTo>
                  <a:pt x="3157" y="1140"/>
                  <a:pt x="3157" y="1140"/>
                  <a:pt x="3157" y="1139"/>
                </a:cubicBezTo>
                <a:cubicBezTo>
                  <a:pt x="3157" y="1139"/>
                  <a:pt x="3157" y="1139"/>
                  <a:pt x="3157" y="1139"/>
                </a:cubicBezTo>
                <a:cubicBezTo>
                  <a:pt x="3157" y="1139"/>
                  <a:pt x="3157" y="1138"/>
                  <a:pt x="3157" y="1138"/>
                </a:cubicBezTo>
                <a:cubicBezTo>
                  <a:pt x="3157" y="1138"/>
                  <a:pt x="3157" y="1137"/>
                  <a:pt x="3156" y="1137"/>
                </a:cubicBezTo>
                <a:cubicBezTo>
                  <a:pt x="3156" y="1137"/>
                  <a:pt x="3156" y="1137"/>
                  <a:pt x="3156" y="1137"/>
                </a:cubicBezTo>
                <a:cubicBezTo>
                  <a:pt x="3156" y="1137"/>
                  <a:pt x="3157" y="1137"/>
                  <a:pt x="3157" y="1137"/>
                </a:cubicBezTo>
                <a:cubicBezTo>
                  <a:pt x="3157" y="1137"/>
                  <a:pt x="3157" y="1137"/>
                  <a:pt x="3157" y="1137"/>
                </a:cubicBezTo>
                <a:cubicBezTo>
                  <a:pt x="3157" y="1137"/>
                  <a:pt x="3157" y="1137"/>
                  <a:pt x="3157" y="1137"/>
                </a:cubicBezTo>
                <a:cubicBezTo>
                  <a:pt x="3158" y="1137"/>
                  <a:pt x="3158" y="1137"/>
                  <a:pt x="3158" y="1138"/>
                </a:cubicBezTo>
                <a:cubicBezTo>
                  <a:pt x="3158" y="1138"/>
                  <a:pt x="3158" y="1138"/>
                  <a:pt x="3159" y="1138"/>
                </a:cubicBezTo>
                <a:cubicBezTo>
                  <a:pt x="3159" y="1138"/>
                  <a:pt x="3159" y="1138"/>
                  <a:pt x="3160" y="1138"/>
                </a:cubicBezTo>
                <a:cubicBezTo>
                  <a:pt x="3160" y="1139"/>
                  <a:pt x="3161" y="1139"/>
                  <a:pt x="3160" y="1140"/>
                </a:cubicBezTo>
                <a:cubicBezTo>
                  <a:pt x="3160" y="1140"/>
                  <a:pt x="3161" y="1140"/>
                  <a:pt x="3161" y="1141"/>
                </a:cubicBezTo>
                <a:cubicBezTo>
                  <a:pt x="3161" y="1141"/>
                  <a:pt x="3162" y="1141"/>
                  <a:pt x="3162" y="1141"/>
                </a:cubicBezTo>
                <a:cubicBezTo>
                  <a:pt x="3162" y="1142"/>
                  <a:pt x="3163" y="1142"/>
                  <a:pt x="3163" y="1142"/>
                </a:cubicBezTo>
                <a:cubicBezTo>
                  <a:pt x="3164" y="1142"/>
                  <a:pt x="3165" y="1142"/>
                  <a:pt x="3165" y="1143"/>
                </a:cubicBezTo>
                <a:cubicBezTo>
                  <a:pt x="3165" y="1143"/>
                  <a:pt x="3165" y="1144"/>
                  <a:pt x="3165" y="1144"/>
                </a:cubicBezTo>
                <a:cubicBezTo>
                  <a:pt x="3165" y="1144"/>
                  <a:pt x="3166" y="1144"/>
                  <a:pt x="3166" y="1145"/>
                </a:cubicBezTo>
                <a:cubicBezTo>
                  <a:pt x="3166" y="1145"/>
                  <a:pt x="3166" y="1145"/>
                  <a:pt x="3166" y="1146"/>
                </a:cubicBezTo>
                <a:cubicBezTo>
                  <a:pt x="3166" y="1146"/>
                  <a:pt x="3165" y="1146"/>
                  <a:pt x="3166" y="1147"/>
                </a:cubicBezTo>
                <a:cubicBezTo>
                  <a:pt x="3166" y="1148"/>
                  <a:pt x="3166" y="1147"/>
                  <a:pt x="3167" y="1147"/>
                </a:cubicBezTo>
                <a:cubicBezTo>
                  <a:pt x="3167" y="1147"/>
                  <a:pt x="3168" y="1148"/>
                  <a:pt x="3168" y="1148"/>
                </a:cubicBezTo>
                <a:cubicBezTo>
                  <a:pt x="3168" y="1148"/>
                  <a:pt x="3169" y="1148"/>
                  <a:pt x="3169" y="1148"/>
                </a:cubicBezTo>
                <a:cubicBezTo>
                  <a:pt x="3169" y="1149"/>
                  <a:pt x="3169" y="1149"/>
                  <a:pt x="3170" y="1149"/>
                </a:cubicBezTo>
                <a:cubicBezTo>
                  <a:pt x="3170" y="1149"/>
                  <a:pt x="3170" y="1149"/>
                  <a:pt x="3170" y="1149"/>
                </a:cubicBezTo>
                <a:cubicBezTo>
                  <a:pt x="3171" y="1149"/>
                  <a:pt x="3171" y="1149"/>
                  <a:pt x="3171" y="1149"/>
                </a:cubicBezTo>
                <a:cubicBezTo>
                  <a:pt x="3171" y="1149"/>
                  <a:pt x="3172" y="1149"/>
                  <a:pt x="3172" y="1148"/>
                </a:cubicBezTo>
                <a:cubicBezTo>
                  <a:pt x="3172" y="1148"/>
                  <a:pt x="3173" y="1148"/>
                  <a:pt x="3173" y="1148"/>
                </a:cubicBezTo>
                <a:cubicBezTo>
                  <a:pt x="3173" y="1149"/>
                  <a:pt x="3173" y="1149"/>
                  <a:pt x="3173" y="1149"/>
                </a:cubicBezTo>
                <a:cubicBezTo>
                  <a:pt x="3173" y="1149"/>
                  <a:pt x="3173" y="1149"/>
                  <a:pt x="3172" y="1149"/>
                </a:cubicBezTo>
                <a:cubicBezTo>
                  <a:pt x="3171" y="1149"/>
                  <a:pt x="3172" y="1150"/>
                  <a:pt x="3172" y="1151"/>
                </a:cubicBezTo>
                <a:cubicBezTo>
                  <a:pt x="3172" y="1151"/>
                  <a:pt x="3172" y="1151"/>
                  <a:pt x="3173" y="1152"/>
                </a:cubicBezTo>
                <a:cubicBezTo>
                  <a:pt x="3173" y="1152"/>
                  <a:pt x="3174" y="1153"/>
                  <a:pt x="3174" y="1153"/>
                </a:cubicBezTo>
                <a:cubicBezTo>
                  <a:pt x="3175" y="1152"/>
                  <a:pt x="3175" y="1151"/>
                  <a:pt x="3175" y="1151"/>
                </a:cubicBezTo>
                <a:cubicBezTo>
                  <a:pt x="3175" y="1150"/>
                  <a:pt x="3175" y="1150"/>
                  <a:pt x="3175" y="1150"/>
                </a:cubicBezTo>
                <a:cubicBezTo>
                  <a:pt x="3175" y="1149"/>
                  <a:pt x="3175" y="1149"/>
                  <a:pt x="3175" y="1148"/>
                </a:cubicBezTo>
                <a:cubicBezTo>
                  <a:pt x="3175" y="1147"/>
                  <a:pt x="3175" y="1148"/>
                  <a:pt x="3176" y="1147"/>
                </a:cubicBezTo>
                <a:cubicBezTo>
                  <a:pt x="3176" y="1147"/>
                  <a:pt x="3175" y="1146"/>
                  <a:pt x="3175" y="1147"/>
                </a:cubicBezTo>
                <a:cubicBezTo>
                  <a:pt x="3175" y="1147"/>
                  <a:pt x="3175" y="1147"/>
                  <a:pt x="3175" y="1147"/>
                </a:cubicBezTo>
                <a:cubicBezTo>
                  <a:pt x="3174" y="1147"/>
                  <a:pt x="3174" y="1147"/>
                  <a:pt x="3174" y="1147"/>
                </a:cubicBezTo>
                <a:cubicBezTo>
                  <a:pt x="3174" y="1147"/>
                  <a:pt x="3174" y="1147"/>
                  <a:pt x="3174" y="1147"/>
                </a:cubicBezTo>
                <a:cubicBezTo>
                  <a:pt x="3174" y="1147"/>
                  <a:pt x="3174" y="1147"/>
                  <a:pt x="3174" y="1146"/>
                </a:cubicBezTo>
                <a:cubicBezTo>
                  <a:pt x="3173" y="1146"/>
                  <a:pt x="3173" y="1146"/>
                  <a:pt x="3173" y="1146"/>
                </a:cubicBezTo>
                <a:cubicBezTo>
                  <a:pt x="3172" y="1146"/>
                  <a:pt x="3172" y="1147"/>
                  <a:pt x="3171" y="1147"/>
                </a:cubicBezTo>
                <a:cubicBezTo>
                  <a:pt x="3171" y="1147"/>
                  <a:pt x="3171" y="1146"/>
                  <a:pt x="3171" y="1146"/>
                </a:cubicBezTo>
                <a:cubicBezTo>
                  <a:pt x="3171" y="1146"/>
                  <a:pt x="3171" y="1146"/>
                  <a:pt x="3171" y="1145"/>
                </a:cubicBezTo>
                <a:cubicBezTo>
                  <a:pt x="3171" y="1145"/>
                  <a:pt x="3172" y="1144"/>
                  <a:pt x="3172" y="1145"/>
                </a:cubicBezTo>
                <a:cubicBezTo>
                  <a:pt x="3172" y="1145"/>
                  <a:pt x="3173" y="1145"/>
                  <a:pt x="3172" y="1144"/>
                </a:cubicBezTo>
                <a:cubicBezTo>
                  <a:pt x="3172" y="1144"/>
                  <a:pt x="3173" y="1144"/>
                  <a:pt x="3173" y="1144"/>
                </a:cubicBezTo>
                <a:cubicBezTo>
                  <a:pt x="3173" y="1143"/>
                  <a:pt x="3172" y="1144"/>
                  <a:pt x="3172" y="1143"/>
                </a:cubicBezTo>
                <a:cubicBezTo>
                  <a:pt x="3172" y="1143"/>
                  <a:pt x="3172" y="1144"/>
                  <a:pt x="3172" y="1144"/>
                </a:cubicBezTo>
                <a:cubicBezTo>
                  <a:pt x="3172" y="1145"/>
                  <a:pt x="3170" y="1143"/>
                  <a:pt x="3170" y="1142"/>
                </a:cubicBezTo>
                <a:cubicBezTo>
                  <a:pt x="3170" y="1142"/>
                  <a:pt x="3168" y="1141"/>
                  <a:pt x="3168" y="1141"/>
                </a:cubicBezTo>
                <a:cubicBezTo>
                  <a:pt x="3168" y="1140"/>
                  <a:pt x="3169" y="1139"/>
                  <a:pt x="3169" y="1139"/>
                </a:cubicBezTo>
                <a:cubicBezTo>
                  <a:pt x="3170" y="1139"/>
                  <a:pt x="3170" y="1139"/>
                  <a:pt x="3170" y="1139"/>
                </a:cubicBezTo>
                <a:cubicBezTo>
                  <a:pt x="3171" y="1139"/>
                  <a:pt x="3171" y="1140"/>
                  <a:pt x="3171" y="1140"/>
                </a:cubicBezTo>
                <a:cubicBezTo>
                  <a:pt x="3171" y="1140"/>
                  <a:pt x="3172" y="1139"/>
                  <a:pt x="3172" y="1139"/>
                </a:cubicBezTo>
                <a:cubicBezTo>
                  <a:pt x="3172" y="1139"/>
                  <a:pt x="3173" y="1139"/>
                  <a:pt x="3173" y="1139"/>
                </a:cubicBezTo>
                <a:cubicBezTo>
                  <a:pt x="3173" y="1139"/>
                  <a:pt x="3173" y="1139"/>
                  <a:pt x="3173" y="1138"/>
                </a:cubicBezTo>
                <a:cubicBezTo>
                  <a:pt x="3172" y="1138"/>
                  <a:pt x="3172" y="1138"/>
                  <a:pt x="3172" y="1138"/>
                </a:cubicBezTo>
                <a:cubicBezTo>
                  <a:pt x="3171" y="1138"/>
                  <a:pt x="3171" y="1138"/>
                  <a:pt x="3171" y="1137"/>
                </a:cubicBezTo>
                <a:cubicBezTo>
                  <a:pt x="3171" y="1137"/>
                  <a:pt x="3171" y="1137"/>
                  <a:pt x="3170" y="1137"/>
                </a:cubicBezTo>
                <a:cubicBezTo>
                  <a:pt x="3170" y="1137"/>
                  <a:pt x="3170" y="1137"/>
                  <a:pt x="3170" y="1137"/>
                </a:cubicBezTo>
                <a:cubicBezTo>
                  <a:pt x="3170" y="1137"/>
                  <a:pt x="3169" y="1137"/>
                  <a:pt x="3169" y="1137"/>
                </a:cubicBezTo>
                <a:cubicBezTo>
                  <a:pt x="3169" y="1137"/>
                  <a:pt x="3169" y="1137"/>
                  <a:pt x="3169" y="1137"/>
                </a:cubicBezTo>
                <a:cubicBezTo>
                  <a:pt x="3169" y="1137"/>
                  <a:pt x="3169" y="1137"/>
                  <a:pt x="3170" y="1137"/>
                </a:cubicBezTo>
                <a:cubicBezTo>
                  <a:pt x="3170" y="1137"/>
                  <a:pt x="3170" y="1137"/>
                  <a:pt x="3170" y="1136"/>
                </a:cubicBezTo>
                <a:cubicBezTo>
                  <a:pt x="3170" y="1136"/>
                  <a:pt x="3169" y="1136"/>
                  <a:pt x="3169" y="1136"/>
                </a:cubicBezTo>
                <a:cubicBezTo>
                  <a:pt x="3169" y="1136"/>
                  <a:pt x="3169" y="1136"/>
                  <a:pt x="3169" y="1136"/>
                </a:cubicBezTo>
                <a:cubicBezTo>
                  <a:pt x="3169" y="1136"/>
                  <a:pt x="3169" y="1136"/>
                  <a:pt x="3169" y="1137"/>
                </a:cubicBezTo>
                <a:cubicBezTo>
                  <a:pt x="3169" y="1137"/>
                  <a:pt x="3169" y="1137"/>
                  <a:pt x="3168" y="1137"/>
                </a:cubicBezTo>
                <a:cubicBezTo>
                  <a:pt x="3168" y="1137"/>
                  <a:pt x="3168" y="1136"/>
                  <a:pt x="3168" y="1136"/>
                </a:cubicBezTo>
                <a:cubicBezTo>
                  <a:pt x="3167" y="1136"/>
                  <a:pt x="3167" y="1137"/>
                  <a:pt x="3167" y="1136"/>
                </a:cubicBezTo>
                <a:cubicBezTo>
                  <a:pt x="3167" y="1136"/>
                  <a:pt x="3167" y="1136"/>
                  <a:pt x="3167" y="1136"/>
                </a:cubicBezTo>
                <a:cubicBezTo>
                  <a:pt x="3166" y="1136"/>
                  <a:pt x="3166" y="1136"/>
                  <a:pt x="3166" y="1135"/>
                </a:cubicBezTo>
                <a:cubicBezTo>
                  <a:pt x="3166" y="1135"/>
                  <a:pt x="3166" y="1135"/>
                  <a:pt x="3166" y="1135"/>
                </a:cubicBezTo>
                <a:cubicBezTo>
                  <a:pt x="3166" y="1135"/>
                  <a:pt x="3166" y="1135"/>
                  <a:pt x="3165" y="1135"/>
                </a:cubicBezTo>
                <a:cubicBezTo>
                  <a:pt x="3165" y="1135"/>
                  <a:pt x="3165" y="1136"/>
                  <a:pt x="3165" y="1136"/>
                </a:cubicBezTo>
                <a:cubicBezTo>
                  <a:pt x="3165" y="1136"/>
                  <a:pt x="3165" y="1136"/>
                  <a:pt x="3165" y="1137"/>
                </a:cubicBezTo>
                <a:cubicBezTo>
                  <a:pt x="3166" y="1137"/>
                  <a:pt x="3166" y="1137"/>
                  <a:pt x="3166" y="1137"/>
                </a:cubicBezTo>
                <a:cubicBezTo>
                  <a:pt x="3166" y="1137"/>
                  <a:pt x="3165" y="1137"/>
                  <a:pt x="3166" y="1137"/>
                </a:cubicBezTo>
                <a:cubicBezTo>
                  <a:pt x="3166" y="1138"/>
                  <a:pt x="3166" y="1138"/>
                  <a:pt x="3166" y="1138"/>
                </a:cubicBezTo>
                <a:cubicBezTo>
                  <a:pt x="3165" y="1139"/>
                  <a:pt x="3165" y="1139"/>
                  <a:pt x="3165" y="1139"/>
                </a:cubicBezTo>
                <a:cubicBezTo>
                  <a:pt x="3165" y="1139"/>
                  <a:pt x="3165" y="1139"/>
                  <a:pt x="3164" y="1139"/>
                </a:cubicBezTo>
                <a:cubicBezTo>
                  <a:pt x="3164" y="1139"/>
                  <a:pt x="3164" y="1140"/>
                  <a:pt x="3164" y="1140"/>
                </a:cubicBezTo>
                <a:cubicBezTo>
                  <a:pt x="3163" y="1139"/>
                  <a:pt x="3164" y="1139"/>
                  <a:pt x="3163" y="1139"/>
                </a:cubicBezTo>
                <a:cubicBezTo>
                  <a:pt x="3163" y="1139"/>
                  <a:pt x="3163" y="1139"/>
                  <a:pt x="3163" y="1138"/>
                </a:cubicBezTo>
                <a:cubicBezTo>
                  <a:pt x="3163" y="1138"/>
                  <a:pt x="3163" y="1137"/>
                  <a:pt x="3163" y="1137"/>
                </a:cubicBezTo>
                <a:cubicBezTo>
                  <a:pt x="3163" y="1136"/>
                  <a:pt x="3163" y="1136"/>
                  <a:pt x="3163" y="1136"/>
                </a:cubicBezTo>
                <a:cubicBezTo>
                  <a:pt x="3163" y="1135"/>
                  <a:pt x="3163" y="1135"/>
                  <a:pt x="3163" y="1135"/>
                </a:cubicBezTo>
                <a:cubicBezTo>
                  <a:pt x="3163" y="1135"/>
                  <a:pt x="3162" y="1135"/>
                  <a:pt x="3162" y="1134"/>
                </a:cubicBezTo>
                <a:cubicBezTo>
                  <a:pt x="3162" y="1134"/>
                  <a:pt x="3162" y="1134"/>
                  <a:pt x="3162" y="1134"/>
                </a:cubicBezTo>
                <a:cubicBezTo>
                  <a:pt x="3161" y="1133"/>
                  <a:pt x="3161" y="1133"/>
                  <a:pt x="3160" y="1133"/>
                </a:cubicBezTo>
                <a:cubicBezTo>
                  <a:pt x="3160" y="1133"/>
                  <a:pt x="3160" y="1133"/>
                  <a:pt x="3160" y="1133"/>
                </a:cubicBezTo>
                <a:cubicBezTo>
                  <a:pt x="3160" y="1132"/>
                  <a:pt x="3159" y="1132"/>
                  <a:pt x="3159" y="1132"/>
                </a:cubicBezTo>
                <a:cubicBezTo>
                  <a:pt x="3158" y="1132"/>
                  <a:pt x="3159" y="1133"/>
                  <a:pt x="3158" y="1133"/>
                </a:cubicBezTo>
                <a:cubicBezTo>
                  <a:pt x="3158" y="1133"/>
                  <a:pt x="3158" y="1132"/>
                  <a:pt x="3158" y="1132"/>
                </a:cubicBezTo>
                <a:cubicBezTo>
                  <a:pt x="3157" y="1132"/>
                  <a:pt x="3157" y="1132"/>
                  <a:pt x="3157" y="1132"/>
                </a:cubicBezTo>
                <a:cubicBezTo>
                  <a:pt x="3156" y="1132"/>
                  <a:pt x="3156" y="1133"/>
                  <a:pt x="3155" y="1133"/>
                </a:cubicBezTo>
                <a:cubicBezTo>
                  <a:pt x="3155" y="1134"/>
                  <a:pt x="3155" y="1134"/>
                  <a:pt x="3155" y="1134"/>
                </a:cubicBezTo>
                <a:cubicBezTo>
                  <a:pt x="3155" y="1134"/>
                  <a:pt x="3155" y="1135"/>
                  <a:pt x="3155" y="1135"/>
                </a:cubicBezTo>
                <a:cubicBezTo>
                  <a:pt x="3155" y="1135"/>
                  <a:pt x="3154" y="1135"/>
                  <a:pt x="3154" y="1135"/>
                </a:cubicBezTo>
                <a:cubicBezTo>
                  <a:pt x="3154" y="1134"/>
                  <a:pt x="3154" y="1134"/>
                  <a:pt x="3154" y="1134"/>
                </a:cubicBezTo>
                <a:cubicBezTo>
                  <a:pt x="3154" y="1134"/>
                  <a:pt x="3154" y="1133"/>
                  <a:pt x="3154" y="1133"/>
                </a:cubicBezTo>
                <a:cubicBezTo>
                  <a:pt x="3154" y="1133"/>
                  <a:pt x="3154" y="1134"/>
                  <a:pt x="3154" y="1134"/>
                </a:cubicBezTo>
                <a:cubicBezTo>
                  <a:pt x="3154" y="1134"/>
                  <a:pt x="3153" y="1134"/>
                  <a:pt x="3153" y="1134"/>
                </a:cubicBezTo>
                <a:cubicBezTo>
                  <a:pt x="3153" y="1134"/>
                  <a:pt x="3153" y="1135"/>
                  <a:pt x="3153" y="1135"/>
                </a:cubicBezTo>
                <a:cubicBezTo>
                  <a:pt x="3154" y="1135"/>
                  <a:pt x="3155" y="1136"/>
                  <a:pt x="3155" y="1136"/>
                </a:cubicBezTo>
                <a:cubicBezTo>
                  <a:pt x="3155" y="1137"/>
                  <a:pt x="3154" y="1136"/>
                  <a:pt x="3153" y="1136"/>
                </a:cubicBezTo>
                <a:cubicBezTo>
                  <a:pt x="3153" y="1136"/>
                  <a:pt x="3154" y="1137"/>
                  <a:pt x="3154" y="1137"/>
                </a:cubicBezTo>
                <a:cubicBezTo>
                  <a:pt x="3154" y="1137"/>
                  <a:pt x="3154" y="1137"/>
                  <a:pt x="3154" y="1137"/>
                </a:cubicBezTo>
                <a:cubicBezTo>
                  <a:pt x="3153" y="1137"/>
                  <a:pt x="3153" y="1137"/>
                  <a:pt x="3152" y="1137"/>
                </a:cubicBezTo>
                <a:cubicBezTo>
                  <a:pt x="3152" y="1137"/>
                  <a:pt x="3151" y="1136"/>
                  <a:pt x="3150" y="1136"/>
                </a:cubicBezTo>
                <a:cubicBezTo>
                  <a:pt x="3150" y="1136"/>
                  <a:pt x="3150" y="1135"/>
                  <a:pt x="3149" y="1135"/>
                </a:cubicBezTo>
                <a:cubicBezTo>
                  <a:pt x="3149" y="1135"/>
                  <a:pt x="3149" y="1135"/>
                  <a:pt x="3148" y="1134"/>
                </a:cubicBezTo>
                <a:cubicBezTo>
                  <a:pt x="3148" y="1134"/>
                  <a:pt x="3148" y="1134"/>
                  <a:pt x="3148" y="1134"/>
                </a:cubicBezTo>
                <a:cubicBezTo>
                  <a:pt x="3148" y="1134"/>
                  <a:pt x="3149" y="1133"/>
                  <a:pt x="3148" y="1133"/>
                </a:cubicBezTo>
                <a:cubicBezTo>
                  <a:pt x="3148" y="1133"/>
                  <a:pt x="3148" y="1133"/>
                  <a:pt x="3148" y="1133"/>
                </a:cubicBezTo>
                <a:cubicBezTo>
                  <a:pt x="3148" y="1132"/>
                  <a:pt x="3148" y="1132"/>
                  <a:pt x="3148" y="1132"/>
                </a:cubicBezTo>
                <a:cubicBezTo>
                  <a:pt x="3147" y="1131"/>
                  <a:pt x="3147" y="1130"/>
                  <a:pt x="3147" y="1130"/>
                </a:cubicBezTo>
                <a:cubicBezTo>
                  <a:pt x="3147" y="1129"/>
                  <a:pt x="3147" y="1129"/>
                  <a:pt x="3147" y="1128"/>
                </a:cubicBezTo>
                <a:cubicBezTo>
                  <a:pt x="3148" y="1128"/>
                  <a:pt x="3148" y="1128"/>
                  <a:pt x="3148" y="1128"/>
                </a:cubicBezTo>
                <a:cubicBezTo>
                  <a:pt x="3148" y="1128"/>
                  <a:pt x="3147" y="1127"/>
                  <a:pt x="3147" y="1127"/>
                </a:cubicBezTo>
                <a:cubicBezTo>
                  <a:pt x="3146" y="1127"/>
                  <a:pt x="3147" y="1126"/>
                  <a:pt x="3146" y="1125"/>
                </a:cubicBezTo>
                <a:cubicBezTo>
                  <a:pt x="3146" y="1125"/>
                  <a:pt x="3146" y="1124"/>
                  <a:pt x="3146" y="1123"/>
                </a:cubicBezTo>
                <a:cubicBezTo>
                  <a:pt x="3146" y="1123"/>
                  <a:pt x="3145" y="1123"/>
                  <a:pt x="3145" y="1122"/>
                </a:cubicBezTo>
                <a:cubicBezTo>
                  <a:pt x="3145" y="1122"/>
                  <a:pt x="3145" y="1122"/>
                  <a:pt x="3145" y="1122"/>
                </a:cubicBezTo>
                <a:cubicBezTo>
                  <a:pt x="3144" y="1121"/>
                  <a:pt x="3144" y="1120"/>
                  <a:pt x="3145" y="1120"/>
                </a:cubicBezTo>
                <a:cubicBezTo>
                  <a:pt x="3145" y="1120"/>
                  <a:pt x="3145" y="1119"/>
                  <a:pt x="3146" y="1119"/>
                </a:cubicBezTo>
                <a:cubicBezTo>
                  <a:pt x="3146" y="1118"/>
                  <a:pt x="3146" y="1118"/>
                  <a:pt x="3146" y="1118"/>
                </a:cubicBezTo>
                <a:cubicBezTo>
                  <a:pt x="3146" y="1117"/>
                  <a:pt x="3147" y="1117"/>
                  <a:pt x="3147" y="1117"/>
                </a:cubicBezTo>
                <a:cubicBezTo>
                  <a:pt x="3147" y="1116"/>
                  <a:pt x="3147" y="1116"/>
                  <a:pt x="3147" y="1116"/>
                </a:cubicBezTo>
                <a:cubicBezTo>
                  <a:pt x="3147" y="1116"/>
                  <a:pt x="3147" y="1115"/>
                  <a:pt x="3146" y="1115"/>
                </a:cubicBezTo>
                <a:cubicBezTo>
                  <a:pt x="3145" y="1115"/>
                  <a:pt x="3146" y="1114"/>
                  <a:pt x="3147" y="1114"/>
                </a:cubicBezTo>
                <a:cubicBezTo>
                  <a:pt x="3147" y="1113"/>
                  <a:pt x="3147" y="1113"/>
                  <a:pt x="3148" y="1113"/>
                </a:cubicBezTo>
                <a:cubicBezTo>
                  <a:pt x="3148" y="1112"/>
                  <a:pt x="3148" y="1112"/>
                  <a:pt x="3149" y="1112"/>
                </a:cubicBezTo>
                <a:cubicBezTo>
                  <a:pt x="3150" y="1112"/>
                  <a:pt x="3151" y="1111"/>
                  <a:pt x="3152" y="1111"/>
                </a:cubicBezTo>
                <a:cubicBezTo>
                  <a:pt x="3152" y="1111"/>
                  <a:pt x="3152" y="1110"/>
                  <a:pt x="3152" y="1110"/>
                </a:cubicBezTo>
                <a:cubicBezTo>
                  <a:pt x="3152" y="1110"/>
                  <a:pt x="3153" y="1110"/>
                  <a:pt x="3153" y="1110"/>
                </a:cubicBezTo>
                <a:cubicBezTo>
                  <a:pt x="3153" y="1110"/>
                  <a:pt x="3152" y="1110"/>
                  <a:pt x="3152" y="1110"/>
                </a:cubicBezTo>
                <a:cubicBezTo>
                  <a:pt x="3152" y="1111"/>
                  <a:pt x="3152" y="1111"/>
                  <a:pt x="3152" y="1111"/>
                </a:cubicBezTo>
                <a:cubicBezTo>
                  <a:pt x="3152" y="1112"/>
                  <a:pt x="3151" y="1112"/>
                  <a:pt x="3151" y="1113"/>
                </a:cubicBezTo>
                <a:cubicBezTo>
                  <a:pt x="3151" y="1113"/>
                  <a:pt x="3152" y="1112"/>
                  <a:pt x="3152" y="1112"/>
                </a:cubicBezTo>
                <a:cubicBezTo>
                  <a:pt x="3152" y="1112"/>
                  <a:pt x="3152" y="1112"/>
                  <a:pt x="3152" y="1111"/>
                </a:cubicBezTo>
                <a:cubicBezTo>
                  <a:pt x="3153" y="1111"/>
                  <a:pt x="3153" y="1110"/>
                  <a:pt x="3154" y="1110"/>
                </a:cubicBezTo>
                <a:cubicBezTo>
                  <a:pt x="3154" y="1110"/>
                  <a:pt x="3154" y="1110"/>
                  <a:pt x="3154" y="1109"/>
                </a:cubicBezTo>
                <a:cubicBezTo>
                  <a:pt x="3154" y="1109"/>
                  <a:pt x="3153" y="1109"/>
                  <a:pt x="3153" y="1110"/>
                </a:cubicBezTo>
                <a:cubicBezTo>
                  <a:pt x="3153" y="1110"/>
                  <a:pt x="3153" y="1109"/>
                  <a:pt x="3153" y="1109"/>
                </a:cubicBezTo>
                <a:cubicBezTo>
                  <a:pt x="3153" y="1109"/>
                  <a:pt x="3154" y="1109"/>
                  <a:pt x="3154" y="1108"/>
                </a:cubicBezTo>
                <a:cubicBezTo>
                  <a:pt x="3154" y="1108"/>
                  <a:pt x="3153" y="1108"/>
                  <a:pt x="3153" y="1108"/>
                </a:cubicBezTo>
                <a:cubicBezTo>
                  <a:pt x="3153" y="1108"/>
                  <a:pt x="3153" y="1108"/>
                  <a:pt x="3153" y="1108"/>
                </a:cubicBezTo>
                <a:cubicBezTo>
                  <a:pt x="3154" y="1107"/>
                  <a:pt x="3155" y="1106"/>
                  <a:pt x="3155" y="1105"/>
                </a:cubicBezTo>
                <a:cubicBezTo>
                  <a:pt x="3156" y="1104"/>
                  <a:pt x="3156" y="1103"/>
                  <a:pt x="3157" y="1101"/>
                </a:cubicBezTo>
                <a:cubicBezTo>
                  <a:pt x="3157" y="1101"/>
                  <a:pt x="3157" y="1100"/>
                  <a:pt x="3157" y="1100"/>
                </a:cubicBezTo>
                <a:cubicBezTo>
                  <a:pt x="3157" y="1099"/>
                  <a:pt x="3156" y="1100"/>
                  <a:pt x="3156" y="1099"/>
                </a:cubicBezTo>
                <a:cubicBezTo>
                  <a:pt x="3156" y="1099"/>
                  <a:pt x="3156" y="1098"/>
                  <a:pt x="3156" y="1098"/>
                </a:cubicBezTo>
                <a:cubicBezTo>
                  <a:pt x="3156" y="1097"/>
                  <a:pt x="3155" y="1097"/>
                  <a:pt x="3154" y="1096"/>
                </a:cubicBezTo>
                <a:cubicBezTo>
                  <a:pt x="3154" y="1096"/>
                  <a:pt x="3154" y="1096"/>
                  <a:pt x="3154" y="1095"/>
                </a:cubicBezTo>
                <a:cubicBezTo>
                  <a:pt x="3154" y="1095"/>
                  <a:pt x="3153" y="1095"/>
                  <a:pt x="3153" y="1094"/>
                </a:cubicBezTo>
                <a:cubicBezTo>
                  <a:pt x="3153" y="1094"/>
                  <a:pt x="3153" y="1093"/>
                  <a:pt x="3153" y="1092"/>
                </a:cubicBezTo>
                <a:cubicBezTo>
                  <a:pt x="3153" y="1091"/>
                  <a:pt x="3154" y="1091"/>
                  <a:pt x="3154" y="1090"/>
                </a:cubicBezTo>
                <a:cubicBezTo>
                  <a:pt x="3154" y="1090"/>
                  <a:pt x="3153" y="1089"/>
                  <a:pt x="3154" y="1089"/>
                </a:cubicBezTo>
                <a:cubicBezTo>
                  <a:pt x="3154" y="1088"/>
                  <a:pt x="3154" y="1088"/>
                  <a:pt x="3155" y="1088"/>
                </a:cubicBezTo>
                <a:cubicBezTo>
                  <a:pt x="3155" y="1088"/>
                  <a:pt x="3155" y="1086"/>
                  <a:pt x="3155" y="1086"/>
                </a:cubicBezTo>
                <a:cubicBezTo>
                  <a:pt x="3155" y="1085"/>
                  <a:pt x="3154" y="1085"/>
                  <a:pt x="3154" y="1085"/>
                </a:cubicBezTo>
                <a:cubicBezTo>
                  <a:pt x="3154" y="1084"/>
                  <a:pt x="3154" y="1084"/>
                  <a:pt x="3154" y="1084"/>
                </a:cubicBezTo>
                <a:cubicBezTo>
                  <a:pt x="3154" y="1083"/>
                  <a:pt x="3153" y="1083"/>
                  <a:pt x="3153" y="1084"/>
                </a:cubicBezTo>
                <a:cubicBezTo>
                  <a:pt x="3153" y="1084"/>
                  <a:pt x="3153" y="1085"/>
                  <a:pt x="3152" y="1085"/>
                </a:cubicBezTo>
                <a:cubicBezTo>
                  <a:pt x="3152" y="1086"/>
                  <a:pt x="3151" y="1087"/>
                  <a:pt x="3151" y="1087"/>
                </a:cubicBezTo>
                <a:cubicBezTo>
                  <a:pt x="3150" y="1087"/>
                  <a:pt x="3149" y="1086"/>
                  <a:pt x="3148" y="1086"/>
                </a:cubicBezTo>
                <a:cubicBezTo>
                  <a:pt x="3148" y="1086"/>
                  <a:pt x="3147" y="1086"/>
                  <a:pt x="3147" y="1086"/>
                </a:cubicBezTo>
                <a:cubicBezTo>
                  <a:pt x="3147" y="1086"/>
                  <a:pt x="3146" y="1085"/>
                  <a:pt x="3146" y="1085"/>
                </a:cubicBezTo>
                <a:cubicBezTo>
                  <a:pt x="3145" y="1085"/>
                  <a:pt x="3145" y="1084"/>
                  <a:pt x="3144" y="1084"/>
                </a:cubicBezTo>
                <a:cubicBezTo>
                  <a:pt x="3144" y="1084"/>
                  <a:pt x="3143" y="1084"/>
                  <a:pt x="3143" y="1083"/>
                </a:cubicBezTo>
                <a:cubicBezTo>
                  <a:pt x="3143" y="1083"/>
                  <a:pt x="3143" y="1083"/>
                  <a:pt x="3142" y="1083"/>
                </a:cubicBezTo>
                <a:cubicBezTo>
                  <a:pt x="3142" y="1082"/>
                  <a:pt x="3141" y="1082"/>
                  <a:pt x="3141" y="1083"/>
                </a:cubicBezTo>
                <a:cubicBezTo>
                  <a:pt x="3140" y="1083"/>
                  <a:pt x="3140" y="1083"/>
                  <a:pt x="3139" y="1083"/>
                </a:cubicBezTo>
                <a:cubicBezTo>
                  <a:pt x="3139" y="1082"/>
                  <a:pt x="3140" y="1082"/>
                  <a:pt x="3139" y="1082"/>
                </a:cubicBezTo>
                <a:cubicBezTo>
                  <a:pt x="3138" y="1081"/>
                  <a:pt x="3138" y="1083"/>
                  <a:pt x="3138" y="1083"/>
                </a:cubicBezTo>
                <a:cubicBezTo>
                  <a:pt x="3137" y="1084"/>
                  <a:pt x="3137" y="1083"/>
                  <a:pt x="3136" y="1083"/>
                </a:cubicBezTo>
                <a:cubicBezTo>
                  <a:pt x="3136" y="1083"/>
                  <a:pt x="3135" y="1083"/>
                  <a:pt x="3135" y="1083"/>
                </a:cubicBezTo>
                <a:cubicBezTo>
                  <a:pt x="3135" y="1084"/>
                  <a:pt x="3135" y="1084"/>
                  <a:pt x="3135" y="1084"/>
                </a:cubicBezTo>
                <a:cubicBezTo>
                  <a:pt x="3136" y="1085"/>
                  <a:pt x="3135" y="1087"/>
                  <a:pt x="3135" y="1087"/>
                </a:cubicBezTo>
                <a:cubicBezTo>
                  <a:pt x="3135" y="1088"/>
                  <a:pt x="3134" y="1088"/>
                  <a:pt x="3134" y="1089"/>
                </a:cubicBezTo>
                <a:cubicBezTo>
                  <a:pt x="3134" y="1089"/>
                  <a:pt x="3134" y="1090"/>
                  <a:pt x="3134" y="1090"/>
                </a:cubicBezTo>
                <a:cubicBezTo>
                  <a:pt x="3134" y="1091"/>
                  <a:pt x="3134" y="1091"/>
                  <a:pt x="3134" y="1091"/>
                </a:cubicBezTo>
                <a:cubicBezTo>
                  <a:pt x="3134" y="1092"/>
                  <a:pt x="3134" y="1093"/>
                  <a:pt x="3133" y="1093"/>
                </a:cubicBezTo>
                <a:cubicBezTo>
                  <a:pt x="3133" y="1094"/>
                  <a:pt x="3133" y="1095"/>
                  <a:pt x="3133" y="1095"/>
                </a:cubicBezTo>
                <a:cubicBezTo>
                  <a:pt x="3134" y="1095"/>
                  <a:pt x="3134" y="1096"/>
                  <a:pt x="3134" y="1096"/>
                </a:cubicBezTo>
                <a:cubicBezTo>
                  <a:pt x="3134" y="1096"/>
                  <a:pt x="3134" y="1097"/>
                  <a:pt x="3134" y="1097"/>
                </a:cubicBezTo>
                <a:cubicBezTo>
                  <a:pt x="3134" y="1097"/>
                  <a:pt x="3134" y="1098"/>
                  <a:pt x="3134" y="1098"/>
                </a:cubicBezTo>
                <a:cubicBezTo>
                  <a:pt x="3134" y="1098"/>
                  <a:pt x="3134" y="1099"/>
                  <a:pt x="3134" y="1099"/>
                </a:cubicBezTo>
                <a:cubicBezTo>
                  <a:pt x="3134" y="1099"/>
                  <a:pt x="3134" y="1100"/>
                  <a:pt x="3134" y="1100"/>
                </a:cubicBezTo>
                <a:cubicBezTo>
                  <a:pt x="3134" y="1101"/>
                  <a:pt x="3134" y="1102"/>
                  <a:pt x="3133" y="1103"/>
                </a:cubicBezTo>
                <a:cubicBezTo>
                  <a:pt x="3133" y="1103"/>
                  <a:pt x="3133" y="1103"/>
                  <a:pt x="3133" y="1103"/>
                </a:cubicBezTo>
                <a:cubicBezTo>
                  <a:pt x="3133" y="1103"/>
                  <a:pt x="3133" y="1104"/>
                  <a:pt x="3133" y="1104"/>
                </a:cubicBezTo>
                <a:cubicBezTo>
                  <a:pt x="3133" y="1105"/>
                  <a:pt x="3132" y="1105"/>
                  <a:pt x="3132" y="1106"/>
                </a:cubicBezTo>
                <a:cubicBezTo>
                  <a:pt x="3132" y="1106"/>
                  <a:pt x="3132" y="1107"/>
                  <a:pt x="3132" y="1107"/>
                </a:cubicBezTo>
                <a:cubicBezTo>
                  <a:pt x="3132" y="1108"/>
                  <a:pt x="3132" y="1108"/>
                  <a:pt x="3133" y="1109"/>
                </a:cubicBezTo>
                <a:cubicBezTo>
                  <a:pt x="3133" y="1109"/>
                  <a:pt x="3133" y="1110"/>
                  <a:pt x="3133" y="1110"/>
                </a:cubicBezTo>
                <a:cubicBezTo>
                  <a:pt x="3133" y="1111"/>
                  <a:pt x="3133" y="1111"/>
                  <a:pt x="3133" y="1112"/>
                </a:cubicBezTo>
                <a:cubicBezTo>
                  <a:pt x="3133" y="1112"/>
                  <a:pt x="3131" y="1113"/>
                  <a:pt x="3131" y="1113"/>
                </a:cubicBezTo>
                <a:cubicBezTo>
                  <a:pt x="3131" y="1112"/>
                  <a:pt x="3130" y="1112"/>
                  <a:pt x="3130" y="1112"/>
                </a:cubicBezTo>
                <a:cubicBezTo>
                  <a:pt x="3130" y="1112"/>
                  <a:pt x="3130" y="1112"/>
                  <a:pt x="3130" y="1112"/>
                </a:cubicBezTo>
                <a:cubicBezTo>
                  <a:pt x="3130" y="1111"/>
                  <a:pt x="3130" y="1111"/>
                  <a:pt x="3130" y="1111"/>
                </a:cubicBezTo>
                <a:cubicBezTo>
                  <a:pt x="3130" y="1111"/>
                  <a:pt x="3129" y="1111"/>
                  <a:pt x="3129" y="1111"/>
                </a:cubicBezTo>
                <a:cubicBezTo>
                  <a:pt x="3129" y="1111"/>
                  <a:pt x="3129" y="1110"/>
                  <a:pt x="3129" y="1110"/>
                </a:cubicBezTo>
                <a:cubicBezTo>
                  <a:pt x="3128" y="1110"/>
                  <a:pt x="3128" y="1110"/>
                  <a:pt x="3128" y="1110"/>
                </a:cubicBezTo>
                <a:cubicBezTo>
                  <a:pt x="3128" y="1110"/>
                  <a:pt x="3128" y="1108"/>
                  <a:pt x="3128" y="1108"/>
                </a:cubicBezTo>
                <a:cubicBezTo>
                  <a:pt x="3127" y="1109"/>
                  <a:pt x="3126" y="1110"/>
                  <a:pt x="3126" y="1111"/>
                </a:cubicBezTo>
                <a:close/>
                <a:moveTo>
                  <a:pt x="3141" y="1130"/>
                </a:moveTo>
                <a:cubicBezTo>
                  <a:pt x="3141" y="1130"/>
                  <a:pt x="3141" y="1130"/>
                  <a:pt x="3142" y="1130"/>
                </a:cubicBezTo>
                <a:cubicBezTo>
                  <a:pt x="3142" y="1130"/>
                  <a:pt x="3142" y="1131"/>
                  <a:pt x="3142" y="1131"/>
                </a:cubicBezTo>
                <a:cubicBezTo>
                  <a:pt x="3142" y="1131"/>
                  <a:pt x="3142" y="1131"/>
                  <a:pt x="3142" y="1132"/>
                </a:cubicBezTo>
                <a:cubicBezTo>
                  <a:pt x="3143" y="1132"/>
                  <a:pt x="3142" y="1130"/>
                  <a:pt x="3143" y="1130"/>
                </a:cubicBezTo>
                <a:cubicBezTo>
                  <a:pt x="3143" y="1131"/>
                  <a:pt x="3144" y="1131"/>
                  <a:pt x="3144" y="1131"/>
                </a:cubicBezTo>
                <a:cubicBezTo>
                  <a:pt x="3144" y="1132"/>
                  <a:pt x="3143" y="1132"/>
                  <a:pt x="3143" y="1132"/>
                </a:cubicBezTo>
                <a:cubicBezTo>
                  <a:pt x="3143" y="1132"/>
                  <a:pt x="3143" y="1133"/>
                  <a:pt x="3143" y="1133"/>
                </a:cubicBezTo>
                <a:cubicBezTo>
                  <a:pt x="3144" y="1133"/>
                  <a:pt x="3144" y="1132"/>
                  <a:pt x="3144" y="1132"/>
                </a:cubicBezTo>
                <a:cubicBezTo>
                  <a:pt x="3145" y="1132"/>
                  <a:pt x="3145" y="1132"/>
                  <a:pt x="3145" y="1131"/>
                </a:cubicBezTo>
                <a:cubicBezTo>
                  <a:pt x="3145" y="1131"/>
                  <a:pt x="3145" y="1132"/>
                  <a:pt x="3145" y="1132"/>
                </a:cubicBezTo>
                <a:cubicBezTo>
                  <a:pt x="3145" y="1132"/>
                  <a:pt x="3145" y="1132"/>
                  <a:pt x="3144" y="1133"/>
                </a:cubicBezTo>
                <a:cubicBezTo>
                  <a:pt x="3144" y="1133"/>
                  <a:pt x="3144" y="1133"/>
                  <a:pt x="3144" y="1133"/>
                </a:cubicBezTo>
                <a:cubicBezTo>
                  <a:pt x="3144" y="1133"/>
                  <a:pt x="3143" y="1133"/>
                  <a:pt x="3143" y="1134"/>
                </a:cubicBezTo>
                <a:cubicBezTo>
                  <a:pt x="3143" y="1134"/>
                  <a:pt x="3142" y="1134"/>
                  <a:pt x="3142" y="1134"/>
                </a:cubicBezTo>
                <a:cubicBezTo>
                  <a:pt x="3142" y="1134"/>
                  <a:pt x="3142" y="1134"/>
                  <a:pt x="3142" y="1134"/>
                </a:cubicBezTo>
                <a:cubicBezTo>
                  <a:pt x="3142" y="1133"/>
                  <a:pt x="3142" y="1133"/>
                  <a:pt x="3142" y="1133"/>
                </a:cubicBezTo>
                <a:cubicBezTo>
                  <a:pt x="3142" y="1133"/>
                  <a:pt x="3141" y="1133"/>
                  <a:pt x="3141" y="1132"/>
                </a:cubicBezTo>
                <a:cubicBezTo>
                  <a:pt x="3141" y="1132"/>
                  <a:pt x="3141" y="1132"/>
                  <a:pt x="3141" y="1132"/>
                </a:cubicBezTo>
                <a:cubicBezTo>
                  <a:pt x="3141" y="1132"/>
                  <a:pt x="3141" y="1131"/>
                  <a:pt x="3141" y="1130"/>
                </a:cubicBezTo>
                <a:close/>
                <a:moveTo>
                  <a:pt x="3140" y="1135"/>
                </a:moveTo>
                <a:cubicBezTo>
                  <a:pt x="3141" y="1135"/>
                  <a:pt x="3141" y="1135"/>
                  <a:pt x="3141" y="1136"/>
                </a:cubicBezTo>
                <a:cubicBezTo>
                  <a:pt x="3141" y="1136"/>
                  <a:pt x="3141" y="1136"/>
                  <a:pt x="3141" y="1136"/>
                </a:cubicBezTo>
                <a:cubicBezTo>
                  <a:pt x="3141" y="1136"/>
                  <a:pt x="3141" y="1136"/>
                  <a:pt x="3141" y="1136"/>
                </a:cubicBezTo>
                <a:cubicBezTo>
                  <a:pt x="3141" y="1137"/>
                  <a:pt x="3140" y="1137"/>
                  <a:pt x="3140" y="1137"/>
                </a:cubicBezTo>
                <a:cubicBezTo>
                  <a:pt x="3140" y="1137"/>
                  <a:pt x="3140" y="1137"/>
                  <a:pt x="3140" y="1137"/>
                </a:cubicBezTo>
                <a:cubicBezTo>
                  <a:pt x="3140" y="1138"/>
                  <a:pt x="3139" y="1137"/>
                  <a:pt x="3139" y="1137"/>
                </a:cubicBezTo>
                <a:cubicBezTo>
                  <a:pt x="3139" y="1136"/>
                  <a:pt x="3140" y="1136"/>
                  <a:pt x="3139" y="1136"/>
                </a:cubicBezTo>
                <a:cubicBezTo>
                  <a:pt x="3139" y="1135"/>
                  <a:pt x="3140" y="1135"/>
                  <a:pt x="3140" y="1135"/>
                </a:cubicBezTo>
                <a:close/>
                <a:moveTo>
                  <a:pt x="3140" y="1136"/>
                </a:moveTo>
                <a:cubicBezTo>
                  <a:pt x="3140" y="1136"/>
                  <a:pt x="3140" y="1135"/>
                  <a:pt x="3140" y="1136"/>
                </a:cubicBezTo>
                <a:cubicBezTo>
                  <a:pt x="3140" y="1136"/>
                  <a:pt x="3140" y="1136"/>
                  <a:pt x="3140" y="1136"/>
                </a:cubicBezTo>
                <a:close/>
                <a:moveTo>
                  <a:pt x="3153" y="1125"/>
                </a:moveTo>
                <a:cubicBezTo>
                  <a:pt x="3153" y="1125"/>
                  <a:pt x="3153" y="1126"/>
                  <a:pt x="3153" y="1126"/>
                </a:cubicBezTo>
                <a:cubicBezTo>
                  <a:pt x="3153" y="1126"/>
                  <a:pt x="3153" y="1125"/>
                  <a:pt x="3153" y="1125"/>
                </a:cubicBezTo>
                <a:close/>
                <a:moveTo>
                  <a:pt x="2961" y="1318"/>
                </a:moveTo>
                <a:cubicBezTo>
                  <a:pt x="2960" y="1319"/>
                  <a:pt x="2959" y="1319"/>
                  <a:pt x="2959" y="1320"/>
                </a:cubicBezTo>
                <a:cubicBezTo>
                  <a:pt x="2958" y="1321"/>
                  <a:pt x="2959" y="1320"/>
                  <a:pt x="2960" y="1321"/>
                </a:cubicBezTo>
                <a:cubicBezTo>
                  <a:pt x="2961" y="1321"/>
                  <a:pt x="2961" y="1321"/>
                  <a:pt x="2962" y="1321"/>
                </a:cubicBezTo>
                <a:cubicBezTo>
                  <a:pt x="2962" y="1321"/>
                  <a:pt x="2963" y="1321"/>
                  <a:pt x="2963" y="1321"/>
                </a:cubicBezTo>
                <a:cubicBezTo>
                  <a:pt x="2963" y="1321"/>
                  <a:pt x="2963" y="1321"/>
                  <a:pt x="2964" y="1321"/>
                </a:cubicBezTo>
                <a:cubicBezTo>
                  <a:pt x="2965" y="1321"/>
                  <a:pt x="2965" y="1321"/>
                  <a:pt x="2966" y="1321"/>
                </a:cubicBezTo>
                <a:cubicBezTo>
                  <a:pt x="2966" y="1322"/>
                  <a:pt x="2966" y="1323"/>
                  <a:pt x="2966" y="1323"/>
                </a:cubicBezTo>
                <a:cubicBezTo>
                  <a:pt x="2967" y="1324"/>
                  <a:pt x="2967" y="1325"/>
                  <a:pt x="2967" y="1325"/>
                </a:cubicBezTo>
                <a:cubicBezTo>
                  <a:pt x="2968" y="1326"/>
                  <a:pt x="2968" y="1326"/>
                  <a:pt x="2968" y="1327"/>
                </a:cubicBezTo>
                <a:cubicBezTo>
                  <a:pt x="2968" y="1328"/>
                  <a:pt x="2968" y="1329"/>
                  <a:pt x="2969" y="1329"/>
                </a:cubicBezTo>
                <a:cubicBezTo>
                  <a:pt x="2970" y="1330"/>
                  <a:pt x="2971" y="1330"/>
                  <a:pt x="2971" y="1330"/>
                </a:cubicBezTo>
                <a:cubicBezTo>
                  <a:pt x="2972" y="1331"/>
                  <a:pt x="2972" y="1331"/>
                  <a:pt x="2973" y="1331"/>
                </a:cubicBezTo>
                <a:cubicBezTo>
                  <a:pt x="2974" y="1332"/>
                  <a:pt x="2974" y="1332"/>
                  <a:pt x="2975" y="1332"/>
                </a:cubicBezTo>
                <a:cubicBezTo>
                  <a:pt x="2976" y="1332"/>
                  <a:pt x="2976" y="1332"/>
                  <a:pt x="2977" y="1332"/>
                </a:cubicBezTo>
                <a:cubicBezTo>
                  <a:pt x="2977" y="1332"/>
                  <a:pt x="2977" y="1331"/>
                  <a:pt x="2978" y="1331"/>
                </a:cubicBezTo>
                <a:cubicBezTo>
                  <a:pt x="2978" y="1331"/>
                  <a:pt x="2979" y="1331"/>
                  <a:pt x="2979" y="1331"/>
                </a:cubicBezTo>
                <a:cubicBezTo>
                  <a:pt x="2979" y="1330"/>
                  <a:pt x="2978" y="1330"/>
                  <a:pt x="2978" y="1330"/>
                </a:cubicBezTo>
                <a:cubicBezTo>
                  <a:pt x="2978" y="1330"/>
                  <a:pt x="2977" y="1330"/>
                  <a:pt x="2977" y="1330"/>
                </a:cubicBezTo>
                <a:cubicBezTo>
                  <a:pt x="2977" y="1330"/>
                  <a:pt x="2977" y="1331"/>
                  <a:pt x="2976" y="1331"/>
                </a:cubicBezTo>
                <a:cubicBezTo>
                  <a:pt x="2976" y="1331"/>
                  <a:pt x="2976" y="1330"/>
                  <a:pt x="2976" y="1330"/>
                </a:cubicBezTo>
                <a:cubicBezTo>
                  <a:pt x="2976" y="1330"/>
                  <a:pt x="2975" y="1329"/>
                  <a:pt x="2976" y="1329"/>
                </a:cubicBezTo>
                <a:cubicBezTo>
                  <a:pt x="2976" y="1328"/>
                  <a:pt x="2976" y="1328"/>
                  <a:pt x="2976" y="1328"/>
                </a:cubicBezTo>
                <a:cubicBezTo>
                  <a:pt x="2977" y="1328"/>
                  <a:pt x="2977" y="1327"/>
                  <a:pt x="2977" y="1327"/>
                </a:cubicBezTo>
                <a:cubicBezTo>
                  <a:pt x="2977" y="1327"/>
                  <a:pt x="2978" y="1327"/>
                  <a:pt x="2978" y="1327"/>
                </a:cubicBezTo>
                <a:cubicBezTo>
                  <a:pt x="2979" y="1326"/>
                  <a:pt x="2977" y="1326"/>
                  <a:pt x="2976" y="1326"/>
                </a:cubicBezTo>
                <a:cubicBezTo>
                  <a:pt x="2976" y="1326"/>
                  <a:pt x="2975" y="1326"/>
                  <a:pt x="2974" y="1326"/>
                </a:cubicBezTo>
                <a:cubicBezTo>
                  <a:pt x="2973" y="1326"/>
                  <a:pt x="2972" y="1325"/>
                  <a:pt x="2972" y="1324"/>
                </a:cubicBezTo>
                <a:cubicBezTo>
                  <a:pt x="2972" y="1324"/>
                  <a:pt x="2971" y="1323"/>
                  <a:pt x="2971" y="1322"/>
                </a:cubicBezTo>
                <a:cubicBezTo>
                  <a:pt x="2971" y="1321"/>
                  <a:pt x="2971" y="1320"/>
                  <a:pt x="2970" y="1320"/>
                </a:cubicBezTo>
                <a:cubicBezTo>
                  <a:pt x="2970" y="1319"/>
                  <a:pt x="2970" y="1318"/>
                  <a:pt x="2970" y="1317"/>
                </a:cubicBezTo>
                <a:cubicBezTo>
                  <a:pt x="2970" y="1317"/>
                  <a:pt x="2970" y="1316"/>
                  <a:pt x="2969" y="1316"/>
                </a:cubicBezTo>
                <a:cubicBezTo>
                  <a:pt x="2969" y="1315"/>
                  <a:pt x="2969" y="1315"/>
                  <a:pt x="2969" y="1315"/>
                </a:cubicBezTo>
                <a:cubicBezTo>
                  <a:pt x="2968" y="1314"/>
                  <a:pt x="2968" y="1314"/>
                  <a:pt x="2967" y="1314"/>
                </a:cubicBezTo>
                <a:cubicBezTo>
                  <a:pt x="2966" y="1314"/>
                  <a:pt x="2966" y="1314"/>
                  <a:pt x="2966" y="1314"/>
                </a:cubicBezTo>
                <a:cubicBezTo>
                  <a:pt x="2966" y="1315"/>
                  <a:pt x="2965" y="1314"/>
                  <a:pt x="2965" y="1315"/>
                </a:cubicBezTo>
                <a:cubicBezTo>
                  <a:pt x="2964" y="1315"/>
                  <a:pt x="2967" y="1315"/>
                  <a:pt x="2966" y="1316"/>
                </a:cubicBezTo>
                <a:cubicBezTo>
                  <a:pt x="2965" y="1317"/>
                  <a:pt x="2964" y="1315"/>
                  <a:pt x="2964" y="1315"/>
                </a:cubicBezTo>
                <a:cubicBezTo>
                  <a:pt x="2963" y="1314"/>
                  <a:pt x="2963" y="1315"/>
                  <a:pt x="2962" y="1315"/>
                </a:cubicBezTo>
                <a:cubicBezTo>
                  <a:pt x="2962" y="1315"/>
                  <a:pt x="2961" y="1315"/>
                  <a:pt x="2961" y="1316"/>
                </a:cubicBezTo>
                <a:cubicBezTo>
                  <a:pt x="2961" y="1316"/>
                  <a:pt x="2961" y="1316"/>
                  <a:pt x="2961" y="1317"/>
                </a:cubicBezTo>
                <a:cubicBezTo>
                  <a:pt x="2961" y="1317"/>
                  <a:pt x="2962" y="1317"/>
                  <a:pt x="2962" y="1317"/>
                </a:cubicBezTo>
                <a:cubicBezTo>
                  <a:pt x="2962" y="1318"/>
                  <a:pt x="2961" y="1318"/>
                  <a:pt x="2961" y="1318"/>
                </a:cubicBezTo>
                <a:close/>
                <a:moveTo>
                  <a:pt x="3181" y="842"/>
                </a:moveTo>
                <a:cubicBezTo>
                  <a:pt x="3181" y="842"/>
                  <a:pt x="3181" y="842"/>
                  <a:pt x="3181" y="842"/>
                </a:cubicBezTo>
                <a:cubicBezTo>
                  <a:pt x="3182" y="842"/>
                  <a:pt x="3180" y="841"/>
                  <a:pt x="3181" y="842"/>
                </a:cubicBezTo>
                <a:close/>
                <a:moveTo>
                  <a:pt x="3172" y="1136"/>
                </a:moveTo>
                <a:cubicBezTo>
                  <a:pt x="3171" y="1137"/>
                  <a:pt x="3171" y="1137"/>
                  <a:pt x="3172" y="1137"/>
                </a:cubicBezTo>
                <a:cubicBezTo>
                  <a:pt x="3172" y="1137"/>
                  <a:pt x="3172" y="1136"/>
                  <a:pt x="3172" y="1136"/>
                </a:cubicBezTo>
                <a:close/>
                <a:moveTo>
                  <a:pt x="3127" y="1239"/>
                </a:moveTo>
                <a:cubicBezTo>
                  <a:pt x="3127" y="1239"/>
                  <a:pt x="3128" y="1239"/>
                  <a:pt x="3128" y="1239"/>
                </a:cubicBezTo>
                <a:cubicBezTo>
                  <a:pt x="3128" y="1239"/>
                  <a:pt x="3128" y="1238"/>
                  <a:pt x="3128" y="1238"/>
                </a:cubicBezTo>
                <a:cubicBezTo>
                  <a:pt x="3129" y="1238"/>
                  <a:pt x="3129" y="1238"/>
                  <a:pt x="3129" y="1238"/>
                </a:cubicBezTo>
                <a:cubicBezTo>
                  <a:pt x="3129" y="1239"/>
                  <a:pt x="3130" y="1238"/>
                  <a:pt x="3130" y="1238"/>
                </a:cubicBezTo>
                <a:cubicBezTo>
                  <a:pt x="3130" y="1237"/>
                  <a:pt x="3130" y="1238"/>
                  <a:pt x="3130" y="1238"/>
                </a:cubicBezTo>
                <a:cubicBezTo>
                  <a:pt x="3130" y="1238"/>
                  <a:pt x="3130" y="1238"/>
                  <a:pt x="3130" y="1239"/>
                </a:cubicBezTo>
                <a:cubicBezTo>
                  <a:pt x="3131" y="1239"/>
                  <a:pt x="3131" y="1238"/>
                  <a:pt x="3131" y="1238"/>
                </a:cubicBezTo>
                <a:cubicBezTo>
                  <a:pt x="3131" y="1238"/>
                  <a:pt x="3131" y="1238"/>
                  <a:pt x="3132" y="1238"/>
                </a:cubicBezTo>
                <a:cubicBezTo>
                  <a:pt x="3132" y="1238"/>
                  <a:pt x="3132" y="1237"/>
                  <a:pt x="3132" y="1237"/>
                </a:cubicBezTo>
                <a:cubicBezTo>
                  <a:pt x="3131" y="1237"/>
                  <a:pt x="3131" y="1237"/>
                  <a:pt x="3131" y="1237"/>
                </a:cubicBezTo>
                <a:cubicBezTo>
                  <a:pt x="3131" y="1237"/>
                  <a:pt x="3131" y="1237"/>
                  <a:pt x="3131" y="1236"/>
                </a:cubicBezTo>
                <a:cubicBezTo>
                  <a:pt x="3131" y="1236"/>
                  <a:pt x="3131" y="1236"/>
                  <a:pt x="3130" y="1236"/>
                </a:cubicBezTo>
                <a:cubicBezTo>
                  <a:pt x="3130" y="1236"/>
                  <a:pt x="3130" y="1236"/>
                  <a:pt x="3129" y="1237"/>
                </a:cubicBezTo>
                <a:cubicBezTo>
                  <a:pt x="3129" y="1237"/>
                  <a:pt x="3129" y="1237"/>
                  <a:pt x="3128" y="1237"/>
                </a:cubicBezTo>
                <a:cubicBezTo>
                  <a:pt x="3128" y="1237"/>
                  <a:pt x="3128" y="1238"/>
                  <a:pt x="3127" y="1238"/>
                </a:cubicBezTo>
                <a:cubicBezTo>
                  <a:pt x="3127" y="1238"/>
                  <a:pt x="3127" y="1238"/>
                  <a:pt x="3127" y="1238"/>
                </a:cubicBezTo>
                <a:cubicBezTo>
                  <a:pt x="3126" y="1238"/>
                  <a:pt x="3126" y="1238"/>
                  <a:pt x="3126" y="1238"/>
                </a:cubicBezTo>
                <a:cubicBezTo>
                  <a:pt x="3126" y="1239"/>
                  <a:pt x="3126" y="1239"/>
                  <a:pt x="3127" y="1239"/>
                </a:cubicBezTo>
                <a:close/>
                <a:moveTo>
                  <a:pt x="3175" y="1139"/>
                </a:moveTo>
                <a:cubicBezTo>
                  <a:pt x="3174" y="1139"/>
                  <a:pt x="3174" y="1140"/>
                  <a:pt x="3174" y="1140"/>
                </a:cubicBezTo>
                <a:cubicBezTo>
                  <a:pt x="3174" y="1140"/>
                  <a:pt x="3174" y="1140"/>
                  <a:pt x="3175" y="1141"/>
                </a:cubicBezTo>
                <a:cubicBezTo>
                  <a:pt x="3175" y="1141"/>
                  <a:pt x="3175" y="1141"/>
                  <a:pt x="3176" y="1141"/>
                </a:cubicBezTo>
                <a:cubicBezTo>
                  <a:pt x="3176" y="1142"/>
                  <a:pt x="3176" y="1141"/>
                  <a:pt x="3176" y="1141"/>
                </a:cubicBezTo>
                <a:cubicBezTo>
                  <a:pt x="3177" y="1140"/>
                  <a:pt x="3177" y="1141"/>
                  <a:pt x="3177" y="1141"/>
                </a:cubicBezTo>
                <a:cubicBezTo>
                  <a:pt x="3177" y="1141"/>
                  <a:pt x="3177" y="1140"/>
                  <a:pt x="3178" y="1140"/>
                </a:cubicBezTo>
                <a:cubicBezTo>
                  <a:pt x="3178" y="1140"/>
                  <a:pt x="3178" y="1140"/>
                  <a:pt x="3178" y="1140"/>
                </a:cubicBezTo>
                <a:cubicBezTo>
                  <a:pt x="3178" y="1139"/>
                  <a:pt x="3178" y="1139"/>
                  <a:pt x="3178" y="1139"/>
                </a:cubicBezTo>
                <a:cubicBezTo>
                  <a:pt x="3178" y="1139"/>
                  <a:pt x="3178" y="1139"/>
                  <a:pt x="3178" y="1138"/>
                </a:cubicBezTo>
                <a:cubicBezTo>
                  <a:pt x="3178" y="1138"/>
                  <a:pt x="3178" y="1138"/>
                  <a:pt x="3178" y="1138"/>
                </a:cubicBezTo>
                <a:cubicBezTo>
                  <a:pt x="3178" y="1138"/>
                  <a:pt x="3178" y="1137"/>
                  <a:pt x="3178" y="1137"/>
                </a:cubicBezTo>
                <a:cubicBezTo>
                  <a:pt x="3178" y="1137"/>
                  <a:pt x="3178" y="1137"/>
                  <a:pt x="3177" y="1137"/>
                </a:cubicBezTo>
                <a:cubicBezTo>
                  <a:pt x="3177" y="1137"/>
                  <a:pt x="3177" y="1136"/>
                  <a:pt x="3177" y="1136"/>
                </a:cubicBezTo>
                <a:cubicBezTo>
                  <a:pt x="3177" y="1136"/>
                  <a:pt x="3177" y="1137"/>
                  <a:pt x="3177" y="1137"/>
                </a:cubicBezTo>
                <a:cubicBezTo>
                  <a:pt x="3177" y="1137"/>
                  <a:pt x="3177" y="1136"/>
                  <a:pt x="3176" y="1136"/>
                </a:cubicBezTo>
                <a:cubicBezTo>
                  <a:pt x="3176" y="1135"/>
                  <a:pt x="3176" y="1135"/>
                  <a:pt x="3175" y="1135"/>
                </a:cubicBezTo>
                <a:cubicBezTo>
                  <a:pt x="3175" y="1135"/>
                  <a:pt x="3175" y="1135"/>
                  <a:pt x="3175" y="1136"/>
                </a:cubicBezTo>
                <a:cubicBezTo>
                  <a:pt x="3175" y="1136"/>
                  <a:pt x="3175" y="1136"/>
                  <a:pt x="3175" y="1137"/>
                </a:cubicBezTo>
                <a:cubicBezTo>
                  <a:pt x="3175" y="1137"/>
                  <a:pt x="3175" y="1137"/>
                  <a:pt x="3175" y="1137"/>
                </a:cubicBezTo>
                <a:cubicBezTo>
                  <a:pt x="3175" y="1138"/>
                  <a:pt x="3175" y="1139"/>
                  <a:pt x="3175" y="1139"/>
                </a:cubicBezTo>
                <a:close/>
                <a:moveTo>
                  <a:pt x="3053" y="1393"/>
                </a:moveTo>
                <a:cubicBezTo>
                  <a:pt x="3055" y="1393"/>
                  <a:pt x="3057" y="1394"/>
                  <a:pt x="3059" y="1395"/>
                </a:cubicBezTo>
                <a:cubicBezTo>
                  <a:pt x="3059" y="1395"/>
                  <a:pt x="3060" y="1396"/>
                  <a:pt x="3061" y="1396"/>
                </a:cubicBezTo>
                <a:cubicBezTo>
                  <a:pt x="3062" y="1396"/>
                  <a:pt x="3063" y="1396"/>
                  <a:pt x="3063" y="1396"/>
                </a:cubicBezTo>
                <a:cubicBezTo>
                  <a:pt x="3064" y="1396"/>
                  <a:pt x="3065" y="1397"/>
                  <a:pt x="3066" y="1397"/>
                </a:cubicBezTo>
                <a:cubicBezTo>
                  <a:pt x="3066" y="1397"/>
                  <a:pt x="3067" y="1398"/>
                  <a:pt x="3067" y="1397"/>
                </a:cubicBezTo>
                <a:cubicBezTo>
                  <a:pt x="3067" y="1396"/>
                  <a:pt x="3066" y="1396"/>
                  <a:pt x="3065" y="1395"/>
                </a:cubicBezTo>
                <a:cubicBezTo>
                  <a:pt x="3065" y="1395"/>
                  <a:pt x="3065" y="1395"/>
                  <a:pt x="3064" y="1395"/>
                </a:cubicBezTo>
                <a:cubicBezTo>
                  <a:pt x="3064" y="1394"/>
                  <a:pt x="3064" y="1394"/>
                  <a:pt x="3064" y="1394"/>
                </a:cubicBezTo>
                <a:cubicBezTo>
                  <a:pt x="3064" y="1393"/>
                  <a:pt x="3064" y="1392"/>
                  <a:pt x="3064" y="1391"/>
                </a:cubicBezTo>
                <a:cubicBezTo>
                  <a:pt x="3064" y="1391"/>
                  <a:pt x="3064" y="1390"/>
                  <a:pt x="3064" y="1389"/>
                </a:cubicBezTo>
                <a:cubicBezTo>
                  <a:pt x="3064" y="1389"/>
                  <a:pt x="3065" y="1388"/>
                  <a:pt x="3065" y="1388"/>
                </a:cubicBezTo>
                <a:cubicBezTo>
                  <a:pt x="3065" y="1387"/>
                  <a:pt x="3065" y="1387"/>
                  <a:pt x="3065" y="1386"/>
                </a:cubicBezTo>
                <a:cubicBezTo>
                  <a:pt x="3064" y="1386"/>
                  <a:pt x="3064" y="1386"/>
                  <a:pt x="3064" y="1385"/>
                </a:cubicBezTo>
                <a:cubicBezTo>
                  <a:pt x="3063" y="1385"/>
                  <a:pt x="3063" y="1385"/>
                  <a:pt x="3062" y="1385"/>
                </a:cubicBezTo>
                <a:cubicBezTo>
                  <a:pt x="3062" y="1385"/>
                  <a:pt x="3062" y="1384"/>
                  <a:pt x="3062" y="1384"/>
                </a:cubicBezTo>
                <a:cubicBezTo>
                  <a:pt x="3061" y="1384"/>
                  <a:pt x="3060" y="1384"/>
                  <a:pt x="3059" y="1384"/>
                </a:cubicBezTo>
                <a:cubicBezTo>
                  <a:pt x="3058" y="1384"/>
                  <a:pt x="3058" y="1384"/>
                  <a:pt x="3057" y="1384"/>
                </a:cubicBezTo>
                <a:cubicBezTo>
                  <a:pt x="3056" y="1385"/>
                  <a:pt x="3056" y="1385"/>
                  <a:pt x="3056" y="1385"/>
                </a:cubicBezTo>
                <a:cubicBezTo>
                  <a:pt x="3055" y="1385"/>
                  <a:pt x="3055" y="1385"/>
                  <a:pt x="3054" y="1385"/>
                </a:cubicBezTo>
                <a:cubicBezTo>
                  <a:pt x="3054" y="1385"/>
                  <a:pt x="3054" y="1385"/>
                  <a:pt x="3053" y="1385"/>
                </a:cubicBezTo>
                <a:cubicBezTo>
                  <a:pt x="3053" y="1385"/>
                  <a:pt x="3052" y="1385"/>
                  <a:pt x="3052" y="1385"/>
                </a:cubicBezTo>
                <a:cubicBezTo>
                  <a:pt x="3051" y="1385"/>
                  <a:pt x="3051" y="1385"/>
                  <a:pt x="3050" y="1385"/>
                </a:cubicBezTo>
                <a:cubicBezTo>
                  <a:pt x="3049" y="1385"/>
                  <a:pt x="3048" y="1385"/>
                  <a:pt x="3048" y="1384"/>
                </a:cubicBezTo>
                <a:cubicBezTo>
                  <a:pt x="3047" y="1384"/>
                  <a:pt x="3047" y="1384"/>
                  <a:pt x="3047" y="1383"/>
                </a:cubicBezTo>
                <a:cubicBezTo>
                  <a:pt x="3046" y="1383"/>
                  <a:pt x="3046" y="1383"/>
                  <a:pt x="3046" y="1383"/>
                </a:cubicBezTo>
                <a:cubicBezTo>
                  <a:pt x="3046" y="1382"/>
                  <a:pt x="3046" y="1381"/>
                  <a:pt x="3045" y="1380"/>
                </a:cubicBezTo>
                <a:cubicBezTo>
                  <a:pt x="3045" y="1380"/>
                  <a:pt x="3044" y="1380"/>
                  <a:pt x="3044" y="1379"/>
                </a:cubicBezTo>
                <a:cubicBezTo>
                  <a:pt x="3043" y="1377"/>
                  <a:pt x="3044" y="1374"/>
                  <a:pt x="3042" y="1375"/>
                </a:cubicBezTo>
                <a:cubicBezTo>
                  <a:pt x="3041" y="1376"/>
                  <a:pt x="3040" y="1376"/>
                  <a:pt x="3039" y="1376"/>
                </a:cubicBezTo>
                <a:cubicBezTo>
                  <a:pt x="3038" y="1376"/>
                  <a:pt x="3038" y="1375"/>
                  <a:pt x="3037" y="1375"/>
                </a:cubicBezTo>
                <a:cubicBezTo>
                  <a:pt x="3037" y="1375"/>
                  <a:pt x="3036" y="1375"/>
                  <a:pt x="3036" y="1375"/>
                </a:cubicBezTo>
                <a:cubicBezTo>
                  <a:pt x="3035" y="1375"/>
                  <a:pt x="3035" y="1374"/>
                  <a:pt x="3034" y="1374"/>
                </a:cubicBezTo>
                <a:cubicBezTo>
                  <a:pt x="3033" y="1374"/>
                  <a:pt x="3033" y="1374"/>
                  <a:pt x="3032" y="1374"/>
                </a:cubicBezTo>
                <a:cubicBezTo>
                  <a:pt x="3031" y="1374"/>
                  <a:pt x="3030" y="1374"/>
                  <a:pt x="3029" y="1374"/>
                </a:cubicBezTo>
                <a:cubicBezTo>
                  <a:pt x="3028" y="1373"/>
                  <a:pt x="3028" y="1373"/>
                  <a:pt x="3027" y="1373"/>
                </a:cubicBezTo>
                <a:cubicBezTo>
                  <a:pt x="3026" y="1372"/>
                  <a:pt x="3026" y="1371"/>
                  <a:pt x="3025" y="1371"/>
                </a:cubicBezTo>
                <a:cubicBezTo>
                  <a:pt x="3024" y="1370"/>
                  <a:pt x="3024" y="1370"/>
                  <a:pt x="3023" y="1371"/>
                </a:cubicBezTo>
                <a:cubicBezTo>
                  <a:pt x="3023" y="1371"/>
                  <a:pt x="3023" y="1371"/>
                  <a:pt x="3022" y="1371"/>
                </a:cubicBezTo>
                <a:cubicBezTo>
                  <a:pt x="3022" y="1372"/>
                  <a:pt x="3021" y="1372"/>
                  <a:pt x="3021" y="1373"/>
                </a:cubicBezTo>
                <a:cubicBezTo>
                  <a:pt x="3021" y="1374"/>
                  <a:pt x="3021" y="1374"/>
                  <a:pt x="3020" y="1375"/>
                </a:cubicBezTo>
                <a:cubicBezTo>
                  <a:pt x="3020" y="1376"/>
                  <a:pt x="3020" y="1376"/>
                  <a:pt x="3020" y="1376"/>
                </a:cubicBezTo>
                <a:cubicBezTo>
                  <a:pt x="3019" y="1376"/>
                  <a:pt x="3018" y="1376"/>
                  <a:pt x="3018" y="1376"/>
                </a:cubicBezTo>
                <a:cubicBezTo>
                  <a:pt x="3017" y="1376"/>
                  <a:pt x="3017" y="1376"/>
                  <a:pt x="3016" y="1376"/>
                </a:cubicBezTo>
                <a:cubicBezTo>
                  <a:pt x="3016" y="1376"/>
                  <a:pt x="3015" y="1376"/>
                  <a:pt x="3014" y="1376"/>
                </a:cubicBezTo>
                <a:cubicBezTo>
                  <a:pt x="3013" y="1376"/>
                  <a:pt x="3012" y="1376"/>
                  <a:pt x="3011" y="1375"/>
                </a:cubicBezTo>
                <a:cubicBezTo>
                  <a:pt x="3010" y="1375"/>
                  <a:pt x="3009" y="1375"/>
                  <a:pt x="3008" y="1375"/>
                </a:cubicBezTo>
                <a:cubicBezTo>
                  <a:pt x="3007" y="1375"/>
                  <a:pt x="3005" y="1375"/>
                  <a:pt x="3003" y="1375"/>
                </a:cubicBezTo>
                <a:cubicBezTo>
                  <a:pt x="3002" y="1375"/>
                  <a:pt x="3001" y="1374"/>
                  <a:pt x="3001" y="1374"/>
                </a:cubicBezTo>
                <a:cubicBezTo>
                  <a:pt x="3000" y="1374"/>
                  <a:pt x="3000" y="1374"/>
                  <a:pt x="2999" y="1374"/>
                </a:cubicBezTo>
                <a:cubicBezTo>
                  <a:pt x="2999" y="1374"/>
                  <a:pt x="2999" y="1373"/>
                  <a:pt x="2998" y="1373"/>
                </a:cubicBezTo>
                <a:cubicBezTo>
                  <a:pt x="2998" y="1372"/>
                  <a:pt x="2998" y="1372"/>
                  <a:pt x="2997" y="1371"/>
                </a:cubicBezTo>
                <a:cubicBezTo>
                  <a:pt x="2997" y="1370"/>
                  <a:pt x="2996" y="1370"/>
                  <a:pt x="2996" y="1369"/>
                </a:cubicBezTo>
                <a:cubicBezTo>
                  <a:pt x="2995" y="1368"/>
                  <a:pt x="2993" y="1368"/>
                  <a:pt x="2991" y="1368"/>
                </a:cubicBezTo>
                <a:cubicBezTo>
                  <a:pt x="2990" y="1368"/>
                  <a:pt x="2989" y="1368"/>
                  <a:pt x="2988" y="1368"/>
                </a:cubicBezTo>
                <a:cubicBezTo>
                  <a:pt x="2988" y="1368"/>
                  <a:pt x="2987" y="1368"/>
                  <a:pt x="2986" y="1367"/>
                </a:cubicBezTo>
                <a:cubicBezTo>
                  <a:pt x="2986" y="1367"/>
                  <a:pt x="2985" y="1367"/>
                  <a:pt x="2984" y="1366"/>
                </a:cubicBezTo>
                <a:cubicBezTo>
                  <a:pt x="2984" y="1366"/>
                  <a:pt x="2984" y="1366"/>
                  <a:pt x="2984" y="1366"/>
                </a:cubicBezTo>
                <a:cubicBezTo>
                  <a:pt x="2983" y="1366"/>
                  <a:pt x="2983" y="1365"/>
                  <a:pt x="2983" y="1365"/>
                </a:cubicBezTo>
                <a:cubicBezTo>
                  <a:pt x="2982" y="1365"/>
                  <a:pt x="2981" y="1364"/>
                  <a:pt x="2980" y="1364"/>
                </a:cubicBezTo>
                <a:cubicBezTo>
                  <a:pt x="2980" y="1365"/>
                  <a:pt x="2980" y="1366"/>
                  <a:pt x="2979" y="1366"/>
                </a:cubicBezTo>
                <a:cubicBezTo>
                  <a:pt x="2979" y="1366"/>
                  <a:pt x="2978" y="1366"/>
                  <a:pt x="2978" y="1366"/>
                </a:cubicBezTo>
                <a:cubicBezTo>
                  <a:pt x="2977" y="1366"/>
                  <a:pt x="2977" y="1366"/>
                  <a:pt x="2976" y="1366"/>
                </a:cubicBezTo>
                <a:cubicBezTo>
                  <a:pt x="2976" y="1366"/>
                  <a:pt x="2976" y="1366"/>
                  <a:pt x="2975" y="1366"/>
                </a:cubicBezTo>
                <a:cubicBezTo>
                  <a:pt x="2975" y="1366"/>
                  <a:pt x="2974" y="1366"/>
                  <a:pt x="2973" y="1365"/>
                </a:cubicBezTo>
                <a:cubicBezTo>
                  <a:pt x="2973" y="1365"/>
                  <a:pt x="2972" y="1365"/>
                  <a:pt x="2971" y="1365"/>
                </a:cubicBezTo>
                <a:cubicBezTo>
                  <a:pt x="2970" y="1365"/>
                  <a:pt x="2970" y="1363"/>
                  <a:pt x="2968" y="1364"/>
                </a:cubicBezTo>
                <a:cubicBezTo>
                  <a:pt x="2968" y="1365"/>
                  <a:pt x="2968" y="1365"/>
                  <a:pt x="2967" y="1366"/>
                </a:cubicBezTo>
                <a:cubicBezTo>
                  <a:pt x="2967" y="1367"/>
                  <a:pt x="2966" y="1369"/>
                  <a:pt x="2965" y="1371"/>
                </a:cubicBezTo>
                <a:cubicBezTo>
                  <a:pt x="2965" y="1371"/>
                  <a:pt x="2965" y="1371"/>
                  <a:pt x="2964" y="1371"/>
                </a:cubicBezTo>
                <a:cubicBezTo>
                  <a:pt x="2964" y="1372"/>
                  <a:pt x="2964" y="1372"/>
                  <a:pt x="2964" y="1372"/>
                </a:cubicBezTo>
                <a:cubicBezTo>
                  <a:pt x="2964" y="1373"/>
                  <a:pt x="2964" y="1373"/>
                  <a:pt x="2963" y="1373"/>
                </a:cubicBezTo>
                <a:cubicBezTo>
                  <a:pt x="2963" y="1374"/>
                  <a:pt x="2963" y="1374"/>
                  <a:pt x="2963" y="1374"/>
                </a:cubicBezTo>
                <a:cubicBezTo>
                  <a:pt x="2963" y="1375"/>
                  <a:pt x="2965" y="1375"/>
                  <a:pt x="2965" y="1375"/>
                </a:cubicBezTo>
                <a:cubicBezTo>
                  <a:pt x="2966" y="1375"/>
                  <a:pt x="2967" y="1375"/>
                  <a:pt x="2967" y="1375"/>
                </a:cubicBezTo>
                <a:cubicBezTo>
                  <a:pt x="2968" y="1375"/>
                  <a:pt x="2969" y="1375"/>
                  <a:pt x="2970" y="1375"/>
                </a:cubicBezTo>
                <a:cubicBezTo>
                  <a:pt x="2970" y="1376"/>
                  <a:pt x="2971" y="1376"/>
                  <a:pt x="2972" y="1376"/>
                </a:cubicBezTo>
                <a:cubicBezTo>
                  <a:pt x="2972" y="1376"/>
                  <a:pt x="2973" y="1377"/>
                  <a:pt x="2973" y="1377"/>
                </a:cubicBezTo>
                <a:cubicBezTo>
                  <a:pt x="2973" y="1377"/>
                  <a:pt x="2974" y="1377"/>
                  <a:pt x="2974" y="1377"/>
                </a:cubicBezTo>
                <a:cubicBezTo>
                  <a:pt x="2975" y="1378"/>
                  <a:pt x="2975" y="1379"/>
                  <a:pt x="2974" y="1380"/>
                </a:cubicBezTo>
                <a:cubicBezTo>
                  <a:pt x="2974" y="1380"/>
                  <a:pt x="2974" y="1380"/>
                  <a:pt x="2974" y="1380"/>
                </a:cubicBezTo>
                <a:cubicBezTo>
                  <a:pt x="2974" y="1381"/>
                  <a:pt x="2974" y="1381"/>
                  <a:pt x="2974" y="1381"/>
                </a:cubicBezTo>
                <a:cubicBezTo>
                  <a:pt x="2974" y="1381"/>
                  <a:pt x="2974" y="1381"/>
                  <a:pt x="2974" y="1381"/>
                </a:cubicBezTo>
                <a:cubicBezTo>
                  <a:pt x="2975" y="1382"/>
                  <a:pt x="2975" y="1381"/>
                  <a:pt x="2975" y="1381"/>
                </a:cubicBezTo>
                <a:cubicBezTo>
                  <a:pt x="2976" y="1381"/>
                  <a:pt x="2977" y="1382"/>
                  <a:pt x="2978" y="1382"/>
                </a:cubicBezTo>
                <a:cubicBezTo>
                  <a:pt x="2978" y="1382"/>
                  <a:pt x="2979" y="1382"/>
                  <a:pt x="2980" y="1382"/>
                </a:cubicBezTo>
                <a:cubicBezTo>
                  <a:pt x="2981" y="1382"/>
                  <a:pt x="2982" y="1382"/>
                  <a:pt x="2983" y="1382"/>
                </a:cubicBezTo>
                <a:cubicBezTo>
                  <a:pt x="2983" y="1382"/>
                  <a:pt x="2984" y="1382"/>
                  <a:pt x="2984" y="1383"/>
                </a:cubicBezTo>
                <a:cubicBezTo>
                  <a:pt x="2985" y="1383"/>
                  <a:pt x="2985" y="1383"/>
                  <a:pt x="2986" y="1383"/>
                </a:cubicBezTo>
                <a:cubicBezTo>
                  <a:pt x="2987" y="1383"/>
                  <a:pt x="2987" y="1383"/>
                  <a:pt x="2988" y="1384"/>
                </a:cubicBezTo>
                <a:cubicBezTo>
                  <a:pt x="2989" y="1385"/>
                  <a:pt x="2990" y="1385"/>
                  <a:pt x="2991" y="1385"/>
                </a:cubicBezTo>
                <a:cubicBezTo>
                  <a:pt x="2992" y="1386"/>
                  <a:pt x="2992" y="1386"/>
                  <a:pt x="2993" y="1386"/>
                </a:cubicBezTo>
                <a:cubicBezTo>
                  <a:pt x="2993" y="1386"/>
                  <a:pt x="2993" y="1386"/>
                  <a:pt x="2994" y="1386"/>
                </a:cubicBezTo>
                <a:cubicBezTo>
                  <a:pt x="2994" y="1386"/>
                  <a:pt x="2995" y="1386"/>
                  <a:pt x="2995" y="1386"/>
                </a:cubicBezTo>
                <a:cubicBezTo>
                  <a:pt x="2996" y="1386"/>
                  <a:pt x="2996" y="1386"/>
                  <a:pt x="2996" y="1386"/>
                </a:cubicBezTo>
                <a:cubicBezTo>
                  <a:pt x="2997" y="1386"/>
                  <a:pt x="2997" y="1386"/>
                  <a:pt x="2997" y="1386"/>
                </a:cubicBezTo>
                <a:cubicBezTo>
                  <a:pt x="2998" y="1385"/>
                  <a:pt x="2998" y="1385"/>
                  <a:pt x="2998" y="1385"/>
                </a:cubicBezTo>
                <a:cubicBezTo>
                  <a:pt x="2999" y="1385"/>
                  <a:pt x="2999" y="1385"/>
                  <a:pt x="3000" y="1385"/>
                </a:cubicBezTo>
                <a:cubicBezTo>
                  <a:pt x="3000" y="1385"/>
                  <a:pt x="3001" y="1385"/>
                  <a:pt x="3002" y="1385"/>
                </a:cubicBezTo>
                <a:cubicBezTo>
                  <a:pt x="3002" y="1385"/>
                  <a:pt x="3002" y="1386"/>
                  <a:pt x="3002" y="1386"/>
                </a:cubicBezTo>
                <a:cubicBezTo>
                  <a:pt x="3003" y="1386"/>
                  <a:pt x="3003" y="1385"/>
                  <a:pt x="3003" y="1385"/>
                </a:cubicBezTo>
                <a:cubicBezTo>
                  <a:pt x="3003" y="1385"/>
                  <a:pt x="3004" y="1385"/>
                  <a:pt x="3004" y="1385"/>
                </a:cubicBezTo>
                <a:cubicBezTo>
                  <a:pt x="3004" y="1385"/>
                  <a:pt x="3005" y="1385"/>
                  <a:pt x="3005" y="1385"/>
                </a:cubicBezTo>
                <a:cubicBezTo>
                  <a:pt x="3006" y="1385"/>
                  <a:pt x="3006" y="1385"/>
                  <a:pt x="3007" y="1385"/>
                </a:cubicBezTo>
                <a:cubicBezTo>
                  <a:pt x="3008" y="1385"/>
                  <a:pt x="3009" y="1386"/>
                  <a:pt x="3010" y="1386"/>
                </a:cubicBezTo>
                <a:cubicBezTo>
                  <a:pt x="3010" y="1386"/>
                  <a:pt x="3011" y="1386"/>
                  <a:pt x="3012" y="1387"/>
                </a:cubicBezTo>
                <a:cubicBezTo>
                  <a:pt x="3013" y="1387"/>
                  <a:pt x="3013" y="1387"/>
                  <a:pt x="3013" y="1387"/>
                </a:cubicBezTo>
                <a:cubicBezTo>
                  <a:pt x="3014" y="1387"/>
                  <a:pt x="3014" y="1387"/>
                  <a:pt x="3015" y="1387"/>
                </a:cubicBezTo>
                <a:cubicBezTo>
                  <a:pt x="3015" y="1387"/>
                  <a:pt x="3016" y="1388"/>
                  <a:pt x="3016" y="1388"/>
                </a:cubicBezTo>
                <a:cubicBezTo>
                  <a:pt x="3017" y="1388"/>
                  <a:pt x="3017" y="1388"/>
                  <a:pt x="3018" y="1389"/>
                </a:cubicBezTo>
                <a:cubicBezTo>
                  <a:pt x="3019" y="1389"/>
                  <a:pt x="3019" y="1389"/>
                  <a:pt x="3020" y="1389"/>
                </a:cubicBezTo>
                <a:cubicBezTo>
                  <a:pt x="3020" y="1390"/>
                  <a:pt x="3021" y="1390"/>
                  <a:pt x="3021" y="1390"/>
                </a:cubicBezTo>
                <a:cubicBezTo>
                  <a:pt x="3022" y="1390"/>
                  <a:pt x="3022" y="1390"/>
                  <a:pt x="3023" y="1390"/>
                </a:cubicBezTo>
                <a:cubicBezTo>
                  <a:pt x="3023" y="1391"/>
                  <a:pt x="3024" y="1391"/>
                  <a:pt x="3025" y="1391"/>
                </a:cubicBezTo>
                <a:cubicBezTo>
                  <a:pt x="3026" y="1391"/>
                  <a:pt x="3026" y="1391"/>
                  <a:pt x="3027" y="1391"/>
                </a:cubicBezTo>
                <a:cubicBezTo>
                  <a:pt x="3029" y="1391"/>
                  <a:pt x="3031" y="1391"/>
                  <a:pt x="3032" y="1392"/>
                </a:cubicBezTo>
                <a:cubicBezTo>
                  <a:pt x="3033" y="1392"/>
                  <a:pt x="3033" y="1393"/>
                  <a:pt x="3034" y="1392"/>
                </a:cubicBezTo>
                <a:cubicBezTo>
                  <a:pt x="3034" y="1392"/>
                  <a:pt x="3034" y="1392"/>
                  <a:pt x="3035" y="1392"/>
                </a:cubicBezTo>
                <a:cubicBezTo>
                  <a:pt x="3035" y="1391"/>
                  <a:pt x="3036" y="1392"/>
                  <a:pt x="3036" y="1392"/>
                </a:cubicBezTo>
                <a:cubicBezTo>
                  <a:pt x="3037" y="1392"/>
                  <a:pt x="3037" y="1392"/>
                  <a:pt x="3038" y="1392"/>
                </a:cubicBezTo>
                <a:cubicBezTo>
                  <a:pt x="3039" y="1393"/>
                  <a:pt x="3040" y="1392"/>
                  <a:pt x="3041" y="1392"/>
                </a:cubicBezTo>
                <a:cubicBezTo>
                  <a:pt x="3043" y="1392"/>
                  <a:pt x="3044" y="1394"/>
                  <a:pt x="3046" y="1393"/>
                </a:cubicBezTo>
                <a:cubicBezTo>
                  <a:pt x="3046" y="1393"/>
                  <a:pt x="3047" y="1392"/>
                  <a:pt x="3047" y="1392"/>
                </a:cubicBezTo>
                <a:cubicBezTo>
                  <a:pt x="3047" y="1392"/>
                  <a:pt x="3048" y="1392"/>
                  <a:pt x="3048" y="1392"/>
                </a:cubicBezTo>
                <a:cubicBezTo>
                  <a:pt x="3050" y="1392"/>
                  <a:pt x="3052" y="1392"/>
                  <a:pt x="3053" y="1393"/>
                </a:cubicBezTo>
                <a:close/>
                <a:moveTo>
                  <a:pt x="3000" y="1084"/>
                </a:moveTo>
                <a:cubicBezTo>
                  <a:pt x="3001" y="1084"/>
                  <a:pt x="3001" y="1084"/>
                  <a:pt x="3002" y="1085"/>
                </a:cubicBezTo>
                <a:cubicBezTo>
                  <a:pt x="3002" y="1086"/>
                  <a:pt x="3003" y="1085"/>
                  <a:pt x="3004" y="1086"/>
                </a:cubicBezTo>
                <a:cubicBezTo>
                  <a:pt x="3004" y="1086"/>
                  <a:pt x="3005" y="1086"/>
                  <a:pt x="3005" y="1086"/>
                </a:cubicBezTo>
                <a:cubicBezTo>
                  <a:pt x="3006" y="1086"/>
                  <a:pt x="3006" y="1086"/>
                  <a:pt x="3007" y="1087"/>
                </a:cubicBezTo>
                <a:cubicBezTo>
                  <a:pt x="3007" y="1087"/>
                  <a:pt x="3008" y="1087"/>
                  <a:pt x="3008" y="1087"/>
                </a:cubicBezTo>
                <a:cubicBezTo>
                  <a:pt x="3009" y="1087"/>
                  <a:pt x="3009" y="1087"/>
                  <a:pt x="3010" y="1087"/>
                </a:cubicBezTo>
                <a:cubicBezTo>
                  <a:pt x="3011" y="1087"/>
                  <a:pt x="3011" y="1087"/>
                  <a:pt x="3011" y="1086"/>
                </a:cubicBezTo>
                <a:cubicBezTo>
                  <a:pt x="3011" y="1085"/>
                  <a:pt x="3012" y="1085"/>
                  <a:pt x="3012" y="1085"/>
                </a:cubicBezTo>
                <a:cubicBezTo>
                  <a:pt x="3013" y="1084"/>
                  <a:pt x="3013" y="1085"/>
                  <a:pt x="3014" y="1085"/>
                </a:cubicBezTo>
                <a:cubicBezTo>
                  <a:pt x="3014" y="1084"/>
                  <a:pt x="3015" y="1084"/>
                  <a:pt x="3015" y="1084"/>
                </a:cubicBezTo>
                <a:cubicBezTo>
                  <a:pt x="3015" y="1083"/>
                  <a:pt x="3015" y="1083"/>
                  <a:pt x="3016" y="1083"/>
                </a:cubicBezTo>
                <a:cubicBezTo>
                  <a:pt x="3016" y="1082"/>
                  <a:pt x="3017" y="1082"/>
                  <a:pt x="3018" y="1082"/>
                </a:cubicBezTo>
                <a:cubicBezTo>
                  <a:pt x="3019" y="1081"/>
                  <a:pt x="3019" y="1081"/>
                  <a:pt x="3020" y="1081"/>
                </a:cubicBezTo>
                <a:cubicBezTo>
                  <a:pt x="3020" y="1080"/>
                  <a:pt x="3021" y="1079"/>
                  <a:pt x="3021" y="1078"/>
                </a:cubicBezTo>
                <a:cubicBezTo>
                  <a:pt x="3021" y="1078"/>
                  <a:pt x="3021" y="1077"/>
                  <a:pt x="3021" y="1076"/>
                </a:cubicBezTo>
                <a:cubicBezTo>
                  <a:pt x="3021" y="1075"/>
                  <a:pt x="3021" y="1074"/>
                  <a:pt x="3022" y="1074"/>
                </a:cubicBezTo>
                <a:cubicBezTo>
                  <a:pt x="3022" y="1073"/>
                  <a:pt x="3022" y="1073"/>
                  <a:pt x="3023" y="1073"/>
                </a:cubicBezTo>
                <a:cubicBezTo>
                  <a:pt x="3023" y="1073"/>
                  <a:pt x="3023" y="1072"/>
                  <a:pt x="3023" y="1072"/>
                </a:cubicBezTo>
                <a:cubicBezTo>
                  <a:pt x="3024" y="1071"/>
                  <a:pt x="3027" y="1071"/>
                  <a:pt x="3026" y="1069"/>
                </a:cubicBezTo>
                <a:cubicBezTo>
                  <a:pt x="3026" y="1069"/>
                  <a:pt x="3026" y="1068"/>
                  <a:pt x="3026" y="1068"/>
                </a:cubicBezTo>
                <a:cubicBezTo>
                  <a:pt x="3026" y="1067"/>
                  <a:pt x="3026" y="1067"/>
                  <a:pt x="3025" y="1067"/>
                </a:cubicBezTo>
                <a:cubicBezTo>
                  <a:pt x="3025" y="1066"/>
                  <a:pt x="3024" y="1066"/>
                  <a:pt x="3024" y="1065"/>
                </a:cubicBezTo>
                <a:cubicBezTo>
                  <a:pt x="3023" y="1065"/>
                  <a:pt x="3023" y="1065"/>
                  <a:pt x="3023" y="1065"/>
                </a:cubicBezTo>
                <a:cubicBezTo>
                  <a:pt x="3023" y="1064"/>
                  <a:pt x="3023" y="1064"/>
                  <a:pt x="3022" y="1064"/>
                </a:cubicBezTo>
                <a:cubicBezTo>
                  <a:pt x="3021" y="1064"/>
                  <a:pt x="3022" y="1066"/>
                  <a:pt x="3021" y="1066"/>
                </a:cubicBezTo>
                <a:cubicBezTo>
                  <a:pt x="3021" y="1067"/>
                  <a:pt x="3020" y="1066"/>
                  <a:pt x="3020" y="1066"/>
                </a:cubicBezTo>
                <a:cubicBezTo>
                  <a:pt x="3020" y="1066"/>
                  <a:pt x="3019" y="1066"/>
                  <a:pt x="3019" y="1066"/>
                </a:cubicBezTo>
                <a:cubicBezTo>
                  <a:pt x="3018" y="1066"/>
                  <a:pt x="3018" y="1065"/>
                  <a:pt x="3017" y="1065"/>
                </a:cubicBezTo>
                <a:cubicBezTo>
                  <a:pt x="3016" y="1065"/>
                  <a:pt x="3016" y="1066"/>
                  <a:pt x="3015" y="1066"/>
                </a:cubicBezTo>
                <a:cubicBezTo>
                  <a:pt x="3014" y="1067"/>
                  <a:pt x="3014" y="1066"/>
                  <a:pt x="3013" y="1066"/>
                </a:cubicBezTo>
                <a:cubicBezTo>
                  <a:pt x="3012" y="1066"/>
                  <a:pt x="3011" y="1066"/>
                  <a:pt x="3010" y="1066"/>
                </a:cubicBezTo>
                <a:cubicBezTo>
                  <a:pt x="3010" y="1066"/>
                  <a:pt x="3009" y="1067"/>
                  <a:pt x="3009" y="1067"/>
                </a:cubicBezTo>
                <a:cubicBezTo>
                  <a:pt x="3008" y="1067"/>
                  <a:pt x="3008" y="1067"/>
                  <a:pt x="3007" y="1067"/>
                </a:cubicBezTo>
                <a:cubicBezTo>
                  <a:pt x="3007" y="1067"/>
                  <a:pt x="3007" y="1067"/>
                  <a:pt x="3006" y="1067"/>
                </a:cubicBezTo>
                <a:cubicBezTo>
                  <a:pt x="3006" y="1067"/>
                  <a:pt x="3006" y="1068"/>
                  <a:pt x="3006" y="1069"/>
                </a:cubicBezTo>
                <a:cubicBezTo>
                  <a:pt x="3006" y="1070"/>
                  <a:pt x="3005" y="1070"/>
                  <a:pt x="3004" y="1070"/>
                </a:cubicBezTo>
                <a:cubicBezTo>
                  <a:pt x="3004" y="1071"/>
                  <a:pt x="3003" y="1072"/>
                  <a:pt x="3002" y="1072"/>
                </a:cubicBezTo>
                <a:cubicBezTo>
                  <a:pt x="3001" y="1073"/>
                  <a:pt x="2999" y="1073"/>
                  <a:pt x="2999" y="1075"/>
                </a:cubicBezTo>
                <a:cubicBezTo>
                  <a:pt x="2999" y="1077"/>
                  <a:pt x="2999" y="1079"/>
                  <a:pt x="2999" y="1081"/>
                </a:cubicBezTo>
                <a:cubicBezTo>
                  <a:pt x="3000" y="1082"/>
                  <a:pt x="2999" y="1082"/>
                  <a:pt x="2999" y="1083"/>
                </a:cubicBezTo>
                <a:cubicBezTo>
                  <a:pt x="2999" y="1084"/>
                  <a:pt x="2999" y="1084"/>
                  <a:pt x="3000" y="1084"/>
                </a:cubicBezTo>
                <a:close/>
                <a:moveTo>
                  <a:pt x="3001" y="1287"/>
                </a:moveTo>
                <a:cubicBezTo>
                  <a:pt x="3001" y="1288"/>
                  <a:pt x="3002" y="1289"/>
                  <a:pt x="3002" y="1289"/>
                </a:cubicBezTo>
                <a:cubicBezTo>
                  <a:pt x="3002" y="1290"/>
                  <a:pt x="3001" y="1291"/>
                  <a:pt x="3002" y="1292"/>
                </a:cubicBezTo>
                <a:cubicBezTo>
                  <a:pt x="3002" y="1293"/>
                  <a:pt x="3001" y="1293"/>
                  <a:pt x="3002" y="1294"/>
                </a:cubicBezTo>
                <a:cubicBezTo>
                  <a:pt x="3003" y="1294"/>
                  <a:pt x="3003" y="1294"/>
                  <a:pt x="3003" y="1294"/>
                </a:cubicBezTo>
                <a:cubicBezTo>
                  <a:pt x="3004" y="1294"/>
                  <a:pt x="3004" y="1295"/>
                  <a:pt x="3004" y="1295"/>
                </a:cubicBezTo>
                <a:cubicBezTo>
                  <a:pt x="3004" y="1295"/>
                  <a:pt x="3005" y="1295"/>
                  <a:pt x="3005" y="1296"/>
                </a:cubicBezTo>
                <a:cubicBezTo>
                  <a:pt x="3005" y="1297"/>
                  <a:pt x="3005" y="1297"/>
                  <a:pt x="3005" y="1298"/>
                </a:cubicBezTo>
                <a:cubicBezTo>
                  <a:pt x="3005" y="1298"/>
                  <a:pt x="3005" y="1299"/>
                  <a:pt x="3005" y="1299"/>
                </a:cubicBezTo>
                <a:cubicBezTo>
                  <a:pt x="3005" y="1299"/>
                  <a:pt x="3004" y="1300"/>
                  <a:pt x="3004" y="1300"/>
                </a:cubicBezTo>
                <a:cubicBezTo>
                  <a:pt x="3004" y="1300"/>
                  <a:pt x="3004" y="1299"/>
                  <a:pt x="3004" y="1299"/>
                </a:cubicBezTo>
                <a:cubicBezTo>
                  <a:pt x="3004" y="1299"/>
                  <a:pt x="3003" y="1299"/>
                  <a:pt x="3003" y="1300"/>
                </a:cubicBezTo>
                <a:cubicBezTo>
                  <a:pt x="3003" y="1300"/>
                  <a:pt x="3004" y="1300"/>
                  <a:pt x="3004" y="1301"/>
                </a:cubicBezTo>
                <a:cubicBezTo>
                  <a:pt x="3004" y="1301"/>
                  <a:pt x="3004" y="1302"/>
                  <a:pt x="3004" y="1302"/>
                </a:cubicBezTo>
                <a:cubicBezTo>
                  <a:pt x="3004" y="1303"/>
                  <a:pt x="3005" y="1303"/>
                  <a:pt x="3005" y="1304"/>
                </a:cubicBezTo>
                <a:cubicBezTo>
                  <a:pt x="3005" y="1305"/>
                  <a:pt x="3005" y="1306"/>
                  <a:pt x="3006" y="1307"/>
                </a:cubicBezTo>
                <a:cubicBezTo>
                  <a:pt x="3006" y="1307"/>
                  <a:pt x="3007" y="1307"/>
                  <a:pt x="3007" y="1307"/>
                </a:cubicBezTo>
                <a:cubicBezTo>
                  <a:pt x="3008" y="1307"/>
                  <a:pt x="3008" y="1307"/>
                  <a:pt x="3008" y="1307"/>
                </a:cubicBezTo>
                <a:cubicBezTo>
                  <a:pt x="3008" y="1308"/>
                  <a:pt x="3009" y="1308"/>
                  <a:pt x="3009" y="1308"/>
                </a:cubicBezTo>
                <a:cubicBezTo>
                  <a:pt x="3009" y="1309"/>
                  <a:pt x="3008" y="1308"/>
                  <a:pt x="3008" y="1309"/>
                </a:cubicBezTo>
                <a:cubicBezTo>
                  <a:pt x="3008" y="1309"/>
                  <a:pt x="3008" y="1310"/>
                  <a:pt x="3008" y="1310"/>
                </a:cubicBezTo>
                <a:cubicBezTo>
                  <a:pt x="3008" y="1310"/>
                  <a:pt x="3007" y="1311"/>
                  <a:pt x="3007" y="1311"/>
                </a:cubicBezTo>
                <a:cubicBezTo>
                  <a:pt x="3007" y="1312"/>
                  <a:pt x="3009" y="1311"/>
                  <a:pt x="3009" y="1311"/>
                </a:cubicBezTo>
                <a:cubicBezTo>
                  <a:pt x="3010" y="1311"/>
                  <a:pt x="3011" y="1311"/>
                  <a:pt x="3011" y="1310"/>
                </a:cubicBezTo>
                <a:cubicBezTo>
                  <a:pt x="3012" y="1310"/>
                  <a:pt x="3012" y="1309"/>
                  <a:pt x="3011" y="1308"/>
                </a:cubicBezTo>
                <a:cubicBezTo>
                  <a:pt x="3011" y="1308"/>
                  <a:pt x="3011" y="1308"/>
                  <a:pt x="3010" y="1308"/>
                </a:cubicBezTo>
                <a:cubicBezTo>
                  <a:pt x="3010" y="1308"/>
                  <a:pt x="3011" y="1308"/>
                  <a:pt x="3011" y="1308"/>
                </a:cubicBezTo>
                <a:cubicBezTo>
                  <a:pt x="3011" y="1308"/>
                  <a:pt x="3012" y="1307"/>
                  <a:pt x="3012" y="1307"/>
                </a:cubicBezTo>
                <a:cubicBezTo>
                  <a:pt x="3013" y="1308"/>
                  <a:pt x="3013" y="1309"/>
                  <a:pt x="3013" y="1309"/>
                </a:cubicBezTo>
                <a:cubicBezTo>
                  <a:pt x="3013" y="1310"/>
                  <a:pt x="3013" y="1310"/>
                  <a:pt x="3014" y="1310"/>
                </a:cubicBezTo>
                <a:cubicBezTo>
                  <a:pt x="3015" y="1311"/>
                  <a:pt x="3015" y="1313"/>
                  <a:pt x="3015" y="1314"/>
                </a:cubicBezTo>
                <a:cubicBezTo>
                  <a:pt x="3015" y="1314"/>
                  <a:pt x="3015" y="1315"/>
                  <a:pt x="3015" y="1315"/>
                </a:cubicBezTo>
                <a:cubicBezTo>
                  <a:pt x="3015" y="1315"/>
                  <a:pt x="3015" y="1315"/>
                  <a:pt x="3014" y="1316"/>
                </a:cubicBezTo>
                <a:cubicBezTo>
                  <a:pt x="3014" y="1316"/>
                  <a:pt x="3014" y="1316"/>
                  <a:pt x="3014" y="1316"/>
                </a:cubicBezTo>
                <a:cubicBezTo>
                  <a:pt x="3014" y="1317"/>
                  <a:pt x="3015" y="1317"/>
                  <a:pt x="3014" y="1317"/>
                </a:cubicBezTo>
                <a:cubicBezTo>
                  <a:pt x="3013" y="1317"/>
                  <a:pt x="3013" y="1317"/>
                  <a:pt x="3013" y="1318"/>
                </a:cubicBezTo>
                <a:cubicBezTo>
                  <a:pt x="3013" y="1318"/>
                  <a:pt x="3014" y="1318"/>
                  <a:pt x="3014" y="1318"/>
                </a:cubicBezTo>
                <a:cubicBezTo>
                  <a:pt x="3014" y="1318"/>
                  <a:pt x="3015" y="1319"/>
                  <a:pt x="3015" y="1319"/>
                </a:cubicBezTo>
                <a:cubicBezTo>
                  <a:pt x="3016" y="1320"/>
                  <a:pt x="3016" y="1320"/>
                  <a:pt x="3016" y="1321"/>
                </a:cubicBezTo>
                <a:cubicBezTo>
                  <a:pt x="3016" y="1322"/>
                  <a:pt x="3016" y="1322"/>
                  <a:pt x="3017" y="1323"/>
                </a:cubicBezTo>
                <a:cubicBezTo>
                  <a:pt x="3017" y="1324"/>
                  <a:pt x="3017" y="1325"/>
                  <a:pt x="3016" y="1325"/>
                </a:cubicBezTo>
                <a:cubicBezTo>
                  <a:pt x="3016" y="1326"/>
                  <a:pt x="3016" y="1326"/>
                  <a:pt x="3016" y="1326"/>
                </a:cubicBezTo>
                <a:cubicBezTo>
                  <a:pt x="3016" y="1327"/>
                  <a:pt x="3016" y="1328"/>
                  <a:pt x="3016" y="1328"/>
                </a:cubicBezTo>
                <a:cubicBezTo>
                  <a:pt x="3016" y="1329"/>
                  <a:pt x="3017" y="1329"/>
                  <a:pt x="3017" y="1329"/>
                </a:cubicBezTo>
                <a:cubicBezTo>
                  <a:pt x="3017" y="1330"/>
                  <a:pt x="3017" y="1330"/>
                  <a:pt x="3017" y="1331"/>
                </a:cubicBezTo>
                <a:cubicBezTo>
                  <a:pt x="3017" y="1332"/>
                  <a:pt x="3018" y="1332"/>
                  <a:pt x="3019" y="1332"/>
                </a:cubicBezTo>
                <a:cubicBezTo>
                  <a:pt x="3020" y="1332"/>
                  <a:pt x="3020" y="1332"/>
                  <a:pt x="3020" y="1332"/>
                </a:cubicBezTo>
                <a:cubicBezTo>
                  <a:pt x="3021" y="1332"/>
                  <a:pt x="3021" y="1332"/>
                  <a:pt x="3022" y="1332"/>
                </a:cubicBezTo>
                <a:cubicBezTo>
                  <a:pt x="3022" y="1332"/>
                  <a:pt x="3023" y="1331"/>
                  <a:pt x="3024" y="1332"/>
                </a:cubicBezTo>
                <a:cubicBezTo>
                  <a:pt x="3025" y="1332"/>
                  <a:pt x="3025" y="1333"/>
                  <a:pt x="3026" y="1332"/>
                </a:cubicBezTo>
                <a:cubicBezTo>
                  <a:pt x="3027" y="1332"/>
                  <a:pt x="3027" y="1332"/>
                  <a:pt x="3027" y="1331"/>
                </a:cubicBezTo>
                <a:cubicBezTo>
                  <a:pt x="3028" y="1331"/>
                  <a:pt x="3028" y="1331"/>
                  <a:pt x="3028" y="1331"/>
                </a:cubicBezTo>
                <a:cubicBezTo>
                  <a:pt x="3029" y="1331"/>
                  <a:pt x="3030" y="1330"/>
                  <a:pt x="3031" y="1330"/>
                </a:cubicBezTo>
                <a:cubicBezTo>
                  <a:pt x="3031" y="1331"/>
                  <a:pt x="3031" y="1331"/>
                  <a:pt x="3031" y="1331"/>
                </a:cubicBezTo>
                <a:cubicBezTo>
                  <a:pt x="3032" y="1331"/>
                  <a:pt x="3032" y="1331"/>
                  <a:pt x="3033" y="1331"/>
                </a:cubicBezTo>
                <a:cubicBezTo>
                  <a:pt x="3034" y="1331"/>
                  <a:pt x="3034" y="1330"/>
                  <a:pt x="3034" y="1330"/>
                </a:cubicBezTo>
                <a:cubicBezTo>
                  <a:pt x="3034" y="1329"/>
                  <a:pt x="3034" y="1329"/>
                  <a:pt x="3034" y="1329"/>
                </a:cubicBezTo>
                <a:cubicBezTo>
                  <a:pt x="3035" y="1330"/>
                  <a:pt x="3035" y="1330"/>
                  <a:pt x="3035" y="1330"/>
                </a:cubicBezTo>
                <a:cubicBezTo>
                  <a:pt x="3035" y="1331"/>
                  <a:pt x="3035" y="1332"/>
                  <a:pt x="3035" y="1332"/>
                </a:cubicBezTo>
                <a:cubicBezTo>
                  <a:pt x="3035" y="1333"/>
                  <a:pt x="3036" y="1334"/>
                  <a:pt x="3035" y="1335"/>
                </a:cubicBezTo>
                <a:cubicBezTo>
                  <a:pt x="3035" y="1336"/>
                  <a:pt x="3035" y="1337"/>
                  <a:pt x="3035" y="1338"/>
                </a:cubicBezTo>
                <a:cubicBezTo>
                  <a:pt x="3036" y="1338"/>
                  <a:pt x="3037" y="1336"/>
                  <a:pt x="3037" y="1336"/>
                </a:cubicBezTo>
                <a:cubicBezTo>
                  <a:pt x="3038" y="1336"/>
                  <a:pt x="3039" y="1336"/>
                  <a:pt x="3039" y="1335"/>
                </a:cubicBezTo>
                <a:cubicBezTo>
                  <a:pt x="3040" y="1334"/>
                  <a:pt x="3042" y="1334"/>
                  <a:pt x="3044" y="1335"/>
                </a:cubicBezTo>
                <a:cubicBezTo>
                  <a:pt x="3045" y="1335"/>
                  <a:pt x="3045" y="1335"/>
                  <a:pt x="3046" y="1334"/>
                </a:cubicBezTo>
                <a:cubicBezTo>
                  <a:pt x="3047" y="1334"/>
                  <a:pt x="3047" y="1334"/>
                  <a:pt x="3047" y="1333"/>
                </a:cubicBezTo>
                <a:cubicBezTo>
                  <a:pt x="3047" y="1333"/>
                  <a:pt x="3048" y="1333"/>
                  <a:pt x="3048" y="1333"/>
                </a:cubicBezTo>
                <a:cubicBezTo>
                  <a:pt x="3049" y="1332"/>
                  <a:pt x="3048" y="1332"/>
                  <a:pt x="3049" y="1332"/>
                </a:cubicBezTo>
                <a:cubicBezTo>
                  <a:pt x="3049" y="1331"/>
                  <a:pt x="3049" y="1331"/>
                  <a:pt x="3049" y="1331"/>
                </a:cubicBezTo>
                <a:cubicBezTo>
                  <a:pt x="3050" y="1331"/>
                  <a:pt x="3049" y="1332"/>
                  <a:pt x="3050" y="1332"/>
                </a:cubicBezTo>
                <a:cubicBezTo>
                  <a:pt x="3050" y="1332"/>
                  <a:pt x="3051" y="1332"/>
                  <a:pt x="3051" y="1333"/>
                </a:cubicBezTo>
                <a:cubicBezTo>
                  <a:pt x="3052" y="1333"/>
                  <a:pt x="3052" y="1334"/>
                  <a:pt x="3053" y="1334"/>
                </a:cubicBezTo>
                <a:cubicBezTo>
                  <a:pt x="3053" y="1334"/>
                  <a:pt x="3053" y="1334"/>
                  <a:pt x="3054" y="1334"/>
                </a:cubicBezTo>
                <a:cubicBezTo>
                  <a:pt x="3054" y="1334"/>
                  <a:pt x="3054" y="1333"/>
                  <a:pt x="3055" y="1333"/>
                </a:cubicBezTo>
                <a:cubicBezTo>
                  <a:pt x="3056" y="1333"/>
                  <a:pt x="3055" y="1335"/>
                  <a:pt x="3055" y="1336"/>
                </a:cubicBezTo>
                <a:cubicBezTo>
                  <a:pt x="3056" y="1336"/>
                  <a:pt x="3056" y="1337"/>
                  <a:pt x="3057" y="1337"/>
                </a:cubicBezTo>
                <a:cubicBezTo>
                  <a:pt x="3057" y="1337"/>
                  <a:pt x="3057" y="1337"/>
                  <a:pt x="3058" y="1336"/>
                </a:cubicBezTo>
                <a:cubicBezTo>
                  <a:pt x="3058" y="1336"/>
                  <a:pt x="3058" y="1336"/>
                  <a:pt x="3059" y="1336"/>
                </a:cubicBezTo>
                <a:cubicBezTo>
                  <a:pt x="3059" y="1336"/>
                  <a:pt x="3059" y="1336"/>
                  <a:pt x="3060" y="1336"/>
                </a:cubicBezTo>
                <a:cubicBezTo>
                  <a:pt x="3061" y="1335"/>
                  <a:pt x="3061" y="1334"/>
                  <a:pt x="3062" y="1334"/>
                </a:cubicBezTo>
                <a:cubicBezTo>
                  <a:pt x="3062" y="1335"/>
                  <a:pt x="3062" y="1336"/>
                  <a:pt x="3063" y="1335"/>
                </a:cubicBezTo>
                <a:cubicBezTo>
                  <a:pt x="3063" y="1335"/>
                  <a:pt x="3063" y="1335"/>
                  <a:pt x="3064" y="1335"/>
                </a:cubicBezTo>
                <a:cubicBezTo>
                  <a:pt x="3064" y="1335"/>
                  <a:pt x="3064" y="1336"/>
                  <a:pt x="3064" y="1336"/>
                </a:cubicBezTo>
                <a:cubicBezTo>
                  <a:pt x="3064" y="1337"/>
                  <a:pt x="3065" y="1336"/>
                  <a:pt x="3066" y="1336"/>
                </a:cubicBezTo>
                <a:cubicBezTo>
                  <a:pt x="3067" y="1337"/>
                  <a:pt x="3066" y="1338"/>
                  <a:pt x="3066" y="1339"/>
                </a:cubicBezTo>
                <a:cubicBezTo>
                  <a:pt x="3066" y="1340"/>
                  <a:pt x="3067" y="1340"/>
                  <a:pt x="3067" y="1341"/>
                </a:cubicBezTo>
                <a:cubicBezTo>
                  <a:pt x="3067" y="1342"/>
                  <a:pt x="3067" y="1343"/>
                  <a:pt x="3067" y="1343"/>
                </a:cubicBezTo>
                <a:cubicBezTo>
                  <a:pt x="3067" y="1344"/>
                  <a:pt x="3067" y="1344"/>
                  <a:pt x="3067" y="1344"/>
                </a:cubicBezTo>
                <a:cubicBezTo>
                  <a:pt x="3067" y="1345"/>
                  <a:pt x="3067" y="1345"/>
                  <a:pt x="3068" y="1345"/>
                </a:cubicBezTo>
                <a:cubicBezTo>
                  <a:pt x="3068" y="1345"/>
                  <a:pt x="3069" y="1344"/>
                  <a:pt x="3069" y="1344"/>
                </a:cubicBezTo>
                <a:cubicBezTo>
                  <a:pt x="3069" y="1343"/>
                  <a:pt x="3070" y="1343"/>
                  <a:pt x="3071" y="1343"/>
                </a:cubicBezTo>
                <a:cubicBezTo>
                  <a:pt x="3071" y="1343"/>
                  <a:pt x="3072" y="1343"/>
                  <a:pt x="3072" y="1342"/>
                </a:cubicBezTo>
                <a:cubicBezTo>
                  <a:pt x="3072" y="1342"/>
                  <a:pt x="3073" y="1342"/>
                  <a:pt x="3073" y="1342"/>
                </a:cubicBezTo>
                <a:cubicBezTo>
                  <a:pt x="3074" y="1341"/>
                  <a:pt x="3074" y="1342"/>
                  <a:pt x="3075" y="1341"/>
                </a:cubicBezTo>
                <a:cubicBezTo>
                  <a:pt x="3075" y="1341"/>
                  <a:pt x="3076" y="1340"/>
                  <a:pt x="3077" y="1340"/>
                </a:cubicBezTo>
                <a:cubicBezTo>
                  <a:pt x="3077" y="1340"/>
                  <a:pt x="3078" y="1340"/>
                  <a:pt x="3078" y="1340"/>
                </a:cubicBezTo>
                <a:cubicBezTo>
                  <a:pt x="3078" y="1340"/>
                  <a:pt x="3079" y="1340"/>
                  <a:pt x="3079" y="1339"/>
                </a:cubicBezTo>
                <a:cubicBezTo>
                  <a:pt x="3079" y="1339"/>
                  <a:pt x="3080" y="1339"/>
                  <a:pt x="3080" y="1339"/>
                </a:cubicBezTo>
                <a:cubicBezTo>
                  <a:pt x="3081" y="1339"/>
                  <a:pt x="3081" y="1339"/>
                  <a:pt x="3081" y="1338"/>
                </a:cubicBezTo>
                <a:cubicBezTo>
                  <a:pt x="3082" y="1338"/>
                  <a:pt x="3083" y="1338"/>
                  <a:pt x="3083" y="1339"/>
                </a:cubicBezTo>
                <a:cubicBezTo>
                  <a:pt x="3083" y="1340"/>
                  <a:pt x="3083" y="1340"/>
                  <a:pt x="3083" y="1341"/>
                </a:cubicBezTo>
                <a:cubicBezTo>
                  <a:pt x="3083" y="1342"/>
                  <a:pt x="3084" y="1342"/>
                  <a:pt x="3084" y="1342"/>
                </a:cubicBezTo>
                <a:cubicBezTo>
                  <a:pt x="3084" y="1343"/>
                  <a:pt x="3084" y="1344"/>
                  <a:pt x="3084" y="1343"/>
                </a:cubicBezTo>
                <a:cubicBezTo>
                  <a:pt x="3085" y="1343"/>
                  <a:pt x="3084" y="1342"/>
                  <a:pt x="3085" y="1342"/>
                </a:cubicBezTo>
                <a:cubicBezTo>
                  <a:pt x="3085" y="1342"/>
                  <a:pt x="3086" y="1342"/>
                  <a:pt x="3086" y="1341"/>
                </a:cubicBezTo>
                <a:cubicBezTo>
                  <a:pt x="3086" y="1340"/>
                  <a:pt x="3085" y="1339"/>
                  <a:pt x="3086" y="1338"/>
                </a:cubicBezTo>
                <a:cubicBezTo>
                  <a:pt x="3087" y="1338"/>
                  <a:pt x="3087" y="1338"/>
                  <a:pt x="3087" y="1338"/>
                </a:cubicBezTo>
                <a:cubicBezTo>
                  <a:pt x="3087" y="1337"/>
                  <a:pt x="3087" y="1337"/>
                  <a:pt x="3087" y="1337"/>
                </a:cubicBezTo>
                <a:cubicBezTo>
                  <a:pt x="3087" y="1336"/>
                  <a:pt x="3088" y="1336"/>
                  <a:pt x="3088" y="1336"/>
                </a:cubicBezTo>
                <a:cubicBezTo>
                  <a:pt x="3087" y="1335"/>
                  <a:pt x="3087" y="1336"/>
                  <a:pt x="3087" y="1336"/>
                </a:cubicBezTo>
                <a:cubicBezTo>
                  <a:pt x="3087" y="1337"/>
                  <a:pt x="3087" y="1336"/>
                  <a:pt x="3086" y="1337"/>
                </a:cubicBezTo>
                <a:cubicBezTo>
                  <a:pt x="3086" y="1337"/>
                  <a:pt x="3086" y="1337"/>
                  <a:pt x="3086" y="1337"/>
                </a:cubicBezTo>
                <a:cubicBezTo>
                  <a:pt x="3085" y="1338"/>
                  <a:pt x="3086" y="1336"/>
                  <a:pt x="3086" y="1336"/>
                </a:cubicBezTo>
                <a:cubicBezTo>
                  <a:pt x="3086" y="1336"/>
                  <a:pt x="3086" y="1335"/>
                  <a:pt x="3086" y="1335"/>
                </a:cubicBezTo>
                <a:cubicBezTo>
                  <a:pt x="3086" y="1335"/>
                  <a:pt x="3086" y="1334"/>
                  <a:pt x="3086" y="1334"/>
                </a:cubicBezTo>
                <a:cubicBezTo>
                  <a:pt x="3085" y="1334"/>
                  <a:pt x="3085" y="1334"/>
                  <a:pt x="3085" y="1334"/>
                </a:cubicBezTo>
                <a:cubicBezTo>
                  <a:pt x="3085" y="1334"/>
                  <a:pt x="3085" y="1334"/>
                  <a:pt x="3085" y="1334"/>
                </a:cubicBezTo>
                <a:cubicBezTo>
                  <a:pt x="3084" y="1335"/>
                  <a:pt x="3084" y="1335"/>
                  <a:pt x="3084" y="1335"/>
                </a:cubicBezTo>
                <a:cubicBezTo>
                  <a:pt x="3084" y="1335"/>
                  <a:pt x="3084" y="1335"/>
                  <a:pt x="3084" y="1335"/>
                </a:cubicBezTo>
                <a:cubicBezTo>
                  <a:pt x="3083" y="1335"/>
                  <a:pt x="3083" y="1334"/>
                  <a:pt x="3084" y="1334"/>
                </a:cubicBezTo>
                <a:cubicBezTo>
                  <a:pt x="3084" y="1334"/>
                  <a:pt x="3084" y="1334"/>
                  <a:pt x="3084" y="1333"/>
                </a:cubicBezTo>
                <a:cubicBezTo>
                  <a:pt x="3085" y="1333"/>
                  <a:pt x="3086" y="1332"/>
                  <a:pt x="3085" y="1332"/>
                </a:cubicBezTo>
                <a:cubicBezTo>
                  <a:pt x="3085" y="1331"/>
                  <a:pt x="3085" y="1331"/>
                  <a:pt x="3085" y="1331"/>
                </a:cubicBezTo>
                <a:cubicBezTo>
                  <a:pt x="3085" y="1330"/>
                  <a:pt x="3085" y="1330"/>
                  <a:pt x="3085" y="1330"/>
                </a:cubicBezTo>
                <a:cubicBezTo>
                  <a:pt x="3087" y="1330"/>
                  <a:pt x="3087" y="1330"/>
                  <a:pt x="3087" y="1329"/>
                </a:cubicBezTo>
                <a:cubicBezTo>
                  <a:pt x="3087" y="1328"/>
                  <a:pt x="3087" y="1328"/>
                  <a:pt x="3087" y="1327"/>
                </a:cubicBezTo>
                <a:cubicBezTo>
                  <a:pt x="3087" y="1327"/>
                  <a:pt x="3086" y="1327"/>
                  <a:pt x="3086" y="1327"/>
                </a:cubicBezTo>
                <a:cubicBezTo>
                  <a:pt x="3086" y="1326"/>
                  <a:pt x="3086" y="1325"/>
                  <a:pt x="3087" y="1325"/>
                </a:cubicBezTo>
                <a:cubicBezTo>
                  <a:pt x="3087" y="1325"/>
                  <a:pt x="3088" y="1325"/>
                  <a:pt x="3088" y="1325"/>
                </a:cubicBezTo>
                <a:cubicBezTo>
                  <a:pt x="3088" y="1325"/>
                  <a:pt x="3089" y="1324"/>
                  <a:pt x="3089" y="1324"/>
                </a:cubicBezTo>
                <a:cubicBezTo>
                  <a:pt x="3089" y="1323"/>
                  <a:pt x="3089" y="1323"/>
                  <a:pt x="3089" y="1323"/>
                </a:cubicBezTo>
                <a:cubicBezTo>
                  <a:pt x="3088" y="1323"/>
                  <a:pt x="3088" y="1322"/>
                  <a:pt x="3088" y="1322"/>
                </a:cubicBezTo>
                <a:cubicBezTo>
                  <a:pt x="3087" y="1322"/>
                  <a:pt x="3087" y="1322"/>
                  <a:pt x="3087" y="1322"/>
                </a:cubicBezTo>
                <a:cubicBezTo>
                  <a:pt x="3086" y="1321"/>
                  <a:pt x="3087" y="1321"/>
                  <a:pt x="3087" y="1320"/>
                </a:cubicBezTo>
                <a:cubicBezTo>
                  <a:pt x="3088" y="1320"/>
                  <a:pt x="3087" y="1319"/>
                  <a:pt x="3087" y="1319"/>
                </a:cubicBezTo>
                <a:cubicBezTo>
                  <a:pt x="3088" y="1319"/>
                  <a:pt x="3088" y="1318"/>
                  <a:pt x="3088" y="1318"/>
                </a:cubicBezTo>
                <a:cubicBezTo>
                  <a:pt x="3087" y="1317"/>
                  <a:pt x="3087" y="1317"/>
                  <a:pt x="3086" y="1317"/>
                </a:cubicBezTo>
                <a:cubicBezTo>
                  <a:pt x="3086" y="1317"/>
                  <a:pt x="3086" y="1317"/>
                  <a:pt x="3087" y="1316"/>
                </a:cubicBezTo>
                <a:cubicBezTo>
                  <a:pt x="3087" y="1316"/>
                  <a:pt x="3088" y="1316"/>
                  <a:pt x="3088" y="1316"/>
                </a:cubicBezTo>
                <a:cubicBezTo>
                  <a:pt x="3088" y="1315"/>
                  <a:pt x="3088" y="1315"/>
                  <a:pt x="3089" y="1315"/>
                </a:cubicBezTo>
                <a:cubicBezTo>
                  <a:pt x="3089" y="1314"/>
                  <a:pt x="3090" y="1314"/>
                  <a:pt x="3091" y="1313"/>
                </a:cubicBezTo>
                <a:cubicBezTo>
                  <a:pt x="3091" y="1313"/>
                  <a:pt x="3091" y="1312"/>
                  <a:pt x="3091" y="1311"/>
                </a:cubicBezTo>
                <a:cubicBezTo>
                  <a:pt x="3092" y="1310"/>
                  <a:pt x="3092" y="1312"/>
                  <a:pt x="3093" y="1312"/>
                </a:cubicBezTo>
                <a:cubicBezTo>
                  <a:pt x="3093" y="1312"/>
                  <a:pt x="3094" y="1311"/>
                  <a:pt x="3094" y="1310"/>
                </a:cubicBezTo>
                <a:cubicBezTo>
                  <a:pt x="3095" y="1310"/>
                  <a:pt x="3095" y="1310"/>
                  <a:pt x="3095" y="1310"/>
                </a:cubicBezTo>
                <a:cubicBezTo>
                  <a:pt x="3095" y="1309"/>
                  <a:pt x="3096" y="1309"/>
                  <a:pt x="3096" y="1309"/>
                </a:cubicBezTo>
                <a:cubicBezTo>
                  <a:pt x="3096" y="1308"/>
                  <a:pt x="3096" y="1308"/>
                  <a:pt x="3097" y="1307"/>
                </a:cubicBezTo>
                <a:cubicBezTo>
                  <a:pt x="3097" y="1306"/>
                  <a:pt x="3097" y="1306"/>
                  <a:pt x="3098" y="1306"/>
                </a:cubicBezTo>
                <a:cubicBezTo>
                  <a:pt x="3099" y="1307"/>
                  <a:pt x="3100" y="1306"/>
                  <a:pt x="3100" y="1306"/>
                </a:cubicBezTo>
                <a:cubicBezTo>
                  <a:pt x="3101" y="1306"/>
                  <a:pt x="3101" y="1305"/>
                  <a:pt x="3100" y="1305"/>
                </a:cubicBezTo>
                <a:cubicBezTo>
                  <a:pt x="3100" y="1304"/>
                  <a:pt x="3101" y="1304"/>
                  <a:pt x="3101" y="1303"/>
                </a:cubicBezTo>
                <a:cubicBezTo>
                  <a:pt x="3101" y="1303"/>
                  <a:pt x="3102" y="1302"/>
                  <a:pt x="3101" y="1301"/>
                </a:cubicBezTo>
                <a:cubicBezTo>
                  <a:pt x="3101" y="1301"/>
                  <a:pt x="3101" y="1302"/>
                  <a:pt x="3101" y="1302"/>
                </a:cubicBezTo>
                <a:cubicBezTo>
                  <a:pt x="3101" y="1302"/>
                  <a:pt x="3100" y="1302"/>
                  <a:pt x="3100" y="1303"/>
                </a:cubicBezTo>
                <a:cubicBezTo>
                  <a:pt x="3099" y="1303"/>
                  <a:pt x="3099" y="1302"/>
                  <a:pt x="3099" y="1301"/>
                </a:cubicBezTo>
                <a:cubicBezTo>
                  <a:pt x="3100" y="1301"/>
                  <a:pt x="3100" y="1301"/>
                  <a:pt x="3100" y="1300"/>
                </a:cubicBezTo>
                <a:cubicBezTo>
                  <a:pt x="3100" y="1299"/>
                  <a:pt x="3099" y="1297"/>
                  <a:pt x="3100" y="1296"/>
                </a:cubicBezTo>
                <a:cubicBezTo>
                  <a:pt x="3100" y="1295"/>
                  <a:pt x="3101" y="1294"/>
                  <a:pt x="3101" y="1293"/>
                </a:cubicBezTo>
                <a:cubicBezTo>
                  <a:pt x="3101" y="1292"/>
                  <a:pt x="3101" y="1291"/>
                  <a:pt x="3101" y="1291"/>
                </a:cubicBezTo>
                <a:cubicBezTo>
                  <a:pt x="3102" y="1290"/>
                  <a:pt x="3102" y="1290"/>
                  <a:pt x="3102" y="1290"/>
                </a:cubicBezTo>
                <a:cubicBezTo>
                  <a:pt x="3102" y="1290"/>
                  <a:pt x="3103" y="1289"/>
                  <a:pt x="3103" y="1289"/>
                </a:cubicBezTo>
                <a:cubicBezTo>
                  <a:pt x="3103" y="1288"/>
                  <a:pt x="3103" y="1288"/>
                  <a:pt x="3104" y="1288"/>
                </a:cubicBezTo>
                <a:cubicBezTo>
                  <a:pt x="3105" y="1288"/>
                  <a:pt x="3105" y="1288"/>
                  <a:pt x="3106" y="1288"/>
                </a:cubicBezTo>
                <a:cubicBezTo>
                  <a:pt x="3106" y="1287"/>
                  <a:pt x="3106" y="1287"/>
                  <a:pt x="3105" y="1287"/>
                </a:cubicBezTo>
                <a:cubicBezTo>
                  <a:pt x="3105" y="1286"/>
                  <a:pt x="3105" y="1286"/>
                  <a:pt x="3105" y="1286"/>
                </a:cubicBezTo>
                <a:cubicBezTo>
                  <a:pt x="3105" y="1286"/>
                  <a:pt x="3105" y="1285"/>
                  <a:pt x="3105" y="1285"/>
                </a:cubicBezTo>
                <a:cubicBezTo>
                  <a:pt x="3105" y="1285"/>
                  <a:pt x="3105" y="1286"/>
                  <a:pt x="3105" y="1286"/>
                </a:cubicBezTo>
                <a:cubicBezTo>
                  <a:pt x="3106" y="1286"/>
                  <a:pt x="3106" y="1286"/>
                  <a:pt x="3106" y="1286"/>
                </a:cubicBezTo>
                <a:cubicBezTo>
                  <a:pt x="3107" y="1287"/>
                  <a:pt x="3107" y="1287"/>
                  <a:pt x="3108" y="1287"/>
                </a:cubicBezTo>
                <a:cubicBezTo>
                  <a:pt x="3109" y="1287"/>
                  <a:pt x="3110" y="1287"/>
                  <a:pt x="3111" y="1287"/>
                </a:cubicBezTo>
                <a:cubicBezTo>
                  <a:pt x="3112" y="1287"/>
                  <a:pt x="3114" y="1288"/>
                  <a:pt x="3116" y="1287"/>
                </a:cubicBezTo>
                <a:cubicBezTo>
                  <a:pt x="3116" y="1287"/>
                  <a:pt x="3116" y="1286"/>
                  <a:pt x="3116" y="1286"/>
                </a:cubicBezTo>
                <a:cubicBezTo>
                  <a:pt x="3116" y="1286"/>
                  <a:pt x="3116" y="1286"/>
                  <a:pt x="3117" y="1286"/>
                </a:cubicBezTo>
                <a:cubicBezTo>
                  <a:pt x="3117" y="1285"/>
                  <a:pt x="3117" y="1285"/>
                  <a:pt x="3116" y="1285"/>
                </a:cubicBezTo>
                <a:cubicBezTo>
                  <a:pt x="3116" y="1284"/>
                  <a:pt x="3116" y="1284"/>
                  <a:pt x="3115" y="1284"/>
                </a:cubicBezTo>
                <a:cubicBezTo>
                  <a:pt x="3115" y="1284"/>
                  <a:pt x="3114" y="1283"/>
                  <a:pt x="3114" y="1283"/>
                </a:cubicBezTo>
                <a:cubicBezTo>
                  <a:pt x="3113" y="1283"/>
                  <a:pt x="3113" y="1282"/>
                  <a:pt x="3112" y="1282"/>
                </a:cubicBezTo>
                <a:cubicBezTo>
                  <a:pt x="3111" y="1281"/>
                  <a:pt x="3111" y="1281"/>
                  <a:pt x="3110" y="1280"/>
                </a:cubicBezTo>
                <a:cubicBezTo>
                  <a:pt x="3110" y="1279"/>
                  <a:pt x="3109" y="1280"/>
                  <a:pt x="3108" y="1279"/>
                </a:cubicBezTo>
                <a:cubicBezTo>
                  <a:pt x="3108" y="1279"/>
                  <a:pt x="3108" y="1278"/>
                  <a:pt x="3107" y="1278"/>
                </a:cubicBezTo>
                <a:cubicBezTo>
                  <a:pt x="3107" y="1277"/>
                  <a:pt x="3107" y="1277"/>
                  <a:pt x="3106" y="1277"/>
                </a:cubicBezTo>
                <a:cubicBezTo>
                  <a:pt x="3106" y="1277"/>
                  <a:pt x="3106" y="1276"/>
                  <a:pt x="3105" y="1276"/>
                </a:cubicBezTo>
                <a:cubicBezTo>
                  <a:pt x="3105" y="1276"/>
                  <a:pt x="3104" y="1276"/>
                  <a:pt x="3104" y="1275"/>
                </a:cubicBezTo>
                <a:cubicBezTo>
                  <a:pt x="3103" y="1275"/>
                  <a:pt x="3103" y="1275"/>
                  <a:pt x="3103" y="1274"/>
                </a:cubicBezTo>
                <a:cubicBezTo>
                  <a:pt x="3103" y="1274"/>
                  <a:pt x="3103" y="1274"/>
                  <a:pt x="3104" y="1274"/>
                </a:cubicBezTo>
                <a:cubicBezTo>
                  <a:pt x="3104" y="1273"/>
                  <a:pt x="3104" y="1273"/>
                  <a:pt x="3104" y="1273"/>
                </a:cubicBezTo>
                <a:cubicBezTo>
                  <a:pt x="3105" y="1272"/>
                  <a:pt x="3105" y="1272"/>
                  <a:pt x="3105" y="1272"/>
                </a:cubicBezTo>
                <a:cubicBezTo>
                  <a:pt x="3105" y="1272"/>
                  <a:pt x="3105" y="1272"/>
                  <a:pt x="3106" y="1271"/>
                </a:cubicBezTo>
                <a:cubicBezTo>
                  <a:pt x="3106" y="1270"/>
                  <a:pt x="3105" y="1270"/>
                  <a:pt x="3105" y="1269"/>
                </a:cubicBezTo>
                <a:cubicBezTo>
                  <a:pt x="3105" y="1268"/>
                  <a:pt x="3104" y="1268"/>
                  <a:pt x="3104" y="1268"/>
                </a:cubicBezTo>
                <a:cubicBezTo>
                  <a:pt x="3104" y="1267"/>
                  <a:pt x="3103" y="1267"/>
                  <a:pt x="3102" y="1266"/>
                </a:cubicBezTo>
                <a:cubicBezTo>
                  <a:pt x="3102" y="1266"/>
                  <a:pt x="3102" y="1266"/>
                  <a:pt x="3102" y="1265"/>
                </a:cubicBezTo>
                <a:cubicBezTo>
                  <a:pt x="3102" y="1265"/>
                  <a:pt x="3101" y="1265"/>
                  <a:pt x="3101" y="1265"/>
                </a:cubicBezTo>
                <a:cubicBezTo>
                  <a:pt x="3102" y="1264"/>
                  <a:pt x="3102" y="1265"/>
                  <a:pt x="3102" y="1264"/>
                </a:cubicBezTo>
                <a:cubicBezTo>
                  <a:pt x="3102" y="1263"/>
                  <a:pt x="3102" y="1264"/>
                  <a:pt x="3101" y="1264"/>
                </a:cubicBezTo>
                <a:cubicBezTo>
                  <a:pt x="3101" y="1264"/>
                  <a:pt x="3101" y="1264"/>
                  <a:pt x="3101" y="1263"/>
                </a:cubicBezTo>
                <a:cubicBezTo>
                  <a:pt x="3100" y="1263"/>
                  <a:pt x="3101" y="1263"/>
                  <a:pt x="3101" y="1262"/>
                </a:cubicBezTo>
                <a:cubicBezTo>
                  <a:pt x="3102" y="1261"/>
                  <a:pt x="3100" y="1262"/>
                  <a:pt x="3099" y="1261"/>
                </a:cubicBezTo>
                <a:cubicBezTo>
                  <a:pt x="3099" y="1261"/>
                  <a:pt x="3099" y="1261"/>
                  <a:pt x="3099" y="1261"/>
                </a:cubicBezTo>
                <a:cubicBezTo>
                  <a:pt x="3098" y="1261"/>
                  <a:pt x="3098" y="1260"/>
                  <a:pt x="3098" y="1260"/>
                </a:cubicBezTo>
                <a:cubicBezTo>
                  <a:pt x="3098" y="1260"/>
                  <a:pt x="3098" y="1259"/>
                  <a:pt x="3099" y="1259"/>
                </a:cubicBezTo>
                <a:cubicBezTo>
                  <a:pt x="3099" y="1259"/>
                  <a:pt x="3099" y="1259"/>
                  <a:pt x="3099" y="1258"/>
                </a:cubicBezTo>
                <a:cubicBezTo>
                  <a:pt x="3099" y="1258"/>
                  <a:pt x="3099" y="1258"/>
                  <a:pt x="3099" y="1258"/>
                </a:cubicBezTo>
                <a:cubicBezTo>
                  <a:pt x="3099" y="1257"/>
                  <a:pt x="3100" y="1257"/>
                  <a:pt x="3100" y="1257"/>
                </a:cubicBezTo>
                <a:cubicBezTo>
                  <a:pt x="3100" y="1257"/>
                  <a:pt x="3099" y="1257"/>
                  <a:pt x="3099" y="1257"/>
                </a:cubicBezTo>
                <a:cubicBezTo>
                  <a:pt x="3098" y="1257"/>
                  <a:pt x="3098" y="1257"/>
                  <a:pt x="3098" y="1257"/>
                </a:cubicBezTo>
                <a:cubicBezTo>
                  <a:pt x="3097" y="1256"/>
                  <a:pt x="3097" y="1256"/>
                  <a:pt x="3096" y="1256"/>
                </a:cubicBezTo>
                <a:cubicBezTo>
                  <a:pt x="3096" y="1256"/>
                  <a:pt x="3096" y="1256"/>
                  <a:pt x="3096" y="1256"/>
                </a:cubicBezTo>
                <a:cubicBezTo>
                  <a:pt x="3097" y="1255"/>
                  <a:pt x="3097" y="1255"/>
                  <a:pt x="3098" y="1256"/>
                </a:cubicBezTo>
                <a:cubicBezTo>
                  <a:pt x="3098" y="1256"/>
                  <a:pt x="3098" y="1256"/>
                  <a:pt x="3099" y="1256"/>
                </a:cubicBezTo>
                <a:cubicBezTo>
                  <a:pt x="3099" y="1256"/>
                  <a:pt x="3100" y="1256"/>
                  <a:pt x="3100" y="1256"/>
                </a:cubicBezTo>
                <a:cubicBezTo>
                  <a:pt x="3100" y="1255"/>
                  <a:pt x="3100" y="1255"/>
                  <a:pt x="3100" y="1255"/>
                </a:cubicBezTo>
                <a:cubicBezTo>
                  <a:pt x="3100" y="1253"/>
                  <a:pt x="3102" y="1255"/>
                  <a:pt x="3102" y="1255"/>
                </a:cubicBezTo>
                <a:cubicBezTo>
                  <a:pt x="3102" y="1255"/>
                  <a:pt x="3103" y="1254"/>
                  <a:pt x="3103" y="1254"/>
                </a:cubicBezTo>
                <a:cubicBezTo>
                  <a:pt x="3103" y="1255"/>
                  <a:pt x="3104" y="1255"/>
                  <a:pt x="3104" y="1254"/>
                </a:cubicBezTo>
                <a:cubicBezTo>
                  <a:pt x="3104" y="1254"/>
                  <a:pt x="3103" y="1254"/>
                  <a:pt x="3103" y="1254"/>
                </a:cubicBezTo>
                <a:cubicBezTo>
                  <a:pt x="3103" y="1254"/>
                  <a:pt x="3102" y="1253"/>
                  <a:pt x="3102" y="1253"/>
                </a:cubicBezTo>
                <a:cubicBezTo>
                  <a:pt x="3102" y="1253"/>
                  <a:pt x="3102" y="1253"/>
                  <a:pt x="3102" y="1252"/>
                </a:cubicBezTo>
                <a:cubicBezTo>
                  <a:pt x="3102" y="1252"/>
                  <a:pt x="3101" y="1252"/>
                  <a:pt x="3101" y="1252"/>
                </a:cubicBezTo>
                <a:cubicBezTo>
                  <a:pt x="3101" y="1251"/>
                  <a:pt x="3101" y="1251"/>
                  <a:pt x="3100" y="1251"/>
                </a:cubicBezTo>
                <a:cubicBezTo>
                  <a:pt x="3100" y="1251"/>
                  <a:pt x="3100" y="1251"/>
                  <a:pt x="3100" y="1250"/>
                </a:cubicBezTo>
                <a:cubicBezTo>
                  <a:pt x="3099" y="1250"/>
                  <a:pt x="3100" y="1250"/>
                  <a:pt x="3099" y="1250"/>
                </a:cubicBezTo>
                <a:cubicBezTo>
                  <a:pt x="3099" y="1249"/>
                  <a:pt x="3100" y="1249"/>
                  <a:pt x="3100" y="1249"/>
                </a:cubicBezTo>
                <a:cubicBezTo>
                  <a:pt x="3102" y="1249"/>
                  <a:pt x="3101" y="1247"/>
                  <a:pt x="3102" y="1247"/>
                </a:cubicBezTo>
                <a:cubicBezTo>
                  <a:pt x="3102" y="1247"/>
                  <a:pt x="3102" y="1247"/>
                  <a:pt x="3103" y="1247"/>
                </a:cubicBezTo>
                <a:cubicBezTo>
                  <a:pt x="3103" y="1248"/>
                  <a:pt x="3104" y="1247"/>
                  <a:pt x="3105" y="1248"/>
                </a:cubicBezTo>
                <a:cubicBezTo>
                  <a:pt x="3106" y="1248"/>
                  <a:pt x="3107" y="1248"/>
                  <a:pt x="3108" y="1248"/>
                </a:cubicBezTo>
                <a:cubicBezTo>
                  <a:pt x="3108" y="1248"/>
                  <a:pt x="3109" y="1247"/>
                  <a:pt x="3109" y="1248"/>
                </a:cubicBezTo>
                <a:cubicBezTo>
                  <a:pt x="3110" y="1248"/>
                  <a:pt x="3110" y="1248"/>
                  <a:pt x="3110" y="1248"/>
                </a:cubicBezTo>
                <a:cubicBezTo>
                  <a:pt x="3111" y="1248"/>
                  <a:pt x="3111" y="1247"/>
                  <a:pt x="3111" y="1247"/>
                </a:cubicBezTo>
                <a:cubicBezTo>
                  <a:pt x="3112" y="1247"/>
                  <a:pt x="3112" y="1247"/>
                  <a:pt x="3112" y="1247"/>
                </a:cubicBezTo>
                <a:cubicBezTo>
                  <a:pt x="3113" y="1247"/>
                  <a:pt x="3113" y="1247"/>
                  <a:pt x="3113" y="1246"/>
                </a:cubicBezTo>
                <a:cubicBezTo>
                  <a:pt x="3114" y="1246"/>
                  <a:pt x="3114" y="1246"/>
                  <a:pt x="3114" y="1246"/>
                </a:cubicBezTo>
                <a:cubicBezTo>
                  <a:pt x="3114" y="1245"/>
                  <a:pt x="3113" y="1246"/>
                  <a:pt x="3113" y="1246"/>
                </a:cubicBezTo>
                <a:cubicBezTo>
                  <a:pt x="3113" y="1246"/>
                  <a:pt x="3112" y="1245"/>
                  <a:pt x="3112" y="1245"/>
                </a:cubicBezTo>
                <a:cubicBezTo>
                  <a:pt x="3112" y="1245"/>
                  <a:pt x="3112" y="1245"/>
                  <a:pt x="3111" y="1245"/>
                </a:cubicBezTo>
                <a:cubicBezTo>
                  <a:pt x="3111" y="1245"/>
                  <a:pt x="3111" y="1245"/>
                  <a:pt x="3111" y="1244"/>
                </a:cubicBezTo>
                <a:cubicBezTo>
                  <a:pt x="3111" y="1244"/>
                  <a:pt x="3111" y="1244"/>
                  <a:pt x="3111" y="1244"/>
                </a:cubicBezTo>
                <a:cubicBezTo>
                  <a:pt x="3111" y="1244"/>
                  <a:pt x="3112" y="1244"/>
                  <a:pt x="3112" y="1244"/>
                </a:cubicBezTo>
                <a:cubicBezTo>
                  <a:pt x="3112" y="1244"/>
                  <a:pt x="3112" y="1244"/>
                  <a:pt x="3112" y="1244"/>
                </a:cubicBezTo>
                <a:cubicBezTo>
                  <a:pt x="3111" y="1244"/>
                  <a:pt x="3111" y="1244"/>
                  <a:pt x="3110" y="1244"/>
                </a:cubicBezTo>
                <a:cubicBezTo>
                  <a:pt x="3110" y="1244"/>
                  <a:pt x="3109" y="1244"/>
                  <a:pt x="3109" y="1244"/>
                </a:cubicBezTo>
                <a:cubicBezTo>
                  <a:pt x="3108" y="1244"/>
                  <a:pt x="3108" y="1243"/>
                  <a:pt x="3108" y="1242"/>
                </a:cubicBezTo>
                <a:cubicBezTo>
                  <a:pt x="3108" y="1242"/>
                  <a:pt x="3107" y="1242"/>
                  <a:pt x="3107" y="1241"/>
                </a:cubicBezTo>
                <a:cubicBezTo>
                  <a:pt x="3107" y="1241"/>
                  <a:pt x="3108" y="1241"/>
                  <a:pt x="3108" y="1241"/>
                </a:cubicBezTo>
                <a:cubicBezTo>
                  <a:pt x="3109" y="1241"/>
                  <a:pt x="3108" y="1240"/>
                  <a:pt x="3109" y="1240"/>
                </a:cubicBezTo>
                <a:cubicBezTo>
                  <a:pt x="3109" y="1240"/>
                  <a:pt x="3110" y="1239"/>
                  <a:pt x="3110" y="1240"/>
                </a:cubicBezTo>
                <a:cubicBezTo>
                  <a:pt x="3110" y="1240"/>
                  <a:pt x="3110" y="1240"/>
                  <a:pt x="3111" y="1240"/>
                </a:cubicBezTo>
                <a:cubicBezTo>
                  <a:pt x="3111" y="1241"/>
                  <a:pt x="3112" y="1240"/>
                  <a:pt x="3113" y="1240"/>
                </a:cubicBezTo>
                <a:cubicBezTo>
                  <a:pt x="3113" y="1241"/>
                  <a:pt x="3113" y="1240"/>
                  <a:pt x="3114" y="1240"/>
                </a:cubicBezTo>
                <a:cubicBezTo>
                  <a:pt x="3114" y="1240"/>
                  <a:pt x="3114" y="1240"/>
                  <a:pt x="3115" y="1240"/>
                </a:cubicBezTo>
                <a:cubicBezTo>
                  <a:pt x="3115" y="1239"/>
                  <a:pt x="3115" y="1239"/>
                  <a:pt x="3116" y="1239"/>
                </a:cubicBezTo>
                <a:cubicBezTo>
                  <a:pt x="3116" y="1238"/>
                  <a:pt x="3116" y="1238"/>
                  <a:pt x="3117" y="1238"/>
                </a:cubicBezTo>
                <a:cubicBezTo>
                  <a:pt x="3117" y="1238"/>
                  <a:pt x="3117" y="1238"/>
                  <a:pt x="3118" y="1238"/>
                </a:cubicBezTo>
                <a:cubicBezTo>
                  <a:pt x="3118" y="1237"/>
                  <a:pt x="3119" y="1238"/>
                  <a:pt x="3120" y="1237"/>
                </a:cubicBezTo>
                <a:cubicBezTo>
                  <a:pt x="3120" y="1236"/>
                  <a:pt x="3120" y="1235"/>
                  <a:pt x="3118" y="1235"/>
                </a:cubicBezTo>
                <a:cubicBezTo>
                  <a:pt x="3118" y="1235"/>
                  <a:pt x="3117" y="1235"/>
                  <a:pt x="3116" y="1235"/>
                </a:cubicBezTo>
                <a:cubicBezTo>
                  <a:pt x="3116" y="1235"/>
                  <a:pt x="3115" y="1235"/>
                  <a:pt x="3115" y="1235"/>
                </a:cubicBezTo>
                <a:cubicBezTo>
                  <a:pt x="3115" y="1234"/>
                  <a:pt x="3115" y="1234"/>
                  <a:pt x="3115" y="1234"/>
                </a:cubicBezTo>
                <a:cubicBezTo>
                  <a:pt x="3115" y="1233"/>
                  <a:pt x="3114" y="1233"/>
                  <a:pt x="3114" y="1233"/>
                </a:cubicBezTo>
                <a:cubicBezTo>
                  <a:pt x="3113" y="1233"/>
                  <a:pt x="3113" y="1233"/>
                  <a:pt x="3113" y="1233"/>
                </a:cubicBezTo>
                <a:cubicBezTo>
                  <a:pt x="3112" y="1232"/>
                  <a:pt x="3112" y="1232"/>
                  <a:pt x="3111" y="1232"/>
                </a:cubicBezTo>
                <a:cubicBezTo>
                  <a:pt x="3111" y="1232"/>
                  <a:pt x="3110" y="1231"/>
                  <a:pt x="3110" y="1231"/>
                </a:cubicBezTo>
                <a:cubicBezTo>
                  <a:pt x="3109" y="1231"/>
                  <a:pt x="3109" y="1231"/>
                  <a:pt x="3109" y="1230"/>
                </a:cubicBezTo>
                <a:cubicBezTo>
                  <a:pt x="3108" y="1230"/>
                  <a:pt x="3108" y="1230"/>
                  <a:pt x="3108" y="1231"/>
                </a:cubicBezTo>
                <a:cubicBezTo>
                  <a:pt x="3107" y="1231"/>
                  <a:pt x="3107" y="1231"/>
                  <a:pt x="3107" y="1231"/>
                </a:cubicBezTo>
                <a:cubicBezTo>
                  <a:pt x="3106" y="1231"/>
                  <a:pt x="3105" y="1232"/>
                  <a:pt x="3104" y="1231"/>
                </a:cubicBezTo>
                <a:cubicBezTo>
                  <a:pt x="3104" y="1230"/>
                  <a:pt x="3106" y="1230"/>
                  <a:pt x="3106" y="1230"/>
                </a:cubicBezTo>
                <a:cubicBezTo>
                  <a:pt x="3107" y="1230"/>
                  <a:pt x="3107" y="1230"/>
                  <a:pt x="3107" y="1230"/>
                </a:cubicBezTo>
                <a:cubicBezTo>
                  <a:pt x="3107" y="1229"/>
                  <a:pt x="3106" y="1229"/>
                  <a:pt x="3106" y="1229"/>
                </a:cubicBezTo>
                <a:cubicBezTo>
                  <a:pt x="3106" y="1228"/>
                  <a:pt x="3106" y="1228"/>
                  <a:pt x="3105" y="1228"/>
                </a:cubicBezTo>
                <a:cubicBezTo>
                  <a:pt x="3105" y="1228"/>
                  <a:pt x="3105" y="1228"/>
                  <a:pt x="3104" y="1229"/>
                </a:cubicBezTo>
                <a:cubicBezTo>
                  <a:pt x="3104" y="1229"/>
                  <a:pt x="3104" y="1229"/>
                  <a:pt x="3103" y="1229"/>
                </a:cubicBezTo>
                <a:cubicBezTo>
                  <a:pt x="3103" y="1229"/>
                  <a:pt x="3102" y="1230"/>
                  <a:pt x="3101" y="1229"/>
                </a:cubicBezTo>
                <a:cubicBezTo>
                  <a:pt x="3101" y="1229"/>
                  <a:pt x="3101" y="1228"/>
                  <a:pt x="3101" y="1228"/>
                </a:cubicBezTo>
                <a:cubicBezTo>
                  <a:pt x="3101" y="1228"/>
                  <a:pt x="3101" y="1227"/>
                  <a:pt x="3101" y="1227"/>
                </a:cubicBezTo>
                <a:cubicBezTo>
                  <a:pt x="3101" y="1227"/>
                  <a:pt x="3101" y="1226"/>
                  <a:pt x="3101" y="1226"/>
                </a:cubicBezTo>
                <a:cubicBezTo>
                  <a:pt x="3101" y="1226"/>
                  <a:pt x="3102" y="1226"/>
                  <a:pt x="3102" y="1225"/>
                </a:cubicBezTo>
                <a:cubicBezTo>
                  <a:pt x="3103" y="1225"/>
                  <a:pt x="3102" y="1224"/>
                  <a:pt x="3102" y="1223"/>
                </a:cubicBezTo>
                <a:cubicBezTo>
                  <a:pt x="3101" y="1223"/>
                  <a:pt x="3101" y="1222"/>
                  <a:pt x="3100" y="1222"/>
                </a:cubicBezTo>
                <a:cubicBezTo>
                  <a:pt x="3100" y="1221"/>
                  <a:pt x="3100" y="1220"/>
                  <a:pt x="3099" y="1220"/>
                </a:cubicBezTo>
                <a:cubicBezTo>
                  <a:pt x="3099" y="1221"/>
                  <a:pt x="3097" y="1221"/>
                  <a:pt x="3097" y="1220"/>
                </a:cubicBezTo>
                <a:cubicBezTo>
                  <a:pt x="3097" y="1220"/>
                  <a:pt x="3097" y="1220"/>
                  <a:pt x="3097" y="1219"/>
                </a:cubicBezTo>
                <a:cubicBezTo>
                  <a:pt x="3097" y="1219"/>
                  <a:pt x="3097" y="1219"/>
                  <a:pt x="3096" y="1218"/>
                </a:cubicBezTo>
                <a:cubicBezTo>
                  <a:pt x="3096" y="1218"/>
                  <a:pt x="3096" y="1217"/>
                  <a:pt x="3096" y="1217"/>
                </a:cubicBezTo>
                <a:cubicBezTo>
                  <a:pt x="3096" y="1217"/>
                  <a:pt x="3095" y="1217"/>
                  <a:pt x="3095" y="1217"/>
                </a:cubicBezTo>
                <a:cubicBezTo>
                  <a:pt x="3094" y="1217"/>
                  <a:pt x="3095" y="1217"/>
                  <a:pt x="3095" y="1218"/>
                </a:cubicBezTo>
                <a:cubicBezTo>
                  <a:pt x="3095" y="1218"/>
                  <a:pt x="3094" y="1218"/>
                  <a:pt x="3094" y="1219"/>
                </a:cubicBezTo>
                <a:cubicBezTo>
                  <a:pt x="3094" y="1219"/>
                  <a:pt x="3094" y="1220"/>
                  <a:pt x="3094" y="1220"/>
                </a:cubicBezTo>
                <a:cubicBezTo>
                  <a:pt x="3094" y="1220"/>
                  <a:pt x="3093" y="1221"/>
                  <a:pt x="3093" y="1221"/>
                </a:cubicBezTo>
                <a:cubicBezTo>
                  <a:pt x="3093" y="1221"/>
                  <a:pt x="3092" y="1221"/>
                  <a:pt x="3092" y="1221"/>
                </a:cubicBezTo>
                <a:cubicBezTo>
                  <a:pt x="3092" y="1222"/>
                  <a:pt x="3091" y="1222"/>
                  <a:pt x="3092" y="1221"/>
                </a:cubicBezTo>
                <a:cubicBezTo>
                  <a:pt x="3092" y="1221"/>
                  <a:pt x="3092" y="1221"/>
                  <a:pt x="3092" y="1220"/>
                </a:cubicBezTo>
                <a:cubicBezTo>
                  <a:pt x="3092" y="1220"/>
                  <a:pt x="3092" y="1219"/>
                  <a:pt x="3092" y="1219"/>
                </a:cubicBezTo>
                <a:cubicBezTo>
                  <a:pt x="3092" y="1219"/>
                  <a:pt x="3092" y="1218"/>
                  <a:pt x="3092" y="1218"/>
                </a:cubicBezTo>
                <a:cubicBezTo>
                  <a:pt x="3092" y="1217"/>
                  <a:pt x="3092" y="1217"/>
                  <a:pt x="3091" y="1217"/>
                </a:cubicBezTo>
                <a:cubicBezTo>
                  <a:pt x="3091" y="1217"/>
                  <a:pt x="3091" y="1217"/>
                  <a:pt x="3091" y="1218"/>
                </a:cubicBezTo>
                <a:cubicBezTo>
                  <a:pt x="3091" y="1218"/>
                  <a:pt x="3091" y="1220"/>
                  <a:pt x="3090" y="1221"/>
                </a:cubicBezTo>
                <a:cubicBezTo>
                  <a:pt x="3089" y="1221"/>
                  <a:pt x="3089" y="1221"/>
                  <a:pt x="3089" y="1222"/>
                </a:cubicBezTo>
                <a:cubicBezTo>
                  <a:pt x="3088" y="1222"/>
                  <a:pt x="3088" y="1223"/>
                  <a:pt x="3087" y="1223"/>
                </a:cubicBezTo>
                <a:cubicBezTo>
                  <a:pt x="3087" y="1223"/>
                  <a:pt x="3086" y="1224"/>
                  <a:pt x="3086" y="1224"/>
                </a:cubicBezTo>
                <a:cubicBezTo>
                  <a:pt x="3085" y="1225"/>
                  <a:pt x="3085" y="1226"/>
                  <a:pt x="3084" y="1226"/>
                </a:cubicBezTo>
                <a:cubicBezTo>
                  <a:pt x="3084" y="1227"/>
                  <a:pt x="3084" y="1227"/>
                  <a:pt x="3084" y="1228"/>
                </a:cubicBezTo>
                <a:cubicBezTo>
                  <a:pt x="3083" y="1228"/>
                  <a:pt x="3083" y="1228"/>
                  <a:pt x="3083" y="1229"/>
                </a:cubicBezTo>
                <a:cubicBezTo>
                  <a:pt x="3082" y="1229"/>
                  <a:pt x="3082" y="1230"/>
                  <a:pt x="3081" y="1231"/>
                </a:cubicBezTo>
                <a:cubicBezTo>
                  <a:pt x="3081" y="1232"/>
                  <a:pt x="3081" y="1233"/>
                  <a:pt x="3080" y="1233"/>
                </a:cubicBezTo>
                <a:cubicBezTo>
                  <a:pt x="3079" y="1234"/>
                  <a:pt x="3079" y="1233"/>
                  <a:pt x="3079" y="1233"/>
                </a:cubicBezTo>
                <a:cubicBezTo>
                  <a:pt x="3078" y="1233"/>
                  <a:pt x="3077" y="1233"/>
                  <a:pt x="3077" y="1234"/>
                </a:cubicBezTo>
                <a:cubicBezTo>
                  <a:pt x="3076" y="1235"/>
                  <a:pt x="3076" y="1235"/>
                  <a:pt x="3075" y="1235"/>
                </a:cubicBezTo>
                <a:cubicBezTo>
                  <a:pt x="3074" y="1236"/>
                  <a:pt x="3076" y="1236"/>
                  <a:pt x="3076" y="1237"/>
                </a:cubicBezTo>
                <a:cubicBezTo>
                  <a:pt x="3076" y="1237"/>
                  <a:pt x="3076" y="1238"/>
                  <a:pt x="3076" y="1238"/>
                </a:cubicBezTo>
                <a:cubicBezTo>
                  <a:pt x="3076" y="1239"/>
                  <a:pt x="3076" y="1240"/>
                  <a:pt x="3076" y="1240"/>
                </a:cubicBezTo>
                <a:cubicBezTo>
                  <a:pt x="3075" y="1240"/>
                  <a:pt x="3075" y="1240"/>
                  <a:pt x="3075" y="1240"/>
                </a:cubicBezTo>
                <a:cubicBezTo>
                  <a:pt x="3074" y="1240"/>
                  <a:pt x="3074" y="1241"/>
                  <a:pt x="3074" y="1241"/>
                </a:cubicBezTo>
                <a:cubicBezTo>
                  <a:pt x="3073" y="1241"/>
                  <a:pt x="3073" y="1240"/>
                  <a:pt x="3073" y="1240"/>
                </a:cubicBezTo>
                <a:cubicBezTo>
                  <a:pt x="3073" y="1240"/>
                  <a:pt x="3073" y="1241"/>
                  <a:pt x="3073" y="1241"/>
                </a:cubicBezTo>
                <a:cubicBezTo>
                  <a:pt x="3073" y="1241"/>
                  <a:pt x="3072" y="1241"/>
                  <a:pt x="3072" y="1241"/>
                </a:cubicBezTo>
                <a:cubicBezTo>
                  <a:pt x="3071" y="1241"/>
                  <a:pt x="3071" y="1241"/>
                  <a:pt x="3071" y="1240"/>
                </a:cubicBezTo>
                <a:cubicBezTo>
                  <a:pt x="3072" y="1240"/>
                  <a:pt x="3072" y="1240"/>
                  <a:pt x="3072" y="1240"/>
                </a:cubicBezTo>
                <a:cubicBezTo>
                  <a:pt x="3072" y="1239"/>
                  <a:pt x="3070" y="1239"/>
                  <a:pt x="3070" y="1240"/>
                </a:cubicBezTo>
                <a:cubicBezTo>
                  <a:pt x="3069" y="1240"/>
                  <a:pt x="3069" y="1241"/>
                  <a:pt x="3068" y="1241"/>
                </a:cubicBezTo>
                <a:cubicBezTo>
                  <a:pt x="3067" y="1241"/>
                  <a:pt x="3067" y="1242"/>
                  <a:pt x="3067" y="1243"/>
                </a:cubicBezTo>
                <a:cubicBezTo>
                  <a:pt x="3066" y="1243"/>
                  <a:pt x="3065" y="1243"/>
                  <a:pt x="3065" y="1244"/>
                </a:cubicBezTo>
                <a:cubicBezTo>
                  <a:pt x="3064" y="1244"/>
                  <a:pt x="3062" y="1244"/>
                  <a:pt x="3061" y="1245"/>
                </a:cubicBezTo>
                <a:cubicBezTo>
                  <a:pt x="3060" y="1245"/>
                  <a:pt x="3059" y="1247"/>
                  <a:pt x="3058" y="1248"/>
                </a:cubicBezTo>
                <a:cubicBezTo>
                  <a:pt x="3058" y="1248"/>
                  <a:pt x="3057" y="1249"/>
                  <a:pt x="3057" y="1250"/>
                </a:cubicBezTo>
                <a:cubicBezTo>
                  <a:pt x="3056" y="1250"/>
                  <a:pt x="3056" y="1251"/>
                  <a:pt x="3055" y="1252"/>
                </a:cubicBezTo>
                <a:cubicBezTo>
                  <a:pt x="3055" y="1253"/>
                  <a:pt x="3054" y="1253"/>
                  <a:pt x="3054" y="1254"/>
                </a:cubicBezTo>
                <a:cubicBezTo>
                  <a:pt x="3053" y="1256"/>
                  <a:pt x="3051" y="1257"/>
                  <a:pt x="3050" y="1259"/>
                </a:cubicBezTo>
                <a:cubicBezTo>
                  <a:pt x="3050" y="1259"/>
                  <a:pt x="3049" y="1260"/>
                  <a:pt x="3048" y="1261"/>
                </a:cubicBezTo>
                <a:cubicBezTo>
                  <a:pt x="3047" y="1261"/>
                  <a:pt x="3046" y="1262"/>
                  <a:pt x="3046" y="1262"/>
                </a:cubicBezTo>
                <a:cubicBezTo>
                  <a:pt x="3044" y="1263"/>
                  <a:pt x="3042" y="1262"/>
                  <a:pt x="3040" y="1263"/>
                </a:cubicBezTo>
                <a:cubicBezTo>
                  <a:pt x="3039" y="1264"/>
                  <a:pt x="3037" y="1264"/>
                  <a:pt x="3036" y="1264"/>
                </a:cubicBezTo>
                <a:cubicBezTo>
                  <a:pt x="3034" y="1264"/>
                  <a:pt x="3032" y="1265"/>
                  <a:pt x="3032" y="1267"/>
                </a:cubicBezTo>
                <a:cubicBezTo>
                  <a:pt x="3032" y="1267"/>
                  <a:pt x="3031" y="1268"/>
                  <a:pt x="3031" y="1269"/>
                </a:cubicBezTo>
                <a:cubicBezTo>
                  <a:pt x="3031" y="1269"/>
                  <a:pt x="3031" y="1270"/>
                  <a:pt x="3031" y="1270"/>
                </a:cubicBezTo>
                <a:cubicBezTo>
                  <a:pt x="3031" y="1270"/>
                  <a:pt x="3030" y="1270"/>
                  <a:pt x="3030" y="1270"/>
                </a:cubicBezTo>
                <a:cubicBezTo>
                  <a:pt x="3030" y="1269"/>
                  <a:pt x="3030" y="1269"/>
                  <a:pt x="3030" y="1268"/>
                </a:cubicBezTo>
                <a:cubicBezTo>
                  <a:pt x="3030" y="1268"/>
                  <a:pt x="3030" y="1268"/>
                  <a:pt x="3030" y="1267"/>
                </a:cubicBezTo>
                <a:cubicBezTo>
                  <a:pt x="3030" y="1267"/>
                  <a:pt x="3030" y="1265"/>
                  <a:pt x="3030" y="1265"/>
                </a:cubicBezTo>
                <a:cubicBezTo>
                  <a:pt x="3029" y="1265"/>
                  <a:pt x="3029" y="1267"/>
                  <a:pt x="3029" y="1267"/>
                </a:cubicBezTo>
                <a:cubicBezTo>
                  <a:pt x="3029" y="1268"/>
                  <a:pt x="3030" y="1269"/>
                  <a:pt x="3029" y="1269"/>
                </a:cubicBezTo>
                <a:cubicBezTo>
                  <a:pt x="3028" y="1269"/>
                  <a:pt x="3028" y="1269"/>
                  <a:pt x="3028" y="1269"/>
                </a:cubicBezTo>
                <a:cubicBezTo>
                  <a:pt x="3028" y="1270"/>
                  <a:pt x="3028" y="1270"/>
                  <a:pt x="3028" y="1270"/>
                </a:cubicBezTo>
                <a:cubicBezTo>
                  <a:pt x="3029" y="1271"/>
                  <a:pt x="3029" y="1271"/>
                  <a:pt x="3029" y="1272"/>
                </a:cubicBezTo>
                <a:cubicBezTo>
                  <a:pt x="3029" y="1272"/>
                  <a:pt x="3029" y="1273"/>
                  <a:pt x="3028" y="1274"/>
                </a:cubicBezTo>
                <a:cubicBezTo>
                  <a:pt x="3028" y="1274"/>
                  <a:pt x="3027" y="1275"/>
                  <a:pt x="3027" y="1276"/>
                </a:cubicBezTo>
                <a:cubicBezTo>
                  <a:pt x="3027" y="1277"/>
                  <a:pt x="3027" y="1277"/>
                  <a:pt x="3027" y="1277"/>
                </a:cubicBezTo>
                <a:cubicBezTo>
                  <a:pt x="3027" y="1278"/>
                  <a:pt x="3027" y="1278"/>
                  <a:pt x="3027" y="1278"/>
                </a:cubicBezTo>
                <a:cubicBezTo>
                  <a:pt x="3027" y="1279"/>
                  <a:pt x="3026" y="1278"/>
                  <a:pt x="3025" y="1279"/>
                </a:cubicBezTo>
                <a:cubicBezTo>
                  <a:pt x="3025" y="1279"/>
                  <a:pt x="3026" y="1280"/>
                  <a:pt x="3026" y="1280"/>
                </a:cubicBezTo>
                <a:cubicBezTo>
                  <a:pt x="3026" y="1280"/>
                  <a:pt x="3026" y="1280"/>
                  <a:pt x="3026" y="1281"/>
                </a:cubicBezTo>
                <a:cubicBezTo>
                  <a:pt x="3027" y="1281"/>
                  <a:pt x="3029" y="1281"/>
                  <a:pt x="3028" y="1282"/>
                </a:cubicBezTo>
                <a:cubicBezTo>
                  <a:pt x="3028" y="1282"/>
                  <a:pt x="3027" y="1281"/>
                  <a:pt x="3026" y="1281"/>
                </a:cubicBezTo>
                <a:cubicBezTo>
                  <a:pt x="3026" y="1281"/>
                  <a:pt x="3025" y="1280"/>
                  <a:pt x="3024" y="1280"/>
                </a:cubicBezTo>
                <a:cubicBezTo>
                  <a:pt x="3024" y="1280"/>
                  <a:pt x="3023" y="1281"/>
                  <a:pt x="3022" y="1280"/>
                </a:cubicBezTo>
                <a:cubicBezTo>
                  <a:pt x="3022" y="1280"/>
                  <a:pt x="3023" y="1279"/>
                  <a:pt x="3023" y="1279"/>
                </a:cubicBezTo>
                <a:cubicBezTo>
                  <a:pt x="3022" y="1279"/>
                  <a:pt x="3022" y="1279"/>
                  <a:pt x="3022" y="1279"/>
                </a:cubicBezTo>
                <a:cubicBezTo>
                  <a:pt x="3021" y="1278"/>
                  <a:pt x="3021" y="1277"/>
                  <a:pt x="3019" y="1277"/>
                </a:cubicBezTo>
                <a:cubicBezTo>
                  <a:pt x="3019" y="1277"/>
                  <a:pt x="3018" y="1277"/>
                  <a:pt x="3017" y="1277"/>
                </a:cubicBezTo>
                <a:cubicBezTo>
                  <a:pt x="3016" y="1278"/>
                  <a:pt x="3014" y="1278"/>
                  <a:pt x="3012" y="1277"/>
                </a:cubicBezTo>
                <a:cubicBezTo>
                  <a:pt x="3012" y="1277"/>
                  <a:pt x="3012" y="1276"/>
                  <a:pt x="3012" y="1276"/>
                </a:cubicBezTo>
                <a:cubicBezTo>
                  <a:pt x="3011" y="1275"/>
                  <a:pt x="3011" y="1275"/>
                  <a:pt x="3011" y="1274"/>
                </a:cubicBezTo>
                <a:cubicBezTo>
                  <a:pt x="3011" y="1274"/>
                  <a:pt x="3010" y="1274"/>
                  <a:pt x="3010" y="1274"/>
                </a:cubicBezTo>
                <a:cubicBezTo>
                  <a:pt x="3010" y="1273"/>
                  <a:pt x="3010" y="1273"/>
                  <a:pt x="3009" y="1273"/>
                </a:cubicBezTo>
                <a:cubicBezTo>
                  <a:pt x="3009" y="1273"/>
                  <a:pt x="3009" y="1273"/>
                  <a:pt x="3009" y="1274"/>
                </a:cubicBezTo>
                <a:cubicBezTo>
                  <a:pt x="3009" y="1274"/>
                  <a:pt x="3009" y="1274"/>
                  <a:pt x="3009" y="1274"/>
                </a:cubicBezTo>
                <a:cubicBezTo>
                  <a:pt x="3008" y="1274"/>
                  <a:pt x="3008" y="1274"/>
                  <a:pt x="3008" y="1274"/>
                </a:cubicBezTo>
                <a:cubicBezTo>
                  <a:pt x="3007" y="1275"/>
                  <a:pt x="3006" y="1275"/>
                  <a:pt x="3006" y="1276"/>
                </a:cubicBezTo>
                <a:cubicBezTo>
                  <a:pt x="3005" y="1276"/>
                  <a:pt x="3005" y="1277"/>
                  <a:pt x="3005" y="1278"/>
                </a:cubicBezTo>
                <a:cubicBezTo>
                  <a:pt x="3004" y="1279"/>
                  <a:pt x="3004" y="1279"/>
                  <a:pt x="3004" y="1280"/>
                </a:cubicBezTo>
                <a:cubicBezTo>
                  <a:pt x="3004" y="1281"/>
                  <a:pt x="3004" y="1281"/>
                  <a:pt x="3004" y="1282"/>
                </a:cubicBezTo>
                <a:cubicBezTo>
                  <a:pt x="3004" y="1283"/>
                  <a:pt x="3003" y="1283"/>
                  <a:pt x="3002" y="1283"/>
                </a:cubicBezTo>
                <a:cubicBezTo>
                  <a:pt x="3002" y="1283"/>
                  <a:pt x="3002" y="1283"/>
                  <a:pt x="3002" y="1284"/>
                </a:cubicBezTo>
                <a:cubicBezTo>
                  <a:pt x="3002" y="1284"/>
                  <a:pt x="3002" y="1284"/>
                  <a:pt x="3002" y="1284"/>
                </a:cubicBezTo>
                <a:cubicBezTo>
                  <a:pt x="3002" y="1284"/>
                  <a:pt x="3003" y="1285"/>
                  <a:pt x="3002" y="1285"/>
                </a:cubicBezTo>
                <a:cubicBezTo>
                  <a:pt x="3002" y="1285"/>
                  <a:pt x="3002" y="1286"/>
                  <a:pt x="3002" y="1286"/>
                </a:cubicBezTo>
                <a:cubicBezTo>
                  <a:pt x="3002" y="1287"/>
                  <a:pt x="3002" y="1287"/>
                  <a:pt x="3001" y="1287"/>
                </a:cubicBezTo>
                <a:close/>
                <a:moveTo>
                  <a:pt x="3185" y="1151"/>
                </a:moveTo>
                <a:cubicBezTo>
                  <a:pt x="3185" y="1151"/>
                  <a:pt x="3185" y="1152"/>
                  <a:pt x="3185" y="1152"/>
                </a:cubicBezTo>
                <a:cubicBezTo>
                  <a:pt x="3186" y="1152"/>
                  <a:pt x="3186" y="1152"/>
                  <a:pt x="3186" y="1152"/>
                </a:cubicBezTo>
                <a:cubicBezTo>
                  <a:pt x="3186" y="1152"/>
                  <a:pt x="3186" y="1152"/>
                  <a:pt x="3186" y="1151"/>
                </a:cubicBezTo>
                <a:cubicBezTo>
                  <a:pt x="3186" y="1151"/>
                  <a:pt x="3186" y="1151"/>
                  <a:pt x="3186" y="1151"/>
                </a:cubicBezTo>
                <a:cubicBezTo>
                  <a:pt x="3186" y="1151"/>
                  <a:pt x="3185" y="1151"/>
                  <a:pt x="3185" y="1151"/>
                </a:cubicBezTo>
                <a:close/>
                <a:moveTo>
                  <a:pt x="2987" y="1334"/>
                </a:moveTo>
                <a:cubicBezTo>
                  <a:pt x="2988" y="1334"/>
                  <a:pt x="2989" y="1333"/>
                  <a:pt x="2989" y="1333"/>
                </a:cubicBezTo>
                <a:cubicBezTo>
                  <a:pt x="2990" y="1332"/>
                  <a:pt x="2990" y="1332"/>
                  <a:pt x="2991" y="1332"/>
                </a:cubicBezTo>
                <a:cubicBezTo>
                  <a:pt x="2991" y="1333"/>
                  <a:pt x="2992" y="1334"/>
                  <a:pt x="2992" y="1334"/>
                </a:cubicBezTo>
                <a:cubicBezTo>
                  <a:pt x="2993" y="1334"/>
                  <a:pt x="2993" y="1334"/>
                  <a:pt x="2993" y="1333"/>
                </a:cubicBezTo>
                <a:cubicBezTo>
                  <a:pt x="2994" y="1333"/>
                  <a:pt x="2994" y="1332"/>
                  <a:pt x="2994" y="1332"/>
                </a:cubicBezTo>
                <a:cubicBezTo>
                  <a:pt x="2994" y="1331"/>
                  <a:pt x="2995" y="1330"/>
                  <a:pt x="2994" y="1329"/>
                </a:cubicBezTo>
                <a:cubicBezTo>
                  <a:pt x="2994" y="1329"/>
                  <a:pt x="2994" y="1328"/>
                  <a:pt x="2994" y="1328"/>
                </a:cubicBezTo>
                <a:cubicBezTo>
                  <a:pt x="2993" y="1328"/>
                  <a:pt x="2993" y="1327"/>
                  <a:pt x="2993" y="1327"/>
                </a:cubicBezTo>
                <a:cubicBezTo>
                  <a:pt x="2992" y="1327"/>
                  <a:pt x="2991" y="1327"/>
                  <a:pt x="2990" y="1326"/>
                </a:cubicBezTo>
                <a:cubicBezTo>
                  <a:pt x="2990" y="1325"/>
                  <a:pt x="2989" y="1325"/>
                  <a:pt x="2988" y="1326"/>
                </a:cubicBezTo>
                <a:cubicBezTo>
                  <a:pt x="2988" y="1326"/>
                  <a:pt x="2988" y="1327"/>
                  <a:pt x="2987" y="1328"/>
                </a:cubicBezTo>
                <a:cubicBezTo>
                  <a:pt x="2987" y="1328"/>
                  <a:pt x="2987" y="1328"/>
                  <a:pt x="2986" y="1329"/>
                </a:cubicBezTo>
                <a:cubicBezTo>
                  <a:pt x="2986" y="1329"/>
                  <a:pt x="2985" y="1329"/>
                  <a:pt x="2986" y="1330"/>
                </a:cubicBezTo>
                <a:cubicBezTo>
                  <a:pt x="2986" y="1330"/>
                  <a:pt x="2986" y="1331"/>
                  <a:pt x="2987" y="1331"/>
                </a:cubicBezTo>
                <a:cubicBezTo>
                  <a:pt x="2987" y="1332"/>
                  <a:pt x="2986" y="1333"/>
                  <a:pt x="2987" y="1334"/>
                </a:cubicBezTo>
                <a:close/>
                <a:moveTo>
                  <a:pt x="3074" y="1236"/>
                </a:moveTo>
                <a:cubicBezTo>
                  <a:pt x="3074" y="1235"/>
                  <a:pt x="3073" y="1237"/>
                  <a:pt x="3074" y="1237"/>
                </a:cubicBezTo>
                <a:cubicBezTo>
                  <a:pt x="3074" y="1237"/>
                  <a:pt x="3074" y="1236"/>
                  <a:pt x="3074" y="1236"/>
                </a:cubicBezTo>
                <a:close/>
                <a:moveTo>
                  <a:pt x="3094" y="1206"/>
                </a:moveTo>
                <a:cubicBezTo>
                  <a:pt x="3094" y="1206"/>
                  <a:pt x="3094" y="1207"/>
                  <a:pt x="3094" y="1207"/>
                </a:cubicBezTo>
                <a:cubicBezTo>
                  <a:pt x="3094" y="1207"/>
                  <a:pt x="3094" y="1207"/>
                  <a:pt x="3094" y="1207"/>
                </a:cubicBezTo>
                <a:cubicBezTo>
                  <a:pt x="3094" y="1207"/>
                  <a:pt x="3095" y="1207"/>
                  <a:pt x="3095" y="1206"/>
                </a:cubicBezTo>
                <a:cubicBezTo>
                  <a:pt x="3095" y="1206"/>
                  <a:pt x="3095" y="1206"/>
                  <a:pt x="3095" y="1206"/>
                </a:cubicBezTo>
                <a:cubicBezTo>
                  <a:pt x="3095" y="1206"/>
                  <a:pt x="3095" y="1205"/>
                  <a:pt x="3095" y="1205"/>
                </a:cubicBezTo>
                <a:cubicBezTo>
                  <a:pt x="3095" y="1205"/>
                  <a:pt x="3095" y="1205"/>
                  <a:pt x="3095" y="1205"/>
                </a:cubicBezTo>
                <a:cubicBezTo>
                  <a:pt x="3095" y="1204"/>
                  <a:pt x="3095" y="1204"/>
                  <a:pt x="3095" y="1204"/>
                </a:cubicBezTo>
                <a:cubicBezTo>
                  <a:pt x="3094" y="1204"/>
                  <a:pt x="3094" y="1204"/>
                  <a:pt x="3094" y="1204"/>
                </a:cubicBezTo>
                <a:cubicBezTo>
                  <a:pt x="3094" y="1205"/>
                  <a:pt x="3094" y="1205"/>
                  <a:pt x="3094" y="1205"/>
                </a:cubicBezTo>
                <a:cubicBezTo>
                  <a:pt x="3094" y="1205"/>
                  <a:pt x="3094" y="1205"/>
                  <a:pt x="3094" y="1205"/>
                </a:cubicBezTo>
                <a:cubicBezTo>
                  <a:pt x="3093" y="1206"/>
                  <a:pt x="3094" y="1206"/>
                  <a:pt x="3094" y="1206"/>
                </a:cubicBezTo>
                <a:close/>
                <a:moveTo>
                  <a:pt x="3143" y="1133"/>
                </a:moveTo>
                <a:cubicBezTo>
                  <a:pt x="3143" y="1133"/>
                  <a:pt x="3143" y="1132"/>
                  <a:pt x="3143" y="1132"/>
                </a:cubicBezTo>
                <a:cubicBezTo>
                  <a:pt x="3142" y="1132"/>
                  <a:pt x="3142" y="1133"/>
                  <a:pt x="3143" y="1133"/>
                </a:cubicBezTo>
                <a:close/>
                <a:moveTo>
                  <a:pt x="3128" y="1108"/>
                </a:moveTo>
                <a:cubicBezTo>
                  <a:pt x="3128" y="1108"/>
                  <a:pt x="3128" y="1109"/>
                  <a:pt x="3129" y="1109"/>
                </a:cubicBezTo>
                <a:cubicBezTo>
                  <a:pt x="3129" y="1108"/>
                  <a:pt x="3128" y="1108"/>
                  <a:pt x="3128" y="1108"/>
                </a:cubicBezTo>
                <a:close/>
                <a:moveTo>
                  <a:pt x="3129" y="1110"/>
                </a:moveTo>
                <a:cubicBezTo>
                  <a:pt x="3129" y="1110"/>
                  <a:pt x="3129" y="1110"/>
                  <a:pt x="3129" y="1110"/>
                </a:cubicBezTo>
                <a:cubicBezTo>
                  <a:pt x="3129" y="1110"/>
                  <a:pt x="3129" y="1109"/>
                  <a:pt x="3129" y="1109"/>
                </a:cubicBezTo>
                <a:cubicBezTo>
                  <a:pt x="3129" y="1109"/>
                  <a:pt x="3128" y="1109"/>
                  <a:pt x="3128" y="1109"/>
                </a:cubicBezTo>
                <a:cubicBezTo>
                  <a:pt x="3128" y="1110"/>
                  <a:pt x="3129" y="1110"/>
                  <a:pt x="3129" y="1110"/>
                </a:cubicBezTo>
                <a:close/>
                <a:moveTo>
                  <a:pt x="3114" y="1182"/>
                </a:moveTo>
                <a:cubicBezTo>
                  <a:pt x="3114" y="1181"/>
                  <a:pt x="3114" y="1181"/>
                  <a:pt x="3114" y="1181"/>
                </a:cubicBezTo>
                <a:cubicBezTo>
                  <a:pt x="3114" y="1181"/>
                  <a:pt x="3114" y="1181"/>
                  <a:pt x="3114" y="1181"/>
                </a:cubicBezTo>
                <a:cubicBezTo>
                  <a:pt x="3114" y="1181"/>
                  <a:pt x="3114" y="1181"/>
                  <a:pt x="3114" y="1182"/>
                </a:cubicBezTo>
                <a:cubicBezTo>
                  <a:pt x="3113" y="1182"/>
                  <a:pt x="3113" y="1182"/>
                  <a:pt x="3113" y="1182"/>
                </a:cubicBezTo>
                <a:cubicBezTo>
                  <a:pt x="3113" y="1183"/>
                  <a:pt x="3113" y="1183"/>
                  <a:pt x="3113" y="1183"/>
                </a:cubicBezTo>
                <a:cubicBezTo>
                  <a:pt x="3113" y="1184"/>
                  <a:pt x="3112" y="1185"/>
                  <a:pt x="3111" y="1185"/>
                </a:cubicBezTo>
                <a:cubicBezTo>
                  <a:pt x="3111" y="1185"/>
                  <a:pt x="3111" y="1185"/>
                  <a:pt x="3110" y="1185"/>
                </a:cubicBezTo>
                <a:cubicBezTo>
                  <a:pt x="3110" y="1186"/>
                  <a:pt x="3110" y="1186"/>
                  <a:pt x="3110" y="1186"/>
                </a:cubicBezTo>
                <a:cubicBezTo>
                  <a:pt x="3110" y="1186"/>
                  <a:pt x="3110" y="1187"/>
                  <a:pt x="3109" y="1187"/>
                </a:cubicBezTo>
                <a:cubicBezTo>
                  <a:pt x="3109" y="1187"/>
                  <a:pt x="3109" y="1187"/>
                  <a:pt x="3109" y="1188"/>
                </a:cubicBezTo>
                <a:cubicBezTo>
                  <a:pt x="3108" y="1188"/>
                  <a:pt x="3108" y="1188"/>
                  <a:pt x="3108" y="1188"/>
                </a:cubicBezTo>
                <a:cubicBezTo>
                  <a:pt x="3108" y="1189"/>
                  <a:pt x="3108" y="1189"/>
                  <a:pt x="3107" y="1189"/>
                </a:cubicBezTo>
                <a:cubicBezTo>
                  <a:pt x="3107" y="1189"/>
                  <a:pt x="3107" y="1189"/>
                  <a:pt x="3107" y="1190"/>
                </a:cubicBezTo>
                <a:cubicBezTo>
                  <a:pt x="3107" y="1190"/>
                  <a:pt x="3106" y="1190"/>
                  <a:pt x="3106" y="1190"/>
                </a:cubicBezTo>
                <a:cubicBezTo>
                  <a:pt x="3106" y="1190"/>
                  <a:pt x="3106" y="1191"/>
                  <a:pt x="3106" y="1191"/>
                </a:cubicBezTo>
                <a:cubicBezTo>
                  <a:pt x="3105" y="1191"/>
                  <a:pt x="3105" y="1190"/>
                  <a:pt x="3105" y="1190"/>
                </a:cubicBezTo>
                <a:cubicBezTo>
                  <a:pt x="3105" y="1190"/>
                  <a:pt x="3105" y="1191"/>
                  <a:pt x="3104" y="1191"/>
                </a:cubicBezTo>
                <a:cubicBezTo>
                  <a:pt x="3104" y="1191"/>
                  <a:pt x="3104" y="1191"/>
                  <a:pt x="3103" y="1191"/>
                </a:cubicBezTo>
                <a:cubicBezTo>
                  <a:pt x="3103" y="1192"/>
                  <a:pt x="3103" y="1193"/>
                  <a:pt x="3103" y="1193"/>
                </a:cubicBezTo>
                <a:cubicBezTo>
                  <a:pt x="3102" y="1193"/>
                  <a:pt x="3102" y="1192"/>
                  <a:pt x="3102" y="1193"/>
                </a:cubicBezTo>
                <a:cubicBezTo>
                  <a:pt x="3101" y="1193"/>
                  <a:pt x="3101" y="1193"/>
                  <a:pt x="3101" y="1194"/>
                </a:cubicBezTo>
                <a:cubicBezTo>
                  <a:pt x="3101" y="1194"/>
                  <a:pt x="3101" y="1194"/>
                  <a:pt x="3100" y="1194"/>
                </a:cubicBezTo>
                <a:cubicBezTo>
                  <a:pt x="3100" y="1194"/>
                  <a:pt x="3100" y="1195"/>
                  <a:pt x="3100" y="1195"/>
                </a:cubicBezTo>
                <a:cubicBezTo>
                  <a:pt x="3100" y="1195"/>
                  <a:pt x="3099" y="1196"/>
                  <a:pt x="3099" y="1196"/>
                </a:cubicBezTo>
                <a:cubicBezTo>
                  <a:pt x="3099" y="1196"/>
                  <a:pt x="3099" y="1196"/>
                  <a:pt x="3098" y="1197"/>
                </a:cubicBezTo>
                <a:cubicBezTo>
                  <a:pt x="3098" y="1197"/>
                  <a:pt x="3097" y="1198"/>
                  <a:pt x="3097" y="1198"/>
                </a:cubicBezTo>
                <a:cubicBezTo>
                  <a:pt x="3097" y="1199"/>
                  <a:pt x="3097" y="1199"/>
                  <a:pt x="3097" y="1200"/>
                </a:cubicBezTo>
                <a:cubicBezTo>
                  <a:pt x="3097" y="1200"/>
                  <a:pt x="3097" y="1200"/>
                  <a:pt x="3096" y="1201"/>
                </a:cubicBezTo>
                <a:cubicBezTo>
                  <a:pt x="3096" y="1201"/>
                  <a:pt x="3096" y="1201"/>
                  <a:pt x="3096" y="1201"/>
                </a:cubicBezTo>
                <a:cubicBezTo>
                  <a:pt x="3097" y="1201"/>
                  <a:pt x="3097" y="1201"/>
                  <a:pt x="3097" y="1200"/>
                </a:cubicBezTo>
                <a:cubicBezTo>
                  <a:pt x="3097" y="1200"/>
                  <a:pt x="3098" y="1200"/>
                  <a:pt x="3098" y="1200"/>
                </a:cubicBezTo>
                <a:cubicBezTo>
                  <a:pt x="3098" y="1199"/>
                  <a:pt x="3099" y="1199"/>
                  <a:pt x="3099" y="1199"/>
                </a:cubicBezTo>
                <a:cubicBezTo>
                  <a:pt x="3099" y="1199"/>
                  <a:pt x="3099" y="1199"/>
                  <a:pt x="3100" y="1199"/>
                </a:cubicBezTo>
                <a:cubicBezTo>
                  <a:pt x="3100" y="1199"/>
                  <a:pt x="3100" y="1199"/>
                  <a:pt x="3100" y="1199"/>
                </a:cubicBezTo>
                <a:cubicBezTo>
                  <a:pt x="3100" y="1198"/>
                  <a:pt x="3100" y="1197"/>
                  <a:pt x="3101" y="1197"/>
                </a:cubicBezTo>
                <a:cubicBezTo>
                  <a:pt x="3101" y="1197"/>
                  <a:pt x="3101" y="1197"/>
                  <a:pt x="3102" y="1197"/>
                </a:cubicBezTo>
                <a:cubicBezTo>
                  <a:pt x="3102" y="1197"/>
                  <a:pt x="3102" y="1197"/>
                  <a:pt x="3102" y="1197"/>
                </a:cubicBezTo>
                <a:cubicBezTo>
                  <a:pt x="3103" y="1197"/>
                  <a:pt x="3104" y="1196"/>
                  <a:pt x="3104" y="1196"/>
                </a:cubicBezTo>
                <a:cubicBezTo>
                  <a:pt x="3105" y="1195"/>
                  <a:pt x="3106" y="1195"/>
                  <a:pt x="3106" y="1194"/>
                </a:cubicBezTo>
                <a:cubicBezTo>
                  <a:pt x="3106" y="1194"/>
                  <a:pt x="3106" y="1193"/>
                  <a:pt x="3107" y="1193"/>
                </a:cubicBezTo>
                <a:cubicBezTo>
                  <a:pt x="3107" y="1193"/>
                  <a:pt x="3107" y="1192"/>
                  <a:pt x="3107" y="1192"/>
                </a:cubicBezTo>
                <a:cubicBezTo>
                  <a:pt x="3107" y="1191"/>
                  <a:pt x="3108" y="1191"/>
                  <a:pt x="3109" y="1192"/>
                </a:cubicBezTo>
                <a:cubicBezTo>
                  <a:pt x="3110" y="1192"/>
                  <a:pt x="3110" y="1191"/>
                  <a:pt x="3111" y="1190"/>
                </a:cubicBezTo>
                <a:cubicBezTo>
                  <a:pt x="3111" y="1190"/>
                  <a:pt x="3111" y="1190"/>
                  <a:pt x="3111" y="1190"/>
                </a:cubicBezTo>
                <a:cubicBezTo>
                  <a:pt x="3112" y="1190"/>
                  <a:pt x="3112" y="1189"/>
                  <a:pt x="3112" y="1189"/>
                </a:cubicBezTo>
                <a:cubicBezTo>
                  <a:pt x="3112" y="1188"/>
                  <a:pt x="3113" y="1188"/>
                  <a:pt x="3114" y="1187"/>
                </a:cubicBezTo>
                <a:cubicBezTo>
                  <a:pt x="3114" y="1186"/>
                  <a:pt x="3114" y="1186"/>
                  <a:pt x="3115" y="1185"/>
                </a:cubicBezTo>
                <a:cubicBezTo>
                  <a:pt x="3115" y="1185"/>
                  <a:pt x="3115" y="1184"/>
                  <a:pt x="3114" y="1184"/>
                </a:cubicBezTo>
                <a:cubicBezTo>
                  <a:pt x="3114" y="1184"/>
                  <a:pt x="3114" y="1183"/>
                  <a:pt x="3114" y="1183"/>
                </a:cubicBezTo>
                <a:cubicBezTo>
                  <a:pt x="3115" y="1183"/>
                  <a:pt x="3115" y="1183"/>
                  <a:pt x="3115" y="1183"/>
                </a:cubicBezTo>
                <a:cubicBezTo>
                  <a:pt x="3116" y="1182"/>
                  <a:pt x="3116" y="1182"/>
                  <a:pt x="3116" y="1182"/>
                </a:cubicBezTo>
                <a:cubicBezTo>
                  <a:pt x="3117" y="1182"/>
                  <a:pt x="3117" y="1182"/>
                  <a:pt x="3117" y="1182"/>
                </a:cubicBezTo>
                <a:cubicBezTo>
                  <a:pt x="3118" y="1182"/>
                  <a:pt x="3119" y="1182"/>
                  <a:pt x="3120" y="1181"/>
                </a:cubicBezTo>
                <a:cubicBezTo>
                  <a:pt x="3120" y="1181"/>
                  <a:pt x="3120" y="1181"/>
                  <a:pt x="3120" y="1180"/>
                </a:cubicBezTo>
                <a:cubicBezTo>
                  <a:pt x="3120" y="1180"/>
                  <a:pt x="3120" y="1180"/>
                  <a:pt x="3120" y="1179"/>
                </a:cubicBezTo>
                <a:cubicBezTo>
                  <a:pt x="3121" y="1179"/>
                  <a:pt x="3121" y="1179"/>
                  <a:pt x="3121" y="1178"/>
                </a:cubicBezTo>
                <a:cubicBezTo>
                  <a:pt x="3121" y="1178"/>
                  <a:pt x="3121" y="1178"/>
                  <a:pt x="3122" y="1178"/>
                </a:cubicBezTo>
                <a:cubicBezTo>
                  <a:pt x="3122" y="1178"/>
                  <a:pt x="3122" y="1178"/>
                  <a:pt x="3123" y="1178"/>
                </a:cubicBezTo>
                <a:cubicBezTo>
                  <a:pt x="3123" y="1178"/>
                  <a:pt x="3123" y="1178"/>
                  <a:pt x="3123" y="1178"/>
                </a:cubicBezTo>
                <a:cubicBezTo>
                  <a:pt x="3124" y="1178"/>
                  <a:pt x="3124" y="1177"/>
                  <a:pt x="3124" y="1177"/>
                </a:cubicBezTo>
                <a:cubicBezTo>
                  <a:pt x="3124" y="1177"/>
                  <a:pt x="3124" y="1177"/>
                  <a:pt x="3125" y="1177"/>
                </a:cubicBezTo>
                <a:cubicBezTo>
                  <a:pt x="3125" y="1176"/>
                  <a:pt x="3126" y="1176"/>
                  <a:pt x="3125" y="1176"/>
                </a:cubicBezTo>
                <a:cubicBezTo>
                  <a:pt x="3125" y="1176"/>
                  <a:pt x="3125" y="1176"/>
                  <a:pt x="3125" y="1175"/>
                </a:cubicBezTo>
                <a:cubicBezTo>
                  <a:pt x="3125" y="1175"/>
                  <a:pt x="3124" y="1175"/>
                  <a:pt x="3125" y="1175"/>
                </a:cubicBezTo>
                <a:cubicBezTo>
                  <a:pt x="3125" y="1175"/>
                  <a:pt x="3125" y="1174"/>
                  <a:pt x="3125" y="1174"/>
                </a:cubicBezTo>
                <a:cubicBezTo>
                  <a:pt x="3124" y="1174"/>
                  <a:pt x="3124" y="1174"/>
                  <a:pt x="3124" y="1174"/>
                </a:cubicBezTo>
                <a:cubicBezTo>
                  <a:pt x="3124" y="1174"/>
                  <a:pt x="3124" y="1174"/>
                  <a:pt x="3124" y="1174"/>
                </a:cubicBezTo>
                <a:cubicBezTo>
                  <a:pt x="3124" y="1173"/>
                  <a:pt x="3124" y="1173"/>
                  <a:pt x="3124" y="1173"/>
                </a:cubicBezTo>
                <a:cubicBezTo>
                  <a:pt x="3124" y="1173"/>
                  <a:pt x="3124" y="1173"/>
                  <a:pt x="3124" y="1173"/>
                </a:cubicBezTo>
                <a:cubicBezTo>
                  <a:pt x="3124" y="1173"/>
                  <a:pt x="3125" y="1173"/>
                  <a:pt x="3124" y="1173"/>
                </a:cubicBezTo>
                <a:cubicBezTo>
                  <a:pt x="3124" y="1173"/>
                  <a:pt x="3124" y="1173"/>
                  <a:pt x="3124" y="1173"/>
                </a:cubicBezTo>
                <a:cubicBezTo>
                  <a:pt x="3124" y="1173"/>
                  <a:pt x="3124" y="1173"/>
                  <a:pt x="3124" y="1173"/>
                </a:cubicBezTo>
                <a:cubicBezTo>
                  <a:pt x="3124" y="1172"/>
                  <a:pt x="3123" y="1173"/>
                  <a:pt x="3123" y="1173"/>
                </a:cubicBezTo>
                <a:cubicBezTo>
                  <a:pt x="3123" y="1173"/>
                  <a:pt x="3123" y="1172"/>
                  <a:pt x="3123" y="1172"/>
                </a:cubicBezTo>
                <a:cubicBezTo>
                  <a:pt x="3123" y="1172"/>
                  <a:pt x="3123" y="1171"/>
                  <a:pt x="3123" y="1171"/>
                </a:cubicBezTo>
                <a:cubicBezTo>
                  <a:pt x="3123" y="1171"/>
                  <a:pt x="3123" y="1170"/>
                  <a:pt x="3123" y="1170"/>
                </a:cubicBezTo>
                <a:cubicBezTo>
                  <a:pt x="3124" y="1171"/>
                  <a:pt x="3123" y="1170"/>
                  <a:pt x="3124" y="1170"/>
                </a:cubicBezTo>
                <a:cubicBezTo>
                  <a:pt x="3124" y="1170"/>
                  <a:pt x="3124" y="1170"/>
                  <a:pt x="3124" y="1170"/>
                </a:cubicBezTo>
                <a:cubicBezTo>
                  <a:pt x="3124" y="1171"/>
                  <a:pt x="3125" y="1171"/>
                  <a:pt x="3124" y="1170"/>
                </a:cubicBezTo>
                <a:cubicBezTo>
                  <a:pt x="3124" y="1170"/>
                  <a:pt x="3124" y="1170"/>
                  <a:pt x="3124" y="1170"/>
                </a:cubicBezTo>
                <a:cubicBezTo>
                  <a:pt x="3124" y="1170"/>
                  <a:pt x="3124" y="1170"/>
                  <a:pt x="3123" y="1170"/>
                </a:cubicBezTo>
                <a:cubicBezTo>
                  <a:pt x="3123" y="1169"/>
                  <a:pt x="3123" y="1169"/>
                  <a:pt x="3123" y="1168"/>
                </a:cubicBezTo>
                <a:cubicBezTo>
                  <a:pt x="3124" y="1168"/>
                  <a:pt x="3124" y="1167"/>
                  <a:pt x="3124" y="1167"/>
                </a:cubicBezTo>
                <a:cubicBezTo>
                  <a:pt x="3124" y="1167"/>
                  <a:pt x="3124" y="1167"/>
                  <a:pt x="3123" y="1167"/>
                </a:cubicBezTo>
                <a:cubicBezTo>
                  <a:pt x="3123" y="1167"/>
                  <a:pt x="3123" y="1166"/>
                  <a:pt x="3123" y="1165"/>
                </a:cubicBezTo>
                <a:cubicBezTo>
                  <a:pt x="3122" y="1165"/>
                  <a:pt x="3123" y="1166"/>
                  <a:pt x="3123" y="1167"/>
                </a:cubicBezTo>
                <a:cubicBezTo>
                  <a:pt x="3122" y="1167"/>
                  <a:pt x="3122" y="1167"/>
                  <a:pt x="3122" y="1167"/>
                </a:cubicBezTo>
                <a:cubicBezTo>
                  <a:pt x="3122" y="1168"/>
                  <a:pt x="3122" y="1168"/>
                  <a:pt x="3122" y="1168"/>
                </a:cubicBezTo>
                <a:cubicBezTo>
                  <a:pt x="3122" y="1168"/>
                  <a:pt x="3121" y="1168"/>
                  <a:pt x="3121" y="1168"/>
                </a:cubicBezTo>
                <a:cubicBezTo>
                  <a:pt x="3121" y="1168"/>
                  <a:pt x="3122" y="1168"/>
                  <a:pt x="3122" y="1168"/>
                </a:cubicBezTo>
                <a:cubicBezTo>
                  <a:pt x="3122" y="1169"/>
                  <a:pt x="3123" y="1170"/>
                  <a:pt x="3122" y="1170"/>
                </a:cubicBezTo>
                <a:cubicBezTo>
                  <a:pt x="3122" y="1170"/>
                  <a:pt x="3122" y="1170"/>
                  <a:pt x="3122" y="1169"/>
                </a:cubicBezTo>
                <a:cubicBezTo>
                  <a:pt x="3122" y="1169"/>
                  <a:pt x="3122" y="1170"/>
                  <a:pt x="3122" y="1170"/>
                </a:cubicBezTo>
                <a:cubicBezTo>
                  <a:pt x="3122" y="1170"/>
                  <a:pt x="3122" y="1170"/>
                  <a:pt x="3122" y="1170"/>
                </a:cubicBezTo>
                <a:cubicBezTo>
                  <a:pt x="3121" y="1170"/>
                  <a:pt x="3121" y="1170"/>
                  <a:pt x="3121" y="1169"/>
                </a:cubicBezTo>
                <a:cubicBezTo>
                  <a:pt x="3121" y="1169"/>
                  <a:pt x="3121" y="1170"/>
                  <a:pt x="3121" y="1170"/>
                </a:cubicBezTo>
                <a:cubicBezTo>
                  <a:pt x="3121" y="1171"/>
                  <a:pt x="3121" y="1170"/>
                  <a:pt x="3121" y="1171"/>
                </a:cubicBezTo>
                <a:cubicBezTo>
                  <a:pt x="3121" y="1171"/>
                  <a:pt x="3121" y="1171"/>
                  <a:pt x="3121" y="1171"/>
                </a:cubicBezTo>
                <a:cubicBezTo>
                  <a:pt x="3121" y="1171"/>
                  <a:pt x="3121" y="1171"/>
                  <a:pt x="3121" y="1171"/>
                </a:cubicBezTo>
                <a:cubicBezTo>
                  <a:pt x="3121" y="1172"/>
                  <a:pt x="3121" y="1172"/>
                  <a:pt x="3121" y="1172"/>
                </a:cubicBezTo>
                <a:cubicBezTo>
                  <a:pt x="3121" y="1172"/>
                  <a:pt x="3121" y="1172"/>
                  <a:pt x="3121" y="1172"/>
                </a:cubicBezTo>
                <a:cubicBezTo>
                  <a:pt x="3122" y="1172"/>
                  <a:pt x="3122" y="1172"/>
                  <a:pt x="3122" y="1172"/>
                </a:cubicBezTo>
                <a:cubicBezTo>
                  <a:pt x="3122" y="1172"/>
                  <a:pt x="3122" y="1172"/>
                  <a:pt x="3122" y="1172"/>
                </a:cubicBezTo>
                <a:cubicBezTo>
                  <a:pt x="3122" y="1173"/>
                  <a:pt x="3122" y="1173"/>
                  <a:pt x="3122" y="1173"/>
                </a:cubicBezTo>
                <a:cubicBezTo>
                  <a:pt x="3122" y="1173"/>
                  <a:pt x="3123" y="1174"/>
                  <a:pt x="3122" y="1174"/>
                </a:cubicBezTo>
                <a:cubicBezTo>
                  <a:pt x="3122" y="1174"/>
                  <a:pt x="3122" y="1173"/>
                  <a:pt x="3121" y="1173"/>
                </a:cubicBezTo>
                <a:cubicBezTo>
                  <a:pt x="3121" y="1173"/>
                  <a:pt x="3121" y="1172"/>
                  <a:pt x="3121" y="1172"/>
                </a:cubicBezTo>
                <a:cubicBezTo>
                  <a:pt x="3120" y="1172"/>
                  <a:pt x="3121" y="1172"/>
                  <a:pt x="3120" y="1172"/>
                </a:cubicBezTo>
                <a:cubicBezTo>
                  <a:pt x="3120" y="1172"/>
                  <a:pt x="3120" y="1171"/>
                  <a:pt x="3120" y="1171"/>
                </a:cubicBezTo>
                <a:cubicBezTo>
                  <a:pt x="3120" y="1171"/>
                  <a:pt x="3120" y="1171"/>
                  <a:pt x="3120" y="1171"/>
                </a:cubicBezTo>
                <a:cubicBezTo>
                  <a:pt x="3120" y="1171"/>
                  <a:pt x="3120" y="1171"/>
                  <a:pt x="3120" y="1171"/>
                </a:cubicBezTo>
                <a:cubicBezTo>
                  <a:pt x="3120" y="1172"/>
                  <a:pt x="3120" y="1172"/>
                  <a:pt x="3120" y="1172"/>
                </a:cubicBezTo>
                <a:cubicBezTo>
                  <a:pt x="3120" y="1173"/>
                  <a:pt x="3120" y="1173"/>
                  <a:pt x="3120" y="1173"/>
                </a:cubicBezTo>
                <a:cubicBezTo>
                  <a:pt x="3120" y="1174"/>
                  <a:pt x="3121" y="1173"/>
                  <a:pt x="3121" y="1173"/>
                </a:cubicBezTo>
                <a:cubicBezTo>
                  <a:pt x="3121" y="1174"/>
                  <a:pt x="3121" y="1174"/>
                  <a:pt x="3121" y="1174"/>
                </a:cubicBezTo>
                <a:cubicBezTo>
                  <a:pt x="3121" y="1175"/>
                  <a:pt x="3121" y="1175"/>
                  <a:pt x="3121" y="1175"/>
                </a:cubicBezTo>
                <a:cubicBezTo>
                  <a:pt x="3121" y="1176"/>
                  <a:pt x="3120" y="1176"/>
                  <a:pt x="3120" y="1176"/>
                </a:cubicBezTo>
                <a:cubicBezTo>
                  <a:pt x="3120" y="1176"/>
                  <a:pt x="3120" y="1176"/>
                  <a:pt x="3120" y="1176"/>
                </a:cubicBezTo>
                <a:cubicBezTo>
                  <a:pt x="3120" y="1177"/>
                  <a:pt x="3120" y="1176"/>
                  <a:pt x="3120" y="1177"/>
                </a:cubicBezTo>
                <a:cubicBezTo>
                  <a:pt x="3119" y="1177"/>
                  <a:pt x="3119" y="1177"/>
                  <a:pt x="3119" y="1177"/>
                </a:cubicBezTo>
                <a:cubicBezTo>
                  <a:pt x="3119" y="1178"/>
                  <a:pt x="3118" y="1178"/>
                  <a:pt x="3118" y="1177"/>
                </a:cubicBezTo>
                <a:cubicBezTo>
                  <a:pt x="3118" y="1177"/>
                  <a:pt x="3119" y="1177"/>
                  <a:pt x="3118" y="1177"/>
                </a:cubicBezTo>
                <a:cubicBezTo>
                  <a:pt x="3118" y="1176"/>
                  <a:pt x="3118" y="1177"/>
                  <a:pt x="3118" y="1177"/>
                </a:cubicBezTo>
                <a:cubicBezTo>
                  <a:pt x="3118" y="1177"/>
                  <a:pt x="3118" y="1178"/>
                  <a:pt x="3118" y="1177"/>
                </a:cubicBezTo>
                <a:cubicBezTo>
                  <a:pt x="3117" y="1177"/>
                  <a:pt x="3117" y="1177"/>
                  <a:pt x="3117" y="1177"/>
                </a:cubicBezTo>
                <a:cubicBezTo>
                  <a:pt x="3117" y="1178"/>
                  <a:pt x="3117" y="1178"/>
                  <a:pt x="3117" y="1178"/>
                </a:cubicBezTo>
                <a:cubicBezTo>
                  <a:pt x="3118" y="1178"/>
                  <a:pt x="3117" y="1179"/>
                  <a:pt x="3117" y="1179"/>
                </a:cubicBezTo>
                <a:cubicBezTo>
                  <a:pt x="3117" y="1179"/>
                  <a:pt x="3117" y="1179"/>
                  <a:pt x="3117" y="1179"/>
                </a:cubicBezTo>
                <a:cubicBezTo>
                  <a:pt x="3117" y="1180"/>
                  <a:pt x="3115" y="1179"/>
                  <a:pt x="3115" y="1180"/>
                </a:cubicBezTo>
                <a:cubicBezTo>
                  <a:pt x="3115" y="1180"/>
                  <a:pt x="3115" y="1180"/>
                  <a:pt x="3115" y="1181"/>
                </a:cubicBezTo>
                <a:cubicBezTo>
                  <a:pt x="3115" y="1181"/>
                  <a:pt x="3115" y="1181"/>
                  <a:pt x="3115" y="1181"/>
                </a:cubicBezTo>
                <a:cubicBezTo>
                  <a:pt x="3115" y="1182"/>
                  <a:pt x="3115" y="1182"/>
                  <a:pt x="3114" y="1182"/>
                </a:cubicBezTo>
                <a:close/>
                <a:moveTo>
                  <a:pt x="3151" y="1006"/>
                </a:moveTo>
                <a:cubicBezTo>
                  <a:pt x="3151" y="1005"/>
                  <a:pt x="3150" y="1005"/>
                  <a:pt x="3149" y="1005"/>
                </a:cubicBezTo>
                <a:cubicBezTo>
                  <a:pt x="3148" y="1005"/>
                  <a:pt x="3148" y="1004"/>
                  <a:pt x="3147" y="1004"/>
                </a:cubicBezTo>
                <a:cubicBezTo>
                  <a:pt x="3147" y="1004"/>
                  <a:pt x="3146" y="1003"/>
                  <a:pt x="3146" y="1003"/>
                </a:cubicBezTo>
                <a:cubicBezTo>
                  <a:pt x="3146" y="1003"/>
                  <a:pt x="3146" y="1002"/>
                  <a:pt x="3145" y="1002"/>
                </a:cubicBezTo>
                <a:cubicBezTo>
                  <a:pt x="3145" y="1002"/>
                  <a:pt x="3144" y="1003"/>
                  <a:pt x="3144" y="1004"/>
                </a:cubicBezTo>
                <a:cubicBezTo>
                  <a:pt x="3143" y="1004"/>
                  <a:pt x="3142" y="1005"/>
                  <a:pt x="3141" y="1005"/>
                </a:cubicBezTo>
                <a:cubicBezTo>
                  <a:pt x="3140" y="1006"/>
                  <a:pt x="3140" y="1006"/>
                  <a:pt x="3139" y="1006"/>
                </a:cubicBezTo>
                <a:cubicBezTo>
                  <a:pt x="3138" y="1007"/>
                  <a:pt x="3139" y="1008"/>
                  <a:pt x="3138" y="1009"/>
                </a:cubicBezTo>
                <a:cubicBezTo>
                  <a:pt x="3138" y="1010"/>
                  <a:pt x="3137" y="1010"/>
                  <a:pt x="3137" y="1011"/>
                </a:cubicBezTo>
                <a:cubicBezTo>
                  <a:pt x="3136" y="1011"/>
                  <a:pt x="3135" y="1012"/>
                  <a:pt x="3135" y="1013"/>
                </a:cubicBezTo>
                <a:cubicBezTo>
                  <a:pt x="3134" y="1014"/>
                  <a:pt x="3134" y="1015"/>
                  <a:pt x="3133" y="1016"/>
                </a:cubicBezTo>
                <a:cubicBezTo>
                  <a:pt x="3132" y="1017"/>
                  <a:pt x="3132" y="1018"/>
                  <a:pt x="3132" y="1019"/>
                </a:cubicBezTo>
                <a:cubicBezTo>
                  <a:pt x="3131" y="1020"/>
                  <a:pt x="3130" y="1021"/>
                  <a:pt x="3130" y="1022"/>
                </a:cubicBezTo>
                <a:cubicBezTo>
                  <a:pt x="3130" y="1023"/>
                  <a:pt x="3130" y="1024"/>
                  <a:pt x="3129" y="1025"/>
                </a:cubicBezTo>
                <a:cubicBezTo>
                  <a:pt x="3129" y="1026"/>
                  <a:pt x="3129" y="1027"/>
                  <a:pt x="3129" y="1028"/>
                </a:cubicBezTo>
                <a:cubicBezTo>
                  <a:pt x="3129" y="1029"/>
                  <a:pt x="3129" y="1030"/>
                  <a:pt x="3130" y="1031"/>
                </a:cubicBezTo>
                <a:cubicBezTo>
                  <a:pt x="3130" y="1032"/>
                  <a:pt x="3130" y="1032"/>
                  <a:pt x="3130" y="1033"/>
                </a:cubicBezTo>
                <a:cubicBezTo>
                  <a:pt x="3131" y="1033"/>
                  <a:pt x="3131" y="1034"/>
                  <a:pt x="3131" y="1034"/>
                </a:cubicBezTo>
                <a:cubicBezTo>
                  <a:pt x="3131" y="1035"/>
                  <a:pt x="3132" y="1035"/>
                  <a:pt x="3132" y="1036"/>
                </a:cubicBezTo>
                <a:cubicBezTo>
                  <a:pt x="3132" y="1036"/>
                  <a:pt x="3133" y="1036"/>
                  <a:pt x="3133" y="1037"/>
                </a:cubicBezTo>
                <a:cubicBezTo>
                  <a:pt x="3133" y="1038"/>
                  <a:pt x="3134" y="1038"/>
                  <a:pt x="3134" y="1039"/>
                </a:cubicBezTo>
                <a:cubicBezTo>
                  <a:pt x="3135" y="1039"/>
                  <a:pt x="3134" y="1041"/>
                  <a:pt x="3135" y="1041"/>
                </a:cubicBezTo>
                <a:cubicBezTo>
                  <a:pt x="3136" y="1042"/>
                  <a:pt x="3137" y="1042"/>
                  <a:pt x="3137" y="1043"/>
                </a:cubicBezTo>
                <a:cubicBezTo>
                  <a:pt x="3137" y="1043"/>
                  <a:pt x="3137" y="1044"/>
                  <a:pt x="3138" y="1043"/>
                </a:cubicBezTo>
                <a:cubicBezTo>
                  <a:pt x="3138" y="1043"/>
                  <a:pt x="3138" y="1043"/>
                  <a:pt x="3138" y="1042"/>
                </a:cubicBezTo>
                <a:cubicBezTo>
                  <a:pt x="3138" y="1041"/>
                  <a:pt x="3138" y="1039"/>
                  <a:pt x="3139" y="1038"/>
                </a:cubicBezTo>
                <a:cubicBezTo>
                  <a:pt x="3140" y="1037"/>
                  <a:pt x="3140" y="1035"/>
                  <a:pt x="3141" y="1033"/>
                </a:cubicBezTo>
                <a:cubicBezTo>
                  <a:pt x="3141" y="1032"/>
                  <a:pt x="3142" y="1031"/>
                  <a:pt x="3143" y="1030"/>
                </a:cubicBezTo>
                <a:cubicBezTo>
                  <a:pt x="3143" y="1030"/>
                  <a:pt x="3144" y="1029"/>
                  <a:pt x="3144" y="1028"/>
                </a:cubicBezTo>
                <a:cubicBezTo>
                  <a:pt x="3144" y="1027"/>
                  <a:pt x="3145" y="1026"/>
                  <a:pt x="3145" y="1024"/>
                </a:cubicBezTo>
                <a:cubicBezTo>
                  <a:pt x="3146" y="1023"/>
                  <a:pt x="3146" y="1022"/>
                  <a:pt x="3147" y="1021"/>
                </a:cubicBezTo>
                <a:cubicBezTo>
                  <a:pt x="3147" y="1019"/>
                  <a:pt x="3148" y="1016"/>
                  <a:pt x="3149" y="1014"/>
                </a:cubicBezTo>
                <a:cubicBezTo>
                  <a:pt x="3149" y="1013"/>
                  <a:pt x="3149" y="1012"/>
                  <a:pt x="3149" y="1011"/>
                </a:cubicBezTo>
                <a:cubicBezTo>
                  <a:pt x="3149" y="1010"/>
                  <a:pt x="3149" y="1009"/>
                  <a:pt x="3149" y="1008"/>
                </a:cubicBezTo>
                <a:cubicBezTo>
                  <a:pt x="3150" y="1008"/>
                  <a:pt x="3150" y="1007"/>
                  <a:pt x="3151" y="1006"/>
                </a:cubicBezTo>
                <a:close/>
                <a:moveTo>
                  <a:pt x="3111" y="1398"/>
                </a:moveTo>
                <a:cubicBezTo>
                  <a:pt x="3112" y="1399"/>
                  <a:pt x="3112" y="1398"/>
                  <a:pt x="3113" y="1398"/>
                </a:cubicBezTo>
                <a:cubicBezTo>
                  <a:pt x="3114" y="1398"/>
                  <a:pt x="3114" y="1398"/>
                  <a:pt x="3114" y="1398"/>
                </a:cubicBezTo>
                <a:cubicBezTo>
                  <a:pt x="3115" y="1398"/>
                  <a:pt x="3115" y="1398"/>
                  <a:pt x="3115" y="1397"/>
                </a:cubicBezTo>
                <a:cubicBezTo>
                  <a:pt x="3116" y="1397"/>
                  <a:pt x="3117" y="1398"/>
                  <a:pt x="3118" y="1397"/>
                </a:cubicBezTo>
                <a:cubicBezTo>
                  <a:pt x="3118" y="1397"/>
                  <a:pt x="3118" y="1397"/>
                  <a:pt x="3118" y="1396"/>
                </a:cubicBezTo>
                <a:cubicBezTo>
                  <a:pt x="3119" y="1396"/>
                  <a:pt x="3119" y="1396"/>
                  <a:pt x="3119" y="1396"/>
                </a:cubicBezTo>
                <a:cubicBezTo>
                  <a:pt x="3119" y="1395"/>
                  <a:pt x="3119" y="1395"/>
                  <a:pt x="3118" y="1395"/>
                </a:cubicBezTo>
                <a:cubicBezTo>
                  <a:pt x="3118" y="1396"/>
                  <a:pt x="3118" y="1396"/>
                  <a:pt x="3117" y="1396"/>
                </a:cubicBezTo>
                <a:cubicBezTo>
                  <a:pt x="3116" y="1395"/>
                  <a:pt x="3118" y="1393"/>
                  <a:pt x="3117" y="1392"/>
                </a:cubicBezTo>
                <a:cubicBezTo>
                  <a:pt x="3116" y="1392"/>
                  <a:pt x="3116" y="1392"/>
                  <a:pt x="3116" y="1392"/>
                </a:cubicBezTo>
                <a:cubicBezTo>
                  <a:pt x="3115" y="1392"/>
                  <a:pt x="3115" y="1392"/>
                  <a:pt x="3115" y="1392"/>
                </a:cubicBezTo>
                <a:cubicBezTo>
                  <a:pt x="3114" y="1392"/>
                  <a:pt x="3114" y="1393"/>
                  <a:pt x="3113" y="1393"/>
                </a:cubicBezTo>
                <a:cubicBezTo>
                  <a:pt x="3113" y="1394"/>
                  <a:pt x="3113" y="1392"/>
                  <a:pt x="3113" y="1392"/>
                </a:cubicBezTo>
                <a:cubicBezTo>
                  <a:pt x="3112" y="1392"/>
                  <a:pt x="3112" y="1391"/>
                  <a:pt x="3111" y="1391"/>
                </a:cubicBezTo>
                <a:cubicBezTo>
                  <a:pt x="3110" y="1391"/>
                  <a:pt x="3110" y="1392"/>
                  <a:pt x="3109" y="1392"/>
                </a:cubicBezTo>
                <a:cubicBezTo>
                  <a:pt x="3108" y="1392"/>
                  <a:pt x="3108" y="1391"/>
                  <a:pt x="3107" y="1390"/>
                </a:cubicBezTo>
                <a:cubicBezTo>
                  <a:pt x="3107" y="1390"/>
                  <a:pt x="3106" y="1390"/>
                  <a:pt x="3106" y="1390"/>
                </a:cubicBezTo>
                <a:cubicBezTo>
                  <a:pt x="3106" y="1389"/>
                  <a:pt x="3106" y="1389"/>
                  <a:pt x="3105" y="1389"/>
                </a:cubicBezTo>
                <a:cubicBezTo>
                  <a:pt x="3105" y="1389"/>
                  <a:pt x="3104" y="1390"/>
                  <a:pt x="3104" y="1390"/>
                </a:cubicBezTo>
                <a:cubicBezTo>
                  <a:pt x="3103" y="1390"/>
                  <a:pt x="3103" y="1390"/>
                  <a:pt x="3103" y="1390"/>
                </a:cubicBezTo>
                <a:cubicBezTo>
                  <a:pt x="3103" y="1391"/>
                  <a:pt x="3103" y="1391"/>
                  <a:pt x="3103" y="1391"/>
                </a:cubicBezTo>
                <a:cubicBezTo>
                  <a:pt x="3103" y="1392"/>
                  <a:pt x="3104" y="1391"/>
                  <a:pt x="3104" y="1392"/>
                </a:cubicBezTo>
                <a:cubicBezTo>
                  <a:pt x="3104" y="1393"/>
                  <a:pt x="3104" y="1393"/>
                  <a:pt x="3104" y="1393"/>
                </a:cubicBezTo>
                <a:cubicBezTo>
                  <a:pt x="3104" y="1393"/>
                  <a:pt x="3105" y="1393"/>
                  <a:pt x="3105" y="1394"/>
                </a:cubicBezTo>
                <a:cubicBezTo>
                  <a:pt x="3106" y="1394"/>
                  <a:pt x="3107" y="1394"/>
                  <a:pt x="3107" y="1395"/>
                </a:cubicBezTo>
                <a:cubicBezTo>
                  <a:pt x="3108" y="1395"/>
                  <a:pt x="3108" y="1395"/>
                  <a:pt x="3108" y="1395"/>
                </a:cubicBezTo>
                <a:cubicBezTo>
                  <a:pt x="3109" y="1396"/>
                  <a:pt x="3107" y="1396"/>
                  <a:pt x="3106" y="1396"/>
                </a:cubicBezTo>
                <a:cubicBezTo>
                  <a:pt x="3106" y="1396"/>
                  <a:pt x="3106" y="1397"/>
                  <a:pt x="3105" y="1397"/>
                </a:cubicBezTo>
                <a:cubicBezTo>
                  <a:pt x="3105" y="1397"/>
                  <a:pt x="3104" y="1397"/>
                  <a:pt x="3103" y="1396"/>
                </a:cubicBezTo>
                <a:cubicBezTo>
                  <a:pt x="3102" y="1396"/>
                  <a:pt x="3102" y="1395"/>
                  <a:pt x="3101" y="1395"/>
                </a:cubicBezTo>
                <a:cubicBezTo>
                  <a:pt x="3101" y="1394"/>
                  <a:pt x="3100" y="1394"/>
                  <a:pt x="3099" y="1394"/>
                </a:cubicBezTo>
                <a:cubicBezTo>
                  <a:pt x="3099" y="1394"/>
                  <a:pt x="3098" y="1393"/>
                  <a:pt x="3097" y="1393"/>
                </a:cubicBezTo>
                <a:cubicBezTo>
                  <a:pt x="3096" y="1393"/>
                  <a:pt x="3095" y="1393"/>
                  <a:pt x="3095" y="1393"/>
                </a:cubicBezTo>
                <a:cubicBezTo>
                  <a:pt x="3094" y="1393"/>
                  <a:pt x="3093" y="1394"/>
                  <a:pt x="3093" y="1394"/>
                </a:cubicBezTo>
                <a:cubicBezTo>
                  <a:pt x="3091" y="1396"/>
                  <a:pt x="3091" y="1397"/>
                  <a:pt x="3091" y="1399"/>
                </a:cubicBezTo>
                <a:cubicBezTo>
                  <a:pt x="3091" y="1401"/>
                  <a:pt x="3093" y="1401"/>
                  <a:pt x="3095" y="1401"/>
                </a:cubicBezTo>
                <a:cubicBezTo>
                  <a:pt x="3096" y="1401"/>
                  <a:pt x="3096" y="1401"/>
                  <a:pt x="3097" y="1401"/>
                </a:cubicBezTo>
                <a:cubicBezTo>
                  <a:pt x="3098" y="1401"/>
                  <a:pt x="3098" y="1401"/>
                  <a:pt x="3099" y="1401"/>
                </a:cubicBezTo>
                <a:cubicBezTo>
                  <a:pt x="3099" y="1401"/>
                  <a:pt x="3100" y="1401"/>
                  <a:pt x="3100" y="1400"/>
                </a:cubicBezTo>
                <a:cubicBezTo>
                  <a:pt x="3101" y="1400"/>
                  <a:pt x="3102" y="1400"/>
                  <a:pt x="3102" y="1400"/>
                </a:cubicBezTo>
                <a:cubicBezTo>
                  <a:pt x="3104" y="1400"/>
                  <a:pt x="3104" y="1399"/>
                  <a:pt x="3105" y="1399"/>
                </a:cubicBezTo>
                <a:cubicBezTo>
                  <a:pt x="3106" y="1398"/>
                  <a:pt x="3107" y="1398"/>
                  <a:pt x="3108" y="1397"/>
                </a:cubicBezTo>
                <a:cubicBezTo>
                  <a:pt x="3108" y="1397"/>
                  <a:pt x="3109" y="1396"/>
                  <a:pt x="3110" y="1395"/>
                </a:cubicBezTo>
                <a:cubicBezTo>
                  <a:pt x="3110" y="1395"/>
                  <a:pt x="3110" y="1396"/>
                  <a:pt x="3110" y="1396"/>
                </a:cubicBezTo>
                <a:cubicBezTo>
                  <a:pt x="3111" y="1397"/>
                  <a:pt x="3110" y="1398"/>
                  <a:pt x="3111" y="1398"/>
                </a:cubicBezTo>
                <a:close/>
                <a:moveTo>
                  <a:pt x="3167" y="1414"/>
                </a:moveTo>
                <a:cubicBezTo>
                  <a:pt x="3167" y="1413"/>
                  <a:pt x="3167" y="1413"/>
                  <a:pt x="3167" y="1413"/>
                </a:cubicBezTo>
                <a:cubicBezTo>
                  <a:pt x="3166" y="1414"/>
                  <a:pt x="3166" y="1414"/>
                  <a:pt x="3166" y="1414"/>
                </a:cubicBezTo>
                <a:cubicBezTo>
                  <a:pt x="3166" y="1414"/>
                  <a:pt x="3166" y="1415"/>
                  <a:pt x="3166" y="1415"/>
                </a:cubicBezTo>
                <a:cubicBezTo>
                  <a:pt x="3166" y="1416"/>
                  <a:pt x="3167" y="1415"/>
                  <a:pt x="3167" y="1414"/>
                </a:cubicBezTo>
                <a:cubicBezTo>
                  <a:pt x="3167" y="1414"/>
                  <a:pt x="3167" y="1414"/>
                  <a:pt x="3167" y="1414"/>
                </a:cubicBezTo>
                <a:close/>
                <a:moveTo>
                  <a:pt x="3177" y="1392"/>
                </a:moveTo>
                <a:cubicBezTo>
                  <a:pt x="3177" y="1392"/>
                  <a:pt x="3177" y="1392"/>
                  <a:pt x="3177" y="1391"/>
                </a:cubicBezTo>
                <a:cubicBezTo>
                  <a:pt x="3177" y="1391"/>
                  <a:pt x="3177" y="1391"/>
                  <a:pt x="3177" y="1391"/>
                </a:cubicBezTo>
                <a:cubicBezTo>
                  <a:pt x="3177" y="1390"/>
                  <a:pt x="3175" y="1392"/>
                  <a:pt x="3175" y="1392"/>
                </a:cubicBezTo>
                <a:cubicBezTo>
                  <a:pt x="3174" y="1392"/>
                  <a:pt x="3174" y="1392"/>
                  <a:pt x="3174" y="1392"/>
                </a:cubicBezTo>
                <a:cubicBezTo>
                  <a:pt x="3174" y="1393"/>
                  <a:pt x="3173" y="1393"/>
                  <a:pt x="3173" y="1393"/>
                </a:cubicBezTo>
                <a:cubicBezTo>
                  <a:pt x="3173" y="1394"/>
                  <a:pt x="3173" y="1394"/>
                  <a:pt x="3174" y="1394"/>
                </a:cubicBezTo>
                <a:cubicBezTo>
                  <a:pt x="3174" y="1394"/>
                  <a:pt x="3175" y="1394"/>
                  <a:pt x="3175" y="1394"/>
                </a:cubicBezTo>
                <a:cubicBezTo>
                  <a:pt x="3175" y="1395"/>
                  <a:pt x="3175" y="1395"/>
                  <a:pt x="3175" y="1395"/>
                </a:cubicBezTo>
                <a:cubicBezTo>
                  <a:pt x="3176" y="1395"/>
                  <a:pt x="3176" y="1395"/>
                  <a:pt x="3176" y="1394"/>
                </a:cubicBezTo>
                <a:cubicBezTo>
                  <a:pt x="3176" y="1394"/>
                  <a:pt x="3176" y="1394"/>
                  <a:pt x="3176" y="1393"/>
                </a:cubicBezTo>
                <a:cubicBezTo>
                  <a:pt x="3176" y="1393"/>
                  <a:pt x="3177" y="1393"/>
                  <a:pt x="3177" y="1392"/>
                </a:cubicBezTo>
                <a:close/>
                <a:moveTo>
                  <a:pt x="3169" y="1395"/>
                </a:moveTo>
                <a:cubicBezTo>
                  <a:pt x="3169" y="1395"/>
                  <a:pt x="3169" y="1394"/>
                  <a:pt x="3169" y="1394"/>
                </a:cubicBezTo>
                <a:cubicBezTo>
                  <a:pt x="3169" y="1394"/>
                  <a:pt x="3169" y="1393"/>
                  <a:pt x="3170" y="1393"/>
                </a:cubicBezTo>
                <a:cubicBezTo>
                  <a:pt x="3170" y="1393"/>
                  <a:pt x="3170" y="1393"/>
                  <a:pt x="3171" y="1393"/>
                </a:cubicBezTo>
                <a:cubicBezTo>
                  <a:pt x="3171" y="1393"/>
                  <a:pt x="3171" y="1392"/>
                  <a:pt x="3172" y="1392"/>
                </a:cubicBezTo>
                <a:cubicBezTo>
                  <a:pt x="3172" y="1392"/>
                  <a:pt x="3172" y="1392"/>
                  <a:pt x="3173" y="1392"/>
                </a:cubicBezTo>
                <a:cubicBezTo>
                  <a:pt x="3173" y="1392"/>
                  <a:pt x="3174" y="1391"/>
                  <a:pt x="3174" y="1391"/>
                </a:cubicBezTo>
                <a:cubicBezTo>
                  <a:pt x="3173" y="1391"/>
                  <a:pt x="3173" y="1391"/>
                  <a:pt x="3173" y="1391"/>
                </a:cubicBezTo>
                <a:cubicBezTo>
                  <a:pt x="3172" y="1390"/>
                  <a:pt x="3171" y="1391"/>
                  <a:pt x="3170" y="1391"/>
                </a:cubicBezTo>
                <a:cubicBezTo>
                  <a:pt x="3170" y="1391"/>
                  <a:pt x="3170" y="1391"/>
                  <a:pt x="3170" y="1391"/>
                </a:cubicBezTo>
                <a:cubicBezTo>
                  <a:pt x="3170" y="1391"/>
                  <a:pt x="3170" y="1392"/>
                  <a:pt x="3169" y="1392"/>
                </a:cubicBezTo>
                <a:cubicBezTo>
                  <a:pt x="3169" y="1393"/>
                  <a:pt x="3169" y="1392"/>
                  <a:pt x="3169" y="1392"/>
                </a:cubicBezTo>
                <a:cubicBezTo>
                  <a:pt x="3168" y="1391"/>
                  <a:pt x="3168" y="1391"/>
                  <a:pt x="3168" y="1391"/>
                </a:cubicBezTo>
                <a:cubicBezTo>
                  <a:pt x="3168" y="1390"/>
                  <a:pt x="3167" y="1391"/>
                  <a:pt x="3167" y="1391"/>
                </a:cubicBezTo>
                <a:cubicBezTo>
                  <a:pt x="3168" y="1392"/>
                  <a:pt x="3168" y="1391"/>
                  <a:pt x="3168" y="1392"/>
                </a:cubicBezTo>
                <a:cubicBezTo>
                  <a:pt x="3168" y="1393"/>
                  <a:pt x="3167" y="1393"/>
                  <a:pt x="3167" y="1393"/>
                </a:cubicBezTo>
                <a:cubicBezTo>
                  <a:pt x="3167" y="1393"/>
                  <a:pt x="3167" y="1393"/>
                  <a:pt x="3166" y="1394"/>
                </a:cubicBezTo>
                <a:cubicBezTo>
                  <a:pt x="3166" y="1394"/>
                  <a:pt x="3165" y="1394"/>
                  <a:pt x="3165" y="1394"/>
                </a:cubicBezTo>
                <a:cubicBezTo>
                  <a:pt x="3165" y="1395"/>
                  <a:pt x="3166" y="1395"/>
                  <a:pt x="3166" y="1394"/>
                </a:cubicBezTo>
                <a:cubicBezTo>
                  <a:pt x="3167" y="1394"/>
                  <a:pt x="3167" y="1395"/>
                  <a:pt x="3168" y="1395"/>
                </a:cubicBezTo>
                <a:cubicBezTo>
                  <a:pt x="3168" y="1395"/>
                  <a:pt x="3169" y="1395"/>
                  <a:pt x="3169" y="1395"/>
                </a:cubicBezTo>
                <a:close/>
                <a:moveTo>
                  <a:pt x="3162" y="1422"/>
                </a:moveTo>
                <a:cubicBezTo>
                  <a:pt x="3162" y="1421"/>
                  <a:pt x="3162" y="1421"/>
                  <a:pt x="3163" y="1421"/>
                </a:cubicBezTo>
                <a:cubicBezTo>
                  <a:pt x="3163" y="1421"/>
                  <a:pt x="3163" y="1421"/>
                  <a:pt x="3164" y="1421"/>
                </a:cubicBezTo>
                <a:cubicBezTo>
                  <a:pt x="3164" y="1421"/>
                  <a:pt x="3165" y="1421"/>
                  <a:pt x="3165" y="1421"/>
                </a:cubicBezTo>
                <a:cubicBezTo>
                  <a:pt x="3165" y="1420"/>
                  <a:pt x="3165" y="1420"/>
                  <a:pt x="3166" y="1420"/>
                </a:cubicBezTo>
                <a:cubicBezTo>
                  <a:pt x="3166" y="1419"/>
                  <a:pt x="3167" y="1419"/>
                  <a:pt x="3167" y="1418"/>
                </a:cubicBezTo>
                <a:cubicBezTo>
                  <a:pt x="3167" y="1418"/>
                  <a:pt x="3167" y="1417"/>
                  <a:pt x="3167" y="1417"/>
                </a:cubicBezTo>
                <a:cubicBezTo>
                  <a:pt x="3166" y="1416"/>
                  <a:pt x="3166" y="1417"/>
                  <a:pt x="3165" y="1417"/>
                </a:cubicBezTo>
                <a:cubicBezTo>
                  <a:pt x="3165" y="1418"/>
                  <a:pt x="3164" y="1418"/>
                  <a:pt x="3164" y="1418"/>
                </a:cubicBezTo>
                <a:cubicBezTo>
                  <a:pt x="3164" y="1419"/>
                  <a:pt x="3163" y="1419"/>
                  <a:pt x="3163" y="1419"/>
                </a:cubicBezTo>
                <a:cubicBezTo>
                  <a:pt x="3163" y="1419"/>
                  <a:pt x="3162" y="1419"/>
                  <a:pt x="3162" y="1419"/>
                </a:cubicBezTo>
                <a:cubicBezTo>
                  <a:pt x="3161" y="1420"/>
                  <a:pt x="3160" y="1420"/>
                  <a:pt x="3160" y="1421"/>
                </a:cubicBezTo>
                <a:cubicBezTo>
                  <a:pt x="3160" y="1421"/>
                  <a:pt x="3160" y="1422"/>
                  <a:pt x="3160" y="1422"/>
                </a:cubicBezTo>
                <a:cubicBezTo>
                  <a:pt x="3161" y="1423"/>
                  <a:pt x="3161" y="1422"/>
                  <a:pt x="3162" y="1422"/>
                </a:cubicBezTo>
                <a:close/>
                <a:moveTo>
                  <a:pt x="3165" y="1392"/>
                </a:moveTo>
                <a:cubicBezTo>
                  <a:pt x="3165" y="1392"/>
                  <a:pt x="3165" y="1391"/>
                  <a:pt x="3165" y="1391"/>
                </a:cubicBezTo>
                <a:cubicBezTo>
                  <a:pt x="3165" y="1391"/>
                  <a:pt x="3164" y="1392"/>
                  <a:pt x="3164" y="1392"/>
                </a:cubicBezTo>
                <a:cubicBezTo>
                  <a:pt x="3164" y="1392"/>
                  <a:pt x="3164" y="1392"/>
                  <a:pt x="3163" y="1392"/>
                </a:cubicBezTo>
                <a:cubicBezTo>
                  <a:pt x="3163" y="1392"/>
                  <a:pt x="3163" y="1393"/>
                  <a:pt x="3163" y="1393"/>
                </a:cubicBezTo>
                <a:cubicBezTo>
                  <a:pt x="3163" y="1393"/>
                  <a:pt x="3164" y="1393"/>
                  <a:pt x="3164" y="1393"/>
                </a:cubicBezTo>
                <a:cubicBezTo>
                  <a:pt x="3164" y="1393"/>
                  <a:pt x="3164" y="1393"/>
                  <a:pt x="3164" y="1393"/>
                </a:cubicBezTo>
                <a:cubicBezTo>
                  <a:pt x="3164" y="1394"/>
                  <a:pt x="3165" y="1394"/>
                  <a:pt x="3165" y="1393"/>
                </a:cubicBezTo>
                <a:cubicBezTo>
                  <a:pt x="3165" y="1393"/>
                  <a:pt x="3165" y="1393"/>
                  <a:pt x="3165" y="1393"/>
                </a:cubicBezTo>
                <a:cubicBezTo>
                  <a:pt x="3165" y="1393"/>
                  <a:pt x="3165" y="1393"/>
                  <a:pt x="3166" y="1393"/>
                </a:cubicBezTo>
                <a:cubicBezTo>
                  <a:pt x="3166" y="1393"/>
                  <a:pt x="3166" y="1393"/>
                  <a:pt x="3167" y="1393"/>
                </a:cubicBezTo>
                <a:cubicBezTo>
                  <a:pt x="3167" y="1392"/>
                  <a:pt x="3167" y="1392"/>
                  <a:pt x="3166" y="1392"/>
                </a:cubicBezTo>
                <a:cubicBezTo>
                  <a:pt x="3166" y="1392"/>
                  <a:pt x="3166" y="1392"/>
                  <a:pt x="3165" y="1392"/>
                </a:cubicBezTo>
                <a:close/>
                <a:moveTo>
                  <a:pt x="3170" y="1415"/>
                </a:moveTo>
                <a:cubicBezTo>
                  <a:pt x="3170" y="1415"/>
                  <a:pt x="3171" y="1415"/>
                  <a:pt x="3171" y="1415"/>
                </a:cubicBezTo>
                <a:cubicBezTo>
                  <a:pt x="3172" y="1415"/>
                  <a:pt x="3172" y="1414"/>
                  <a:pt x="3172" y="1414"/>
                </a:cubicBezTo>
                <a:cubicBezTo>
                  <a:pt x="3173" y="1414"/>
                  <a:pt x="3173" y="1414"/>
                  <a:pt x="3173" y="1414"/>
                </a:cubicBezTo>
                <a:cubicBezTo>
                  <a:pt x="3174" y="1414"/>
                  <a:pt x="3175" y="1413"/>
                  <a:pt x="3176" y="1413"/>
                </a:cubicBezTo>
                <a:cubicBezTo>
                  <a:pt x="3176" y="1413"/>
                  <a:pt x="3177" y="1414"/>
                  <a:pt x="3178" y="1414"/>
                </a:cubicBezTo>
                <a:cubicBezTo>
                  <a:pt x="3179" y="1413"/>
                  <a:pt x="3180" y="1412"/>
                  <a:pt x="3180" y="1412"/>
                </a:cubicBezTo>
                <a:cubicBezTo>
                  <a:pt x="3181" y="1412"/>
                  <a:pt x="3181" y="1411"/>
                  <a:pt x="3182" y="1410"/>
                </a:cubicBezTo>
                <a:cubicBezTo>
                  <a:pt x="3183" y="1410"/>
                  <a:pt x="3183" y="1409"/>
                  <a:pt x="3184" y="1408"/>
                </a:cubicBezTo>
                <a:cubicBezTo>
                  <a:pt x="3184" y="1408"/>
                  <a:pt x="3185" y="1408"/>
                  <a:pt x="3185" y="1407"/>
                </a:cubicBezTo>
                <a:cubicBezTo>
                  <a:pt x="3186" y="1406"/>
                  <a:pt x="3185" y="1405"/>
                  <a:pt x="3186" y="1405"/>
                </a:cubicBezTo>
                <a:cubicBezTo>
                  <a:pt x="3187" y="1405"/>
                  <a:pt x="3188" y="1405"/>
                  <a:pt x="3189" y="1404"/>
                </a:cubicBezTo>
                <a:cubicBezTo>
                  <a:pt x="3189" y="1404"/>
                  <a:pt x="3190" y="1403"/>
                  <a:pt x="3191" y="1403"/>
                </a:cubicBezTo>
                <a:cubicBezTo>
                  <a:pt x="3191" y="1403"/>
                  <a:pt x="3191" y="1403"/>
                  <a:pt x="3192" y="1403"/>
                </a:cubicBezTo>
                <a:cubicBezTo>
                  <a:pt x="3193" y="1403"/>
                  <a:pt x="3194" y="1402"/>
                  <a:pt x="3195" y="1402"/>
                </a:cubicBezTo>
                <a:cubicBezTo>
                  <a:pt x="3196" y="1401"/>
                  <a:pt x="3197" y="1401"/>
                  <a:pt x="3198" y="1401"/>
                </a:cubicBezTo>
                <a:cubicBezTo>
                  <a:pt x="3199" y="1400"/>
                  <a:pt x="3199" y="1400"/>
                  <a:pt x="3200" y="1399"/>
                </a:cubicBezTo>
                <a:cubicBezTo>
                  <a:pt x="3201" y="1399"/>
                  <a:pt x="3201" y="1399"/>
                  <a:pt x="3202" y="1399"/>
                </a:cubicBezTo>
                <a:cubicBezTo>
                  <a:pt x="3202" y="1399"/>
                  <a:pt x="3202" y="1399"/>
                  <a:pt x="3203" y="1399"/>
                </a:cubicBezTo>
                <a:cubicBezTo>
                  <a:pt x="3204" y="1399"/>
                  <a:pt x="3204" y="1398"/>
                  <a:pt x="3205" y="1398"/>
                </a:cubicBezTo>
                <a:cubicBezTo>
                  <a:pt x="3206" y="1397"/>
                  <a:pt x="3206" y="1396"/>
                  <a:pt x="3207" y="1396"/>
                </a:cubicBezTo>
                <a:cubicBezTo>
                  <a:pt x="3208" y="1396"/>
                  <a:pt x="3209" y="1395"/>
                  <a:pt x="3210" y="1395"/>
                </a:cubicBezTo>
                <a:cubicBezTo>
                  <a:pt x="3210" y="1394"/>
                  <a:pt x="3211" y="1393"/>
                  <a:pt x="3211" y="1393"/>
                </a:cubicBezTo>
                <a:cubicBezTo>
                  <a:pt x="3210" y="1392"/>
                  <a:pt x="3209" y="1393"/>
                  <a:pt x="3209" y="1393"/>
                </a:cubicBezTo>
                <a:cubicBezTo>
                  <a:pt x="3208" y="1393"/>
                  <a:pt x="3207" y="1393"/>
                  <a:pt x="3206" y="1393"/>
                </a:cubicBezTo>
                <a:cubicBezTo>
                  <a:pt x="3205" y="1393"/>
                  <a:pt x="3205" y="1393"/>
                  <a:pt x="3204" y="1393"/>
                </a:cubicBezTo>
                <a:cubicBezTo>
                  <a:pt x="3203" y="1394"/>
                  <a:pt x="3202" y="1394"/>
                  <a:pt x="3201" y="1394"/>
                </a:cubicBezTo>
                <a:cubicBezTo>
                  <a:pt x="3200" y="1393"/>
                  <a:pt x="3200" y="1393"/>
                  <a:pt x="3199" y="1394"/>
                </a:cubicBezTo>
                <a:cubicBezTo>
                  <a:pt x="3197" y="1394"/>
                  <a:pt x="3195" y="1394"/>
                  <a:pt x="3194" y="1394"/>
                </a:cubicBezTo>
                <a:cubicBezTo>
                  <a:pt x="3193" y="1394"/>
                  <a:pt x="3193" y="1394"/>
                  <a:pt x="3192" y="1394"/>
                </a:cubicBezTo>
                <a:cubicBezTo>
                  <a:pt x="3192" y="1394"/>
                  <a:pt x="3192" y="1394"/>
                  <a:pt x="3191" y="1395"/>
                </a:cubicBezTo>
                <a:cubicBezTo>
                  <a:pt x="3190" y="1395"/>
                  <a:pt x="3190" y="1395"/>
                  <a:pt x="3189" y="1395"/>
                </a:cubicBezTo>
                <a:cubicBezTo>
                  <a:pt x="3187" y="1395"/>
                  <a:pt x="3186" y="1397"/>
                  <a:pt x="3185" y="1398"/>
                </a:cubicBezTo>
                <a:cubicBezTo>
                  <a:pt x="3185" y="1399"/>
                  <a:pt x="3183" y="1400"/>
                  <a:pt x="3183" y="1400"/>
                </a:cubicBezTo>
                <a:cubicBezTo>
                  <a:pt x="3182" y="1401"/>
                  <a:pt x="3181" y="1401"/>
                  <a:pt x="3181" y="1401"/>
                </a:cubicBezTo>
                <a:cubicBezTo>
                  <a:pt x="3180" y="1402"/>
                  <a:pt x="3179" y="1402"/>
                  <a:pt x="3178" y="1402"/>
                </a:cubicBezTo>
                <a:cubicBezTo>
                  <a:pt x="3177" y="1402"/>
                  <a:pt x="3176" y="1403"/>
                  <a:pt x="3175" y="1403"/>
                </a:cubicBezTo>
                <a:cubicBezTo>
                  <a:pt x="3174" y="1404"/>
                  <a:pt x="3173" y="1404"/>
                  <a:pt x="3173" y="1404"/>
                </a:cubicBezTo>
                <a:cubicBezTo>
                  <a:pt x="3172" y="1405"/>
                  <a:pt x="3172" y="1405"/>
                  <a:pt x="3171" y="1406"/>
                </a:cubicBezTo>
                <a:cubicBezTo>
                  <a:pt x="3170" y="1406"/>
                  <a:pt x="3170" y="1407"/>
                  <a:pt x="3170" y="1407"/>
                </a:cubicBezTo>
                <a:cubicBezTo>
                  <a:pt x="3170" y="1408"/>
                  <a:pt x="3170" y="1408"/>
                  <a:pt x="3170" y="1408"/>
                </a:cubicBezTo>
                <a:cubicBezTo>
                  <a:pt x="3170" y="1409"/>
                  <a:pt x="3170" y="1409"/>
                  <a:pt x="3170" y="1410"/>
                </a:cubicBezTo>
                <a:cubicBezTo>
                  <a:pt x="3170" y="1410"/>
                  <a:pt x="3170" y="1410"/>
                  <a:pt x="3170" y="1411"/>
                </a:cubicBezTo>
                <a:cubicBezTo>
                  <a:pt x="3171" y="1411"/>
                  <a:pt x="3171" y="1411"/>
                  <a:pt x="3171" y="1412"/>
                </a:cubicBezTo>
                <a:cubicBezTo>
                  <a:pt x="3171" y="1413"/>
                  <a:pt x="3170" y="1414"/>
                  <a:pt x="3169" y="1414"/>
                </a:cubicBezTo>
                <a:cubicBezTo>
                  <a:pt x="3169" y="1415"/>
                  <a:pt x="3168" y="1415"/>
                  <a:pt x="3168" y="1415"/>
                </a:cubicBezTo>
                <a:cubicBezTo>
                  <a:pt x="3168" y="1416"/>
                  <a:pt x="3169" y="1415"/>
                  <a:pt x="3170" y="1415"/>
                </a:cubicBezTo>
                <a:close/>
                <a:moveTo>
                  <a:pt x="3191" y="1234"/>
                </a:moveTo>
                <a:cubicBezTo>
                  <a:pt x="3191" y="1235"/>
                  <a:pt x="3191" y="1236"/>
                  <a:pt x="3192" y="1235"/>
                </a:cubicBezTo>
                <a:cubicBezTo>
                  <a:pt x="3192" y="1235"/>
                  <a:pt x="3192" y="1234"/>
                  <a:pt x="3191" y="1234"/>
                </a:cubicBezTo>
                <a:close/>
                <a:moveTo>
                  <a:pt x="3194" y="1388"/>
                </a:moveTo>
                <a:cubicBezTo>
                  <a:pt x="3195" y="1389"/>
                  <a:pt x="3195" y="1388"/>
                  <a:pt x="3195" y="1388"/>
                </a:cubicBezTo>
                <a:cubicBezTo>
                  <a:pt x="3196" y="1388"/>
                  <a:pt x="3196" y="1388"/>
                  <a:pt x="3197" y="1387"/>
                </a:cubicBezTo>
                <a:cubicBezTo>
                  <a:pt x="3197" y="1387"/>
                  <a:pt x="3198" y="1387"/>
                  <a:pt x="3199" y="1387"/>
                </a:cubicBezTo>
                <a:cubicBezTo>
                  <a:pt x="3199" y="1387"/>
                  <a:pt x="3200" y="1387"/>
                  <a:pt x="3200" y="1387"/>
                </a:cubicBezTo>
                <a:cubicBezTo>
                  <a:pt x="3200" y="1387"/>
                  <a:pt x="3200" y="1388"/>
                  <a:pt x="3201" y="1388"/>
                </a:cubicBezTo>
                <a:cubicBezTo>
                  <a:pt x="3201" y="1388"/>
                  <a:pt x="3201" y="1388"/>
                  <a:pt x="3201" y="1388"/>
                </a:cubicBezTo>
                <a:cubicBezTo>
                  <a:pt x="3202" y="1388"/>
                  <a:pt x="3203" y="1388"/>
                  <a:pt x="3203" y="1387"/>
                </a:cubicBezTo>
                <a:cubicBezTo>
                  <a:pt x="3204" y="1387"/>
                  <a:pt x="3204" y="1386"/>
                  <a:pt x="3205" y="1386"/>
                </a:cubicBezTo>
                <a:cubicBezTo>
                  <a:pt x="3206" y="1385"/>
                  <a:pt x="3206" y="1386"/>
                  <a:pt x="3206" y="1385"/>
                </a:cubicBezTo>
                <a:cubicBezTo>
                  <a:pt x="3206" y="1385"/>
                  <a:pt x="3206" y="1384"/>
                  <a:pt x="3205" y="1384"/>
                </a:cubicBezTo>
                <a:cubicBezTo>
                  <a:pt x="3205" y="1384"/>
                  <a:pt x="3205" y="1384"/>
                  <a:pt x="3204" y="1384"/>
                </a:cubicBezTo>
                <a:cubicBezTo>
                  <a:pt x="3204" y="1383"/>
                  <a:pt x="3204" y="1383"/>
                  <a:pt x="3203" y="1383"/>
                </a:cubicBezTo>
                <a:cubicBezTo>
                  <a:pt x="3202" y="1383"/>
                  <a:pt x="3202" y="1383"/>
                  <a:pt x="3201" y="1384"/>
                </a:cubicBezTo>
                <a:cubicBezTo>
                  <a:pt x="3201" y="1384"/>
                  <a:pt x="3201" y="1385"/>
                  <a:pt x="3200" y="1385"/>
                </a:cubicBezTo>
                <a:cubicBezTo>
                  <a:pt x="3200" y="1385"/>
                  <a:pt x="3200" y="1385"/>
                  <a:pt x="3199" y="1385"/>
                </a:cubicBezTo>
                <a:cubicBezTo>
                  <a:pt x="3198" y="1385"/>
                  <a:pt x="3198" y="1385"/>
                  <a:pt x="3197" y="1385"/>
                </a:cubicBezTo>
                <a:cubicBezTo>
                  <a:pt x="3197" y="1385"/>
                  <a:pt x="3197" y="1384"/>
                  <a:pt x="3196" y="1384"/>
                </a:cubicBezTo>
                <a:cubicBezTo>
                  <a:pt x="3196" y="1384"/>
                  <a:pt x="3196" y="1384"/>
                  <a:pt x="3196" y="1385"/>
                </a:cubicBezTo>
                <a:cubicBezTo>
                  <a:pt x="3196" y="1385"/>
                  <a:pt x="3196" y="1385"/>
                  <a:pt x="3195" y="1386"/>
                </a:cubicBezTo>
                <a:cubicBezTo>
                  <a:pt x="3195" y="1387"/>
                  <a:pt x="3194" y="1387"/>
                  <a:pt x="3194" y="1388"/>
                </a:cubicBezTo>
                <a:close/>
                <a:moveTo>
                  <a:pt x="3161" y="1315"/>
                </a:moveTo>
                <a:cubicBezTo>
                  <a:pt x="3161" y="1315"/>
                  <a:pt x="3162" y="1314"/>
                  <a:pt x="3162" y="1314"/>
                </a:cubicBezTo>
                <a:cubicBezTo>
                  <a:pt x="3162" y="1314"/>
                  <a:pt x="3163" y="1314"/>
                  <a:pt x="3163" y="1314"/>
                </a:cubicBezTo>
                <a:cubicBezTo>
                  <a:pt x="3163" y="1313"/>
                  <a:pt x="3163" y="1313"/>
                  <a:pt x="3163" y="1313"/>
                </a:cubicBezTo>
                <a:cubicBezTo>
                  <a:pt x="3164" y="1312"/>
                  <a:pt x="3165" y="1313"/>
                  <a:pt x="3164" y="1314"/>
                </a:cubicBezTo>
                <a:cubicBezTo>
                  <a:pt x="3164" y="1314"/>
                  <a:pt x="3164" y="1314"/>
                  <a:pt x="3164" y="1315"/>
                </a:cubicBezTo>
                <a:cubicBezTo>
                  <a:pt x="3164" y="1315"/>
                  <a:pt x="3164" y="1316"/>
                  <a:pt x="3164" y="1316"/>
                </a:cubicBezTo>
                <a:cubicBezTo>
                  <a:pt x="3165" y="1316"/>
                  <a:pt x="3165" y="1314"/>
                  <a:pt x="3165" y="1314"/>
                </a:cubicBezTo>
                <a:cubicBezTo>
                  <a:pt x="3166" y="1313"/>
                  <a:pt x="3166" y="1313"/>
                  <a:pt x="3166" y="1313"/>
                </a:cubicBezTo>
                <a:cubicBezTo>
                  <a:pt x="3167" y="1313"/>
                  <a:pt x="3167" y="1313"/>
                  <a:pt x="3167" y="1312"/>
                </a:cubicBezTo>
                <a:cubicBezTo>
                  <a:pt x="3167" y="1312"/>
                  <a:pt x="3169" y="1312"/>
                  <a:pt x="3169" y="1311"/>
                </a:cubicBezTo>
                <a:cubicBezTo>
                  <a:pt x="3168" y="1311"/>
                  <a:pt x="3168" y="1311"/>
                  <a:pt x="3168" y="1311"/>
                </a:cubicBezTo>
                <a:cubicBezTo>
                  <a:pt x="3167" y="1311"/>
                  <a:pt x="3167" y="1311"/>
                  <a:pt x="3167" y="1311"/>
                </a:cubicBezTo>
                <a:cubicBezTo>
                  <a:pt x="3166" y="1311"/>
                  <a:pt x="3166" y="1312"/>
                  <a:pt x="3165" y="1311"/>
                </a:cubicBezTo>
                <a:cubicBezTo>
                  <a:pt x="3165" y="1311"/>
                  <a:pt x="3165" y="1310"/>
                  <a:pt x="3164" y="1310"/>
                </a:cubicBezTo>
                <a:cubicBezTo>
                  <a:pt x="3163" y="1310"/>
                  <a:pt x="3163" y="1310"/>
                  <a:pt x="3162" y="1311"/>
                </a:cubicBezTo>
                <a:cubicBezTo>
                  <a:pt x="3162" y="1311"/>
                  <a:pt x="3161" y="1311"/>
                  <a:pt x="3160" y="1312"/>
                </a:cubicBezTo>
                <a:cubicBezTo>
                  <a:pt x="3160" y="1312"/>
                  <a:pt x="3160" y="1312"/>
                  <a:pt x="3160" y="1313"/>
                </a:cubicBezTo>
                <a:cubicBezTo>
                  <a:pt x="3161" y="1313"/>
                  <a:pt x="3160" y="1313"/>
                  <a:pt x="3160" y="1314"/>
                </a:cubicBezTo>
                <a:cubicBezTo>
                  <a:pt x="3160" y="1314"/>
                  <a:pt x="3161" y="1315"/>
                  <a:pt x="3161" y="1315"/>
                </a:cubicBezTo>
                <a:close/>
                <a:moveTo>
                  <a:pt x="3191" y="1235"/>
                </a:moveTo>
                <a:cubicBezTo>
                  <a:pt x="3191" y="1234"/>
                  <a:pt x="3190" y="1235"/>
                  <a:pt x="3190" y="1235"/>
                </a:cubicBezTo>
                <a:cubicBezTo>
                  <a:pt x="3190" y="1236"/>
                  <a:pt x="3191" y="1236"/>
                  <a:pt x="3191" y="1235"/>
                </a:cubicBezTo>
                <a:close/>
                <a:moveTo>
                  <a:pt x="3189" y="1317"/>
                </a:moveTo>
                <a:cubicBezTo>
                  <a:pt x="3189" y="1317"/>
                  <a:pt x="3189" y="1317"/>
                  <a:pt x="3189" y="1317"/>
                </a:cubicBezTo>
                <a:cubicBezTo>
                  <a:pt x="3188" y="1317"/>
                  <a:pt x="3188" y="1316"/>
                  <a:pt x="3188" y="1317"/>
                </a:cubicBezTo>
                <a:cubicBezTo>
                  <a:pt x="3187" y="1317"/>
                  <a:pt x="3187" y="1317"/>
                  <a:pt x="3186" y="1317"/>
                </a:cubicBezTo>
                <a:cubicBezTo>
                  <a:pt x="3186" y="1316"/>
                  <a:pt x="3186" y="1316"/>
                  <a:pt x="3185" y="1316"/>
                </a:cubicBezTo>
                <a:cubicBezTo>
                  <a:pt x="3185" y="1317"/>
                  <a:pt x="3184" y="1316"/>
                  <a:pt x="3184" y="1316"/>
                </a:cubicBezTo>
                <a:cubicBezTo>
                  <a:pt x="3183" y="1315"/>
                  <a:pt x="3181" y="1315"/>
                  <a:pt x="3180" y="1315"/>
                </a:cubicBezTo>
                <a:cubicBezTo>
                  <a:pt x="3179" y="1315"/>
                  <a:pt x="3179" y="1316"/>
                  <a:pt x="3179" y="1317"/>
                </a:cubicBezTo>
                <a:cubicBezTo>
                  <a:pt x="3179" y="1318"/>
                  <a:pt x="3179" y="1319"/>
                  <a:pt x="3179" y="1320"/>
                </a:cubicBezTo>
                <a:cubicBezTo>
                  <a:pt x="3179" y="1321"/>
                  <a:pt x="3180" y="1320"/>
                  <a:pt x="3180" y="1319"/>
                </a:cubicBezTo>
                <a:cubicBezTo>
                  <a:pt x="3181" y="1319"/>
                  <a:pt x="3181" y="1320"/>
                  <a:pt x="3182" y="1319"/>
                </a:cubicBezTo>
                <a:cubicBezTo>
                  <a:pt x="3182" y="1319"/>
                  <a:pt x="3182" y="1319"/>
                  <a:pt x="3183" y="1319"/>
                </a:cubicBezTo>
                <a:cubicBezTo>
                  <a:pt x="3183" y="1319"/>
                  <a:pt x="3184" y="1318"/>
                  <a:pt x="3184" y="1319"/>
                </a:cubicBezTo>
                <a:cubicBezTo>
                  <a:pt x="3184" y="1319"/>
                  <a:pt x="3185" y="1319"/>
                  <a:pt x="3185" y="1319"/>
                </a:cubicBezTo>
                <a:cubicBezTo>
                  <a:pt x="3185" y="1319"/>
                  <a:pt x="3186" y="1319"/>
                  <a:pt x="3186" y="1319"/>
                </a:cubicBezTo>
                <a:cubicBezTo>
                  <a:pt x="3187" y="1319"/>
                  <a:pt x="3187" y="1318"/>
                  <a:pt x="3187" y="1318"/>
                </a:cubicBezTo>
                <a:cubicBezTo>
                  <a:pt x="3188" y="1318"/>
                  <a:pt x="3188" y="1319"/>
                  <a:pt x="3188" y="1319"/>
                </a:cubicBezTo>
                <a:cubicBezTo>
                  <a:pt x="3189" y="1319"/>
                  <a:pt x="3189" y="1318"/>
                  <a:pt x="3189" y="1318"/>
                </a:cubicBezTo>
                <a:cubicBezTo>
                  <a:pt x="3190" y="1318"/>
                  <a:pt x="3190" y="1319"/>
                  <a:pt x="3190" y="1319"/>
                </a:cubicBezTo>
                <a:cubicBezTo>
                  <a:pt x="3190" y="1319"/>
                  <a:pt x="3191" y="1319"/>
                  <a:pt x="3191" y="1319"/>
                </a:cubicBezTo>
                <a:cubicBezTo>
                  <a:pt x="3192" y="1319"/>
                  <a:pt x="3192" y="1319"/>
                  <a:pt x="3193" y="1319"/>
                </a:cubicBezTo>
                <a:cubicBezTo>
                  <a:pt x="3193" y="1319"/>
                  <a:pt x="3193" y="1319"/>
                  <a:pt x="3194" y="1319"/>
                </a:cubicBezTo>
                <a:cubicBezTo>
                  <a:pt x="3194" y="1318"/>
                  <a:pt x="3195" y="1319"/>
                  <a:pt x="3195" y="1320"/>
                </a:cubicBezTo>
                <a:cubicBezTo>
                  <a:pt x="3195" y="1320"/>
                  <a:pt x="3195" y="1320"/>
                  <a:pt x="3195" y="1321"/>
                </a:cubicBezTo>
                <a:cubicBezTo>
                  <a:pt x="3195" y="1321"/>
                  <a:pt x="3195" y="1321"/>
                  <a:pt x="3196" y="1322"/>
                </a:cubicBezTo>
                <a:cubicBezTo>
                  <a:pt x="3196" y="1322"/>
                  <a:pt x="3196" y="1323"/>
                  <a:pt x="3196" y="1324"/>
                </a:cubicBezTo>
                <a:cubicBezTo>
                  <a:pt x="3196" y="1324"/>
                  <a:pt x="3197" y="1324"/>
                  <a:pt x="3197" y="1325"/>
                </a:cubicBezTo>
                <a:cubicBezTo>
                  <a:pt x="3197" y="1325"/>
                  <a:pt x="3197" y="1325"/>
                  <a:pt x="3197" y="1326"/>
                </a:cubicBezTo>
                <a:cubicBezTo>
                  <a:pt x="3198" y="1326"/>
                  <a:pt x="3198" y="1325"/>
                  <a:pt x="3198" y="1324"/>
                </a:cubicBezTo>
                <a:cubicBezTo>
                  <a:pt x="3198" y="1324"/>
                  <a:pt x="3197" y="1324"/>
                  <a:pt x="3197" y="1323"/>
                </a:cubicBezTo>
                <a:cubicBezTo>
                  <a:pt x="3197" y="1323"/>
                  <a:pt x="3197" y="1323"/>
                  <a:pt x="3197" y="1322"/>
                </a:cubicBezTo>
                <a:cubicBezTo>
                  <a:pt x="3197" y="1322"/>
                  <a:pt x="3197" y="1321"/>
                  <a:pt x="3196" y="1321"/>
                </a:cubicBezTo>
                <a:cubicBezTo>
                  <a:pt x="3196" y="1320"/>
                  <a:pt x="3196" y="1319"/>
                  <a:pt x="3197" y="1319"/>
                </a:cubicBezTo>
                <a:cubicBezTo>
                  <a:pt x="3197" y="1319"/>
                  <a:pt x="3197" y="1319"/>
                  <a:pt x="3198" y="1319"/>
                </a:cubicBezTo>
                <a:cubicBezTo>
                  <a:pt x="3198" y="1319"/>
                  <a:pt x="3199" y="1319"/>
                  <a:pt x="3199" y="1319"/>
                </a:cubicBezTo>
                <a:cubicBezTo>
                  <a:pt x="3200" y="1318"/>
                  <a:pt x="3201" y="1317"/>
                  <a:pt x="3199" y="1318"/>
                </a:cubicBezTo>
                <a:cubicBezTo>
                  <a:pt x="3199" y="1318"/>
                  <a:pt x="3199" y="1318"/>
                  <a:pt x="3198" y="1318"/>
                </a:cubicBezTo>
                <a:cubicBezTo>
                  <a:pt x="3198" y="1318"/>
                  <a:pt x="3197" y="1318"/>
                  <a:pt x="3197" y="1318"/>
                </a:cubicBezTo>
                <a:cubicBezTo>
                  <a:pt x="3196" y="1317"/>
                  <a:pt x="3196" y="1317"/>
                  <a:pt x="3196" y="1317"/>
                </a:cubicBezTo>
                <a:cubicBezTo>
                  <a:pt x="3195" y="1317"/>
                  <a:pt x="3195" y="1318"/>
                  <a:pt x="3195" y="1318"/>
                </a:cubicBezTo>
                <a:cubicBezTo>
                  <a:pt x="3194" y="1318"/>
                  <a:pt x="3193" y="1317"/>
                  <a:pt x="3192" y="1317"/>
                </a:cubicBezTo>
                <a:cubicBezTo>
                  <a:pt x="3191" y="1316"/>
                  <a:pt x="3191" y="1317"/>
                  <a:pt x="3190" y="1317"/>
                </a:cubicBezTo>
                <a:cubicBezTo>
                  <a:pt x="3190" y="1317"/>
                  <a:pt x="3189" y="1317"/>
                  <a:pt x="3189" y="1317"/>
                </a:cubicBezTo>
                <a:close/>
                <a:moveTo>
                  <a:pt x="3153" y="1397"/>
                </a:moveTo>
                <a:cubicBezTo>
                  <a:pt x="3153" y="1397"/>
                  <a:pt x="3154" y="1397"/>
                  <a:pt x="3154" y="1397"/>
                </a:cubicBezTo>
                <a:cubicBezTo>
                  <a:pt x="3154" y="1397"/>
                  <a:pt x="3155" y="1397"/>
                  <a:pt x="3155" y="1396"/>
                </a:cubicBezTo>
                <a:cubicBezTo>
                  <a:pt x="3155" y="1396"/>
                  <a:pt x="3155" y="1396"/>
                  <a:pt x="3156" y="1396"/>
                </a:cubicBezTo>
                <a:cubicBezTo>
                  <a:pt x="3157" y="1396"/>
                  <a:pt x="3157" y="1396"/>
                  <a:pt x="3158" y="1396"/>
                </a:cubicBezTo>
                <a:cubicBezTo>
                  <a:pt x="3159" y="1396"/>
                  <a:pt x="3159" y="1396"/>
                  <a:pt x="3160" y="1395"/>
                </a:cubicBezTo>
                <a:cubicBezTo>
                  <a:pt x="3160" y="1395"/>
                  <a:pt x="3161" y="1395"/>
                  <a:pt x="3161" y="1394"/>
                </a:cubicBezTo>
                <a:cubicBezTo>
                  <a:pt x="3162" y="1394"/>
                  <a:pt x="3162" y="1394"/>
                  <a:pt x="3162" y="1393"/>
                </a:cubicBezTo>
                <a:cubicBezTo>
                  <a:pt x="3162" y="1393"/>
                  <a:pt x="3162" y="1393"/>
                  <a:pt x="3162" y="1392"/>
                </a:cubicBezTo>
                <a:cubicBezTo>
                  <a:pt x="3163" y="1391"/>
                  <a:pt x="3163" y="1391"/>
                  <a:pt x="3162" y="1390"/>
                </a:cubicBezTo>
                <a:cubicBezTo>
                  <a:pt x="3161" y="1390"/>
                  <a:pt x="3161" y="1390"/>
                  <a:pt x="3161" y="1390"/>
                </a:cubicBezTo>
                <a:cubicBezTo>
                  <a:pt x="3161" y="1389"/>
                  <a:pt x="3161" y="1389"/>
                  <a:pt x="3161" y="1389"/>
                </a:cubicBezTo>
                <a:cubicBezTo>
                  <a:pt x="3160" y="1389"/>
                  <a:pt x="3161" y="1390"/>
                  <a:pt x="3161" y="1390"/>
                </a:cubicBezTo>
                <a:cubicBezTo>
                  <a:pt x="3161" y="1390"/>
                  <a:pt x="3161" y="1390"/>
                  <a:pt x="3161" y="1391"/>
                </a:cubicBezTo>
                <a:cubicBezTo>
                  <a:pt x="3162" y="1391"/>
                  <a:pt x="3161" y="1391"/>
                  <a:pt x="3161" y="1391"/>
                </a:cubicBezTo>
                <a:cubicBezTo>
                  <a:pt x="3160" y="1391"/>
                  <a:pt x="3160" y="1392"/>
                  <a:pt x="3159" y="1392"/>
                </a:cubicBezTo>
                <a:cubicBezTo>
                  <a:pt x="3158" y="1392"/>
                  <a:pt x="3157" y="1393"/>
                  <a:pt x="3157" y="1394"/>
                </a:cubicBezTo>
                <a:cubicBezTo>
                  <a:pt x="3157" y="1394"/>
                  <a:pt x="3157" y="1395"/>
                  <a:pt x="3156" y="1396"/>
                </a:cubicBezTo>
                <a:cubicBezTo>
                  <a:pt x="3155" y="1396"/>
                  <a:pt x="3155" y="1396"/>
                  <a:pt x="3155" y="1396"/>
                </a:cubicBezTo>
                <a:cubicBezTo>
                  <a:pt x="3154" y="1396"/>
                  <a:pt x="3154" y="1395"/>
                  <a:pt x="3154" y="1395"/>
                </a:cubicBezTo>
                <a:cubicBezTo>
                  <a:pt x="3153" y="1395"/>
                  <a:pt x="3153" y="1395"/>
                  <a:pt x="3153" y="1395"/>
                </a:cubicBezTo>
                <a:cubicBezTo>
                  <a:pt x="3152" y="1395"/>
                  <a:pt x="3152" y="1394"/>
                  <a:pt x="3151" y="1394"/>
                </a:cubicBezTo>
                <a:cubicBezTo>
                  <a:pt x="3151" y="1394"/>
                  <a:pt x="3151" y="1394"/>
                  <a:pt x="3150" y="1394"/>
                </a:cubicBezTo>
                <a:cubicBezTo>
                  <a:pt x="3150" y="1394"/>
                  <a:pt x="3150" y="1393"/>
                  <a:pt x="3149" y="1393"/>
                </a:cubicBezTo>
                <a:cubicBezTo>
                  <a:pt x="3149" y="1393"/>
                  <a:pt x="3149" y="1394"/>
                  <a:pt x="3148" y="1394"/>
                </a:cubicBezTo>
                <a:cubicBezTo>
                  <a:pt x="3148" y="1394"/>
                  <a:pt x="3147" y="1394"/>
                  <a:pt x="3147" y="1394"/>
                </a:cubicBezTo>
                <a:cubicBezTo>
                  <a:pt x="3146" y="1394"/>
                  <a:pt x="3146" y="1395"/>
                  <a:pt x="3146" y="1395"/>
                </a:cubicBezTo>
                <a:cubicBezTo>
                  <a:pt x="3145" y="1395"/>
                  <a:pt x="3144" y="1394"/>
                  <a:pt x="3144" y="1394"/>
                </a:cubicBezTo>
                <a:cubicBezTo>
                  <a:pt x="3143" y="1394"/>
                  <a:pt x="3143" y="1394"/>
                  <a:pt x="3142" y="1394"/>
                </a:cubicBezTo>
                <a:cubicBezTo>
                  <a:pt x="3142" y="1394"/>
                  <a:pt x="3142" y="1393"/>
                  <a:pt x="3141" y="1393"/>
                </a:cubicBezTo>
                <a:cubicBezTo>
                  <a:pt x="3141" y="1393"/>
                  <a:pt x="3140" y="1392"/>
                  <a:pt x="3139" y="1392"/>
                </a:cubicBezTo>
                <a:cubicBezTo>
                  <a:pt x="3138" y="1392"/>
                  <a:pt x="3138" y="1392"/>
                  <a:pt x="3137" y="1392"/>
                </a:cubicBezTo>
                <a:cubicBezTo>
                  <a:pt x="3136" y="1392"/>
                  <a:pt x="3135" y="1392"/>
                  <a:pt x="3133" y="1392"/>
                </a:cubicBezTo>
                <a:cubicBezTo>
                  <a:pt x="3133" y="1392"/>
                  <a:pt x="3132" y="1392"/>
                  <a:pt x="3131" y="1392"/>
                </a:cubicBezTo>
                <a:cubicBezTo>
                  <a:pt x="3130" y="1392"/>
                  <a:pt x="3130" y="1392"/>
                  <a:pt x="3129" y="1392"/>
                </a:cubicBezTo>
                <a:cubicBezTo>
                  <a:pt x="3129" y="1392"/>
                  <a:pt x="3128" y="1393"/>
                  <a:pt x="3128" y="1393"/>
                </a:cubicBezTo>
                <a:cubicBezTo>
                  <a:pt x="3128" y="1393"/>
                  <a:pt x="3127" y="1393"/>
                  <a:pt x="3127" y="1393"/>
                </a:cubicBezTo>
                <a:cubicBezTo>
                  <a:pt x="3127" y="1393"/>
                  <a:pt x="3127" y="1394"/>
                  <a:pt x="3126" y="1394"/>
                </a:cubicBezTo>
                <a:cubicBezTo>
                  <a:pt x="3126" y="1395"/>
                  <a:pt x="3126" y="1395"/>
                  <a:pt x="3126" y="1395"/>
                </a:cubicBezTo>
                <a:cubicBezTo>
                  <a:pt x="3126" y="1396"/>
                  <a:pt x="3126" y="1396"/>
                  <a:pt x="3126" y="1396"/>
                </a:cubicBezTo>
                <a:cubicBezTo>
                  <a:pt x="3126" y="1397"/>
                  <a:pt x="3127" y="1398"/>
                  <a:pt x="3127" y="1398"/>
                </a:cubicBezTo>
                <a:cubicBezTo>
                  <a:pt x="3128" y="1398"/>
                  <a:pt x="3129" y="1398"/>
                  <a:pt x="3130" y="1398"/>
                </a:cubicBezTo>
                <a:cubicBezTo>
                  <a:pt x="3131" y="1398"/>
                  <a:pt x="3132" y="1398"/>
                  <a:pt x="3133" y="1398"/>
                </a:cubicBezTo>
                <a:cubicBezTo>
                  <a:pt x="3134" y="1398"/>
                  <a:pt x="3135" y="1398"/>
                  <a:pt x="3136" y="1398"/>
                </a:cubicBezTo>
                <a:cubicBezTo>
                  <a:pt x="3137" y="1398"/>
                  <a:pt x="3138" y="1398"/>
                  <a:pt x="3138" y="1398"/>
                </a:cubicBezTo>
                <a:cubicBezTo>
                  <a:pt x="3139" y="1399"/>
                  <a:pt x="3139" y="1399"/>
                  <a:pt x="3140" y="1399"/>
                </a:cubicBezTo>
                <a:cubicBezTo>
                  <a:pt x="3142" y="1399"/>
                  <a:pt x="3143" y="1397"/>
                  <a:pt x="3145" y="1398"/>
                </a:cubicBezTo>
                <a:cubicBezTo>
                  <a:pt x="3146" y="1398"/>
                  <a:pt x="3146" y="1398"/>
                  <a:pt x="3147" y="1399"/>
                </a:cubicBezTo>
                <a:cubicBezTo>
                  <a:pt x="3148" y="1399"/>
                  <a:pt x="3149" y="1398"/>
                  <a:pt x="3149" y="1398"/>
                </a:cubicBezTo>
                <a:cubicBezTo>
                  <a:pt x="3150" y="1398"/>
                  <a:pt x="3150" y="1398"/>
                  <a:pt x="3151" y="1398"/>
                </a:cubicBezTo>
                <a:cubicBezTo>
                  <a:pt x="3151" y="1398"/>
                  <a:pt x="3152" y="1397"/>
                  <a:pt x="3152" y="1397"/>
                </a:cubicBezTo>
                <a:cubicBezTo>
                  <a:pt x="3152" y="1397"/>
                  <a:pt x="3153" y="1397"/>
                  <a:pt x="3153" y="1397"/>
                </a:cubicBezTo>
                <a:close/>
                <a:moveTo>
                  <a:pt x="3185" y="1151"/>
                </a:moveTo>
                <a:cubicBezTo>
                  <a:pt x="3185" y="1151"/>
                  <a:pt x="3184" y="1152"/>
                  <a:pt x="3185" y="1152"/>
                </a:cubicBezTo>
                <a:cubicBezTo>
                  <a:pt x="3185" y="1152"/>
                  <a:pt x="3185" y="1152"/>
                  <a:pt x="3185" y="1152"/>
                </a:cubicBezTo>
                <a:cubicBezTo>
                  <a:pt x="3186" y="1152"/>
                  <a:pt x="3185" y="1152"/>
                  <a:pt x="3185" y="1152"/>
                </a:cubicBezTo>
                <a:cubicBezTo>
                  <a:pt x="3185" y="1152"/>
                  <a:pt x="3185" y="1151"/>
                  <a:pt x="3185" y="1151"/>
                </a:cubicBezTo>
                <a:close/>
                <a:moveTo>
                  <a:pt x="3195" y="1187"/>
                </a:moveTo>
                <a:cubicBezTo>
                  <a:pt x="3194" y="1187"/>
                  <a:pt x="3194" y="1187"/>
                  <a:pt x="3194" y="1187"/>
                </a:cubicBezTo>
                <a:cubicBezTo>
                  <a:pt x="3194" y="1187"/>
                  <a:pt x="3193" y="1186"/>
                  <a:pt x="3193" y="1186"/>
                </a:cubicBezTo>
                <a:cubicBezTo>
                  <a:pt x="3192" y="1186"/>
                  <a:pt x="3192" y="1186"/>
                  <a:pt x="3192" y="1185"/>
                </a:cubicBezTo>
                <a:cubicBezTo>
                  <a:pt x="3192" y="1185"/>
                  <a:pt x="3192" y="1185"/>
                  <a:pt x="3191" y="1185"/>
                </a:cubicBezTo>
                <a:cubicBezTo>
                  <a:pt x="3191" y="1184"/>
                  <a:pt x="3191" y="1184"/>
                  <a:pt x="3191" y="1184"/>
                </a:cubicBezTo>
                <a:cubicBezTo>
                  <a:pt x="3190" y="1184"/>
                  <a:pt x="3190" y="1185"/>
                  <a:pt x="3190" y="1185"/>
                </a:cubicBezTo>
                <a:cubicBezTo>
                  <a:pt x="3189" y="1186"/>
                  <a:pt x="3190" y="1186"/>
                  <a:pt x="3190" y="1187"/>
                </a:cubicBezTo>
                <a:cubicBezTo>
                  <a:pt x="3190" y="1187"/>
                  <a:pt x="3190" y="1188"/>
                  <a:pt x="3191" y="1189"/>
                </a:cubicBezTo>
                <a:cubicBezTo>
                  <a:pt x="3191" y="1189"/>
                  <a:pt x="3191" y="1190"/>
                  <a:pt x="3191" y="1190"/>
                </a:cubicBezTo>
                <a:cubicBezTo>
                  <a:pt x="3191" y="1191"/>
                  <a:pt x="3192" y="1192"/>
                  <a:pt x="3191" y="1193"/>
                </a:cubicBezTo>
                <a:cubicBezTo>
                  <a:pt x="3191" y="1194"/>
                  <a:pt x="3190" y="1194"/>
                  <a:pt x="3189" y="1194"/>
                </a:cubicBezTo>
                <a:cubicBezTo>
                  <a:pt x="3188" y="1193"/>
                  <a:pt x="3188" y="1193"/>
                  <a:pt x="3188" y="1193"/>
                </a:cubicBezTo>
                <a:cubicBezTo>
                  <a:pt x="3187" y="1192"/>
                  <a:pt x="3187" y="1194"/>
                  <a:pt x="3187" y="1194"/>
                </a:cubicBezTo>
                <a:cubicBezTo>
                  <a:pt x="3188" y="1195"/>
                  <a:pt x="3187" y="1196"/>
                  <a:pt x="3186" y="1195"/>
                </a:cubicBezTo>
                <a:cubicBezTo>
                  <a:pt x="3185" y="1195"/>
                  <a:pt x="3185" y="1194"/>
                  <a:pt x="3184" y="1193"/>
                </a:cubicBezTo>
                <a:cubicBezTo>
                  <a:pt x="3182" y="1193"/>
                  <a:pt x="3183" y="1196"/>
                  <a:pt x="3183" y="1197"/>
                </a:cubicBezTo>
                <a:cubicBezTo>
                  <a:pt x="3183" y="1197"/>
                  <a:pt x="3182" y="1197"/>
                  <a:pt x="3182" y="1197"/>
                </a:cubicBezTo>
                <a:cubicBezTo>
                  <a:pt x="3183" y="1198"/>
                  <a:pt x="3183" y="1198"/>
                  <a:pt x="3183" y="1198"/>
                </a:cubicBezTo>
                <a:cubicBezTo>
                  <a:pt x="3183" y="1199"/>
                  <a:pt x="3183" y="1199"/>
                  <a:pt x="3183" y="1199"/>
                </a:cubicBezTo>
                <a:cubicBezTo>
                  <a:pt x="3182" y="1200"/>
                  <a:pt x="3182" y="1200"/>
                  <a:pt x="3181" y="1199"/>
                </a:cubicBezTo>
                <a:cubicBezTo>
                  <a:pt x="3181" y="1199"/>
                  <a:pt x="3180" y="1199"/>
                  <a:pt x="3180" y="1198"/>
                </a:cubicBezTo>
                <a:cubicBezTo>
                  <a:pt x="3179" y="1198"/>
                  <a:pt x="3179" y="1198"/>
                  <a:pt x="3178" y="1199"/>
                </a:cubicBezTo>
                <a:cubicBezTo>
                  <a:pt x="3178" y="1199"/>
                  <a:pt x="3178" y="1199"/>
                  <a:pt x="3178" y="1199"/>
                </a:cubicBezTo>
                <a:cubicBezTo>
                  <a:pt x="3177" y="1200"/>
                  <a:pt x="3177" y="1200"/>
                  <a:pt x="3177" y="1200"/>
                </a:cubicBezTo>
                <a:cubicBezTo>
                  <a:pt x="3177" y="1201"/>
                  <a:pt x="3177" y="1201"/>
                  <a:pt x="3177" y="1201"/>
                </a:cubicBezTo>
                <a:cubicBezTo>
                  <a:pt x="3177" y="1202"/>
                  <a:pt x="3177" y="1202"/>
                  <a:pt x="3177" y="1202"/>
                </a:cubicBezTo>
                <a:cubicBezTo>
                  <a:pt x="3176" y="1203"/>
                  <a:pt x="3175" y="1203"/>
                  <a:pt x="3175" y="1203"/>
                </a:cubicBezTo>
                <a:cubicBezTo>
                  <a:pt x="3174" y="1203"/>
                  <a:pt x="3174" y="1203"/>
                  <a:pt x="3173" y="1203"/>
                </a:cubicBezTo>
                <a:cubicBezTo>
                  <a:pt x="3173" y="1204"/>
                  <a:pt x="3173" y="1204"/>
                  <a:pt x="3173" y="1204"/>
                </a:cubicBezTo>
                <a:cubicBezTo>
                  <a:pt x="3172" y="1204"/>
                  <a:pt x="3172" y="1204"/>
                  <a:pt x="3172" y="1205"/>
                </a:cubicBezTo>
                <a:cubicBezTo>
                  <a:pt x="3172" y="1205"/>
                  <a:pt x="3171" y="1205"/>
                  <a:pt x="3171" y="1205"/>
                </a:cubicBezTo>
                <a:cubicBezTo>
                  <a:pt x="3171" y="1205"/>
                  <a:pt x="3171" y="1206"/>
                  <a:pt x="3170" y="1206"/>
                </a:cubicBezTo>
                <a:cubicBezTo>
                  <a:pt x="3170" y="1206"/>
                  <a:pt x="3170" y="1205"/>
                  <a:pt x="3170" y="1205"/>
                </a:cubicBezTo>
                <a:cubicBezTo>
                  <a:pt x="3171" y="1205"/>
                  <a:pt x="3171" y="1204"/>
                  <a:pt x="3172" y="1204"/>
                </a:cubicBezTo>
                <a:cubicBezTo>
                  <a:pt x="3173" y="1203"/>
                  <a:pt x="3173" y="1203"/>
                  <a:pt x="3172" y="1202"/>
                </a:cubicBezTo>
                <a:cubicBezTo>
                  <a:pt x="3172" y="1201"/>
                  <a:pt x="3172" y="1201"/>
                  <a:pt x="3172" y="1200"/>
                </a:cubicBezTo>
                <a:cubicBezTo>
                  <a:pt x="3172" y="1199"/>
                  <a:pt x="3172" y="1199"/>
                  <a:pt x="3171" y="1198"/>
                </a:cubicBezTo>
                <a:cubicBezTo>
                  <a:pt x="3171" y="1198"/>
                  <a:pt x="3170" y="1198"/>
                  <a:pt x="3170" y="1198"/>
                </a:cubicBezTo>
                <a:cubicBezTo>
                  <a:pt x="3169" y="1197"/>
                  <a:pt x="3169" y="1199"/>
                  <a:pt x="3169" y="1198"/>
                </a:cubicBezTo>
                <a:cubicBezTo>
                  <a:pt x="3169" y="1198"/>
                  <a:pt x="3168" y="1198"/>
                  <a:pt x="3168" y="1198"/>
                </a:cubicBezTo>
                <a:cubicBezTo>
                  <a:pt x="3168" y="1197"/>
                  <a:pt x="3168" y="1197"/>
                  <a:pt x="3168" y="1197"/>
                </a:cubicBezTo>
                <a:cubicBezTo>
                  <a:pt x="3168" y="1197"/>
                  <a:pt x="3167" y="1197"/>
                  <a:pt x="3167" y="1197"/>
                </a:cubicBezTo>
                <a:cubicBezTo>
                  <a:pt x="3167" y="1197"/>
                  <a:pt x="3167" y="1197"/>
                  <a:pt x="3167" y="1197"/>
                </a:cubicBezTo>
                <a:cubicBezTo>
                  <a:pt x="3168" y="1198"/>
                  <a:pt x="3167" y="1198"/>
                  <a:pt x="3167" y="1198"/>
                </a:cubicBezTo>
                <a:cubicBezTo>
                  <a:pt x="3166" y="1199"/>
                  <a:pt x="3166" y="1199"/>
                  <a:pt x="3165" y="1199"/>
                </a:cubicBezTo>
                <a:cubicBezTo>
                  <a:pt x="3164" y="1199"/>
                  <a:pt x="3164" y="1199"/>
                  <a:pt x="3163" y="1200"/>
                </a:cubicBezTo>
                <a:cubicBezTo>
                  <a:pt x="3163" y="1200"/>
                  <a:pt x="3162" y="1201"/>
                  <a:pt x="3162" y="1202"/>
                </a:cubicBezTo>
                <a:cubicBezTo>
                  <a:pt x="3162" y="1202"/>
                  <a:pt x="3163" y="1203"/>
                  <a:pt x="3163" y="1203"/>
                </a:cubicBezTo>
                <a:cubicBezTo>
                  <a:pt x="3162" y="1203"/>
                  <a:pt x="3162" y="1204"/>
                  <a:pt x="3161" y="1204"/>
                </a:cubicBezTo>
                <a:cubicBezTo>
                  <a:pt x="3161" y="1204"/>
                  <a:pt x="3161" y="1204"/>
                  <a:pt x="3160" y="1204"/>
                </a:cubicBezTo>
                <a:cubicBezTo>
                  <a:pt x="3160" y="1204"/>
                  <a:pt x="3160" y="1204"/>
                  <a:pt x="3159" y="1204"/>
                </a:cubicBezTo>
                <a:cubicBezTo>
                  <a:pt x="3159" y="1204"/>
                  <a:pt x="3159" y="1204"/>
                  <a:pt x="3158" y="1204"/>
                </a:cubicBezTo>
                <a:cubicBezTo>
                  <a:pt x="3158" y="1204"/>
                  <a:pt x="3158" y="1204"/>
                  <a:pt x="3158" y="1204"/>
                </a:cubicBezTo>
                <a:cubicBezTo>
                  <a:pt x="3157" y="1205"/>
                  <a:pt x="3156" y="1205"/>
                  <a:pt x="3156" y="1205"/>
                </a:cubicBezTo>
                <a:cubicBezTo>
                  <a:pt x="3155" y="1205"/>
                  <a:pt x="3154" y="1205"/>
                  <a:pt x="3154" y="1206"/>
                </a:cubicBezTo>
                <a:cubicBezTo>
                  <a:pt x="3154" y="1207"/>
                  <a:pt x="3153" y="1207"/>
                  <a:pt x="3153" y="1208"/>
                </a:cubicBezTo>
                <a:cubicBezTo>
                  <a:pt x="3153" y="1208"/>
                  <a:pt x="3153" y="1209"/>
                  <a:pt x="3153" y="1209"/>
                </a:cubicBezTo>
                <a:cubicBezTo>
                  <a:pt x="3153" y="1210"/>
                  <a:pt x="3153" y="1210"/>
                  <a:pt x="3152" y="1211"/>
                </a:cubicBezTo>
                <a:cubicBezTo>
                  <a:pt x="3152" y="1211"/>
                  <a:pt x="3152" y="1212"/>
                  <a:pt x="3152" y="1213"/>
                </a:cubicBezTo>
                <a:cubicBezTo>
                  <a:pt x="3152" y="1213"/>
                  <a:pt x="3152" y="1213"/>
                  <a:pt x="3152" y="1214"/>
                </a:cubicBezTo>
                <a:cubicBezTo>
                  <a:pt x="3151" y="1214"/>
                  <a:pt x="3151" y="1214"/>
                  <a:pt x="3150" y="1215"/>
                </a:cubicBezTo>
                <a:cubicBezTo>
                  <a:pt x="3150" y="1216"/>
                  <a:pt x="3151" y="1218"/>
                  <a:pt x="3152" y="1218"/>
                </a:cubicBezTo>
                <a:cubicBezTo>
                  <a:pt x="3152" y="1218"/>
                  <a:pt x="3153" y="1218"/>
                  <a:pt x="3153" y="1218"/>
                </a:cubicBezTo>
                <a:cubicBezTo>
                  <a:pt x="3153" y="1217"/>
                  <a:pt x="3153" y="1217"/>
                  <a:pt x="3154" y="1217"/>
                </a:cubicBezTo>
                <a:cubicBezTo>
                  <a:pt x="3154" y="1216"/>
                  <a:pt x="3154" y="1216"/>
                  <a:pt x="3154" y="1215"/>
                </a:cubicBezTo>
                <a:cubicBezTo>
                  <a:pt x="3154" y="1215"/>
                  <a:pt x="3154" y="1214"/>
                  <a:pt x="3154" y="1214"/>
                </a:cubicBezTo>
                <a:cubicBezTo>
                  <a:pt x="3154" y="1214"/>
                  <a:pt x="3155" y="1213"/>
                  <a:pt x="3155" y="1213"/>
                </a:cubicBezTo>
                <a:cubicBezTo>
                  <a:pt x="3155" y="1213"/>
                  <a:pt x="3156" y="1212"/>
                  <a:pt x="3156" y="1212"/>
                </a:cubicBezTo>
                <a:cubicBezTo>
                  <a:pt x="3156" y="1212"/>
                  <a:pt x="3155" y="1212"/>
                  <a:pt x="3155" y="1212"/>
                </a:cubicBezTo>
                <a:cubicBezTo>
                  <a:pt x="3155" y="1212"/>
                  <a:pt x="3155" y="1211"/>
                  <a:pt x="3156" y="1211"/>
                </a:cubicBezTo>
                <a:cubicBezTo>
                  <a:pt x="3156" y="1211"/>
                  <a:pt x="3156" y="1211"/>
                  <a:pt x="3156" y="1211"/>
                </a:cubicBezTo>
                <a:cubicBezTo>
                  <a:pt x="3157" y="1211"/>
                  <a:pt x="3157" y="1211"/>
                  <a:pt x="3157" y="1211"/>
                </a:cubicBezTo>
                <a:cubicBezTo>
                  <a:pt x="3157" y="1210"/>
                  <a:pt x="3157" y="1210"/>
                  <a:pt x="3157" y="1210"/>
                </a:cubicBezTo>
                <a:cubicBezTo>
                  <a:pt x="3157" y="1210"/>
                  <a:pt x="3157" y="1210"/>
                  <a:pt x="3157" y="1210"/>
                </a:cubicBezTo>
                <a:cubicBezTo>
                  <a:pt x="3156" y="1210"/>
                  <a:pt x="3157" y="1209"/>
                  <a:pt x="3157" y="1209"/>
                </a:cubicBezTo>
                <a:cubicBezTo>
                  <a:pt x="3158" y="1208"/>
                  <a:pt x="3158" y="1208"/>
                  <a:pt x="3159" y="1208"/>
                </a:cubicBezTo>
                <a:cubicBezTo>
                  <a:pt x="3160" y="1208"/>
                  <a:pt x="3160" y="1208"/>
                  <a:pt x="3161" y="1208"/>
                </a:cubicBezTo>
                <a:cubicBezTo>
                  <a:pt x="3161" y="1209"/>
                  <a:pt x="3160" y="1209"/>
                  <a:pt x="3160" y="1209"/>
                </a:cubicBezTo>
                <a:cubicBezTo>
                  <a:pt x="3160" y="1209"/>
                  <a:pt x="3160" y="1210"/>
                  <a:pt x="3160" y="1210"/>
                </a:cubicBezTo>
                <a:cubicBezTo>
                  <a:pt x="3160" y="1210"/>
                  <a:pt x="3161" y="1210"/>
                  <a:pt x="3160" y="1211"/>
                </a:cubicBezTo>
                <a:cubicBezTo>
                  <a:pt x="3160" y="1211"/>
                  <a:pt x="3161" y="1212"/>
                  <a:pt x="3161" y="1211"/>
                </a:cubicBezTo>
                <a:cubicBezTo>
                  <a:pt x="3161" y="1211"/>
                  <a:pt x="3162" y="1210"/>
                  <a:pt x="3162" y="1211"/>
                </a:cubicBezTo>
                <a:cubicBezTo>
                  <a:pt x="3162" y="1211"/>
                  <a:pt x="3162" y="1211"/>
                  <a:pt x="3162" y="1211"/>
                </a:cubicBezTo>
                <a:cubicBezTo>
                  <a:pt x="3163" y="1212"/>
                  <a:pt x="3163" y="1211"/>
                  <a:pt x="3163" y="1211"/>
                </a:cubicBezTo>
                <a:cubicBezTo>
                  <a:pt x="3163" y="1211"/>
                  <a:pt x="3163" y="1211"/>
                  <a:pt x="3163" y="1211"/>
                </a:cubicBezTo>
                <a:cubicBezTo>
                  <a:pt x="3163" y="1211"/>
                  <a:pt x="3163" y="1211"/>
                  <a:pt x="3163" y="1211"/>
                </a:cubicBezTo>
                <a:cubicBezTo>
                  <a:pt x="3163" y="1210"/>
                  <a:pt x="3163" y="1210"/>
                  <a:pt x="3163" y="1210"/>
                </a:cubicBezTo>
                <a:cubicBezTo>
                  <a:pt x="3163" y="1209"/>
                  <a:pt x="3163" y="1209"/>
                  <a:pt x="3164" y="1209"/>
                </a:cubicBezTo>
                <a:cubicBezTo>
                  <a:pt x="3164" y="1209"/>
                  <a:pt x="3164" y="1208"/>
                  <a:pt x="3164" y="1209"/>
                </a:cubicBezTo>
                <a:cubicBezTo>
                  <a:pt x="3164" y="1209"/>
                  <a:pt x="3164" y="1209"/>
                  <a:pt x="3164" y="1209"/>
                </a:cubicBezTo>
                <a:cubicBezTo>
                  <a:pt x="3165" y="1210"/>
                  <a:pt x="3165" y="1210"/>
                  <a:pt x="3165" y="1210"/>
                </a:cubicBezTo>
                <a:cubicBezTo>
                  <a:pt x="3165" y="1210"/>
                  <a:pt x="3165" y="1210"/>
                  <a:pt x="3165" y="1210"/>
                </a:cubicBezTo>
                <a:cubicBezTo>
                  <a:pt x="3164" y="1210"/>
                  <a:pt x="3164" y="1210"/>
                  <a:pt x="3164" y="1210"/>
                </a:cubicBezTo>
                <a:cubicBezTo>
                  <a:pt x="3164" y="1210"/>
                  <a:pt x="3164" y="1211"/>
                  <a:pt x="3165" y="1211"/>
                </a:cubicBezTo>
                <a:cubicBezTo>
                  <a:pt x="3165" y="1211"/>
                  <a:pt x="3165" y="1210"/>
                  <a:pt x="3166" y="1211"/>
                </a:cubicBezTo>
                <a:cubicBezTo>
                  <a:pt x="3166" y="1211"/>
                  <a:pt x="3166" y="1211"/>
                  <a:pt x="3166" y="1212"/>
                </a:cubicBezTo>
                <a:cubicBezTo>
                  <a:pt x="3166" y="1212"/>
                  <a:pt x="3167" y="1212"/>
                  <a:pt x="3167" y="1212"/>
                </a:cubicBezTo>
                <a:cubicBezTo>
                  <a:pt x="3167" y="1212"/>
                  <a:pt x="3167" y="1212"/>
                  <a:pt x="3167" y="1213"/>
                </a:cubicBezTo>
                <a:cubicBezTo>
                  <a:pt x="3167" y="1213"/>
                  <a:pt x="3168" y="1212"/>
                  <a:pt x="3168" y="1212"/>
                </a:cubicBezTo>
                <a:cubicBezTo>
                  <a:pt x="3168" y="1212"/>
                  <a:pt x="3167" y="1212"/>
                  <a:pt x="3167" y="1211"/>
                </a:cubicBezTo>
                <a:cubicBezTo>
                  <a:pt x="3167" y="1211"/>
                  <a:pt x="3167" y="1211"/>
                  <a:pt x="3167" y="1211"/>
                </a:cubicBezTo>
                <a:cubicBezTo>
                  <a:pt x="3167" y="1211"/>
                  <a:pt x="3167" y="1211"/>
                  <a:pt x="3167" y="1210"/>
                </a:cubicBezTo>
                <a:cubicBezTo>
                  <a:pt x="3167" y="1210"/>
                  <a:pt x="3168" y="1210"/>
                  <a:pt x="3168" y="1210"/>
                </a:cubicBezTo>
                <a:cubicBezTo>
                  <a:pt x="3168" y="1209"/>
                  <a:pt x="3168" y="1209"/>
                  <a:pt x="3168" y="1208"/>
                </a:cubicBezTo>
                <a:cubicBezTo>
                  <a:pt x="3168" y="1208"/>
                  <a:pt x="3168" y="1207"/>
                  <a:pt x="3169" y="1207"/>
                </a:cubicBezTo>
                <a:cubicBezTo>
                  <a:pt x="3169" y="1207"/>
                  <a:pt x="3170" y="1207"/>
                  <a:pt x="3170" y="1207"/>
                </a:cubicBezTo>
                <a:cubicBezTo>
                  <a:pt x="3171" y="1208"/>
                  <a:pt x="3171" y="1208"/>
                  <a:pt x="3171" y="1208"/>
                </a:cubicBezTo>
                <a:cubicBezTo>
                  <a:pt x="3172" y="1209"/>
                  <a:pt x="3172" y="1209"/>
                  <a:pt x="3173" y="1209"/>
                </a:cubicBezTo>
                <a:cubicBezTo>
                  <a:pt x="3173" y="1209"/>
                  <a:pt x="3174" y="1209"/>
                  <a:pt x="3174" y="1209"/>
                </a:cubicBezTo>
                <a:cubicBezTo>
                  <a:pt x="3175" y="1210"/>
                  <a:pt x="3175" y="1210"/>
                  <a:pt x="3175" y="1211"/>
                </a:cubicBezTo>
                <a:cubicBezTo>
                  <a:pt x="3176" y="1211"/>
                  <a:pt x="3176" y="1212"/>
                  <a:pt x="3176" y="1212"/>
                </a:cubicBezTo>
                <a:cubicBezTo>
                  <a:pt x="3176" y="1212"/>
                  <a:pt x="3177" y="1212"/>
                  <a:pt x="3177" y="1212"/>
                </a:cubicBezTo>
                <a:cubicBezTo>
                  <a:pt x="3177" y="1212"/>
                  <a:pt x="3177" y="1213"/>
                  <a:pt x="3177" y="1213"/>
                </a:cubicBezTo>
                <a:cubicBezTo>
                  <a:pt x="3177" y="1213"/>
                  <a:pt x="3177" y="1213"/>
                  <a:pt x="3177" y="1213"/>
                </a:cubicBezTo>
                <a:cubicBezTo>
                  <a:pt x="3177" y="1214"/>
                  <a:pt x="3177" y="1214"/>
                  <a:pt x="3176" y="1214"/>
                </a:cubicBezTo>
                <a:cubicBezTo>
                  <a:pt x="3176" y="1214"/>
                  <a:pt x="3176" y="1215"/>
                  <a:pt x="3176" y="1215"/>
                </a:cubicBezTo>
                <a:cubicBezTo>
                  <a:pt x="3175" y="1215"/>
                  <a:pt x="3175" y="1215"/>
                  <a:pt x="3175" y="1215"/>
                </a:cubicBezTo>
                <a:cubicBezTo>
                  <a:pt x="3175" y="1215"/>
                  <a:pt x="3174" y="1216"/>
                  <a:pt x="3174" y="1216"/>
                </a:cubicBezTo>
                <a:cubicBezTo>
                  <a:pt x="3174" y="1216"/>
                  <a:pt x="3174" y="1217"/>
                  <a:pt x="3174" y="1217"/>
                </a:cubicBezTo>
                <a:cubicBezTo>
                  <a:pt x="3174" y="1217"/>
                  <a:pt x="3174" y="1218"/>
                  <a:pt x="3174" y="1218"/>
                </a:cubicBezTo>
                <a:cubicBezTo>
                  <a:pt x="3174" y="1218"/>
                  <a:pt x="3174" y="1218"/>
                  <a:pt x="3174" y="1219"/>
                </a:cubicBezTo>
                <a:cubicBezTo>
                  <a:pt x="3174" y="1219"/>
                  <a:pt x="3174" y="1219"/>
                  <a:pt x="3175" y="1219"/>
                </a:cubicBezTo>
                <a:cubicBezTo>
                  <a:pt x="3175" y="1220"/>
                  <a:pt x="3174" y="1220"/>
                  <a:pt x="3175" y="1220"/>
                </a:cubicBezTo>
                <a:cubicBezTo>
                  <a:pt x="3175" y="1221"/>
                  <a:pt x="3175" y="1221"/>
                  <a:pt x="3175" y="1221"/>
                </a:cubicBezTo>
                <a:cubicBezTo>
                  <a:pt x="3175" y="1222"/>
                  <a:pt x="3175" y="1222"/>
                  <a:pt x="3175" y="1222"/>
                </a:cubicBezTo>
                <a:cubicBezTo>
                  <a:pt x="3175" y="1223"/>
                  <a:pt x="3175" y="1223"/>
                  <a:pt x="3175" y="1224"/>
                </a:cubicBezTo>
                <a:cubicBezTo>
                  <a:pt x="3175" y="1225"/>
                  <a:pt x="3176" y="1225"/>
                  <a:pt x="3177" y="1226"/>
                </a:cubicBezTo>
                <a:cubicBezTo>
                  <a:pt x="3177" y="1226"/>
                  <a:pt x="3178" y="1227"/>
                  <a:pt x="3178" y="1227"/>
                </a:cubicBezTo>
                <a:cubicBezTo>
                  <a:pt x="3179" y="1227"/>
                  <a:pt x="3179" y="1228"/>
                  <a:pt x="3180" y="1228"/>
                </a:cubicBezTo>
                <a:cubicBezTo>
                  <a:pt x="3181" y="1228"/>
                  <a:pt x="3182" y="1229"/>
                  <a:pt x="3183" y="1229"/>
                </a:cubicBezTo>
                <a:cubicBezTo>
                  <a:pt x="3183" y="1229"/>
                  <a:pt x="3183" y="1229"/>
                  <a:pt x="3184" y="1229"/>
                </a:cubicBezTo>
                <a:cubicBezTo>
                  <a:pt x="3184" y="1230"/>
                  <a:pt x="3186" y="1231"/>
                  <a:pt x="3187" y="1230"/>
                </a:cubicBezTo>
                <a:cubicBezTo>
                  <a:pt x="3187" y="1229"/>
                  <a:pt x="3187" y="1228"/>
                  <a:pt x="3188" y="1227"/>
                </a:cubicBezTo>
                <a:cubicBezTo>
                  <a:pt x="3189" y="1227"/>
                  <a:pt x="3189" y="1228"/>
                  <a:pt x="3189" y="1229"/>
                </a:cubicBezTo>
                <a:cubicBezTo>
                  <a:pt x="3189" y="1229"/>
                  <a:pt x="3188" y="1230"/>
                  <a:pt x="3188" y="1230"/>
                </a:cubicBezTo>
                <a:cubicBezTo>
                  <a:pt x="3188" y="1231"/>
                  <a:pt x="3188" y="1231"/>
                  <a:pt x="3189" y="1231"/>
                </a:cubicBezTo>
                <a:cubicBezTo>
                  <a:pt x="3189" y="1231"/>
                  <a:pt x="3189" y="1232"/>
                  <a:pt x="3189" y="1233"/>
                </a:cubicBezTo>
                <a:cubicBezTo>
                  <a:pt x="3189" y="1233"/>
                  <a:pt x="3191" y="1233"/>
                  <a:pt x="3191" y="1233"/>
                </a:cubicBezTo>
                <a:cubicBezTo>
                  <a:pt x="3191" y="1232"/>
                  <a:pt x="3192" y="1230"/>
                  <a:pt x="3194" y="1229"/>
                </a:cubicBezTo>
                <a:cubicBezTo>
                  <a:pt x="3195" y="1228"/>
                  <a:pt x="3194" y="1226"/>
                  <a:pt x="3193" y="1225"/>
                </a:cubicBezTo>
                <a:cubicBezTo>
                  <a:pt x="3193" y="1224"/>
                  <a:pt x="3193" y="1224"/>
                  <a:pt x="3193" y="1223"/>
                </a:cubicBezTo>
                <a:cubicBezTo>
                  <a:pt x="3193" y="1223"/>
                  <a:pt x="3193" y="1223"/>
                  <a:pt x="3193" y="1222"/>
                </a:cubicBezTo>
                <a:cubicBezTo>
                  <a:pt x="3193" y="1222"/>
                  <a:pt x="3192" y="1222"/>
                  <a:pt x="3191" y="1222"/>
                </a:cubicBezTo>
                <a:cubicBezTo>
                  <a:pt x="3191" y="1221"/>
                  <a:pt x="3191" y="1221"/>
                  <a:pt x="3191" y="1221"/>
                </a:cubicBezTo>
                <a:cubicBezTo>
                  <a:pt x="3190" y="1221"/>
                  <a:pt x="3190" y="1221"/>
                  <a:pt x="3190" y="1221"/>
                </a:cubicBezTo>
                <a:cubicBezTo>
                  <a:pt x="3190" y="1220"/>
                  <a:pt x="3190" y="1219"/>
                  <a:pt x="3190" y="1219"/>
                </a:cubicBezTo>
                <a:cubicBezTo>
                  <a:pt x="3191" y="1218"/>
                  <a:pt x="3191" y="1218"/>
                  <a:pt x="3191" y="1217"/>
                </a:cubicBezTo>
                <a:cubicBezTo>
                  <a:pt x="3191" y="1217"/>
                  <a:pt x="3191" y="1216"/>
                  <a:pt x="3192" y="1216"/>
                </a:cubicBezTo>
                <a:cubicBezTo>
                  <a:pt x="3192" y="1216"/>
                  <a:pt x="3192" y="1216"/>
                  <a:pt x="3193" y="1216"/>
                </a:cubicBezTo>
                <a:cubicBezTo>
                  <a:pt x="3193" y="1216"/>
                  <a:pt x="3193" y="1216"/>
                  <a:pt x="3194" y="1216"/>
                </a:cubicBezTo>
                <a:cubicBezTo>
                  <a:pt x="3194" y="1216"/>
                  <a:pt x="3194" y="1216"/>
                  <a:pt x="3194" y="1216"/>
                </a:cubicBezTo>
                <a:cubicBezTo>
                  <a:pt x="3194" y="1216"/>
                  <a:pt x="3194" y="1217"/>
                  <a:pt x="3194" y="1217"/>
                </a:cubicBezTo>
                <a:cubicBezTo>
                  <a:pt x="3194" y="1217"/>
                  <a:pt x="3194" y="1217"/>
                  <a:pt x="3194" y="1217"/>
                </a:cubicBezTo>
                <a:cubicBezTo>
                  <a:pt x="3194" y="1217"/>
                  <a:pt x="3194" y="1218"/>
                  <a:pt x="3194" y="1218"/>
                </a:cubicBezTo>
                <a:cubicBezTo>
                  <a:pt x="3194" y="1218"/>
                  <a:pt x="3194" y="1217"/>
                  <a:pt x="3194" y="1217"/>
                </a:cubicBezTo>
                <a:cubicBezTo>
                  <a:pt x="3194" y="1217"/>
                  <a:pt x="3194" y="1218"/>
                  <a:pt x="3195" y="1218"/>
                </a:cubicBezTo>
                <a:cubicBezTo>
                  <a:pt x="3195" y="1217"/>
                  <a:pt x="3195" y="1216"/>
                  <a:pt x="3195" y="1216"/>
                </a:cubicBezTo>
                <a:cubicBezTo>
                  <a:pt x="3195" y="1215"/>
                  <a:pt x="3194" y="1215"/>
                  <a:pt x="3194" y="1215"/>
                </a:cubicBezTo>
                <a:cubicBezTo>
                  <a:pt x="3193" y="1215"/>
                  <a:pt x="3193" y="1215"/>
                  <a:pt x="3193" y="1214"/>
                </a:cubicBezTo>
                <a:cubicBezTo>
                  <a:pt x="3193" y="1214"/>
                  <a:pt x="3193" y="1213"/>
                  <a:pt x="3194" y="1213"/>
                </a:cubicBezTo>
                <a:cubicBezTo>
                  <a:pt x="3194" y="1213"/>
                  <a:pt x="3195" y="1213"/>
                  <a:pt x="3195" y="1212"/>
                </a:cubicBezTo>
                <a:cubicBezTo>
                  <a:pt x="3195" y="1212"/>
                  <a:pt x="3195" y="1212"/>
                  <a:pt x="3195" y="1212"/>
                </a:cubicBezTo>
                <a:cubicBezTo>
                  <a:pt x="3196" y="1213"/>
                  <a:pt x="3195" y="1213"/>
                  <a:pt x="3196" y="1214"/>
                </a:cubicBezTo>
                <a:cubicBezTo>
                  <a:pt x="3196" y="1214"/>
                  <a:pt x="3196" y="1214"/>
                  <a:pt x="3196" y="1215"/>
                </a:cubicBezTo>
                <a:cubicBezTo>
                  <a:pt x="3196" y="1215"/>
                  <a:pt x="3196" y="1215"/>
                  <a:pt x="3196" y="1215"/>
                </a:cubicBezTo>
                <a:cubicBezTo>
                  <a:pt x="3196" y="1215"/>
                  <a:pt x="3196" y="1215"/>
                  <a:pt x="3196" y="1216"/>
                </a:cubicBezTo>
                <a:cubicBezTo>
                  <a:pt x="3197" y="1216"/>
                  <a:pt x="3197" y="1216"/>
                  <a:pt x="3197" y="1216"/>
                </a:cubicBezTo>
                <a:cubicBezTo>
                  <a:pt x="3197" y="1217"/>
                  <a:pt x="3197" y="1217"/>
                  <a:pt x="3197" y="1217"/>
                </a:cubicBezTo>
                <a:cubicBezTo>
                  <a:pt x="3197" y="1218"/>
                  <a:pt x="3198" y="1218"/>
                  <a:pt x="3198" y="1218"/>
                </a:cubicBezTo>
                <a:cubicBezTo>
                  <a:pt x="3198" y="1218"/>
                  <a:pt x="3198" y="1219"/>
                  <a:pt x="3198" y="1219"/>
                </a:cubicBezTo>
                <a:cubicBezTo>
                  <a:pt x="3198" y="1220"/>
                  <a:pt x="3198" y="1221"/>
                  <a:pt x="3198" y="1221"/>
                </a:cubicBezTo>
                <a:cubicBezTo>
                  <a:pt x="3198" y="1222"/>
                  <a:pt x="3198" y="1222"/>
                  <a:pt x="3198" y="1223"/>
                </a:cubicBezTo>
                <a:cubicBezTo>
                  <a:pt x="3199" y="1223"/>
                  <a:pt x="3199" y="1223"/>
                  <a:pt x="3199" y="1223"/>
                </a:cubicBezTo>
                <a:cubicBezTo>
                  <a:pt x="3199" y="1224"/>
                  <a:pt x="3199" y="1224"/>
                  <a:pt x="3199" y="1224"/>
                </a:cubicBezTo>
                <a:cubicBezTo>
                  <a:pt x="3199" y="1224"/>
                  <a:pt x="3199" y="1225"/>
                  <a:pt x="3199" y="1225"/>
                </a:cubicBezTo>
                <a:cubicBezTo>
                  <a:pt x="3200" y="1225"/>
                  <a:pt x="3200" y="1224"/>
                  <a:pt x="3200" y="1224"/>
                </a:cubicBezTo>
                <a:cubicBezTo>
                  <a:pt x="3200" y="1223"/>
                  <a:pt x="3200" y="1222"/>
                  <a:pt x="3200" y="1221"/>
                </a:cubicBezTo>
                <a:cubicBezTo>
                  <a:pt x="3200" y="1220"/>
                  <a:pt x="3200" y="1220"/>
                  <a:pt x="3200" y="1219"/>
                </a:cubicBezTo>
                <a:cubicBezTo>
                  <a:pt x="3200" y="1219"/>
                  <a:pt x="3199" y="1218"/>
                  <a:pt x="3199" y="1218"/>
                </a:cubicBezTo>
                <a:cubicBezTo>
                  <a:pt x="3199" y="1217"/>
                  <a:pt x="3200" y="1217"/>
                  <a:pt x="3200" y="1217"/>
                </a:cubicBezTo>
                <a:cubicBezTo>
                  <a:pt x="3200" y="1218"/>
                  <a:pt x="3200" y="1217"/>
                  <a:pt x="3201" y="1217"/>
                </a:cubicBezTo>
                <a:cubicBezTo>
                  <a:pt x="3201" y="1216"/>
                  <a:pt x="3202" y="1217"/>
                  <a:pt x="3202" y="1216"/>
                </a:cubicBezTo>
                <a:cubicBezTo>
                  <a:pt x="3203" y="1216"/>
                  <a:pt x="3203" y="1215"/>
                  <a:pt x="3203" y="1215"/>
                </a:cubicBezTo>
                <a:cubicBezTo>
                  <a:pt x="3203" y="1214"/>
                  <a:pt x="3204" y="1214"/>
                  <a:pt x="3204" y="1213"/>
                </a:cubicBezTo>
                <a:cubicBezTo>
                  <a:pt x="3204" y="1213"/>
                  <a:pt x="3203" y="1213"/>
                  <a:pt x="3203" y="1213"/>
                </a:cubicBezTo>
                <a:cubicBezTo>
                  <a:pt x="3203" y="1212"/>
                  <a:pt x="3204" y="1212"/>
                  <a:pt x="3203" y="1212"/>
                </a:cubicBezTo>
                <a:cubicBezTo>
                  <a:pt x="3203" y="1211"/>
                  <a:pt x="3204" y="1211"/>
                  <a:pt x="3204" y="1211"/>
                </a:cubicBezTo>
                <a:cubicBezTo>
                  <a:pt x="3204" y="1211"/>
                  <a:pt x="3204" y="1210"/>
                  <a:pt x="3204" y="1210"/>
                </a:cubicBezTo>
                <a:cubicBezTo>
                  <a:pt x="3203" y="1210"/>
                  <a:pt x="3204" y="1209"/>
                  <a:pt x="3204" y="1209"/>
                </a:cubicBezTo>
                <a:cubicBezTo>
                  <a:pt x="3203" y="1209"/>
                  <a:pt x="3203" y="1209"/>
                  <a:pt x="3203" y="1208"/>
                </a:cubicBezTo>
                <a:cubicBezTo>
                  <a:pt x="3203" y="1208"/>
                  <a:pt x="3203" y="1208"/>
                  <a:pt x="3203" y="1208"/>
                </a:cubicBezTo>
                <a:cubicBezTo>
                  <a:pt x="3203" y="1208"/>
                  <a:pt x="3202" y="1207"/>
                  <a:pt x="3202" y="1207"/>
                </a:cubicBezTo>
                <a:cubicBezTo>
                  <a:pt x="3202" y="1207"/>
                  <a:pt x="3202" y="1207"/>
                  <a:pt x="3201" y="1206"/>
                </a:cubicBezTo>
                <a:cubicBezTo>
                  <a:pt x="3201" y="1206"/>
                  <a:pt x="3201" y="1206"/>
                  <a:pt x="3202" y="1206"/>
                </a:cubicBezTo>
                <a:cubicBezTo>
                  <a:pt x="3202" y="1205"/>
                  <a:pt x="3202" y="1205"/>
                  <a:pt x="3202" y="1205"/>
                </a:cubicBezTo>
                <a:cubicBezTo>
                  <a:pt x="3202" y="1205"/>
                  <a:pt x="3202" y="1205"/>
                  <a:pt x="3202" y="1204"/>
                </a:cubicBezTo>
                <a:cubicBezTo>
                  <a:pt x="3202" y="1204"/>
                  <a:pt x="3202" y="1204"/>
                  <a:pt x="3202" y="1203"/>
                </a:cubicBezTo>
                <a:cubicBezTo>
                  <a:pt x="3202" y="1203"/>
                  <a:pt x="3202" y="1203"/>
                  <a:pt x="3202" y="1202"/>
                </a:cubicBezTo>
                <a:cubicBezTo>
                  <a:pt x="3202" y="1202"/>
                  <a:pt x="3202" y="1202"/>
                  <a:pt x="3202" y="1202"/>
                </a:cubicBezTo>
                <a:cubicBezTo>
                  <a:pt x="3201" y="1202"/>
                  <a:pt x="3201" y="1203"/>
                  <a:pt x="3201" y="1203"/>
                </a:cubicBezTo>
                <a:cubicBezTo>
                  <a:pt x="3201" y="1203"/>
                  <a:pt x="3200" y="1202"/>
                  <a:pt x="3201" y="1202"/>
                </a:cubicBezTo>
                <a:cubicBezTo>
                  <a:pt x="3201" y="1202"/>
                  <a:pt x="3202" y="1202"/>
                  <a:pt x="3201" y="1201"/>
                </a:cubicBezTo>
                <a:cubicBezTo>
                  <a:pt x="3201" y="1201"/>
                  <a:pt x="3201" y="1201"/>
                  <a:pt x="3201" y="1201"/>
                </a:cubicBezTo>
                <a:cubicBezTo>
                  <a:pt x="3201" y="1200"/>
                  <a:pt x="3201" y="1200"/>
                  <a:pt x="3201" y="1200"/>
                </a:cubicBezTo>
                <a:cubicBezTo>
                  <a:pt x="3201" y="1200"/>
                  <a:pt x="3201" y="1200"/>
                  <a:pt x="3201" y="1199"/>
                </a:cubicBezTo>
                <a:cubicBezTo>
                  <a:pt x="3201" y="1199"/>
                  <a:pt x="3202" y="1200"/>
                  <a:pt x="3201" y="1199"/>
                </a:cubicBezTo>
                <a:cubicBezTo>
                  <a:pt x="3201" y="1198"/>
                  <a:pt x="3201" y="1199"/>
                  <a:pt x="3200" y="1199"/>
                </a:cubicBezTo>
                <a:cubicBezTo>
                  <a:pt x="3200" y="1199"/>
                  <a:pt x="3200" y="1198"/>
                  <a:pt x="3199" y="1198"/>
                </a:cubicBezTo>
                <a:cubicBezTo>
                  <a:pt x="3199" y="1199"/>
                  <a:pt x="3199" y="1199"/>
                  <a:pt x="3199" y="1199"/>
                </a:cubicBezTo>
                <a:cubicBezTo>
                  <a:pt x="3199" y="1199"/>
                  <a:pt x="3198" y="1199"/>
                  <a:pt x="3198" y="1199"/>
                </a:cubicBezTo>
                <a:cubicBezTo>
                  <a:pt x="3198" y="1199"/>
                  <a:pt x="3198" y="1198"/>
                  <a:pt x="3198" y="1198"/>
                </a:cubicBezTo>
                <a:cubicBezTo>
                  <a:pt x="3198" y="1198"/>
                  <a:pt x="3198" y="1198"/>
                  <a:pt x="3198" y="1197"/>
                </a:cubicBezTo>
                <a:cubicBezTo>
                  <a:pt x="3198" y="1197"/>
                  <a:pt x="3199" y="1197"/>
                  <a:pt x="3199" y="1197"/>
                </a:cubicBezTo>
                <a:cubicBezTo>
                  <a:pt x="3199" y="1197"/>
                  <a:pt x="3199" y="1196"/>
                  <a:pt x="3200" y="1196"/>
                </a:cubicBezTo>
                <a:cubicBezTo>
                  <a:pt x="3200" y="1196"/>
                  <a:pt x="3200" y="1196"/>
                  <a:pt x="3200" y="1195"/>
                </a:cubicBezTo>
                <a:cubicBezTo>
                  <a:pt x="3201" y="1194"/>
                  <a:pt x="3199" y="1193"/>
                  <a:pt x="3199" y="1192"/>
                </a:cubicBezTo>
                <a:cubicBezTo>
                  <a:pt x="3199" y="1191"/>
                  <a:pt x="3199" y="1191"/>
                  <a:pt x="3199" y="1191"/>
                </a:cubicBezTo>
                <a:cubicBezTo>
                  <a:pt x="3199" y="1190"/>
                  <a:pt x="3199" y="1190"/>
                  <a:pt x="3199" y="1190"/>
                </a:cubicBezTo>
                <a:cubicBezTo>
                  <a:pt x="3199" y="1190"/>
                  <a:pt x="3198" y="1190"/>
                  <a:pt x="3198" y="1190"/>
                </a:cubicBezTo>
                <a:cubicBezTo>
                  <a:pt x="3197" y="1191"/>
                  <a:pt x="3197" y="1190"/>
                  <a:pt x="3197" y="1190"/>
                </a:cubicBezTo>
                <a:cubicBezTo>
                  <a:pt x="3196" y="1189"/>
                  <a:pt x="3197" y="1189"/>
                  <a:pt x="3196" y="1189"/>
                </a:cubicBezTo>
                <a:cubicBezTo>
                  <a:pt x="3196" y="1189"/>
                  <a:pt x="3196" y="1189"/>
                  <a:pt x="3196" y="1188"/>
                </a:cubicBezTo>
                <a:cubicBezTo>
                  <a:pt x="3196" y="1188"/>
                  <a:pt x="3195" y="1187"/>
                  <a:pt x="3195" y="1187"/>
                </a:cubicBezTo>
                <a:close/>
                <a:moveTo>
                  <a:pt x="3196" y="1184"/>
                </a:moveTo>
                <a:cubicBezTo>
                  <a:pt x="3196" y="1184"/>
                  <a:pt x="3197" y="1184"/>
                  <a:pt x="3197" y="1185"/>
                </a:cubicBezTo>
                <a:cubicBezTo>
                  <a:pt x="3198" y="1185"/>
                  <a:pt x="3198" y="1185"/>
                  <a:pt x="3198" y="1184"/>
                </a:cubicBezTo>
                <a:cubicBezTo>
                  <a:pt x="3199" y="1184"/>
                  <a:pt x="3198" y="1184"/>
                  <a:pt x="3198" y="1184"/>
                </a:cubicBezTo>
                <a:cubicBezTo>
                  <a:pt x="3198" y="1183"/>
                  <a:pt x="3198" y="1183"/>
                  <a:pt x="3198" y="1183"/>
                </a:cubicBezTo>
                <a:cubicBezTo>
                  <a:pt x="3198" y="1183"/>
                  <a:pt x="3198" y="1183"/>
                  <a:pt x="3198" y="1182"/>
                </a:cubicBezTo>
                <a:cubicBezTo>
                  <a:pt x="3198" y="1182"/>
                  <a:pt x="3198" y="1182"/>
                  <a:pt x="3198" y="1181"/>
                </a:cubicBezTo>
                <a:cubicBezTo>
                  <a:pt x="3197" y="1181"/>
                  <a:pt x="3197" y="1181"/>
                  <a:pt x="3197" y="1182"/>
                </a:cubicBezTo>
                <a:cubicBezTo>
                  <a:pt x="3197" y="1182"/>
                  <a:pt x="3197" y="1182"/>
                  <a:pt x="3197" y="1182"/>
                </a:cubicBezTo>
                <a:cubicBezTo>
                  <a:pt x="3197" y="1183"/>
                  <a:pt x="3196" y="1183"/>
                  <a:pt x="3196" y="1183"/>
                </a:cubicBezTo>
                <a:cubicBezTo>
                  <a:pt x="3196" y="1183"/>
                  <a:pt x="3196" y="1183"/>
                  <a:pt x="3196" y="1183"/>
                </a:cubicBezTo>
                <a:cubicBezTo>
                  <a:pt x="3196" y="1184"/>
                  <a:pt x="3196" y="1183"/>
                  <a:pt x="3196" y="1184"/>
                </a:cubicBezTo>
                <a:close/>
                <a:moveTo>
                  <a:pt x="3196" y="1187"/>
                </a:moveTo>
                <a:cubicBezTo>
                  <a:pt x="3196" y="1187"/>
                  <a:pt x="3197" y="1186"/>
                  <a:pt x="3197" y="1186"/>
                </a:cubicBezTo>
                <a:cubicBezTo>
                  <a:pt x="3197" y="1186"/>
                  <a:pt x="3196" y="1185"/>
                  <a:pt x="3196" y="1185"/>
                </a:cubicBezTo>
                <a:cubicBezTo>
                  <a:pt x="3196" y="1185"/>
                  <a:pt x="3196" y="1185"/>
                  <a:pt x="3196" y="1185"/>
                </a:cubicBezTo>
                <a:cubicBezTo>
                  <a:pt x="3196" y="1184"/>
                  <a:pt x="3196" y="1185"/>
                  <a:pt x="3196" y="1185"/>
                </a:cubicBezTo>
                <a:cubicBezTo>
                  <a:pt x="3196" y="1185"/>
                  <a:pt x="3196" y="1185"/>
                  <a:pt x="3196" y="1186"/>
                </a:cubicBezTo>
                <a:cubicBezTo>
                  <a:pt x="3196" y="1186"/>
                  <a:pt x="3196" y="1187"/>
                  <a:pt x="3196" y="1187"/>
                </a:cubicBezTo>
                <a:close/>
                <a:moveTo>
                  <a:pt x="3150" y="1417"/>
                </a:moveTo>
                <a:cubicBezTo>
                  <a:pt x="3150" y="1417"/>
                  <a:pt x="3149" y="1417"/>
                  <a:pt x="3149" y="1417"/>
                </a:cubicBezTo>
                <a:cubicBezTo>
                  <a:pt x="3148" y="1417"/>
                  <a:pt x="3148" y="1417"/>
                  <a:pt x="3148" y="1417"/>
                </a:cubicBezTo>
                <a:cubicBezTo>
                  <a:pt x="3147" y="1418"/>
                  <a:pt x="3149" y="1418"/>
                  <a:pt x="3149" y="1418"/>
                </a:cubicBezTo>
                <a:cubicBezTo>
                  <a:pt x="3150" y="1418"/>
                  <a:pt x="3151" y="1418"/>
                  <a:pt x="3151" y="1417"/>
                </a:cubicBezTo>
                <a:cubicBezTo>
                  <a:pt x="3151" y="1417"/>
                  <a:pt x="3150" y="1417"/>
                  <a:pt x="3150" y="1417"/>
                </a:cubicBezTo>
                <a:close/>
                <a:moveTo>
                  <a:pt x="3118" y="1408"/>
                </a:moveTo>
                <a:cubicBezTo>
                  <a:pt x="3118" y="1408"/>
                  <a:pt x="3118" y="1408"/>
                  <a:pt x="3119" y="1408"/>
                </a:cubicBezTo>
                <a:cubicBezTo>
                  <a:pt x="3120" y="1408"/>
                  <a:pt x="3120" y="1409"/>
                  <a:pt x="3121" y="1409"/>
                </a:cubicBezTo>
                <a:cubicBezTo>
                  <a:pt x="3122" y="1409"/>
                  <a:pt x="3123" y="1409"/>
                  <a:pt x="3124" y="1409"/>
                </a:cubicBezTo>
                <a:cubicBezTo>
                  <a:pt x="3125" y="1409"/>
                  <a:pt x="3125" y="1410"/>
                  <a:pt x="3126" y="1410"/>
                </a:cubicBezTo>
                <a:cubicBezTo>
                  <a:pt x="3126" y="1410"/>
                  <a:pt x="3127" y="1411"/>
                  <a:pt x="3127" y="1411"/>
                </a:cubicBezTo>
                <a:cubicBezTo>
                  <a:pt x="3128" y="1411"/>
                  <a:pt x="3129" y="1412"/>
                  <a:pt x="3129" y="1413"/>
                </a:cubicBezTo>
                <a:cubicBezTo>
                  <a:pt x="3130" y="1413"/>
                  <a:pt x="3131" y="1413"/>
                  <a:pt x="3132" y="1414"/>
                </a:cubicBezTo>
                <a:cubicBezTo>
                  <a:pt x="3132" y="1414"/>
                  <a:pt x="3133" y="1415"/>
                  <a:pt x="3134" y="1415"/>
                </a:cubicBezTo>
                <a:cubicBezTo>
                  <a:pt x="3134" y="1415"/>
                  <a:pt x="3135" y="1414"/>
                  <a:pt x="3135" y="1413"/>
                </a:cubicBezTo>
                <a:cubicBezTo>
                  <a:pt x="3136" y="1413"/>
                  <a:pt x="3137" y="1413"/>
                  <a:pt x="3138" y="1413"/>
                </a:cubicBezTo>
                <a:cubicBezTo>
                  <a:pt x="3138" y="1412"/>
                  <a:pt x="3138" y="1411"/>
                  <a:pt x="3137" y="1411"/>
                </a:cubicBezTo>
                <a:cubicBezTo>
                  <a:pt x="3136" y="1410"/>
                  <a:pt x="3136" y="1410"/>
                  <a:pt x="3135" y="1409"/>
                </a:cubicBezTo>
                <a:cubicBezTo>
                  <a:pt x="3135" y="1408"/>
                  <a:pt x="3134" y="1408"/>
                  <a:pt x="3133" y="1407"/>
                </a:cubicBezTo>
                <a:cubicBezTo>
                  <a:pt x="3132" y="1407"/>
                  <a:pt x="3132" y="1408"/>
                  <a:pt x="3131" y="1407"/>
                </a:cubicBezTo>
                <a:cubicBezTo>
                  <a:pt x="3131" y="1406"/>
                  <a:pt x="3131" y="1406"/>
                  <a:pt x="3131" y="1406"/>
                </a:cubicBezTo>
                <a:cubicBezTo>
                  <a:pt x="3131" y="1405"/>
                  <a:pt x="3130" y="1406"/>
                  <a:pt x="3130" y="1405"/>
                </a:cubicBezTo>
                <a:cubicBezTo>
                  <a:pt x="3129" y="1405"/>
                  <a:pt x="3129" y="1404"/>
                  <a:pt x="3128" y="1403"/>
                </a:cubicBezTo>
                <a:cubicBezTo>
                  <a:pt x="3127" y="1403"/>
                  <a:pt x="3126" y="1404"/>
                  <a:pt x="3125" y="1403"/>
                </a:cubicBezTo>
                <a:cubicBezTo>
                  <a:pt x="3124" y="1403"/>
                  <a:pt x="3123" y="1403"/>
                  <a:pt x="3122" y="1403"/>
                </a:cubicBezTo>
                <a:cubicBezTo>
                  <a:pt x="3121" y="1404"/>
                  <a:pt x="3120" y="1404"/>
                  <a:pt x="3120" y="1404"/>
                </a:cubicBezTo>
                <a:cubicBezTo>
                  <a:pt x="3119" y="1405"/>
                  <a:pt x="3118" y="1405"/>
                  <a:pt x="3118" y="1405"/>
                </a:cubicBezTo>
                <a:cubicBezTo>
                  <a:pt x="3117" y="1405"/>
                  <a:pt x="3117" y="1405"/>
                  <a:pt x="3117" y="1405"/>
                </a:cubicBezTo>
                <a:cubicBezTo>
                  <a:pt x="3115" y="1406"/>
                  <a:pt x="3116" y="1407"/>
                  <a:pt x="3117" y="1407"/>
                </a:cubicBezTo>
                <a:cubicBezTo>
                  <a:pt x="3117" y="1408"/>
                  <a:pt x="3117" y="1408"/>
                  <a:pt x="3118" y="1408"/>
                </a:cubicBezTo>
                <a:close/>
                <a:moveTo>
                  <a:pt x="3191" y="1392"/>
                </a:moveTo>
                <a:cubicBezTo>
                  <a:pt x="3191" y="1392"/>
                  <a:pt x="3191" y="1391"/>
                  <a:pt x="3191" y="1391"/>
                </a:cubicBezTo>
                <a:cubicBezTo>
                  <a:pt x="3192" y="1391"/>
                  <a:pt x="3192" y="1391"/>
                  <a:pt x="3192" y="1391"/>
                </a:cubicBezTo>
                <a:cubicBezTo>
                  <a:pt x="3192" y="1390"/>
                  <a:pt x="3193" y="1391"/>
                  <a:pt x="3193" y="1390"/>
                </a:cubicBezTo>
                <a:cubicBezTo>
                  <a:pt x="3192" y="1390"/>
                  <a:pt x="3191" y="1391"/>
                  <a:pt x="3191" y="1392"/>
                </a:cubicBezTo>
                <a:close/>
                <a:moveTo>
                  <a:pt x="3134" y="1369"/>
                </a:moveTo>
                <a:cubicBezTo>
                  <a:pt x="3134" y="1369"/>
                  <a:pt x="3134" y="1369"/>
                  <a:pt x="3134" y="1369"/>
                </a:cubicBezTo>
                <a:cubicBezTo>
                  <a:pt x="3134" y="1368"/>
                  <a:pt x="3134" y="1367"/>
                  <a:pt x="3134" y="1366"/>
                </a:cubicBezTo>
                <a:cubicBezTo>
                  <a:pt x="3134" y="1366"/>
                  <a:pt x="3134" y="1365"/>
                  <a:pt x="3134" y="1365"/>
                </a:cubicBezTo>
                <a:cubicBezTo>
                  <a:pt x="3134" y="1365"/>
                  <a:pt x="3134" y="1364"/>
                  <a:pt x="3133" y="1364"/>
                </a:cubicBezTo>
                <a:cubicBezTo>
                  <a:pt x="3133" y="1364"/>
                  <a:pt x="3133" y="1364"/>
                  <a:pt x="3133" y="1364"/>
                </a:cubicBezTo>
                <a:cubicBezTo>
                  <a:pt x="3133" y="1364"/>
                  <a:pt x="3133" y="1365"/>
                  <a:pt x="3133" y="1365"/>
                </a:cubicBezTo>
                <a:cubicBezTo>
                  <a:pt x="3133" y="1366"/>
                  <a:pt x="3133" y="1366"/>
                  <a:pt x="3133" y="1367"/>
                </a:cubicBezTo>
                <a:cubicBezTo>
                  <a:pt x="3133" y="1368"/>
                  <a:pt x="3133" y="1368"/>
                  <a:pt x="3134" y="1369"/>
                </a:cubicBezTo>
                <a:close/>
                <a:moveTo>
                  <a:pt x="3122" y="1397"/>
                </a:moveTo>
                <a:cubicBezTo>
                  <a:pt x="3122" y="1397"/>
                  <a:pt x="3122" y="1396"/>
                  <a:pt x="3122" y="1396"/>
                </a:cubicBezTo>
                <a:cubicBezTo>
                  <a:pt x="3123" y="1395"/>
                  <a:pt x="3124" y="1396"/>
                  <a:pt x="3123" y="1394"/>
                </a:cubicBezTo>
                <a:cubicBezTo>
                  <a:pt x="3123" y="1394"/>
                  <a:pt x="3122" y="1393"/>
                  <a:pt x="3122" y="1394"/>
                </a:cubicBezTo>
                <a:cubicBezTo>
                  <a:pt x="3121" y="1394"/>
                  <a:pt x="3122" y="1394"/>
                  <a:pt x="3122" y="1394"/>
                </a:cubicBezTo>
                <a:cubicBezTo>
                  <a:pt x="3121" y="1395"/>
                  <a:pt x="3121" y="1395"/>
                  <a:pt x="3121" y="1395"/>
                </a:cubicBezTo>
                <a:cubicBezTo>
                  <a:pt x="3121" y="1396"/>
                  <a:pt x="3121" y="1397"/>
                  <a:pt x="3122" y="1397"/>
                </a:cubicBezTo>
                <a:close/>
                <a:moveTo>
                  <a:pt x="3118" y="1390"/>
                </a:moveTo>
                <a:cubicBezTo>
                  <a:pt x="3117" y="1389"/>
                  <a:pt x="3117" y="1391"/>
                  <a:pt x="3118" y="1391"/>
                </a:cubicBezTo>
                <a:cubicBezTo>
                  <a:pt x="3118" y="1391"/>
                  <a:pt x="3118" y="1391"/>
                  <a:pt x="3118" y="1391"/>
                </a:cubicBezTo>
                <a:cubicBezTo>
                  <a:pt x="3118" y="1390"/>
                  <a:pt x="3118" y="1390"/>
                  <a:pt x="3118" y="1390"/>
                </a:cubicBezTo>
                <a:close/>
                <a:moveTo>
                  <a:pt x="3154" y="1358"/>
                </a:moveTo>
                <a:cubicBezTo>
                  <a:pt x="3154" y="1358"/>
                  <a:pt x="3155" y="1358"/>
                  <a:pt x="3156" y="1359"/>
                </a:cubicBezTo>
                <a:cubicBezTo>
                  <a:pt x="3157" y="1359"/>
                  <a:pt x="3158" y="1359"/>
                  <a:pt x="3158" y="1358"/>
                </a:cubicBezTo>
                <a:cubicBezTo>
                  <a:pt x="3159" y="1357"/>
                  <a:pt x="3158" y="1356"/>
                  <a:pt x="3158" y="1356"/>
                </a:cubicBezTo>
                <a:cubicBezTo>
                  <a:pt x="3159" y="1355"/>
                  <a:pt x="3160" y="1354"/>
                  <a:pt x="3160" y="1355"/>
                </a:cubicBezTo>
                <a:cubicBezTo>
                  <a:pt x="3160" y="1355"/>
                  <a:pt x="3160" y="1356"/>
                  <a:pt x="3159" y="1356"/>
                </a:cubicBezTo>
                <a:cubicBezTo>
                  <a:pt x="3159" y="1356"/>
                  <a:pt x="3159" y="1357"/>
                  <a:pt x="3159" y="1357"/>
                </a:cubicBezTo>
                <a:cubicBezTo>
                  <a:pt x="3159" y="1358"/>
                  <a:pt x="3158" y="1358"/>
                  <a:pt x="3158" y="1359"/>
                </a:cubicBezTo>
                <a:cubicBezTo>
                  <a:pt x="3157" y="1360"/>
                  <a:pt x="3158" y="1360"/>
                  <a:pt x="3159" y="1361"/>
                </a:cubicBezTo>
                <a:cubicBezTo>
                  <a:pt x="3159" y="1361"/>
                  <a:pt x="3159" y="1361"/>
                  <a:pt x="3159" y="1362"/>
                </a:cubicBezTo>
                <a:cubicBezTo>
                  <a:pt x="3159" y="1362"/>
                  <a:pt x="3160" y="1362"/>
                  <a:pt x="3160" y="1362"/>
                </a:cubicBezTo>
                <a:cubicBezTo>
                  <a:pt x="3161" y="1362"/>
                  <a:pt x="3161" y="1361"/>
                  <a:pt x="3162" y="1360"/>
                </a:cubicBezTo>
                <a:cubicBezTo>
                  <a:pt x="3162" y="1359"/>
                  <a:pt x="3163" y="1360"/>
                  <a:pt x="3164" y="1359"/>
                </a:cubicBezTo>
                <a:cubicBezTo>
                  <a:pt x="3164" y="1359"/>
                  <a:pt x="3164" y="1358"/>
                  <a:pt x="3164" y="1358"/>
                </a:cubicBezTo>
                <a:cubicBezTo>
                  <a:pt x="3165" y="1358"/>
                  <a:pt x="3165" y="1357"/>
                  <a:pt x="3165" y="1357"/>
                </a:cubicBezTo>
                <a:cubicBezTo>
                  <a:pt x="3164" y="1356"/>
                  <a:pt x="3163" y="1356"/>
                  <a:pt x="3163" y="1355"/>
                </a:cubicBezTo>
                <a:cubicBezTo>
                  <a:pt x="3163" y="1355"/>
                  <a:pt x="3163" y="1355"/>
                  <a:pt x="3163" y="1354"/>
                </a:cubicBezTo>
                <a:cubicBezTo>
                  <a:pt x="3162" y="1354"/>
                  <a:pt x="3162" y="1353"/>
                  <a:pt x="3162" y="1353"/>
                </a:cubicBezTo>
                <a:cubicBezTo>
                  <a:pt x="3162" y="1352"/>
                  <a:pt x="3163" y="1352"/>
                  <a:pt x="3163" y="1352"/>
                </a:cubicBezTo>
                <a:cubicBezTo>
                  <a:pt x="3163" y="1352"/>
                  <a:pt x="3163" y="1351"/>
                  <a:pt x="3164" y="1351"/>
                </a:cubicBezTo>
                <a:cubicBezTo>
                  <a:pt x="3164" y="1351"/>
                  <a:pt x="3165" y="1353"/>
                  <a:pt x="3165" y="1352"/>
                </a:cubicBezTo>
                <a:cubicBezTo>
                  <a:pt x="3165" y="1351"/>
                  <a:pt x="3165" y="1351"/>
                  <a:pt x="3165" y="1350"/>
                </a:cubicBezTo>
                <a:cubicBezTo>
                  <a:pt x="3165" y="1350"/>
                  <a:pt x="3165" y="1350"/>
                  <a:pt x="3165" y="1349"/>
                </a:cubicBezTo>
                <a:cubicBezTo>
                  <a:pt x="3165" y="1349"/>
                  <a:pt x="3164" y="1347"/>
                  <a:pt x="3163" y="1347"/>
                </a:cubicBezTo>
                <a:cubicBezTo>
                  <a:pt x="3162" y="1347"/>
                  <a:pt x="3162" y="1347"/>
                  <a:pt x="3161" y="1348"/>
                </a:cubicBezTo>
                <a:cubicBezTo>
                  <a:pt x="3161" y="1349"/>
                  <a:pt x="3161" y="1350"/>
                  <a:pt x="3161" y="1350"/>
                </a:cubicBezTo>
                <a:cubicBezTo>
                  <a:pt x="3161" y="1351"/>
                  <a:pt x="3161" y="1352"/>
                  <a:pt x="3161" y="1353"/>
                </a:cubicBezTo>
                <a:cubicBezTo>
                  <a:pt x="3160" y="1353"/>
                  <a:pt x="3160" y="1353"/>
                  <a:pt x="3160" y="1352"/>
                </a:cubicBezTo>
                <a:cubicBezTo>
                  <a:pt x="3160" y="1352"/>
                  <a:pt x="3160" y="1352"/>
                  <a:pt x="3159" y="1351"/>
                </a:cubicBezTo>
                <a:cubicBezTo>
                  <a:pt x="3159" y="1351"/>
                  <a:pt x="3159" y="1350"/>
                  <a:pt x="3159" y="1350"/>
                </a:cubicBezTo>
                <a:cubicBezTo>
                  <a:pt x="3159" y="1350"/>
                  <a:pt x="3158" y="1350"/>
                  <a:pt x="3158" y="1350"/>
                </a:cubicBezTo>
                <a:cubicBezTo>
                  <a:pt x="3158" y="1350"/>
                  <a:pt x="3158" y="1351"/>
                  <a:pt x="3157" y="1351"/>
                </a:cubicBezTo>
                <a:cubicBezTo>
                  <a:pt x="3157" y="1351"/>
                  <a:pt x="3156" y="1351"/>
                  <a:pt x="3156" y="1351"/>
                </a:cubicBezTo>
                <a:cubicBezTo>
                  <a:pt x="3155" y="1351"/>
                  <a:pt x="3154" y="1352"/>
                  <a:pt x="3155" y="1353"/>
                </a:cubicBezTo>
                <a:cubicBezTo>
                  <a:pt x="3155" y="1354"/>
                  <a:pt x="3155" y="1355"/>
                  <a:pt x="3155" y="1355"/>
                </a:cubicBezTo>
                <a:cubicBezTo>
                  <a:pt x="3155" y="1356"/>
                  <a:pt x="3154" y="1357"/>
                  <a:pt x="3154" y="1358"/>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pPr lvl="0"/>
            <a:endParaRPr sz="1800">
              <a:solidFill>
                <a:schemeClr val="lt1"/>
              </a:solidFill>
            </a:endParaRPr>
          </a:p>
        </p:txBody>
      </p:sp>
      <p:sp>
        <p:nvSpPr>
          <p:cNvPr id="2" name="Title 1"/>
          <p:cNvSpPr>
            <a:spLocks noGrp="1"/>
          </p:cNvSpPr>
          <p:nvPr>
            <p:ph type="ctrTitle"/>
          </p:nvPr>
        </p:nvSpPr>
        <p:spPr>
          <a:xfrm>
            <a:off x="1217930" y="1828800"/>
            <a:ext cx="9756141" cy="3048001"/>
          </a:xfrm>
        </p:spPr>
        <p:txBody>
          <a:bodyPr>
            <a:normAutofit/>
          </a:bodyPr>
          <a:lstStyle>
            <a:lvl1pPr>
              <a:defRPr sz="4400"/>
            </a:lvl1pPr>
          </a:lstStyle>
          <a:p>
            <a:r>
              <a:rPr lang="en-US"/>
              <a:t>Click to edit Master title style</a:t>
            </a:r>
            <a:endParaRPr/>
          </a:p>
        </p:txBody>
      </p:sp>
      <p:sp>
        <p:nvSpPr>
          <p:cNvPr id="3" name="Subtitle 2"/>
          <p:cNvSpPr>
            <a:spLocks noGrp="1"/>
          </p:cNvSpPr>
          <p:nvPr>
            <p:ph type="subTitle" idx="1"/>
          </p:nvPr>
        </p:nvSpPr>
        <p:spPr>
          <a:xfrm>
            <a:off x="1217931" y="5029200"/>
            <a:ext cx="7850644" cy="1143000"/>
          </a:xfrm>
        </p:spPr>
        <p:txBody>
          <a:bodyPr>
            <a:normAutofit/>
          </a:bodyPr>
          <a:lstStyle>
            <a:lvl1pPr marL="0" indent="0" algn="l">
              <a:spcBef>
                <a:spcPts val="0"/>
              </a:spcBef>
              <a:buNone/>
              <a:defRPr sz="20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a:p>
        </p:txBody>
      </p:sp>
    </p:spTree>
    <p:extLst>
      <p:ext uri="{BB962C8B-B14F-4D97-AF65-F5344CB8AC3E}">
        <p14:creationId xmlns:p14="http://schemas.microsoft.com/office/powerpoint/2010/main" val="34104790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Content Placeholder 2"/>
          <p:cNvSpPr>
            <a:spLocks noGrp="1"/>
          </p:cNvSpPr>
          <p:nvPr>
            <p:ph idx="1"/>
          </p:nvPr>
        </p:nvSpPr>
        <p:spPr/>
        <p:txBody>
          <a:bodyPr/>
          <a:lstStyle>
            <a:lvl5pPr>
              <a:defRPr/>
            </a:lvl5pPr>
            <a:lvl6pPr>
              <a:defRPr/>
            </a:lvl6pPr>
            <a:lvl7pPr>
              <a:defRPr baseline="0"/>
            </a:lvl7pPr>
            <a:lvl8pPr>
              <a:defRPr baseline="0"/>
            </a:lvl8pPr>
            <a:lvl9pPr>
              <a:defRPr baseline="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Footer Placeholder 4"/>
          <p:cNvSpPr>
            <a:spLocks noGrp="1"/>
          </p:cNvSpPr>
          <p:nvPr>
            <p:ph type="ftr" sz="quarter" idx="11"/>
          </p:nvPr>
        </p:nvSpPr>
        <p:spPr/>
        <p:txBody>
          <a:bodyPr/>
          <a:lstStyle/>
          <a:p>
            <a:r>
              <a:rPr lang="en-US" dirty="0"/>
              <a:t>Add a footer</a:t>
            </a:r>
            <a:endParaRPr dirty="0"/>
          </a:p>
        </p:txBody>
      </p:sp>
      <p:sp>
        <p:nvSpPr>
          <p:cNvPr id="4" name="Date Placeholder 3"/>
          <p:cNvSpPr>
            <a:spLocks noGrp="1"/>
          </p:cNvSpPr>
          <p:nvPr>
            <p:ph type="dt" sz="half" idx="10"/>
          </p:nvPr>
        </p:nvSpPr>
        <p:spPr/>
        <p:txBody>
          <a:bodyPr/>
          <a:lstStyle/>
          <a:p>
            <a:fld id="{EDF33987-6305-4E2A-BF18-EF013ECE927B}" type="datetimeFigureOut">
              <a:rPr lang="en-US"/>
              <a:t>4/17/2024</a:t>
            </a:fld>
            <a:endParaRPr/>
          </a:p>
        </p:txBody>
      </p:sp>
      <p:sp>
        <p:nvSpPr>
          <p:cNvPr id="6" name="Slide Number Placeholder 5"/>
          <p:cNvSpPr>
            <a:spLocks noGrp="1"/>
          </p:cNvSpPr>
          <p:nvPr>
            <p:ph type="sldNum" sz="quarter" idx="12"/>
          </p:nvPr>
        </p:nvSpPr>
        <p:spPr/>
        <p:txBody>
          <a:bodyPr/>
          <a:lstStyle/>
          <a:p>
            <a:fld id="{F36C87F6-986D-49E6-AF40-1B3A1EE8064D}" type="slidenum">
              <a:rPr/>
              <a:t>‹#›</a:t>
            </a:fld>
            <a:endParaRPr/>
          </a:p>
        </p:txBody>
      </p:sp>
    </p:spTree>
    <p:extLst>
      <p:ext uri="{BB962C8B-B14F-4D97-AF65-F5344CB8AC3E}">
        <p14:creationId xmlns:p14="http://schemas.microsoft.com/office/powerpoint/2010/main" val="710244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17931" y="3429001"/>
            <a:ext cx="9756141" cy="2362199"/>
          </a:xfrm>
        </p:spPr>
        <p:txBody>
          <a:bodyPr anchor="b">
            <a:normAutofit/>
          </a:bodyPr>
          <a:lstStyle>
            <a:lvl1pPr algn="l">
              <a:defRPr sz="4400" b="0" cap="all"/>
            </a:lvl1pPr>
          </a:lstStyle>
          <a:p>
            <a:r>
              <a:rPr lang="en-US"/>
              <a:t>Click to edit Master title style</a:t>
            </a:r>
            <a:endParaRPr/>
          </a:p>
        </p:txBody>
      </p:sp>
      <p:sp>
        <p:nvSpPr>
          <p:cNvPr id="3" name="Text Placeholder 2"/>
          <p:cNvSpPr>
            <a:spLocks noGrp="1"/>
          </p:cNvSpPr>
          <p:nvPr>
            <p:ph type="body" idx="1"/>
          </p:nvPr>
        </p:nvSpPr>
        <p:spPr>
          <a:xfrm>
            <a:off x="1213466" y="685802"/>
            <a:ext cx="7855109" cy="1142999"/>
          </a:xfrm>
        </p:spPr>
        <p:txBody>
          <a:bodyPr anchor="t"/>
          <a:lstStyle>
            <a:lvl1pPr marL="0" indent="0">
              <a:spcBef>
                <a:spcPts val="0"/>
              </a:spcBef>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5" name="Footer Placeholder 4"/>
          <p:cNvSpPr>
            <a:spLocks noGrp="1"/>
          </p:cNvSpPr>
          <p:nvPr>
            <p:ph type="ftr" sz="quarter" idx="11"/>
          </p:nvPr>
        </p:nvSpPr>
        <p:spPr/>
        <p:txBody>
          <a:bodyPr/>
          <a:lstStyle/>
          <a:p>
            <a:r>
              <a:rPr lang="en-US" dirty="0"/>
              <a:t>Add a footer</a:t>
            </a:r>
            <a:endParaRPr dirty="0"/>
          </a:p>
        </p:txBody>
      </p:sp>
      <p:sp>
        <p:nvSpPr>
          <p:cNvPr id="4" name="Date Placeholder 3"/>
          <p:cNvSpPr>
            <a:spLocks noGrp="1"/>
          </p:cNvSpPr>
          <p:nvPr>
            <p:ph type="dt" sz="half" idx="10"/>
          </p:nvPr>
        </p:nvSpPr>
        <p:spPr/>
        <p:txBody>
          <a:bodyPr/>
          <a:lstStyle/>
          <a:p>
            <a:fld id="{EDF33987-6305-4E2A-BF18-EF013ECE927B}" type="datetimeFigureOut">
              <a:rPr lang="en-US"/>
              <a:t>4/17/2024</a:t>
            </a:fld>
            <a:endParaRPr/>
          </a:p>
        </p:txBody>
      </p:sp>
      <p:sp>
        <p:nvSpPr>
          <p:cNvPr id="6" name="Slide Number Placeholder 5"/>
          <p:cNvSpPr>
            <a:spLocks noGrp="1"/>
          </p:cNvSpPr>
          <p:nvPr>
            <p:ph type="sldNum" sz="quarter" idx="12"/>
          </p:nvPr>
        </p:nvSpPr>
        <p:spPr/>
        <p:txBody>
          <a:bodyPr/>
          <a:lstStyle/>
          <a:p>
            <a:fld id="{F36C87F6-986D-49E6-AF40-1B3A1EE8064D}" type="slidenum">
              <a:rPr/>
              <a:t>‹#›</a:t>
            </a:fld>
            <a:endParaRPr/>
          </a:p>
        </p:txBody>
      </p:sp>
    </p:spTree>
    <p:extLst>
      <p:ext uri="{BB962C8B-B14F-4D97-AF65-F5344CB8AC3E}">
        <p14:creationId xmlns:p14="http://schemas.microsoft.com/office/powerpoint/2010/main" val="14561609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Content Placeholder 2"/>
          <p:cNvSpPr>
            <a:spLocks noGrp="1"/>
          </p:cNvSpPr>
          <p:nvPr>
            <p:ph sz="half" idx="1"/>
          </p:nvPr>
        </p:nvSpPr>
        <p:spPr>
          <a:xfrm>
            <a:off x="1233600" y="1828800"/>
            <a:ext cx="4709961" cy="4343400"/>
          </a:xfrm>
        </p:spPr>
        <p:txBody>
          <a:bodyPr>
            <a:normAutofit/>
          </a:bodyPr>
          <a:lstStyle>
            <a:lvl1pPr>
              <a:defRPr sz="2400"/>
            </a:lvl1pPr>
            <a:lvl2pPr>
              <a:defRPr sz="2000"/>
            </a:lvl2pPr>
            <a:lvl3pPr>
              <a:defRPr sz="1800"/>
            </a:lvl3pPr>
            <a:lvl4pPr>
              <a:defRPr sz="1600"/>
            </a:lvl4pPr>
            <a:lvl5pPr>
              <a:defRPr sz="1600"/>
            </a:lvl5pPr>
            <a:lvl6pPr>
              <a:defRPr sz="1600"/>
            </a:lvl6pPr>
            <a:lvl7pPr>
              <a:defRPr sz="1600" baseline="0"/>
            </a:lvl7pPr>
            <a:lvl8pPr>
              <a:defRPr sz="1600" baseline="0"/>
            </a:lvl8pPr>
            <a:lvl9pPr>
              <a:defRPr sz="1600" baseline="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Content Placeholder 3"/>
          <p:cNvSpPr>
            <a:spLocks noGrp="1"/>
          </p:cNvSpPr>
          <p:nvPr>
            <p:ph sz="half" idx="2"/>
          </p:nvPr>
        </p:nvSpPr>
        <p:spPr>
          <a:xfrm>
            <a:off x="6264110" y="1828800"/>
            <a:ext cx="4709961" cy="4343400"/>
          </a:xfrm>
        </p:spPr>
        <p:txBody>
          <a:bodyPr>
            <a:normAutofit/>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6" name="Footer Placeholder 5"/>
          <p:cNvSpPr>
            <a:spLocks noGrp="1"/>
          </p:cNvSpPr>
          <p:nvPr>
            <p:ph type="ftr" sz="quarter" idx="11"/>
          </p:nvPr>
        </p:nvSpPr>
        <p:spPr/>
        <p:txBody>
          <a:bodyPr/>
          <a:lstStyle/>
          <a:p>
            <a:r>
              <a:rPr lang="en-US" dirty="0"/>
              <a:t>Add a footer</a:t>
            </a:r>
            <a:endParaRPr dirty="0"/>
          </a:p>
        </p:txBody>
      </p:sp>
      <p:sp>
        <p:nvSpPr>
          <p:cNvPr id="5" name="Date Placeholder 4"/>
          <p:cNvSpPr>
            <a:spLocks noGrp="1"/>
          </p:cNvSpPr>
          <p:nvPr>
            <p:ph type="dt" sz="half" idx="10"/>
          </p:nvPr>
        </p:nvSpPr>
        <p:spPr/>
        <p:txBody>
          <a:bodyPr/>
          <a:lstStyle/>
          <a:p>
            <a:fld id="{EDF33987-6305-4E2A-BF18-EF013ECE927B}" type="datetimeFigureOut">
              <a:rPr lang="en-US"/>
              <a:t>4/17/2024</a:t>
            </a:fld>
            <a:endParaRPr/>
          </a:p>
        </p:txBody>
      </p:sp>
      <p:sp>
        <p:nvSpPr>
          <p:cNvPr id="7" name="Slide Number Placeholder 6"/>
          <p:cNvSpPr>
            <a:spLocks noGrp="1"/>
          </p:cNvSpPr>
          <p:nvPr>
            <p:ph type="sldNum" sz="quarter" idx="12"/>
          </p:nvPr>
        </p:nvSpPr>
        <p:spPr/>
        <p:txBody>
          <a:bodyPr/>
          <a:lstStyle/>
          <a:p>
            <a:fld id="{F36C87F6-986D-49E6-AF40-1B3A1EE8064D}" type="slidenum">
              <a:rPr/>
              <a:t>‹#›</a:t>
            </a:fld>
            <a:endParaRPr/>
          </a:p>
        </p:txBody>
      </p:sp>
    </p:spTree>
    <p:extLst>
      <p:ext uri="{BB962C8B-B14F-4D97-AF65-F5344CB8AC3E}">
        <p14:creationId xmlns:p14="http://schemas.microsoft.com/office/powerpoint/2010/main" val="38548168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a:p>
        </p:txBody>
      </p:sp>
      <p:sp>
        <p:nvSpPr>
          <p:cNvPr id="3" name="Text Placeholder 2"/>
          <p:cNvSpPr>
            <a:spLocks noGrp="1"/>
          </p:cNvSpPr>
          <p:nvPr>
            <p:ph type="body" idx="1"/>
          </p:nvPr>
        </p:nvSpPr>
        <p:spPr>
          <a:xfrm>
            <a:off x="1217931" y="1828800"/>
            <a:ext cx="4710387" cy="838201"/>
          </a:xfrm>
        </p:spPr>
        <p:txBody>
          <a:bodyPr anchor="ctr"/>
          <a:lstStyle>
            <a:lvl1pPr marL="0" indent="0">
              <a:spcBef>
                <a:spcPts val="0"/>
              </a:spcBef>
              <a:buNone/>
              <a:defRPr sz="2400" b="0" cap="all" baseline="0">
                <a:solidFill>
                  <a:schemeClr val="tx1">
                    <a:lumMod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217931" y="2743201"/>
            <a:ext cx="4710387" cy="3428999"/>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Text Placeholder 4"/>
          <p:cNvSpPr>
            <a:spLocks noGrp="1"/>
          </p:cNvSpPr>
          <p:nvPr>
            <p:ph type="body" sz="quarter" idx="3"/>
          </p:nvPr>
        </p:nvSpPr>
        <p:spPr>
          <a:xfrm>
            <a:off x="6263685" y="1828800"/>
            <a:ext cx="4710387" cy="838201"/>
          </a:xfrm>
        </p:spPr>
        <p:txBody>
          <a:bodyPr anchor="ctr"/>
          <a:lstStyle>
            <a:lvl1pPr marL="0" indent="0">
              <a:spcBef>
                <a:spcPts val="0"/>
              </a:spcBef>
              <a:buNone/>
              <a:defRPr sz="2400" b="0" cap="all" baseline="0">
                <a:solidFill>
                  <a:schemeClr val="tx1">
                    <a:lumMod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63685" y="2743201"/>
            <a:ext cx="4710387" cy="3428999"/>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baseline="0"/>
            </a:lvl8pPr>
            <a:lvl9pPr>
              <a:defRPr sz="1400" baseline="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8" name="Footer Placeholder 7"/>
          <p:cNvSpPr>
            <a:spLocks noGrp="1"/>
          </p:cNvSpPr>
          <p:nvPr>
            <p:ph type="ftr" sz="quarter" idx="11"/>
          </p:nvPr>
        </p:nvSpPr>
        <p:spPr/>
        <p:txBody>
          <a:bodyPr/>
          <a:lstStyle/>
          <a:p>
            <a:r>
              <a:rPr lang="en-US" dirty="0"/>
              <a:t>Add a footer</a:t>
            </a:r>
            <a:endParaRPr dirty="0"/>
          </a:p>
        </p:txBody>
      </p:sp>
      <p:sp>
        <p:nvSpPr>
          <p:cNvPr id="7" name="Date Placeholder 6"/>
          <p:cNvSpPr>
            <a:spLocks noGrp="1"/>
          </p:cNvSpPr>
          <p:nvPr>
            <p:ph type="dt" sz="half" idx="10"/>
          </p:nvPr>
        </p:nvSpPr>
        <p:spPr/>
        <p:txBody>
          <a:bodyPr/>
          <a:lstStyle/>
          <a:p>
            <a:fld id="{EDF33987-6305-4E2A-BF18-EF013ECE927B}" type="datetimeFigureOut">
              <a:rPr lang="en-US"/>
              <a:t>4/17/2024</a:t>
            </a:fld>
            <a:endParaRPr/>
          </a:p>
        </p:txBody>
      </p:sp>
      <p:sp>
        <p:nvSpPr>
          <p:cNvPr id="9" name="Slide Number Placeholder 8"/>
          <p:cNvSpPr>
            <a:spLocks noGrp="1"/>
          </p:cNvSpPr>
          <p:nvPr>
            <p:ph type="sldNum" sz="quarter" idx="12"/>
          </p:nvPr>
        </p:nvSpPr>
        <p:spPr/>
        <p:txBody>
          <a:bodyPr/>
          <a:lstStyle/>
          <a:p>
            <a:fld id="{F36C87F6-986D-49E6-AF40-1B3A1EE8064D}" type="slidenum">
              <a:rPr/>
              <a:t>‹#›</a:t>
            </a:fld>
            <a:endParaRPr/>
          </a:p>
        </p:txBody>
      </p:sp>
    </p:spTree>
    <p:extLst>
      <p:ext uri="{BB962C8B-B14F-4D97-AF65-F5344CB8AC3E}">
        <p14:creationId xmlns:p14="http://schemas.microsoft.com/office/powerpoint/2010/main" val="22693709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13.xml"/><Relationship Id="rId3" Type="http://schemas.openxmlformats.org/officeDocument/2006/relationships/slideLayout" Target="../slideLayouts/slideLayout108.xml"/><Relationship Id="rId7" Type="http://schemas.openxmlformats.org/officeDocument/2006/relationships/slideLayout" Target="../slideLayouts/slideLayout112.xml"/><Relationship Id="rId12" Type="http://schemas.openxmlformats.org/officeDocument/2006/relationships/theme" Target="../theme/theme10.xml"/><Relationship Id="rId2" Type="http://schemas.openxmlformats.org/officeDocument/2006/relationships/slideLayout" Target="../slideLayouts/slideLayout107.xml"/><Relationship Id="rId1" Type="http://schemas.openxmlformats.org/officeDocument/2006/relationships/slideLayout" Target="../slideLayouts/slideLayout106.xml"/><Relationship Id="rId6" Type="http://schemas.openxmlformats.org/officeDocument/2006/relationships/slideLayout" Target="../slideLayouts/slideLayout111.xml"/><Relationship Id="rId11" Type="http://schemas.openxmlformats.org/officeDocument/2006/relationships/slideLayout" Target="../slideLayouts/slideLayout116.xml"/><Relationship Id="rId5" Type="http://schemas.openxmlformats.org/officeDocument/2006/relationships/slideLayout" Target="../slideLayouts/slideLayout110.xml"/><Relationship Id="rId10" Type="http://schemas.openxmlformats.org/officeDocument/2006/relationships/slideLayout" Target="../slideLayouts/slideLayout115.xml"/><Relationship Id="rId4" Type="http://schemas.openxmlformats.org/officeDocument/2006/relationships/slideLayout" Target="../slideLayouts/slideLayout109.xml"/><Relationship Id="rId9" Type="http://schemas.openxmlformats.org/officeDocument/2006/relationships/slideLayout" Target="../slideLayouts/slideLayout114.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24.xml"/><Relationship Id="rId13" Type="http://schemas.openxmlformats.org/officeDocument/2006/relationships/slideLayout" Target="../slideLayouts/slideLayout129.xml"/><Relationship Id="rId3" Type="http://schemas.openxmlformats.org/officeDocument/2006/relationships/slideLayout" Target="../slideLayouts/slideLayout119.xml"/><Relationship Id="rId7" Type="http://schemas.openxmlformats.org/officeDocument/2006/relationships/slideLayout" Target="../slideLayouts/slideLayout123.xml"/><Relationship Id="rId12" Type="http://schemas.openxmlformats.org/officeDocument/2006/relationships/slideLayout" Target="../slideLayouts/slideLayout128.xml"/><Relationship Id="rId2" Type="http://schemas.openxmlformats.org/officeDocument/2006/relationships/slideLayout" Target="../slideLayouts/slideLayout118.xml"/><Relationship Id="rId16" Type="http://schemas.openxmlformats.org/officeDocument/2006/relationships/theme" Target="../theme/theme11.xml"/><Relationship Id="rId1" Type="http://schemas.openxmlformats.org/officeDocument/2006/relationships/slideLayout" Target="../slideLayouts/slideLayout117.xml"/><Relationship Id="rId6" Type="http://schemas.openxmlformats.org/officeDocument/2006/relationships/slideLayout" Target="../slideLayouts/slideLayout122.xml"/><Relationship Id="rId11" Type="http://schemas.openxmlformats.org/officeDocument/2006/relationships/slideLayout" Target="../slideLayouts/slideLayout127.xml"/><Relationship Id="rId5" Type="http://schemas.openxmlformats.org/officeDocument/2006/relationships/slideLayout" Target="../slideLayouts/slideLayout121.xml"/><Relationship Id="rId15" Type="http://schemas.openxmlformats.org/officeDocument/2006/relationships/slideLayout" Target="../slideLayouts/slideLayout131.xml"/><Relationship Id="rId10" Type="http://schemas.openxmlformats.org/officeDocument/2006/relationships/slideLayout" Target="../slideLayouts/slideLayout126.xml"/><Relationship Id="rId4" Type="http://schemas.openxmlformats.org/officeDocument/2006/relationships/slideLayout" Target="../slideLayouts/slideLayout120.xml"/><Relationship Id="rId9" Type="http://schemas.openxmlformats.org/officeDocument/2006/relationships/slideLayout" Target="../slideLayouts/slideLayout125.xml"/><Relationship Id="rId14" Type="http://schemas.openxmlformats.org/officeDocument/2006/relationships/slideLayout" Target="../slideLayouts/slideLayout130.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39.xml"/><Relationship Id="rId3" Type="http://schemas.openxmlformats.org/officeDocument/2006/relationships/slideLayout" Target="../slideLayouts/slideLayout134.xml"/><Relationship Id="rId7" Type="http://schemas.openxmlformats.org/officeDocument/2006/relationships/slideLayout" Target="../slideLayouts/slideLayout138.xml"/><Relationship Id="rId12" Type="http://schemas.openxmlformats.org/officeDocument/2006/relationships/theme" Target="../theme/theme12.xml"/><Relationship Id="rId2" Type="http://schemas.openxmlformats.org/officeDocument/2006/relationships/slideLayout" Target="../slideLayouts/slideLayout133.xml"/><Relationship Id="rId1" Type="http://schemas.openxmlformats.org/officeDocument/2006/relationships/slideLayout" Target="../slideLayouts/slideLayout132.xml"/><Relationship Id="rId6" Type="http://schemas.openxmlformats.org/officeDocument/2006/relationships/slideLayout" Target="../slideLayouts/slideLayout137.xml"/><Relationship Id="rId11" Type="http://schemas.openxmlformats.org/officeDocument/2006/relationships/slideLayout" Target="../slideLayouts/slideLayout142.xml"/><Relationship Id="rId5" Type="http://schemas.openxmlformats.org/officeDocument/2006/relationships/slideLayout" Target="../slideLayouts/slideLayout136.xml"/><Relationship Id="rId10" Type="http://schemas.openxmlformats.org/officeDocument/2006/relationships/slideLayout" Target="../slideLayouts/slideLayout141.xml"/><Relationship Id="rId4" Type="http://schemas.openxmlformats.org/officeDocument/2006/relationships/slideLayout" Target="../slideLayouts/slideLayout135.xml"/><Relationship Id="rId9" Type="http://schemas.openxmlformats.org/officeDocument/2006/relationships/slideLayout" Target="../slideLayouts/slideLayout140.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50.xml"/><Relationship Id="rId3" Type="http://schemas.openxmlformats.org/officeDocument/2006/relationships/slideLayout" Target="../slideLayouts/slideLayout145.xml"/><Relationship Id="rId7" Type="http://schemas.openxmlformats.org/officeDocument/2006/relationships/slideLayout" Target="../slideLayouts/slideLayout149.xml"/><Relationship Id="rId12" Type="http://schemas.openxmlformats.org/officeDocument/2006/relationships/theme" Target="../theme/theme13.xml"/><Relationship Id="rId2" Type="http://schemas.openxmlformats.org/officeDocument/2006/relationships/slideLayout" Target="../slideLayouts/slideLayout144.xml"/><Relationship Id="rId1" Type="http://schemas.openxmlformats.org/officeDocument/2006/relationships/slideLayout" Target="../slideLayouts/slideLayout143.xml"/><Relationship Id="rId6" Type="http://schemas.openxmlformats.org/officeDocument/2006/relationships/slideLayout" Target="../slideLayouts/slideLayout148.xml"/><Relationship Id="rId11" Type="http://schemas.openxmlformats.org/officeDocument/2006/relationships/slideLayout" Target="../slideLayouts/slideLayout153.xml"/><Relationship Id="rId5" Type="http://schemas.openxmlformats.org/officeDocument/2006/relationships/slideLayout" Target="../slideLayouts/slideLayout147.xml"/><Relationship Id="rId10" Type="http://schemas.openxmlformats.org/officeDocument/2006/relationships/slideLayout" Target="../slideLayouts/slideLayout152.xml"/><Relationship Id="rId4" Type="http://schemas.openxmlformats.org/officeDocument/2006/relationships/slideLayout" Target="../slideLayouts/slideLayout146.xml"/><Relationship Id="rId9" Type="http://schemas.openxmlformats.org/officeDocument/2006/relationships/slideLayout" Target="../slideLayouts/slideLayout151.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61.xml"/><Relationship Id="rId3" Type="http://schemas.openxmlformats.org/officeDocument/2006/relationships/slideLayout" Target="../slideLayouts/slideLayout156.xml"/><Relationship Id="rId7" Type="http://schemas.openxmlformats.org/officeDocument/2006/relationships/slideLayout" Target="../slideLayouts/slideLayout160.xml"/><Relationship Id="rId12" Type="http://schemas.openxmlformats.org/officeDocument/2006/relationships/theme" Target="../theme/theme14.xml"/><Relationship Id="rId2" Type="http://schemas.openxmlformats.org/officeDocument/2006/relationships/slideLayout" Target="../slideLayouts/slideLayout155.xml"/><Relationship Id="rId1" Type="http://schemas.openxmlformats.org/officeDocument/2006/relationships/slideLayout" Target="../slideLayouts/slideLayout154.xml"/><Relationship Id="rId6" Type="http://schemas.openxmlformats.org/officeDocument/2006/relationships/slideLayout" Target="../slideLayouts/slideLayout159.xml"/><Relationship Id="rId11" Type="http://schemas.openxmlformats.org/officeDocument/2006/relationships/slideLayout" Target="../slideLayouts/slideLayout164.xml"/><Relationship Id="rId5" Type="http://schemas.openxmlformats.org/officeDocument/2006/relationships/slideLayout" Target="../slideLayouts/slideLayout158.xml"/><Relationship Id="rId10" Type="http://schemas.openxmlformats.org/officeDocument/2006/relationships/slideLayout" Target="../slideLayouts/slideLayout163.xml"/><Relationship Id="rId4" Type="http://schemas.openxmlformats.org/officeDocument/2006/relationships/slideLayout" Target="../slideLayouts/slideLayout157.xml"/><Relationship Id="rId9" Type="http://schemas.openxmlformats.org/officeDocument/2006/relationships/slideLayout" Target="../slideLayouts/slideLayout16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theme" Target="../theme/theme2.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image" Target="../media/image2.jpg"/><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theme" Target="../theme/theme3.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7.xml"/><Relationship Id="rId13" Type="http://schemas.openxmlformats.org/officeDocument/2006/relationships/image" Target="../media/image7.jpeg"/><Relationship Id="rId3" Type="http://schemas.openxmlformats.org/officeDocument/2006/relationships/slideLayout" Target="../slideLayouts/slideLayout42.xml"/><Relationship Id="rId7" Type="http://schemas.openxmlformats.org/officeDocument/2006/relationships/slideLayout" Target="../slideLayouts/slideLayout46.xml"/><Relationship Id="rId12" Type="http://schemas.openxmlformats.org/officeDocument/2006/relationships/theme" Target="../theme/theme4.xml"/><Relationship Id="rId2" Type="http://schemas.openxmlformats.org/officeDocument/2006/relationships/slideLayout" Target="../slideLayouts/slideLayout41.xml"/><Relationship Id="rId1" Type="http://schemas.openxmlformats.org/officeDocument/2006/relationships/slideLayout" Target="../slideLayouts/slideLayout40.xml"/><Relationship Id="rId6" Type="http://schemas.openxmlformats.org/officeDocument/2006/relationships/slideLayout" Target="../slideLayouts/slideLayout45.xml"/><Relationship Id="rId11" Type="http://schemas.openxmlformats.org/officeDocument/2006/relationships/slideLayout" Target="../slideLayouts/slideLayout50.xml"/><Relationship Id="rId5" Type="http://schemas.openxmlformats.org/officeDocument/2006/relationships/slideLayout" Target="../slideLayouts/slideLayout44.xml"/><Relationship Id="rId10" Type="http://schemas.openxmlformats.org/officeDocument/2006/relationships/slideLayout" Target="../slideLayouts/slideLayout49.xml"/><Relationship Id="rId4" Type="http://schemas.openxmlformats.org/officeDocument/2006/relationships/slideLayout" Target="../slideLayouts/slideLayout43.xml"/><Relationship Id="rId9" Type="http://schemas.openxmlformats.org/officeDocument/2006/relationships/slideLayout" Target="../slideLayouts/slideLayout48.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8.xml"/><Relationship Id="rId3" Type="http://schemas.openxmlformats.org/officeDocument/2006/relationships/slideLayout" Target="../slideLayouts/slideLayout53.xml"/><Relationship Id="rId7" Type="http://schemas.openxmlformats.org/officeDocument/2006/relationships/slideLayout" Target="../slideLayouts/slideLayout57.xml"/><Relationship Id="rId12" Type="http://schemas.openxmlformats.org/officeDocument/2006/relationships/theme" Target="../theme/theme5.xml"/><Relationship Id="rId2" Type="http://schemas.openxmlformats.org/officeDocument/2006/relationships/slideLayout" Target="../slideLayouts/slideLayout52.xml"/><Relationship Id="rId1" Type="http://schemas.openxmlformats.org/officeDocument/2006/relationships/slideLayout" Target="../slideLayouts/slideLayout51.xml"/><Relationship Id="rId6" Type="http://schemas.openxmlformats.org/officeDocument/2006/relationships/slideLayout" Target="../slideLayouts/slideLayout56.xml"/><Relationship Id="rId11" Type="http://schemas.openxmlformats.org/officeDocument/2006/relationships/slideLayout" Target="../slideLayouts/slideLayout61.xml"/><Relationship Id="rId5" Type="http://schemas.openxmlformats.org/officeDocument/2006/relationships/slideLayout" Target="../slideLayouts/slideLayout55.xml"/><Relationship Id="rId10" Type="http://schemas.openxmlformats.org/officeDocument/2006/relationships/slideLayout" Target="../slideLayouts/slideLayout60.xml"/><Relationship Id="rId4" Type="http://schemas.openxmlformats.org/officeDocument/2006/relationships/slideLayout" Target="../slideLayouts/slideLayout54.xml"/><Relationship Id="rId9" Type="http://schemas.openxmlformats.org/officeDocument/2006/relationships/slideLayout" Target="../slideLayouts/slideLayout59.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9.xml"/><Relationship Id="rId13" Type="http://schemas.openxmlformats.org/officeDocument/2006/relationships/image" Target="../media/image12.png"/><Relationship Id="rId3" Type="http://schemas.openxmlformats.org/officeDocument/2006/relationships/slideLayout" Target="../slideLayouts/slideLayout64.xml"/><Relationship Id="rId7" Type="http://schemas.openxmlformats.org/officeDocument/2006/relationships/slideLayout" Target="../slideLayouts/slideLayout68.xml"/><Relationship Id="rId12" Type="http://schemas.openxmlformats.org/officeDocument/2006/relationships/theme" Target="../theme/theme6.xml"/><Relationship Id="rId2" Type="http://schemas.openxmlformats.org/officeDocument/2006/relationships/slideLayout" Target="../slideLayouts/slideLayout63.xml"/><Relationship Id="rId1" Type="http://schemas.openxmlformats.org/officeDocument/2006/relationships/slideLayout" Target="../slideLayouts/slideLayout62.xml"/><Relationship Id="rId6" Type="http://schemas.openxmlformats.org/officeDocument/2006/relationships/slideLayout" Target="../slideLayouts/slideLayout67.xml"/><Relationship Id="rId11" Type="http://schemas.openxmlformats.org/officeDocument/2006/relationships/slideLayout" Target="../slideLayouts/slideLayout72.xml"/><Relationship Id="rId5" Type="http://schemas.openxmlformats.org/officeDocument/2006/relationships/slideLayout" Target="../slideLayouts/slideLayout66.xml"/><Relationship Id="rId10" Type="http://schemas.openxmlformats.org/officeDocument/2006/relationships/slideLayout" Target="../slideLayouts/slideLayout71.xml"/><Relationship Id="rId4" Type="http://schemas.openxmlformats.org/officeDocument/2006/relationships/slideLayout" Target="../slideLayouts/slideLayout65.xml"/><Relationship Id="rId9" Type="http://schemas.openxmlformats.org/officeDocument/2006/relationships/slideLayout" Target="../slideLayouts/slideLayout70.xml"/><Relationship Id="rId14" Type="http://schemas.openxmlformats.org/officeDocument/2006/relationships/image" Target="../media/image13.png"/></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80.xml"/><Relationship Id="rId13" Type="http://schemas.openxmlformats.org/officeDocument/2006/relationships/image" Target="../media/image14.png"/><Relationship Id="rId3" Type="http://schemas.openxmlformats.org/officeDocument/2006/relationships/slideLayout" Target="../slideLayouts/slideLayout75.xml"/><Relationship Id="rId7" Type="http://schemas.openxmlformats.org/officeDocument/2006/relationships/slideLayout" Target="../slideLayouts/slideLayout79.xml"/><Relationship Id="rId12" Type="http://schemas.openxmlformats.org/officeDocument/2006/relationships/theme" Target="../theme/theme7.xml"/><Relationship Id="rId2" Type="http://schemas.openxmlformats.org/officeDocument/2006/relationships/slideLayout" Target="../slideLayouts/slideLayout74.xml"/><Relationship Id="rId1" Type="http://schemas.openxmlformats.org/officeDocument/2006/relationships/slideLayout" Target="../slideLayouts/slideLayout73.xml"/><Relationship Id="rId6" Type="http://schemas.openxmlformats.org/officeDocument/2006/relationships/slideLayout" Target="../slideLayouts/slideLayout78.xml"/><Relationship Id="rId11" Type="http://schemas.openxmlformats.org/officeDocument/2006/relationships/slideLayout" Target="../slideLayouts/slideLayout83.xml"/><Relationship Id="rId5" Type="http://schemas.openxmlformats.org/officeDocument/2006/relationships/slideLayout" Target="../slideLayouts/slideLayout77.xml"/><Relationship Id="rId10" Type="http://schemas.openxmlformats.org/officeDocument/2006/relationships/slideLayout" Target="../slideLayouts/slideLayout82.xml"/><Relationship Id="rId4" Type="http://schemas.openxmlformats.org/officeDocument/2006/relationships/slideLayout" Target="../slideLayouts/slideLayout76.xml"/><Relationship Id="rId9" Type="http://schemas.openxmlformats.org/officeDocument/2006/relationships/slideLayout" Target="../slideLayouts/slideLayout81.xml"/><Relationship Id="rId14" Type="http://schemas.openxmlformats.org/officeDocument/2006/relationships/image" Target="../media/image15.jpeg"/></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91.xml"/><Relationship Id="rId3" Type="http://schemas.openxmlformats.org/officeDocument/2006/relationships/slideLayout" Target="../slideLayouts/slideLayout86.xml"/><Relationship Id="rId7" Type="http://schemas.openxmlformats.org/officeDocument/2006/relationships/slideLayout" Target="../slideLayouts/slideLayout90.xml"/><Relationship Id="rId12" Type="http://schemas.openxmlformats.org/officeDocument/2006/relationships/theme" Target="../theme/theme8.xml"/><Relationship Id="rId2" Type="http://schemas.openxmlformats.org/officeDocument/2006/relationships/slideLayout" Target="../slideLayouts/slideLayout85.xml"/><Relationship Id="rId1" Type="http://schemas.openxmlformats.org/officeDocument/2006/relationships/slideLayout" Target="../slideLayouts/slideLayout84.xml"/><Relationship Id="rId6" Type="http://schemas.openxmlformats.org/officeDocument/2006/relationships/slideLayout" Target="../slideLayouts/slideLayout89.xml"/><Relationship Id="rId11" Type="http://schemas.openxmlformats.org/officeDocument/2006/relationships/slideLayout" Target="../slideLayouts/slideLayout94.xml"/><Relationship Id="rId5" Type="http://schemas.openxmlformats.org/officeDocument/2006/relationships/slideLayout" Target="../slideLayouts/slideLayout88.xml"/><Relationship Id="rId10" Type="http://schemas.openxmlformats.org/officeDocument/2006/relationships/slideLayout" Target="../slideLayouts/slideLayout93.xml"/><Relationship Id="rId4" Type="http://schemas.openxmlformats.org/officeDocument/2006/relationships/slideLayout" Target="../slideLayouts/slideLayout87.xml"/><Relationship Id="rId9" Type="http://schemas.openxmlformats.org/officeDocument/2006/relationships/slideLayout" Target="../slideLayouts/slideLayout92.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02.xml"/><Relationship Id="rId3" Type="http://schemas.openxmlformats.org/officeDocument/2006/relationships/slideLayout" Target="../slideLayouts/slideLayout97.xml"/><Relationship Id="rId7" Type="http://schemas.openxmlformats.org/officeDocument/2006/relationships/slideLayout" Target="../slideLayouts/slideLayout101.xml"/><Relationship Id="rId12" Type="http://schemas.openxmlformats.org/officeDocument/2006/relationships/theme" Target="../theme/theme9.xml"/><Relationship Id="rId2" Type="http://schemas.openxmlformats.org/officeDocument/2006/relationships/slideLayout" Target="../slideLayouts/slideLayout96.xml"/><Relationship Id="rId1" Type="http://schemas.openxmlformats.org/officeDocument/2006/relationships/slideLayout" Target="../slideLayouts/slideLayout95.xml"/><Relationship Id="rId6" Type="http://schemas.openxmlformats.org/officeDocument/2006/relationships/slideLayout" Target="../slideLayouts/slideLayout100.xml"/><Relationship Id="rId11" Type="http://schemas.openxmlformats.org/officeDocument/2006/relationships/slideLayout" Target="../slideLayouts/slideLayout105.xml"/><Relationship Id="rId5" Type="http://schemas.openxmlformats.org/officeDocument/2006/relationships/slideLayout" Target="../slideLayouts/slideLayout99.xml"/><Relationship Id="rId10" Type="http://schemas.openxmlformats.org/officeDocument/2006/relationships/slideLayout" Target="../slideLayouts/slideLayout104.xml"/><Relationship Id="rId4" Type="http://schemas.openxmlformats.org/officeDocument/2006/relationships/slideLayout" Target="../slideLayouts/slideLayout98.xml"/><Relationship Id="rId9" Type="http://schemas.openxmlformats.org/officeDocument/2006/relationships/slideLayout" Target="../slideLayouts/slideLayout10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7" name="Group 6"/>
          <p:cNvGrpSpPr/>
          <p:nvPr/>
        </p:nvGrpSpPr>
        <p:grpSpPr>
          <a:xfrm>
            <a:off x="150812" y="0"/>
            <a:ext cx="2436813" cy="6858001"/>
            <a:chOff x="1320800" y="0"/>
            <a:chExt cx="2436813" cy="6858001"/>
          </a:xfrm>
        </p:grpSpPr>
        <p:sp>
          <p:nvSpPr>
            <p:cNvPr id="8" name="Freeform 6"/>
            <p:cNvSpPr/>
            <p:nvPr/>
          </p:nvSpPr>
          <p:spPr bwMode="auto">
            <a:xfrm>
              <a:off x="1627188" y="0"/>
              <a:ext cx="1122363" cy="5329238"/>
            </a:xfrm>
            <a:custGeom>
              <a:avLst/>
              <a:gdLst/>
              <a:ahLst/>
              <a:cxnLst/>
              <a:rect l="0" t="0" r="r" b="b"/>
              <a:pathLst>
                <a:path w="707" h="3357">
                  <a:moveTo>
                    <a:pt x="0" y="3330"/>
                  </a:moveTo>
                  <a:lnTo>
                    <a:pt x="156" y="3357"/>
                  </a:lnTo>
                  <a:lnTo>
                    <a:pt x="707" y="0"/>
                  </a:lnTo>
                  <a:lnTo>
                    <a:pt x="547" y="0"/>
                  </a:lnTo>
                  <a:lnTo>
                    <a:pt x="0" y="3330"/>
                  </a:lnTo>
                  <a:close/>
                </a:path>
              </a:pathLst>
            </a:custGeom>
            <a:solidFill>
              <a:schemeClr val="accent1"/>
            </a:solidFill>
            <a:ln>
              <a:noFill/>
            </a:ln>
          </p:spPr>
        </p:sp>
        <p:sp>
          <p:nvSpPr>
            <p:cNvPr id="9" name="Freeform 7"/>
            <p:cNvSpPr/>
            <p:nvPr/>
          </p:nvSpPr>
          <p:spPr bwMode="auto">
            <a:xfrm>
              <a:off x="1320800" y="0"/>
              <a:ext cx="1117600" cy="5276850"/>
            </a:xfrm>
            <a:custGeom>
              <a:avLst/>
              <a:gdLst/>
              <a:ahLst/>
              <a:cxnLst/>
              <a:rect l="0" t="0" r="r" b="b"/>
              <a:pathLst>
                <a:path w="704" h="3324">
                  <a:moveTo>
                    <a:pt x="704" y="0"/>
                  </a:moveTo>
                  <a:lnTo>
                    <a:pt x="545" y="0"/>
                  </a:lnTo>
                  <a:lnTo>
                    <a:pt x="0" y="3300"/>
                  </a:lnTo>
                  <a:lnTo>
                    <a:pt x="157" y="3324"/>
                  </a:lnTo>
                  <a:lnTo>
                    <a:pt x="704" y="0"/>
                  </a:lnTo>
                  <a:close/>
                </a:path>
              </a:pathLst>
            </a:custGeom>
            <a:solidFill>
              <a:schemeClr val="tx1">
                <a:lumMod val="65000"/>
                <a:lumOff val="35000"/>
              </a:schemeClr>
            </a:solidFill>
            <a:ln>
              <a:noFill/>
            </a:ln>
          </p:spPr>
        </p:sp>
        <p:sp>
          <p:nvSpPr>
            <p:cNvPr id="10" name="Freeform 8"/>
            <p:cNvSpPr/>
            <p:nvPr/>
          </p:nvSpPr>
          <p:spPr bwMode="auto">
            <a:xfrm>
              <a:off x="1320800" y="5238750"/>
              <a:ext cx="1228725" cy="1619250"/>
            </a:xfrm>
            <a:custGeom>
              <a:avLst/>
              <a:gdLst/>
              <a:ahLst/>
              <a:cxnLst/>
              <a:rect l="0" t="0" r="r" b="b"/>
              <a:pathLst>
                <a:path w="774" h="1020">
                  <a:moveTo>
                    <a:pt x="0" y="0"/>
                  </a:moveTo>
                  <a:lnTo>
                    <a:pt x="740" y="1020"/>
                  </a:lnTo>
                  <a:lnTo>
                    <a:pt x="774" y="1020"/>
                  </a:lnTo>
                  <a:lnTo>
                    <a:pt x="0" y="0"/>
                  </a:lnTo>
                  <a:close/>
                </a:path>
              </a:pathLst>
            </a:custGeom>
            <a:solidFill>
              <a:schemeClr val="tx1">
                <a:lumMod val="85000"/>
                <a:lumOff val="15000"/>
              </a:schemeClr>
            </a:solidFill>
            <a:ln>
              <a:noFill/>
            </a:ln>
          </p:spPr>
        </p:sp>
        <p:sp>
          <p:nvSpPr>
            <p:cNvPr id="11" name="Freeform 9"/>
            <p:cNvSpPr/>
            <p:nvPr/>
          </p:nvSpPr>
          <p:spPr bwMode="auto">
            <a:xfrm>
              <a:off x="1627188" y="5291138"/>
              <a:ext cx="1495425" cy="1566863"/>
            </a:xfrm>
            <a:custGeom>
              <a:avLst/>
              <a:gdLst/>
              <a:ahLst/>
              <a:cxnLst/>
              <a:rect l="0" t="0" r="r" b="b"/>
              <a:pathLst>
                <a:path w="942" h="987">
                  <a:moveTo>
                    <a:pt x="0" y="0"/>
                  </a:moveTo>
                  <a:lnTo>
                    <a:pt x="909" y="987"/>
                  </a:lnTo>
                  <a:lnTo>
                    <a:pt x="942" y="987"/>
                  </a:lnTo>
                  <a:lnTo>
                    <a:pt x="0" y="0"/>
                  </a:lnTo>
                  <a:close/>
                </a:path>
              </a:pathLst>
            </a:custGeom>
            <a:solidFill>
              <a:schemeClr val="accent1">
                <a:lumMod val="50000"/>
              </a:schemeClr>
            </a:solidFill>
            <a:ln>
              <a:noFill/>
            </a:ln>
          </p:spPr>
        </p:sp>
        <p:sp>
          <p:nvSpPr>
            <p:cNvPr id="12" name="Freeform 10"/>
            <p:cNvSpPr/>
            <p:nvPr/>
          </p:nvSpPr>
          <p:spPr bwMode="auto">
            <a:xfrm>
              <a:off x="1627188" y="5286375"/>
              <a:ext cx="2130425" cy="1571625"/>
            </a:xfrm>
            <a:custGeom>
              <a:avLst/>
              <a:gdLst/>
              <a:ahLst/>
              <a:cxnLst/>
              <a:rect l="0" t="0" r="r" b="b"/>
              <a:pathLst>
                <a:path w="1342" h="990">
                  <a:moveTo>
                    <a:pt x="0" y="3"/>
                  </a:moveTo>
                  <a:lnTo>
                    <a:pt x="942" y="990"/>
                  </a:lnTo>
                  <a:lnTo>
                    <a:pt x="1342" y="990"/>
                  </a:lnTo>
                  <a:lnTo>
                    <a:pt x="156" y="27"/>
                  </a:lnTo>
                  <a:lnTo>
                    <a:pt x="0" y="0"/>
                  </a:lnTo>
                  <a:lnTo>
                    <a:pt x="0" y="3"/>
                  </a:lnTo>
                  <a:close/>
                </a:path>
              </a:pathLst>
            </a:custGeom>
            <a:solidFill>
              <a:schemeClr val="accent1">
                <a:lumMod val="75000"/>
              </a:schemeClr>
            </a:solidFill>
            <a:ln>
              <a:noFill/>
            </a:ln>
          </p:spPr>
        </p:sp>
        <p:sp>
          <p:nvSpPr>
            <p:cNvPr id="13" name="Freeform 11"/>
            <p:cNvSpPr/>
            <p:nvPr/>
          </p:nvSpPr>
          <p:spPr bwMode="auto">
            <a:xfrm>
              <a:off x="1320800" y="5238750"/>
              <a:ext cx="1695450" cy="1619250"/>
            </a:xfrm>
            <a:custGeom>
              <a:avLst/>
              <a:gdLst/>
              <a:ahLst/>
              <a:cxnLst/>
              <a:rect l="0" t="0" r="r" b="b"/>
              <a:pathLst>
                <a:path w="1068" h="1020">
                  <a:moveTo>
                    <a:pt x="1068" y="1020"/>
                  </a:moveTo>
                  <a:lnTo>
                    <a:pt x="184" y="60"/>
                  </a:lnTo>
                  <a:lnTo>
                    <a:pt x="154" y="27"/>
                  </a:lnTo>
                  <a:lnTo>
                    <a:pt x="157" y="27"/>
                  </a:lnTo>
                  <a:lnTo>
                    <a:pt x="157" y="24"/>
                  </a:lnTo>
                  <a:lnTo>
                    <a:pt x="154" y="24"/>
                  </a:lnTo>
                  <a:lnTo>
                    <a:pt x="0" y="0"/>
                  </a:lnTo>
                  <a:lnTo>
                    <a:pt x="0" y="0"/>
                  </a:lnTo>
                  <a:lnTo>
                    <a:pt x="774" y="1020"/>
                  </a:lnTo>
                  <a:lnTo>
                    <a:pt x="1068" y="1020"/>
                  </a:lnTo>
                  <a:close/>
                </a:path>
              </a:pathLst>
            </a:custGeom>
            <a:solidFill>
              <a:schemeClr val="tx1">
                <a:lumMod val="75000"/>
                <a:lumOff val="25000"/>
              </a:schemeClr>
            </a:solidFill>
            <a:ln>
              <a:noFill/>
            </a:ln>
          </p:spPr>
        </p:sp>
      </p:grpSp>
      <p:sp>
        <p:nvSpPr>
          <p:cNvPr id="2" name="Title Placeholder 1"/>
          <p:cNvSpPr>
            <a:spLocks noGrp="1"/>
          </p:cNvSpPr>
          <p:nvPr>
            <p:ph type="title"/>
          </p:nvPr>
        </p:nvSpPr>
        <p:spPr>
          <a:xfrm>
            <a:off x="1484311" y="685800"/>
            <a:ext cx="10018713" cy="1752599"/>
          </a:xfrm>
          <a:prstGeom prst="rect">
            <a:avLst/>
          </a:prstGeom>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484310" y="2666999"/>
            <a:ext cx="10018713" cy="3124201"/>
          </a:xfrm>
          <a:prstGeom prst="rect">
            <a:avLst/>
          </a:prstGeom>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9732656" y="5883275"/>
            <a:ext cx="1143000"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74929172-4BF7-429F-BA25-7E9D1A4215EE}" type="datetimeFigureOut">
              <a:rPr lang="en-US" smtClean="0"/>
              <a:t>4/17/2024</a:t>
            </a:fld>
            <a:endParaRPr lang="en-US"/>
          </a:p>
        </p:txBody>
      </p:sp>
      <p:sp>
        <p:nvSpPr>
          <p:cNvPr id="5" name="Footer Placeholder 4"/>
          <p:cNvSpPr>
            <a:spLocks noGrp="1"/>
          </p:cNvSpPr>
          <p:nvPr>
            <p:ph type="ftr" sz="quarter" idx="3"/>
          </p:nvPr>
        </p:nvSpPr>
        <p:spPr>
          <a:xfrm>
            <a:off x="2572279" y="5883275"/>
            <a:ext cx="7084177" cy="365125"/>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a:p>
        </p:txBody>
      </p:sp>
      <p:sp>
        <p:nvSpPr>
          <p:cNvPr id="6" name="Slide Number Placeholder 5"/>
          <p:cNvSpPr>
            <a:spLocks noGrp="1"/>
          </p:cNvSpPr>
          <p:nvPr>
            <p:ph type="sldNum" sz="quarter" idx="4"/>
          </p:nvPr>
        </p:nvSpPr>
        <p:spPr>
          <a:xfrm>
            <a:off x="10951856" y="5883275"/>
            <a:ext cx="551167"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7966EA62-41C5-4F9A-A915-5B0BC739C923}" type="slidenum">
              <a:rPr lang="en-US" smtClean="0"/>
              <a:t>‹#›</a:t>
            </a:fld>
            <a:endParaRPr lang="en-US"/>
          </a:p>
        </p:txBody>
      </p:sp>
    </p:spTree>
    <p:extLst>
      <p:ext uri="{BB962C8B-B14F-4D97-AF65-F5344CB8AC3E}">
        <p14:creationId xmlns:p14="http://schemas.microsoft.com/office/powerpoint/2010/main" val="106598722"/>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 id="2147483692" r:id="rId14"/>
    <p:sldLayoutId id="2147483693" r:id="rId15"/>
    <p:sldLayoutId id="2147483694" r:id="rId16"/>
    <p:sldLayoutId id="2147483695" r:id="rId17"/>
  </p:sldLayoutIdLst>
  <p:txStyles>
    <p:titleStyle>
      <a:lvl1pPr algn="ctr" defTabSz="457200" rtl="0" eaLnBrk="1" latinLnBrk="0" hangingPunct="1">
        <a:spcBef>
          <a:spcPct val="0"/>
        </a:spcBef>
        <a:buNone/>
        <a:defRPr sz="40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95400" y="362303"/>
            <a:ext cx="9601200" cy="1069940"/>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295400" y="1828799"/>
            <a:ext cx="9601200" cy="43481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p:cNvSpPr>
            <a:spLocks noGrp="1"/>
          </p:cNvSpPr>
          <p:nvPr>
            <p:ph type="ftr" sz="quarter" idx="3"/>
          </p:nvPr>
        </p:nvSpPr>
        <p:spPr>
          <a:xfrm>
            <a:off x="609600" y="6385492"/>
            <a:ext cx="6099048" cy="228600"/>
          </a:xfrm>
          <a:prstGeom prst="rect">
            <a:avLst/>
          </a:prstGeom>
        </p:spPr>
        <p:txBody>
          <a:bodyPr vert="horz" lIns="91440" tIns="45720" rIns="91440" bIns="45720" rtlCol="0" anchor="ctr"/>
          <a:lstStyle>
            <a:lvl1pPr algn="l">
              <a:defRPr sz="1100">
                <a:solidFill>
                  <a:schemeClr val="accent1"/>
                </a:solidFill>
              </a:defRPr>
            </a:lvl1pPr>
          </a:lstStyle>
          <a:p>
            <a:r>
              <a:rPr lang="en-US"/>
              <a:t>Add a footer</a:t>
            </a:r>
            <a:endParaRPr lang="en-US" dirty="0"/>
          </a:p>
        </p:txBody>
      </p:sp>
      <p:sp>
        <p:nvSpPr>
          <p:cNvPr id="4" name="Date Placeholder 3"/>
          <p:cNvSpPr>
            <a:spLocks noGrp="1"/>
          </p:cNvSpPr>
          <p:nvPr>
            <p:ph type="dt" sz="half" idx="2"/>
          </p:nvPr>
        </p:nvSpPr>
        <p:spPr>
          <a:xfrm>
            <a:off x="9419253" y="6385492"/>
            <a:ext cx="982047" cy="228600"/>
          </a:xfrm>
          <a:prstGeom prst="rect">
            <a:avLst/>
          </a:prstGeom>
        </p:spPr>
        <p:txBody>
          <a:bodyPr vert="horz" lIns="91440" tIns="45720" rIns="91440" bIns="45720" rtlCol="0" anchor="ctr"/>
          <a:lstStyle>
            <a:lvl1pPr algn="r">
              <a:defRPr sz="1100">
                <a:solidFill>
                  <a:schemeClr val="accent1"/>
                </a:solidFill>
              </a:defRPr>
            </a:lvl1pPr>
          </a:lstStyle>
          <a:p>
            <a:fld id="{CC444FFE-4BDB-4301-83D8-FE8B25E7CF5A}" type="datetime1">
              <a:rPr lang="en-US" smtClean="0"/>
              <a:t>4/17/2024</a:t>
            </a:fld>
            <a:endParaRPr lang="en-US" dirty="0"/>
          </a:p>
        </p:txBody>
      </p:sp>
      <p:sp>
        <p:nvSpPr>
          <p:cNvPr id="6" name="Slide Number Placeholder 5"/>
          <p:cNvSpPr>
            <a:spLocks noGrp="1"/>
          </p:cNvSpPr>
          <p:nvPr>
            <p:ph type="sldNum" sz="quarter" idx="4"/>
          </p:nvPr>
        </p:nvSpPr>
        <p:spPr>
          <a:xfrm>
            <a:off x="10753532" y="6385492"/>
            <a:ext cx="828868" cy="228600"/>
          </a:xfrm>
          <a:prstGeom prst="rect">
            <a:avLst/>
          </a:prstGeom>
        </p:spPr>
        <p:txBody>
          <a:bodyPr vert="horz" lIns="91440" tIns="45720" rIns="91440" bIns="45720" rtlCol="0" anchor="ctr"/>
          <a:lstStyle>
            <a:lvl1pPr algn="r">
              <a:defRPr sz="1100">
                <a:solidFill>
                  <a:schemeClr val="accent1"/>
                </a:solidFill>
              </a:defRPr>
            </a:lvl1pPr>
          </a:lstStyle>
          <a:p>
            <a:fld id="{E31375A4-56A4-47D6-9801-1991572033F7}" type="slidenum">
              <a:rPr lang="en-US" smtClean="0"/>
              <a:pPr/>
              <a:t>‹#›</a:t>
            </a:fld>
            <a:endParaRPr lang="en-US" dirty="0"/>
          </a:p>
        </p:txBody>
      </p:sp>
    </p:spTree>
    <p:extLst>
      <p:ext uri="{BB962C8B-B14F-4D97-AF65-F5344CB8AC3E}">
        <p14:creationId xmlns:p14="http://schemas.microsoft.com/office/powerpoint/2010/main" val="4289786011"/>
      </p:ext>
    </p:extLst>
  </p:cSld>
  <p:clrMap bg1="dk1" tx1="lt1" bg2="dk2" tx2="lt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txStyles>
    <p:titleStyle>
      <a:lvl1pPr algn="l" defTabSz="914400" rtl="0" eaLnBrk="1" latinLnBrk="0" hangingPunct="1">
        <a:lnSpc>
          <a:spcPct val="90000"/>
        </a:lnSpc>
        <a:spcBef>
          <a:spcPct val="0"/>
        </a:spcBef>
        <a:buNone/>
        <a:defRPr sz="3200" kern="1200">
          <a:solidFill>
            <a:schemeClr val="accent1"/>
          </a:solidFill>
          <a:latin typeface="+mj-lt"/>
          <a:ea typeface="+mj-ea"/>
          <a:cs typeface="+mj-cs"/>
        </a:defRPr>
      </a:lvl1pPr>
    </p:titleStyle>
    <p:bodyStyle>
      <a:lvl1pPr marL="228600" indent="-228600" algn="l" defTabSz="914400" rtl="0" eaLnBrk="1" latinLnBrk="0" hangingPunct="1">
        <a:lnSpc>
          <a:spcPct val="90000"/>
        </a:lnSpc>
        <a:spcBef>
          <a:spcPts val="1800"/>
        </a:spcBef>
        <a:buClr>
          <a:schemeClr val="accent1"/>
        </a:buClr>
        <a:buFont typeface="Arial" pitchFamily="34" charset="0"/>
        <a:buChar char="•"/>
        <a:defRPr sz="2000" kern="1200">
          <a:solidFill>
            <a:schemeClr val="tx1"/>
          </a:solidFill>
          <a:latin typeface="+mn-lt"/>
          <a:ea typeface="+mn-ea"/>
          <a:cs typeface="+mn-cs"/>
        </a:defRPr>
      </a:lvl1pPr>
      <a:lvl2pPr marL="502920" indent="-228600" algn="l" defTabSz="914400" rtl="0" eaLnBrk="1" latinLnBrk="0" hangingPunct="1">
        <a:lnSpc>
          <a:spcPct val="90000"/>
        </a:lnSpc>
        <a:spcBef>
          <a:spcPts val="1200"/>
        </a:spcBef>
        <a:buClr>
          <a:schemeClr val="accent1"/>
        </a:buClr>
        <a:buFont typeface="Arial" pitchFamily="34" charset="0"/>
        <a:buChar char="•"/>
        <a:defRPr sz="1800" kern="1200">
          <a:solidFill>
            <a:schemeClr val="tx1"/>
          </a:solidFill>
          <a:latin typeface="+mn-lt"/>
          <a:ea typeface="+mn-ea"/>
          <a:cs typeface="+mn-cs"/>
        </a:defRPr>
      </a:lvl2pPr>
      <a:lvl3pPr marL="731520" indent="-182880" algn="l" defTabSz="914400" rtl="0" eaLnBrk="1" latinLnBrk="0" hangingPunct="1">
        <a:lnSpc>
          <a:spcPct val="90000"/>
        </a:lnSpc>
        <a:spcBef>
          <a:spcPts val="800"/>
        </a:spcBef>
        <a:buClr>
          <a:schemeClr val="accent1"/>
        </a:buClr>
        <a:buFont typeface="Arial" pitchFamily="34" charset="0"/>
        <a:buChar char="•"/>
        <a:defRPr sz="1600" kern="1200">
          <a:solidFill>
            <a:schemeClr val="tx1"/>
          </a:solidFill>
          <a:latin typeface="+mn-lt"/>
          <a:ea typeface="+mn-ea"/>
          <a:cs typeface="+mn-cs"/>
        </a:defRPr>
      </a:lvl3pPr>
      <a:lvl4pPr marL="960120" indent="-182880" algn="l" defTabSz="914400" rtl="0" eaLnBrk="1" latinLnBrk="0" hangingPunct="1">
        <a:lnSpc>
          <a:spcPct val="90000"/>
        </a:lnSpc>
        <a:spcBef>
          <a:spcPts val="800"/>
        </a:spcBef>
        <a:buClr>
          <a:schemeClr val="accent1"/>
        </a:buClr>
        <a:buFont typeface="Arial" pitchFamily="34" charset="0"/>
        <a:buChar char="•"/>
        <a:defRPr sz="1400" kern="1200">
          <a:solidFill>
            <a:schemeClr val="tx1"/>
          </a:solidFill>
          <a:latin typeface="+mn-lt"/>
          <a:ea typeface="+mn-ea"/>
          <a:cs typeface="+mn-cs"/>
        </a:defRPr>
      </a:lvl4pPr>
      <a:lvl5pPr marL="1188720" indent="-182880" algn="l" defTabSz="914400" rtl="0" eaLnBrk="1" latinLnBrk="0" hangingPunct="1">
        <a:lnSpc>
          <a:spcPct val="90000"/>
        </a:lnSpc>
        <a:spcBef>
          <a:spcPts val="800"/>
        </a:spcBef>
        <a:buClr>
          <a:schemeClr val="accent1"/>
        </a:buClr>
        <a:buFont typeface="Arial" pitchFamily="34" charset="0"/>
        <a:buChar char="•"/>
        <a:defRPr sz="1400" kern="1200">
          <a:solidFill>
            <a:schemeClr val="tx1"/>
          </a:solidFill>
          <a:latin typeface="+mn-lt"/>
          <a:ea typeface="+mn-ea"/>
          <a:cs typeface="+mn-cs"/>
        </a:defRPr>
      </a:lvl5pPr>
      <a:lvl6pPr marL="1371600" indent="-182880" algn="l" defTabSz="914400" rtl="0" eaLnBrk="1" latinLnBrk="0" hangingPunct="1">
        <a:lnSpc>
          <a:spcPct val="90000"/>
        </a:lnSpc>
        <a:spcBef>
          <a:spcPts val="800"/>
        </a:spcBef>
        <a:buClr>
          <a:schemeClr val="accent1"/>
        </a:buClr>
        <a:buFont typeface="Arial" pitchFamily="34" charset="0"/>
        <a:buChar char="•"/>
        <a:defRPr sz="1400" kern="1200">
          <a:solidFill>
            <a:schemeClr val="tx1"/>
          </a:solidFill>
          <a:latin typeface="+mn-lt"/>
          <a:ea typeface="+mn-ea"/>
          <a:cs typeface="+mn-cs"/>
        </a:defRPr>
      </a:lvl6pPr>
      <a:lvl7pPr marL="1600200" indent="-182880" algn="l" defTabSz="914400" rtl="0" eaLnBrk="1" latinLnBrk="0" hangingPunct="1">
        <a:lnSpc>
          <a:spcPct val="90000"/>
        </a:lnSpc>
        <a:spcBef>
          <a:spcPts val="800"/>
        </a:spcBef>
        <a:buClr>
          <a:schemeClr val="accent1"/>
        </a:buClr>
        <a:buFont typeface="Arial" pitchFamily="34" charset="0"/>
        <a:buChar char="•"/>
        <a:defRPr sz="1400" kern="1200">
          <a:solidFill>
            <a:schemeClr val="tx1"/>
          </a:solidFill>
          <a:latin typeface="+mn-lt"/>
          <a:ea typeface="+mn-ea"/>
          <a:cs typeface="+mn-cs"/>
        </a:defRPr>
      </a:lvl7pPr>
      <a:lvl8pPr marL="1828800" indent="-182880" algn="l" defTabSz="914400" rtl="0" eaLnBrk="1" latinLnBrk="0" hangingPunct="1">
        <a:lnSpc>
          <a:spcPct val="90000"/>
        </a:lnSpc>
        <a:spcBef>
          <a:spcPts val="800"/>
        </a:spcBef>
        <a:buClr>
          <a:schemeClr val="accent1"/>
        </a:buClr>
        <a:buFont typeface="Arial" pitchFamily="34" charset="0"/>
        <a:buChar char="•"/>
        <a:defRPr sz="1400" kern="1200">
          <a:solidFill>
            <a:schemeClr val="tx1"/>
          </a:solidFill>
          <a:latin typeface="+mn-lt"/>
          <a:ea typeface="+mn-ea"/>
          <a:cs typeface="+mn-cs"/>
        </a:defRPr>
      </a:lvl8pPr>
      <a:lvl9pPr marL="2057400" indent="-182880" algn="l" defTabSz="914400" rtl="0" eaLnBrk="1" latinLnBrk="0" hangingPunct="1">
        <a:lnSpc>
          <a:spcPct val="90000"/>
        </a:lnSpc>
        <a:spcBef>
          <a:spcPts val="800"/>
        </a:spcBef>
        <a:buClr>
          <a:schemeClr val="accent1"/>
        </a:buClr>
        <a:buFont typeface="Arial"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19201" y="431800"/>
            <a:ext cx="9753600" cy="1625600"/>
          </a:xfrm>
          <a:prstGeom prst="rect">
            <a:avLst/>
          </a:prstGeom>
        </p:spPr>
        <p:txBody>
          <a:bodyPr vert="horz" lIns="91440" tIns="45720" rIns="91440" bIns="45720" rtlCol="0" anchor="t">
            <a:noAutofit/>
          </a:bodyPr>
          <a:lstStyle/>
          <a:p>
            <a:r>
              <a:rPr lang="en-US"/>
              <a:t>Click to edit Master title style</a:t>
            </a:r>
            <a:endParaRPr lang="en-US" dirty="0"/>
          </a:p>
        </p:txBody>
      </p:sp>
      <p:sp>
        <p:nvSpPr>
          <p:cNvPr id="3" name="Text Placeholder 2"/>
          <p:cNvSpPr>
            <a:spLocks noGrp="1"/>
          </p:cNvSpPr>
          <p:nvPr>
            <p:ph type="body" idx="1"/>
          </p:nvPr>
        </p:nvSpPr>
        <p:spPr>
          <a:xfrm>
            <a:off x="1219201" y="2362200"/>
            <a:ext cx="9753600" cy="3708400"/>
          </a:xfrm>
          <a:prstGeom prst="rect">
            <a:avLst/>
          </a:prstGeom>
        </p:spPr>
        <p:txBody>
          <a:bodyPr vert="horz" lIns="91440" tIns="45720" rIns="91440" bIns="4572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dirty="0"/>
          </a:p>
        </p:txBody>
      </p:sp>
      <p:sp>
        <p:nvSpPr>
          <p:cNvPr id="5" name="Footer Placeholder 4"/>
          <p:cNvSpPr>
            <a:spLocks noGrp="1"/>
          </p:cNvSpPr>
          <p:nvPr>
            <p:ph type="ftr" sz="quarter" idx="3"/>
          </p:nvPr>
        </p:nvSpPr>
        <p:spPr>
          <a:xfrm rot="5400000">
            <a:off x="11186194" y="5413220"/>
            <a:ext cx="1298448" cy="219513"/>
          </a:xfrm>
          <a:prstGeom prst="rect">
            <a:avLst/>
          </a:prstGeom>
        </p:spPr>
        <p:txBody>
          <a:bodyPr vert="horz" lIns="91440" tIns="45720" rIns="91440" bIns="45720" rtlCol="0" anchor="ctr">
            <a:noAutofit/>
          </a:bodyPr>
          <a:lstStyle>
            <a:lvl1pPr algn="r">
              <a:defRPr sz="800" cap="all" baseline="0">
                <a:solidFill>
                  <a:schemeClr val="accent2">
                    <a:lumMod val="20000"/>
                    <a:lumOff val="80000"/>
                  </a:schemeClr>
                </a:solidFill>
              </a:defRPr>
            </a:lvl1pPr>
          </a:lstStyle>
          <a:p>
            <a:r>
              <a:rPr lang="en-US" dirty="0"/>
              <a:t>CLASSICAL LITERATURE</a:t>
            </a:r>
          </a:p>
        </p:txBody>
      </p:sp>
      <p:sp>
        <p:nvSpPr>
          <p:cNvPr id="6" name="Slide Number Placeholder 5"/>
          <p:cNvSpPr>
            <a:spLocks noGrp="1"/>
          </p:cNvSpPr>
          <p:nvPr>
            <p:ph type="sldNum" sz="quarter" idx="4"/>
          </p:nvPr>
        </p:nvSpPr>
        <p:spPr>
          <a:xfrm>
            <a:off x="11568585" y="6245352"/>
            <a:ext cx="548783" cy="457200"/>
          </a:xfrm>
          <a:prstGeom prst="rect">
            <a:avLst/>
          </a:prstGeom>
        </p:spPr>
        <p:txBody>
          <a:bodyPr vert="horz" lIns="0" tIns="0" rIns="0" bIns="0" rtlCol="0" anchor="ctr">
            <a:noAutofit/>
          </a:bodyPr>
          <a:lstStyle>
            <a:lvl1pPr algn="ctr">
              <a:defRPr sz="3000">
                <a:solidFill>
                  <a:schemeClr val="accent2">
                    <a:lumMod val="20000"/>
                    <a:lumOff val="80000"/>
                  </a:schemeClr>
                </a:solidFill>
                <a:latin typeface="+mj-lt"/>
              </a:defRPr>
            </a:lvl1pPr>
          </a:lstStyle>
          <a:p>
            <a:fld id="{DF28FB93-0A08-4E7D-8E63-9EFA29F1E093}" type="slidenum">
              <a:rPr lang="en-US" smtClean="0"/>
              <a:pPr/>
              <a:t>‹#›</a:t>
            </a:fld>
            <a:endParaRPr lang="en-US" dirty="0"/>
          </a:p>
        </p:txBody>
      </p:sp>
    </p:spTree>
    <p:extLst>
      <p:ext uri="{BB962C8B-B14F-4D97-AF65-F5344CB8AC3E}">
        <p14:creationId xmlns:p14="http://schemas.microsoft.com/office/powerpoint/2010/main" val="1036979322"/>
      </p:ext>
    </p:extLst>
  </p:cSld>
  <p:clrMap bg1="lt1" tx1="dk1" bg2="lt2" tx2="dk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 id="2147483816" r:id="rId12"/>
    <p:sldLayoutId id="2147483817" r:id="rId13"/>
    <p:sldLayoutId id="2147483818" r:id="rId14"/>
    <p:sldLayoutId id="2147483819" r:id="rId15"/>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dt="0"/>
  <p:txStyles>
    <p:titleStyle>
      <a:lvl1pPr algn="l" defTabSz="914400" rtl="0" eaLnBrk="1" latinLnBrk="0" hangingPunct="1">
        <a:spcBef>
          <a:spcPct val="0"/>
        </a:spcBef>
        <a:buNone/>
        <a:defRPr sz="4800" kern="1200" cap="all" spc="100" baseline="0">
          <a:solidFill>
            <a:schemeClr val="tx1">
              <a:lumMod val="50000"/>
            </a:schemeClr>
          </a:solidFill>
          <a:latin typeface="+mj-lt"/>
          <a:ea typeface="+mj-ea"/>
          <a:cs typeface="+mj-cs"/>
        </a:defRPr>
      </a:lvl1pPr>
    </p:titleStyle>
    <p:bodyStyle>
      <a:lvl1pPr marL="246888" indent="-246888" algn="l" defTabSz="914400" rtl="0" eaLnBrk="1" latinLnBrk="0" hangingPunct="1">
        <a:lnSpc>
          <a:spcPct val="90000"/>
        </a:lnSpc>
        <a:spcBef>
          <a:spcPts val="1800"/>
        </a:spcBef>
        <a:buClr>
          <a:schemeClr val="tx1">
            <a:lumMod val="50000"/>
          </a:schemeClr>
        </a:buClr>
        <a:buFont typeface="Arial" pitchFamily="34" charset="0"/>
        <a:buChar char="•"/>
        <a:defRPr sz="2400" b="0" i="0" kern="1200">
          <a:solidFill>
            <a:schemeClr val="tx1">
              <a:lumMod val="50000"/>
            </a:schemeClr>
          </a:solidFill>
          <a:latin typeface="+mn-lt"/>
          <a:ea typeface="+mn-ea"/>
          <a:cs typeface="Gill Sans Light" panose="020B0302020104020203" pitchFamily="34" charset="-79"/>
        </a:defRPr>
      </a:lvl1pPr>
      <a:lvl2pPr marL="548640" indent="-246888" algn="l" defTabSz="914400" rtl="0" eaLnBrk="1" latinLnBrk="0" hangingPunct="1">
        <a:lnSpc>
          <a:spcPct val="90000"/>
        </a:lnSpc>
        <a:spcBef>
          <a:spcPts val="800"/>
        </a:spcBef>
        <a:buClr>
          <a:schemeClr val="tx1">
            <a:lumMod val="50000"/>
          </a:schemeClr>
        </a:buClr>
        <a:buFont typeface="Arial" pitchFamily="34" charset="0"/>
        <a:buChar char="•"/>
        <a:defRPr sz="2000" b="0" i="0" kern="1200">
          <a:solidFill>
            <a:schemeClr val="tx1">
              <a:lumMod val="50000"/>
            </a:schemeClr>
          </a:solidFill>
          <a:latin typeface="+mn-lt"/>
          <a:ea typeface="+mn-ea"/>
          <a:cs typeface="Gill Sans Light" panose="020B0302020104020203" pitchFamily="34" charset="-79"/>
        </a:defRPr>
      </a:lvl2pPr>
      <a:lvl3pPr marL="850392" indent="-246888" algn="l" defTabSz="914400" rtl="0" eaLnBrk="1" latinLnBrk="0" hangingPunct="1">
        <a:lnSpc>
          <a:spcPct val="90000"/>
        </a:lnSpc>
        <a:spcBef>
          <a:spcPts val="800"/>
        </a:spcBef>
        <a:buClr>
          <a:schemeClr val="tx1">
            <a:lumMod val="50000"/>
          </a:schemeClr>
        </a:buClr>
        <a:buFont typeface="Arial" pitchFamily="34" charset="0"/>
        <a:buChar char="•"/>
        <a:defRPr sz="1800" b="0" i="0" kern="1200">
          <a:solidFill>
            <a:schemeClr val="tx1">
              <a:lumMod val="50000"/>
            </a:schemeClr>
          </a:solidFill>
          <a:latin typeface="+mn-lt"/>
          <a:ea typeface="+mn-ea"/>
          <a:cs typeface="Gill Sans Light" panose="020B0302020104020203" pitchFamily="34" charset="-79"/>
        </a:defRPr>
      </a:lvl3pPr>
      <a:lvl4pPr marL="1152144" indent="-246888" algn="l" defTabSz="914400" rtl="0" eaLnBrk="1" latinLnBrk="0" hangingPunct="1">
        <a:lnSpc>
          <a:spcPct val="90000"/>
        </a:lnSpc>
        <a:spcBef>
          <a:spcPts val="800"/>
        </a:spcBef>
        <a:buClr>
          <a:schemeClr val="tx1">
            <a:lumMod val="50000"/>
          </a:schemeClr>
        </a:buClr>
        <a:buFont typeface="Arial" pitchFamily="34" charset="0"/>
        <a:buChar char="•"/>
        <a:defRPr sz="1600" b="0" i="0" kern="1200">
          <a:solidFill>
            <a:schemeClr val="tx1">
              <a:lumMod val="50000"/>
            </a:schemeClr>
          </a:solidFill>
          <a:latin typeface="+mn-lt"/>
          <a:ea typeface="+mn-ea"/>
          <a:cs typeface="Gill Sans Light" panose="020B0302020104020203" pitchFamily="34" charset="-79"/>
        </a:defRPr>
      </a:lvl4pPr>
      <a:lvl5pPr marL="1453896" indent="-246888" algn="l" defTabSz="914400" rtl="0" eaLnBrk="1" latinLnBrk="0" hangingPunct="1">
        <a:lnSpc>
          <a:spcPct val="90000"/>
        </a:lnSpc>
        <a:spcBef>
          <a:spcPts val="800"/>
        </a:spcBef>
        <a:buClr>
          <a:schemeClr val="tx1">
            <a:lumMod val="50000"/>
          </a:schemeClr>
        </a:buClr>
        <a:buFont typeface="Arial" pitchFamily="34" charset="0"/>
        <a:buChar char="•"/>
        <a:defRPr sz="1600" b="0" i="0" kern="1200">
          <a:solidFill>
            <a:schemeClr val="tx1">
              <a:lumMod val="50000"/>
            </a:schemeClr>
          </a:solidFill>
          <a:latin typeface="+mn-lt"/>
          <a:ea typeface="+mn-ea"/>
          <a:cs typeface="Gill Sans Light" panose="020B0302020104020203" pitchFamily="34" charset="-79"/>
        </a:defRPr>
      </a:lvl5pPr>
      <a:lvl6pPr marL="1755648" indent="-246888" algn="l" defTabSz="914400" rtl="0" eaLnBrk="1" latinLnBrk="0" hangingPunct="1">
        <a:lnSpc>
          <a:spcPct val="90000"/>
        </a:lnSpc>
        <a:spcBef>
          <a:spcPts val="800"/>
        </a:spcBef>
        <a:buClr>
          <a:schemeClr val="tx1"/>
        </a:buClr>
        <a:buFont typeface="Arial" pitchFamily="34" charset="0"/>
        <a:buChar char="•"/>
        <a:defRPr sz="1600" kern="1200" baseline="0">
          <a:solidFill>
            <a:schemeClr val="tx1"/>
          </a:solidFill>
          <a:latin typeface="+mn-lt"/>
          <a:ea typeface="+mn-ea"/>
          <a:cs typeface="+mn-cs"/>
        </a:defRPr>
      </a:lvl6pPr>
      <a:lvl7pPr marL="2057400" indent="-246888" algn="l" defTabSz="914400" rtl="0" eaLnBrk="1" latinLnBrk="0" hangingPunct="1">
        <a:lnSpc>
          <a:spcPct val="90000"/>
        </a:lnSpc>
        <a:spcBef>
          <a:spcPts val="800"/>
        </a:spcBef>
        <a:buClr>
          <a:schemeClr val="tx1"/>
        </a:buClr>
        <a:buFont typeface="Arial" pitchFamily="34" charset="0"/>
        <a:buChar char="•"/>
        <a:defRPr sz="1600" kern="1200" baseline="0">
          <a:solidFill>
            <a:schemeClr val="tx1"/>
          </a:solidFill>
          <a:latin typeface="+mn-lt"/>
          <a:ea typeface="+mn-ea"/>
          <a:cs typeface="+mn-cs"/>
        </a:defRPr>
      </a:lvl7pPr>
      <a:lvl8pPr marL="2359152" indent="-246888" algn="l" defTabSz="914400" rtl="0" eaLnBrk="1" latinLnBrk="0" hangingPunct="1">
        <a:lnSpc>
          <a:spcPct val="90000"/>
        </a:lnSpc>
        <a:spcBef>
          <a:spcPts val="800"/>
        </a:spcBef>
        <a:buClr>
          <a:schemeClr val="tx1"/>
        </a:buClr>
        <a:buFont typeface="Arial" pitchFamily="34" charset="0"/>
        <a:buChar char="•"/>
        <a:defRPr sz="1600" kern="1200" baseline="0">
          <a:solidFill>
            <a:schemeClr val="tx1"/>
          </a:solidFill>
          <a:latin typeface="+mn-lt"/>
          <a:ea typeface="+mn-ea"/>
          <a:cs typeface="+mn-cs"/>
        </a:defRPr>
      </a:lvl8pPr>
      <a:lvl9pPr marL="2660904" indent="-246888" algn="l" defTabSz="914400" rtl="0" eaLnBrk="1" latinLnBrk="0" hangingPunct="1">
        <a:lnSpc>
          <a:spcPct val="90000"/>
        </a:lnSpc>
        <a:spcBef>
          <a:spcPts val="800"/>
        </a:spcBef>
        <a:buClr>
          <a:schemeClr val="tx1"/>
        </a:buClr>
        <a:buFont typeface="Arial" pitchFamily="34" charset="0"/>
        <a:buChar char="•"/>
        <a:defRPr sz="1600" kern="1200" baseline="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39">
          <p15:clr>
            <a:srgbClr val="F26B43"/>
          </p15:clr>
        </p15:guide>
      </p15:sldGuideLst>
    </p:ext>
  </p:extLst>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bwMode="invGray">
          <a:xfrm>
            <a:off x="0" y="6492239"/>
            <a:ext cx="12188825" cy="36576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838200" y="365126"/>
            <a:ext cx="10515600" cy="1145224"/>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3"/>
          <p:cNvSpPr>
            <a:spLocks noGrp="1"/>
          </p:cNvSpPr>
          <p:nvPr>
            <p:ph type="ftr" sz="quarter" idx="3"/>
          </p:nvPr>
        </p:nvSpPr>
        <p:spPr>
          <a:xfrm>
            <a:off x="381000" y="6549715"/>
            <a:ext cx="8442158" cy="229237"/>
          </a:xfrm>
          <a:prstGeom prst="rect">
            <a:avLst/>
          </a:prstGeom>
        </p:spPr>
        <p:txBody>
          <a:bodyPr vert="horz" lIns="91440" tIns="45720" rIns="91440" bIns="45720" rtlCol="0" anchor="ctr"/>
          <a:lstStyle>
            <a:lvl1pPr algn="l">
              <a:defRPr sz="1100">
                <a:solidFill>
                  <a:schemeClr val="bg1">
                    <a:lumMod val="40000"/>
                    <a:lumOff val="60000"/>
                  </a:schemeClr>
                </a:solidFill>
              </a:defRPr>
            </a:lvl1pPr>
          </a:lstStyle>
          <a:p>
            <a:endParaRPr lang="en-US" dirty="0"/>
          </a:p>
        </p:txBody>
      </p:sp>
      <p:sp>
        <p:nvSpPr>
          <p:cNvPr id="4" name="Date Placeholder 4"/>
          <p:cNvSpPr>
            <a:spLocks noGrp="1"/>
          </p:cNvSpPr>
          <p:nvPr>
            <p:ph type="dt" sz="half" idx="2"/>
          </p:nvPr>
        </p:nvSpPr>
        <p:spPr>
          <a:xfrm>
            <a:off x="9685939" y="6549715"/>
            <a:ext cx="1667860" cy="229237"/>
          </a:xfrm>
          <a:prstGeom prst="rect">
            <a:avLst/>
          </a:prstGeom>
        </p:spPr>
        <p:txBody>
          <a:bodyPr vert="horz" lIns="91440" tIns="45720" rIns="91440" bIns="45720" rtlCol="0" anchor="ctr"/>
          <a:lstStyle>
            <a:lvl1pPr algn="r">
              <a:defRPr sz="1100">
                <a:solidFill>
                  <a:schemeClr val="bg1">
                    <a:lumMod val="40000"/>
                    <a:lumOff val="60000"/>
                  </a:schemeClr>
                </a:solidFill>
              </a:defRPr>
            </a:lvl1pPr>
          </a:lstStyle>
          <a:p>
            <a:fld id="{B0FE2824-C2A0-4931-BB32-60B24BDBB3CC}" type="datetimeFigureOut">
              <a:rPr lang="en-US" smtClean="0"/>
              <a:pPr/>
              <a:t>4/17/2024</a:t>
            </a:fld>
            <a:endParaRPr lang="en-US"/>
          </a:p>
        </p:txBody>
      </p:sp>
      <p:sp>
        <p:nvSpPr>
          <p:cNvPr id="6" name="Slide Number Placeholder 5"/>
          <p:cNvSpPr>
            <a:spLocks noGrp="1"/>
          </p:cNvSpPr>
          <p:nvPr>
            <p:ph type="sldNum" sz="quarter" idx="4"/>
          </p:nvPr>
        </p:nvSpPr>
        <p:spPr>
          <a:xfrm>
            <a:off x="11353799" y="6549715"/>
            <a:ext cx="446361" cy="229237"/>
          </a:xfrm>
          <a:prstGeom prst="rect">
            <a:avLst/>
          </a:prstGeom>
        </p:spPr>
        <p:txBody>
          <a:bodyPr vert="horz" lIns="91440" tIns="45720" rIns="91440" bIns="45720" rtlCol="0" anchor="ctr"/>
          <a:lstStyle>
            <a:lvl1pPr algn="r">
              <a:defRPr sz="1100">
                <a:solidFill>
                  <a:schemeClr val="bg1">
                    <a:lumMod val="40000"/>
                    <a:lumOff val="60000"/>
                  </a:schemeClr>
                </a:solidFill>
              </a:defRPr>
            </a:lvl1pPr>
          </a:lstStyle>
          <a:p>
            <a:fld id="{B13333A4-2EF1-4B79-B68C-AB20E66B4822}" type="slidenum">
              <a:rPr lang="en-US" smtClean="0"/>
              <a:pPr/>
              <a:t>‹#›</a:t>
            </a:fld>
            <a:endParaRPr lang="en-US"/>
          </a:p>
        </p:txBody>
      </p:sp>
    </p:spTree>
    <p:extLst>
      <p:ext uri="{BB962C8B-B14F-4D97-AF65-F5344CB8AC3E}">
        <p14:creationId xmlns:p14="http://schemas.microsoft.com/office/powerpoint/2010/main" val="4183991447"/>
      </p:ext>
    </p:extLst>
  </p:cSld>
  <p:clrMap bg1="dk1" tx1="lt1" bg2="dk2" tx2="lt2" accent1="accent1" accent2="accent2" accent3="accent3" accent4="accent4" accent5="accent5" accent6="accent6" hlink="hlink" folHlink="folHlink"/>
  <p:sldLayoutIdLst>
    <p:sldLayoutId id="2147483821" r:id="rId1"/>
    <p:sldLayoutId id="2147483822" r:id="rId2"/>
    <p:sldLayoutId id="2147483823" r:id="rId3"/>
    <p:sldLayoutId id="2147483824" r:id="rId4"/>
    <p:sldLayoutId id="2147483825" r:id="rId5"/>
    <p:sldLayoutId id="2147483826" r:id="rId6"/>
    <p:sldLayoutId id="2147483827" r:id="rId7"/>
    <p:sldLayoutId id="2147483828" r:id="rId8"/>
    <p:sldLayoutId id="2147483829" r:id="rId9"/>
    <p:sldLayoutId id="2147483830" r:id="rId10"/>
    <p:sldLayoutId id="2147483831"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3400" kern="1200">
          <a:solidFill>
            <a:schemeClr val="accent1"/>
          </a:solidFill>
          <a:latin typeface="+mj-lt"/>
          <a:ea typeface="+mj-ea"/>
          <a:cs typeface="+mj-cs"/>
        </a:defRPr>
      </a:lvl1pPr>
    </p:titleStyle>
    <p:bodyStyle>
      <a:lvl1pPr marL="228600" indent="-228600" algn="l" defTabSz="914400" rtl="0" eaLnBrk="1" latinLnBrk="0" hangingPunct="1">
        <a:lnSpc>
          <a:spcPct val="90000"/>
        </a:lnSpc>
        <a:spcBef>
          <a:spcPts val="1800"/>
        </a:spcBef>
        <a:buClr>
          <a:schemeClr val="accent1"/>
        </a:buClr>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90000"/>
        </a:lnSpc>
        <a:spcBef>
          <a:spcPts val="1000"/>
        </a:spcBef>
        <a:buClr>
          <a:schemeClr val="accent1"/>
        </a:buClr>
        <a:buFont typeface="Arial" panose="020B0604020202020204" pitchFamily="34" charset="0"/>
        <a:buChar char="•"/>
        <a:defRPr sz="1800" kern="1200">
          <a:solidFill>
            <a:schemeClr val="tx1"/>
          </a:solidFill>
          <a:latin typeface="+mn-lt"/>
          <a:ea typeface="+mn-ea"/>
          <a:cs typeface="+mn-cs"/>
        </a:defRPr>
      </a:lvl2pPr>
      <a:lvl3pPr marL="685800" indent="-182880" algn="l" defTabSz="914400" rtl="0" eaLnBrk="1" latinLnBrk="0" hangingPunct="1">
        <a:lnSpc>
          <a:spcPct val="90000"/>
        </a:lnSpc>
        <a:spcBef>
          <a:spcPts val="800"/>
        </a:spcBef>
        <a:buClr>
          <a:schemeClr val="accent1"/>
        </a:buClr>
        <a:buFont typeface="Arial" panose="020B0604020202020204" pitchFamily="34" charset="0"/>
        <a:buChar char="•"/>
        <a:defRPr sz="1600" kern="1200">
          <a:solidFill>
            <a:schemeClr val="tx1"/>
          </a:solidFill>
          <a:latin typeface="+mn-lt"/>
          <a:ea typeface="+mn-ea"/>
          <a:cs typeface="+mn-cs"/>
        </a:defRPr>
      </a:lvl3pPr>
      <a:lvl4pPr marL="914400" indent="-182880" algn="l" defTabSz="914400" rtl="0" eaLnBrk="1" latinLnBrk="0" hangingPunct="1">
        <a:lnSpc>
          <a:spcPct val="90000"/>
        </a:lnSpc>
        <a:spcBef>
          <a:spcPts val="800"/>
        </a:spcBef>
        <a:buClr>
          <a:schemeClr val="accent1"/>
        </a:buClr>
        <a:buFont typeface="Arial" panose="020B0604020202020204" pitchFamily="34" charset="0"/>
        <a:buChar char="•"/>
        <a:defRPr sz="1400" kern="1200">
          <a:solidFill>
            <a:schemeClr val="tx1"/>
          </a:solidFill>
          <a:latin typeface="+mn-lt"/>
          <a:ea typeface="+mn-ea"/>
          <a:cs typeface="+mn-cs"/>
        </a:defRPr>
      </a:lvl4pPr>
      <a:lvl5pPr marL="1143000" indent="-182880" algn="l" defTabSz="914400" rtl="0" eaLnBrk="1" latinLnBrk="0" hangingPunct="1">
        <a:lnSpc>
          <a:spcPct val="90000"/>
        </a:lnSpc>
        <a:spcBef>
          <a:spcPts val="800"/>
        </a:spcBef>
        <a:buClr>
          <a:schemeClr val="accent1"/>
        </a:buClr>
        <a:buFont typeface="Arial" panose="020B0604020202020204" pitchFamily="34" charset="0"/>
        <a:buChar char="•"/>
        <a:defRPr sz="1400" kern="1200">
          <a:solidFill>
            <a:schemeClr val="tx1"/>
          </a:solidFill>
          <a:latin typeface="+mn-lt"/>
          <a:ea typeface="+mn-ea"/>
          <a:cs typeface="+mn-cs"/>
        </a:defRPr>
      </a:lvl5pPr>
      <a:lvl6pPr marL="1371600" indent="-182880" algn="l" defTabSz="914400" rtl="0" eaLnBrk="1" latinLnBrk="0" hangingPunct="1">
        <a:lnSpc>
          <a:spcPct val="90000"/>
        </a:lnSpc>
        <a:spcBef>
          <a:spcPts val="800"/>
        </a:spcBef>
        <a:buClr>
          <a:schemeClr val="accent1"/>
        </a:buClr>
        <a:buFont typeface="Arial" panose="020B0604020202020204" pitchFamily="34" charset="0"/>
        <a:buChar char="•"/>
        <a:defRPr sz="1400" kern="1200">
          <a:solidFill>
            <a:schemeClr val="tx1"/>
          </a:solidFill>
          <a:latin typeface="+mn-lt"/>
          <a:ea typeface="+mn-ea"/>
          <a:cs typeface="+mn-cs"/>
        </a:defRPr>
      </a:lvl6pPr>
      <a:lvl7pPr marL="1600200" indent="-182880" algn="l" defTabSz="914400" rtl="0" eaLnBrk="1" latinLnBrk="0" hangingPunct="1">
        <a:lnSpc>
          <a:spcPct val="90000"/>
        </a:lnSpc>
        <a:spcBef>
          <a:spcPts val="800"/>
        </a:spcBef>
        <a:buClr>
          <a:schemeClr val="accent1"/>
        </a:buClr>
        <a:buFont typeface="Arial" panose="020B0604020202020204" pitchFamily="34" charset="0"/>
        <a:buChar char="•"/>
        <a:defRPr sz="1400" kern="1200">
          <a:solidFill>
            <a:schemeClr val="tx1"/>
          </a:solidFill>
          <a:latin typeface="+mn-lt"/>
          <a:ea typeface="+mn-ea"/>
          <a:cs typeface="+mn-cs"/>
        </a:defRPr>
      </a:lvl7pPr>
      <a:lvl8pPr marL="1828800" indent="-182880" algn="l" defTabSz="914400" rtl="0" eaLnBrk="1" latinLnBrk="0" hangingPunct="1">
        <a:lnSpc>
          <a:spcPct val="90000"/>
        </a:lnSpc>
        <a:spcBef>
          <a:spcPts val="800"/>
        </a:spcBef>
        <a:buClr>
          <a:schemeClr val="accent1"/>
        </a:buClr>
        <a:buFont typeface="Arial" panose="020B0604020202020204" pitchFamily="34" charset="0"/>
        <a:buChar char="•"/>
        <a:defRPr sz="1400" kern="1200">
          <a:solidFill>
            <a:schemeClr val="tx1"/>
          </a:solidFill>
          <a:latin typeface="+mn-lt"/>
          <a:ea typeface="+mn-ea"/>
          <a:cs typeface="+mn-cs"/>
        </a:defRPr>
      </a:lvl8pPr>
      <a:lvl9pPr marL="2057400" indent="-182880" algn="l" defTabSz="914400" rtl="0" eaLnBrk="1" latinLnBrk="0" hangingPunct="1">
        <a:lnSpc>
          <a:spcPct val="90000"/>
        </a:lnSpc>
        <a:spcBef>
          <a:spcPts val="800"/>
        </a:spcBef>
        <a:buClr>
          <a:schemeClr val="accent1"/>
        </a:buClr>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40">
          <p15:clr>
            <a:srgbClr val="F26B43"/>
          </p15:clr>
        </p15:guide>
        <p15:guide id="2" orient="horz" pos="2160">
          <p15:clr>
            <a:srgbClr val="F26B43"/>
          </p15:clr>
        </p15:guide>
      </p15:sldGuideLst>
    </p:ext>
  </p:extLst>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524000" y="457200"/>
            <a:ext cx="9144000" cy="1143000"/>
          </a:xfrm>
          <a:prstGeom prst="rect">
            <a:avLst/>
          </a:prstGeom>
        </p:spPr>
        <p:txBody>
          <a:bodyPr vert="horz" lIns="91440" tIns="45720" rIns="91440" bIns="45720" rtlCol="0" anchor="b">
            <a:normAutofit/>
          </a:bodyPr>
          <a:lstStyle/>
          <a:p>
            <a:r>
              <a:rPr lang="en-US"/>
              <a:t>Click to edit Master title style</a:t>
            </a:r>
            <a:endParaRPr/>
          </a:p>
        </p:txBody>
      </p:sp>
      <p:sp>
        <p:nvSpPr>
          <p:cNvPr id="3" name="Text Placeholder 2"/>
          <p:cNvSpPr>
            <a:spLocks noGrp="1"/>
          </p:cNvSpPr>
          <p:nvPr>
            <p:ph type="body" idx="1"/>
          </p:nvPr>
        </p:nvSpPr>
        <p:spPr>
          <a:xfrm>
            <a:off x="1524000" y="1828800"/>
            <a:ext cx="9144000" cy="42672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Footer Placeholder 4"/>
          <p:cNvSpPr>
            <a:spLocks noGrp="1"/>
          </p:cNvSpPr>
          <p:nvPr>
            <p:ph type="ftr" sz="quarter" idx="3"/>
          </p:nvPr>
        </p:nvSpPr>
        <p:spPr>
          <a:xfrm>
            <a:off x="1524000" y="6362700"/>
            <a:ext cx="6881553" cy="257176"/>
          </a:xfrm>
          <a:prstGeom prst="rect">
            <a:avLst/>
          </a:prstGeom>
        </p:spPr>
        <p:txBody>
          <a:bodyPr vert="horz" lIns="91440" tIns="45720" rIns="91440" bIns="45720" rtlCol="0" anchor="ctr"/>
          <a:lstStyle>
            <a:lvl1pPr algn="l">
              <a:defRPr sz="1100">
                <a:solidFill>
                  <a:schemeClr val="tx1">
                    <a:lumMod val="85000"/>
                  </a:schemeClr>
                </a:solidFill>
              </a:defRPr>
            </a:lvl1pPr>
          </a:lstStyle>
          <a:p>
            <a:endParaRPr lang="en-US" dirty="0"/>
          </a:p>
        </p:txBody>
      </p:sp>
      <p:sp>
        <p:nvSpPr>
          <p:cNvPr id="4" name="Date Placeholder 3"/>
          <p:cNvSpPr>
            <a:spLocks noGrp="1"/>
          </p:cNvSpPr>
          <p:nvPr>
            <p:ph type="dt" sz="half" idx="2"/>
          </p:nvPr>
        </p:nvSpPr>
        <p:spPr>
          <a:xfrm>
            <a:off x="8610600" y="6362700"/>
            <a:ext cx="990600" cy="257176"/>
          </a:xfrm>
          <a:prstGeom prst="rect">
            <a:avLst/>
          </a:prstGeom>
        </p:spPr>
        <p:txBody>
          <a:bodyPr vert="horz" lIns="91440" tIns="45720" rIns="91440" bIns="45720" rtlCol="0" anchor="ctr"/>
          <a:lstStyle>
            <a:lvl1pPr algn="r">
              <a:defRPr sz="1100">
                <a:solidFill>
                  <a:schemeClr val="tx1">
                    <a:lumMod val="85000"/>
                  </a:schemeClr>
                </a:solidFill>
              </a:defRPr>
            </a:lvl1pPr>
          </a:lstStyle>
          <a:p>
            <a:fld id="{37CC0096-1860-4642-9CD2-0079EA5E7CD1}" type="datetimeFigureOut">
              <a:rPr lang="en-US" smtClean="0"/>
              <a:pPr/>
              <a:t>4/17/2024</a:t>
            </a:fld>
            <a:endParaRPr lang="en-US"/>
          </a:p>
        </p:txBody>
      </p:sp>
      <p:sp>
        <p:nvSpPr>
          <p:cNvPr id="6" name="Slide Number Placeholder 5"/>
          <p:cNvSpPr>
            <a:spLocks noGrp="1"/>
          </p:cNvSpPr>
          <p:nvPr>
            <p:ph type="sldNum" sz="quarter" idx="4"/>
          </p:nvPr>
        </p:nvSpPr>
        <p:spPr>
          <a:xfrm>
            <a:off x="9829800" y="6362700"/>
            <a:ext cx="838200" cy="257176"/>
          </a:xfrm>
          <a:prstGeom prst="rect">
            <a:avLst/>
          </a:prstGeom>
        </p:spPr>
        <p:txBody>
          <a:bodyPr vert="horz" lIns="91440" tIns="45720" rIns="91440" bIns="45720" rtlCol="0" anchor="ctr"/>
          <a:lstStyle>
            <a:lvl1pPr algn="r">
              <a:defRPr sz="1100">
                <a:solidFill>
                  <a:schemeClr val="tx1">
                    <a:lumMod val="85000"/>
                  </a:schemeClr>
                </a:solidFill>
              </a:defRPr>
            </a:lvl1pPr>
          </a:lstStyle>
          <a:p>
            <a:fld id="{E31375A4-56A4-47D6-9801-1991572033F7}" type="slidenum">
              <a:rPr lang="en-US" smtClean="0"/>
              <a:pPr/>
              <a:t>‹#›</a:t>
            </a:fld>
            <a:endParaRPr lang="en-US"/>
          </a:p>
        </p:txBody>
      </p:sp>
    </p:spTree>
    <p:extLst>
      <p:ext uri="{BB962C8B-B14F-4D97-AF65-F5344CB8AC3E}">
        <p14:creationId xmlns:p14="http://schemas.microsoft.com/office/powerpoint/2010/main" val="1998116121"/>
      </p:ext>
    </p:extLst>
  </p:cSld>
  <p:clrMap bg1="dk1" tx1="lt1" bg2="dk2" tx2="lt2" accent1="accent1" accent2="accent2" accent3="accent3" accent4="accent4" accent5="accent5" accent6="accent6" hlink="hlink" folHlink="folHlink"/>
  <p:sldLayoutIdLst>
    <p:sldLayoutId id="2147483833" r:id="rId1"/>
    <p:sldLayoutId id="2147483834" r:id="rId2"/>
    <p:sldLayoutId id="2147483835" r:id="rId3"/>
    <p:sldLayoutId id="2147483836" r:id="rId4"/>
    <p:sldLayoutId id="2147483837" r:id="rId5"/>
    <p:sldLayoutId id="2147483838" r:id="rId6"/>
    <p:sldLayoutId id="2147483839" r:id="rId7"/>
    <p:sldLayoutId id="2147483840" r:id="rId8"/>
    <p:sldLayoutId id="2147483841" r:id="rId9"/>
    <p:sldLayoutId id="2147483842" r:id="rId10"/>
    <p:sldLayoutId id="2147483843" r:id="rId11"/>
  </p:sldLayoutIdLst>
  <p:txStyles>
    <p:titleStyle>
      <a:lvl1pPr algn="l" defTabSz="914400" rtl="0" eaLnBrk="1" latinLnBrk="0" hangingPunct="1">
        <a:lnSpc>
          <a:spcPct val="90000"/>
        </a:lnSpc>
        <a:spcBef>
          <a:spcPct val="0"/>
        </a:spcBef>
        <a:buNone/>
        <a:defRPr sz="3400" kern="1200">
          <a:solidFill>
            <a:schemeClr val="accent1"/>
          </a:solidFill>
          <a:latin typeface="+mj-lt"/>
          <a:ea typeface="+mj-ea"/>
          <a:cs typeface="+mj-cs"/>
        </a:defRPr>
      </a:lvl1pPr>
    </p:titleStyle>
    <p:bodyStyle>
      <a:lvl1pPr marL="228600" indent="-228600" algn="l" defTabSz="914400" rtl="0" eaLnBrk="1" latinLnBrk="0" hangingPunct="1">
        <a:lnSpc>
          <a:spcPct val="90000"/>
        </a:lnSpc>
        <a:spcBef>
          <a:spcPts val="1800"/>
        </a:spcBef>
        <a:buClr>
          <a:schemeClr val="accent1"/>
        </a:buClr>
        <a:buFont typeface="Arial" pitchFamily="34" charset="0"/>
        <a:buChar char="•"/>
        <a:defRPr sz="2000" kern="1200">
          <a:solidFill>
            <a:schemeClr val="tx1">
              <a:lumMod val="85000"/>
            </a:schemeClr>
          </a:solidFill>
          <a:latin typeface="+mn-lt"/>
          <a:ea typeface="+mn-ea"/>
          <a:cs typeface="+mn-cs"/>
        </a:defRPr>
      </a:lvl1pPr>
      <a:lvl2pPr marL="594360" indent="-228600" algn="l" defTabSz="914400" rtl="0" eaLnBrk="1" latinLnBrk="0" hangingPunct="1">
        <a:lnSpc>
          <a:spcPct val="90000"/>
        </a:lnSpc>
        <a:spcBef>
          <a:spcPts val="1000"/>
        </a:spcBef>
        <a:buClr>
          <a:schemeClr val="accent1"/>
        </a:buClr>
        <a:buFont typeface="Arial" pitchFamily="34" charset="0"/>
        <a:buChar char="•"/>
        <a:defRPr sz="1800" kern="1200">
          <a:solidFill>
            <a:schemeClr val="tx1">
              <a:lumMod val="85000"/>
            </a:schemeClr>
          </a:solidFill>
          <a:latin typeface="+mn-lt"/>
          <a:ea typeface="+mn-ea"/>
          <a:cs typeface="+mn-cs"/>
        </a:defRPr>
      </a:lvl2pPr>
      <a:lvl3pPr marL="914400" indent="-228600" algn="l" defTabSz="914400" rtl="0" eaLnBrk="1" latinLnBrk="0" hangingPunct="1">
        <a:lnSpc>
          <a:spcPct val="90000"/>
        </a:lnSpc>
        <a:spcBef>
          <a:spcPts val="800"/>
        </a:spcBef>
        <a:buClr>
          <a:schemeClr val="accent1"/>
        </a:buClr>
        <a:buFont typeface="Arial" pitchFamily="34" charset="0"/>
        <a:buChar char="•"/>
        <a:defRPr sz="1600" kern="1200">
          <a:solidFill>
            <a:schemeClr val="tx1">
              <a:lumMod val="85000"/>
            </a:schemeClr>
          </a:solidFill>
          <a:latin typeface="+mn-lt"/>
          <a:ea typeface="+mn-ea"/>
          <a:cs typeface="+mn-cs"/>
        </a:defRPr>
      </a:lvl3pPr>
      <a:lvl4pPr marL="1234440" indent="-228600" algn="l" defTabSz="914400" rtl="0" eaLnBrk="1" latinLnBrk="0" hangingPunct="1">
        <a:lnSpc>
          <a:spcPct val="90000"/>
        </a:lnSpc>
        <a:spcBef>
          <a:spcPts val="800"/>
        </a:spcBef>
        <a:buClr>
          <a:schemeClr val="accent1"/>
        </a:buClr>
        <a:buFont typeface="Arial" pitchFamily="34" charset="0"/>
        <a:buChar char="•"/>
        <a:defRPr sz="1400" kern="1200">
          <a:solidFill>
            <a:schemeClr val="tx1">
              <a:lumMod val="85000"/>
            </a:schemeClr>
          </a:solidFill>
          <a:latin typeface="+mn-lt"/>
          <a:ea typeface="+mn-ea"/>
          <a:cs typeface="+mn-cs"/>
        </a:defRPr>
      </a:lvl4pPr>
      <a:lvl5pPr marL="1508760" indent="-228600" algn="l" defTabSz="914400" rtl="0" eaLnBrk="1" latinLnBrk="0" hangingPunct="1">
        <a:lnSpc>
          <a:spcPct val="90000"/>
        </a:lnSpc>
        <a:spcBef>
          <a:spcPts val="800"/>
        </a:spcBef>
        <a:buClr>
          <a:schemeClr val="accent1"/>
        </a:buClr>
        <a:buFont typeface="Arial" pitchFamily="34" charset="0"/>
        <a:buChar char="•"/>
        <a:defRPr sz="1400" kern="1200">
          <a:solidFill>
            <a:schemeClr val="tx1">
              <a:lumMod val="85000"/>
            </a:schemeClr>
          </a:solidFill>
          <a:latin typeface="+mn-lt"/>
          <a:ea typeface="+mn-ea"/>
          <a:cs typeface="+mn-cs"/>
        </a:defRPr>
      </a:lvl5pPr>
      <a:lvl6pPr marL="1783080" indent="-228600" algn="l" defTabSz="914400" rtl="0" eaLnBrk="1" latinLnBrk="0" hangingPunct="1">
        <a:lnSpc>
          <a:spcPct val="90000"/>
        </a:lnSpc>
        <a:spcBef>
          <a:spcPts val="800"/>
        </a:spcBef>
        <a:buClr>
          <a:schemeClr val="accent1"/>
        </a:buClr>
        <a:buFont typeface="Arial" pitchFamily="34" charset="0"/>
        <a:buChar char="•"/>
        <a:defRPr sz="1400" kern="1200">
          <a:solidFill>
            <a:schemeClr val="tx1"/>
          </a:solidFill>
          <a:latin typeface="+mn-lt"/>
          <a:ea typeface="+mn-ea"/>
          <a:cs typeface="+mn-cs"/>
        </a:defRPr>
      </a:lvl6pPr>
      <a:lvl7pPr marL="2057400" indent="-228600" algn="l" defTabSz="914400" rtl="0" eaLnBrk="1" latinLnBrk="0" hangingPunct="1">
        <a:lnSpc>
          <a:spcPct val="90000"/>
        </a:lnSpc>
        <a:spcBef>
          <a:spcPts val="800"/>
        </a:spcBef>
        <a:buClr>
          <a:schemeClr val="accent1"/>
        </a:buClr>
        <a:buFont typeface="Arial" pitchFamily="34" charset="0"/>
        <a:buChar char="•"/>
        <a:defRPr sz="1400" kern="1200">
          <a:solidFill>
            <a:schemeClr val="tx1"/>
          </a:solidFill>
          <a:latin typeface="+mn-lt"/>
          <a:ea typeface="+mn-ea"/>
          <a:cs typeface="+mn-cs"/>
        </a:defRPr>
      </a:lvl7pPr>
      <a:lvl8pPr marL="2331720" indent="-228600" algn="l" defTabSz="914400" rtl="0" eaLnBrk="1" latinLnBrk="0" hangingPunct="1">
        <a:lnSpc>
          <a:spcPct val="90000"/>
        </a:lnSpc>
        <a:spcBef>
          <a:spcPts val="800"/>
        </a:spcBef>
        <a:buClr>
          <a:schemeClr val="accent1"/>
        </a:buClr>
        <a:buFont typeface="Arial" pitchFamily="34" charset="0"/>
        <a:buChar char="•"/>
        <a:defRPr sz="1400" kern="1200">
          <a:solidFill>
            <a:schemeClr val="tx1"/>
          </a:solidFill>
          <a:latin typeface="+mn-lt"/>
          <a:ea typeface="+mn-ea"/>
          <a:cs typeface="+mn-cs"/>
        </a:defRPr>
      </a:lvl8pPr>
      <a:lvl9pPr marL="2606040" indent="-228600" algn="l" defTabSz="914400" rtl="0" eaLnBrk="1" latinLnBrk="0" hangingPunct="1">
        <a:lnSpc>
          <a:spcPct val="90000"/>
        </a:lnSpc>
        <a:spcBef>
          <a:spcPts val="800"/>
        </a:spcBef>
        <a:buClr>
          <a:schemeClr val="accent1"/>
        </a:buClr>
        <a:buFont typeface="Arial" pitchFamily="34" charset="0"/>
        <a:buChar char="•"/>
        <a:defRPr sz="14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D9D9D9"/>
            </a:gs>
            <a:gs pos="100000">
              <a:schemeClr val="bg1"/>
            </a:gs>
          </a:gsLst>
          <a:lin ang="16200000" scaled="1"/>
          <a:tileRect/>
        </a:gradFill>
        <a:effectLst/>
      </p:bgPr>
    </p:bg>
    <p:spTree>
      <p:nvGrpSpPr>
        <p:cNvPr id="1" name=""/>
        <p:cNvGrpSpPr/>
        <p:nvPr/>
      </p:nvGrpSpPr>
      <p:grpSpPr>
        <a:xfrm>
          <a:off x="0" y="0"/>
          <a:ext cx="0" cy="0"/>
          <a:chOff x="0" y="0"/>
          <a:chExt cx="0" cy="0"/>
        </a:xfrm>
      </p:grpSpPr>
      <p:sp>
        <p:nvSpPr>
          <p:cNvPr id="7" name="red bar" descr="Red bar"/>
          <p:cNvSpPr/>
          <p:nvPr/>
        </p:nvSpPr>
        <p:spPr>
          <a:xfrm>
            <a:off x="1" y="1"/>
            <a:ext cx="12188824" cy="1524000"/>
          </a:xfrm>
          <a:prstGeom prst="rect">
            <a:avLst/>
          </a:prstGeom>
          <a:gradFill flip="none" rotWithShape="1">
            <a:gsLst>
              <a:gs pos="0">
                <a:schemeClr val="accent1"/>
              </a:gs>
              <a:gs pos="100000">
                <a:schemeClr val="accent1">
                  <a:lumMod val="7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Placeholder 1"/>
          <p:cNvSpPr>
            <a:spLocks noGrp="1"/>
          </p:cNvSpPr>
          <p:nvPr>
            <p:ph type="title"/>
          </p:nvPr>
        </p:nvSpPr>
        <p:spPr>
          <a:xfrm>
            <a:off x="1066800" y="99220"/>
            <a:ext cx="10058400" cy="1325563"/>
          </a:xfrm>
          <a:prstGeom prst="rect">
            <a:avLst/>
          </a:prstGeom>
        </p:spPr>
        <p:txBody>
          <a:bodyPr vert="horz" lIns="91440" tIns="45720" rIns="91440" bIns="45720" rtlCol="0" anchor="ctr">
            <a:normAutofit/>
          </a:bodyPr>
          <a:lstStyle/>
          <a:p>
            <a:r>
              <a:rPr lang="en-US"/>
              <a:t>Click to edit Master title style</a:t>
            </a:r>
            <a:endParaRPr dirty="0"/>
          </a:p>
        </p:txBody>
      </p:sp>
      <p:sp>
        <p:nvSpPr>
          <p:cNvPr id="3" name="Text Placeholder 2"/>
          <p:cNvSpPr>
            <a:spLocks noGrp="1"/>
          </p:cNvSpPr>
          <p:nvPr>
            <p:ph type="body" idx="1"/>
          </p:nvPr>
        </p:nvSpPr>
        <p:spPr>
          <a:xfrm>
            <a:off x="1524000" y="1828799"/>
            <a:ext cx="9144000" cy="4572001"/>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dirty="0"/>
          </a:p>
        </p:txBody>
      </p:sp>
      <p:sp>
        <p:nvSpPr>
          <p:cNvPr id="5" name="Footer Placeholder 4"/>
          <p:cNvSpPr>
            <a:spLocks noGrp="1"/>
          </p:cNvSpPr>
          <p:nvPr>
            <p:ph type="ftr" sz="quarter" idx="3"/>
          </p:nvPr>
        </p:nvSpPr>
        <p:spPr>
          <a:xfrm>
            <a:off x="1066800" y="6481760"/>
            <a:ext cx="7848600" cy="239715"/>
          </a:xfrm>
          <a:prstGeom prst="rect">
            <a:avLst/>
          </a:prstGeom>
        </p:spPr>
        <p:txBody>
          <a:bodyPr vert="horz" lIns="91440" tIns="45720" rIns="91440" bIns="45720" rtlCol="0" anchor="ctr"/>
          <a:lstStyle>
            <a:lvl1pPr algn="l">
              <a:defRPr sz="1100">
                <a:solidFill>
                  <a:schemeClr val="tx1"/>
                </a:solidFill>
              </a:defRPr>
            </a:lvl1pPr>
          </a:lstStyle>
          <a:p>
            <a:endParaRPr lang="en-US" dirty="0"/>
          </a:p>
        </p:txBody>
      </p:sp>
      <p:sp>
        <p:nvSpPr>
          <p:cNvPr id="4" name="Date Placeholder 3"/>
          <p:cNvSpPr>
            <a:spLocks noGrp="1"/>
          </p:cNvSpPr>
          <p:nvPr>
            <p:ph type="dt" sz="half" idx="2"/>
          </p:nvPr>
        </p:nvSpPr>
        <p:spPr>
          <a:xfrm>
            <a:off x="9067800" y="6465885"/>
            <a:ext cx="1066800" cy="239715"/>
          </a:xfrm>
          <a:prstGeom prst="rect">
            <a:avLst/>
          </a:prstGeom>
        </p:spPr>
        <p:txBody>
          <a:bodyPr vert="horz" lIns="91440" tIns="45720" rIns="91440" bIns="45720" rtlCol="0" anchor="ctr"/>
          <a:lstStyle>
            <a:lvl1pPr algn="r">
              <a:defRPr sz="1100">
                <a:solidFill>
                  <a:schemeClr val="tx1"/>
                </a:solidFill>
              </a:defRPr>
            </a:lvl1pPr>
          </a:lstStyle>
          <a:p>
            <a:fld id="{37CC0096-1860-4642-9CD2-0079EA5E7CD1}" type="datetimeFigureOut">
              <a:rPr lang="en-US" smtClean="0"/>
              <a:pPr/>
              <a:t>4/17/2024</a:t>
            </a:fld>
            <a:endParaRPr lang="en-US" dirty="0"/>
          </a:p>
        </p:txBody>
      </p:sp>
      <p:sp>
        <p:nvSpPr>
          <p:cNvPr id="6" name="Slide Number Placeholder 5"/>
          <p:cNvSpPr>
            <a:spLocks noGrp="1"/>
          </p:cNvSpPr>
          <p:nvPr>
            <p:ph type="sldNum" sz="quarter" idx="4"/>
          </p:nvPr>
        </p:nvSpPr>
        <p:spPr>
          <a:xfrm>
            <a:off x="10287000" y="6481760"/>
            <a:ext cx="838200" cy="239715"/>
          </a:xfrm>
          <a:prstGeom prst="rect">
            <a:avLst/>
          </a:prstGeom>
        </p:spPr>
        <p:txBody>
          <a:bodyPr vert="horz" lIns="91440" tIns="45720" rIns="91440" bIns="45720" rtlCol="0" anchor="ctr"/>
          <a:lstStyle>
            <a:lvl1pPr algn="r">
              <a:defRPr sz="1100">
                <a:solidFill>
                  <a:schemeClr val="tx1"/>
                </a:solidFill>
              </a:defRPr>
            </a:lvl1pPr>
          </a:lstStyle>
          <a:p>
            <a:fld id="{E31375A4-56A4-47D6-9801-1991572033F7}" type="slidenum">
              <a:rPr lang="en-US" smtClean="0"/>
              <a:pPr/>
              <a:t>‹#›</a:t>
            </a:fld>
            <a:endParaRPr lang="en-US"/>
          </a:p>
        </p:txBody>
      </p:sp>
    </p:spTree>
    <p:extLst>
      <p:ext uri="{BB962C8B-B14F-4D97-AF65-F5344CB8AC3E}">
        <p14:creationId xmlns:p14="http://schemas.microsoft.com/office/powerpoint/2010/main" val="3408363451"/>
      </p:ext>
    </p:extLst>
  </p:cSld>
  <p:clrMap bg1="lt1" tx1="dk1" bg2="lt2" tx2="dk2" accent1="accent1" accent2="accent2" accent3="accent3" accent4="accent4" accent5="accent5" accent6="accent6" hlink="hlink" folHlink="folHlink"/>
  <p:sldLayoutIdLst>
    <p:sldLayoutId id="2147483845" r:id="rId1"/>
    <p:sldLayoutId id="2147483846" r:id="rId2"/>
    <p:sldLayoutId id="2147483847" r:id="rId3"/>
    <p:sldLayoutId id="2147483848" r:id="rId4"/>
    <p:sldLayoutId id="2147483849" r:id="rId5"/>
    <p:sldLayoutId id="2147483850" r:id="rId6"/>
    <p:sldLayoutId id="2147483851" r:id="rId7"/>
    <p:sldLayoutId id="2147483852" r:id="rId8"/>
    <p:sldLayoutId id="2147483853" r:id="rId9"/>
    <p:sldLayoutId id="2147483854" r:id="rId10"/>
    <p:sldLayoutId id="2147483855"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3600" kern="1200">
          <a:solidFill>
            <a:schemeClr val="bg1"/>
          </a:solidFill>
          <a:latin typeface="+mj-lt"/>
          <a:ea typeface="+mj-ea"/>
          <a:cs typeface="+mj-cs"/>
        </a:defRPr>
      </a:lvl1pPr>
    </p:titleStyle>
    <p:bodyStyle>
      <a:lvl1pPr marL="228600" indent="-228600" algn="l" defTabSz="914400" rtl="0" eaLnBrk="1" latinLnBrk="0" hangingPunct="1">
        <a:lnSpc>
          <a:spcPct val="90000"/>
        </a:lnSpc>
        <a:spcBef>
          <a:spcPts val="1800"/>
        </a:spcBef>
        <a:buSzPct val="100000"/>
        <a:buFont typeface="Arial" pitchFamily="34" charset="0"/>
        <a:buChar char="▪"/>
        <a:defRPr sz="2400" kern="1200">
          <a:solidFill>
            <a:schemeClr val="tx1">
              <a:lumMod val="75000"/>
              <a:lumOff val="25000"/>
            </a:schemeClr>
          </a:solidFill>
          <a:latin typeface="+mn-lt"/>
          <a:ea typeface="+mn-ea"/>
          <a:cs typeface="+mn-cs"/>
        </a:defRPr>
      </a:lvl1pPr>
      <a:lvl2pPr marL="457200" indent="-228600" algn="l" defTabSz="914400" rtl="0" eaLnBrk="1" latinLnBrk="0" hangingPunct="1">
        <a:lnSpc>
          <a:spcPct val="90000"/>
        </a:lnSpc>
        <a:spcBef>
          <a:spcPts val="600"/>
        </a:spcBef>
        <a:buSzPct val="100000"/>
        <a:buFont typeface="Arial" pitchFamily="34" charset="0"/>
        <a:buChar char="▪"/>
        <a:defRPr sz="2200" kern="1200">
          <a:solidFill>
            <a:schemeClr val="tx1">
              <a:lumMod val="75000"/>
              <a:lumOff val="25000"/>
            </a:schemeClr>
          </a:solidFill>
          <a:latin typeface="+mn-lt"/>
          <a:ea typeface="+mn-ea"/>
          <a:cs typeface="+mn-cs"/>
        </a:defRPr>
      </a:lvl2pPr>
      <a:lvl3pPr marL="685800" indent="-182880" algn="l" defTabSz="914400" rtl="0" eaLnBrk="1" latinLnBrk="0" hangingPunct="1">
        <a:lnSpc>
          <a:spcPct val="90000"/>
        </a:lnSpc>
        <a:spcBef>
          <a:spcPts val="600"/>
        </a:spcBef>
        <a:buSzPct val="100000"/>
        <a:buFont typeface="Arial" pitchFamily="34" charset="0"/>
        <a:buChar char="▪"/>
        <a:defRPr sz="2000" kern="1200">
          <a:solidFill>
            <a:schemeClr val="tx1">
              <a:lumMod val="75000"/>
              <a:lumOff val="25000"/>
            </a:schemeClr>
          </a:solidFill>
          <a:latin typeface="+mn-lt"/>
          <a:ea typeface="+mn-ea"/>
          <a:cs typeface="+mn-cs"/>
        </a:defRPr>
      </a:lvl3pPr>
      <a:lvl4pPr marL="868680" indent="-182563" algn="l" defTabSz="914400" rtl="0" eaLnBrk="1" latinLnBrk="0" hangingPunct="1">
        <a:lnSpc>
          <a:spcPct val="90000"/>
        </a:lnSpc>
        <a:spcBef>
          <a:spcPts val="600"/>
        </a:spcBef>
        <a:buSzPct val="100000"/>
        <a:buFont typeface="Arial" pitchFamily="34" charset="0"/>
        <a:buChar char="▪"/>
        <a:defRPr sz="1800" kern="1200">
          <a:solidFill>
            <a:schemeClr val="tx1">
              <a:lumMod val="75000"/>
              <a:lumOff val="25000"/>
            </a:schemeClr>
          </a:solidFill>
          <a:latin typeface="+mn-lt"/>
          <a:ea typeface="+mn-ea"/>
          <a:cs typeface="+mn-cs"/>
        </a:defRPr>
      </a:lvl4pPr>
      <a:lvl5pPr marL="1051560" indent="-182880" algn="l" defTabSz="914400" rtl="0" eaLnBrk="1" latinLnBrk="0" hangingPunct="1">
        <a:lnSpc>
          <a:spcPct val="90000"/>
        </a:lnSpc>
        <a:spcBef>
          <a:spcPts val="600"/>
        </a:spcBef>
        <a:buSzPct val="100000"/>
        <a:buFont typeface="Arial" pitchFamily="34" charset="0"/>
        <a:buChar char="▪"/>
        <a:defRPr sz="1600" kern="1200">
          <a:solidFill>
            <a:schemeClr val="tx1">
              <a:lumMod val="75000"/>
              <a:lumOff val="25000"/>
            </a:schemeClr>
          </a:solidFill>
          <a:latin typeface="+mn-lt"/>
          <a:ea typeface="+mn-ea"/>
          <a:cs typeface="+mn-cs"/>
        </a:defRPr>
      </a:lvl5pPr>
      <a:lvl6pPr marL="1234440" indent="-182880" algn="l" defTabSz="914400" rtl="0" eaLnBrk="1" latinLnBrk="0" hangingPunct="1">
        <a:lnSpc>
          <a:spcPct val="90000"/>
        </a:lnSpc>
        <a:spcBef>
          <a:spcPts val="400"/>
        </a:spcBef>
        <a:buSzPct val="100000"/>
        <a:buFont typeface="Arial" pitchFamily="34" charset="0"/>
        <a:buChar char="▪"/>
        <a:defRPr sz="1600" kern="1200">
          <a:solidFill>
            <a:schemeClr val="tx1">
              <a:lumMod val="75000"/>
              <a:lumOff val="25000"/>
            </a:schemeClr>
          </a:solidFill>
          <a:latin typeface="+mn-lt"/>
          <a:ea typeface="+mn-ea"/>
          <a:cs typeface="+mn-cs"/>
        </a:defRPr>
      </a:lvl6pPr>
      <a:lvl7pPr marL="1417320" indent="-182880" algn="l" defTabSz="914400" rtl="0" eaLnBrk="1" latinLnBrk="0" hangingPunct="1">
        <a:lnSpc>
          <a:spcPct val="90000"/>
        </a:lnSpc>
        <a:spcBef>
          <a:spcPts val="400"/>
        </a:spcBef>
        <a:buSzPct val="100000"/>
        <a:buFont typeface="Arial" pitchFamily="34" charset="0"/>
        <a:buChar char="▪"/>
        <a:defRPr sz="1600" kern="1200">
          <a:solidFill>
            <a:schemeClr val="tx1">
              <a:lumMod val="75000"/>
              <a:lumOff val="25000"/>
            </a:schemeClr>
          </a:solidFill>
          <a:latin typeface="+mn-lt"/>
          <a:ea typeface="+mn-ea"/>
          <a:cs typeface="+mn-cs"/>
        </a:defRPr>
      </a:lvl7pPr>
      <a:lvl8pPr marL="1600200" indent="-182880" algn="l" defTabSz="914400" rtl="0" eaLnBrk="1" latinLnBrk="0" hangingPunct="1">
        <a:lnSpc>
          <a:spcPct val="90000"/>
        </a:lnSpc>
        <a:spcBef>
          <a:spcPts val="400"/>
        </a:spcBef>
        <a:buSzPct val="100000"/>
        <a:buFont typeface="Arial" pitchFamily="34" charset="0"/>
        <a:buChar char="▪"/>
        <a:defRPr sz="1600" kern="1200">
          <a:solidFill>
            <a:schemeClr val="tx1">
              <a:lumMod val="75000"/>
              <a:lumOff val="25000"/>
            </a:schemeClr>
          </a:solidFill>
          <a:latin typeface="+mn-lt"/>
          <a:ea typeface="+mn-ea"/>
          <a:cs typeface="+mn-cs"/>
        </a:defRPr>
      </a:lvl8pPr>
      <a:lvl9pPr marL="1783080" indent="-182880" algn="l" defTabSz="914400" rtl="0" eaLnBrk="1" latinLnBrk="0" hangingPunct="1">
        <a:lnSpc>
          <a:spcPct val="90000"/>
        </a:lnSpc>
        <a:spcBef>
          <a:spcPts val="400"/>
        </a:spcBef>
        <a:buSzPct val="100000"/>
        <a:buFont typeface="Arial" pitchFamily="34" charset="0"/>
        <a:buChar char="▪"/>
        <a:defRPr sz="1600" kern="1200">
          <a:solidFill>
            <a:schemeClr val="tx1">
              <a:lumMod val="75000"/>
              <a:lumOff val="25000"/>
            </a:schemeClr>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5"/>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69BE005-C64D-4CAF-B906-EF572A200BA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83273B4-951E-489C-9DB9-6251A83CED9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CA5EFA79-9173-4288-9018-90CDED0E1C7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C72D579-680B-4C5C-B357-2E0F08617743}" type="datetimeFigureOut">
              <a:rPr lang="en-US" smtClean="0"/>
              <a:t>4/17/2024</a:t>
            </a:fld>
            <a:endParaRPr lang="en-US"/>
          </a:p>
        </p:txBody>
      </p:sp>
      <p:sp>
        <p:nvSpPr>
          <p:cNvPr id="5" name="Footer Placeholder 4">
            <a:extLst>
              <a:ext uri="{FF2B5EF4-FFF2-40B4-BE49-F238E27FC236}">
                <a16:creationId xmlns:a16="http://schemas.microsoft.com/office/drawing/2014/main" id="{C30F6851-2A1F-46A1-8921-C564140577E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A9B69840-E138-4A11-9AFA-D6C81316B09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73EEA1D-F294-4872-A789-B0B343E9D0B7}" type="slidenum">
              <a:rPr lang="en-US" smtClean="0"/>
              <a:t>‹#›</a:t>
            </a:fld>
            <a:endParaRPr lang="en-US"/>
          </a:p>
        </p:txBody>
      </p:sp>
    </p:spTree>
    <p:extLst>
      <p:ext uri="{BB962C8B-B14F-4D97-AF65-F5344CB8AC3E}">
        <p14:creationId xmlns:p14="http://schemas.microsoft.com/office/powerpoint/2010/main" val="1302417640"/>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522810" y="381000"/>
            <a:ext cx="9146383" cy="1371600"/>
          </a:xfrm>
          <a:prstGeom prst="rect">
            <a:avLst/>
          </a:prstGeom>
        </p:spPr>
        <p:txBody>
          <a:bodyPr vert="horz" lIns="91440" tIns="45720" rIns="91440" bIns="45720" rtlCol="0" anchor="b">
            <a:normAutofit/>
          </a:bodyPr>
          <a:lstStyle/>
          <a:p>
            <a:r>
              <a:rPr lang="en-US"/>
              <a:t>Click to edit Master title style</a:t>
            </a:r>
            <a:endParaRPr/>
          </a:p>
        </p:txBody>
      </p:sp>
      <p:sp>
        <p:nvSpPr>
          <p:cNvPr id="3" name="Text Placeholder 2"/>
          <p:cNvSpPr>
            <a:spLocks noGrp="1"/>
          </p:cNvSpPr>
          <p:nvPr>
            <p:ph type="body" idx="1"/>
          </p:nvPr>
        </p:nvSpPr>
        <p:spPr>
          <a:xfrm>
            <a:off x="1522810" y="1904999"/>
            <a:ext cx="9136770" cy="4114801"/>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dirty="0"/>
          </a:p>
        </p:txBody>
      </p:sp>
      <p:sp>
        <p:nvSpPr>
          <p:cNvPr id="5" name="Footer Placeholder 4"/>
          <p:cNvSpPr>
            <a:spLocks noGrp="1"/>
          </p:cNvSpPr>
          <p:nvPr>
            <p:ph type="ftr" sz="quarter" idx="3"/>
          </p:nvPr>
        </p:nvSpPr>
        <p:spPr>
          <a:xfrm>
            <a:off x="1522810" y="6400800"/>
            <a:ext cx="6554906" cy="276228"/>
          </a:xfrm>
          <a:prstGeom prst="rect">
            <a:avLst/>
          </a:prstGeom>
        </p:spPr>
        <p:txBody>
          <a:bodyPr vert="horz" lIns="91440" tIns="45720" rIns="91440" bIns="45720" rtlCol="0" anchor="ctr"/>
          <a:lstStyle>
            <a:lvl1pPr algn="l">
              <a:defRPr sz="1100">
                <a:solidFill>
                  <a:schemeClr val="tx1">
                    <a:tint val="75000"/>
                  </a:schemeClr>
                </a:solidFill>
              </a:defRPr>
            </a:lvl1pPr>
          </a:lstStyle>
          <a:p>
            <a:endParaRPr lang="en-US" dirty="0"/>
          </a:p>
        </p:txBody>
      </p:sp>
      <p:sp>
        <p:nvSpPr>
          <p:cNvPr id="4" name="Date Placeholder 3"/>
          <p:cNvSpPr>
            <a:spLocks noGrp="1"/>
          </p:cNvSpPr>
          <p:nvPr>
            <p:ph type="dt" sz="half" idx="2"/>
          </p:nvPr>
        </p:nvSpPr>
        <p:spPr>
          <a:xfrm>
            <a:off x="8228565" y="6400800"/>
            <a:ext cx="1449767" cy="276228"/>
          </a:xfrm>
          <a:prstGeom prst="rect">
            <a:avLst/>
          </a:prstGeom>
        </p:spPr>
        <p:txBody>
          <a:bodyPr vert="horz" lIns="91440" tIns="45720" rIns="91440" bIns="45720" rtlCol="0" anchor="ctr"/>
          <a:lstStyle>
            <a:lvl1pPr algn="r">
              <a:defRPr sz="1100">
                <a:solidFill>
                  <a:schemeClr val="tx1">
                    <a:tint val="75000"/>
                  </a:schemeClr>
                </a:solidFill>
              </a:defRPr>
            </a:lvl1pPr>
          </a:lstStyle>
          <a:p>
            <a:fld id="{03F41C87-7AD9-4845-A077-840E4A0F3F06}" type="datetimeFigureOut">
              <a:rPr lang="en-US" smtClean="0"/>
              <a:pPr/>
              <a:t>4/17/2024</a:t>
            </a:fld>
            <a:endParaRPr lang="en-US"/>
          </a:p>
        </p:txBody>
      </p:sp>
      <p:sp>
        <p:nvSpPr>
          <p:cNvPr id="6" name="Slide Number Placeholder 5"/>
          <p:cNvSpPr>
            <a:spLocks noGrp="1"/>
          </p:cNvSpPr>
          <p:nvPr>
            <p:ph type="sldNum" sz="quarter" idx="4"/>
          </p:nvPr>
        </p:nvSpPr>
        <p:spPr>
          <a:xfrm>
            <a:off x="9830772" y="6400800"/>
            <a:ext cx="838419" cy="276228"/>
          </a:xfrm>
          <a:prstGeom prst="rect">
            <a:avLst/>
          </a:prstGeom>
        </p:spPr>
        <p:txBody>
          <a:bodyPr vert="horz" lIns="91440" tIns="45720" rIns="91440" bIns="45720" rtlCol="0" anchor="ctr"/>
          <a:lstStyle>
            <a:lvl1pPr algn="r">
              <a:defRPr sz="1100">
                <a:solidFill>
                  <a:schemeClr val="tx1">
                    <a:tint val="75000"/>
                  </a:schemeClr>
                </a:solidFill>
              </a:defRPr>
            </a:lvl1pPr>
          </a:lstStyle>
          <a:p>
            <a:fld id="{2A013F82-EE5E-44EE-A61D-E31C6657F26F}" type="slidenum">
              <a:rPr lang="en-US" smtClean="0"/>
              <a:pPr/>
              <a:t>‹#›</a:t>
            </a:fld>
            <a:endParaRPr lang="en-US"/>
          </a:p>
        </p:txBody>
      </p:sp>
    </p:spTree>
    <p:extLst>
      <p:ext uri="{BB962C8B-B14F-4D97-AF65-F5344CB8AC3E}">
        <p14:creationId xmlns:p14="http://schemas.microsoft.com/office/powerpoint/2010/main" val="125641159"/>
      </p:ext>
    </p:extLst>
  </p:cSld>
  <p:clrMap bg1="dk1" tx1="lt1" bg2="dk2" tx2="lt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3600" kern="1200" spc="100" baseline="0">
          <a:solidFill>
            <a:schemeClr val="tx1"/>
          </a:solidFill>
          <a:latin typeface="+mj-lt"/>
          <a:ea typeface="+mj-ea"/>
          <a:cs typeface="+mj-cs"/>
        </a:defRPr>
      </a:lvl1pPr>
    </p:titleStyle>
    <p:bodyStyle>
      <a:lvl1pPr marL="223838" indent="-223838" algn="l" defTabSz="914400" rtl="0" eaLnBrk="1" latinLnBrk="0" hangingPunct="1">
        <a:lnSpc>
          <a:spcPct val="90000"/>
        </a:lnSpc>
        <a:spcBef>
          <a:spcPts val="1800"/>
        </a:spcBef>
        <a:buClr>
          <a:schemeClr val="accent1"/>
        </a:buClr>
        <a:buSzPct val="100000"/>
        <a:buFont typeface="Arial" pitchFamily="34" charset="0"/>
        <a:buChar char="•"/>
        <a:defRPr sz="2400" kern="1200">
          <a:solidFill>
            <a:schemeClr val="tx1"/>
          </a:solidFill>
          <a:latin typeface="+mn-lt"/>
          <a:ea typeface="+mn-ea"/>
          <a:cs typeface="+mn-cs"/>
        </a:defRPr>
      </a:lvl1pPr>
      <a:lvl2pPr marL="463550" indent="-231775" algn="l" defTabSz="914400" rtl="0" eaLnBrk="1" latinLnBrk="0" hangingPunct="1">
        <a:lnSpc>
          <a:spcPct val="90000"/>
        </a:lnSpc>
        <a:spcBef>
          <a:spcPts val="1200"/>
        </a:spcBef>
        <a:buClr>
          <a:schemeClr val="accent1"/>
        </a:buClr>
        <a:buSzPct val="100000"/>
        <a:buFont typeface="Arial" pitchFamily="34" charset="0"/>
        <a:buChar char="•"/>
        <a:defRPr sz="2000" kern="1200">
          <a:solidFill>
            <a:schemeClr val="tx1"/>
          </a:solidFill>
          <a:latin typeface="+mn-lt"/>
          <a:ea typeface="+mn-ea"/>
          <a:cs typeface="+mn-cs"/>
        </a:defRPr>
      </a:lvl2pPr>
      <a:lvl3pPr marL="682625" indent="-219075" algn="l" defTabSz="914400" rtl="0" eaLnBrk="1" latinLnBrk="0" hangingPunct="1">
        <a:lnSpc>
          <a:spcPct val="90000"/>
        </a:lnSpc>
        <a:spcBef>
          <a:spcPts val="600"/>
        </a:spcBef>
        <a:buClr>
          <a:schemeClr val="accent1"/>
        </a:buClr>
        <a:buSzPct val="100000"/>
        <a:buFont typeface="Arial" pitchFamily="34" charset="0"/>
        <a:buChar char="•"/>
        <a:defRPr sz="1800" kern="1200">
          <a:solidFill>
            <a:schemeClr val="tx1"/>
          </a:solidFill>
          <a:latin typeface="+mn-lt"/>
          <a:ea typeface="+mn-ea"/>
          <a:cs typeface="+mn-cs"/>
        </a:defRPr>
      </a:lvl3pPr>
      <a:lvl4pPr marL="857250" indent="-174625" algn="l" defTabSz="914400" rtl="0" eaLnBrk="1" latinLnBrk="0" hangingPunct="1">
        <a:lnSpc>
          <a:spcPct val="90000"/>
        </a:lnSpc>
        <a:spcBef>
          <a:spcPts val="600"/>
        </a:spcBef>
        <a:buClr>
          <a:schemeClr val="accent1"/>
        </a:buClr>
        <a:buSzPct val="100000"/>
        <a:buFont typeface="Arial" pitchFamily="34" charset="0"/>
        <a:buChar char="•"/>
        <a:defRPr sz="1600" kern="1200">
          <a:solidFill>
            <a:schemeClr val="tx1"/>
          </a:solidFill>
          <a:latin typeface="+mn-lt"/>
          <a:ea typeface="+mn-ea"/>
          <a:cs typeface="+mn-cs"/>
        </a:defRPr>
      </a:lvl4pPr>
      <a:lvl5pPr marL="1030288" indent="-173038" algn="l" defTabSz="914400" rtl="0" eaLnBrk="1" latinLnBrk="0" hangingPunct="1">
        <a:lnSpc>
          <a:spcPct val="90000"/>
        </a:lnSpc>
        <a:spcBef>
          <a:spcPts val="600"/>
        </a:spcBef>
        <a:buClr>
          <a:schemeClr val="accent1"/>
        </a:buClr>
        <a:buSzPct val="100000"/>
        <a:buFont typeface="Arial" pitchFamily="34" charset="0"/>
        <a:buChar char="•"/>
        <a:defRPr sz="1600" kern="1200">
          <a:solidFill>
            <a:schemeClr val="tx1"/>
          </a:solidFill>
          <a:latin typeface="+mn-lt"/>
          <a:ea typeface="+mn-ea"/>
          <a:cs typeface="+mn-cs"/>
        </a:defRPr>
      </a:lvl5pPr>
      <a:lvl6pPr marL="1207008" indent="-173736" algn="l" defTabSz="914400" rtl="0" eaLnBrk="1" latinLnBrk="0" hangingPunct="1">
        <a:spcBef>
          <a:spcPts val="600"/>
        </a:spcBef>
        <a:buClr>
          <a:schemeClr val="accent1"/>
        </a:buClr>
        <a:buFont typeface="Arial" pitchFamily="34" charset="0"/>
        <a:buChar char="•"/>
        <a:defRPr sz="1600" kern="1200">
          <a:solidFill>
            <a:schemeClr val="tx1"/>
          </a:solidFill>
          <a:latin typeface="+mn-lt"/>
          <a:ea typeface="+mn-ea"/>
          <a:cs typeface="+mn-cs"/>
        </a:defRPr>
      </a:lvl6pPr>
      <a:lvl7pPr marL="1380744" indent="-173736" algn="l" defTabSz="914400" rtl="0" eaLnBrk="1" latinLnBrk="0" hangingPunct="1">
        <a:spcBef>
          <a:spcPts val="600"/>
        </a:spcBef>
        <a:buClr>
          <a:schemeClr val="accent1"/>
        </a:buClr>
        <a:buFont typeface="Arial" pitchFamily="34" charset="0"/>
        <a:buChar char="•"/>
        <a:defRPr sz="1600" kern="1200">
          <a:solidFill>
            <a:schemeClr val="tx1"/>
          </a:solidFill>
          <a:latin typeface="+mn-lt"/>
          <a:ea typeface="+mn-ea"/>
          <a:cs typeface="+mn-cs"/>
        </a:defRPr>
      </a:lvl7pPr>
      <a:lvl8pPr marL="1554480" indent="-173736" algn="l" defTabSz="914400" rtl="0" eaLnBrk="1" latinLnBrk="0" hangingPunct="1">
        <a:spcBef>
          <a:spcPts val="600"/>
        </a:spcBef>
        <a:buClr>
          <a:schemeClr val="accent1"/>
        </a:buClr>
        <a:buFont typeface="Arial" pitchFamily="34" charset="0"/>
        <a:buChar char="•"/>
        <a:defRPr sz="1600" kern="1200">
          <a:solidFill>
            <a:schemeClr val="tx1"/>
          </a:solidFill>
          <a:latin typeface="+mn-lt"/>
          <a:ea typeface="+mn-ea"/>
          <a:cs typeface="+mn-cs"/>
        </a:defRPr>
      </a:lvl8pPr>
      <a:lvl9pPr marL="1728216" indent="-173736" algn="l" defTabSz="914400" rtl="0" eaLnBrk="1" latinLnBrk="0" hangingPunct="1">
        <a:spcBef>
          <a:spcPts val="600"/>
        </a:spcBef>
        <a:buClr>
          <a:schemeClr val="accent1"/>
        </a:buClr>
        <a:buFont typeface="Arial" pitchFamily="34" charset="0"/>
        <a:buChar char="•"/>
        <a:defRPr sz="16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39">
          <p15:clr>
            <a:srgbClr val="F26B43"/>
          </p15:clr>
        </p15:guide>
        <p15:guide id="2" orient="horz" pos="2160">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cSld>
    <p:bg bwMode="auto">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522810" y="189723"/>
            <a:ext cx="9146382" cy="1144556"/>
          </a:xfrm>
          <a:prstGeom prst="rect">
            <a:avLst/>
          </a:prstGeom>
        </p:spPr>
        <p:txBody>
          <a:bodyPr vert="horz" lIns="91440" tIns="45720" rIns="91440" bIns="45720" rtlCol="0" anchor="b">
            <a:normAutofit/>
          </a:bodyPr>
          <a:lstStyle/>
          <a:p>
            <a:r>
              <a:rPr lang="en-US"/>
              <a:t>Click to edit Master title style</a:t>
            </a:r>
            <a:endParaRPr/>
          </a:p>
        </p:txBody>
      </p:sp>
      <p:pic>
        <p:nvPicPr>
          <p:cNvPr id="13" name="Picture 12"/>
          <p:cNvPicPr>
            <a:picLocks noChangeAspect="1"/>
          </p:cNvPicPr>
          <p:nvPr/>
        </p:nvPicPr>
        <p:blipFill rotWithShape="1">
          <a:blip r:embed="rId13">
            <a:extLst>
              <a:ext uri="{28A0092B-C50C-407E-A947-70E740481C1C}">
                <a14:useLocalDpi xmlns:a14="http://schemas.microsoft.com/office/drawing/2010/main" val="0"/>
              </a:ext>
            </a:extLst>
          </a:blip>
          <a:srcRect/>
          <a:stretch/>
        </p:blipFill>
        <p:spPr bwMode="hidden">
          <a:xfrm>
            <a:off x="1" y="1628777"/>
            <a:ext cx="12192000" cy="5229225"/>
          </a:xfrm>
          <a:prstGeom prst="rect">
            <a:avLst/>
          </a:prstGeom>
          <a:noFill/>
          <a:ln>
            <a:noFill/>
          </a:ln>
        </p:spPr>
      </p:pic>
      <p:sp>
        <p:nvSpPr>
          <p:cNvPr id="17" name="Rectangle 16"/>
          <p:cNvSpPr/>
          <p:nvPr/>
        </p:nvSpPr>
        <p:spPr bwMode="hidden">
          <a:xfrm>
            <a:off x="1" y="1535909"/>
            <a:ext cx="12192000" cy="5322093"/>
          </a:xfrm>
          <a:prstGeom prst="rect">
            <a:avLst/>
          </a:prstGeom>
          <a:solidFill>
            <a:schemeClr val="accent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1800"/>
          </a:p>
        </p:txBody>
      </p:sp>
      <p:sp>
        <p:nvSpPr>
          <p:cNvPr id="3" name="Text Placeholder 2"/>
          <p:cNvSpPr>
            <a:spLocks noGrp="1"/>
          </p:cNvSpPr>
          <p:nvPr>
            <p:ph type="body" idx="1"/>
          </p:nvPr>
        </p:nvSpPr>
        <p:spPr>
          <a:xfrm>
            <a:off x="1522810" y="1905000"/>
            <a:ext cx="9146382" cy="42672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dirty="0"/>
          </a:p>
        </p:txBody>
      </p:sp>
      <p:sp>
        <p:nvSpPr>
          <p:cNvPr id="5" name="Footer Placeholder 4"/>
          <p:cNvSpPr>
            <a:spLocks noGrp="1"/>
          </p:cNvSpPr>
          <p:nvPr>
            <p:ph type="ftr" sz="quarter" idx="3"/>
          </p:nvPr>
        </p:nvSpPr>
        <p:spPr>
          <a:xfrm>
            <a:off x="1522810" y="6420898"/>
            <a:ext cx="7012225" cy="236030"/>
          </a:xfrm>
          <a:prstGeom prst="rect">
            <a:avLst/>
          </a:prstGeom>
        </p:spPr>
        <p:txBody>
          <a:bodyPr vert="horz" lIns="91440" tIns="45720" rIns="91440" bIns="45720" rtlCol="0" anchor="ctr"/>
          <a:lstStyle>
            <a:lvl1pPr algn="l">
              <a:defRPr sz="1100">
                <a:solidFill>
                  <a:schemeClr val="tx1"/>
                </a:solidFill>
              </a:defRPr>
            </a:lvl1pPr>
          </a:lstStyle>
          <a:p>
            <a:r>
              <a:rPr lang="en-US"/>
              <a:t>Add a footer</a:t>
            </a:r>
            <a:endParaRPr lang="en-US" dirty="0"/>
          </a:p>
        </p:txBody>
      </p:sp>
      <p:sp>
        <p:nvSpPr>
          <p:cNvPr id="4" name="Date Placeholder 3"/>
          <p:cNvSpPr>
            <a:spLocks noGrp="1"/>
          </p:cNvSpPr>
          <p:nvPr>
            <p:ph type="dt" sz="half" idx="2"/>
          </p:nvPr>
        </p:nvSpPr>
        <p:spPr>
          <a:xfrm>
            <a:off x="8811016" y="6420898"/>
            <a:ext cx="964287" cy="236030"/>
          </a:xfrm>
          <a:prstGeom prst="rect">
            <a:avLst/>
          </a:prstGeom>
        </p:spPr>
        <p:txBody>
          <a:bodyPr vert="horz" lIns="91440" tIns="45720" rIns="91440" bIns="45720" rtlCol="0" anchor="ctr"/>
          <a:lstStyle>
            <a:lvl1pPr algn="r">
              <a:defRPr sz="1100">
                <a:solidFill>
                  <a:schemeClr val="tx1"/>
                </a:solidFill>
              </a:defRPr>
            </a:lvl1pPr>
          </a:lstStyle>
          <a:p>
            <a:fld id="{52466975-C014-42E5-BFA6-B8D5FDD3B81F}" type="datetimeFigureOut">
              <a:rPr lang="en-US" smtClean="0"/>
              <a:pPr/>
              <a:t>4/17/2024</a:t>
            </a:fld>
            <a:endParaRPr lang="en-US"/>
          </a:p>
        </p:txBody>
      </p:sp>
      <p:sp>
        <p:nvSpPr>
          <p:cNvPr id="6" name="Slide Number Placeholder 5"/>
          <p:cNvSpPr>
            <a:spLocks noGrp="1"/>
          </p:cNvSpPr>
          <p:nvPr>
            <p:ph type="sldNum" sz="quarter" idx="4"/>
          </p:nvPr>
        </p:nvSpPr>
        <p:spPr>
          <a:xfrm>
            <a:off x="10030533" y="6420898"/>
            <a:ext cx="638659" cy="236030"/>
          </a:xfrm>
          <a:prstGeom prst="rect">
            <a:avLst/>
          </a:prstGeom>
        </p:spPr>
        <p:txBody>
          <a:bodyPr vert="horz" lIns="91440" tIns="45720" rIns="91440" bIns="45720" rtlCol="0" anchor="ctr"/>
          <a:lstStyle>
            <a:lvl1pPr algn="r">
              <a:defRPr sz="1100">
                <a:solidFill>
                  <a:schemeClr val="tx1"/>
                </a:solidFill>
              </a:defRPr>
            </a:lvl1pPr>
          </a:lstStyle>
          <a:p>
            <a:fld id="{693B167E-EA96-4147-81DE-549160052C22}" type="slidenum">
              <a:rPr lang="en-US" smtClean="0"/>
              <a:pPr/>
              <a:t>‹#›</a:t>
            </a:fld>
            <a:endParaRPr lang="en-US"/>
          </a:p>
        </p:txBody>
      </p:sp>
      <p:sp>
        <p:nvSpPr>
          <p:cNvPr id="38" name="Freeform 9"/>
          <p:cNvSpPr>
            <a:spLocks/>
          </p:cNvSpPr>
          <p:nvPr/>
        </p:nvSpPr>
        <p:spPr bwMode="white">
          <a:xfrm>
            <a:off x="1057" y="1470257"/>
            <a:ext cx="12189884" cy="191857"/>
          </a:xfrm>
          <a:custGeom>
            <a:avLst/>
            <a:gdLst/>
            <a:ahLst/>
            <a:cxnLst/>
            <a:rect l="l" t="t" r="r" b="b"/>
            <a:pathLst>
              <a:path w="12186710" h="191857">
                <a:moveTo>
                  <a:pt x="1733297" y="74"/>
                </a:moveTo>
                <a:cubicBezTo>
                  <a:pt x="1757698" y="-386"/>
                  <a:pt x="1802930" y="1455"/>
                  <a:pt x="1802930" y="1455"/>
                </a:cubicBezTo>
                <a:cubicBezTo>
                  <a:pt x="1802930" y="1473"/>
                  <a:pt x="1802930" y="4738"/>
                  <a:pt x="1802930" y="8004"/>
                </a:cubicBezTo>
                <a:lnTo>
                  <a:pt x="1807163" y="1455"/>
                </a:lnTo>
                <a:cubicBezTo>
                  <a:pt x="1811395" y="1455"/>
                  <a:pt x="1815627" y="1455"/>
                  <a:pt x="1819859" y="1455"/>
                </a:cubicBezTo>
                <a:lnTo>
                  <a:pt x="1828324" y="1455"/>
                </a:lnTo>
                <a:cubicBezTo>
                  <a:pt x="1830440" y="3093"/>
                  <a:pt x="1830440" y="3093"/>
                  <a:pt x="1832556" y="4730"/>
                </a:cubicBezTo>
                <a:cubicBezTo>
                  <a:pt x="1836788" y="8004"/>
                  <a:pt x="1841021" y="4730"/>
                  <a:pt x="1845253" y="1455"/>
                </a:cubicBezTo>
                <a:lnTo>
                  <a:pt x="1849485" y="8004"/>
                </a:lnTo>
                <a:cubicBezTo>
                  <a:pt x="1857949" y="8004"/>
                  <a:pt x="1857949" y="4730"/>
                  <a:pt x="1870646" y="4730"/>
                </a:cubicBezTo>
                <a:cubicBezTo>
                  <a:pt x="1879111" y="8004"/>
                  <a:pt x="1887575" y="8004"/>
                  <a:pt x="1896040" y="8004"/>
                </a:cubicBezTo>
                <a:cubicBezTo>
                  <a:pt x="1896044" y="11278"/>
                  <a:pt x="1896177" y="11278"/>
                  <a:pt x="1900272" y="11278"/>
                </a:cubicBezTo>
                <a:cubicBezTo>
                  <a:pt x="1908736" y="8004"/>
                  <a:pt x="1921433" y="4730"/>
                  <a:pt x="1934130" y="4730"/>
                </a:cubicBezTo>
                <a:cubicBezTo>
                  <a:pt x="1938362" y="8004"/>
                  <a:pt x="1942594" y="8004"/>
                  <a:pt x="1946826" y="4730"/>
                </a:cubicBezTo>
                <a:cubicBezTo>
                  <a:pt x="1951059" y="8004"/>
                  <a:pt x="1951059" y="8004"/>
                  <a:pt x="1955291" y="8004"/>
                </a:cubicBezTo>
                <a:lnTo>
                  <a:pt x="1972220" y="11278"/>
                </a:lnTo>
                <a:cubicBezTo>
                  <a:pt x="1972220" y="11281"/>
                  <a:pt x="1972220" y="11388"/>
                  <a:pt x="1972220" y="14552"/>
                </a:cubicBezTo>
                <a:cubicBezTo>
                  <a:pt x="1976452" y="11278"/>
                  <a:pt x="1980684" y="11278"/>
                  <a:pt x="1984917" y="11278"/>
                </a:cubicBezTo>
                <a:cubicBezTo>
                  <a:pt x="1989149" y="11278"/>
                  <a:pt x="2018774" y="17826"/>
                  <a:pt x="2023006" y="14552"/>
                </a:cubicBezTo>
                <a:cubicBezTo>
                  <a:pt x="2031471" y="11278"/>
                  <a:pt x="2039935" y="11278"/>
                  <a:pt x="2048400" y="11278"/>
                </a:cubicBezTo>
                <a:cubicBezTo>
                  <a:pt x="2048400" y="8004"/>
                  <a:pt x="2048400" y="8004"/>
                  <a:pt x="2052632" y="4730"/>
                </a:cubicBezTo>
                <a:lnTo>
                  <a:pt x="2056864" y="8004"/>
                </a:lnTo>
                <a:cubicBezTo>
                  <a:pt x="2065329" y="8004"/>
                  <a:pt x="2073793" y="8004"/>
                  <a:pt x="2082258" y="8004"/>
                </a:cubicBezTo>
                <a:cubicBezTo>
                  <a:pt x="2086490" y="8004"/>
                  <a:pt x="2090722" y="8004"/>
                  <a:pt x="2090722" y="4730"/>
                </a:cubicBezTo>
                <a:lnTo>
                  <a:pt x="2094955" y="8004"/>
                </a:lnTo>
                <a:cubicBezTo>
                  <a:pt x="2111883" y="8004"/>
                  <a:pt x="2128812" y="8004"/>
                  <a:pt x="2141509" y="8004"/>
                </a:cubicBezTo>
                <a:cubicBezTo>
                  <a:pt x="2145741" y="11278"/>
                  <a:pt x="2145741" y="11278"/>
                  <a:pt x="2145741" y="14552"/>
                </a:cubicBezTo>
                <a:cubicBezTo>
                  <a:pt x="2149973" y="11278"/>
                  <a:pt x="2154206" y="11278"/>
                  <a:pt x="2158438" y="11278"/>
                </a:cubicBezTo>
                <a:cubicBezTo>
                  <a:pt x="2166902" y="11278"/>
                  <a:pt x="2171135" y="11278"/>
                  <a:pt x="2179599" y="11278"/>
                </a:cubicBezTo>
                <a:cubicBezTo>
                  <a:pt x="2179599" y="11281"/>
                  <a:pt x="2179599" y="11388"/>
                  <a:pt x="2179599" y="14552"/>
                </a:cubicBezTo>
                <a:cubicBezTo>
                  <a:pt x="2183831" y="11278"/>
                  <a:pt x="2183831" y="11278"/>
                  <a:pt x="2188064" y="8004"/>
                </a:cubicBezTo>
                <a:cubicBezTo>
                  <a:pt x="2188069" y="8004"/>
                  <a:pt x="2188211" y="8004"/>
                  <a:pt x="2192296" y="8004"/>
                </a:cubicBezTo>
                <a:cubicBezTo>
                  <a:pt x="2196528" y="8004"/>
                  <a:pt x="2196528" y="4730"/>
                  <a:pt x="2209225" y="4730"/>
                </a:cubicBezTo>
                <a:cubicBezTo>
                  <a:pt x="2209225" y="8004"/>
                  <a:pt x="2213457" y="11278"/>
                  <a:pt x="2217689" y="14552"/>
                </a:cubicBezTo>
                <a:cubicBezTo>
                  <a:pt x="2226154" y="11278"/>
                  <a:pt x="2226154" y="8004"/>
                  <a:pt x="2230386" y="4730"/>
                </a:cubicBezTo>
                <a:cubicBezTo>
                  <a:pt x="2234618" y="4730"/>
                  <a:pt x="2238850" y="11278"/>
                  <a:pt x="2251547" y="8004"/>
                </a:cubicBezTo>
                <a:cubicBezTo>
                  <a:pt x="2251547" y="7999"/>
                  <a:pt x="2251547" y="7876"/>
                  <a:pt x="2251547" y="4730"/>
                </a:cubicBezTo>
                <a:cubicBezTo>
                  <a:pt x="2260011" y="8004"/>
                  <a:pt x="2264244" y="4730"/>
                  <a:pt x="2272708" y="4730"/>
                </a:cubicBezTo>
                <a:cubicBezTo>
                  <a:pt x="2272708" y="8004"/>
                  <a:pt x="2276940" y="8004"/>
                  <a:pt x="2276940" y="11278"/>
                </a:cubicBezTo>
                <a:cubicBezTo>
                  <a:pt x="2281173" y="8004"/>
                  <a:pt x="2281173" y="4730"/>
                  <a:pt x="2281173" y="1455"/>
                </a:cubicBezTo>
                <a:cubicBezTo>
                  <a:pt x="2285405" y="4730"/>
                  <a:pt x="2289637" y="4730"/>
                  <a:pt x="2293869" y="4730"/>
                </a:cubicBezTo>
                <a:lnTo>
                  <a:pt x="2302334" y="1455"/>
                </a:lnTo>
                <a:cubicBezTo>
                  <a:pt x="2319263" y="4730"/>
                  <a:pt x="2323495" y="4730"/>
                  <a:pt x="2331959" y="1455"/>
                </a:cubicBezTo>
                <a:lnTo>
                  <a:pt x="2344656" y="4730"/>
                </a:lnTo>
                <a:cubicBezTo>
                  <a:pt x="2348888" y="4730"/>
                  <a:pt x="2357353" y="4730"/>
                  <a:pt x="2365817" y="1455"/>
                </a:cubicBezTo>
                <a:cubicBezTo>
                  <a:pt x="2370049" y="8004"/>
                  <a:pt x="2374282" y="8004"/>
                  <a:pt x="2382746" y="8004"/>
                </a:cubicBezTo>
                <a:cubicBezTo>
                  <a:pt x="2386978" y="11278"/>
                  <a:pt x="2386978" y="8004"/>
                  <a:pt x="2399675" y="8004"/>
                </a:cubicBezTo>
                <a:cubicBezTo>
                  <a:pt x="2416604" y="11278"/>
                  <a:pt x="2437765" y="8004"/>
                  <a:pt x="2454694" y="8004"/>
                </a:cubicBezTo>
                <a:cubicBezTo>
                  <a:pt x="2454694" y="7999"/>
                  <a:pt x="2454694" y="7876"/>
                  <a:pt x="2454694" y="4730"/>
                </a:cubicBezTo>
                <a:cubicBezTo>
                  <a:pt x="2458926" y="4730"/>
                  <a:pt x="2463159" y="4730"/>
                  <a:pt x="2467391" y="1455"/>
                </a:cubicBezTo>
                <a:cubicBezTo>
                  <a:pt x="2471623" y="4730"/>
                  <a:pt x="2471623" y="8004"/>
                  <a:pt x="2471623" y="11278"/>
                </a:cubicBezTo>
                <a:cubicBezTo>
                  <a:pt x="2480087" y="8004"/>
                  <a:pt x="2484320" y="8004"/>
                  <a:pt x="2492784" y="11278"/>
                </a:cubicBezTo>
                <a:cubicBezTo>
                  <a:pt x="2492784" y="11281"/>
                  <a:pt x="2492784" y="11388"/>
                  <a:pt x="2492784" y="14552"/>
                </a:cubicBezTo>
                <a:cubicBezTo>
                  <a:pt x="2501249" y="11278"/>
                  <a:pt x="2505481" y="11278"/>
                  <a:pt x="2509713" y="11278"/>
                </a:cubicBezTo>
                <a:cubicBezTo>
                  <a:pt x="2530874" y="11278"/>
                  <a:pt x="2556268" y="11278"/>
                  <a:pt x="2577429" y="11278"/>
                </a:cubicBezTo>
                <a:cubicBezTo>
                  <a:pt x="2577429" y="11281"/>
                  <a:pt x="2577429" y="11388"/>
                  <a:pt x="2577429" y="14552"/>
                </a:cubicBezTo>
                <a:lnTo>
                  <a:pt x="2584835" y="12915"/>
                </a:lnTo>
                <a:cubicBezTo>
                  <a:pt x="2598590" y="11278"/>
                  <a:pt x="2615519" y="11278"/>
                  <a:pt x="2628216" y="14552"/>
                </a:cubicBezTo>
                <a:cubicBezTo>
                  <a:pt x="2632448" y="11278"/>
                  <a:pt x="2632448" y="11278"/>
                  <a:pt x="2632448" y="8004"/>
                </a:cubicBezTo>
                <a:cubicBezTo>
                  <a:pt x="2636680" y="8004"/>
                  <a:pt x="2640912" y="11278"/>
                  <a:pt x="2645144" y="11278"/>
                </a:cubicBezTo>
                <a:cubicBezTo>
                  <a:pt x="2657841" y="8004"/>
                  <a:pt x="2670538" y="8004"/>
                  <a:pt x="2683235" y="8004"/>
                </a:cubicBezTo>
                <a:cubicBezTo>
                  <a:pt x="2691699" y="11278"/>
                  <a:pt x="2700163" y="8004"/>
                  <a:pt x="2708628" y="8004"/>
                </a:cubicBezTo>
                <a:cubicBezTo>
                  <a:pt x="2712860" y="11278"/>
                  <a:pt x="2717092" y="11278"/>
                  <a:pt x="2721325" y="11278"/>
                </a:cubicBezTo>
                <a:cubicBezTo>
                  <a:pt x="2721325" y="11281"/>
                  <a:pt x="2721325" y="11388"/>
                  <a:pt x="2721325" y="14552"/>
                </a:cubicBezTo>
                <a:lnTo>
                  <a:pt x="2738254" y="14552"/>
                </a:lnTo>
                <a:cubicBezTo>
                  <a:pt x="2750950" y="14552"/>
                  <a:pt x="2763647" y="11278"/>
                  <a:pt x="2776344" y="11278"/>
                </a:cubicBezTo>
                <a:cubicBezTo>
                  <a:pt x="2776367" y="11287"/>
                  <a:pt x="2784808" y="14552"/>
                  <a:pt x="2784808" y="14552"/>
                </a:cubicBezTo>
                <a:cubicBezTo>
                  <a:pt x="2801737" y="11278"/>
                  <a:pt x="2827130" y="11278"/>
                  <a:pt x="2839827" y="8004"/>
                </a:cubicBezTo>
                <a:cubicBezTo>
                  <a:pt x="2839827" y="4730"/>
                  <a:pt x="2839827" y="1455"/>
                  <a:pt x="2844059" y="1455"/>
                </a:cubicBezTo>
                <a:cubicBezTo>
                  <a:pt x="2844066" y="1455"/>
                  <a:pt x="2844231" y="1455"/>
                  <a:pt x="2848292" y="1455"/>
                </a:cubicBezTo>
                <a:cubicBezTo>
                  <a:pt x="2852524" y="4730"/>
                  <a:pt x="2860988" y="4730"/>
                  <a:pt x="2869453" y="1455"/>
                </a:cubicBezTo>
                <a:lnTo>
                  <a:pt x="2869453" y="8004"/>
                </a:lnTo>
                <a:cubicBezTo>
                  <a:pt x="2877917" y="8004"/>
                  <a:pt x="2886382" y="8004"/>
                  <a:pt x="2894846" y="4730"/>
                </a:cubicBezTo>
                <a:cubicBezTo>
                  <a:pt x="2894868" y="4747"/>
                  <a:pt x="2899100" y="8004"/>
                  <a:pt x="2907543" y="8004"/>
                </a:cubicBezTo>
                <a:cubicBezTo>
                  <a:pt x="2907543" y="7979"/>
                  <a:pt x="2907576" y="4730"/>
                  <a:pt x="2916007" y="4730"/>
                </a:cubicBezTo>
                <a:lnTo>
                  <a:pt x="2937168" y="8004"/>
                </a:lnTo>
                <a:cubicBezTo>
                  <a:pt x="2941401" y="11278"/>
                  <a:pt x="2941401" y="11278"/>
                  <a:pt x="2941401" y="14552"/>
                </a:cubicBezTo>
                <a:cubicBezTo>
                  <a:pt x="2945633" y="11278"/>
                  <a:pt x="2949865" y="11278"/>
                  <a:pt x="2954097" y="11278"/>
                </a:cubicBezTo>
                <a:cubicBezTo>
                  <a:pt x="2958330" y="8004"/>
                  <a:pt x="2958330" y="4730"/>
                  <a:pt x="2958330" y="1455"/>
                </a:cubicBezTo>
                <a:cubicBezTo>
                  <a:pt x="2975258" y="4730"/>
                  <a:pt x="2987955" y="4730"/>
                  <a:pt x="3000652" y="8004"/>
                </a:cubicBezTo>
                <a:cubicBezTo>
                  <a:pt x="3000660" y="8004"/>
                  <a:pt x="3004888" y="8001"/>
                  <a:pt x="3009116" y="4730"/>
                </a:cubicBezTo>
                <a:cubicBezTo>
                  <a:pt x="3013349" y="8004"/>
                  <a:pt x="3017581" y="8004"/>
                  <a:pt x="3021813" y="8004"/>
                </a:cubicBezTo>
                <a:cubicBezTo>
                  <a:pt x="3030277" y="11278"/>
                  <a:pt x="3042974" y="11278"/>
                  <a:pt x="3051439" y="11278"/>
                </a:cubicBezTo>
                <a:cubicBezTo>
                  <a:pt x="3051439" y="11281"/>
                  <a:pt x="3051439" y="11388"/>
                  <a:pt x="3051439" y="14552"/>
                </a:cubicBezTo>
                <a:cubicBezTo>
                  <a:pt x="3059903" y="8004"/>
                  <a:pt x="3059903" y="8004"/>
                  <a:pt x="3059903" y="1455"/>
                </a:cubicBezTo>
                <a:cubicBezTo>
                  <a:pt x="3059903" y="1455"/>
                  <a:pt x="3076832" y="4730"/>
                  <a:pt x="3068368" y="4730"/>
                </a:cubicBezTo>
                <a:cubicBezTo>
                  <a:pt x="3064135" y="8004"/>
                  <a:pt x="3064135" y="11278"/>
                  <a:pt x="3064135" y="14552"/>
                </a:cubicBezTo>
                <a:cubicBezTo>
                  <a:pt x="3068368" y="11278"/>
                  <a:pt x="3072600" y="11278"/>
                  <a:pt x="3076832" y="11278"/>
                </a:cubicBezTo>
                <a:cubicBezTo>
                  <a:pt x="3076832" y="11281"/>
                  <a:pt x="3076832" y="11388"/>
                  <a:pt x="3076832" y="14552"/>
                </a:cubicBezTo>
                <a:lnTo>
                  <a:pt x="3089529" y="11278"/>
                </a:lnTo>
                <a:lnTo>
                  <a:pt x="3110690" y="11278"/>
                </a:lnTo>
                <a:cubicBezTo>
                  <a:pt x="3119154" y="8004"/>
                  <a:pt x="3119154" y="11278"/>
                  <a:pt x="3127619" y="11278"/>
                </a:cubicBezTo>
                <a:cubicBezTo>
                  <a:pt x="3136083" y="8004"/>
                  <a:pt x="3136083" y="14552"/>
                  <a:pt x="3144548" y="14552"/>
                </a:cubicBezTo>
                <a:cubicBezTo>
                  <a:pt x="3144566" y="11278"/>
                  <a:pt x="3148789" y="11278"/>
                  <a:pt x="3153012" y="11278"/>
                </a:cubicBezTo>
                <a:cubicBezTo>
                  <a:pt x="3161477" y="8004"/>
                  <a:pt x="3161477" y="11278"/>
                  <a:pt x="3169941" y="11278"/>
                </a:cubicBezTo>
                <a:cubicBezTo>
                  <a:pt x="3169967" y="11258"/>
                  <a:pt x="3174199" y="8004"/>
                  <a:pt x="3182638" y="8004"/>
                </a:cubicBezTo>
                <a:cubicBezTo>
                  <a:pt x="3182642" y="11278"/>
                  <a:pt x="3182773" y="11278"/>
                  <a:pt x="3186870" y="11278"/>
                </a:cubicBezTo>
                <a:cubicBezTo>
                  <a:pt x="3186870" y="8004"/>
                  <a:pt x="3191102" y="8004"/>
                  <a:pt x="3191102" y="4730"/>
                </a:cubicBezTo>
                <a:cubicBezTo>
                  <a:pt x="3199567" y="8004"/>
                  <a:pt x="3212263" y="8004"/>
                  <a:pt x="3220728" y="8004"/>
                </a:cubicBezTo>
                <a:cubicBezTo>
                  <a:pt x="3233425" y="11278"/>
                  <a:pt x="3250354" y="11278"/>
                  <a:pt x="3263050" y="11278"/>
                </a:cubicBezTo>
                <a:cubicBezTo>
                  <a:pt x="3263050" y="11281"/>
                  <a:pt x="3263050" y="11388"/>
                  <a:pt x="3263050" y="14552"/>
                </a:cubicBezTo>
                <a:lnTo>
                  <a:pt x="3274689" y="12915"/>
                </a:lnTo>
                <a:lnTo>
                  <a:pt x="3284211" y="14552"/>
                </a:lnTo>
                <a:cubicBezTo>
                  <a:pt x="3292676" y="14552"/>
                  <a:pt x="3296908" y="14552"/>
                  <a:pt x="3305373" y="14552"/>
                </a:cubicBezTo>
                <a:cubicBezTo>
                  <a:pt x="3309605" y="14552"/>
                  <a:pt x="3309605" y="17826"/>
                  <a:pt x="3322301" y="14552"/>
                </a:cubicBezTo>
                <a:cubicBezTo>
                  <a:pt x="3330766" y="11278"/>
                  <a:pt x="3334998" y="17826"/>
                  <a:pt x="3339230" y="14552"/>
                </a:cubicBezTo>
                <a:cubicBezTo>
                  <a:pt x="3339261" y="14529"/>
                  <a:pt x="3347703" y="8004"/>
                  <a:pt x="3351927" y="8004"/>
                </a:cubicBezTo>
                <a:cubicBezTo>
                  <a:pt x="3351927" y="8022"/>
                  <a:pt x="3351939" y="14552"/>
                  <a:pt x="3360392" y="14552"/>
                </a:cubicBezTo>
                <a:cubicBezTo>
                  <a:pt x="3364624" y="11278"/>
                  <a:pt x="3364624" y="11278"/>
                  <a:pt x="3368856" y="8004"/>
                </a:cubicBezTo>
                <a:cubicBezTo>
                  <a:pt x="3368856" y="7999"/>
                  <a:pt x="3368856" y="7876"/>
                  <a:pt x="3368856" y="4730"/>
                </a:cubicBezTo>
                <a:cubicBezTo>
                  <a:pt x="3373088" y="8004"/>
                  <a:pt x="3377320" y="8004"/>
                  <a:pt x="3381553" y="8004"/>
                </a:cubicBezTo>
                <a:cubicBezTo>
                  <a:pt x="3385785" y="8004"/>
                  <a:pt x="3385785" y="8004"/>
                  <a:pt x="3390017" y="4730"/>
                </a:cubicBezTo>
                <a:cubicBezTo>
                  <a:pt x="3390017" y="8004"/>
                  <a:pt x="3394249" y="8004"/>
                  <a:pt x="3394249" y="11278"/>
                </a:cubicBezTo>
                <a:cubicBezTo>
                  <a:pt x="3398482" y="11278"/>
                  <a:pt x="3402714" y="11278"/>
                  <a:pt x="3406946" y="11278"/>
                </a:cubicBezTo>
                <a:cubicBezTo>
                  <a:pt x="3411178" y="8004"/>
                  <a:pt x="3415411" y="11278"/>
                  <a:pt x="3419643" y="11278"/>
                </a:cubicBezTo>
                <a:cubicBezTo>
                  <a:pt x="3419643" y="8004"/>
                  <a:pt x="3419643" y="4730"/>
                  <a:pt x="3415411" y="1455"/>
                </a:cubicBezTo>
                <a:cubicBezTo>
                  <a:pt x="3419643" y="1455"/>
                  <a:pt x="3423875" y="1455"/>
                  <a:pt x="3428107" y="1455"/>
                </a:cubicBezTo>
                <a:lnTo>
                  <a:pt x="3436572" y="4730"/>
                </a:lnTo>
                <a:cubicBezTo>
                  <a:pt x="3436572" y="8004"/>
                  <a:pt x="3436572" y="8004"/>
                  <a:pt x="3436572" y="11278"/>
                </a:cubicBezTo>
                <a:cubicBezTo>
                  <a:pt x="3445036" y="11278"/>
                  <a:pt x="3453501" y="8004"/>
                  <a:pt x="3461965" y="8004"/>
                </a:cubicBezTo>
                <a:lnTo>
                  <a:pt x="3461965" y="14552"/>
                </a:lnTo>
                <a:cubicBezTo>
                  <a:pt x="3470430" y="14552"/>
                  <a:pt x="3487358" y="8004"/>
                  <a:pt x="3508520" y="11278"/>
                </a:cubicBezTo>
                <a:cubicBezTo>
                  <a:pt x="3508520" y="11281"/>
                  <a:pt x="3508520" y="11388"/>
                  <a:pt x="3508520" y="14552"/>
                </a:cubicBezTo>
                <a:cubicBezTo>
                  <a:pt x="3516984" y="14552"/>
                  <a:pt x="3525449" y="14552"/>
                  <a:pt x="3533913" y="14552"/>
                </a:cubicBezTo>
                <a:cubicBezTo>
                  <a:pt x="3538145" y="14552"/>
                  <a:pt x="3538145" y="14552"/>
                  <a:pt x="3542377" y="14552"/>
                </a:cubicBezTo>
                <a:cubicBezTo>
                  <a:pt x="3550842" y="11278"/>
                  <a:pt x="3559306" y="11278"/>
                  <a:pt x="3567771" y="11278"/>
                </a:cubicBezTo>
                <a:cubicBezTo>
                  <a:pt x="3588932" y="11278"/>
                  <a:pt x="3605861" y="11278"/>
                  <a:pt x="3627022" y="14552"/>
                </a:cubicBezTo>
                <a:cubicBezTo>
                  <a:pt x="3635487" y="8004"/>
                  <a:pt x="3639719" y="14552"/>
                  <a:pt x="3639719" y="14552"/>
                </a:cubicBezTo>
                <a:cubicBezTo>
                  <a:pt x="3643951" y="11278"/>
                  <a:pt x="3648183" y="11278"/>
                  <a:pt x="3656648" y="11278"/>
                </a:cubicBezTo>
                <a:cubicBezTo>
                  <a:pt x="3656648" y="11281"/>
                  <a:pt x="3656648" y="11388"/>
                  <a:pt x="3656648" y="14552"/>
                </a:cubicBezTo>
                <a:cubicBezTo>
                  <a:pt x="3656653" y="14552"/>
                  <a:pt x="3656807" y="14552"/>
                  <a:pt x="3660880" y="14552"/>
                </a:cubicBezTo>
                <a:cubicBezTo>
                  <a:pt x="3660893" y="14532"/>
                  <a:pt x="3665125" y="8009"/>
                  <a:pt x="3673577" y="11278"/>
                </a:cubicBezTo>
                <a:cubicBezTo>
                  <a:pt x="3677809" y="11278"/>
                  <a:pt x="3673577" y="17826"/>
                  <a:pt x="3682041" y="14552"/>
                </a:cubicBezTo>
                <a:lnTo>
                  <a:pt x="3686273" y="11278"/>
                </a:lnTo>
                <a:cubicBezTo>
                  <a:pt x="3690506" y="11278"/>
                  <a:pt x="3694738" y="11278"/>
                  <a:pt x="3698970" y="11278"/>
                </a:cubicBezTo>
                <a:cubicBezTo>
                  <a:pt x="3703202" y="8022"/>
                  <a:pt x="3703226" y="11278"/>
                  <a:pt x="3711667" y="11278"/>
                </a:cubicBezTo>
                <a:cubicBezTo>
                  <a:pt x="3728596" y="8004"/>
                  <a:pt x="3741292" y="8004"/>
                  <a:pt x="3753989" y="8004"/>
                </a:cubicBezTo>
                <a:cubicBezTo>
                  <a:pt x="3762453" y="11278"/>
                  <a:pt x="3770918" y="8004"/>
                  <a:pt x="3783615" y="8004"/>
                </a:cubicBezTo>
                <a:cubicBezTo>
                  <a:pt x="3787847" y="11278"/>
                  <a:pt x="3792079" y="11278"/>
                  <a:pt x="3796311" y="11278"/>
                </a:cubicBezTo>
                <a:cubicBezTo>
                  <a:pt x="3796311" y="11281"/>
                  <a:pt x="3796311" y="11388"/>
                  <a:pt x="3796311" y="14552"/>
                </a:cubicBezTo>
                <a:cubicBezTo>
                  <a:pt x="3800544" y="14552"/>
                  <a:pt x="3804776" y="14552"/>
                  <a:pt x="3809008" y="14552"/>
                </a:cubicBezTo>
                <a:lnTo>
                  <a:pt x="3813240" y="14552"/>
                </a:lnTo>
                <a:cubicBezTo>
                  <a:pt x="3813246" y="14552"/>
                  <a:pt x="3813396" y="14552"/>
                  <a:pt x="3817472" y="14552"/>
                </a:cubicBezTo>
                <a:cubicBezTo>
                  <a:pt x="3817476" y="11278"/>
                  <a:pt x="3817603" y="11278"/>
                  <a:pt x="3821705" y="11278"/>
                </a:cubicBezTo>
                <a:cubicBezTo>
                  <a:pt x="3821705" y="11290"/>
                  <a:pt x="3821712" y="14552"/>
                  <a:pt x="3825937" y="14552"/>
                </a:cubicBezTo>
                <a:cubicBezTo>
                  <a:pt x="3834401" y="14552"/>
                  <a:pt x="3842866" y="14552"/>
                  <a:pt x="3851330" y="14552"/>
                </a:cubicBezTo>
                <a:cubicBezTo>
                  <a:pt x="3859795" y="11278"/>
                  <a:pt x="3868259" y="14552"/>
                  <a:pt x="3876724" y="14552"/>
                </a:cubicBezTo>
                <a:cubicBezTo>
                  <a:pt x="3889420" y="11278"/>
                  <a:pt x="3902117" y="11278"/>
                  <a:pt x="3910582" y="11278"/>
                </a:cubicBezTo>
                <a:cubicBezTo>
                  <a:pt x="3910582" y="11281"/>
                  <a:pt x="3910582" y="11388"/>
                  <a:pt x="3910582" y="14552"/>
                </a:cubicBezTo>
                <a:lnTo>
                  <a:pt x="3919046" y="14552"/>
                </a:lnTo>
                <a:cubicBezTo>
                  <a:pt x="3923278" y="17826"/>
                  <a:pt x="3948672" y="11278"/>
                  <a:pt x="3961368" y="14552"/>
                </a:cubicBezTo>
                <a:cubicBezTo>
                  <a:pt x="3965601" y="14552"/>
                  <a:pt x="3974065" y="14552"/>
                  <a:pt x="3982529" y="14552"/>
                </a:cubicBezTo>
                <a:cubicBezTo>
                  <a:pt x="3982533" y="17826"/>
                  <a:pt x="3982661" y="17826"/>
                  <a:pt x="3986762" y="17826"/>
                </a:cubicBezTo>
                <a:cubicBezTo>
                  <a:pt x="3990994" y="14552"/>
                  <a:pt x="3990994" y="14552"/>
                  <a:pt x="3995226" y="11278"/>
                </a:cubicBezTo>
                <a:cubicBezTo>
                  <a:pt x="4003691" y="11278"/>
                  <a:pt x="4012155" y="11278"/>
                  <a:pt x="4020620" y="14552"/>
                </a:cubicBezTo>
                <a:cubicBezTo>
                  <a:pt x="4024852" y="11278"/>
                  <a:pt x="4024852" y="11278"/>
                  <a:pt x="4029084" y="11278"/>
                </a:cubicBezTo>
                <a:lnTo>
                  <a:pt x="4036490" y="9641"/>
                </a:lnTo>
                <a:cubicBezTo>
                  <a:pt x="4040723" y="8822"/>
                  <a:pt x="4039665" y="8004"/>
                  <a:pt x="4041781" y="8004"/>
                </a:cubicBezTo>
                <a:lnTo>
                  <a:pt x="4052890" y="9641"/>
                </a:lnTo>
                <a:cubicBezTo>
                  <a:pt x="4071406" y="14552"/>
                  <a:pt x="4088335" y="8004"/>
                  <a:pt x="4088335" y="8004"/>
                </a:cubicBezTo>
                <a:cubicBezTo>
                  <a:pt x="4096800" y="8004"/>
                  <a:pt x="4101032" y="8004"/>
                  <a:pt x="4109496" y="8004"/>
                </a:cubicBezTo>
                <a:cubicBezTo>
                  <a:pt x="4126425" y="11278"/>
                  <a:pt x="4147586" y="11278"/>
                  <a:pt x="4168748" y="11278"/>
                </a:cubicBezTo>
                <a:cubicBezTo>
                  <a:pt x="4168748" y="11284"/>
                  <a:pt x="4168748" y="11421"/>
                  <a:pt x="4168748" y="14552"/>
                </a:cubicBezTo>
                <a:cubicBezTo>
                  <a:pt x="4189909" y="11278"/>
                  <a:pt x="4215302" y="8004"/>
                  <a:pt x="4236463" y="4730"/>
                </a:cubicBezTo>
                <a:cubicBezTo>
                  <a:pt x="4236463" y="8004"/>
                  <a:pt x="4236463" y="8004"/>
                  <a:pt x="4236463" y="11278"/>
                </a:cubicBezTo>
                <a:lnTo>
                  <a:pt x="4244928" y="11278"/>
                </a:lnTo>
                <a:cubicBezTo>
                  <a:pt x="4244928" y="8004"/>
                  <a:pt x="4244928" y="8004"/>
                  <a:pt x="4244928" y="4730"/>
                </a:cubicBezTo>
                <a:cubicBezTo>
                  <a:pt x="4257625" y="4730"/>
                  <a:pt x="4266089" y="4730"/>
                  <a:pt x="4278786" y="4730"/>
                </a:cubicBezTo>
                <a:cubicBezTo>
                  <a:pt x="4278786" y="8004"/>
                  <a:pt x="4278786" y="8004"/>
                  <a:pt x="4283018" y="11278"/>
                </a:cubicBezTo>
                <a:cubicBezTo>
                  <a:pt x="4283030" y="11278"/>
                  <a:pt x="4287256" y="11278"/>
                  <a:pt x="4291482" y="11278"/>
                </a:cubicBezTo>
                <a:cubicBezTo>
                  <a:pt x="4291482" y="11284"/>
                  <a:pt x="4291482" y="11421"/>
                  <a:pt x="4291482" y="14552"/>
                </a:cubicBezTo>
                <a:cubicBezTo>
                  <a:pt x="4291487" y="14552"/>
                  <a:pt x="4291616" y="14552"/>
                  <a:pt x="4295715" y="14552"/>
                </a:cubicBezTo>
                <a:cubicBezTo>
                  <a:pt x="4304179" y="11278"/>
                  <a:pt x="4316876" y="11278"/>
                  <a:pt x="4325340" y="11278"/>
                </a:cubicBezTo>
                <a:cubicBezTo>
                  <a:pt x="4325352" y="11288"/>
                  <a:pt x="4329585" y="14552"/>
                  <a:pt x="4338037" y="14552"/>
                </a:cubicBezTo>
                <a:cubicBezTo>
                  <a:pt x="4338037" y="11278"/>
                  <a:pt x="4342269" y="11278"/>
                  <a:pt x="4342269" y="8004"/>
                </a:cubicBezTo>
                <a:cubicBezTo>
                  <a:pt x="4350734" y="8004"/>
                  <a:pt x="4363430" y="11278"/>
                  <a:pt x="4371895" y="11278"/>
                </a:cubicBezTo>
                <a:lnTo>
                  <a:pt x="4376127" y="14552"/>
                </a:lnTo>
                <a:cubicBezTo>
                  <a:pt x="4397288" y="14552"/>
                  <a:pt x="4409985" y="14552"/>
                  <a:pt x="4426914" y="14552"/>
                </a:cubicBezTo>
                <a:cubicBezTo>
                  <a:pt x="4426914" y="14529"/>
                  <a:pt x="4426929" y="11267"/>
                  <a:pt x="4431146" y="8004"/>
                </a:cubicBezTo>
                <a:cubicBezTo>
                  <a:pt x="4443843" y="8004"/>
                  <a:pt x="4456539" y="8004"/>
                  <a:pt x="4473468" y="8004"/>
                </a:cubicBezTo>
                <a:cubicBezTo>
                  <a:pt x="4473468" y="7996"/>
                  <a:pt x="4473468" y="7841"/>
                  <a:pt x="4473468" y="4730"/>
                </a:cubicBezTo>
                <a:cubicBezTo>
                  <a:pt x="4486165" y="8004"/>
                  <a:pt x="4490397" y="8004"/>
                  <a:pt x="4498862" y="8004"/>
                </a:cubicBezTo>
                <a:cubicBezTo>
                  <a:pt x="4503094" y="11278"/>
                  <a:pt x="4507326" y="11278"/>
                  <a:pt x="4511558" y="11278"/>
                </a:cubicBezTo>
                <a:cubicBezTo>
                  <a:pt x="4511558" y="11285"/>
                  <a:pt x="4511558" y="11432"/>
                  <a:pt x="4511558" y="14552"/>
                </a:cubicBezTo>
                <a:lnTo>
                  <a:pt x="4528487" y="14552"/>
                </a:lnTo>
                <a:lnTo>
                  <a:pt x="4535894" y="15780"/>
                </a:lnTo>
                <a:cubicBezTo>
                  <a:pt x="4549649" y="11278"/>
                  <a:pt x="4562345" y="14552"/>
                  <a:pt x="4562345" y="14552"/>
                </a:cubicBezTo>
                <a:cubicBezTo>
                  <a:pt x="4570810" y="11278"/>
                  <a:pt x="4583506" y="11278"/>
                  <a:pt x="4591971" y="11278"/>
                </a:cubicBezTo>
                <a:cubicBezTo>
                  <a:pt x="4600435" y="8004"/>
                  <a:pt x="4608900" y="8004"/>
                  <a:pt x="4621596" y="8004"/>
                </a:cubicBezTo>
                <a:cubicBezTo>
                  <a:pt x="4621600" y="11278"/>
                  <a:pt x="4621719" y="11278"/>
                  <a:pt x="4625829" y="11278"/>
                </a:cubicBezTo>
                <a:cubicBezTo>
                  <a:pt x="4625849" y="8004"/>
                  <a:pt x="4630071" y="8004"/>
                  <a:pt x="4634293" y="8004"/>
                </a:cubicBezTo>
                <a:cubicBezTo>
                  <a:pt x="4634293" y="7996"/>
                  <a:pt x="4634293" y="7841"/>
                  <a:pt x="4634293" y="4730"/>
                </a:cubicBezTo>
                <a:cubicBezTo>
                  <a:pt x="4651222" y="1455"/>
                  <a:pt x="4668151" y="8004"/>
                  <a:pt x="4680848" y="1455"/>
                </a:cubicBezTo>
                <a:cubicBezTo>
                  <a:pt x="4689312" y="4730"/>
                  <a:pt x="4689312" y="8004"/>
                  <a:pt x="4689312" y="11278"/>
                </a:cubicBezTo>
                <a:cubicBezTo>
                  <a:pt x="4693544" y="8004"/>
                  <a:pt x="4693544" y="4730"/>
                  <a:pt x="4693544" y="1455"/>
                </a:cubicBezTo>
                <a:cubicBezTo>
                  <a:pt x="4697777" y="1455"/>
                  <a:pt x="4702009" y="1455"/>
                  <a:pt x="4706241" y="1455"/>
                </a:cubicBezTo>
                <a:cubicBezTo>
                  <a:pt x="4710473" y="1455"/>
                  <a:pt x="4710473" y="4730"/>
                  <a:pt x="4710473" y="8004"/>
                </a:cubicBezTo>
                <a:cubicBezTo>
                  <a:pt x="4718938" y="8004"/>
                  <a:pt x="4752796" y="4730"/>
                  <a:pt x="4769725" y="8004"/>
                </a:cubicBezTo>
                <a:cubicBezTo>
                  <a:pt x="4778189" y="11278"/>
                  <a:pt x="4795118" y="17826"/>
                  <a:pt x="4812047" y="14552"/>
                </a:cubicBezTo>
                <a:cubicBezTo>
                  <a:pt x="4812081" y="14526"/>
                  <a:pt x="4820520" y="7997"/>
                  <a:pt x="4824744" y="4730"/>
                </a:cubicBezTo>
                <a:cubicBezTo>
                  <a:pt x="4828976" y="11278"/>
                  <a:pt x="4828976" y="11278"/>
                  <a:pt x="4828976" y="14552"/>
                </a:cubicBezTo>
                <a:lnTo>
                  <a:pt x="4837440" y="4730"/>
                </a:lnTo>
                <a:lnTo>
                  <a:pt x="4850137" y="8004"/>
                </a:lnTo>
                <a:cubicBezTo>
                  <a:pt x="4867066" y="8004"/>
                  <a:pt x="4883995" y="8004"/>
                  <a:pt x="4905156" y="8004"/>
                </a:cubicBezTo>
                <a:cubicBezTo>
                  <a:pt x="4909388" y="11278"/>
                  <a:pt x="4913620" y="11278"/>
                  <a:pt x="4922085" y="11278"/>
                </a:cubicBezTo>
                <a:cubicBezTo>
                  <a:pt x="4922085" y="11295"/>
                  <a:pt x="4922095" y="14552"/>
                  <a:pt x="4926317" y="14552"/>
                </a:cubicBezTo>
                <a:cubicBezTo>
                  <a:pt x="4934782" y="14552"/>
                  <a:pt x="4955943" y="11278"/>
                  <a:pt x="4968639" y="14552"/>
                </a:cubicBezTo>
                <a:lnTo>
                  <a:pt x="4985568" y="14552"/>
                </a:lnTo>
                <a:cubicBezTo>
                  <a:pt x="4989801" y="17826"/>
                  <a:pt x="4994033" y="17826"/>
                  <a:pt x="5002497" y="14552"/>
                </a:cubicBezTo>
                <a:cubicBezTo>
                  <a:pt x="5004613" y="12915"/>
                  <a:pt x="5004613" y="12915"/>
                  <a:pt x="5006729" y="11278"/>
                </a:cubicBezTo>
                <a:cubicBezTo>
                  <a:pt x="5010962" y="8004"/>
                  <a:pt x="5027891" y="11278"/>
                  <a:pt x="5036355" y="11278"/>
                </a:cubicBezTo>
                <a:cubicBezTo>
                  <a:pt x="5057516" y="4730"/>
                  <a:pt x="5082910" y="11278"/>
                  <a:pt x="5099839" y="11278"/>
                </a:cubicBezTo>
                <a:cubicBezTo>
                  <a:pt x="5099839" y="8004"/>
                  <a:pt x="5099839" y="4730"/>
                  <a:pt x="5099839" y="1455"/>
                </a:cubicBezTo>
                <a:cubicBezTo>
                  <a:pt x="5099844" y="1455"/>
                  <a:pt x="5099984" y="1455"/>
                  <a:pt x="5104071" y="1455"/>
                </a:cubicBezTo>
                <a:cubicBezTo>
                  <a:pt x="5104071" y="4730"/>
                  <a:pt x="5108303" y="4730"/>
                  <a:pt x="5108303" y="11278"/>
                </a:cubicBezTo>
                <a:cubicBezTo>
                  <a:pt x="5116767" y="11278"/>
                  <a:pt x="5116767" y="11278"/>
                  <a:pt x="5125232" y="8004"/>
                </a:cubicBezTo>
                <a:cubicBezTo>
                  <a:pt x="5125232" y="7996"/>
                  <a:pt x="5125232" y="7841"/>
                  <a:pt x="5125232" y="4730"/>
                </a:cubicBezTo>
                <a:cubicBezTo>
                  <a:pt x="5129464" y="4730"/>
                  <a:pt x="5133696" y="11278"/>
                  <a:pt x="5133696" y="11278"/>
                </a:cubicBezTo>
                <a:cubicBezTo>
                  <a:pt x="5142161" y="11278"/>
                  <a:pt x="5146393" y="8004"/>
                  <a:pt x="5154858" y="8004"/>
                </a:cubicBezTo>
                <a:cubicBezTo>
                  <a:pt x="5154881" y="8022"/>
                  <a:pt x="5159113" y="11278"/>
                  <a:pt x="5167554" y="11278"/>
                </a:cubicBezTo>
                <a:cubicBezTo>
                  <a:pt x="5171786" y="8004"/>
                  <a:pt x="5171786" y="8004"/>
                  <a:pt x="5171786" y="4730"/>
                </a:cubicBezTo>
                <a:cubicBezTo>
                  <a:pt x="5180251" y="4730"/>
                  <a:pt x="5180251" y="8004"/>
                  <a:pt x="5188715" y="8004"/>
                </a:cubicBezTo>
                <a:cubicBezTo>
                  <a:pt x="5188715" y="7996"/>
                  <a:pt x="5188715" y="7841"/>
                  <a:pt x="5188715" y="4730"/>
                </a:cubicBezTo>
                <a:cubicBezTo>
                  <a:pt x="5197180" y="4730"/>
                  <a:pt x="5197180" y="11278"/>
                  <a:pt x="5205644" y="11278"/>
                </a:cubicBezTo>
                <a:cubicBezTo>
                  <a:pt x="5209877" y="8004"/>
                  <a:pt x="5209877" y="8004"/>
                  <a:pt x="5209877" y="4730"/>
                </a:cubicBezTo>
                <a:cubicBezTo>
                  <a:pt x="5218341" y="8004"/>
                  <a:pt x="5222573" y="8004"/>
                  <a:pt x="5231038" y="8004"/>
                </a:cubicBezTo>
                <a:cubicBezTo>
                  <a:pt x="5231038" y="7996"/>
                  <a:pt x="5231038" y="7841"/>
                  <a:pt x="5231038" y="4730"/>
                </a:cubicBezTo>
                <a:cubicBezTo>
                  <a:pt x="5235270" y="4730"/>
                  <a:pt x="5239502" y="4730"/>
                  <a:pt x="5243734" y="4730"/>
                </a:cubicBezTo>
                <a:cubicBezTo>
                  <a:pt x="5243738" y="8004"/>
                  <a:pt x="5243855" y="8004"/>
                  <a:pt x="5247967" y="8004"/>
                </a:cubicBezTo>
                <a:cubicBezTo>
                  <a:pt x="5247967" y="7996"/>
                  <a:pt x="5247967" y="7841"/>
                  <a:pt x="5247967" y="4730"/>
                </a:cubicBezTo>
                <a:cubicBezTo>
                  <a:pt x="5252199" y="4730"/>
                  <a:pt x="5256431" y="4730"/>
                  <a:pt x="5264896" y="4730"/>
                </a:cubicBezTo>
                <a:cubicBezTo>
                  <a:pt x="5264896" y="8004"/>
                  <a:pt x="5264896" y="8004"/>
                  <a:pt x="5264896" y="11278"/>
                </a:cubicBezTo>
                <a:cubicBezTo>
                  <a:pt x="5269128" y="11278"/>
                  <a:pt x="5277592" y="11278"/>
                  <a:pt x="5281824" y="14552"/>
                </a:cubicBezTo>
                <a:cubicBezTo>
                  <a:pt x="5281824" y="14525"/>
                  <a:pt x="5281860" y="11278"/>
                  <a:pt x="5290289" y="11278"/>
                </a:cubicBezTo>
                <a:cubicBezTo>
                  <a:pt x="5290289" y="11294"/>
                  <a:pt x="5290309" y="14552"/>
                  <a:pt x="5298753" y="14552"/>
                </a:cubicBezTo>
                <a:cubicBezTo>
                  <a:pt x="5298753" y="14525"/>
                  <a:pt x="5298789" y="11278"/>
                  <a:pt x="5307218" y="11278"/>
                </a:cubicBezTo>
                <a:cubicBezTo>
                  <a:pt x="5307218" y="11285"/>
                  <a:pt x="5307218" y="11432"/>
                  <a:pt x="5307218" y="14552"/>
                </a:cubicBezTo>
                <a:cubicBezTo>
                  <a:pt x="5311450" y="14552"/>
                  <a:pt x="5311450" y="14552"/>
                  <a:pt x="5315682" y="14552"/>
                </a:cubicBezTo>
                <a:cubicBezTo>
                  <a:pt x="5319915" y="17826"/>
                  <a:pt x="5328379" y="11278"/>
                  <a:pt x="5336843" y="14552"/>
                </a:cubicBezTo>
                <a:lnTo>
                  <a:pt x="5345308" y="11278"/>
                </a:lnTo>
                <a:cubicBezTo>
                  <a:pt x="5358005" y="11278"/>
                  <a:pt x="5370701" y="11278"/>
                  <a:pt x="5387630" y="11278"/>
                </a:cubicBezTo>
                <a:cubicBezTo>
                  <a:pt x="5387630" y="11285"/>
                  <a:pt x="5387630" y="11432"/>
                  <a:pt x="5387630" y="14552"/>
                </a:cubicBezTo>
                <a:lnTo>
                  <a:pt x="5395037" y="12915"/>
                </a:lnTo>
                <a:cubicBezTo>
                  <a:pt x="5404559" y="11278"/>
                  <a:pt x="5413024" y="11278"/>
                  <a:pt x="5425720" y="11278"/>
                </a:cubicBezTo>
                <a:cubicBezTo>
                  <a:pt x="5425720" y="11295"/>
                  <a:pt x="5425731" y="14552"/>
                  <a:pt x="5429953" y="14552"/>
                </a:cubicBezTo>
                <a:cubicBezTo>
                  <a:pt x="5438417" y="17826"/>
                  <a:pt x="5442649" y="14552"/>
                  <a:pt x="5442649" y="14552"/>
                </a:cubicBezTo>
                <a:cubicBezTo>
                  <a:pt x="5463810" y="11278"/>
                  <a:pt x="5489204" y="14552"/>
                  <a:pt x="5497668" y="17826"/>
                </a:cubicBezTo>
                <a:cubicBezTo>
                  <a:pt x="5506133" y="11278"/>
                  <a:pt x="5514597" y="11278"/>
                  <a:pt x="5518829" y="8004"/>
                </a:cubicBezTo>
                <a:cubicBezTo>
                  <a:pt x="5518852" y="8027"/>
                  <a:pt x="5531522" y="21095"/>
                  <a:pt x="5527294" y="14552"/>
                </a:cubicBezTo>
                <a:cubicBezTo>
                  <a:pt x="5535758" y="8004"/>
                  <a:pt x="5535758" y="8004"/>
                  <a:pt x="5539991" y="4730"/>
                </a:cubicBezTo>
                <a:cubicBezTo>
                  <a:pt x="5540007" y="4730"/>
                  <a:pt x="5544231" y="4730"/>
                  <a:pt x="5548455" y="4730"/>
                </a:cubicBezTo>
                <a:cubicBezTo>
                  <a:pt x="5547397" y="9641"/>
                  <a:pt x="5548455" y="9641"/>
                  <a:pt x="5552687" y="11278"/>
                </a:cubicBezTo>
                <a:cubicBezTo>
                  <a:pt x="5552687" y="11285"/>
                  <a:pt x="5552687" y="11432"/>
                  <a:pt x="5552687" y="14552"/>
                </a:cubicBezTo>
                <a:cubicBezTo>
                  <a:pt x="5552694" y="14552"/>
                  <a:pt x="5552844" y="14552"/>
                  <a:pt x="5556919" y="14552"/>
                </a:cubicBezTo>
                <a:cubicBezTo>
                  <a:pt x="5556919" y="11278"/>
                  <a:pt x="5556919" y="8004"/>
                  <a:pt x="5556919" y="4730"/>
                </a:cubicBezTo>
                <a:cubicBezTo>
                  <a:pt x="5561152" y="4730"/>
                  <a:pt x="5569616" y="4730"/>
                  <a:pt x="5578081" y="4730"/>
                </a:cubicBezTo>
                <a:cubicBezTo>
                  <a:pt x="5578081" y="8004"/>
                  <a:pt x="5578081" y="8004"/>
                  <a:pt x="5582313" y="11278"/>
                </a:cubicBezTo>
                <a:cubicBezTo>
                  <a:pt x="5599242" y="11278"/>
                  <a:pt x="5611938" y="11278"/>
                  <a:pt x="5628867" y="11278"/>
                </a:cubicBezTo>
                <a:lnTo>
                  <a:pt x="5638390" y="10050"/>
                </a:lnTo>
                <a:cubicBezTo>
                  <a:pt x="5639448" y="11278"/>
                  <a:pt x="5639448" y="12915"/>
                  <a:pt x="5641564" y="14552"/>
                </a:cubicBezTo>
                <a:cubicBezTo>
                  <a:pt x="5645796" y="14552"/>
                  <a:pt x="5650029" y="14552"/>
                  <a:pt x="5654261" y="14552"/>
                </a:cubicBezTo>
                <a:cubicBezTo>
                  <a:pt x="5654261" y="11278"/>
                  <a:pt x="5654261" y="11278"/>
                  <a:pt x="5654261" y="8004"/>
                </a:cubicBezTo>
                <a:lnTo>
                  <a:pt x="5661667" y="11278"/>
                </a:lnTo>
                <a:cubicBezTo>
                  <a:pt x="5662725" y="12097"/>
                  <a:pt x="5662725" y="12915"/>
                  <a:pt x="5662725" y="14552"/>
                </a:cubicBezTo>
                <a:cubicBezTo>
                  <a:pt x="5671190" y="11278"/>
                  <a:pt x="5683886" y="8004"/>
                  <a:pt x="5692351" y="11278"/>
                </a:cubicBezTo>
                <a:cubicBezTo>
                  <a:pt x="5692351" y="11285"/>
                  <a:pt x="5692351" y="11432"/>
                  <a:pt x="5692351" y="14552"/>
                </a:cubicBezTo>
                <a:cubicBezTo>
                  <a:pt x="5696583" y="14552"/>
                  <a:pt x="5696583" y="14552"/>
                  <a:pt x="5700815" y="14552"/>
                </a:cubicBezTo>
                <a:cubicBezTo>
                  <a:pt x="5709280" y="11278"/>
                  <a:pt x="5717744" y="11278"/>
                  <a:pt x="5726209" y="11278"/>
                </a:cubicBezTo>
                <a:cubicBezTo>
                  <a:pt x="5730441" y="11278"/>
                  <a:pt x="5734673" y="11278"/>
                  <a:pt x="5743138" y="14552"/>
                </a:cubicBezTo>
                <a:cubicBezTo>
                  <a:pt x="5743138" y="11278"/>
                  <a:pt x="5747370" y="8004"/>
                  <a:pt x="5751602" y="4730"/>
                </a:cubicBezTo>
                <a:cubicBezTo>
                  <a:pt x="5755834" y="8004"/>
                  <a:pt x="5760067" y="8004"/>
                  <a:pt x="5764299" y="8004"/>
                </a:cubicBezTo>
                <a:cubicBezTo>
                  <a:pt x="5764299" y="7996"/>
                  <a:pt x="5764299" y="7841"/>
                  <a:pt x="5764299" y="4730"/>
                </a:cubicBezTo>
                <a:cubicBezTo>
                  <a:pt x="5781228" y="4730"/>
                  <a:pt x="5785460" y="4730"/>
                  <a:pt x="5798157" y="4730"/>
                </a:cubicBezTo>
                <a:lnTo>
                  <a:pt x="5806621" y="1455"/>
                </a:lnTo>
                <a:cubicBezTo>
                  <a:pt x="5808737" y="3093"/>
                  <a:pt x="5808737" y="3093"/>
                  <a:pt x="5810853" y="4730"/>
                </a:cubicBezTo>
                <a:cubicBezTo>
                  <a:pt x="5815086" y="8004"/>
                  <a:pt x="5819318" y="8004"/>
                  <a:pt x="5823550" y="4730"/>
                </a:cubicBezTo>
                <a:lnTo>
                  <a:pt x="5832015" y="8004"/>
                </a:lnTo>
                <a:cubicBezTo>
                  <a:pt x="5857408" y="14552"/>
                  <a:pt x="5903962" y="8004"/>
                  <a:pt x="5920891" y="4730"/>
                </a:cubicBezTo>
                <a:cubicBezTo>
                  <a:pt x="5929356" y="8004"/>
                  <a:pt x="5937820" y="8004"/>
                  <a:pt x="5946285" y="8004"/>
                </a:cubicBezTo>
                <a:cubicBezTo>
                  <a:pt x="5946285" y="11278"/>
                  <a:pt x="5950517" y="11278"/>
                  <a:pt x="5950517" y="14552"/>
                </a:cubicBezTo>
                <a:cubicBezTo>
                  <a:pt x="5958981" y="11278"/>
                  <a:pt x="5971678" y="11278"/>
                  <a:pt x="5980143" y="11278"/>
                </a:cubicBezTo>
                <a:cubicBezTo>
                  <a:pt x="5980143" y="8004"/>
                  <a:pt x="5980143" y="8004"/>
                  <a:pt x="5980143" y="4730"/>
                </a:cubicBezTo>
                <a:lnTo>
                  <a:pt x="5988607" y="4730"/>
                </a:lnTo>
                <a:cubicBezTo>
                  <a:pt x="5988607" y="8004"/>
                  <a:pt x="5988607" y="11278"/>
                  <a:pt x="5988607" y="14552"/>
                </a:cubicBezTo>
                <a:cubicBezTo>
                  <a:pt x="5997072" y="11278"/>
                  <a:pt x="6001304" y="11278"/>
                  <a:pt x="6005536" y="11278"/>
                </a:cubicBezTo>
                <a:lnTo>
                  <a:pt x="6022465" y="11278"/>
                </a:lnTo>
                <a:cubicBezTo>
                  <a:pt x="6039394" y="8004"/>
                  <a:pt x="6056323" y="11278"/>
                  <a:pt x="6077484" y="11278"/>
                </a:cubicBezTo>
                <a:cubicBezTo>
                  <a:pt x="6077501" y="11291"/>
                  <a:pt x="6081733" y="14552"/>
                  <a:pt x="6090181" y="14552"/>
                </a:cubicBezTo>
                <a:cubicBezTo>
                  <a:pt x="6107110" y="11278"/>
                  <a:pt x="6128271" y="11278"/>
                  <a:pt x="6145200" y="11278"/>
                </a:cubicBezTo>
                <a:cubicBezTo>
                  <a:pt x="6149432" y="8004"/>
                  <a:pt x="6149432" y="8004"/>
                  <a:pt x="6149432" y="4730"/>
                </a:cubicBezTo>
                <a:lnTo>
                  <a:pt x="6156838" y="6367"/>
                </a:lnTo>
                <a:cubicBezTo>
                  <a:pt x="6162129" y="7998"/>
                  <a:pt x="6162129" y="7867"/>
                  <a:pt x="6162129" y="4730"/>
                </a:cubicBezTo>
                <a:cubicBezTo>
                  <a:pt x="6179057" y="8004"/>
                  <a:pt x="6191754" y="8004"/>
                  <a:pt x="6208683" y="8004"/>
                </a:cubicBezTo>
                <a:cubicBezTo>
                  <a:pt x="6212915" y="11278"/>
                  <a:pt x="6217148" y="8004"/>
                  <a:pt x="6225612" y="8004"/>
                </a:cubicBezTo>
                <a:cubicBezTo>
                  <a:pt x="6234076" y="11278"/>
                  <a:pt x="6242541" y="11278"/>
                  <a:pt x="6251005" y="11278"/>
                </a:cubicBezTo>
                <a:cubicBezTo>
                  <a:pt x="6251005" y="11252"/>
                  <a:pt x="6251057" y="7990"/>
                  <a:pt x="6263702" y="4730"/>
                </a:cubicBezTo>
                <a:cubicBezTo>
                  <a:pt x="6263702" y="8004"/>
                  <a:pt x="6267934" y="11278"/>
                  <a:pt x="6267934" y="14552"/>
                </a:cubicBezTo>
                <a:cubicBezTo>
                  <a:pt x="6272167" y="14552"/>
                  <a:pt x="6272167" y="14552"/>
                  <a:pt x="6276399" y="14552"/>
                </a:cubicBezTo>
                <a:cubicBezTo>
                  <a:pt x="6276399" y="11278"/>
                  <a:pt x="6280631" y="11278"/>
                  <a:pt x="6280631" y="8004"/>
                </a:cubicBezTo>
                <a:cubicBezTo>
                  <a:pt x="6289095" y="8004"/>
                  <a:pt x="6284863" y="14552"/>
                  <a:pt x="6297560" y="14552"/>
                </a:cubicBezTo>
                <a:lnTo>
                  <a:pt x="6310257" y="14552"/>
                </a:lnTo>
                <a:cubicBezTo>
                  <a:pt x="6314489" y="11278"/>
                  <a:pt x="6318721" y="11278"/>
                  <a:pt x="6322953" y="11278"/>
                </a:cubicBezTo>
                <a:cubicBezTo>
                  <a:pt x="6327186" y="11283"/>
                  <a:pt x="6327186" y="11408"/>
                  <a:pt x="6327186" y="14552"/>
                </a:cubicBezTo>
                <a:cubicBezTo>
                  <a:pt x="6339882" y="14552"/>
                  <a:pt x="6344114" y="11278"/>
                  <a:pt x="6344114" y="11278"/>
                </a:cubicBezTo>
                <a:cubicBezTo>
                  <a:pt x="6356811" y="11278"/>
                  <a:pt x="6369508" y="11278"/>
                  <a:pt x="6386437" y="14552"/>
                </a:cubicBezTo>
                <a:cubicBezTo>
                  <a:pt x="6394901" y="14552"/>
                  <a:pt x="6407598" y="14552"/>
                  <a:pt x="6416062" y="14552"/>
                </a:cubicBezTo>
                <a:cubicBezTo>
                  <a:pt x="6432991" y="14552"/>
                  <a:pt x="6449920" y="14552"/>
                  <a:pt x="6466849" y="14552"/>
                </a:cubicBezTo>
                <a:lnTo>
                  <a:pt x="6474256" y="15780"/>
                </a:lnTo>
                <a:cubicBezTo>
                  <a:pt x="6492243" y="11278"/>
                  <a:pt x="6509171" y="14552"/>
                  <a:pt x="6517636" y="14552"/>
                </a:cubicBezTo>
                <a:cubicBezTo>
                  <a:pt x="6534565" y="17826"/>
                  <a:pt x="6572655" y="14552"/>
                  <a:pt x="6576887" y="11278"/>
                </a:cubicBezTo>
                <a:cubicBezTo>
                  <a:pt x="6576887" y="14552"/>
                  <a:pt x="6581119" y="14552"/>
                  <a:pt x="6581119" y="17826"/>
                </a:cubicBezTo>
                <a:cubicBezTo>
                  <a:pt x="6585352" y="14552"/>
                  <a:pt x="6585352" y="14552"/>
                  <a:pt x="6585352" y="11278"/>
                </a:cubicBezTo>
                <a:cubicBezTo>
                  <a:pt x="6602281" y="11278"/>
                  <a:pt x="6619209" y="11278"/>
                  <a:pt x="6631906" y="14552"/>
                </a:cubicBezTo>
                <a:cubicBezTo>
                  <a:pt x="6636138" y="14552"/>
                  <a:pt x="6636138" y="21101"/>
                  <a:pt x="6640371" y="17826"/>
                </a:cubicBezTo>
                <a:lnTo>
                  <a:pt x="6644603" y="14552"/>
                </a:lnTo>
                <a:cubicBezTo>
                  <a:pt x="6665764" y="8004"/>
                  <a:pt x="6661532" y="14552"/>
                  <a:pt x="6682693" y="14552"/>
                </a:cubicBezTo>
                <a:cubicBezTo>
                  <a:pt x="6686925" y="11278"/>
                  <a:pt x="6703854" y="17826"/>
                  <a:pt x="6703854" y="14552"/>
                </a:cubicBezTo>
                <a:cubicBezTo>
                  <a:pt x="6703854" y="14521"/>
                  <a:pt x="6703874" y="11262"/>
                  <a:pt x="6708086" y="8004"/>
                </a:cubicBezTo>
                <a:cubicBezTo>
                  <a:pt x="6729247" y="11278"/>
                  <a:pt x="6746176" y="11278"/>
                  <a:pt x="6767338" y="14552"/>
                </a:cubicBezTo>
                <a:cubicBezTo>
                  <a:pt x="6784266" y="8004"/>
                  <a:pt x="6788499" y="14552"/>
                  <a:pt x="6796963" y="14552"/>
                </a:cubicBezTo>
                <a:cubicBezTo>
                  <a:pt x="6813892" y="11278"/>
                  <a:pt x="6830821" y="11278"/>
                  <a:pt x="6847750" y="11278"/>
                </a:cubicBezTo>
                <a:cubicBezTo>
                  <a:pt x="6856214" y="11278"/>
                  <a:pt x="6864679" y="11278"/>
                  <a:pt x="6873143" y="14552"/>
                </a:cubicBezTo>
                <a:cubicBezTo>
                  <a:pt x="6877376" y="11278"/>
                  <a:pt x="6877376" y="11278"/>
                  <a:pt x="6881608" y="11278"/>
                </a:cubicBezTo>
                <a:cubicBezTo>
                  <a:pt x="6890072" y="4730"/>
                  <a:pt x="6911233" y="11278"/>
                  <a:pt x="6911233" y="11278"/>
                </a:cubicBezTo>
                <a:cubicBezTo>
                  <a:pt x="6919698" y="8004"/>
                  <a:pt x="6928162" y="8004"/>
                  <a:pt x="6932395" y="4730"/>
                </a:cubicBezTo>
                <a:lnTo>
                  <a:pt x="6936958" y="9794"/>
                </a:lnTo>
                <a:cubicBezTo>
                  <a:pt x="6940330" y="10869"/>
                  <a:pt x="6941917" y="2274"/>
                  <a:pt x="6957788" y="4730"/>
                </a:cubicBezTo>
                <a:lnTo>
                  <a:pt x="6966252" y="14552"/>
                </a:lnTo>
                <a:cubicBezTo>
                  <a:pt x="6983181" y="11278"/>
                  <a:pt x="6974717" y="11278"/>
                  <a:pt x="6991646" y="14552"/>
                </a:cubicBezTo>
                <a:cubicBezTo>
                  <a:pt x="6991651" y="11278"/>
                  <a:pt x="6991792" y="11278"/>
                  <a:pt x="6995878" y="11278"/>
                </a:cubicBezTo>
                <a:cubicBezTo>
                  <a:pt x="6991646" y="8004"/>
                  <a:pt x="6991646" y="8004"/>
                  <a:pt x="6991646" y="1455"/>
                </a:cubicBezTo>
                <a:cubicBezTo>
                  <a:pt x="6991679" y="1455"/>
                  <a:pt x="6995895" y="1455"/>
                  <a:pt x="7000110" y="1455"/>
                </a:cubicBezTo>
                <a:cubicBezTo>
                  <a:pt x="7000110" y="1481"/>
                  <a:pt x="7000110" y="4743"/>
                  <a:pt x="7000110" y="8004"/>
                </a:cubicBezTo>
                <a:cubicBezTo>
                  <a:pt x="7000143" y="8004"/>
                  <a:pt x="7004358" y="8004"/>
                  <a:pt x="7008575" y="8004"/>
                </a:cubicBezTo>
                <a:cubicBezTo>
                  <a:pt x="7008575" y="11278"/>
                  <a:pt x="7008575" y="11278"/>
                  <a:pt x="7008575" y="14552"/>
                </a:cubicBezTo>
                <a:cubicBezTo>
                  <a:pt x="7025504" y="11278"/>
                  <a:pt x="7042433" y="11278"/>
                  <a:pt x="7059361" y="8004"/>
                </a:cubicBezTo>
                <a:cubicBezTo>
                  <a:pt x="7067826" y="11278"/>
                  <a:pt x="7076290" y="11278"/>
                  <a:pt x="7084755" y="14552"/>
                </a:cubicBezTo>
                <a:cubicBezTo>
                  <a:pt x="7088987" y="11278"/>
                  <a:pt x="7088987" y="8004"/>
                  <a:pt x="7088987" y="4730"/>
                </a:cubicBezTo>
                <a:lnTo>
                  <a:pt x="7096394" y="7132"/>
                </a:lnTo>
                <a:cubicBezTo>
                  <a:pt x="7097452" y="7116"/>
                  <a:pt x="7097452" y="6299"/>
                  <a:pt x="7097452" y="4730"/>
                </a:cubicBezTo>
                <a:lnTo>
                  <a:pt x="7104858" y="8004"/>
                </a:lnTo>
                <a:cubicBezTo>
                  <a:pt x="7105916" y="8823"/>
                  <a:pt x="7105916" y="9641"/>
                  <a:pt x="7105916" y="11278"/>
                </a:cubicBezTo>
                <a:cubicBezTo>
                  <a:pt x="7110148" y="11278"/>
                  <a:pt x="7114380" y="8004"/>
                  <a:pt x="7118613" y="8004"/>
                </a:cubicBezTo>
                <a:cubicBezTo>
                  <a:pt x="7118613" y="11278"/>
                  <a:pt x="7118613" y="11278"/>
                  <a:pt x="7118613" y="14552"/>
                </a:cubicBezTo>
                <a:cubicBezTo>
                  <a:pt x="7127077" y="11278"/>
                  <a:pt x="7135542" y="11278"/>
                  <a:pt x="7144006" y="11278"/>
                </a:cubicBezTo>
                <a:cubicBezTo>
                  <a:pt x="7144006" y="11294"/>
                  <a:pt x="7144027" y="14552"/>
                  <a:pt x="7152471" y="14552"/>
                </a:cubicBezTo>
                <a:cubicBezTo>
                  <a:pt x="7156703" y="11278"/>
                  <a:pt x="7165167" y="11278"/>
                  <a:pt x="7173632" y="11278"/>
                </a:cubicBezTo>
                <a:cubicBezTo>
                  <a:pt x="7173632" y="8004"/>
                  <a:pt x="7173632" y="8004"/>
                  <a:pt x="7177864" y="4730"/>
                </a:cubicBezTo>
                <a:cubicBezTo>
                  <a:pt x="7190561" y="4730"/>
                  <a:pt x="7207490" y="4730"/>
                  <a:pt x="7220186" y="1455"/>
                </a:cubicBezTo>
                <a:lnTo>
                  <a:pt x="7224418" y="8004"/>
                </a:lnTo>
                <a:lnTo>
                  <a:pt x="7228651" y="1455"/>
                </a:lnTo>
                <a:cubicBezTo>
                  <a:pt x="7232883" y="1455"/>
                  <a:pt x="7232883" y="1455"/>
                  <a:pt x="7237115" y="1455"/>
                </a:cubicBezTo>
                <a:cubicBezTo>
                  <a:pt x="7237115" y="4730"/>
                  <a:pt x="7237115" y="8004"/>
                  <a:pt x="7237115" y="11278"/>
                </a:cubicBezTo>
                <a:cubicBezTo>
                  <a:pt x="7245580" y="11278"/>
                  <a:pt x="7249812" y="11278"/>
                  <a:pt x="7254044" y="11278"/>
                </a:cubicBezTo>
                <a:cubicBezTo>
                  <a:pt x="7262509" y="8004"/>
                  <a:pt x="7266741" y="11278"/>
                  <a:pt x="7270973" y="11278"/>
                </a:cubicBezTo>
                <a:cubicBezTo>
                  <a:pt x="7275205" y="8004"/>
                  <a:pt x="7275205" y="8004"/>
                  <a:pt x="7275205" y="4730"/>
                </a:cubicBezTo>
                <a:lnTo>
                  <a:pt x="7287902" y="8004"/>
                </a:lnTo>
                <a:cubicBezTo>
                  <a:pt x="7296366" y="8004"/>
                  <a:pt x="7300599" y="8004"/>
                  <a:pt x="7304831" y="4730"/>
                </a:cubicBezTo>
                <a:cubicBezTo>
                  <a:pt x="7304842" y="4730"/>
                  <a:pt x="7305049" y="4730"/>
                  <a:pt x="7309063" y="4730"/>
                </a:cubicBezTo>
                <a:cubicBezTo>
                  <a:pt x="7309063" y="8004"/>
                  <a:pt x="7313295" y="11278"/>
                  <a:pt x="7317528" y="14552"/>
                </a:cubicBezTo>
                <a:cubicBezTo>
                  <a:pt x="7321760" y="11278"/>
                  <a:pt x="7325992" y="11278"/>
                  <a:pt x="7330224" y="11278"/>
                </a:cubicBezTo>
                <a:cubicBezTo>
                  <a:pt x="7330224" y="11294"/>
                  <a:pt x="7330245" y="14552"/>
                  <a:pt x="7338689" y="14552"/>
                </a:cubicBezTo>
                <a:cubicBezTo>
                  <a:pt x="7338689" y="11278"/>
                  <a:pt x="7338689" y="11278"/>
                  <a:pt x="7342921" y="8004"/>
                </a:cubicBezTo>
                <a:cubicBezTo>
                  <a:pt x="7347153" y="8004"/>
                  <a:pt x="7351385" y="11278"/>
                  <a:pt x="7355618" y="11278"/>
                </a:cubicBezTo>
                <a:cubicBezTo>
                  <a:pt x="7355618" y="8004"/>
                  <a:pt x="7355618" y="4730"/>
                  <a:pt x="7355618" y="1455"/>
                </a:cubicBezTo>
                <a:lnTo>
                  <a:pt x="7360908" y="3093"/>
                </a:lnTo>
                <a:cubicBezTo>
                  <a:pt x="7361437" y="3502"/>
                  <a:pt x="7360908" y="3912"/>
                  <a:pt x="7359850" y="4730"/>
                </a:cubicBezTo>
                <a:cubicBezTo>
                  <a:pt x="7359850" y="8004"/>
                  <a:pt x="7359850" y="11278"/>
                  <a:pt x="7359850" y="14552"/>
                </a:cubicBezTo>
                <a:lnTo>
                  <a:pt x="7368314" y="4730"/>
                </a:lnTo>
                <a:cubicBezTo>
                  <a:pt x="7372547" y="4730"/>
                  <a:pt x="7372547" y="4730"/>
                  <a:pt x="7376779" y="4730"/>
                </a:cubicBezTo>
                <a:cubicBezTo>
                  <a:pt x="7376779" y="8004"/>
                  <a:pt x="7376779" y="8004"/>
                  <a:pt x="7376779" y="11278"/>
                </a:cubicBezTo>
                <a:cubicBezTo>
                  <a:pt x="7385243" y="11278"/>
                  <a:pt x="7385243" y="1455"/>
                  <a:pt x="7402172" y="4730"/>
                </a:cubicBezTo>
                <a:cubicBezTo>
                  <a:pt x="7419101" y="8004"/>
                  <a:pt x="7436030" y="8004"/>
                  <a:pt x="7457191" y="4730"/>
                </a:cubicBezTo>
                <a:cubicBezTo>
                  <a:pt x="7461423" y="1455"/>
                  <a:pt x="7465656" y="1455"/>
                  <a:pt x="7469888" y="1455"/>
                </a:cubicBezTo>
                <a:cubicBezTo>
                  <a:pt x="7469888" y="4730"/>
                  <a:pt x="7469888" y="8004"/>
                  <a:pt x="7469888" y="11278"/>
                </a:cubicBezTo>
                <a:cubicBezTo>
                  <a:pt x="7499514" y="11278"/>
                  <a:pt x="7507978" y="11278"/>
                  <a:pt x="7529139" y="4730"/>
                </a:cubicBezTo>
                <a:cubicBezTo>
                  <a:pt x="7529139" y="8004"/>
                  <a:pt x="7529139" y="8004"/>
                  <a:pt x="7529139" y="11278"/>
                </a:cubicBezTo>
                <a:cubicBezTo>
                  <a:pt x="7541836" y="11278"/>
                  <a:pt x="7550300" y="8004"/>
                  <a:pt x="7562997" y="8004"/>
                </a:cubicBezTo>
                <a:cubicBezTo>
                  <a:pt x="7575694" y="11278"/>
                  <a:pt x="7584158" y="11278"/>
                  <a:pt x="7592623" y="11278"/>
                </a:cubicBezTo>
                <a:cubicBezTo>
                  <a:pt x="7595797" y="8822"/>
                  <a:pt x="7594739" y="8004"/>
                  <a:pt x="7596855" y="8004"/>
                </a:cubicBezTo>
                <a:cubicBezTo>
                  <a:pt x="7601087" y="11278"/>
                  <a:pt x="7605319" y="11278"/>
                  <a:pt x="7609552" y="14552"/>
                </a:cubicBezTo>
                <a:cubicBezTo>
                  <a:pt x="7618016" y="14552"/>
                  <a:pt x="7622248" y="11278"/>
                  <a:pt x="7634945" y="14552"/>
                </a:cubicBezTo>
                <a:cubicBezTo>
                  <a:pt x="7634945" y="14566"/>
                  <a:pt x="7634963" y="17819"/>
                  <a:pt x="7643409" y="14552"/>
                </a:cubicBezTo>
                <a:cubicBezTo>
                  <a:pt x="7656106" y="14552"/>
                  <a:pt x="7668803" y="17826"/>
                  <a:pt x="7681499" y="17826"/>
                </a:cubicBezTo>
                <a:cubicBezTo>
                  <a:pt x="7681499" y="17818"/>
                  <a:pt x="7681499" y="17656"/>
                  <a:pt x="7681499" y="14552"/>
                </a:cubicBezTo>
                <a:cubicBezTo>
                  <a:pt x="7685732" y="14552"/>
                  <a:pt x="7685732" y="14552"/>
                  <a:pt x="7689964" y="14552"/>
                </a:cubicBezTo>
                <a:cubicBezTo>
                  <a:pt x="7698428" y="11278"/>
                  <a:pt x="7702661" y="14552"/>
                  <a:pt x="7702661" y="14552"/>
                </a:cubicBezTo>
                <a:cubicBezTo>
                  <a:pt x="7715357" y="14552"/>
                  <a:pt x="7728054" y="14552"/>
                  <a:pt x="7736518" y="14552"/>
                </a:cubicBezTo>
                <a:lnTo>
                  <a:pt x="7744983" y="4730"/>
                </a:lnTo>
                <a:cubicBezTo>
                  <a:pt x="7757680" y="4730"/>
                  <a:pt x="7770376" y="4730"/>
                  <a:pt x="7783073" y="4730"/>
                </a:cubicBezTo>
                <a:cubicBezTo>
                  <a:pt x="7787305" y="1455"/>
                  <a:pt x="7795770" y="1455"/>
                  <a:pt x="7804234" y="1455"/>
                </a:cubicBezTo>
                <a:cubicBezTo>
                  <a:pt x="7804234" y="1481"/>
                  <a:pt x="7804234" y="4743"/>
                  <a:pt x="7804234" y="8004"/>
                </a:cubicBezTo>
                <a:cubicBezTo>
                  <a:pt x="7804245" y="8004"/>
                  <a:pt x="7804445" y="8004"/>
                  <a:pt x="7808466" y="8004"/>
                </a:cubicBezTo>
                <a:lnTo>
                  <a:pt x="7808466" y="1455"/>
                </a:lnTo>
                <a:cubicBezTo>
                  <a:pt x="7808481" y="1455"/>
                  <a:pt x="7812707" y="1455"/>
                  <a:pt x="7816931" y="1455"/>
                </a:cubicBezTo>
                <a:cubicBezTo>
                  <a:pt x="7816931" y="4730"/>
                  <a:pt x="7816931" y="8004"/>
                  <a:pt x="7816931" y="11278"/>
                </a:cubicBezTo>
                <a:cubicBezTo>
                  <a:pt x="7816942" y="11278"/>
                  <a:pt x="7817142" y="11278"/>
                  <a:pt x="7821163" y="11278"/>
                </a:cubicBezTo>
                <a:cubicBezTo>
                  <a:pt x="7821163" y="11285"/>
                  <a:pt x="7821163" y="11432"/>
                  <a:pt x="7821163" y="14552"/>
                </a:cubicBezTo>
                <a:cubicBezTo>
                  <a:pt x="7821174" y="14552"/>
                  <a:pt x="7821372" y="14552"/>
                  <a:pt x="7825395" y="14552"/>
                </a:cubicBezTo>
                <a:cubicBezTo>
                  <a:pt x="7829628" y="11278"/>
                  <a:pt x="7833860" y="11278"/>
                  <a:pt x="7842324" y="11278"/>
                </a:cubicBezTo>
                <a:cubicBezTo>
                  <a:pt x="7842324" y="11285"/>
                  <a:pt x="7842324" y="11432"/>
                  <a:pt x="7842324" y="14552"/>
                </a:cubicBezTo>
                <a:cubicBezTo>
                  <a:pt x="7855021" y="11278"/>
                  <a:pt x="7859253" y="11278"/>
                  <a:pt x="7867718" y="14552"/>
                </a:cubicBezTo>
                <a:cubicBezTo>
                  <a:pt x="7867718" y="11278"/>
                  <a:pt x="7871950" y="8004"/>
                  <a:pt x="7871950" y="4730"/>
                </a:cubicBezTo>
                <a:cubicBezTo>
                  <a:pt x="7888879" y="8004"/>
                  <a:pt x="7905808" y="8004"/>
                  <a:pt x="7918504" y="8004"/>
                </a:cubicBezTo>
                <a:cubicBezTo>
                  <a:pt x="7926969" y="8004"/>
                  <a:pt x="7939666" y="8004"/>
                  <a:pt x="7948130" y="4730"/>
                </a:cubicBezTo>
                <a:cubicBezTo>
                  <a:pt x="7948130" y="8004"/>
                  <a:pt x="7948130" y="8004"/>
                  <a:pt x="7952362" y="11278"/>
                </a:cubicBezTo>
                <a:cubicBezTo>
                  <a:pt x="7952426" y="11285"/>
                  <a:pt x="7981988" y="14552"/>
                  <a:pt x="7981988" y="14552"/>
                </a:cubicBezTo>
                <a:cubicBezTo>
                  <a:pt x="7981992" y="11278"/>
                  <a:pt x="7986223" y="11278"/>
                  <a:pt x="7990452" y="11278"/>
                </a:cubicBezTo>
                <a:cubicBezTo>
                  <a:pt x="7998917" y="11278"/>
                  <a:pt x="8003149" y="11278"/>
                  <a:pt x="8007381" y="11278"/>
                </a:cubicBezTo>
                <a:lnTo>
                  <a:pt x="8024310" y="11278"/>
                </a:lnTo>
                <a:cubicBezTo>
                  <a:pt x="8024310" y="8004"/>
                  <a:pt x="8028542" y="8004"/>
                  <a:pt x="8028542" y="4730"/>
                </a:cubicBezTo>
                <a:cubicBezTo>
                  <a:pt x="8037007" y="4730"/>
                  <a:pt x="8049704" y="4730"/>
                  <a:pt x="8058168" y="4730"/>
                </a:cubicBezTo>
                <a:cubicBezTo>
                  <a:pt x="8062400" y="8004"/>
                  <a:pt x="8062400" y="8004"/>
                  <a:pt x="8062400" y="11278"/>
                </a:cubicBezTo>
                <a:lnTo>
                  <a:pt x="8070865" y="8004"/>
                </a:lnTo>
                <a:cubicBezTo>
                  <a:pt x="8075097" y="11278"/>
                  <a:pt x="8075097" y="11278"/>
                  <a:pt x="8075097" y="14552"/>
                </a:cubicBezTo>
                <a:cubicBezTo>
                  <a:pt x="8083561" y="11278"/>
                  <a:pt x="8083561" y="8004"/>
                  <a:pt x="8083561" y="1455"/>
                </a:cubicBezTo>
                <a:cubicBezTo>
                  <a:pt x="8092026" y="4730"/>
                  <a:pt x="8092026" y="8004"/>
                  <a:pt x="8096258" y="8004"/>
                </a:cubicBezTo>
                <a:cubicBezTo>
                  <a:pt x="8096299" y="8004"/>
                  <a:pt x="8100511" y="8004"/>
                  <a:pt x="8104723" y="8004"/>
                </a:cubicBezTo>
                <a:cubicBezTo>
                  <a:pt x="8117419" y="11278"/>
                  <a:pt x="8130116" y="8004"/>
                  <a:pt x="8147045" y="8004"/>
                </a:cubicBezTo>
                <a:cubicBezTo>
                  <a:pt x="8151277" y="11278"/>
                  <a:pt x="8155509" y="8004"/>
                  <a:pt x="8159742" y="8004"/>
                </a:cubicBezTo>
                <a:cubicBezTo>
                  <a:pt x="8176670" y="14552"/>
                  <a:pt x="8197832" y="11278"/>
                  <a:pt x="8202064" y="11278"/>
                </a:cubicBezTo>
                <a:cubicBezTo>
                  <a:pt x="8210528" y="11278"/>
                  <a:pt x="8210528" y="17826"/>
                  <a:pt x="8218993" y="14552"/>
                </a:cubicBezTo>
                <a:lnTo>
                  <a:pt x="8223225" y="11278"/>
                </a:lnTo>
                <a:cubicBezTo>
                  <a:pt x="8235922" y="8004"/>
                  <a:pt x="8235922" y="17826"/>
                  <a:pt x="8257083" y="14552"/>
                </a:cubicBezTo>
                <a:cubicBezTo>
                  <a:pt x="8261315" y="14552"/>
                  <a:pt x="8265547" y="14552"/>
                  <a:pt x="8274012" y="14552"/>
                </a:cubicBezTo>
                <a:cubicBezTo>
                  <a:pt x="8282476" y="11278"/>
                  <a:pt x="8290941" y="11278"/>
                  <a:pt x="8299405" y="11278"/>
                </a:cubicBezTo>
                <a:cubicBezTo>
                  <a:pt x="8299405" y="11285"/>
                  <a:pt x="8299405" y="11432"/>
                  <a:pt x="8299405" y="14552"/>
                </a:cubicBezTo>
                <a:cubicBezTo>
                  <a:pt x="8299415" y="14552"/>
                  <a:pt x="8299606" y="14552"/>
                  <a:pt x="8303637" y="14552"/>
                </a:cubicBezTo>
                <a:cubicBezTo>
                  <a:pt x="8316334" y="11278"/>
                  <a:pt x="8329031" y="14552"/>
                  <a:pt x="8341727" y="14552"/>
                </a:cubicBezTo>
                <a:lnTo>
                  <a:pt x="8345960" y="11278"/>
                </a:lnTo>
                <a:cubicBezTo>
                  <a:pt x="8354424" y="11278"/>
                  <a:pt x="8358656" y="11278"/>
                  <a:pt x="8367121" y="11278"/>
                </a:cubicBezTo>
                <a:cubicBezTo>
                  <a:pt x="8367121" y="11285"/>
                  <a:pt x="8367121" y="11432"/>
                  <a:pt x="8367121" y="14552"/>
                </a:cubicBezTo>
                <a:lnTo>
                  <a:pt x="8388282" y="14552"/>
                </a:lnTo>
                <a:lnTo>
                  <a:pt x="8396746" y="8004"/>
                </a:lnTo>
                <a:cubicBezTo>
                  <a:pt x="8409443" y="4730"/>
                  <a:pt x="8439069" y="8004"/>
                  <a:pt x="8460230" y="8004"/>
                </a:cubicBezTo>
                <a:cubicBezTo>
                  <a:pt x="8472926" y="8004"/>
                  <a:pt x="8468694" y="8004"/>
                  <a:pt x="8477159" y="11278"/>
                </a:cubicBezTo>
                <a:lnTo>
                  <a:pt x="8485623" y="1455"/>
                </a:lnTo>
                <a:cubicBezTo>
                  <a:pt x="8489855" y="4730"/>
                  <a:pt x="8489855" y="8004"/>
                  <a:pt x="8489855" y="11278"/>
                </a:cubicBezTo>
                <a:cubicBezTo>
                  <a:pt x="8502552" y="14552"/>
                  <a:pt x="8511016" y="8004"/>
                  <a:pt x="8527945" y="11278"/>
                </a:cubicBezTo>
                <a:cubicBezTo>
                  <a:pt x="8527945" y="11285"/>
                  <a:pt x="8527945" y="11432"/>
                  <a:pt x="8527945" y="14552"/>
                </a:cubicBezTo>
                <a:lnTo>
                  <a:pt x="8536410" y="11278"/>
                </a:lnTo>
                <a:lnTo>
                  <a:pt x="8543816" y="13734"/>
                </a:lnTo>
                <a:cubicBezTo>
                  <a:pt x="8544874" y="12915"/>
                  <a:pt x="8544874" y="11278"/>
                  <a:pt x="8544874" y="11278"/>
                </a:cubicBezTo>
                <a:cubicBezTo>
                  <a:pt x="8561803" y="11278"/>
                  <a:pt x="8578732" y="8004"/>
                  <a:pt x="8595661" y="8004"/>
                </a:cubicBezTo>
                <a:cubicBezTo>
                  <a:pt x="8595668" y="11278"/>
                  <a:pt x="8595835" y="11278"/>
                  <a:pt x="8599893" y="11278"/>
                </a:cubicBezTo>
                <a:cubicBezTo>
                  <a:pt x="8599893" y="8004"/>
                  <a:pt x="8604126" y="4730"/>
                  <a:pt x="8608358" y="1455"/>
                </a:cubicBezTo>
                <a:cubicBezTo>
                  <a:pt x="8608369" y="1455"/>
                  <a:pt x="8608572" y="1455"/>
                  <a:pt x="8612590" y="1455"/>
                </a:cubicBezTo>
                <a:cubicBezTo>
                  <a:pt x="8616822" y="4730"/>
                  <a:pt x="8625287" y="4730"/>
                  <a:pt x="8633751" y="4730"/>
                </a:cubicBezTo>
                <a:cubicBezTo>
                  <a:pt x="8633751" y="4722"/>
                  <a:pt x="8633751" y="4563"/>
                  <a:pt x="8633751" y="1455"/>
                </a:cubicBezTo>
                <a:lnTo>
                  <a:pt x="8641158" y="3093"/>
                </a:lnTo>
                <a:cubicBezTo>
                  <a:pt x="8650680" y="4730"/>
                  <a:pt x="8659145" y="4730"/>
                  <a:pt x="8667609" y="1455"/>
                </a:cubicBezTo>
                <a:lnTo>
                  <a:pt x="8684538" y="8004"/>
                </a:lnTo>
                <a:lnTo>
                  <a:pt x="8684538" y="1455"/>
                </a:lnTo>
                <a:cubicBezTo>
                  <a:pt x="8693002" y="1455"/>
                  <a:pt x="8701467" y="1455"/>
                  <a:pt x="8709931" y="1455"/>
                </a:cubicBezTo>
                <a:cubicBezTo>
                  <a:pt x="8709931" y="4730"/>
                  <a:pt x="8709931" y="8004"/>
                  <a:pt x="8709931" y="11278"/>
                </a:cubicBezTo>
                <a:cubicBezTo>
                  <a:pt x="8726860" y="11278"/>
                  <a:pt x="8739557" y="11278"/>
                  <a:pt x="8756486" y="11278"/>
                </a:cubicBezTo>
                <a:cubicBezTo>
                  <a:pt x="8756486" y="11285"/>
                  <a:pt x="8756486" y="11432"/>
                  <a:pt x="8756486" y="14552"/>
                </a:cubicBezTo>
                <a:cubicBezTo>
                  <a:pt x="8756517" y="14552"/>
                  <a:pt x="8760734" y="14552"/>
                  <a:pt x="8764950" y="14552"/>
                </a:cubicBezTo>
                <a:cubicBezTo>
                  <a:pt x="8777647" y="14552"/>
                  <a:pt x="8786111" y="14552"/>
                  <a:pt x="8794576" y="14552"/>
                </a:cubicBezTo>
                <a:lnTo>
                  <a:pt x="8811505" y="14552"/>
                </a:lnTo>
                <a:cubicBezTo>
                  <a:pt x="8819969" y="11278"/>
                  <a:pt x="8828434" y="11278"/>
                  <a:pt x="8836898" y="11278"/>
                </a:cubicBezTo>
                <a:cubicBezTo>
                  <a:pt x="8836898" y="11285"/>
                  <a:pt x="8836898" y="11432"/>
                  <a:pt x="8836898" y="14552"/>
                </a:cubicBezTo>
                <a:lnTo>
                  <a:pt x="8844305" y="11278"/>
                </a:lnTo>
                <a:cubicBezTo>
                  <a:pt x="8845363" y="10460"/>
                  <a:pt x="8845363" y="9641"/>
                  <a:pt x="8845363" y="8004"/>
                </a:cubicBezTo>
                <a:cubicBezTo>
                  <a:pt x="8862292" y="4730"/>
                  <a:pt x="8883453" y="11278"/>
                  <a:pt x="8896149" y="14552"/>
                </a:cubicBezTo>
                <a:cubicBezTo>
                  <a:pt x="8896160" y="14552"/>
                  <a:pt x="8896362" y="14552"/>
                  <a:pt x="8900382" y="14552"/>
                </a:cubicBezTo>
                <a:cubicBezTo>
                  <a:pt x="8900393" y="14552"/>
                  <a:pt x="8900600" y="14552"/>
                  <a:pt x="8904614" y="14552"/>
                </a:cubicBezTo>
                <a:cubicBezTo>
                  <a:pt x="8917311" y="11278"/>
                  <a:pt x="8930007" y="11278"/>
                  <a:pt x="8942704" y="11278"/>
                </a:cubicBezTo>
                <a:cubicBezTo>
                  <a:pt x="8942704" y="8004"/>
                  <a:pt x="8942704" y="4730"/>
                  <a:pt x="8946936" y="1455"/>
                </a:cubicBezTo>
                <a:lnTo>
                  <a:pt x="8955401" y="11278"/>
                </a:lnTo>
                <a:cubicBezTo>
                  <a:pt x="8959633" y="11278"/>
                  <a:pt x="8959633" y="11278"/>
                  <a:pt x="8963865" y="11278"/>
                </a:cubicBezTo>
                <a:cubicBezTo>
                  <a:pt x="8965981" y="6367"/>
                  <a:pt x="8965981" y="6367"/>
                  <a:pt x="8968097" y="4730"/>
                </a:cubicBezTo>
                <a:cubicBezTo>
                  <a:pt x="8968097" y="4722"/>
                  <a:pt x="8968097" y="4563"/>
                  <a:pt x="8968097" y="1455"/>
                </a:cubicBezTo>
                <a:cubicBezTo>
                  <a:pt x="8972330" y="4730"/>
                  <a:pt x="8976562" y="8004"/>
                  <a:pt x="8980794" y="8004"/>
                </a:cubicBezTo>
                <a:cubicBezTo>
                  <a:pt x="8985026" y="8004"/>
                  <a:pt x="8985026" y="4730"/>
                  <a:pt x="8993491" y="4730"/>
                </a:cubicBezTo>
                <a:lnTo>
                  <a:pt x="9010420" y="8004"/>
                </a:lnTo>
                <a:cubicBezTo>
                  <a:pt x="9014652" y="8004"/>
                  <a:pt x="9014652" y="4730"/>
                  <a:pt x="9014652" y="1455"/>
                </a:cubicBezTo>
                <a:cubicBezTo>
                  <a:pt x="9018884" y="4730"/>
                  <a:pt x="9023116" y="4730"/>
                  <a:pt x="9027349" y="4730"/>
                </a:cubicBezTo>
                <a:cubicBezTo>
                  <a:pt x="9031581" y="8004"/>
                  <a:pt x="9035813" y="8004"/>
                  <a:pt x="9040045" y="4730"/>
                </a:cubicBezTo>
                <a:cubicBezTo>
                  <a:pt x="9048510" y="8004"/>
                  <a:pt x="9061206" y="8004"/>
                  <a:pt x="9069671" y="8004"/>
                </a:cubicBezTo>
                <a:cubicBezTo>
                  <a:pt x="9069679" y="11278"/>
                  <a:pt x="9069853" y="11278"/>
                  <a:pt x="9073903" y="11278"/>
                </a:cubicBezTo>
                <a:cubicBezTo>
                  <a:pt x="9082368" y="8004"/>
                  <a:pt x="9090832" y="11278"/>
                  <a:pt x="9099297" y="11278"/>
                </a:cubicBezTo>
                <a:cubicBezTo>
                  <a:pt x="9099297" y="8004"/>
                  <a:pt x="9099297" y="8004"/>
                  <a:pt x="9103529" y="4730"/>
                </a:cubicBezTo>
                <a:cubicBezTo>
                  <a:pt x="9111993" y="4730"/>
                  <a:pt x="9116225" y="4730"/>
                  <a:pt x="9124690" y="1455"/>
                </a:cubicBezTo>
                <a:cubicBezTo>
                  <a:pt x="9128922" y="4730"/>
                  <a:pt x="9128922" y="8004"/>
                  <a:pt x="9133154" y="11278"/>
                </a:cubicBezTo>
                <a:cubicBezTo>
                  <a:pt x="9135271" y="10459"/>
                  <a:pt x="9135271" y="9641"/>
                  <a:pt x="9137387" y="8004"/>
                </a:cubicBezTo>
                <a:cubicBezTo>
                  <a:pt x="9145851" y="8004"/>
                  <a:pt x="9158548" y="11278"/>
                  <a:pt x="9158548" y="11278"/>
                </a:cubicBezTo>
                <a:cubicBezTo>
                  <a:pt x="9171244" y="8004"/>
                  <a:pt x="9179709" y="8004"/>
                  <a:pt x="9188173" y="8004"/>
                </a:cubicBezTo>
                <a:cubicBezTo>
                  <a:pt x="9196638" y="11278"/>
                  <a:pt x="9200870" y="11278"/>
                  <a:pt x="9205102" y="11278"/>
                </a:cubicBezTo>
                <a:cubicBezTo>
                  <a:pt x="9213567" y="8004"/>
                  <a:pt x="9217799" y="8004"/>
                  <a:pt x="9226263" y="8004"/>
                </a:cubicBezTo>
                <a:cubicBezTo>
                  <a:pt x="9238960" y="14552"/>
                  <a:pt x="9247425" y="8004"/>
                  <a:pt x="9260121" y="8004"/>
                </a:cubicBezTo>
                <a:cubicBezTo>
                  <a:pt x="9264354" y="8004"/>
                  <a:pt x="9268586" y="11278"/>
                  <a:pt x="9272818" y="11278"/>
                </a:cubicBezTo>
                <a:cubicBezTo>
                  <a:pt x="9285515" y="8004"/>
                  <a:pt x="9298211" y="11278"/>
                  <a:pt x="9310908" y="11278"/>
                </a:cubicBezTo>
                <a:cubicBezTo>
                  <a:pt x="9315140" y="8004"/>
                  <a:pt x="9315140" y="8004"/>
                  <a:pt x="9319373" y="8004"/>
                </a:cubicBezTo>
                <a:cubicBezTo>
                  <a:pt x="9319373" y="7996"/>
                  <a:pt x="9319373" y="7841"/>
                  <a:pt x="9319373" y="4730"/>
                </a:cubicBezTo>
                <a:cubicBezTo>
                  <a:pt x="9323605" y="8004"/>
                  <a:pt x="9327837" y="8004"/>
                  <a:pt x="9332069" y="8004"/>
                </a:cubicBezTo>
                <a:lnTo>
                  <a:pt x="9340534" y="8004"/>
                </a:lnTo>
                <a:cubicBezTo>
                  <a:pt x="9340534" y="7996"/>
                  <a:pt x="9340534" y="7841"/>
                  <a:pt x="9340534" y="4730"/>
                </a:cubicBezTo>
                <a:lnTo>
                  <a:pt x="9357463" y="8004"/>
                </a:lnTo>
                <a:cubicBezTo>
                  <a:pt x="9365927" y="11278"/>
                  <a:pt x="9378624" y="11278"/>
                  <a:pt x="9387088" y="11278"/>
                </a:cubicBezTo>
                <a:cubicBezTo>
                  <a:pt x="9387088" y="11285"/>
                  <a:pt x="9387088" y="11432"/>
                  <a:pt x="9387088" y="14552"/>
                </a:cubicBezTo>
                <a:cubicBezTo>
                  <a:pt x="9387098" y="14552"/>
                  <a:pt x="9387302" y="14552"/>
                  <a:pt x="9391320" y="14552"/>
                </a:cubicBezTo>
                <a:cubicBezTo>
                  <a:pt x="9395553" y="11278"/>
                  <a:pt x="9399785" y="11278"/>
                  <a:pt x="9404017" y="11278"/>
                </a:cubicBezTo>
                <a:cubicBezTo>
                  <a:pt x="9404025" y="8004"/>
                  <a:pt x="9404203" y="8004"/>
                  <a:pt x="9408249" y="8004"/>
                </a:cubicBezTo>
                <a:cubicBezTo>
                  <a:pt x="9412482" y="11278"/>
                  <a:pt x="9416714" y="11278"/>
                  <a:pt x="9425178" y="11278"/>
                </a:cubicBezTo>
                <a:cubicBezTo>
                  <a:pt x="9425203" y="11298"/>
                  <a:pt x="9429424" y="14552"/>
                  <a:pt x="9433643" y="14552"/>
                </a:cubicBezTo>
                <a:cubicBezTo>
                  <a:pt x="9433643" y="11278"/>
                  <a:pt x="9437875" y="11278"/>
                  <a:pt x="9437875" y="4730"/>
                </a:cubicBezTo>
                <a:cubicBezTo>
                  <a:pt x="9450572" y="8004"/>
                  <a:pt x="9467501" y="8004"/>
                  <a:pt x="9480197" y="8004"/>
                </a:cubicBezTo>
                <a:cubicBezTo>
                  <a:pt x="9480197" y="7996"/>
                  <a:pt x="9480197" y="7841"/>
                  <a:pt x="9480197" y="4730"/>
                </a:cubicBezTo>
                <a:lnTo>
                  <a:pt x="9501358" y="4730"/>
                </a:lnTo>
                <a:cubicBezTo>
                  <a:pt x="9509823" y="8004"/>
                  <a:pt x="9518287" y="8004"/>
                  <a:pt x="9526752" y="8004"/>
                </a:cubicBezTo>
                <a:cubicBezTo>
                  <a:pt x="9543681" y="11278"/>
                  <a:pt x="9556378" y="11278"/>
                  <a:pt x="9569074" y="11278"/>
                </a:cubicBezTo>
                <a:lnTo>
                  <a:pt x="9572676" y="13212"/>
                </a:lnTo>
                <a:lnTo>
                  <a:pt x="9573306" y="14552"/>
                </a:lnTo>
                <a:lnTo>
                  <a:pt x="9581771" y="14552"/>
                </a:lnTo>
                <a:cubicBezTo>
                  <a:pt x="9577326" y="14552"/>
                  <a:pt x="9574438" y="14151"/>
                  <a:pt x="9572676" y="13212"/>
                </a:cubicBezTo>
                <a:cubicBezTo>
                  <a:pt x="9571190" y="9641"/>
                  <a:pt x="9571190" y="9641"/>
                  <a:pt x="9569074" y="8004"/>
                </a:cubicBezTo>
                <a:cubicBezTo>
                  <a:pt x="9570132" y="3093"/>
                  <a:pt x="9571190" y="3093"/>
                  <a:pt x="9573306" y="1455"/>
                </a:cubicBezTo>
                <a:cubicBezTo>
                  <a:pt x="9577539" y="1455"/>
                  <a:pt x="9581771" y="1455"/>
                  <a:pt x="9586003" y="1455"/>
                </a:cubicBezTo>
                <a:cubicBezTo>
                  <a:pt x="9590235" y="4730"/>
                  <a:pt x="9590235" y="4730"/>
                  <a:pt x="9594468" y="1455"/>
                </a:cubicBezTo>
                <a:cubicBezTo>
                  <a:pt x="9598700" y="4730"/>
                  <a:pt x="9598700" y="4730"/>
                  <a:pt x="9602932" y="4730"/>
                </a:cubicBezTo>
                <a:cubicBezTo>
                  <a:pt x="9628325" y="8004"/>
                  <a:pt x="9657951" y="11278"/>
                  <a:pt x="9683344" y="11278"/>
                </a:cubicBezTo>
                <a:cubicBezTo>
                  <a:pt x="9696041" y="8004"/>
                  <a:pt x="9708738" y="14552"/>
                  <a:pt x="9717202" y="14552"/>
                </a:cubicBezTo>
                <a:cubicBezTo>
                  <a:pt x="9721435" y="17826"/>
                  <a:pt x="9717202" y="14552"/>
                  <a:pt x="9721435" y="14552"/>
                </a:cubicBezTo>
                <a:cubicBezTo>
                  <a:pt x="9725667" y="14552"/>
                  <a:pt x="9729899" y="14552"/>
                  <a:pt x="9734131" y="14552"/>
                </a:cubicBezTo>
                <a:cubicBezTo>
                  <a:pt x="9738363" y="14552"/>
                  <a:pt x="9742596" y="14552"/>
                  <a:pt x="9746828" y="14552"/>
                </a:cubicBezTo>
                <a:cubicBezTo>
                  <a:pt x="9755292" y="14552"/>
                  <a:pt x="9759525" y="14552"/>
                  <a:pt x="9767989" y="14552"/>
                </a:cubicBezTo>
                <a:lnTo>
                  <a:pt x="9776454" y="17826"/>
                </a:lnTo>
                <a:cubicBezTo>
                  <a:pt x="9780686" y="17821"/>
                  <a:pt x="9780686" y="17688"/>
                  <a:pt x="9780686" y="14552"/>
                </a:cubicBezTo>
                <a:cubicBezTo>
                  <a:pt x="9789150" y="14552"/>
                  <a:pt x="9793382" y="14552"/>
                  <a:pt x="9801847" y="14552"/>
                </a:cubicBezTo>
                <a:cubicBezTo>
                  <a:pt x="9818776" y="11278"/>
                  <a:pt x="9839937" y="17826"/>
                  <a:pt x="9848401" y="17826"/>
                </a:cubicBezTo>
                <a:cubicBezTo>
                  <a:pt x="9861098" y="14552"/>
                  <a:pt x="9873795" y="14552"/>
                  <a:pt x="9886492" y="14552"/>
                </a:cubicBezTo>
                <a:cubicBezTo>
                  <a:pt x="9886492" y="14523"/>
                  <a:pt x="9886492" y="11263"/>
                  <a:pt x="9886492" y="8004"/>
                </a:cubicBezTo>
                <a:cubicBezTo>
                  <a:pt x="9886515" y="8022"/>
                  <a:pt x="9890736" y="11278"/>
                  <a:pt x="9894956" y="11278"/>
                </a:cubicBezTo>
                <a:cubicBezTo>
                  <a:pt x="9894956" y="8004"/>
                  <a:pt x="9894956" y="8004"/>
                  <a:pt x="9894956" y="4730"/>
                </a:cubicBezTo>
                <a:cubicBezTo>
                  <a:pt x="9894966" y="4730"/>
                  <a:pt x="9895163" y="4730"/>
                  <a:pt x="9899188" y="4730"/>
                </a:cubicBezTo>
                <a:cubicBezTo>
                  <a:pt x="9899188" y="8004"/>
                  <a:pt x="9899188" y="8004"/>
                  <a:pt x="9899188" y="11278"/>
                </a:cubicBezTo>
                <a:cubicBezTo>
                  <a:pt x="9907653" y="11278"/>
                  <a:pt x="9916117" y="11278"/>
                  <a:pt x="9924582" y="14552"/>
                </a:cubicBezTo>
                <a:cubicBezTo>
                  <a:pt x="9933046" y="11278"/>
                  <a:pt x="9945743" y="11278"/>
                  <a:pt x="9954207" y="11278"/>
                </a:cubicBezTo>
                <a:cubicBezTo>
                  <a:pt x="9954207" y="11285"/>
                  <a:pt x="9954207" y="11432"/>
                  <a:pt x="9954207" y="14552"/>
                </a:cubicBezTo>
                <a:lnTo>
                  <a:pt x="9962672" y="14552"/>
                </a:lnTo>
                <a:cubicBezTo>
                  <a:pt x="9971136" y="14552"/>
                  <a:pt x="9979601" y="14552"/>
                  <a:pt x="9988065" y="14552"/>
                </a:cubicBezTo>
                <a:cubicBezTo>
                  <a:pt x="9988065" y="14513"/>
                  <a:pt x="9988078" y="8014"/>
                  <a:pt x="9992297" y="11278"/>
                </a:cubicBezTo>
                <a:cubicBezTo>
                  <a:pt x="9992297" y="11285"/>
                  <a:pt x="9992297" y="11432"/>
                  <a:pt x="9992297" y="14552"/>
                </a:cubicBezTo>
                <a:cubicBezTo>
                  <a:pt x="10013458" y="11278"/>
                  <a:pt x="10021923" y="17826"/>
                  <a:pt x="10043084" y="14552"/>
                </a:cubicBezTo>
                <a:cubicBezTo>
                  <a:pt x="10051549" y="11278"/>
                  <a:pt x="10060013" y="11278"/>
                  <a:pt x="10068477" y="14552"/>
                </a:cubicBezTo>
                <a:cubicBezTo>
                  <a:pt x="10072710" y="11278"/>
                  <a:pt x="10076942" y="11278"/>
                  <a:pt x="10081174" y="11278"/>
                </a:cubicBezTo>
                <a:cubicBezTo>
                  <a:pt x="10085406" y="8004"/>
                  <a:pt x="10089639" y="8004"/>
                  <a:pt x="10093871" y="8004"/>
                </a:cubicBezTo>
                <a:cubicBezTo>
                  <a:pt x="10093871" y="7996"/>
                  <a:pt x="10093871" y="7841"/>
                  <a:pt x="10093871" y="4730"/>
                </a:cubicBezTo>
                <a:lnTo>
                  <a:pt x="10101277" y="6367"/>
                </a:lnTo>
                <a:cubicBezTo>
                  <a:pt x="10110800" y="8004"/>
                  <a:pt x="10119264" y="8004"/>
                  <a:pt x="10127729" y="4730"/>
                </a:cubicBezTo>
                <a:lnTo>
                  <a:pt x="10136193" y="8004"/>
                </a:lnTo>
                <a:lnTo>
                  <a:pt x="10144658" y="8004"/>
                </a:lnTo>
                <a:cubicBezTo>
                  <a:pt x="10148890" y="8004"/>
                  <a:pt x="10153122" y="11278"/>
                  <a:pt x="10157354" y="11278"/>
                </a:cubicBezTo>
                <a:cubicBezTo>
                  <a:pt x="10159471" y="6367"/>
                  <a:pt x="10159471" y="6367"/>
                  <a:pt x="10161587" y="4730"/>
                </a:cubicBezTo>
                <a:cubicBezTo>
                  <a:pt x="10161587" y="4722"/>
                  <a:pt x="10161587" y="4563"/>
                  <a:pt x="10161587" y="1455"/>
                </a:cubicBezTo>
                <a:cubicBezTo>
                  <a:pt x="10170051" y="4730"/>
                  <a:pt x="10174283" y="4730"/>
                  <a:pt x="10182748" y="4730"/>
                </a:cubicBezTo>
                <a:cubicBezTo>
                  <a:pt x="10182748" y="8004"/>
                  <a:pt x="10182748" y="8004"/>
                  <a:pt x="10186980" y="11278"/>
                </a:cubicBezTo>
                <a:cubicBezTo>
                  <a:pt x="10187040" y="11274"/>
                  <a:pt x="10233542" y="8004"/>
                  <a:pt x="10246231" y="8004"/>
                </a:cubicBezTo>
                <a:lnTo>
                  <a:pt x="10250463" y="1455"/>
                </a:lnTo>
                <a:cubicBezTo>
                  <a:pt x="10254696" y="1455"/>
                  <a:pt x="10258928" y="1455"/>
                  <a:pt x="10263160" y="1455"/>
                </a:cubicBezTo>
                <a:cubicBezTo>
                  <a:pt x="10267392" y="4730"/>
                  <a:pt x="10267392" y="4730"/>
                  <a:pt x="10267392" y="11278"/>
                </a:cubicBezTo>
                <a:cubicBezTo>
                  <a:pt x="10271625" y="8004"/>
                  <a:pt x="10271625" y="4730"/>
                  <a:pt x="10275857" y="1455"/>
                </a:cubicBezTo>
                <a:lnTo>
                  <a:pt x="10281676" y="1455"/>
                </a:lnTo>
                <a:cubicBezTo>
                  <a:pt x="10282205" y="2274"/>
                  <a:pt x="10282205" y="3093"/>
                  <a:pt x="10284321" y="1455"/>
                </a:cubicBezTo>
                <a:lnTo>
                  <a:pt x="10304953" y="2683"/>
                </a:lnTo>
                <a:cubicBezTo>
                  <a:pt x="10308657" y="3911"/>
                  <a:pt x="10309715" y="6367"/>
                  <a:pt x="10309715" y="11278"/>
                </a:cubicBezTo>
                <a:lnTo>
                  <a:pt x="10318179" y="11278"/>
                </a:lnTo>
                <a:cubicBezTo>
                  <a:pt x="10318179" y="8004"/>
                  <a:pt x="10318179" y="8004"/>
                  <a:pt x="10318179" y="4730"/>
                </a:cubicBezTo>
                <a:cubicBezTo>
                  <a:pt x="10322411" y="8004"/>
                  <a:pt x="10360501" y="11278"/>
                  <a:pt x="10373198" y="8004"/>
                </a:cubicBezTo>
                <a:cubicBezTo>
                  <a:pt x="10373198" y="7996"/>
                  <a:pt x="10373198" y="7841"/>
                  <a:pt x="10373198" y="4730"/>
                </a:cubicBezTo>
                <a:cubicBezTo>
                  <a:pt x="10394359" y="1455"/>
                  <a:pt x="10398591" y="14552"/>
                  <a:pt x="10423985" y="11278"/>
                </a:cubicBezTo>
                <a:cubicBezTo>
                  <a:pt x="10432449" y="8004"/>
                  <a:pt x="10436682" y="11278"/>
                  <a:pt x="10445146" y="11278"/>
                </a:cubicBezTo>
                <a:cubicBezTo>
                  <a:pt x="10449378" y="11278"/>
                  <a:pt x="10445146" y="8004"/>
                  <a:pt x="10453610" y="8004"/>
                </a:cubicBezTo>
                <a:cubicBezTo>
                  <a:pt x="10466307" y="8004"/>
                  <a:pt x="10470539" y="8004"/>
                  <a:pt x="10474772" y="8004"/>
                </a:cubicBezTo>
                <a:lnTo>
                  <a:pt x="10487468" y="8004"/>
                </a:lnTo>
                <a:cubicBezTo>
                  <a:pt x="10500165" y="8004"/>
                  <a:pt x="10508629" y="8004"/>
                  <a:pt x="10517094" y="4730"/>
                </a:cubicBezTo>
                <a:cubicBezTo>
                  <a:pt x="10517094" y="8004"/>
                  <a:pt x="10517094" y="8004"/>
                  <a:pt x="10521326" y="11278"/>
                </a:cubicBezTo>
                <a:cubicBezTo>
                  <a:pt x="10525558" y="11278"/>
                  <a:pt x="10529791" y="8004"/>
                  <a:pt x="10538255" y="8004"/>
                </a:cubicBezTo>
                <a:cubicBezTo>
                  <a:pt x="10538255" y="11278"/>
                  <a:pt x="10538255" y="11278"/>
                  <a:pt x="10538255" y="14552"/>
                </a:cubicBezTo>
                <a:cubicBezTo>
                  <a:pt x="10546720" y="11278"/>
                  <a:pt x="10567881" y="8004"/>
                  <a:pt x="10584810" y="11278"/>
                </a:cubicBezTo>
                <a:cubicBezTo>
                  <a:pt x="10584810" y="11301"/>
                  <a:pt x="10584854" y="14552"/>
                  <a:pt x="10597506" y="14552"/>
                </a:cubicBezTo>
                <a:cubicBezTo>
                  <a:pt x="10597534" y="14531"/>
                  <a:pt x="10601753" y="11278"/>
                  <a:pt x="10605971" y="11278"/>
                </a:cubicBezTo>
                <a:cubicBezTo>
                  <a:pt x="10605971" y="11285"/>
                  <a:pt x="10605971" y="11432"/>
                  <a:pt x="10605971" y="14552"/>
                </a:cubicBezTo>
                <a:cubicBezTo>
                  <a:pt x="10610203" y="14552"/>
                  <a:pt x="10614435" y="14552"/>
                  <a:pt x="10618667" y="14552"/>
                </a:cubicBezTo>
                <a:lnTo>
                  <a:pt x="10627132" y="8004"/>
                </a:lnTo>
                <a:cubicBezTo>
                  <a:pt x="10639829" y="8004"/>
                  <a:pt x="10656758" y="11278"/>
                  <a:pt x="10669454" y="11278"/>
                </a:cubicBezTo>
                <a:cubicBezTo>
                  <a:pt x="10669454" y="8004"/>
                  <a:pt x="10669454" y="8004"/>
                  <a:pt x="10669454" y="4730"/>
                </a:cubicBezTo>
                <a:cubicBezTo>
                  <a:pt x="10673686" y="4730"/>
                  <a:pt x="10686383" y="8004"/>
                  <a:pt x="10686383" y="8004"/>
                </a:cubicBezTo>
                <a:cubicBezTo>
                  <a:pt x="10686383" y="7996"/>
                  <a:pt x="10686383" y="7841"/>
                  <a:pt x="10686383" y="4730"/>
                </a:cubicBezTo>
                <a:cubicBezTo>
                  <a:pt x="10690615" y="4730"/>
                  <a:pt x="10699080" y="4730"/>
                  <a:pt x="10707544" y="1455"/>
                </a:cubicBezTo>
                <a:cubicBezTo>
                  <a:pt x="10711777" y="4730"/>
                  <a:pt x="10711777" y="4730"/>
                  <a:pt x="10716009" y="4730"/>
                </a:cubicBezTo>
                <a:cubicBezTo>
                  <a:pt x="10720241" y="8004"/>
                  <a:pt x="10724473" y="8004"/>
                  <a:pt x="10728705" y="8004"/>
                </a:cubicBezTo>
                <a:cubicBezTo>
                  <a:pt x="10749867" y="11278"/>
                  <a:pt x="10762563" y="11278"/>
                  <a:pt x="10775260" y="11278"/>
                </a:cubicBezTo>
                <a:cubicBezTo>
                  <a:pt x="10779492" y="11278"/>
                  <a:pt x="10783724" y="1455"/>
                  <a:pt x="10787957" y="1455"/>
                </a:cubicBezTo>
                <a:lnTo>
                  <a:pt x="10792189" y="8004"/>
                </a:lnTo>
                <a:lnTo>
                  <a:pt x="10796421" y="4730"/>
                </a:lnTo>
                <a:lnTo>
                  <a:pt x="10804886" y="8004"/>
                </a:lnTo>
                <a:cubicBezTo>
                  <a:pt x="10809118" y="8004"/>
                  <a:pt x="10813350" y="8004"/>
                  <a:pt x="10817582" y="4730"/>
                </a:cubicBezTo>
                <a:cubicBezTo>
                  <a:pt x="10830279" y="11278"/>
                  <a:pt x="10851440" y="8004"/>
                  <a:pt x="10859905" y="4730"/>
                </a:cubicBezTo>
                <a:cubicBezTo>
                  <a:pt x="10859905" y="8004"/>
                  <a:pt x="10859905" y="8004"/>
                  <a:pt x="10859905" y="11278"/>
                </a:cubicBezTo>
                <a:cubicBezTo>
                  <a:pt x="10872601" y="11278"/>
                  <a:pt x="10889530" y="8004"/>
                  <a:pt x="10906459" y="11278"/>
                </a:cubicBezTo>
                <a:cubicBezTo>
                  <a:pt x="10906459" y="11285"/>
                  <a:pt x="10906459" y="11432"/>
                  <a:pt x="10906459" y="14552"/>
                </a:cubicBezTo>
                <a:cubicBezTo>
                  <a:pt x="10914924" y="14552"/>
                  <a:pt x="10931853" y="17826"/>
                  <a:pt x="10944549" y="14552"/>
                </a:cubicBezTo>
                <a:lnTo>
                  <a:pt x="10955659" y="13324"/>
                </a:lnTo>
                <a:lnTo>
                  <a:pt x="10969943" y="8004"/>
                </a:lnTo>
                <a:cubicBezTo>
                  <a:pt x="10978407" y="8004"/>
                  <a:pt x="10978407" y="11278"/>
                  <a:pt x="10991104" y="11278"/>
                </a:cubicBezTo>
                <a:cubicBezTo>
                  <a:pt x="10999568" y="8004"/>
                  <a:pt x="11008033" y="8004"/>
                  <a:pt x="11020729" y="8004"/>
                </a:cubicBezTo>
                <a:cubicBezTo>
                  <a:pt x="11024962" y="8004"/>
                  <a:pt x="11016497" y="11278"/>
                  <a:pt x="11024962" y="11278"/>
                </a:cubicBezTo>
                <a:cubicBezTo>
                  <a:pt x="11024962" y="11231"/>
                  <a:pt x="11025008" y="4730"/>
                  <a:pt x="11037658" y="4730"/>
                </a:cubicBezTo>
                <a:cubicBezTo>
                  <a:pt x="11041891" y="8004"/>
                  <a:pt x="11041891" y="8004"/>
                  <a:pt x="11046123" y="8004"/>
                </a:cubicBezTo>
                <a:cubicBezTo>
                  <a:pt x="11046123" y="11278"/>
                  <a:pt x="11050355" y="11278"/>
                  <a:pt x="11050355" y="14552"/>
                </a:cubicBezTo>
                <a:cubicBezTo>
                  <a:pt x="11054587" y="11278"/>
                  <a:pt x="11058819" y="8004"/>
                  <a:pt x="11067284" y="11278"/>
                </a:cubicBezTo>
                <a:cubicBezTo>
                  <a:pt x="11067305" y="11294"/>
                  <a:pt x="11071537" y="14552"/>
                  <a:pt x="11079981" y="14552"/>
                </a:cubicBezTo>
                <a:cubicBezTo>
                  <a:pt x="11083155" y="11278"/>
                  <a:pt x="11082097" y="11278"/>
                  <a:pt x="11084213" y="11278"/>
                </a:cubicBezTo>
                <a:cubicBezTo>
                  <a:pt x="11084213" y="11285"/>
                  <a:pt x="11084213" y="11432"/>
                  <a:pt x="11084213" y="14552"/>
                </a:cubicBezTo>
                <a:cubicBezTo>
                  <a:pt x="11096910" y="11278"/>
                  <a:pt x="11105374" y="11278"/>
                  <a:pt x="11113838" y="11278"/>
                </a:cubicBezTo>
                <a:cubicBezTo>
                  <a:pt x="11113838" y="11285"/>
                  <a:pt x="11113838" y="11432"/>
                  <a:pt x="11113838" y="14552"/>
                </a:cubicBezTo>
                <a:lnTo>
                  <a:pt x="11121245" y="11278"/>
                </a:lnTo>
                <a:cubicBezTo>
                  <a:pt x="11122303" y="10460"/>
                  <a:pt x="11122303" y="9641"/>
                  <a:pt x="11122303" y="8004"/>
                </a:cubicBezTo>
                <a:lnTo>
                  <a:pt x="11139232" y="11278"/>
                </a:lnTo>
                <a:cubicBezTo>
                  <a:pt x="11139232" y="11285"/>
                  <a:pt x="11139232" y="11432"/>
                  <a:pt x="11139232" y="14552"/>
                </a:cubicBezTo>
                <a:cubicBezTo>
                  <a:pt x="11143464" y="11278"/>
                  <a:pt x="11147696" y="11278"/>
                  <a:pt x="11151929" y="11278"/>
                </a:cubicBezTo>
                <a:lnTo>
                  <a:pt x="11164625" y="14552"/>
                </a:lnTo>
                <a:cubicBezTo>
                  <a:pt x="11168857" y="11278"/>
                  <a:pt x="11173090" y="11278"/>
                  <a:pt x="11177322" y="11278"/>
                </a:cubicBezTo>
                <a:cubicBezTo>
                  <a:pt x="11177322" y="11285"/>
                  <a:pt x="11177322" y="11432"/>
                  <a:pt x="11177322" y="14552"/>
                </a:cubicBezTo>
                <a:cubicBezTo>
                  <a:pt x="11181554" y="11278"/>
                  <a:pt x="11190019" y="11278"/>
                  <a:pt x="11198483" y="11278"/>
                </a:cubicBezTo>
                <a:cubicBezTo>
                  <a:pt x="11198483" y="11285"/>
                  <a:pt x="11198483" y="11432"/>
                  <a:pt x="11198483" y="14552"/>
                </a:cubicBezTo>
                <a:cubicBezTo>
                  <a:pt x="11202715" y="14552"/>
                  <a:pt x="11202715" y="14552"/>
                  <a:pt x="11206948" y="14552"/>
                </a:cubicBezTo>
                <a:cubicBezTo>
                  <a:pt x="11215412" y="11278"/>
                  <a:pt x="11219644" y="11278"/>
                  <a:pt x="11228109" y="11278"/>
                </a:cubicBezTo>
                <a:cubicBezTo>
                  <a:pt x="11231283" y="8822"/>
                  <a:pt x="11230225" y="8004"/>
                  <a:pt x="11232341" y="8004"/>
                </a:cubicBezTo>
                <a:cubicBezTo>
                  <a:pt x="11236573" y="8004"/>
                  <a:pt x="11240805" y="14552"/>
                  <a:pt x="11249270" y="11278"/>
                </a:cubicBezTo>
                <a:cubicBezTo>
                  <a:pt x="11253502" y="8004"/>
                  <a:pt x="11253502" y="8004"/>
                  <a:pt x="11253502" y="4730"/>
                </a:cubicBezTo>
                <a:cubicBezTo>
                  <a:pt x="11261967" y="4730"/>
                  <a:pt x="11266199" y="4730"/>
                  <a:pt x="11270431" y="4730"/>
                </a:cubicBezTo>
                <a:cubicBezTo>
                  <a:pt x="11270431" y="4722"/>
                  <a:pt x="11270431" y="4563"/>
                  <a:pt x="11270431" y="1455"/>
                </a:cubicBezTo>
                <a:cubicBezTo>
                  <a:pt x="11278896" y="4730"/>
                  <a:pt x="11283128" y="4730"/>
                  <a:pt x="11287360" y="4730"/>
                </a:cubicBezTo>
                <a:cubicBezTo>
                  <a:pt x="11295824" y="8004"/>
                  <a:pt x="11304289" y="8004"/>
                  <a:pt x="11312753" y="8004"/>
                </a:cubicBezTo>
                <a:cubicBezTo>
                  <a:pt x="11312753" y="7996"/>
                  <a:pt x="11312753" y="7841"/>
                  <a:pt x="11312753" y="4730"/>
                </a:cubicBezTo>
                <a:cubicBezTo>
                  <a:pt x="11312763" y="4730"/>
                  <a:pt x="11312959" y="4730"/>
                  <a:pt x="11316986" y="4730"/>
                </a:cubicBezTo>
                <a:lnTo>
                  <a:pt x="11321747" y="10050"/>
                </a:lnTo>
                <a:cubicBezTo>
                  <a:pt x="11322276" y="10460"/>
                  <a:pt x="11323334" y="9641"/>
                  <a:pt x="11329682" y="8004"/>
                </a:cubicBezTo>
                <a:cubicBezTo>
                  <a:pt x="11329682" y="7996"/>
                  <a:pt x="11329682" y="7841"/>
                  <a:pt x="11329682" y="4730"/>
                </a:cubicBezTo>
                <a:cubicBezTo>
                  <a:pt x="11329692" y="4730"/>
                  <a:pt x="11329885" y="4730"/>
                  <a:pt x="11333915" y="4730"/>
                </a:cubicBezTo>
                <a:cubicBezTo>
                  <a:pt x="11338147" y="8004"/>
                  <a:pt x="11346611" y="8004"/>
                  <a:pt x="11355076" y="8004"/>
                </a:cubicBezTo>
                <a:cubicBezTo>
                  <a:pt x="11359308" y="11278"/>
                  <a:pt x="11363540" y="8004"/>
                  <a:pt x="11372005" y="8004"/>
                </a:cubicBezTo>
                <a:cubicBezTo>
                  <a:pt x="11376237" y="11278"/>
                  <a:pt x="11380469" y="11278"/>
                  <a:pt x="11384701" y="11278"/>
                </a:cubicBezTo>
                <a:cubicBezTo>
                  <a:pt x="11384701" y="11285"/>
                  <a:pt x="11384701" y="11432"/>
                  <a:pt x="11384701" y="14552"/>
                </a:cubicBezTo>
                <a:cubicBezTo>
                  <a:pt x="11393166" y="14552"/>
                  <a:pt x="11397398" y="11278"/>
                  <a:pt x="11401630" y="11278"/>
                </a:cubicBezTo>
                <a:cubicBezTo>
                  <a:pt x="11401630" y="11285"/>
                  <a:pt x="11401630" y="11432"/>
                  <a:pt x="11401630" y="14552"/>
                </a:cubicBezTo>
                <a:cubicBezTo>
                  <a:pt x="11410095" y="14552"/>
                  <a:pt x="11414327" y="14552"/>
                  <a:pt x="11418559" y="14552"/>
                </a:cubicBezTo>
                <a:cubicBezTo>
                  <a:pt x="11422791" y="14552"/>
                  <a:pt x="11427024" y="14552"/>
                  <a:pt x="11431256" y="14552"/>
                </a:cubicBezTo>
                <a:lnTo>
                  <a:pt x="11439720" y="11278"/>
                </a:lnTo>
                <a:cubicBezTo>
                  <a:pt x="11439720" y="8004"/>
                  <a:pt x="11439720" y="8004"/>
                  <a:pt x="11439720" y="4730"/>
                </a:cubicBezTo>
                <a:cubicBezTo>
                  <a:pt x="11456649" y="11278"/>
                  <a:pt x="11460881" y="4730"/>
                  <a:pt x="11473578" y="4730"/>
                </a:cubicBezTo>
                <a:cubicBezTo>
                  <a:pt x="11477810" y="8004"/>
                  <a:pt x="11486275" y="8004"/>
                  <a:pt x="11494739" y="8004"/>
                </a:cubicBezTo>
                <a:cubicBezTo>
                  <a:pt x="11494739" y="4730"/>
                  <a:pt x="11494739" y="1455"/>
                  <a:pt x="11498972" y="1455"/>
                </a:cubicBezTo>
                <a:cubicBezTo>
                  <a:pt x="11503204" y="1455"/>
                  <a:pt x="11511668" y="1455"/>
                  <a:pt x="11520133" y="1455"/>
                </a:cubicBezTo>
                <a:cubicBezTo>
                  <a:pt x="11522249" y="3093"/>
                  <a:pt x="11522249" y="3093"/>
                  <a:pt x="11524365" y="4730"/>
                </a:cubicBezTo>
                <a:cubicBezTo>
                  <a:pt x="11537062" y="11278"/>
                  <a:pt x="11549758" y="8004"/>
                  <a:pt x="11566687" y="11278"/>
                </a:cubicBezTo>
                <a:cubicBezTo>
                  <a:pt x="11566687" y="11285"/>
                  <a:pt x="11566687" y="11432"/>
                  <a:pt x="11566687" y="14552"/>
                </a:cubicBezTo>
                <a:lnTo>
                  <a:pt x="11574094" y="10050"/>
                </a:lnTo>
                <a:cubicBezTo>
                  <a:pt x="11579384" y="8004"/>
                  <a:pt x="11583616" y="8004"/>
                  <a:pt x="11587848" y="8004"/>
                </a:cubicBezTo>
                <a:cubicBezTo>
                  <a:pt x="11587848" y="7996"/>
                  <a:pt x="11587848" y="7841"/>
                  <a:pt x="11587848" y="4730"/>
                </a:cubicBezTo>
                <a:cubicBezTo>
                  <a:pt x="11609010" y="8004"/>
                  <a:pt x="11630171" y="8004"/>
                  <a:pt x="11651332" y="8004"/>
                </a:cubicBezTo>
                <a:lnTo>
                  <a:pt x="11651332" y="1455"/>
                </a:lnTo>
                <a:cubicBezTo>
                  <a:pt x="11664029" y="1455"/>
                  <a:pt x="11680957" y="1455"/>
                  <a:pt x="11693654" y="1455"/>
                </a:cubicBezTo>
                <a:cubicBezTo>
                  <a:pt x="11693654" y="1455"/>
                  <a:pt x="11697886" y="4730"/>
                  <a:pt x="11697886" y="8004"/>
                </a:cubicBezTo>
                <a:cubicBezTo>
                  <a:pt x="11706351" y="4730"/>
                  <a:pt x="11731744" y="4730"/>
                  <a:pt x="11740209" y="4730"/>
                </a:cubicBezTo>
                <a:cubicBezTo>
                  <a:pt x="11748673" y="8004"/>
                  <a:pt x="11740209" y="8004"/>
                  <a:pt x="11744441" y="4730"/>
                </a:cubicBezTo>
                <a:cubicBezTo>
                  <a:pt x="11748673" y="4730"/>
                  <a:pt x="11752905" y="4730"/>
                  <a:pt x="11752905" y="1455"/>
                </a:cubicBezTo>
                <a:cubicBezTo>
                  <a:pt x="11756079" y="3911"/>
                  <a:pt x="11755021" y="4730"/>
                  <a:pt x="11757138" y="4730"/>
                </a:cubicBezTo>
                <a:cubicBezTo>
                  <a:pt x="11765602" y="4730"/>
                  <a:pt x="11778299" y="4730"/>
                  <a:pt x="11786763" y="4730"/>
                </a:cubicBezTo>
                <a:cubicBezTo>
                  <a:pt x="11790995" y="8004"/>
                  <a:pt x="11790995" y="4730"/>
                  <a:pt x="11795228" y="1455"/>
                </a:cubicBezTo>
                <a:lnTo>
                  <a:pt x="11803692" y="4730"/>
                </a:lnTo>
                <a:cubicBezTo>
                  <a:pt x="11812157" y="8004"/>
                  <a:pt x="11816389" y="1455"/>
                  <a:pt x="11816389" y="1455"/>
                </a:cubicBezTo>
                <a:lnTo>
                  <a:pt x="11833318" y="4730"/>
                </a:lnTo>
                <a:cubicBezTo>
                  <a:pt x="11837550" y="1455"/>
                  <a:pt x="11837550" y="1455"/>
                  <a:pt x="11841782" y="1455"/>
                </a:cubicBezTo>
                <a:cubicBezTo>
                  <a:pt x="11854479" y="8004"/>
                  <a:pt x="11867176" y="8004"/>
                  <a:pt x="11879872" y="8004"/>
                </a:cubicBezTo>
                <a:cubicBezTo>
                  <a:pt x="11879872" y="7996"/>
                  <a:pt x="11879872" y="7841"/>
                  <a:pt x="11879872" y="4730"/>
                </a:cubicBezTo>
                <a:cubicBezTo>
                  <a:pt x="11888337" y="4730"/>
                  <a:pt x="11892569" y="4730"/>
                  <a:pt x="11896801" y="4730"/>
                </a:cubicBezTo>
                <a:cubicBezTo>
                  <a:pt x="11901033" y="4730"/>
                  <a:pt x="11913730" y="11278"/>
                  <a:pt x="11922195" y="8004"/>
                </a:cubicBezTo>
                <a:cubicBezTo>
                  <a:pt x="11926427" y="8004"/>
                  <a:pt x="11930659" y="1455"/>
                  <a:pt x="11939124" y="1455"/>
                </a:cubicBezTo>
                <a:cubicBezTo>
                  <a:pt x="11939155" y="1479"/>
                  <a:pt x="11943371" y="4742"/>
                  <a:pt x="11947588" y="8004"/>
                </a:cubicBezTo>
                <a:cubicBezTo>
                  <a:pt x="11964517" y="11278"/>
                  <a:pt x="11981446" y="11278"/>
                  <a:pt x="11998375" y="14552"/>
                </a:cubicBezTo>
                <a:cubicBezTo>
                  <a:pt x="11998375" y="11278"/>
                  <a:pt x="12002607" y="11278"/>
                  <a:pt x="12002607" y="8004"/>
                </a:cubicBezTo>
                <a:cubicBezTo>
                  <a:pt x="12011071" y="8004"/>
                  <a:pt x="12019536" y="11278"/>
                  <a:pt x="12028000" y="11278"/>
                </a:cubicBezTo>
                <a:cubicBezTo>
                  <a:pt x="12049162" y="4730"/>
                  <a:pt x="12070323" y="4730"/>
                  <a:pt x="12087252" y="8004"/>
                </a:cubicBezTo>
                <a:lnTo>
                  <a:pt x="12087252" y="1455"/>
                </a:lnTo>
                <a:cubicBezTo>
                  <a:pt x="12095716" y="1455"/>
                  <a:pt x="12099948" y="1455"/>
                  <a:pt x="12108413" y="1455"/>
                </a:cubicBezTo>
                <a:cubicBezTo>
                  <a:pt x="12108413" y="1481"/>
                  <a:pt x="12108413" y="4743"/>
                  <a:pt x="12108413" y="8004"/>
                </a:cubicBezTo>
                <a:cubicBezTo>
                  <a:pt x="12112645" y="8004"/>
                  <a:pt x="12116877" y="8004"/>
                  <a:pt x="12121109" y="8004"/>
                </a:cubicBezTo>
                <a:cubicBezTo>
                  <a:pt x="12125342" y="8004"/>
                  <a:pt x="12121109" y="1455"/>
                  <a:pt x="12133806" y="1455"/>
                </a:cubicBezTo>
                <a:cubicBezTo>
                  <a:pt x="12133821" y="4730"/>
                  <a:pt x="12138045" y="4724"/>
                  <a:pt x="12142271" y="1455"/>
                </a:cubicBezTo>
                <a:lnTo>
                  <a:pt x="12159200" y="8004"/>
                </a:lnTo>
                <a:cubicBezTo>
                  <a:pt x="12167664" y="11278"/>
                  <a:pt x="12176128" y="11278"/>
                  <a:pt x="12184593" y="11278"/>
                </a:cubicBezTo>
                <a:lnTo>
                  <a:pt x="12184593" y="52503"/>
                </a:lnTo>
                <a:lnTo>
                  <a:pt x="12186710" y="52503"/>
                </a:lnTo>
                <a:cubicBezTo>
                  <a:pt x="12186710" y="182034"/>
                  <a:pt x="12186710" y="182034"/>
                  <a:pt x="12186710" y="182034"/>
                </a:cubicBezTo>
                <a:cubicBezTo>
                  <a:pt x="12174013" y="182034"/>
                  <a:pt x="12165549" y="182034"/>
                  <a:pt x="12152852" y="182034"/>
                </a:cubicBezTo>
                <a:cubicBezTo>
                  <a:pt x="12148620" y="182034"/>
                  <a:pt x="12148620" y="182034"/>
                  <a:pt x="12148620" y="182034"/>
                </a:cubicBezTo>
                <a:lnTo>
                  <a:pt x="12127459" y="182034"/>
                </a:lnTo>
                <a:cubicBezTo>
                  <a:pt x="12118994" y="182034"/>
                  <a:pt x="12114762" y="182034"/>
                  <a:pt x="12110530" y="182034"/>
                </a:cubicBezTo>
                <a:cubicBezTo>
                  <a:pt x="12102065" y="175486"/>
                  <a:pt x="12097833" y="182034"/>
                  <a:pt x="12097833" y="182034"/>
                </a:cubicBezTo>
                <a:cubicBezTo>
                  <a:pt x="12093601" y="178760"/>
                  <a:pt x="12089369" y="178760"/>
                  <a:pt x="12085136" y="178760"/>
                </a:cubicBezTo>
                <a:cubicBezTo>
                  <a:pt x="12072440" y="178760"/>
                  <a:pt x="12059743" y="182034"/>
                  <a:pt x="12047046" y="182034"/>
                </a:cubicBezTo>
                <a:cubicBezTo>
                  <a:pt x="12042814" y="175486"/>
                  <a:pt x="12021653" y="168938"/>
                  <a:pt x="12017421" y="168938"/>
                </a:cubicBezTo>
                <a:cubicBezTo>
                  <a:pt x="12017421" y="172212"/>
                  <a:pt x="12013188" y="172212"/>
                  <a:pt x="12013188" y="175486"/>
                </a:cubicBezTo>
                <a:cubicBezTo>
                  <a:pt x="12008956" y="175486"/>
                  <a:pt x="12004724" y="172212"/>
                  <a:pt x="11996260" y="172212"/>
                </a:cubicBezTo>
                <a:cubicBezTo>
                  <a:pt x="11987795" y="175486"/>
                  <a:pt x="11966634" y="178760"/>
                  <a:pt x="11953937" y="175486"/>
                </a:cubicBezTo>
                <a:cubicBezTo>
                  <a:pt x="11937008" y="172212"/>
                  <a:pt x="11915847" y="162389"/>
                  <a:pt x="11890454" y="168938"/>
                </a:cubicBezTo>
                <a:cubicBezTo>
                  <a:pt x="11873525" y="168938"/>
                  <a:pt x="11856596" y="168938"/>
                  <a:pt x="11839667" y="168938"/>
                </a:cubicBezTo>
                <a:cubicBezTo>
                  <a:pt x="11826970" y="172212"/>
                  <a:pt x="11788880" y="185309"/>
                  <a:pt x="11767719" y="182034"/>
                </a:cubicBezTo>
                <a:cubicBezTo>
                  <a:pt x="11759255" y="178760"/>
                  <a:pt x="11750790" y="178760"/>
                  <a:pt x="11738093" y="178760"/>
                </a:cubicBezTo>
                <a:cubicBezTo>
                  <a:pt x="11738066" y="175486"/>
                  <a:pt x="11733847" y="175486"/>
                  <a:pt x="11729629" y="175486"/>
                </a:cubicBezTo>
                <a:cubicBezTo>
                  <a:pt x="11725397" y="172212"/>
                  <a:pt x="11716932" y="172212"/>
                  <a:pt x="11708468" y="168938"/>
                </a:cubicBezTo>
                <a:cubicBezTo>
                  <a:pt x="11700003" y="165663"/>
                  <a:pt x="11691539" y="172212"/>
                  <a:pt x="11678842" y="168938"/>
                </a:cubicBezTo>
                <a:cubicBezTo>
                  <a:pt x="11670378" y="165663"/>
                  <a:pt x="11661913" y="165663"/>
                  <a:pt x="11653449" y="165663"/>
                </a:cubicBezTo>
                <a:lnTo>
                  <a:pt x="11649217" y="168938"/>
                </a:lnTo>
                <a:cubicBezTo>
                  <a:pt x="11636520" y="168938"/>
                  <a:pt x="11628055" y="168938"/>
                  <a:pt x="11619591" y="168938"/>
                </a:cubicBezTo>
                <a:cubicBezTo>
                  <a:pt x="11611127" y="168938"/>
                  <a:pt x="11606894" y="168938"/>
                  <a:pt x="11598430" y="168938"/>
                </a:cubicBezTo>
                <a:cubicBezTo>
                  <a:pt x="11598421" y="168938"/>
                  <a:pt x="11598230" y="168938"/>
                  <a:pt x="11594198" y="168938"/>
                </a:cubicBezTo>
                <a:cubicBezTo>
                  <a:pt x="11573036" y="168938"/>
                  <a:pt x="11547643" y="168938"/>
                  <a:pt x="11526482" y="168938"/>
                </a:cubicBezTo>
                <a:cubicBezTo>
                  <a:pt x="11522250" y="172212"/>
                  <a:pt x="11518017" y="172212"/>
                  <a:pt x="11513785" y="172212"/>
                </a:cubicBezTo>
                <a:lnTo>
                  <a:pt x="11505321" y="175486"/>
                </a:lnTo>
                <a:cubicBezTo>
                  <a:pt x="11502147" y="176305"/>
                  <a:pt x="11503205" y="175486"/>
                  <a:pt x="11501089" y="175486"/>
                </a:cubicBezTo>
                <a:cubicBezTo>
                  <a:pt x="11484160" y="178760"/>
                  <a:pt x="11458766" y="175486"/>
                  <a:pt x="11437605" y="178760"/>
                </a:cubicBezTo>
                <a:cubicBezTo>
                  <a:pt x="11437605" y="178769"/>
                  <a:pt x="11437605" y="178919"/>
                  <a:pt x="11437605" y="182034"/>
                </a:cubicBezTo>
                <a:cubicBezTo>
                  <a:pt x="11416444" y="182034"/>
                  <a:pt x="11391051" y="165663"/>
                  <a:pt x="11357193" y="172212"/>
                </a:cubicBezTo>
                <a:cubicBezTo>
                  <a:pt x="11352960" y="175486"/>
                  <a:pt x="11348728" y="175486"/>
                  <a:pt x="11344496" y="175486"/>
                </a:cubicBezTo>
                <a:cubicBezTo>
                  <a:pt x="11331799" y="175486"/>
                  <a:pt x="11323335" y="175486"/>
                  <a:pt x="11314870" y="175486"/>
                </a:cubicBezTo>
                <a:cubicBezTo>
                  <a:pt x="11306406" y="178760"/>
                  <a:pt x="11297941" y="178760"/>
                  <a:pt x="11289477" y="182034"/>
                </a:cubicBezTo>
                <a:cubicBezTo>
                  <a:pt x="11281013" y="178760"/>
                  <a:pt x="11272548" y="178760"/>
                  <a:pt x="11264084" y="178760"/>
                </a:cubicBezTo>
                <a:lnTo>
                  <a:pt x="11242922" y="178760"/>
                </a:lnTo>
                <a:cubicBezTo>
                  <a:pt x="11230226" y="175486"/>
                  <a:pt x="11217529" y="175486"/>
                  <a:pt x="11204832" y="175486"/>
                </a:cubicBezTo>
                <a:cubicBezTo>
                  <a:pt x="11196368" y="178760"/>
                  <a:pt x="11192136" y="178760"/>
                  <a:pt x="11183671" y="178760"/>
                </a:cubicBezTo>
                <a:cubicBezTo>
                  <a:pt x="11183671" y="178769"/>
                  <a:pt x="11183671" y="178919"/>
                  <a:pt x="11183671" y="182034"/>
                </a:cubicBezTo>
                <a:cubicBezTo>
                  <a:pt x="11170974" y="182034"/>
                  <a:pt x="11158278" y="182034"/>
                  <a:pt x="11149813" y="182034"/>
                </a:cubicBezTo>
                <a:cubicBezTo>
                  <a:pt x="11141349" y="182034"/>
                  <a:pt x="11128652" y="178760"/>
                  <a:pt x="11120188" y="178760"/>
                </a:cubicBezTo>
                <a:cubicBezTo>
                  <a:pt x="11120188" y="178769"/>
                  <a:pt x="11120188" y="178919"/>
                  <a:pt x="11120188" y="182034"/>
                </a:cubicBezTo>
                <a:cubicBezTo>
                  <a:pt x="11120150" y="182034"/>
                  <a:pt x="11115936" y="182034"/>
                  <a:pt x="11111723" y="182034"/>
                </a:cubicBezTo>
                <a:cubicBezTo>
                  <a:pt x="11111713" y="182034"/>
                  <a:pt x="11111511" y="182034"/>
                  <a:pt x="11107491" y="182034"/>
                </a:cubicBezTo>
                <a:cubicBezTo>
                  <a:pt x="11099027" y="182034"/>
                  <a:pt x="11090562" y="182034"/>
                  <a:pt x="11082098" y="182034"/>
                </a:cubicBezTo>
                <a:cubicBezTo>
                  <a:pt x="11073633" y="182034"/>
                  <a:pt x="11069401" y="182034"/>
                  <a:pt x="11065169" y="182034"/>
                </a:cubicBezTo>
                <a:cubicBezTo>
                  <a:pt x="11056704" y="182034"/>
                  <a:pt x="11052472" y="182034"/>
                  <a:pt x="11044008" y="182034"/>
                </a:cubicBezTo>
                <a:lnTo>
                  <a:pt x="11036601" y="180397"/>
                </a:lnTo>
                <a:cubicBezTo>
                  <a:pt x="11027079" y="182034"/>
                  <a:pt x="11010150" y="178760"/>
                  <a:pt x="11001685" y="178760"/>
                </a:cubicBezTo>
                <a:cubicBezTo>
                  <a:pt x="11001685" y="175486"/>
                  <a:pt x="11001685" y="175486"/>
                  <a:pt x="11001685" y="172212"/>
                </a:cubicBezTo>
                <a:cubicBezTo>
                  <a:pt x="10972060" y="172212"/>
                  <a:pt x="10959363" y="168938"/>
                  <a:pt x="10933970" y="175486"/>
                </a:cubicBezTo>
                <a:cubicBezTo>
                  <a:pt x="10929737" y="172212"/>
                  <a:pt x="10929737" y="172212"/>
                  <a:pt x="10925505" y="165663"/>
                </a:cubicBezTo>
                <a:cubicBezTo>
                  <a:pt x="10921273" y="165663"/>
                  <a:pt x="10912808" y="165663"/>
                  <a:pt x="10908576" y="168938"/>
                </a:cubicBezTo>
                <a:cubicBezTo>
                  <a:pt x="10900112" y="165663"/>
                  <a:pt x="10887415" y="165663"/>
                  <a:pt x="10878951" y="165663"/>
                </a:cubicBezTo>
                <a:cubicBezTo>
                  <a:pt x="10878951" y="165671"/>
                  <a:pt x="10878951" y="165816"/>
                  <a:pt x="10878951" y="168938"/>
                </a:cubicBezTo>
                <a:cubicBezTo>
                  <a:pt x="10874718" y="168938"/>
                  <a:pt x="10870486" y="168938"/>
                  <a:pt x="10866254" y="168938"/>
                </a:cubicBezTo>
                <a:cubicBezTo>
                  <a:pt x="10853557" y="168938"/>
                  <a:pt x="10840860" y="168938"/>
                  <a:pt x="10828164" y="168938"/>
                </a:cubicBezTo>
                <a:cubicBezTo>
                  <a:pt x="10819699" y="172212"/>
                  <a:pt x="10802770" y="178760"/>
                  <a:pt x="10790074" y="178760"/>
                </a:cubicBezTo>
                <a:cubicBezTo>
                  <a:pt x="10785841" y="175486"/>
                  <a:pt x="10781609" y="175486"/>
                  <a:pt x="10777377" y="175486"/>
                </a:cubicBezTo>
                <a:cubicBezTo>
                  <a:pt x="10777377" y="172212"/>
                  <a:pt x="10777377" y="172212"/>
                  <a:pt x="10773145" y="168938"/>
                </a:cubicBezTo>
                <a:cubicBezTo>
                  <a:pt x="10760448" y="165663"/>
                  <a:pt x="10726590" y="172212"/>
                  <a:pt x="10722358" y="172212"/>
                </a:cubicBezTo>
                <a:cubicBezTo>
                  <a:pt x="10722358" y="172204"/>
                  <a:pt x="10722358" y="172055"/>
                  <a:pt x="10722358" y="168938"/>
                </a:cubicBezTo>
                <a:cubicBezTo>
                  <a:pt x="10718126" y="168938"/>
                  <a:pt x="10718126" y="168938"/>
                  <a:pt x="10713894" y="168938"/>
                </a:cubicBezTo>
                <a:cubicBezTo>
                  <a:pt x="10710720" y="169756"/>
                  <a:pt x="10711778" y="168938"/>
                  <a:pt x="10709661" y="168938"/>
                </a:cubicBezTo>
                <a:cubicBezTo>
                  <a:pt x="10705429" y="172212"/>
                  <a:pt x="10701197" y="172212"/>
                  <a:pt x="10696965" y="172212"/>
                </a:cubicBezTo>
                <a:cubicBezTo>
                  <a:pt x="10688500" y="172212"/>
                  <a:pt x="10684268" y="172212"/>
                  <a:pt x="10680036" y="172212"/>
                </a:cubicBezTo>
                <a:cubicBezTo>
                  <a:pt x="10680036" y="172204"/>
                  <a:pt x="10680036" y="172055"/>
                  <a:pt x="10680036" y="168938"/>
                </a:cubicBezTo>
                <a:cubicBezTo>
                  <a:pt x="10675803" y="172212"/>
                  <a:pt x="10671571" y="172212"/>
                  <a:pt x="10667339" y="172212"/>
                </a:cubicBezTo>
                <a:cubicBezTo>
                  <a:pt x="10667339" y="172204"/>
                  <a:pt x="10667339" y="172055"/>
                  <a:pt x="10667339" y="168938"/>
                </a:cubicBezTo>
                <a:cubicBezTo>
                  <a:pt x="10654642" y="172212"/>
                  <a:pt x="10646178" y="172212"/>
                  <a:pt x="10637713" y="172212"/>
                </a:cubicBezTo>
                <a:cubicBezTo>
                  <a:pt x="10637713" y="172204"/>
                  <a:pt x="10637713" y="172055"/>
                  <a:pt x="10637713" y="168938"/>
                </a:cubicBezTo>
                <a:cubicBezTo>
                  <a:pt x="10637702" y="168938"/>
                  <a:pt x="10637500" y="168938"/>
                  <a:pt x="10633481" y="168938"/>
                </a:cubicBezTo>
                <a:cubicBezTo>
                  <a:pt x="10633481" y="172212"/>
                  <a:pt x="10633481" y="172212"/>
                  <a:pt x="10629249" y="175486"/>
                </a:cubicBezTo>
                <a:cubicBezTo>
                  <a:pt x="10629222" y="175465"/>
                  <a:pt x="10625004" y="172212"/>
                  <a:pt x="10620784" y="172212"/>
                </a:cubicBezTo>
                <a:cubicBezTo>
                  <a:pt x="10616552" y="175486"/>
                  <a:pt x="10612320" y="175486"/>
                  <a:pt x="10608088" y="175486"/>
                </a:cubicBezTo>
                <a:cubicBezTo>
                  <a:pt x="10608088" y="174668"/>
                  <a:pt x="10608088" y="175486"/>
                  <a:pt x="10603856" y="175486"/>
                </a:cubicBezTo>
                <a:cubicBezTo>
                  <a:pt x="10595391" y="175486"/>
                  <a:pt x="10586927" y="175486"/>
                  <a:pt x="10578462" y="175486"/>
                </a:cubicBezTo>
                <a:cubicBezTo>
                  <a:pt x="10569998" y="178760"/>
                  <a:pt x="10557301" y="178760"/>
                  <a:pt x="10548837" y="178760"/>
                </a:cubicBezTo>
                <a:lnTo>
                  <a:pt x="10544604" y="182034"/>
                </a:lnTo>
                <a:cubicBezTo>
                  <a:pt x="10527675" y="182034"/>
                  <a:pt x="10510746" y="182034"/>
                  <a:pt x="10498050" y="182034"/>
                </a:cubicBezTo>
                <a:cubicBezTo>
                  <a:pt x="10493818" y="178760"/>
                  <a:pt x="10489585" y="178760"/>
                  <a:pt x="10485353" y="182034"/>
                </a:cubicBezTo>
                <a:cubicBezTo>
                  <a:pt x="10485353" y="178760"/>
                  <a:pt x="10485353" y="178760"/>
                  <a:pt x="10485353" y="175486"/>
                </a:cubicBezTo>
                <a:cubicBezTo>
                  <a:pt x="10472656" y="172212"/>
                  <a:pt x="10438799" y="168938"/>
                  <a:pt x="10417637" y="172212"/>
                </a:cubicBezTo>
                <a:lnTo>
                  <a:pt x="10409173" y="175486"/>
                </a:lnTo>
                <a:cubicBezTo>
                  <a:pt x="10404941" y="175486"/>
                  <a:pt x="10404941" y="172212"/>
                  <a:pt x="10400708" y="172212"/>
                </a:cubicBezTo>
                <a:lnTo>
                  <a:pt x="10379547" y="175486"/>
                </a:lnTo>
                <a:cubicBezTo>
                  <a:pt x="10371083" y="172212"/>
                  <a:pt x="10366851" y="172212"/>
                  <a:pt x="10362618" y="172212"/>
                </a:cubicBezTo>
                <a:cubicBezTo>
                  <a:pt x="10362618" y="172204"/>
                  <a:pt x="10362618" y="172055"/>
                  <a:pt x="10362618" y="168938"/>
                </a:cubicBezTo>
                <a:lnTo>
                  <a:pt x="10341457" y="172212"/>
                </a:lnTo>
                <a:cubicBezTo>
                  <a:pt x="10341457" y="172204"/>
                  <a:pt x="10341457" y="172055"/>
                  <a:pt x="10341457" y="168938"/>
                </a:cubicBezTo>
                <a:cubicBezTo>
                  <a:pt x="10320296" y="168938"/>
                  <a:pt x="10299135" y="168938"/>
                  <a:pt x="10277974" y="168938"/>
                </a:cubicBezTo>
                <a:cubicBezTo>
                  <a:pt x="10269509" y="172212"/>
                  <a:pt x="10261045" y="175486"/>
                  <a:pt x="10252580" y="175486"/>
                </a:cubicBezTo>
                <a:lnTo>
                  <a:pt x="10235651" y="172212"/>
                </a:lnTo>
                <a:cubicBezTo>
                  <a:pt x="10235651" y="172204"/>
                  <a:pt x="10235651" y="172055"/>
                  <a:pt x="10235651" y="168938"/>
                </a:cubicBezTo>
                <a:cubicBezTo>
                  <a:pt x="10227187" y="168938"/>
                  <a:pt x="10227187" y="175486"/>
                  <a:pt x="10218723" y="172212"/>
                </a:cubicBezTo>
                <a:cubicBezTo>
                  <a:pt x="10218723" y="172204"/>
                  <a:pt x="10218723" y="172055"/>
                  <a:pt x="10218723" y="168938"/>
                </a:cubicBezTo>
                <a:cubicBezTo>
                  <a:pt x="10214490" y="168938"/>
                  <a:pt x="10210258" y="168938"/>
                  <a:pt x="10206026" y="168938"/>
                </a:cubicBezTo>
                <a:cubicBezTo>
                  <a:pt x="10189097" y="165663"/>
                  <a:pt x="10172168" y="172212"/>
                  <a:pt x="10159471" y="172212"/>
                </a:cubicBezTo>
                <a:cubicBezTo>
                  <a:pt x="10159471" y="172204"/>
                  <a:pt x="10159471" y="172055"/>
                  <a:pt x="10159471" y="168938"/>
                </a:cubicBezTo>
                <a:cubicBezTo>
                  <a:pt x="10146775" y="172212"/>
                  <a:pt x="10134078" y="172212"/>
                  <a:pt x="10121381" y="172212"/>
                </a:cubicBezTo>
                <a:cubicBezTo>
                  <a:pt x="10117149" y="175486"/>
                  <a:pt x="10112917" y="172212"/>
                  <a:pt x="10100220" y="172212"/>
                </a:cubicBezTo>
                <a:lnTo>
                  <a:pt x="10079059" y="172212"/>
                </a:lnTo>
                <a:lnTo>
                  <a:pt x="10062130" y="175486"/>
                </a:lnTo>
                <a:lnTo>
                  <a:pt x="10040969" y="175486"/>
                </a:lnTo>
                <a:cubicBezTo>
                  <a:pt x="10028272" y="178760"/>
                  <a:pt x="10011343" y="175486"/>
                  <a:pt x="9998647" y="175486"/>
                </a:cubicBezTo>
                <a:cubicBezTo>
                  <a:pt x="9998640" y="178760"/>
                  <a:pt x="9998477" y="178760"/>
                  <a:pt x="9994414" y="178760"/>
                </a:cubicBezTo>
                <a:cubicBezTo>
                  <a:pt x="9977485" y="175486"/>
                  <a:pt x="9960556" y="175486"/>
                  <a:pt x="9943628" y="175486"/>
                </a:cubicBezTo>
                <a:cubicBezTo>
                  <a:pt x="9935163" y="172212"/>
                  <a:pt x="9926699" y="172212"/>
                  <a:pt x="9918234" y="172212"/>
                </a:cubicBezTo>
                <a:cubicBezTo>
                  <a:pt x="9914002" y="175486"/>
                  <a:pt x="9909770" y="172212"/>
                  <a:pt x="9905537" y="172212"/>
                </a:cubicBezTo>
                <a:cubicBezTo>
                  <a:pt x="9901305" y="172212"/>
                  <a:pt x="9901305" y="178760"/>
                  <a:pt x="9897073" y="178760"/>
                </a:cubicBezTo>
                <a:cubicBezTo>
                  <a:pt x="9880144" y="175486"/>
                  <a:pt x="9863215" y="175486"/>
                  <a:pt x="9846286" y="175486"/>
                </a:cubicBezTo>
                <a:cubicBezTo>
                  <a:pt x="9842054" y="172212"/>
                  <a:pt x="9833590" y="172212"/>
                  <a:pt x="9825125" y="172212"/>
                </a:cubicBezTo>
                <a:cubicBezTo>
                  <a:pt x="9825125" y="172204"/>
                  <a:pt x="9825125" y="172055"/>
                  <a:pt x="9825125" y="168938"/>
                </a:cubicBezTo>
                <a:lnTo>
                  <a:pt x="9816661" y="172212"/>
                </a:lnTo>
                <a:cubicBezTo>
                  <a:pt x="9803964" y="172212"/>
                  <a:pt x="9791267" y="172212"/>
                  <a:pt x="9778571" y="168938"/>
                </a:cubicBezTo>
                <a:cubicBezTo>
                  <a:pt x="9774338" y="168938"/>
                  <a:pt x="9774338" y="168938"/>
                  <a:pt x="9774338" y="168938"/>
                </a:cubicBezTo>
                <a:cubicBezTo>
                  <a:pt x="9770106" y="168938"/>
                  <a:pt x="9770106" y="168938"/>
                  <a:pt x="9765874" y="168938"/>
                </a:cubicBezTo>
                <a:cubicBezTo>
                  <a:pt x="9748945" y="168938"/>
                  <a:pt x="9736248" y="168938"/>
                  <a:pt x="9727784" y="168938"/>
                </a:cubicBezTo>
                <a:lnTo>
                  <a:pt x="9723552" y="168938"/>
                </a:lnTo>
                <a:cubicBezTo>
                  <a:pt x="9710855" y="172212"/>
                  <a:pt x="9702390" y="172212"/>
                  <a:pt x="9689694" y="172212"/>
                </a:cubicBezTo>
                <a:cubicBezTo>
                  <a:pt x="9685461" y="175486"/>
                  <a:pt x="9681229" y="175486"/>
                  <a:pt x="9672765" y="175486"/>
                </a:cubicBezTo>
                <a:cubicBezTo>
                  <a:pt x="9668533" y="178760"/>
                  <a:pt x="9660068" y="175486"/>
                  <a:pt x="9651604" y="175486"/>
                </a:cubicBezTo>
                <a:lnTo>
                  <a:pt x="9630442" y="175486"/>
                </a:lnTo>
                <a:cubicBezTo>
                  <a:pt x="9621978" y="172212"/>
                  <a:pt x="9617746" y="172212"/>
                  <a:pt x="9609281" y="172212"/>
                </a:cubicBezTo>
                <a:cubicBezTo>
                  <a:pt x="9609281" y="172204"/>
                  <a:pt x="9609281" y="172055"/>
                  <a:pt x="9609281" y="168938"/>
                </a:cubicBezTo>
                <a:lnTo>
                  <a:pt x="9592352" y="168938"/>
                </a:lnTo>
                <a:cubicBezTo>
                  <a:pt x="9588120" y="168938"/>
                  <a:pt x="9583888" y="168938"/>
                  <a:pt x="9579656" y="168938"/>
                </a:cubicBezTo>
                <a:cubicBezTo>
                  <a:pt x="9558495" y="168938"/>
                  <a:pt x="9533101" y="168938"/>
                  <a:pt x="9511940" y="168938"/>
                </a:cubicBezTo>
                <a:lnTo>
                  <a:pt x="9503475" y="168938"/>
                </a:lnTo>
                <a:cubicBezTo>
                  <a:pt x="9499243" y="172212"/>
                  <a:pt x="9495011" y="172212"/>
                  <a:pt x="9486547" y="172212"/>
                </a:cubicBezTo>
                <a:cubicBezTo>
                  <a:pt x="9486522" y="175467"/>
                  <a:pt x="9482301" y="172212"/>
                  <a:pt x="9478082" y="172212"/>
                </a:cubicBezTo>
                <a:cubicBezTo>
                  <a:pt x="9473850" y="175486"/>
                  <a:pt x="9469618" y="175486"/>
                  <a:pt x="9465385" y="175486"/>
                </a:cubicBezTo>
                <a:lnTo>
                  <a:pt x="9456921" y="175486"/>
                </a:lnTo>
                <a:lnTo>
                  <a:pt x="9439992" y="178760"/>
                </a:lnTo>
                <a:lnTo>
                  <a:pt x="9423063" y="175486"/>
                </a:lnTo>
                <a:cubicBezTo>
                  <a:pt x="9410366" y="172212"/>
                  <a:pt x="9397670" y="172212"/>
                  <a:pt x="9389205" y="172212"/>
                </a:cubicBezTo>
                <a:cubicBezTo>
                  <a:pt x="9389205" y="172204"/>
                  <a:pt x="9389205" y="172055"/>
                  <a:pt x="9389205" y="168938"/>
                </a:cubicBezTo>
                <a:cubicBezTo>
                  <a:pt x="9380741" y="168938"/>
                  <a:pt x="9376509" y="168938"/>
                  <a:pt x="9368044" y="168938"/>
                </a:cubicBezTo>
                <a:cubicBezTo>
                  <a:pt x="9359580" y="175486"/>
                  <a:pt x="9351115" y="168938"/>
                  <a:pt x="9346883" y="168938"/>
                </a:cubicBezTo>
                <a:cubicBezTo>
                  <a:pt x="9346883" y="172212"/>
                  <a:pt x="9346883" y="172212"/>
                  <a:pt x="9342651" y="175486"/>
                </a:cubicBezTo>
                <a:cubicBezTo>
                  <a:pt x="9338418" y="175486"/>
                  <a:pt x="9338418" y="172212"/>
                  <a:pt x="9325722" y="172212"/>
                </a:cubicBezTo>
                <a:cubicBezTo>
                  <a:pt x="9325722" y="172237"/>
                  <a:pt x="9325690" y="175486"/>
                  <a:pt x="9317257" y="175486"/>
                </a:cubicBezTo>
                <a:cubicBezTo>
                  <a:pt x="9308793" y="172212"/>
                  <a:pt x="9300328" y="172212"/>
                  <a:pt x="9291864" y="168938"/>
                </a:cubicBezTo>
                <a:cubicBezTo>
                  <a:pt x="9291864" y="172212"/>
                  <a:pt x="9291864" y="172212"/>
                  <a:pt x="9291864" y="175486"/>
                </a:cubicBezTo>
                <a:cubicBezTo>
                  <a:pt x="9287632" y="175486"/>
                  <a:pt x="9287632" y="175486"/>
                  <a:pt x="9283399" y="175486"/>
                </a:cubicBezTo>
                <a:cubicBezTo>
                  <a:pt x="9283399" y="172212"/>
                  <a:pt x="9283399" y="172212"/>
                  <a:pt x="9283399" y="168938"/>
                </a:cubicBezTo>
                <a:lnTo>
                  <a:pt x="9262238" y="168938"/>
                </a:lnTo>
                <a:cubicBezTo>
                  <a:pt x="9253774" y="168938"/>
                  <a:pt x="9262238" y="165663"/>
                  <a:pt x="9258006" y="168938"/>
                </a:cubicBezTo>
                <a:lnTo>
                  <a:pt x="9236845" y="168938"/>
                </a:lnTo>
                <a:cubicBezTo>
                  <a:pt x="9236818" y="168916"/>
                  <a:pt x="9232586" y="165674"/>
                  <a:pt x="9224148" y="168938"/>
                </a:cubicBezTo>
                <a:cubicBezTo>
                  <a:pt x="9207219" y="168938"/>
                  <a:pt x="9194523" y="168938"/>
                  <a:pt x="9181826" y="168938"/>
                </a:cubicBezTo>
                <a:cubicBezTo>
                  <a:pt x="9181797" y="172212"/>
                  <a:pt x="9177580" y="172212"/>
                  <a:pt x="9173361" y="172212"/>
                </a:cubicBezTo>
                <a:cubicBezTo>
                  <a:pt x="9169129" y="175486"/>
                  <a:pt x="9164897" y="172212"/>
                  <a:pt x="9160665" y="172212"/>
                </a:cubicBezTo>
                <a:cubicBezTo>
                  <a:pt x="9160665" y="175486"/>
                  <a:pt x="9156433" y="175486"/>
                  <a:pt x="9156433" y="178760"/>
                </a:cubicBezTo>
                <a:cubicBezTo>
                  <a:pt x="9152200" y="178760"/>
                  <a:pt x="9147968" y="178760"/>
                  <a:pt x="9143736" y="178760"/>
                </a:cubicBezTo>
                <a:cubicBezTo>
                  <a:pt x="9143736" y="178769"/>
                  <a:pt x="9143736" y="178919"/>
                  <a:pt x="9143736" y="182034"/>
                </a:cubicBezTo>
                <a:cubicBezTo>
                  <a:pt x="9139504" y="182034"/>
                  <a:pt x="9139504" y="182034"/>
                  <a:pt x="9135271" y="182034"/>
                </a:cubicBezTo>
                <a:cubicBezTo>
                  <a:pt x="9126807" y="182034"/>
                  <a:pt x="9122575" y="185309"/>
                  <a:pt x="9114110" y="182034"/>
                </a:cubicBezTo>
                <a:cubicBezTo>
                  <a:pt x="9105646" y="182034"/>
                  <a:pt x="9101414" y="182034"/>
                  <a:pt x="9097181" y="182034"/>
                </a:cubicBezTo>
                <a:lnTo>
                  <a:pt x="9088717" y="182034"/>
                </a:lnTo>
                <a:cubicBezTo>
                  <a:pt x="9084485" y="182034"/>
                  <a:pt x="9080252" y="182034"/>
                  <a:pt x="9076020" y="182034"/>
                </a:cubicBezTo>
                <a:cubicBezTo>
                  <a:pt x="9063323" y="182034"/>
                  <a:pt x="9054859" y="182034"/>
                  <a:pt x="9042162" y="182034"/>
                </a:cubicBezTo>
                <a:cubicBezTo>
                  <a:pt x="9042152" y="182034"/>
                  <a:pt x="9041958" y="182034"/>
                  <a:pt x="9037930" y="182034"/>
                </a:cubicBezTo>
                <a:cubicBezTo>
                  <a:pt x="9037930" y="182015"/>
                  <a:pt x="9037917" y="178760"/>
                  <a:pt x="9033698" y="178760"/>
                </a:cubicBezTo>
                <a:cubicBezTo>
                  <a:pt x="9029466" y="178760"/>
                  <a:pt x="9021001" y="175486"/>
                  <a:pt x="9012537" y="175486"/>
                </a:cubicBezTo>
                <a:cubicBezTo>
                  <a:pt x="9004072" y="159115"/>
                  <a:pt x="8999840" y="175486"/>
                  <a:pt x="8974447" y="168938"/>
                </a:cubicBezTo>
                <a:cubicBezTo>
                  <a:pt x="8970214" y="168938"/>
                  <a:pt x="8970214" y="168938"/>
                  <a:pt x="8965982" y="168938"/>
                </a:cubicBezTo>
                <a:cubicBezTo>
                  <a:pt x="8961750" y="165663"/>
                  <a:pt x="8936357" y="172212"/>
                  <a:pt x="8919428" y="168938"/>
                </a:cubicBezTo>
                <a:cubicBezTo>
                  <a:pt x="8910963" y="168938"/>
                  <a:pt x="8906731" y="168938"/>
                  <a:pt x="8902499" y="168938"/>
                </a:cubicBezTo>
                <a:lnTo>
                  <a:pt x="8885570" y="168938"/>
                </a:lnTo>
                <a:cubicBezTo>
                  <a:pt x="8877105" y="162389"/>
                  <a:pt x="8872873" y="168938"/>
                  <a:pt x="8872873" y="168938"/>
                </a:cubicBezTo>
                <a:cubicBezTo>
                  <a:pt x="8860176" y="168938"/>
                  <a:pt x="8843247" y="168938"/>
                  <a:pt x="8826319" y="168938"/>
                </a:cubicBezTo>
                <a:lnTo>
                  <a:pt x="8809390" y="168938"/>
                </a:lnTo>
                <a:lnTo>
                  <a:pt x="8792461" y="172212"/>
                </a:lnTo>
                <a:cubicBezTo>
                  <a:pt x="8788228" y="175486"/>
                  <a:pt x="8783996" y="175486"/>
                  <a:pt x="8779764" y="175486"/>
                </a:cubicBezTo>
                <a:cubicBezTo>
                  <a:pt x="8775532" y="178760"/>
                  <a:pt x="8775532" y="178760"/>
                  <a:pt x="8775532" y="182034"/>
                </a:cubicBezTo>
                <a:lnTo>
                  <a:pt x="8767067" y="178760"/>
                </a:lnTo>
                <a:cubicBezTo>
                  <a:pt x="8767067" y="178769"/>
                  <a:pt x="8767067" y="178919"/>
                  <a:pt x="8767067" y="182034"/>
                </a:cubicBezTo>
                <a:cubicBezTo>
                  <a:pt x="8762835" y="182034"/>
                  <a:pt x="8758603" y="182034"/>
                  <a:pt x="8754371" y="182034"/>
                </a:cubicBezTo>
                <a:cubicBezTo>
                  <a:pt x="8750138" y="182034"/>
                  <a:pt x="8745906" y="182034"/>
                  <a:pt x="8741674" y="182034"/>
                </a:cubicBezTo>
                <a:cubicBezTo>
                  <a:pt x="8733209" y="182034"/>
                  <a:pt x="8728977" y="182034"/>
                  <a:pt x="8724745" y="182034"/>
                </a:cubicBezTo>
                <a:cubicBezTo>
                  <a:pt x="8720513" y="178760"/>
                  <a:pt x="8720513" y="185309"/>
                  <a:pt x="8707816" y="182034"/>
                </a:cubicBezTo>
                <a:cubicBezTo>
                  <a:pt x="8707816" y="182017"/>
                  <a:pt x="8707793" y="178769"/>
                  <a:pt x="8699352" y="182034"/>
                </a:cubicBezTo>
                <a:cubicBezTo>
                  <a:pt x="8699218" y="183620"/>
                  <a:pt x="8700103" y="183962"/>
                  <a:pt x="8695119" y="182034"/>
                </a:cubicBezTo>
                <a:cubicBezTo>
                  <a:pt x="8690887" y="182034"/>
                  <a:pt x="8686655" y="182034"/>
                  <a:pt x="8678190" y="182034"/>
                </a:cubicBezTo>
                <a:cubicBezTo>
                  <a:pt x="8673958" y="178760"/>
                  <a:pt x="8673958" y="178760"/>
                  <a:pt x="8669726" y="178760"/>
                </a:cubicBezTo>
                <a:cubicBezTo>
                  <a:pt x="8657029" y="175486"/>
                  <a:pt x="8644333" y="172212"/>
                  <a:pt x="8631636" y="172212"/>
                </a:cubicBezTo>
                <a:lnTo>
                  <a:pt x="8606243" y="168938"/>
                </a:lnTo>
                <a:lnTo>
                  <a:pt x="8595133" y="171802"/>
                </a:lnTo>
                <a:cubicBezTo>
                  <a:pt x="8589314" y="172212"/>
                  <a:pt x="8585081" y="172212"/>
                  <a:pt x="8580849" y="172212"/>
                </a:cubicBezTo>
                <a:cubicBezTo>
                  <a:pt x="8580832" y="172198"/>
                  <a:pt x="8576600" y="168938"/>
                  <a:pt x="8568152" y="168938"/>
                </a:cubicBezTo>
                <a:cubicBezTo>
                  <a:pt x="8563920" y="172212"/>
                  <a:pt x="8572385" y="172212"/>
                  <a:pt x="8563920" y="172212"/>
                </a:cubicBezTo>
                <a:cubicBezTo>
                  <a:pt x="8563920" y="172204"/>
                  <a:pt x="8563920" y="172055"/>
                  <a:pt x="8563920" y="168938"/>
                </a:cubicBezTo>
                <a:cubicBezTo>
                  <a:pt x="8555456" y="168938"/>
                  <a:pt x="8546991" y="168938"/>
                  <a:pt x="8538527" y="168938"/>
                </a:cubicBezTo>
                <a:cubicBezTo>
                  <a:pt x="8538527" y="168916"/>
                  <a:pt x="8538499" y="165674"/>
                  <a:pt x="8530062" y="168938"/>
                </a:cubicBezTo>
                <a:cubicBezTo>
                  <a:pt x="8525830" y="168938"/>
                  <a:pt x="8517366" y="168938"/>
                  <a:pt x="8508901" y="168938"/>
                </a:cubicBezTo>
                <a:cubicBezTo>
                  <a:pt x="8504669" y="172212"/>
                  <a:pt x="8504669" y="172212"/>
                  <a:pt x="8500437" y="168938"/>
                </a:cubicBezTo>
                <a:cubicBezTo>
                  <a:pt x="8479276" y="172212"/>
                  <a:pt x="8458114" y="172212"/>
                  <a:pt x="8436953" y="172212"/>
                </a:cubicBezTo>
                <a:cubicBezTo>
                  <a:pt x="8436953" y="172204"/>
                  <a:pt x="8436953" y="172055"/>
                  <a:pt x="8436953" y="168938"/>
                </a:cubicBezTo>
                <a:lnTo>
                  <a:pt x="8429547" y="170575"/>
                </a:lnTo>
                <a:cubicBezTo>
                  <a:pt x="8415792" y="172212"/>
                  <a:pt x="8407328" y="172212"/>
                  <a:pt x="8394631" y="172212"/>
                </a:cubicBezTo>
                <a:cubicBezTo>
                  <a:pt x="8390399" y="175486"/>
                  <a:pt x="8386167" y="172212"/>
                  <a:pt x="8381935" y="172212"/>
                </a:cubicBezTo>
                <a:lnTo>
                  <a:pt x="8374528" y="173849"/>
                </a:lnTo>
                <a:cubicBezTo>
                  <a:pt x="8356541" y="172212"/>
                  <a:pt x="8339612" y="172212"/>
                  <a:pt x="8322683" y="172212"/>
                </a:cubicBezTo>
                <a:cubicBezTo>
                  <a:pt x="8322683" y="172204"/>
                  <a:pt x="8322683" y="172055"/>
                  <a:pt x="8322683" y="168938"/>
                </a:cubicBezTo>
                <a:cubicBezTo>
                  <a:pt x="8297290" y="168938"/>
                  <a:pt x="8271897" y="168938"/>
                  <a:pt x="8246503" y="168938"/>
                </a:cubicBezTo>
                <a:lnTo>
                  <a:pt x="8239097" y="168938"/>
                </a:lnTo>
                <a:cubicBezTo>
                  <a:pt x="8216878" y="168938"/>
                  <a:pt x="8191484" y="168938"/>
                  <a:pt x="8166091" y="168938"/>
                </a:cubicBezTo>
                <a:cubicBezTo>
                  <a:pt x="8153394" y="172212"/>
                  <a:pt x="8140697" y="172212"/>
                  <a:pt x="8132233" y="172212"/>
                </a:cubicBezTo>
                <a:lnTo>
                  <a:pt x="8123768" y="172212"/>
                </a:lnTo>
                <a:cubicBezTo>
                  <a:pt x="8115304" y="175486"/>
                  <a:pt x="8115304" y="182034"/>
                  <a:pt x="8111072" y="182034"/>
                </a:cubicBezTo>
                <a:cubicBezTo>
                  <a:pt x="8108956" y="180397"/>
                  <a:pt x="8108956" y="180397"/>
                  <a:pt x="8106840" y="178760"/>
                </a:cubicBezTo>
                <a:cubicBezTo>
                  <a:pt x="8106840" y="178720"/>
                  <a:pt x="8106831" y="168944"/>
                  <a:pt x="8102607" y="172212"/>
                </a:cubicBezTo>
                <a:cubicBezTo>
                  <a:pt x="8094143" y="172212"/>
                  <a:pt x="8094143" y="172212"/>
                  <a:pt x="8089911" y="168938"/>
                </a:cubicBezTo>
                <a:cubicBezTo>
                  <a:pt x="8081446" y="168938"/>
                  <a:pt x="8068749" y="175486"/>
                  <a:pt x="8056053" y="175486"/>
                </a:cubicBezTo>
                <a:cubicBezTo>
                  <a:pt x="8051821" y="172212"/>
                  <a:pt x="8047588" y="172212"/>
                  <a:pt x="8043356" y="168938"/>
                </a:cubicBezTo>
                <a:cubicBezTo>
                  <a:pt x="8039124" y="172212"/>
                  <a:pt x="8017963" y="178760"/>
                  <a:pt x="8009498" y="175486"/>
                </a:cubicBezTo>
                <a:cubicBezTo>
                  <a:pt x="8001034" y="168938"/>
                  <a:pt x="8001034" y="168938"/>
                  <a:pt x="7992569" y="168938"/>
                </a:cubicBezTo>
                <a:cubicBezTo>
                  <a:pt x="7988337" y="168938"/>
                  <a:pt x="7971408" y="168938"/>
                  <a:pt x="7967176" y="168938"/>
                </a:cubicBezTo>
                <a:lnTo>
                  <a:pt x="7958711" y="172212"/>
                </a:lnTo>
                <a:cubicBezTo>
                  <a:pt x="7958711" y="172204"/>
                  <a:pt x="7958711" y="172055"/>
                  <a:pt x="7958711" y="168938"/>
                </a:cubicBezTo>
                <a:cubicBezTo>
                  <a:pt x="7946015" y="168938"/>
                  <a:pt x="7933318" y="168938"/>
                  <a:pt x="7920621" y="168938"/>
                </a:cubicBezTo>
                <a:cubicBezTo>
                  <a:pt x="7920621" y="168963"/>
                  <a:pt x="7920589" y="172212"/>
                  <a:pt x="7912157" y="172212"/>
                </a:cubicBezTo>
                <a:cubicBezTo>
                  <a:pt x="7912157" y="172204"/>
                  <a:pt x="7912157" y="172055"/>
                  <a:pt x="7912157" y="168938"/>
                </a:cubicBezTo>
                <a:cubicBezTo>
                  <a:pt x="7903692" y="168938"/>
                  <a:pt x="7895228" y="168938"/>
                  <a:pt x="7886764" y="168938"/>
                </a:cubicBezTo>
                <a:cubicBezTo>
                  <a:pt x="7878299" y="168938"/>
                  <a:pt x="7865602" y="168938"/>
                  <a:pt x="7857138" y="168938"/>
                </a:cubicBezTo>
                <a:cubicBezTo>
                  <a:pt x="7852906" y="168938"/>
                  <a:pt x="7852906" y="168938"/>
                  <a:pt x="7852906" y="168938"/>
                </a:cubicBezTo>
                <a:lnTo>
                  <a:pt x="7835977" y="168938"/>
                </a:lnTo>
                <a:cubicBezTo>
                  <a:pt x="7831745" y="172212"/>
                  <a:pt x="7831745" y="172212"/>
                  <a:pt x="7827512" y="168938"/>
                </a:cubicBezTo>
                <a:cubicBezTo>
                  <a:pt x="7810583" y="172212"/>
                  <a:pt x="7797887" y="172212"/>
                  <a:pt x="7785190" y="172212"/>
                </a:cubicBezTo>
                <a:cubicBezTo>
                  <a:pt x="7772493" y="175486"/>
                  <a:pt x="7764029" y="175486"/>
                  <a:pt x="7751332" y="175486"/>
                </a:cubicBezTo>
                <a:cubicBezTo>
                  <a:pt x="7747100" y="178760"/>
                  <a:pt x="7742868" y="178760"/>
                  <a:pt x="7734403" y="178760"/>
                </a:cubicBezTo>
                <a:cubicBezTo>
                  <a:pt x="7734403" y="178785"/>
                  <a:pt x="7734388" y="182034"/>
                  <a:pt x="7730171" y="182034"/>
                </a:cubicBezTo>
                <a:cubicBezTo>
                  <a:pt x="7721707" y="182034"/>
                  <a:pt x="7709010" y="182034"/>
                  <a:pt x="7700545" y="182034"/>
                </a:cubicBezTo>
                <a:lnTo>
                  <a:pt x="7696313" y="178760"/>
                </a:lnTo>
                <a:cubicBezTo>
                  <a:pt x="7692081" y="178760"/>
                  <a:pt x="7692081" y="178760"/>
                  <a:pt x="7687849" y="178760"/>
                </a:cubicBezTo>
                <a:cubicBezTo>
                  <a:pt x="7683616" y="175486"/>
                  <a:pt x="7679384" y="175486"/>
                  <a:pt x="7675152" y="175486"/>
                </a:cubicBezTo>
                <a:cubicBezTo>
                  <a:pt x="7670920" y="175486"/>
                  <a:pt x="7675152" y="172212"/>
                  <a:pt x="7662455" y="168938"/>
                </a:cubicBezTo>
                <a:cubicBezTo>
                  <a:pt x="7658223" y="172212"/>
                  <a:pt x="7662455" y="175486"/>
                  <a:pt x="7653991" y="172212"/>
                </a:cubicBezTo>
                <a:cubicBezTo>
                  <a:pt x="7653991" y="172204"/>
                  <a:pt x="7653991" y="172055"/>
                  <a:pt x="7653991" y="168938"/>
                </a:cubicBezTo>
                <a:cubicBezTo>
                  <a:pt x="7645526" y="168938"/>
                  <a:pt x="7641294" y="168938"/>
                  <a:pt x="7637062" y="168938"/>
                </a:cubicBezTo>
                <a:cubicBezTo>
                  <a:pt x="7624365" y="165663"/>
                  <a:pt x="7607436" y="165663"/>
                  <a:pt x="7594740" y="168938"/>
                </a:cubicBezTo>
                <a:cubicBezTo>
                  <a:pt x="7594733" y="165663"/>
                  <a:pt x="7594565" y="165663"/>
                  <a:pt x="7590507" y="165663"/>
                </a:cubicBezTo>
                <a:cubicBezTo>
                  <a:pt x="7590507" y="165671"/>
                  <a:pt x="7590507" y="165816"/>
                  <a:pt x="7590507" y="168938"/>
                </a:cubicBezTo>
                <a:cubicBezTo>
                  <a:pt x="7586275" y="168938"/>
                  <a:pt x="7577811" y="168938"/>
                  <a:pt x="7569346" y="168938"/>
                </a:cubicBezTo>
                <a:lnTo>
                  <a:pt x="7552417" y="168938"/>
                </a:lnTo>
                <a:lnTo>
                  <a:pt x="7535488" y="172212"/>
                </a:lnTo>
                <a:cubicBezTo>
                  <a:pt x="7527024" y="178760"/>
                  <a:pt x="7522792" y="172212"/>
                  <a:pt x="7518559" y="172212"/>
                </a:cubicBezTo>
                <a:cubicBezTo>
                  <a:pt x="7514327" y="175486"/>
                  <a:pt x="7518559" y="178760"/>
                  <a:pt x="7510095" y="178760"/>
                </a:cubicBezTo>
                <a:lnTo>
                  <a:pt x="7501631" y="175486"/>
                </a:lnTo>
                <a:cubicBezTo>
                  <a:pt x="7488934" y="172212"/>
                  <a:pt x="7476237" y="172212"/>
                  <a:pt x="7463540" y="168938"/>
                </a:cubicBezTo>
                <a:cubicBezTo>
                  <a:pt x="7459308" y="172212"/>
                  <a:pt x="7455076" y="172212"/>
                  <a:pt x="7450844" y="172212"/>
                </a:cubicBezTo>
                <a:cubicBezTo>
                  <a:pt x="7450844" y="172204"/>
                  <a:pt x="7450844" y="172055"/>
                  <a:pt x="7450844" y="168938"/>
                </a:cubicBezTo>
                <a:cubicBezTo>
                  <a:pt x="7425450" y="168938"/>
                  <a:pt x="7395825" y="168938"/>
                  <a:pt x="7366199" y="168938"/>
                </a:cubicBezTo>
                <a:cubicBezTo>
                  <a:pt x="7361967" y="168938"/>
                  <a:pt x="7361967" y="168938"/>
                  <a:pt x="7361967" y="168938"/>
                </a:cubicBezTo>
                <a:lnTo>
                  <a:pt x="7345038" y="168938"/>
                </a:lnTo>
                <a:cubicBezTo>
                  <a:pt x="7323877" y="168938"/>
                  <a:pt x="7306948" y="168938"/>
                  <a:pt x="7285787" y="168938"/>
                </a:cubicBezTo>
                <a:cubicBezTo>
                  <a:pt x="7277322" y="175486"/>
                  <a:pt x="7273090" y="168938"/>
                  <a:pt x="7264626" y="168938"/>
                </a:cubicBezTo>
                <a:cubicBezTo>
                  <a:pt x="7256161" y="172212"/>
                  <a:pt x="7251929" y="168938"/>
                  <a:pt x="7235000" y="172212"/>
                </a:cubicBezTo>
                <a:cubicBezTo>
                  <a:pt x="7230768" y="175486"/>
                  <a:pt x="7226535" y="172212"/>
                  <a:pt x="7222303" y="172212"/>
                </a:cubicBezTo>
                <a:cubicBezTo>
                  <a:pt x="7209607" y="175486"/>
                  <a:pt x="7196910" y="175486"/>
                  <a:pt x="7184213" y="175486"/>
                </a:cubicBezTo>
                <a:cubicBezTo>
                  <a:pt x="7179981" y="172212"/>
                  <a:pt x="7175749" y="172212"/>
                  <a:pt x="7171516" y="172212"/>
                </a:cubicBezTo>
                <a:cubicBezTo>
                  <a:pt x="7171516" y="172204"/>
                  <a:pt x="7171516" y="172055"/>
                  <a:pt x="7171516" y="168938"/>
                </a:cubicBezTo>
                <a:cubicBezTo>
                  <a:pt x="7158820" y="172212"/>
                  <a:pt x="7137659" y="165663"/>
                  <a:pt x="7116497" y="168938"/>
                </a:cubicBezTo>
                <a:cubicBezTo>
                  <a:pt x="7091104" y="172212"/>
                  <a:pt x="7065711" y="175486"/>
                  <a:pt x="7040317" y="175486"/>
                </a:cubicBezTo>
                <a:cubicBezTo>
                  <a:pt x="7023388" y="172212"/>
                  <a:pt x="7010692" y="175486"/>
                  <a:pt x="6997995" y="175486"/>
                </a:cubicBezTo>
                <a:cubicBezTo>
                  <a:pt x="6985298" y="178760"/>
                  <a:pt x="6976834" y="178760"/>
                  <a:pt x="6964137" y="178760"/>
                </a:cubicBezTo>
                <a:cubicBezTo>
                  <a:pt x="6951440" y="175486"/>
                  <a:pt x="6934512" y="175486"/>
                  <a:pt x="6917583" y="175486"/>
                </a:cubicBezTo>
                <a:cubicBezTo>
                  <a:pt x="6904886" y="175486"/>
                  <a:pt x="6896421" y="175486"/>
                  <a:pt x="6887957" y="175486"/>
                </a:cubicBezTo>
                <a:cubicBezTo>
                  <a:pt x="6883725" y="172212"/>
                  <a:pt x="6883725" y="172212"/>
                  <a:pt x="6879493" y="172212"/>
                </a:cubicBezTo>
                <a:cubicBezTo>
                  <a:pt x="6879493" y="172204"/>
                  <a:pt x="6879493" y="172055"/>
                  <a:pt x="6879493" y="168938"/>
                </a:cubicBezTo>
                <a:cubicBezTo>
                  <a:pt x="6849867" y="172212"/>
                  <a:pt x="6820241" y="172212"/>
                  <a:pt x="6790616" y="172212"/>
                </a:cubicBezTo>
                <a:cubicBezTo>
                  <a:pt x="6790616" y="172188"/>
                  <a:pt x="6790601" y="168938"/>
                  <a:pt x="6786383" y="168938"/>
                </a:cubicBezTo>
                <a:cubicBezTo>
                  <a:pt x="6773687" y="168938"/>
                  <a:pt x="6756758" y="172212"/>
                  <a:pt x="6739829" y="172212"/>
                </a:cubicBezTo>
                <a:cubicBezTo>
                  <a:pt x="6735597" y="168938"/>
                  <a:pt x="6735597" y="168938"/>
                  <a:pt x="6731364" y="165663"/>
                </a:cubicBezTo>
                <a:cubicBezTo>
                  <a:pt x="6722900" y="162389"/>
                  <a:pt x="6672113" y="162389"/>
                  <a:pt x="6667881" y="165663"/>
                </a:cubicBezTo>
                <a:cubicBezTo>
                  <a:pt x="6667881" y="165671"/>
                  <a:pt x="6667881" y="165816"/>
                  <a:pt x="6667881" y="168938"/>
                </a:cubicBezTo>
                <a:cubicBezTo>
                  <a:pt x="6663649" y="168938"/>
                  <a:pt x="6659417" y="168938"/>
                  <a:pt x="6650952" y="168938"/>
                </a:cubicBezTo>
                <a:cubicBezTo>
                  <a:pt x="6642488" y="168938"/>
                  <a:pt x="6634023" y="168938"/>
                  <a:pt x="6625559" y="168938"/>
                </a:cubicBezTo>
                <a:cubicBezTo>
                  <a:pt x="6625559" y="172212"/>
                  <a:pt x="6625559" y="172212"/>
                  <a:pt x="6621326" y="175486"/>
                </a:cubicBezTo>
                <a:cubicBezTo>
                  <a:pt x="6617094" y="175486"/>
                  <a:pt x="6612862" y="178760"/>
                  <a:pt x="6608630" y="178760"/>
                </a:cubicBezTo>
                <a:cubicBezTo>
                  <a:pt x="6608630" y="178769"/>
                  <a:pt x="6608630" y="178919"/>
                  <a:pt x="6608630" y="182034"/>
                </a:cubicBezTo>
                <a:cubicBezTo>
                  <a:pt x="6600165" y="182034"/>
                  <a:pt x="6570540" y="175486"/>
                  <a:pt x="6566307" y="175486"/>
                </a:cubicBezTo>
                <a:cubicBezTo>
                  <a:pt x="6557843" y="175486"/>
                  <a:pt x="6545146" y="172212"/>
                  <a:pt x="6536682" y="172212"/>
                </a:cubicBezTo>
                <a:cubicBezTo>
                  <a:pt x="6536664" y="172226"/>
                  <a:pt x="6532441" y="175486"/>
                  <a:pt x="6528217" y="175486"/>
                </a:cubicBezTo>
                <a:cubicBezTo>
                  <a:pt x="6519753" y="172212"/>
                  <a:pt x="6511288" y="172212"/>
                  <a:pt x="6502824" y="172212"/>
                </a:cubicBezTo>
                <a:cubicBezTo>
                  <a:pt x="6502824" y="172204"/>
                  <a:pt x="6502824" y="172055"/>
                  <a:pt x="6502824" y="168938"/>
                </a:cubicBezTo>
                <a:cubicBezTo>
                  <a:pt x="6468966" y="172212"/>
                  <a:pt x="6435108" y="175486"/>
                  <a:pt x="6401250" y="178760"/>
                </a:cubicBezTo>
                <a:cubicBezTo>
                  <a:pt x="6397018" y="175486"/>
                  <a:pt x="6392786" y="172212"/>
                  <a:pt x="6388554" y="172212"/>
                </a:cubicBezTo>
                <a:cubicBezTo>
                  <a:pt x="6388554" y="172204"/>
                  <a:pt x="6388554" y="172055"/>
                  <a:pt x="6388554" y="168938"/>
                </a:cubicBezTo>
                <a:cubicBezTo>
                  <a:pt x="6380089" y="172212"/>
                  <a:pt x="6371625" y="172212"/>
                  <a:pt x="6363160" y="175486"/>
                </a:cubicBezTo>
                <a:cubicBezTo>
                  <a:pt x="6358928" y="172212"/>
                  <a:pt x="6354696" y="172212"/>
                  <a:pt x="6350464" y="172212"/>
                </a:cubicBezTo>
                <a:cubicBezTo>
                  <a:pt x="6350464" y="172204"/>
                  <a:pt x="6350464" y="172055"/>
                  <a:pt x="6350464" y="168938"/>
                </a:cubicBezTo>
                <a:cubicBezTo>
                  <a:pt x="6341999" y="168938"/>
                  <a:pt x="6329303" y="168938"/>
                  <a:pt x="6320838" y="168938"/>
                </a:cubicBezTo>
                <a:cubicBezTo>
                  <a:pt x="6278516" y="168938"/>
                  <a:pt x="6253122" y="172212"/>
                  <a:pt x="6223497" y="182034"/>
                </a:cubicBezTo>
                <a:cubicBezTo>
                  <a:pt x="6219265" y="175486"/>
                  <a:pt x="6215032" y="175486"/>
                  <a:pt x="6210800" y="172212"/>
                </a:cubicBezTo>
                <a:lnTo>
                  <a:pt x="6204981" y="171393"/>
                </a:lnTo>
                <a:cubicBezTo>
                  <a:pt x="6204452" y="172212"/>
                  <a:pt x="6204452" y="173849"/>
                  <a:pt x="6202336" y="175486"/>
                </a:cubicBezTo>
                <a:cubicBezTo>
                  <a:pt x="6172710" y="175486"/>
                  <a:pt x="6155781" y="178760"/>
                  <a:pt x="6147317" y="165663"/>
                </a:cubicBezTo>
                <a:cubicBezTo>
                  <a:pt x="6138852" y="165663"/>
                  <a:pt x="6126155" y="165663"/>
                  <a:pt x="6113459" y="168938"/>
                </a:cubicBezTo>
                <a:cubicBezTo>
                  <a:pt x="6113459" y="168914"/>
                  <a:pt x="6113429" y="165663"/>
                  <a:pt x="6104994" y="165663"/>
                </a:cubicBezTo>
                <a:cubicBezTo>
                  <a:pt x="6104994" y="165671"/>
                  <a:pt x="6104994" y="165816"/>
                  <a:pt x="6104994" y="168938"/>
                </a:cubicBezTo>
                <a:cubicBezTo>
                  <a:pt x="6092298" y="168938"/>
                  <a:pt x="6083833" y="168938"/>
                  <a:pt x="6071136" y="168938"/>
                </a:cubicBezTo>
                <a:cubicBezTo>
                  <a:pt x="6062672" y="168938"/>
                  <a:pt x="6058440" y="168938"/>
                  <a:pt x="6054208" y="168938"/>
                </a:cubicBezTo>
                <a:cubicBezTo>
                  <a:pt x="6045743" y="172212"/>
                  <a:pt x="6037279" y="172212"/>
                  <a:pt x="6028814" y="168938"/>
                </a:cubicBezTo>
                <a:cubicBezTo>
                  <a:pt x="6020350" y="172212"/>
                  <a:pt x="6016117" y="172212"/>
                  <a:pt x="6007653" y="172212"/>
                </a:cubicBezTo>
                <a:cubicBezTo>
                  <a:pt x="6003421" y="172212"/>
                  <a:pt x="6011885" y="168938"/>
                  <a:pt x="6003421" y="168938"/>
                </a:cubicBezTo>
                <a:cubicBezTo>
                  <a:pt x="5994956" y="172212"/>
                  <a:pt x="5986492" y="172212"/>
                  <a:pt x="5978027" y="172212"/>
                </a:cubicBezTo>
                <a:cubicBezTo>
                  <a:pt x="5965331" y="178760"/>
                  <a:pt x="5944170" y="172212"/>
                  <a:pt x="5935705" y="172212"/>
                </a:cubicBezTo>
                <a:cubicBezTo>
                  <a:pt x="5927241" y="172212"/>
                  <a:pt x="5918776" y="175486"/>
                  <a:pt x="5910312" y="175486"/>
                </a:cubicBezTo>
                <a:cubicBezTo>
                  <a:pt x="5906079" y="172212"/>
                  <a:pt x="5901847" y="172212"/>
                  <a:pt x="5897615" y="172212"/>
                </a:cubicBezTo>
                <a:cubicBezTo>
                  <a:pt x="5897615" y="172204"/>
                  <a:pt x="5897615" y="172055"/>
                  <a:pt x="5897615" y="168938"/>
                </a:cubicBezTo>
                <a:cubicBezTo>
                  <a:pt x="5884918" y="168938"/>
                  <a:pt x="5872222" y="168938"/>
                  <a:pt x="5863757" y="168938"/>
                </a:cubicBezTo>
                <a:cubicBezTo>
                  <a:pt x="5851060" y="168938"/>
                  <a:pt x="5846828" y="168938"/>
                  <a:pt x="5838364" y="168938"/>
                </a:cubicBezTo>
                <a:cubicBezTo>
                  <a:pt x="5825667" y="168938"/>
                  <a:pt x="5812970" y="168938"/>
                  <a:pt x="5796041" y="168938"/>
                </a:cubicBezTo>
                <a:cubicBezTo>
                  <a:pt x="5783345" y="172212"/>
                  <a:pt x="5770648" y="172212"/>
                  <a:pt x="5757951" y="172212"/>
                </a:cubicBezTo>
                <a:cubicBezTo>
                  <a:pt x="5757951" y="172204"/>
                  <a:pt x="5757951" y="172055"/>
                  <a:pt x="5757951" y="168938"/>
                </a:cubicBezTo>
                <a:cubicBezTo>
                  <a:pt x="5753719" y="172212"/>
                  <a:pt x="5749487" y="172212"/>
                  <a:pt x="5745255" y="172212"/>
                </a:cubicBezTo>
                <a:cubicBezTo>
                  <a:pt x="5745255" y="172204"/>
                  <a:pt x="5745255" y="172055"/>
                  <a:pt x="5745255" y="168938"/>
                </a:cubicBezTo>
                <a:cubicBezTo>
                  <a:pt x="5736790" y="168938"/>
                  <a:pt x="5732558" y="168938"/>
                  <a:pt x="5728326" y="168938"/>
                </a:cubicBezTo>
                <a:cubicBezTo>
                  <a:pt x="5707165" y="172212"/>
                  <a:pt x="5686003" y="168938"/>
                  <a:pt x="5673307" y="172212"/>
                </a:cubicBezTo>
                <a:cubicBezTo>
                  <a:pt x="5673301" y="172212"/>
                  <a:pt x="5673142" y="172212"/>
                  <a:pt x="5669075" y="172212"/>
                </a:cubicBezTo>
                <a:cubicBezTo>
                  <a:pt x="5669075" y="168938"/>
                  <a:pt x="5664842" y="168938"/>
                  <a:pt x="5660610" y="165663"/>
                </a:cubicBezTo>
                <a:cubicBezTo>
                  <a:pt x="5656378" y="165663"/>
                  <a:pt x="5647913" y="165663"/>
                  <a:pt x="5639449" y="165663"/>
                </a:cubicBezTo>
                <a:cubicBezTo>
                  <a:pt x="5639449" y="165671"/>
                  <a:pt x="5639449" y="165816"/>
                  <a:pt x="5639449" y="168938"/>
                </a:cubicBezTo>
                <a:lnTo>
                  <a:pt x="5632042" y="167300"/>
                </a:lnTo>
                <a:cubicBezTo>
                  <a:pt x="5597127" y="168938"/>
                  <a:pt x="5563269" y="172212"/>
                  <a:pt x="5529411" y="178760"/>
                </a:cubicBezTo>
                <a:cubicBezTo>
                  <a:pt x="5529411" y="178769"/>
                  <a:pt x="5529411" y="178919"/>
                  <a:pt x="5529411" y="182034"/>
                </a:cubicBezTo>
                <a:cubicBezTo>
                  <a:pt x="5525179" y="178760"/>
                  <a:pt x="5520946" y="178760"/>
                  <a:pt x="5516714" y="178760"/>
                </a:cubicBezTo>
                <a:cubicBezTo>
                  <a:pt x="5495553" y="175486"/>
                  <a:pt x="5470160" y="175486"/>
                  <a:pt x="5444766" y="175486"/>
                </a:cubicBezTo>
                <a:cubicBezTo>
                  <a:pt x="5415141" y="172212"/>
                  <a:pt x="5377051" y="175486"/>
                  <a:pt x="5343193" y="172212"/>
                </a:cubicBezTo>
                <a:cubicBezTo>
                  <a:pt x="5343193" y="175486"/>
                  <a:pt x="5343193" y="175486"/>
                  <a:pt x="5343193" y="178760"/>
                </a:cubicBezTo>
                <a:cubicBezTo>
                  <a:pt x="5334728" y="175486"/>
                  <a:pt x="5326264" y="172212"/>
                  <a:pt x="5313567" y="175486"/>
                </a:cubicBezTo>
                <a:cubicBezTo>
                  <a:pt x="5313567" y="175511"/>
                  <a:pt x="5313536" y="178760"/>
                  <a:pt x="5305103" y="178760"/>
                </a:cubicBezTo>
                <a:cubicBezTo>
                  <a:pt x="5305103" y="175486"/>
                  <a:pt x="5300870" y="175486"/>
                  <a:pt x="5300870" y="172212"/>
                </a:cubicBezTo>
                <a:cubicBezTo>
                  <a:pt x="5296638" y="172212"/>
                  <a:pt x="5296638" y="172212"/>
                  <a:pt x="5292406" y="172212"/>
                </a:cubicBezTo>
                <a:cubicBezTo>
                  <a:pt x="5292406" y="172204"/>
                  <a:pt x="5292406" y="172055"/>
                  <a:pt x="5292406" y="168938"/>
                </a:cubicBezTo>
                <a:cubicBezTo>
                  <a:pt x="5271245" y="168938"/>
                  <a:pt x="5250084" y="168938"/>
                  <a:pt x="5233155" y="168938"/>
                </a:cubicBezTo>
                <a:cubicBezTo>
                  <a:pt x="5224690" y="172212"/>
                  <a:pt x="5216226" y="172212"/>
                  <a:pt x="5207761" y="172212"/>
                </a:cubicBezTo>
                <a:cubicBezTo>
                  <a:pt x="5203529" y="175486"/>
                  <a:pt x="5195065" y="175486"/>
                  <a:pt x="5186600" y="175486"/>
                </a:cubicBezTo>
                <a:cubicBezTo>
                  <a:pt x="5178136" y="178760"/>
                  <a:pt x="5173903" y="175486"/>
                  <a:pt x="5169671" y="175486"/>
                </a:cubicBezTo>
                <a:lnTo>
                  <a:pt x="5152742" y="178760"/>
                </a:lnTo>
                <a:cubicBezTo>
                  <a:pt x="5152742" y="178769"/>
                  <a:pt x="5152742" y="178919"/>
                  <a:pt x="5152742" y="182034"/>
                </a:cubicBezTo>
                <a:cubicBezTo>
                  <a:pt x="5144278" y="178760"/>
                  <a:pt x="5140046" y="178760"/>
                  <a:pt x="5135813" y="178760"/>
                </a:cubicBezTo>
                <a:cubicBezTo>
                  <a:pt x="5131581" y="175486"/>
                  <a:pt x="5127349" y="175486"/>
                  <a:pt x="5123117" y="175486"/>
                </a:cubicBezTo>
                <a:cubicBezTo>
                  <a:pt x="5114652" y="172212"/>
                  <a:pt x="5080794" y="182034"/>
                  <a:pt x="5063865" y="175486"/>
                </a:cubicBezTo>
                <a:cubicBezTo>
                  <a:pt x="5059633" y="172212"/>
                  <a:pt x="5059633" y="172212"/>
                  <a:pt x="5059633" y="168938"/>
                </a:cubicBezTo>
                <a:cubicBezTo>
                  <a:pt x="5034240" y="168938"/>
                  <a:pt x="5008846" y="168938"/>
                  <a:pt x="4983453" y="168938"/>
                </a:cubicBezTo>
                <a:cubicBezTo>
                  <a:pt x="4979221" y="172212"/>
                  <a:pt x="4958060" y="175486"/>
                  <a:pt x="4949595" y="175486"/>
                </a:cubicBezTo>
                <a:cubicBezTo>
                  <a:pt x="4945363" y="172212"/>
                  <a:pt x="4941131" y="172212"/>
                  <a:pt x="4936899" y="172212"/>
                </a:cubicBezTo>
                <a:cubicBezTo>
                  <a:pt x="4936899" y="172204"/>
                  <a:pt x="4936899" y="172055"/>
                  <a:pt x="4936899" y="168938"/>
                </a:cubicBezTo>
                <a:lnTo>
                  <a:pt x="4915737" y="168938"/>
                </a:lnTo>
                <a:lnTo>
                  <a:pt x="4908331" y="167710"/>
                </a:lnTo>
                <a:cubicBezTo>
                  <a:pt x="4886112" y="168938"/>
                  <a:pt x="4869183" y="168938"/>
                  <a:pt x="4852254" y="168938"/>
                </a:cubicBezTo>
                <a:cubicBezTo>
                  <a:pt x="4852250" y="172212"/>
                  <a:pt x="4852128" y="172212"/>
                  <a:pt x="4848022" y="172212"/>
                </a:cubicBezTo>
                <a:cubicBezTo>
                  <a:pt x="4848022" y="172204"/>
                  <a:pt x="4848022" y="172055"/>
                  <a:pt x="4848022" y="168938"/>
                </a:cubicBezTo>
                <a:lnTo>
                  <a:pt x="4831093" y="168938"/>
                </a:lnTo>
                <a:cubicBezTo>
                  <a:pt x="4822628" y="165663"/>
                  <a:pt x="4818396" y="172212"/>
                  <a:pt x="4814164" y="168938"/>
                </a:cubicBezTo>
                <a:lnTo>
                  <a:pt x="4806757" y="168938"/>
                </a:lnTo>
                <a:cubicBezTo>
                  <a:pt x="4788770" y="168938"/>
                  <a:pt x="4771842" y="168938"/>
                  <a:pt x="4759145" y="168938"/>
                </a:cubicBezTo>
                <a:cubicBezTo>
                  <a:pt x="4746448" y="172212"/>
                  <a:pt x="4729519" y="172212"/>
                  <a:pt x="4716823" y="172212"/>
                </a:cubicBezTo>
                <a:cubicBezTo>
                  <a:pt x="4708358" y="175486"/>
                  <a:pt x="4695661" y="178760"/>
                  <a:pt x="4682965" y="178760"/>
                </a:cubicBezTo>
                <a:cubicBezTo>
                  <a:pt x="4681907" y="173849"/>
                  <a:pt x="4680848" y="173849"/>
                  <a:pt x="4678732" y="172212"/>
                </a:cubicBezTo>
                <a:cubicBezTo>
                  <a:pt x="4670268" y="168938"/>
                  <a:pt x="4627946" y="168938"/>
                  <a:pt x="4611017" y="168938"/>
                </a:cubicBezTo>
                <a:cubicBezTo>
                  <a:pt x="4606785" y="168938"/>
                  <a:pt x="4606785" y="168938"/>
                  <a:pt x="4606785" y="168938"/>
                </a:cubicBezTo>
                <a:cubicBezTo>
                  <a:pt x="4594088" y="168938"/>
                  <a:pt x="4581391" y="168938"/>
                  <a:pt x="4568694" y="168938"/>
                </a:cubicBezTo>
                <a:cubicBezTo>
                  <a:pt x="4568690" y="168938"/>
                  <a:pt x="4568552" y="168938"/>
                  <a:pt x="4564462" y="168938"/>
                </a:cubicBezTo>
                <a:cubicBezTo>
                  <a:pt x="4547533" y="172212"/>
                  <a:pt x="4530604" y="172212"/>
                  <a:pt x="4509443" y="175486"/>
                </a:cubicBezTo>
                <a:cubicBezTo>
                  <a:pt x="4505211" y="172212"/>
                  <a:pt x="4505211" y="172212"/>
                  <a:pt x="4500979" y="172212"/>
                </a:cubicBezTo>
                <a:cubicBezTo>
                  <a:pt x="4500979" y="172204"/>
                  <a:pt x="4500979" y="172055"/>
                  <a:pt x="4500979" y="168938"/>
                </a:cubicBezTo>
                <a:cubicBezTo>
                  <a:pt x="4492514" y="172212"/>
                  <a:pt x="4488282" y="172212"/>
                  <a:pt x="4479818" y="172212"/>
                </a:cubicBezTo>
                <a:cubicBezTo>
                  <a:pt x="4479818" y="172204"/>
                  <a:pt x="4479818" y="172055"/>
                  <a:pt x="4479818" y="168938"/>
                </a:cubicBezTo>
                <a:cubicBezTo>
                  <a:pt x="4458656" y="172212"/>
                  <a:pt x="4437495" y="172212"/>
                  <a:pt x="4420566" y="175486"/>
                </a:cubicBezTo>
                <a:cubicBezTo>
                  <a:pt x="4412102" y="178760"/>
                  <a:pt x="4407870" y="175486"/>
                  <a:pt x="4403637" y="175486"/>
                </a:cubicBezTo>
                <a:cubicBezTo>
                  <a:pt x="4386709" y="178760"/>
                  <a:pt x="4369780" y="178760"/>
                  <a:pt x="4348618" y="178760"/>
                </a:cubicBezTo>
                <a:cubicBezTo>
                  <a:pt x="4340154" y="175486"/>
                  <a:pt x="4331690" y="178760"/>
                  <a:pt x="4323225" y="178760"/>
                </a:cubicBezTo>
                <a:cubicBezTo>
                  <a:pt x="4318993" y="175486"/>
                  <a:pt x="4318993" y="178760"/>
                  <a:pt x="4314761" y="178760"/>
                </a:cubicBezTo>
                <a:cubicBezTo>
                  <a:pt x="4302064" y="175486"/>
                  <a:pt x="4293599" y="175486"/>
                  <a:pt x="4285135" y="175486"/>
                </a:cubicBezTo>
                <a:cubicBezTo>
                  <a:pt x="4280903" y="178760"/>
                  <a:pt x="4276671" y="175486"/>
                  <a:pt x="4272438" y="175486"/>
                </a:cubicBezTo>
                <a:cubicBezTo>
                  <a:pt x="4263974" y="178760"/>
                  <a:pt x="4259742" y="175486"/>
                  <a:pt x="4251277" y="175486"/>
                </a:cubicBezTo>
                <a:cubicBezTo>
                  <a:pt x="4251267" y="178760"/>
                  <a:pt x="4247040" y="178760"/>
                  <a:pt x="4242813" y="178760"/>
                </a:cubicBezTo>
                <a:cubicBezTo>
                  <a:pt x="4242813" y="178767"/>
                  <a:pt x="4242813" y="178906"/>
                  <a:pt x="4242813" y="182034"/>
                </a:cubicBezTo>
                <a:cubicBezTo>
                  <a:pt x="4242809" y="182034"/>
                  <a:pt x="4242675" y="182034"/>
                  <a:pt x="4238580" y="182034"/>
                </a:cubicBezTo>
                <a:cubicBezTo>
                  <a:pt x="4234348" y="178760"/>
                  <a:pt x="4230116" y="178760"/>
                  <a:pt x="4221652" y="178760"/>
                </a:cubicBezTo>
                <a:cubicBezTo>
                  <a:pt x="4221652" y="178732"/>
                  <a:pt x="4221633" y="172212"/>
                  <a:pt x="4213187" y="172212"/>
                </a:cubicBezTo>
                <a:cubicBezTo>
                  <a:pt x="4204723" y="175486"/>
                  <a:pt x="4200490" y="172212"/>
                  <a:pt x="4196258" y="172212"/>
                </a:cubicBezTo>
                <a:cubicBezTo>
                  <a:pt x="4192026" y="175486"/>
                  <a:pt x="4187794" y="175486"/>
                  <a:pt x="4183561" y="175486"/>
                </a:cubicBezTo>
                <a:cubicBezTo>
                  <a:pt x="4179329" y="178760"/>
                  <a:pt x="4175097" y="175486"/>
                  <a:pt x="4170865" y="175486"/>
                </a:cubicBezTo>
                <a:cubicBezTo>
                  <a:pt x="4166632" y="178760"/>
                  <a:pt x="4166632" y="178760"/>
                  <a:pt x="4162400" y="178760"/>
                </a:cubicBezTo>
                <a:cubicBezTo>
                  <a:pt x="4162400" y="178767"/>
                  <a:pt x="4162400" y="178906"/>
                  <a:pt x="4162400" y="182034"/>
                </a:cubicBezTo>
                <a:lnTo>
                  <a:pt x="4150762" y="180397"/>
                </a:lnTo>
                <a:lnTo>
                  <a:pt x="4128542" y="178760"/>
                </a:lnTo>
                <a:cubicBezTo>
                  <a:pt x="4120078" y="162389"/>
                  <a:pt x="4081988" y="178760"/>
                  <a:pt x="4048130" y="172212"/>
                </a:cubicBezTo>
                <a:cubicBezTo>
                  <a:pt x="4048130" y="172206"/>
                  <a:pt x="4048130" y="172065"/>
                  <a:pt x="4048130" y="168938"/>
                </a:cubicBezTo>
                <a:cubicBezTo>
                  <a:pt x="4035433" y="168938"/>
                  <a:pt x="4026969" y="168938"/>
                  <a:pt x="4014272" y="168938"/>
                </a:cubicBezTo>
                <a:cubicBezTo>
                  <a:pt x="4012156" y="172212"/>
                  <a:pt x="4012156" y="172212"/>
                  <a:pt x="4010040" y="172212"/>
                </a:cubicBezTo>
                <a:cubicBezTo>
                  <a:pt x="4010040" y="172208"/>
                  <a:pt x="4010040" y="172094"/>
                  <a:pt x="4010040" y="168938"/>
                </a:cubicBezTo>
                <a:cubicBezTo>
                  <a:pt x="3980414" y="172212"/>
                  <a:pt x="3955021" y="172212"/>
                  <a:pt x="3925395" y="172212"/>
                </a:cubicBezTo>
                <a:cubicBezTo>
                  <a:pt x="3925377" y="175486"/>
                  <a:pt x="3921154" y="175486"/>
                  <a:pt x="3916931" y="175486"/>
                </a:cubicBezTo>
                <a:cubicBezTo>
                  <a:pt x="3912699" y="178760"/>
                  <a:pt x="3908466" y="175486"/>
                  <a:pt x="3904234" y="175486"/>
                </a:cubicBezTo>
                <a:cubicBezTo>
                  <a:pt x="3904214" y="178760"/>
                  <a:pt x="3899992" y="178760"/>
                  <a:pt x="3895770" y="178760"/>
                </a:cubicBezTo>
                <a:cubicBezTo>
                  <a:pt x="3895770" y="178765"/>
                  <a:pt x="3895770" y="178881"/>
                  <a:pt x="3895770" y="182034"/>
                </a:cubicBezTo>
                <a:cubicBezTo>
                  <a:pt x="3895764" y="182034"/>
                  <a:pt x="3895614" y="182034"/>
                  <a:pt x="3891537" y="182034"/>
                </a:cubicBezTo>
                <a:cubicBezTo>
                  <a:pt x="3883073" y="188583"/>
                  <a:pt x="3900002" y="188583"/>
                  <a:pt x="3878841" y="191857"/>
                </a:cubicBezTo>
                <a:cubicBezTo>
                  <a:pt x="3878841" y="188583"/>
                  <a:pt x="3874608" y="185309"/>
                  <a:pt x="3874608" y="182034"/>
                </a:cubicBezTo>
                <a:cubicBezTo>
                  <a:pt x="3857680" y="182034"/>
                  <a:pt x="3844983" y="175486"/>
                  <a:pt x="3832286" y="172212"/>
                </a:cubicBezTo>
                <a:cubicBezTo>
                  <a:pt x="3828054" y="172212"/>
                  <a:pt x="3823822" y="175486"/>
                  <a:pt x="3819589" y="175486"/>
                </a:cubicBezTo>
                <a:cubicBezTo>
                  <a:pt x="3806893" y="172212"/>
                  <a:pt x="3785732" y="165663"/>
                  <a:pt x="3764570" y="168938"/>
                </a:cubicBezTo>
                <a:cubicBezTo>
                  <a:pt x="3760338" y="172212"/>
                  <a:pt x="3756106" y="172212"/>
                  <a:pt x="3751874" y="168938"/>
                </a:cubicBezTo>
                <a:cubicBezTo>
                  <a:pt x="3751874" y="172212"/>
                  <a:pt x="3751874" y="172212"/>
                  <a:pt x="3747642" y="175486"/>
                </a:cubicBezTo>
                <a:cubicBezTo>
                  <a:pt x="3743409" y="175486"/>
                  <a:pt x="3739177" y="178760"/>
                  <a:pt x="3730713" y="178760"/>
                </a:cubicBezTo>
                <a:cubicBezTo>
                  <a:pt x="3730713" y="178765"/>
                  <a:pt x="3730713" y="178881"/>
                  <a:pt x="3730713" y="182034"/>
                </a:cubicBezTo>
                <a:cubicBezTo>
                  <a:pt x="3726480" y="182034"/>
                  <a:pt x="3718016" y="175486"/>
                  <a:pt x="3709551" y="178760"/>
                </a:cubicBezTo>
                <a:lnTo>
                  <a:pt x="3705319" y="182034"/>
                </a:lnTo>
                <a:cubicBezTo>
                  <a:pt x="3696855" y="182034"/>
                  <a:pt x="3688390" y="182034"/>
                  <a:pt x="3679926" y="182034"/>
                </a:cubicBezTo>
                <a:cubicBezTo>
                  <a:pt x="3662997" y="178760"/>
                  <a:pt x="3646068" y="178760"/>
                  <a:pt x="3633371" y="178760"/>
                </a:cubicBezTo>
                <a:cubicBezTo>
                  <a:pt x="3633371" y="178765"/>
                  <a:pt x="3633371" y="178881"/>
                  <a:pt x="3633371" y="182034"/>
                </a:cubicBezTo>
                <a:lnTo>
                  <a:pt x="3624907" y="182034"/>
                </a:lnTo>
                <a:cubicBezTo>
                  <a:pt x="3620675" y="182034"/>
                  <a:pt x="3620675" y="185309"/>
                  <a:pt x="3612210" y="185309"/>
                </a:cubicBezTo>
                <a:cubicBezTo>
                  <a:pt x="3607978" y="178760"/>
                  <a:pt x="3603746" y="178760"/>
                  <a:pt x="3599513" y="178760"/>
                </a:cubicBezTo>
                <a:cubicBezTo>
                  <a:pt x="3595281" y="175486"/>
                  <a:pt x="3591049" y="178760"/>
                  <a:pt x="3586817" y="178760"/>
                </a:cubicBezTo>
                <a:cubicBezTo>
                  <a:pt x="3586817" y="175486"/>
                  <a:pt x="3586817" y="175486"/>
                  <a:pt x="3582585" y="172212"/>
                </a:cubicBezTo>
                <a:cubicBezTo>
                  <a:pt x="3574120" y="172212"/>
                  <a:pt x="3574120" y="175486"/>
                  <a:pt x="3569888" y="178760"/>
                </a:cubicBezTo>
                <a:lnTo>
                  <a:pt x="3565656" y="175486"/>
                </a:lnTo>
                <a:cubicBezTo>
                  <a:pt x="3557191" y="175486"/>
                  <a:pt x="3548727" y="175486"/>
                  <a:pt x="3540262" y="175486"/>
                </a:cubicBezTo>
                <a:cubicBezTo>
                  <a:pt x="3527566" y="172212"/>
                  <a:pt x="3502172" y="178760"/>
                  <a:pt x="3485243" y="175486"/>
                </a:cubicBezTo>
                <a:lnTo>
                  <a:pt x="3476779" y="168938"/>
                </a:lnTo>
                <a:cubicBezTo>
                  <a:pt x="3468314" y="168938"/>
                  <a:pt x="3464082" y="168938"/>
                  <a:pt x="3459850" y="168938"/>
                </a:cubicBezTo>
                <a:cubicBezTo>
                  <a:pt x="3442921" y="168938"/>
                  <a:pt x="3425992" y="172212"/>
                  <a:pt x="3409063" y="172212"/>
                </a:cubicBezTo>
                <a:cubicBezTo>
                  <a:pt x="3409063" y="172208"/>
                  <a:pt x="3409063" y="172094"/>
                  <a:pt x="3409063" y="168938"/>
                </a:cubicBezTo>
                <a:cubicBezTo>
                  <a:pt x="3409056" y="168938"/>
                  <a:pt x="3408890" y="168938"/>
                  <a:pt x="3404831" y="168938"/>
                </a:cubicBezTo>
                <a:cubicBezTo>
                  <a:pt x="3404831" y="172212"/>
                  <a:pt x="3400599" y="172212"/>
                  <a:pt x="3400599" y="175486"/>
                </a:cubicBezTo>
                <a:cubicBezTo>
                  <a:pt x="3396366" y="175486"/>
                  <a:pt x="3392134" y="175486"/>
                  <a:pt x="3387902" y="175486"/>
                </a:cubicBezTo>
                <a:cubicBezTo>
                  <a:pt x="3379437" y="178760"/>
                  <a:pt x="3370973" y="175486"/>
                  <a:pt x="3362509" y="175486"/>
                </a:cubicBezTo>
                <a:cubicBezTo>
                  <a:pt x="3354044" y="175486"/>
                  <a:pt x="3349812" y="175486"/>
                  <a:pt x="3345580" y="175486"/>
                </a:cubicBezTo>
                <a:cubicBezTo>
                  <a:pt x="3328651" y="175486"/>
                  <a:pt x="3311722" y="175486"/>
                  <a:pt x="3294793" y="178760"/>
                </a:cubicBezTo>
                <a:cubicBezTo>
                  <a:pt x="3294793" y="175486"/>
                  <a:pt x="3294793" y="175486"/>
                  <a:pt x="3294793" y="172212"/>
                </a:cubicBezTo>
                <a:cubicBezTo>
                  <a:pt x="3290561" y="172212"/>
                  <a:pt x="3282096" y="175486"/>
                  <a:pt x="3273632" y="175486"/>
                </a:cubicBezTo>
                <a:cubicBezTo>
                  <a:pt x="3269399" y="178760"/>
                  <a:pt x="3260935" y="175486"/>
                  <a:pt x="3252471" y="175486"/>
                </a:cubicBezTo>
                <a:cubicBezTo>
                  <a:pt x="3244006" y="172212"/>
                  <a:pt x="3222845" y="175486"/>
                  <a:pt x="3222845" y="175486"/>
                </a:cubicBezTo>
                <a:cubicBezTo>
                  <a:pt x="3218613" y="172212"/>
                  <a:pt x="3218613" y="172212"/>
                  <a:pt x="3214380" y="172212"/>
                </a:cubicBezTo>
                <a:cubicBezTo>
                  <a:pt x="3214380" y="172208"/>
                  <a:pt x="3214380" y="172094"/>
                  <a:pt x="3214380" y="168938"/>
                </a:cubicBezTo>
                <a:cubicBezTo>
                  <a:pt x="3201684" y="168938"/>
                  <a:pt x="3193219" y="168938"/>
                  <a:pt x="3180523" y="168938"/>
                </a:cubicBezTo>
                <a:cubicBezTo>
                  <a:pt x="3172058" y="168938"/>
                  <a:pt x="3180523" y="172212"/>
                  <a:pt x="3176290" y="168938"/>
                </a:cubicBezTo>
                <a:lnTo>
                  <a:pt x="3155129" y="168938"/>
                </a:lnTo>
                <a:cubicBezTo>
                  <a:pt x="3142432" y="165663"/>
                  <a:pt x="3125504" y="165663"/>
                  <a:pt x="3112807" y="168938"/>
                </a:cubicBezTo>
                <a:cubicBezTo>
                  <a:pt x="3104342" y="165663"/>
                  <a:pt x="3095878" y="165663"/>
                  <a:pt x="3087413" y="168938"/>
                </a:cubicBezTo>
                <a:cubicBezTo>
                  <a:pt x="3074717" y="168938"/>
                  <a:pt x="3066252" y="168938"/>
                  <a:pt x="3053556" y="168938"/>
                </a:cubicBezTo>
                <a:cubicBezTo>
                  <a:pt x="3049323" y="172212"/>
                  <a:pt x="3045091" y="172212"/>
                  <a:pt x="3040859" y="168938"/>
                </a:cubicBezTo>
                <a:cubicBezTo>
                  <a:pt x="3040859" y="172212"/>
                  <a:pt x="3036627" y="172212"/>
                  <a:pt x="3036627" y="175486"/>
                </a:cubicBezTo>
                <a:cubicBezTo>
                  <a:pt x="3032394" y="175486"/>
                  <a:pt x="3028162" y="172212"/>
                  <a:pt x="3023930" y="172212"/>
                </a:cubicBezTo>
                <a:cubicBezTo>
                  <a:pt x="3019698" y="175486"/>
                  <a:pt x="3019698" y="175486"/>
                  <a:pt x="3019698" y="178760"/>
                </a:cubicBezTo>
                <a:cubicBezTo>
                  <a:pt x="3015466" y="178760"/>
                  <a:pt x="3011233" y="175486"/>
                  <a:pt x="3007001" y="175486"/>
                </a:cubicBezTo>
                <a:cubicBezTo>
                  <a:pt x="3002769" y="175486"/>
                  <a:pt x="3002769" y="178760"/>
                  <a:pt x="2998537" y="178760"/>
                </a:cubicBezTo>
                <a:cubicBezTo>
                  <a:pt x="2994304" y="178760"/>
                  <a:pt x="2994304" y="175486"/>
                  <a:pt x="2990072" y="175486"/>
                </a:cubicBezTo>
                <a:cubicBezTo>
                  <a:pt x="2986898" y="177942"/>
                  <a:pt x="2987956" y="178760"/>
                  <a:pt x="2985840" y="178760"/>
                </a:cubicBezTo>
                <a:cubicBezTo>
                  <a:pt x="2982666" y="176305"/>
                  <a:pt x="2983724" y="175486"/>
                  <a:pt x="2981608" y="175486"/>
                </a:cubicBezTo>
                <a:cubicBezTo>
                  <a:pt x="2977375" y="175486"/>
                  <a:pt x="2977375" y="178760"/>
                  <a:pt x="2968911" y="178760"/>
                </a:cubicBezTo>
                <a:cubicBezTo>
                  <a:pt x="2968911" y="178737"/>
                  <a:pt x="2968881" y="175486"/>
                  <a:pt x="2960447" y="175486"/>
                </a:cubicBezTo>
                <a:cubicBezTo>
                  <a:pt x="2956214" y="178760"/>
                  <a:pt x="2947750" y="178760"/>
                  <a:pt x="2939285" y="178760"/>
                </a:cubicBezTo>
                <a:cubicBezTo>
                  <a:pt x="2930821" y="175486"/>
                  <a:pt x="2922356" y="175486"/>
                  <a:pt x="2913892" y="175486"/>
                </a:cubicBezTo>
                <a:cubicBezTo>
                  <a:pt x="2909660" y="172212"/>
                  <a:pt x="2909660" y="175486"/>
                  <a:pt x="2905428" y="175486"/>
                </a:cubicBezTo>
                <a:cubicBezTo>
                  <a:pt x="2892731" y="168938"/>
                  <a:pt x="2888499" y="172212"/>
                  <a:pt x="2880034" y="172212"/>
                </a:cubicBezTo>
                <a:cubicBezTo>
                  <a:pt x="2863105" y="168938"/>
                  <a:pt x="2846176" y="168938"/>
                  <a:pt x="2833480" y="168938"/>
                </a:cubicBezTo>
                <a:cubicBezTo>
                  <a:pt x="2825015" y="172212"/>
                  <a:pt x="2816551" y="172212"/>
                  <a:pt x="2808086" y="172212"/>
                </a:cubicBezTo>
                <a:cubicBezTo>
                  <a:pt x="2808082" y="175486"/>
                  <a:pt x="2807961" y="175486"/>
                  <a:pt x="2803854" y="175486"/>
                </a:cubicBezTo>
                <a:cubicBezTo>
                  <a:pt x="2799622" y="172212"/>
                  <a:pt x="2791157" y="172212"/>
                  <a:pt x="2782693" y="172212"/>
                </a:cubicBezTo>
                <a:cubicBezTo>
                  <a:pt x="2782693" y="172192"/>
                  <a:pt x="2782680" y="168938"/>
                  <a:pt x="2778461" y="168938"/>
                </a:cubicBezTo>
                <a:cubicBezTo>
                  <a:pt x="2748835" y="168938"/>
                  <a:pt x="2723442" y="172212"/>
                  <a:pt x="2693816" y="172212"/>
                </a:cubicBezTo>
                <a:cubicBezTo>
                  <a:pt x="2693816" y="172208"/>
                  <a:pt x="2693816" y="172094"/>
                  <a:pt x="2693816" y="168938"/>
                </a:cubicBezTo>
                <a:cubicBezTo>
                  <a:pt x="2681119" y="172212"/>
                  <a:pt x="2664190" y="172212"/>
                  <a:pt x="2647261" y="168938"/>
                </a:cubicBezTo>
                <a:cubicBezTo>
                  <a:pt x="2647261" y="168916"/>
                  <a:pt x="2647233" y="165674"/>
                  <a:pt x="2638797" y="168938"/>
                </a:cubicBezTo>
                <a:cubicBezTo>
                  <a:pt x="2638797" y="168961"/>
                  <a:pt x="2638782" y="172212"/>
                  <a:pt x="2634565" y="172212"/>
                </a:cubicBezTo>
                <a:cubicBezTo>
                  <a:pt x="2630333" y="172212"/>
                  <a:pt x="2626100" y="172212"/>
                  <a:pt x="2617636" y="168938"/>
                </a:cubicBezTo>
                <a:cubicBezTo>
                  <a:pt x="2617636" y="172212"/>
                  <a:pt x="2617636" y="172212"/>
                  <a:pt x="2613404" y="175486"/>
                </a:cubicBezTo>
                <a:cubicBezTo>
                  <a:pt x="2613392" y="175477"/>
                  <a:pt x="2609165" y="172212"/>
                  <a:pt x="2604939" y="172212"/>
                </a:cubicBezTo>
                <a:cubicBezTo>
                  <a:pt x="2596475" y="172212"/>
                  <a:pt x="2592242" y="175486"/>
                  <a:pt x="2583778" y="175486"/>
                </a:cubicBezTo>
                <a:cubicBezTo>
                  <a:pt x="2571081" y="175486"/>
                  <a:pt x="2558385" y="175486"/>
                  <a:pt x="2549920" y="175486"/>
                </a:cubicBezTo>
                <a:cubicBezTo>
                  <a:pt x="2541456" y="178760"/>
                  <a:pt x="2532991" y="178760"/>
                  <a:pt x="2524527" y="178760"/>
                </a:cubicBezTo>
                <a:cubicBezTo>
                  <a:pt x="2524527" y="178765"/>
                  <a:pt x="2524527" y="178881"/>
                  <a:pt x="2524527" y="182034"/>
                </a:cubicBezTo>
                <a:lnTo>
                  <a:pt x="2503366" y="178760"/>
                </a:lnTo>
                <a:cubicBezTo>
                  <a:pt x="2499133" y="178760"/>
                  <a:pt x="2499133" y="182034"/>
                  <a:pt x="2494901" y="182034"/>
                </a:cubicBezTo>
                <a:cubicBezTo>
                  <a:pt x="2494894" y="182034"/>
                  <a:pt x="2494727" y="182034"/>
                  <a:pt x="2490669" y="182034"/>
                </a:cubicBezTo>
                <a:cubicBezTo>
                  <a:pt x="2486437" y="182034"/>
                  <a:pt x="2482204" y="182034"/>
                  <a:pt x="2473740" y="182034"/>
                </a:cubicBezTo>
                <a:cubicBezTo>
                  <a:pt x="2473735" y="178760"/>
                  <a:pt x="2473591" y="178760"/>
                  <a:pt x="2469508" y="178760"/>
                </a:cubicBezTo>
                <a:cubicBezTo>
                  <a:pt x="2469508" y="178765"/>
                  <a:pt x="2469508" y="178881"/>
                  <a:pt x="2469508" y="182034"/>
                </a:cubicBezTo>
                <a:cubicBezTo>
                  <a:pt x="2456811" y="178760"/>
                  <a:pt x="2439882" y="178760"/>
                  <a:pt x="2427185" y="178760"/>
                </a:cubicBezTo>
                <a:cubicBezTo>
                  <a:pt x="2418721" y="175486"/>
                  <a:pt x="2414489" y="175486"/>
                  <a:pt x="2406024" y="175486"/>
                </a:cubicBezTo>
                <a:cubicBezTo>
                  <a:pt x="2406008" y="175473"/>
                  <a:pt x="2401784" y="172206"/>
                  <a:pt x="2397560" y="168938"/>
                </a:cubicBezTo>
                <a:lnTo>
                  <a:pt x="2389095" y="168938"/>
                </a:lnTo>
                <a:cubicBezTo>
                  <a:pt x="2384863" y="172212"/>
                  <a:pt x="2384863" y="172212"/>
                  <a:pt x="2384863" y="175486"/>
                </a:cubicBezTo>
                <a:cubicBezTo>
                  <a:pt x="2384816" y="175474"/>
                  <a:pt x="2372151" y="172212"/>
                  <a:pt x="2363702" y="172212"/>
                </a:cubicBezTo>
                <a:cubicBezTo>
                  <a:pt x="2355238" y="175486"/>
                  <a:pt x="2351005" y="172212"/>
                  <a:pt x="2346773" y="172212"/>
                </a:cubicBezTo>
                <a:cubicBezTo>
                  <a:pt x="2334076" y="175486"/>
                  <a:pt x="2325612" y="175486"/>
                  <a:pt x="2317147" y="175486"/>
                </a:cubicBezTo>
                <a:cubicBezTo>
                  <a:pt x="2317142" y="178760"/>
                  <a:pt x="2316998" y="178760"/>
                  <a:pt x="2312915" y="178760"/>
                </a:cubicBezTo>
                <a:cubicBezTo>
                  <a:pt x="2312915" y="175486"/>
                  <a:pt x="2312915" y="175486"/>
                  <a:pt x="2304451" y="175486"/>
                </a:cubicBezTo>
                <a:cubicBezTo>
                  <a:pt x="2304451" y="175509"/>
                  <a:pt x="2304422" y="178760"/>
                  <a:pt x="2295986" y="178760"/>
                </a:cubicBezTo>
                <a:cubicBezTo>
                  <a:pt x="2291754" y="175486"/>
                  <a:pt x="2291754" y="178760"/>
                  <a:pt x="2287522" y="182034"/>
                </a:cubicBezTo>
                <a:cubicBezTo>
                  <a:pt x="2283290" y="182034"/>
                  <a:pt x="2279057" y="182034"/>
                  <a:pt x="2274825" y="182034"/>
                </a:cubicBezTo>
                <a:cubicBezTo>
                  <a:pt x="2270593" y="188583"/>
                  <a:pt x="2274825" y="185309"/>
                  <a:pt x="2262128" y="188583"/>
                </a:cubicBezTo>
                <a:cubicBezTo>
                  <a:pt x="2262128" y="185309"/>
                  <a:pt x="2262128" y="182034"/>
                  <a:pt x="2262128" y="178760"/>
                </a:cubicBezTo>
                <a:lnTo>
                  <a:pt x="2245200" y="175486"/>
                </a:lnTo>
                <a:lnTo>
                  <a:pt x="2224038" y="178760"/>
                </a:lnTo>
                <a:cubicBezTo>
                  <a:pt x="2224015" y="178743"/>
                  <a:pt x="2219783" y="175486"/>
                  <a:pt x="2211342" y="175486"/>
                </a:cubicBezTo>
                <a:cubicBezTo>
                  <a:pt x="2194413" y="178760"/>
                  <a:pt x="2185948" y="175486"/>
                  <a:pt x="2173252" y="175486"/>
                </a:cubicBezTo>
                <a:cubicBezTo>
                  <a:pt x="2164787" y="175486"/>
                  <a:pt x="2143626" y="182034"/>
                  <a:pt x="2126697" y="182034"/>
                </a:cubicBezTo>
                <a:lnTo>
                  <a:pt x="2109768" y="178760"/>
                </a:lnTo>
                <a:lnTo>
                  <a:pt x="2092839" y="172212"/>
                </a:lnTo>
                <a:cubicBezTo>
                  <a:pt x="2092839" y="172208"/>
                  <a:pt x="2092839" y="172094"/>
                  <a:pt x="2092839" y="168938"/>
                </a:cubicBezTo>
                <a:cubicBezTo>
                  <a:pt x="2084375" y="168938"/>
                  <a:pt x="2071678" y="168938"/>
                  <a:pt x="2063214" y="168938"/>
                </a:cubicBezTo>
                <a:cubicBezTo>
                  <a:pt x="2050517" y="175486"/>
                  <a:pt x="2020891" y="168938"/>
                  <a:pt x="2020891" y="168938"/>
                </a:cubicBezTo>
                <a:cubicBezTo>
                  <a:pt x="2016659" y="172212"/>
                  <a:pt x="2016659" y="172212"/>
                  <a:pt x="2012427" y="175486"/>
                </a:cubicBezTo>
                <a:cubicBezTo>
                  <a:pt x="2008194" y="175486"/>
                  <a:pt x="1999730" y="175486"/>
                  <a:pt x="1991266" y="175486"/>
                </a:cubicBezTo>
                <a:cubicBezTo>
                  <a:pt x="1987033" y="178760"/>
                  <a:pt x="1982801" y="175486"/>
                  <a:pt x="1974337" y="175486"/>
                </a:cubicBezTo>
                <a:lnTo>
                  <a:pt x="1957408" y="178760"/>
                </a:lnTo>
                <a:cubicBezTo>
                  <a:pt x="1948943" y="178760"/>
                  <a:pt x="1940479" y="178760"/>
                  <a:pt x="1932014" y="182034"/>
                </a:cubicBezTo>
                <a:cubicBezTo>
                  <a:pt x="1923550" y="178760"/>
                  <a:pt x="1910853" y="185309"/>
                  <a:pt x="1898157" y="182034"/>
                </a:cubicBezTo>
                <a:lnTo>
                  <a:pt x="1889692" y="172212"/>
                </a:lnTo>
                <a:lnTo>
                  <a:pt x="1881228" y="172212"/>
                </a:lnTo>
                <a:cubicBezTo>
                  <a:pt x="1881228" y="172208"/>
                  <a:pt x="1881228" y="172094"/>
                  <a:pt x="1881228" y="168938"/>
                </a:cubicBezTo>
                <a:lnTo>
                  <a:pt x="1870118" y="172212"/>
                </a:lnTo>
                <a:cubicBezTo>
                  <a:pt x="1855834" y="172212"/>
                  <a:pt x="1851602" y="175486"/>
                  <a:pt x="1843138" y="175486"/>
                </a:cubicBezTo>
                <a:cubicBezTo>
                  <a:pt x="1838905" y="172212"/>
                  <a:pt x="1834673" y="172212"/>
                  <a:pt x="1826209" y="172212"/>
                </a:cubicBezTo>
                <a:cubicBezTo>
                  <a:pt x="1826204" y="175486"/>
                  <a:pt x="1826070" y="175486"/>
                  <a:pt x="1821976" y="175486"/>
                </a:cubicBezTo>
                <a:cubicBezTo>
                  <a:pt x="1813512" y="172212"/>
                  <a:pt x="1800815" y="168938"/>
                  <a:pt x="1792351" y="168938"/>
                </a:cubicBezTo>
                <a:lnTo>
                  <a:pt x="1775422" y="168938"/>
                </a:lnTo>
                <a:cubicBezTo>
                  <a:pt x="1771190" y="172212"/>
                  <a:pt x="1766957" y="172212"/>
                  <a:pt x="1762725" y="168938"/>
                </a:cubicBezTo>
                <a:cubicBezTo>
                  <a:pt x="1758493" y="172212"/>
                  <a:pt x="1733100" y="175486"/>
                  <a:pt x="1728867" y="175486"/>
                </a:cubicBezTo>
                <a:lnTo>
                  <a:pt x="1720403" y="175486"/>
                </a:lnTo>
                <a:cubicBezTo>
                  <a:pt x="1699242" y="175486"/>
                  <a:pt x="1695009" y="172212"/>
                  <a:pt x="1682313" y="168938"/>
                </a:cubicBezTo>
                <a:cubicBezTo>
                  <a:pt x="1682313" y="172212"/>
                  <a:pt x="1678081" y="172212"/>
                  <a:pt x="1673848" y="172212"/>
                </a:cubicBezTo>
                <a:cubicBezTo>
                  <a:pt x="1673848" y="172208"/>
                  <a:pt x="1673848" y="172094"/>
                  <a:pt x="1673848" y="168938"/>
                </a:cubicBezTo>
                <a:cubicBezTo>
                  <a:pt x="1673842" y="168938"/>
                  <a:pt x="1673685" y="168938"/>
                  <a:pt x="1669616" y="168938"/>
                </a:cubicBezTo>
                <a:cubicBezTo>
                  <a:pt x="1652687" y="172212"/>
                  <a:pt x="1635758" y="172212"/>
                  <a:pt x="1618829" y="172212"/>
                </a:cubicBezTo>
                <a:cubicBezTo>
                  <a:pt x="1614597" y="172212"/>
                  <a:pt x="1618829" y="175486"/>
                  <a:pt x="1614597" y="175486"/>
                </a:cubicBezTo>
                <a:cubicBezTo>
                  <a:pt x="1610365" y="172212"/>
                  <a:pt x="1610365" y="172212"/>
                  <a:pt x="1606133" y="172212"/>
                </a:cubicBezTo>
                <a:cubicBezTo>
                  <a:pt x="1606133" y="172208"/>
                  <a:pt x="1606133" y="172094"/>
                  <a:pt x="1606133" y="168938"/>
                </a:cubicBezTo>
                <a:cubicBezTo>
                  <a:pt x="1593436" y="168938"/>
                  <a:pt x="1555346" y="168938"/>
                  <a:pt x="1546881" y="168938"/>
                </a:cubicBezTo>
                <a:cubicBezTo>
                  <a:pt x="1542649" y="172212"/>
                  <a:pt x="1538417" y="172212"/>
                  <a:pt x="1534185" y="168938"/>
                </a:cubicBezTo>
                <a:cubicBezTo>
                  <a:pt x="1534185" y="168961"/>
                  <a:pt x="1534154" y="172212"/>
                  <a:pt x="1525720" y="172212"/>
                </a:cubicBezTo>
                <a:cubicBezTo>
                  <a:pt x="1525720" y="172208"/>
                  <a:pt x="1525720" y="172094"/>
                  <a:pt x="1525720" y="168938"/>
                </a:cubicBezTo>
                <a:cubicBezTo>
                  <a:pt x="1525715" y="168938"/>
                  <a:pt x="1525565" y="168938"/>
                  <a:pt x="1521488" y="168938"/>
                </a:cubicBezTo>
                <a:cubicBezTo>
                  <a:pt x="1517256" y="172212"/>
                  <a:pt x="1513024" y="172212"/>
                  <a:pt x="1508791" y="172212"/>
                </a:cubicBezTo>
                <a:cubicBezTo>
                  <a:pt x="1508787" y="175486"/>
                  <a:pt x="1508654" y="175486"/>
                  <a:pt x="1504559" y="175486"/>
                </a:cubicBezTo>
                <a:cubicBezTo>
                  <a:pt x="1504559" y="175463"/>
                  <a:pt x="1504529" y="172212"/>
                  <a:pt x="1496095" y="172212"/>
                </a:cubicBezTo>
                <a:cubicBezTo>
                  <a:pt x="1496095" y="175486"/>
                  <a:pt x="1496095" y="175486"/>
                  <a:pt x="1491862" y="178760"/>
                </a:cubicBezTo>
                <a:cubicBezTo>
                  <a:pt x="1487630" y="178760"/>
                  <a:pt x="1483398" y="178760"/>
                  <a:pt x="1479166" y="178760"/>
                </a:cubicBezTo>
                <a:lnTo>
                  <a:pt x="1474934" y="182034"/>
                </a:lnTo>
                <a:cubicBezTo>
                  <a:pt x="1462237" y="182034"/>
                  <a:pt x="1453772" y="178760"/>
                  <a:pt x="1441076" y="178760"/>
                </a:cubicBezTo>
                <a:cubicBezTo>
                  <a:pt x="1441076" y="178765"/>
                  <a:pt x="1441076" y="178881"/>
                  <a:pt x="1441076" y="182034"/>
                </a:cubicBezTo>
                <a:cubicBezTo>
                  <a:pt x="1424147" y="182034"/>
                  <a:pt x="1402986" y="175486"/>
                  <a:pt x="1394521" y="172212"/>
                </a:cubicBezTo>
                <a:cubicBezTo>
                  <a:pt x="1381824" y="172212"/>
                  <a:pt x="1373360" y="175486"/>
                  <a:pt x="1364896" y="175486"/>
                </a:cubicBezTo>
                <a:lnTo>
                  <a:pt x="1356431" y="175486"/>
                </a:lnTo>
                <a:cubicBezTo>
                  <a:pt x="1352199" y="175486"/>
                  <a:pt x="1360663" y="172212"/>
                  <a:pt x="1352199" y="172212"/>
                </a:cubicBezTo>
                <a:cubicBezTo>
                  <a:pt x="1343734" y="172212"/>
                  <a:pt x="1335270" y="172212"/>
                  <a:pt x="1326805" y="172212"/>
                </a:cubicBezTo>
                <a:cubicBezTo>
                  <a:pt x="1322573" y="168938"/>
                  <a:pt x="1322573" y="168938"/>
                  <a:pt x="1318341" y="168938"/>
                </a:cubicBezTo>
                <a:cubicBezTo>
                  <a:pt x="1314109" y="175486"/>
                  <a:pt x="1301412" y="168938"/>
                  <a:pt x="1288715" y="168938"/>
                </a:cubicBezTo>
                <a:cubicBezTo>
                  <a:pt x="1288715" y="168961"/>
                  <a:pt x="1288685" y="172212"/>
                  <a:pt x="1280251" y="172212"/>
                </a:cubicBezTo>
                <a:cubicBezTo>
                  <a:pt x="1280251" y="172208"/>
                  <a:pt x="1280251" y="172094"/>
                  <a:pt x="1280251" y="168938"/>
                </a:cubicBezTo>
                <a:cubicBezTo>
                  <a:pt x="1276019" y="172212"/>
                  <a:pt x="1271786" y="172212"/>
                  <a:pt x="1271786" y="175486"/>
                </a:cubicBezTo>
                <a:cubicBezTo>
                  <a:pt x="1267554" y="175486"/>
                  <a:pt x="1263322" y="172212"/>
                  <a:pt x="1259090" y="172212"/>
                </a:cubicBezTo>
                <a:cubicBezTo>
                  <a:pt x="1254857" y="175486"/>
                  <a:pt x="1254857" y="178760"/>
                  <a:pt x="1250625" y="178760"/>
                </a:cubicBezTo>
                <a:cubicBezTo>
                  <a:pt x="1246393" y="175486"/>
                  <a:pt x="1242161" y="172212"/>
                  <a:pt x="1237929" y="172212"/>
                </a:cubicBezTo>
                <a:cubicBezTo>
                  <a:pt x="1233696" y="175486"/>
                  <a:pt x="1233696" y="175486"/>
                  <a:pt x="1233696" y="178760"/>
                </a:cubicBezTo>
                <a:cubicBezTo>
                  <a:pt x="1229464" y="178760"/>
                  <a:pt x="1225232" y="175486"/>
                  <a:pt x="1221000" y="175486"/>
                </a:cubicBezTo>
                <a:cubicBezTo>
                  <a:pt x="1212535" y="178760"/>
                  <a:pt x="1208303" y="178760"/>
                  <a:pt x="1199838" y="178760"/>
                </a:cubicBezTo>
                <a:cubicBezTo>
                  <a:pt x="1199831" y="175486"/>
                  <a:pt x="1195602" y="175486"/>
                  <a:pt x="1191374" y="175486"/>
                </a:cubicBezTo>
                <a:cubicBezTo>
                  <a:pt x="1191374" y="172212"/>
                  <a:pt x="1187142" y="168938"/>
                  <a:pt x="1182909" y="168938"/>
                </a:cubicBezTo>
                <a:cubicBezTo>
                  <a:pt x="1178677" y="168938"/>
                  <a:pt x="1174445" y="168938"/>
                  <a:pt x="1165981" y="168938"/>
                </a:cubicBezTo>
                <a:cubicBezTo>
                  <a:pt x="1140587" y="165663"/>
                  <a:pt x="1119426" y="172212"/>
                  <a:pt x="1098265" y="168938"/>
                </a:cubicBezTo>
                <a:cubicBezTo>
                  <a:pt x="1089800" y="172212"/>
                  <a:pt x="1081336" y="172212"/>
                  <a:pt x="1072871" y="172212"/>
                </a:cubicBezTo>
                <a:lnTo>
                  <a:pt x="1068639" y="168938"/>
                </a:lnTo>
                <a:cubicBezTo>
                  <a:pt x="1060175" y="168938"/>
                  <a:pt x="1055943" y="168938"/>
                  <a:pt x="1047478" y="168938"/>
                </a:cubicBezTo>
                <a:cubicBezTo>
                  <a:pt x="1047474" y="165663"/>
                  <a:pt x="1047346" y="165663"/>
                  <a:pt x="1043246" y="165663"/>
                </a:cubicBezTo>
                <a:cubicBezTo>
                  <a:pt x="1043246" y="168938"/>
                  <a:pt x="1043246" y="168938"/>
                  <a:pt x="1039014" y="172212"/>
                </a:cubicBezTo>
                <a:cubicBezTo>
                  <a:pt x="1030549" y="172212"/>
                  <a:pt x="1005156" y="168938"/>
                  <a:pt x="988227" y="168938"/>
                </a:cubicBezTo>
                <a:cubicBezTo>
                  <a:pt x="983994" y="172189"/>
                  <a:pt x="983965" y="168938"/>
                  <a:pt x="975530" y="168938"/>
                </a:cubicBezTo>
                <a:cubicBezTo>
                  <a:pt x="971298" y="172212"/>
                  <a:pt x="967066" y="172212"/>
                  <a:pt x="962833" y="172212"/>
                </a:cubicBezTo>
                <a:cubicBezTo>
                  <a:pt x="950137" y="175486"/>
                  <a:pt x="937440" y="175486"/>
                  <a:pt x="928976" y="175486"/>
                </a:cubicBezTo>
                <a:lnTo>
                  <a:pt x="916279" y="175486"/>
                </a:lnTo>
                <a:cubicBezTo>
                  <a:pt x="912047" y="172212"/>
                  <a:pt x="907814" y="172212"/>
                  <a:pt x="903582" y="168938"/>
                </a:cubicBezTo>
                <a:cubicBezTo>
                  <a:pt x="903582" y="172212"/>
                  <a:pt x="903582" y="172212"/>
                  <a:pt x="903582" y="175486"/>
                </a:cubicBezTo>
                <a:cubicBezTo>
                  <a:pt x="899350" y="178760"/>
                  <a:pt x="899350" y="172212"/>
                  <a:pt x="890885" y="168938"/>
                </a:cubicBezTo>
                <a:cubicBezTo>
                  <a:pt x="890886" y="172212"/>
                  <a:pt x="890886" y="172212"/>
                  <a:pt x="890885" y="175486"/>
                </a:cubicBezTo>
                <a:cubicBezTo>
                  <a:pt x="886653" y="172212"/>
                  <a:pt x="882421" y="172212"/>
                  <a:pt x="873957" y="168938"/>
                </a:cubicBezTo>
                <a:cubicBezTo>
                  <a:pt x="873957" y="172212"/>
                  <a:pt x="873957" y="172212"/>
                  <a:pt x="873957" y="175486"/>
                </a:cubicBezTo>
                <a:cubicBezTo>
                  <a:pt x="873935" y="175486"/>
                  <a:pt x="869714" y="175486"/>
                  <a:pt x="865492" y="175486"/>
                </a:cubicBezTo>
                <a:cubicBezTo>
                  <a:pt x="865492" y="172212"/>
                  <a:pt x="865492" y="172212"/>
                  <a:pt x="861260" y="168938"/>
                </a:cubicBezTo>
                <a:cubicBezTo>
                  <a:pt x="857028" y="168938"/>
                  <a:pt x="852795" y="175486"/>
                  <a:pt x="844331" y="172212"/>
                </a:cubicBezTo>
                <a:cubicBezTo>
                  <a:pt x="844331" y="172208"/>
                  <a:pt x="844331" y="172094"/>
                  <a:pt x="844331" y="168938"/>
                </a:cubicBezTo>
                <a:cubicBezTo>
                  <a:pt x="840099" y="172212"/>
                  <a:pt x="840099" y="172212"/>
                  <a:pt x="835866" y="172212"/>
                </a:cubicBezTo>
                <a:cubicBezTo>
                  <a:pt x="835867" y="172208"/>
                  <a:pt x="835867" y="172094"/>
                  <a:pt x="835866" y="168938"/>
                </a:cubicBezTo>
                <a:cubicBezTo>
                  <a:pt x="806241" y="165663"/>
                  <a:pt x="776615" y="172212"/>
                  <a:pt x="759686" y="175486"/>
                </a:cubicBezTo>
                <a:cubicBezTo>
                  <a:pt x="746989" y="172212"/>
                  <a:pt x="708900" y="175486"/>
                  <a:pt x="687739" y="172212"/>
                </a:cubicBezTo>
                <a:cubicBezTo>
                  <a:pt x="687738" y="172208"/>
                  <a:pt x="687738" y="172094"/>
                  <a:pt x="687739" y="168938"/>
                </a:cubicBezTo>
                <a:cubicBezTo>
                  <a:pt x="675042" y="172212"/>
                  <a:pt x="662345" y="172212"/>
                  <a:pt x="649648" y="172212"/>
                </a:cubicBezTo>
                <a:cubicBezTo>
                  <a:pt x="649648" y="172208"/>
                  <a:pt x="649648" y="172094"/>
                  <a:pt x="649648" y="168938"/>
                </a:cubicBezTo>
                <a:cubicBezTo>
                  <a:pt x="632719" y="172212"/>
                  <a:pt x="620023" y="172212"/>
                  <a:pt x="611558" y="168938"/>
                </a:cubicBezTo>
                <a:cubicBezTo>
                  <a:pt x="607326" y="172212"/>
                  <a:pt x="603094" y="172212"/>
                  <a:pt x="598862" y="172212"/>
                </a:cubicBezTo>
                <a:cubicBezTo>
                  <a:pt x="590397" y="175486"/>
                  <a:pt x="586165" y="175486"/>
                  <a:pt x="581933" y="175486"/>
                </a:cubicBezTo>
                <a:cubicBezTo>
                  <a:pt x="565004" y="172212"/>
                  <a:pt x="552307" y="175486"/>
                  <a:pt x="539610" y="175486"/>
                </a:cubicBezTo>
                <a:cubicBezTo>
                  <a:pt x="539605" y="172212"/>
                  <a:pt x="539462" y="172212"/>
                  <a:pt x="535378" y="172212"/>
                </a:cubicBezTo>
                <a:lnTo>
                  <a:pt x="518449" y="175486"/>
                </a:lnTo>
                <a:cubicBezTo>
                  <a:pt x="509985" y="175486"/>
                  <a:pt x="505752" y="178760"/>
                  <a:pt x="501520" y="178760"/>
                </a:cubicBezTo>
                <a:cubicBezTo>
                  <a:pt x="497288" y="175486"/>
                  <a:pt x="497288" y="175486"/>
                  <a:pt x="493056" y="175486"/>
                </a:cubicBezTo>
                <a:cubicBezTo>
                  <a:pt x="488824" y="172212"/>
                  <a:pt x="484591" y="172212"/>
                  <a:pt x="480359" y="172212"/>
                </a:cubicBezTo>
                <a:cubicBezTo>
                  <a:pt x="480359" y="172208"/>
                  <a:pt x="480359" y="172094"/>
                  <a:pt x="480359" y="168938"/>
                </a:cubicBezTo>
                <a:cubicBezTo>
                  <a:pt x="476127" y="168938"/>
                  <a:pt x="476127" y="168938"/>
                  <a:pt x="471895" y="168938"/>
                </a:cubicBezTo>
                <a:lnTo>
                  <a:pt x="463430" y="168938"/>
                </a:lnTo>
                <a:cubicBezTo>
                  <a:pt x="450733" y="162389"/>
                  <a:pt x="429572" y="168938"/>
                  <a:pt x="425340" y="168938"/>
                </a:cubicBezTo>
                <a:cubicBezTo>
                  <a:pt x="404179" y="168938"/>
                  <a:pt x="383018" y="168938"/>
                  <a:pt x="361857" y="168938"/>
                </a:cubicBezTo>
                <a:cubicBezTo>
                  <a:pt x="357624" y="168938"/>
                  <a:pt x="357624" y="168938"/>
                  <a:pt x="357624" y="168938"/>
                </a:cubicBezTo>
                <a:cubicBezTo>
                  <a:pt x="349160" y="172212"/>
                  <a:pt x="340695" y="172212"/>
                  <a:pt x="332231" y="175486"/>
                </a:cubicBezTo>
                <a:cubicBezTo>
                  <a:pt x="323767" y="172212"/>
                  <a:pt x="319534" y="172212"/>
                  <a:pt x="311070" y="172212"/>
                </a:cubicBezTo>
                <a:cubicBezTo>
                  <a:pt x="311070" y="172208"/>
                  <a:pt x="311070" y="172094"/>
                  <a:pt x="311070" y="168938"/>
                </a:cubicBezTo>
                <a:cubicBezTo>
                  <a:pt x="289909" y="168938"/>
                  <a:pt x="272980" y="168938"/>
                  <a:pt x="251819" y="168938"/>
                </a:cubicBezTo>
                <a:cubicBezTo>
                  <a:pt x="243354" y="168938"/>
                  <a:pt x="234890" y="168938"/>
                  <a:pt x="226425" y="168938"/>
                </a:cubicBezTo>
                <a:cubicBezTo>
                  <a:pt x="217961" y="168938"/>
                  <a:pt x="209496" y="168938"/>
                  <a:pt x="201032" y="168938"/>
                </a:cubicBezTo>
                <a:lnTo>
                  <a:pt x="193625" y="170165"/>
                </a:lnTo>
                <a:cubicBezTo>
                  <a:pt x="179871" y="168938"/>
                  <a:pt x="167174" y="168938"/>
                  <a:pt x="154477" y="168938"/>
                </a:cubicBezTo>
                <a:lnTo>
                  <a:pt x="146013" y="168938"/>
                </a:lnTo>
                <a:cubicBezTo>
                  <a:pt x="137548" y="172212"/>
                  <a:pt x="133316" y="172212"/>
                  <a:pt x="129084" y="172212"/>
                </a:cubicBezTo>
                <a:cubicBezTo>
                  <a:pt x="124852" y="175486"/>
                  <a:pt x="120619" y="172212"/>
                  <a:pt x="116387" y="172212"/>
                </a:cubicBezTo>
                <a:cubicBezTo>
                  <a:pt x="103691" y="175486"/>
                  <a:pt x="95226" y="178760"/>
                  <a:pt x="82529" y="178760"/>
                </a:cubicBezTo>
                <a:cubicBezTo>
                  <a:pt x="82529" y="178780"/>
                  <a:pt x="82492" y="182034"/>
                  <a:pt x="69833" y="182034"/>
                </a:cubicBezTo>
                <a:cubicBezTo>
                  <a:pt x="61368" y="178760"/>
                  <a:pt x="48672" y="175486"/>
                  <a:pt x="35975" y="175486"/>
                </a:cubicBezTo>
                <a:lnTo>
                  <a:pt x="35975" y="168938"/>
                </a:lnTo>
                <a:lnTo>
                  <a:pt x="26452" y="168528"/>
                </a:lnTo>
                <a:cubicBezTo>
                  <a:pt x="25394" y="167300"/>
                  <a:pt x="25394" y="165663"/>
                  <a:pt x="23278" y="165663"/>
                </a:cubicBezTo>
                <a:cubicBezTo>
                  <a:pt x="19046" y="162389"/>
                  <a:pt x="10581" y="162389"/>
                  <a:pt x="2117" y="165663"/>
                </a:cubicBezTo>
                <a:cubicBezTo>
                  <a:pt x="2117" y="132036"/>
                  <a:pt x="2117" y="103563"/>
                  <a:pt x="2117" y="79454"/>
                </a:cubicBezTo>
                <a:lnTo>
                  <a:pt x="0" y="79454"/>
                </a:lnTo>
                <a:cubicBezTo>
                  <a:pt x="0" y="14552"/>
                  <a:pt x="0" y="14552"/>
                  <a:pt x="0" y="14552"/>
                </a:cubicBezTo>
                <a:cubicBezTo>
                  <a:pt x="8464" y="14552"/>
                  <a:pt x="12697" y="14552"/>
                  <a:pt x="16929" y="14552"/>
                </a:cubicBezTo>
                <a:cubicBezTo>
                  <a:pt x="21161" y="14552"/>
                  <a:pt x="21161" y="14552"/>
                  <a:pt x="25393" y="14552"/>
                </a:cubicBezTo>
                <a:cubicBezTo>
                  <a:pt x="29626" y="11278"/>
                  <a:pt x="33858" y="14552"/>
                  <a:pt x="42322" y="14552"/>
                </a:cubicBezTo>
                <a:lnTo>
                  <a:pt x="50787" y="11278"/>
                </a:lnTo>
                <a:cubicBezTo>
                  <a:pt x="55019" y="11278"/>
                  <a:pt x="55019" y="4730"/>
                  <a:pt x="59251" y="4730"/>
                </a:cubicBezTo>
                <a:lnTo>
                  <a:pt x="61963" y="10306"/>
                </a:lnTo>
                <a:cubicBezTo>
                  <a:pt x="64542" y="12301"/>
                  <a:pt x="67716" y="5548"/>
                  <a:pt x="80412" y="8004"/>
                </a:cubicBezTo>
                <a:cubicBezTo>
                  <a:pt x="84645" y="8004"/>
                  <a:pt x="80412" y="14552"/>
                  <a:pt x="93109" y="14552"/>
                </a:cubicBezTo>
                <a:lnTo>
                  <a:pt x="100515" y="14143"/>
                </a:lnTo>
                <a:cubicBezTo>
                  <a:pt x="105806" y="11278"/>
                  <a:pt x="110038" y="11278"/>
                  <a:pt x="114270" y="11278"/>
                </a:cubicBezTo>
                <a:cubicBezTo>
                  <a:pt x="114270" y="11281"/>
                  <a:pt x="114270" y="11388"/>
                  <a:pt x="114270" y="14552"/>
                </a:cubicBezTo>
                <a:cubicBezTo>
                  <a:pt x="131199" y="14552"/>
                  <a:pt x="148128" y="14552"/>
                  <a:pt x="165057" y="14552"/>
                </a:cubicBezTo>
                <a:lnTo>
                  <a:pt x="169289" y="11278"/>
                </a:lnTo>
                <a:cubicBezTo>
                  <a:pt x="177754" y="11278"/>
                  <a:pt x="186218" y="11278"/>
                  <a:pt x="194683" y="11278"/>
                </a:cubicBezTo>
                <a:cubicBezTo>
                  <a:pt x="198915" y="11278"/>
                  <a:pt x="203147" y="11278"/>
                  <a:pt x="203147" y="14552"/>
                </a:cubicBezTo>
                <a:cubicBezTo>
                  <a:pt x="211612" y="11278"/>
                  <a:pt x="215844" y="11278"/>
                  <a:pt x="220076" y="11278"/>
                </a:cubicBezTo>
                <a:cubicBezTo>
                  <a:pt x="224308" y="8004"/>
                  <a:pt x="228541" y="11278"/>
                  <a:pt x="232773" y="11278"/>
                </a:cubicBezTo>
                <a:cubicBezTo>
                  <a:pt x="232773" y="8004"/>
                  <a:pt x="232773" y="8004"/>
                  <a:pt x="232773" y="4730"/>
                </a:cubicBezTo>
                <a:cubicBezTo>
                  <a:pt x="245469" y="8004"/>
                  <a:pt x="258166" y="8004"/>
                  <a:pt x="270863" y="8004"/>
                </a:cubicBezTo>
                <a:cubicBezTo>
                  <a:pt x="270863" y="7985"/>
                  <a:pt x="270876" y="4720"/>
                  <a:pt x="275095" y="1455"/>
                </a:cubicBezTo>
                <a:cubicBezTo>
                  <a:pt x="279327" y="4730"/>
                  <a:pt x="283559" y="4730"/>
                  <a:pt x="287792" y="4730"/>
                </a:cubicBezTo>
                <a:cubicBezTo>
                  <a:pt x="287792" y="4725"/>
                  <a:pt x="287792" y="4602"/>
                  <a:pt x="287792" y="1455"/>
                </a:cubicBezTo>
                <a:cubicBezTo>
                  <a:pt x="287797" y="1455"/>
                  <a:pt x="287935" y="1455"/>
                  <a:pt x="292024" y="1455"/>
                </a:cubicBezTo>
                <a:cubicBezTo>
                  <a:pt x="292024" y="4730"/>
                  <a:pt x="292024" y="8004"/>
                  <a:pt x="296256" y="8004"/>
                </a:cubicBezTo>
                <a:cubicBezTo>
                  <a:pt x="296273" y="8004"/>
                  <a:pt x="300497" y="8004"/>
                  <a:pt x="304721" y="8004"/>
                </a:cubicBezTo>
                <a:cubicBezTo>
                  <a:pt x="321650" y="11278"/>
                  <a:pt x="334346" y="11278"/>
                  <a:pt x="351275" y="11278"/>
                </a:cubicBezTo>
                <a:cubicBezTo>
                  <a:pt x="355507" y="11278"/>
                  <a:pt x="351275" y="8004"/>
                  <a:pt x="363972" y="4730"/>
                </a:cubicBezTo>
                <a:lnTo>
                  <a:pt x="389365" y="8004"/>
                </a:lnTo>
                <a:lnTo>
                  <a:pt x="410526" y="11278"/>
                </a:lnTo>
                <a:cubicBezTo>
                  <a:pt x="410526" y="11281"/>
                  <a:pt x="410526" y="11388"/>
                  <a:pt x="410526" y="14552"/>
                </a:cubicBezTo>
                <a:lnTo>
                  <a:pt x="423223" y="11278"/>
                </a:lnTo>
                <a:cubicBezTo>
                  <a:pt x="427455" y="11278"/>
                  <a:pt x="431688" y="11278"/>
                  <a:pt x="440152" y="14552"/>
                </a:cubicBezTo>
                <a:cubicBezTo>
                  <a:pt x="444384" y="11278"/>
                  <a:pt x="448616" y="11278"/>
                  <a:pt x="452849" y="11278"/>
                </a:cubicBezTo>
                <a:cubicBezTo>
                  <a:pt x="452853" y="8004"/>
                  <a:pt x="452984" y="8004"/>
                  <a:pt x="457081" y="8004"/>
                </a:cubicBezTo>
                <a:cubicBezTo>
                  <a:pt x="457081" y="11278"/>
                  <a:pt x="457081" y="11278"/>
                  <a:pt x="461313" y="14552"/>
                </a:cubicBezTo>
                <a:lnTo>
                  <a:pt x="474010" y="11278"/>
                </a:lnTo>
                <a:cubicBezTo>
                  <a:pt x="482474" y="11278"/>
                  <a:pt x="490939" y="8004"/>
                  <a:pt x="499403" y="8004"/>
                </a:cubicBezTo>
                <a:cubicBezTo>
                  <a:pt x="499403" y="7999"/>
                  <a:pt x="499403" y="7876"/>
                  <a:pt x="499403" y="4730"/>
                </a:cubicBezTo>
                <a:cubicBezTo>
                  <a:pt x="503635" y="8004"/>
                  <a:pt x="507868" y="8004"/>
                  <a:pt x="507868" y="11278"/>
                </a:cubicBezTo>
                <a:cubicBezTo>
                  <a:pt x="524797" y="11278"/>
                  <a:pt x="529029" y="11278"/>
                  <a:pt x="529029" y="1455"/>
                </a:cubicBezTo>
                <a:cubicBezTo>
                  <a:pt x="537493" y="4730"/>
                  <a:pt x="541726" y="4730"/>
                  <a:pt x="545958" y="1455"/>
                </a:cubicBezTo>
                <a:cubicBezTo>
                  <a:pt x="554422" y="8004"/>
                  <a:pt x="558655" y="11278"/>
                  <a:pt x="562887" y="14552"/>
                </a:cubicBezTo>
                <a:lnTo>
                  <a:pt x="571351" y="11278"/>
                </a:lnTo>
                <a:cubicBezTo>
                  <a:pt x="571351" y="11281"/>
                  <a:pt x="571351" y="11388"/>
                  <a:pt x="571351" y="14552"/>
                </a:cubicBezTo>
                <a:cubicBezTo>
                  <a:pt x="579816" y="14552"/>
                  <a:pt x="579816" y="14552"/>
                  <a:pt x="592512" y="14552"/>
                </a:cubicBezTo>
                <a:cubicBezTo>
                  <a:pt x="596745" y="8004"/>
                  <a:pt x="596745" y="17826"/>
                  <a:pt x="617906" y="14552"/>
                </a:cubicBezTo>
                <a:cubicBezTo>
                  <a:pt x="622138" y="14552"/>
                  <a:pt x="626370" y="14552"/>
                  <a:pt x="630602" y="14552"/>
                </a:cubicBezTo>
                <a:cubicBezTo>
                  <a:pt x="634835" y="14552"/>
                  <a:pt x="634835" y="14552"/>
                  <a:pt x="639067" y="14552"/>
                </a:cubicBezTo>
                <a:cubicBezTo>
                  <a:pt x="643299" y="11278"/>
                  <a:pt x="643299" y="11278"/>
                  <a:pt x="647531" y="14552"/>
                </a:cubicBezTo>
                <a:cubicBezTo>
                  <a:pt x="655996" y="14552"/>
                  <a:pt x="660228" y="11278"/>
                  <a:pt x="664460" y="11278"/>
                </a:cubicBezTo>
                <a:cubicBezTo>
                  <a:pt x="664460" y="11281"/>
                  <a:pt x="664460" y="11388"/>
                  <a:pt x="664460" y="14552"/>
                </a:cubicBezTo>
                <a:cubicBezTo>
                  <a:pt x="668693" y="14552"/>
                  <a:pt x="672925" y="17826"/>
                  <a:pt x="677157" y="17826"/>
                </a:cubicBezTo>
                <a:cubicBezTo>
                  <a:pt x="677157" y="14552"/>
                  <a:pt x="681389" y="14552"/>
                  <a:pt x="681389" y="11278"/>
                </a:cubicBezTo>
                <a:cubicBezTo>
                  <a:pt x="694086" y="11278"/>
                  <a:pt x="702550" y="11278"/>
                  <a:pt x="711015" y="11278"/>
                </a:cubicBezTo>
                <a:cubicBezTo>
                  <a:pt x="711015" y="11281"/>
                  <a:pt x="711015" y="11388"/>
                  <a:pt x="711015" y="14552"/>
                </a:cubicBezTo>
                <a:lnTo>
                  <a:pt x="719479" y="11278"/>
                </a:lnTo>
                <a:cubicBezTo>
                  <a:pt x="719479" y="11281"/>
                  <a:pt x="719479" y="11388"/>
                  <a:pt x="719479" y="14552"/>
                </a:cubicBezTo>
                <a:cubicBezTo>
                  <a:pt x="723712" y="11278"/>
                  <a:pt x="723712" y="8004"/>
                  <a:pt x="723712" y="4730"/>
                </a:cubicBezTo>
                <a:cubicBezTo>
                  <a:pt x="732176" y="8004"/>
                  <a:pt x="736408" y="8004"/>
                  <a:pt x="744873" y="8004"/>
                </a:cubicBezTo>
                <a:cubicBezTo>
                  <a:pt x="744889" y="7965"/>
                  <a:pt x="749130" y="-1812"/>
                  <a:pt x="761802" y="1455"/>
                </a:cubicBezTo>
                <a:cubicBezTo>
                  <a:pt x="761807" y="1455"/>
                  <a:pt x="761957" y="1455"/>
                  <a:pt x="766034" y="1455"/>
                </a:cubicBezTo>
                <a:cubicBezTo>
                  <a:pt x="770266" y="1455"/>
                  <a:pt x="774498" y="1455"/>
                  <a:pt x="778731" y="1455"/>
                </a:cubicBezTo>
                <a:lnTo>
                  <a:pt x="786137" y="2683"/>
                </a:lnTo>
                <a:cubicBezTo>
                  <a:pt x="799892" y="1455"/>
                  <a:pt x="808356" y="1455"/>
                  <a:pt x="821053" y="1455"/>
                </a:cubicBezTo>
                <a:cubicBezTo>
                  <a:pt x="833750" y="4730"/>
                  <a:pt x="837982" y="4730"/>
                  <a:pt x="842214" y="4730"/>
                </a:cubicBezTo>
                <a:lnTo>
                  <a:pt x="854911" y="4730"/>
                </a:lnTo>
                <a:cubicBezTo>
                  <a:pt x="871840" y="4730"/>
                  <a:pt x="888769" y="4730"/>
                  <a:pt x="905698" y="4730"/>
                </a:cubicBezTo>
                <a:cubicBezTo>
                  <a:pt x="918394" y="1455"/>
                  <a:pt x="931091" y="1455"/>
                  <a:pt x="948020" y="1455"/>
                </a:cubicBezTo>
                <a:cubicBezTo>
                  <a:pt x="956484" y="4730"/>
                  <a:pt x="960716" y="4730"/>
                  <a:pt x="969181" y="4730"/>
                </a:cubicBezTo>
                <a:cubicBezTo>
                  <a:pt x="969181" y="4725"/>
                  <a:pt x="969181" y="4602"/>
                  <a:pt x="969181" y="1455"/>
                </a:cubicBezTo>
                <a:cubicBezTo>
                  <a:pt x="973413" y="4730"/>
                  <a:pt x="977645" y="4730"/>
                  <a:pt x="981878" y="4730"/>
                </a:cubicBezTo>
                <a:lnTo>
                  <a:pt x="986110" y="1455"/>
                </a:lnTo>
                <a:cubicBezTo>
                  <a:pt x="990342" y="1455"/>
                  <a:pt x="990342" y="1455"/>
                  <a:pt x="994574" y="1455"/>
                </a:cubicBezTo>
                <a:cubicBezTo>
                  <a:pt x="994574" y="1455"/>
                  <a:pt x="998807" y="4730"/>
                  <a:pt x="998806" y="8004"/>
                </a:cubicBezTo>
                <a:cubicBezTo>
                  <a:pt x="1003039" y="8004"/>
                  <a:pt x="1007271" y="11278"/>
                  <a:pt x="1011503" y="11278"/>
                </a:cubicBezTo>
                <a:cubicBezTo>
                  <a:pt x="1015735" y="8004"/>
                  <a:pt x="1015735" y="8004"/>
                  <a:pt x="1015735" y="1455"/>
                </a:cubicBezTo>
                <a:cubicBezTo>
                  <a:pt x="1028432" y="1455"/>
                  <a:pt x="1041129" y="1455"/>
                  <a:pt x="1053826" y="1455"/>
                </a:cubicBezTo>
                <a:cubicBezTo>
                  <a:pt x="1053826" y="4730"/>
                  <a:pt x="1053826" y="8004"/>
                  <a:pt x="1053826" y="11278"/>
                </a:cubicBezTo>
                <a:cubicBezTo>
                  <a:pt x="1062290" y="8004"/>
                  <a:pt x="1066522" y="8004"/>
                  <a:pt x="1070754" y="4730"/>
                </a:cubicBezTo>
                <a:cubicBezTo>
                  <a:pt x="1070754" y="8004"/>
                  <a:pt x="1070754" y="8004"/>
                  <a:pt x="1074987" y="11278"/>
                </a:cubicBezTo>
                <a:cubicBezTo>
                  <a:pt x="1079219" y="11278"/>
                  <a:pt x="1079219" y="8004"/>
                  <a:pt x="1083451" y="8004"/>
                </a:cubicBezTo>
                <a:cubicBezTo>
                  <a:pt x="1096148" y="8004"/>
                  <a:pt x="1100380" y="11278"/>
                  <a:pt x="1108845" y="11278"/>
                </a:cubicBezTo>
                <a:cubicBezTo>
                  <a:pt x="1108845" y="11249"/>
                  <a:pt x="1108883" y="8004"/>
                  <a:pt x="1117309" y="8004"/>
                </a:cubicBezTo>
                <a:cubicBezTo>
                  <a:pt x="1117309" y="11278"/>
                  <a:pt x="1121541" y="11278"/>
                  <a:pt x="1121541" y="14552"/>
                </a:cubicBezTo>
                <a:cubicBezTo>
                  <a:pt x="1125773" y="14552"/>
                  <a:pt x="1125773" y="14552"/>
                  <a:pt x="1130006" y="14552"/>
                </a:cubicBezTo>
                <a:cubicBezTo>
                  <a:pt x="1142702" y="14552"/>
                  <a:pt x="1146935" y="14552"/>
                  <a:pt x="1155399" y="14552"/>
                </a:cubicBezTo>
                <a:cubicBezTo>
                  <a:pt x="1172328" y="11278"/>
                  <a:pt x="1185025" y="14552"/>
                  <a:pt x="1197722" y="14552"/>
                </a:cubicBezTo>
                <a:cubicBezTo>
                  <a:pt x="1206186" y="11278"/>
                  <a:pt x="1218883" y="11278"/>
                  <a:pt x="1227347" y="14552"/>
                </a:cubicBezTo>
                <a:cubicBezTo>
                  <a:pt x="1227347" y="14528"/>
                  <a:pt x="1227393" y="11278"/>
                  <a:pt x="1240044" y="11278"/>
                </a:cubicBezTo>
                <a:cubicBezTo>
                  <a:pt x="1240044" y="11281"/>
                  <a:pt x="1240044" y="11388"/>
                  <a:pt x="1240044" y="14552"/>
                </a:cubicBezTo>
                <a:cubicBezTo>
                  <a:pt x="1240051" y="14552"/>
                  <a:pt x="1240222" y="14552"/>
                  <a:pt x="1244276" y="14552"/>
                </a:cubicBezTo>
                <a:cubicBezTo>
                  <a:pt x="1244281" y="11278"/>
                  <a:pt x="1244423" y="11278"/>
                  <a:pt x="1248508" y="11278"/>
                </a:cubicBezTo>
                <a:cubicBezTo>
                  <a:pt x="1248508" y="11281"/>
                  <a:pt x="1248508" y="11388"/>
                  <a:pt x="1248508" y="14552"/>
                </a:cubicBezTo>
                <a:cubicBezTo>
                  <a:pt x="1248538" y="14552"/>
                  <a:pt x="1252755" y="14552"/>
                  <a:pt x="1256973" y="14552"/>
                </a:cubicBezTo>
                <a:cubicBezTo>
                  <a:pt x="1265437" y="14552"/>
                  <a:pt x="1278134" y="14552"/>
                  <a:pt x="1286598" y="14552"/>
                </a:cubicBezTo>
                <a:cubicBezTo>
                  <a:pt x="1286598" y="11278"/>
                  <a:pt x="1290831" y="8004"/>
                  <a:pt x="1290830" y="4730"/>
                </a:cubicBezTo>
                <a:cubicBezTo>
                  <a:pt x="1299295" y="4730"/>
                  <a:pt x="1311992" y="4730"/>
                  <a:pt x="1320456" y="4730"/>
                </a:cubicBezTo>
                <a:cubicBezTo>
                  <a:pt x="1320456" y="4725"/>
                  <a:pt x="1320456" y="4602"/>
                  <a:pt x="1320456" y="1455"/>
                </a:cubicBezTo>
                <a:lnTo>
                  <a:pt x="1333153" y="4730"/>
                </a:lnTo>
                <a:lnTo>
                  <a:pt x="1342676" y="3093"/>
                </a:lnTo>
                <a:cubicBezTo>
                  <a:pt x="1343733" y="3911"/>
                  <a:pt x="1343733" y="4730"/>
                  <a:pt x="1345850" y="4730"/>
                </a:cubicBezTo>
                <a:cubicBezTo>
                  <a:pt x="1354314" y="4730"/>
                  <a:pt x="1358546" y="4730"/>
                  <a:pt x="1362779" y="4730"/>
                </a:cubicBezTo>
                <a:cubicBezTo>
                  <a:pt x="1367011" y="8004"/>
                  <a:pt x="1367011" y="8004"/>
                  <a:pt x="1367011" y="11278"/>
                </a:cubicBezTo>
                <a:cubicBezTo>
                  <a:pt x="1396636" y="11278"/>
                  <a:pt x="1422030" y="14552"/>
                  <a:pt x="1451655" y="14552"/>
                </a:cubicBezTo>
                <a:cubicBezTo>
                  <a:pt x="1455888" y="14552"/>
                  <a:pt x="1455888" y="8004"/>
                  <a:pt x="1464352" y="8004"/>
                </a:cubicBezTo>
                <a:cubicBezTo>
                  <a:pt x="1464352" y="11278"/>
                  <a:pt x="1468584" y="11278"/>
                  <a:pt x="1468584" y="14552"/>
                </a:cubicBezTo>
                <a:cubicBezTo>
                  <a:pt x="1485513" y="14552"/>
                  <a:pt x="1481281" y="8004"/>
                  <a:pt x="1485513" y="8004"/>
                </a:cubicBezTo>
                <a:cubicBezTo>
                  <a:pt x="1489745" y="8004"/>
                  <a:pt x="1493978" y="11278"/>
                  <a:pt x="1498210" y="11278"/>
                </a:cubicBezTo>
                <a:lnTo>
                  <a:pt x="1510907" y="11278"/>
                </a:lnTo>
                <a:cubicBezTo>
                  <a:pt x="1510907" y="11281"/>
                  <a:pt x="1510907" y="11388"/>
                  <a:pt x="1510907" y="14552"/>
                </a:cubicBezTo>
                <a:cubicBezTo>
                  <a:pt x="1523603" y="11278"/>
                  <a:pt x="1540532" y="14552"/>
                  <a:pt x="1561693" y="11278"/>
                </a:cubicBezTo>
                <a:cubicBezTo>
                  <a:pt x="1565926" y="8004"/>
                  <a:pt x="1565926" y="11278"/>
                  <a:pt x="1570158" y="11278"/>
                </a:cubicBezTo>
                <a:cubicBezTo>
                  <a:pt x="1578622" y="11278"/>
                  <a:pt x="1587087" y="11278"/>
                  <a:pt x="1599783" y="11278"/>
                </a:cubicBezTo>
                <a:cubicBezTo>
                  <a:pt x="1599783" y="11281"/>
                  <a:pt x="1599783" y="11388"/>
                  <a:pt x="1599783" y="14552"/>
                </a:cubicBezTo>
                <a:cubicBezTo>
                  <a:pt x="1608248" y="11278"/>
                  <a:pt x="1612480" y="11278"/>
                  <a:pt x="1616712" y="14552"/>
                </a:cubicBezTo>
                <a:cubicBezTo>
                  <a:pt x="1616731" y="14523"/>
                  <a:pt x="1620963" y="8011"/>
                  <a:pt x="1629409" y="11278"/>
                </a:cubicBezTo>
                <a:cubicBezTo>
                  <a:pt x="1629409" y="11281"/>
                  <a:pt x="1629409" y="11388"/>
                  <a:pt x="1629409" y="14552"/>
                </a:cubicBezTo>
                <a:cubicBezTo>
                  <a:pt x="1633641" y="14552"/>
                  <a:pt x="1637873" y="14552"/>
                  <a:pt x="1642106" y="14552"/>
                </a:cubicBezTo>
                <a:cubicBezTo>
                  <a:pt x="1650570" y="14552"/>
                  <a:pt x="1642106" y="17826"/>
                  <a:pt x="1646338" y="14552"/>
                </a:cubicBezTo>
                <a:cubicBezTo>
                  <a:pt x="1650570" y="14552"/>
                  <a:pt x="1654802" y="14552"/>
                  <a:pt x="1659035" y="14552"/>
                </a:cubicBezTo>
                <a:cubicBezTo>
                  <a:pt x="1667499" y="11278"/>
                  <a:pt x="1675964" y="8004"/>
                  <a:pt x="1684428" y="8004"/>
                </a:cubicBezTo>
                <a:cubicBezTo>
                  <a:pt x="1684438" y="8012"/>
                  <a:pt x="1688665" y="11278"/>
                  <a:pt x="1692892" y="11278"/>
                </a:cubicBezTo>
                <a:cubicBezTo>
                  <a:pt x="1709821" y="4730"/>
                  <a:pt x="1705589" y="8004"/>
                  <a:pt x="1714053" y="8004"/>
                </a:cubicBezTo>
                <a:cubicBezTo>
                  <a:pt x="1714054" y="4730"/>
                  <a:pt x="1714054" y="1455"/>
                  <a:pt x="1718286" y="1455"/>
                </a:cubicBezTo>
                <a:cubicBezTo>
                  <a:pt x="1719344" y="637"/>
                  <a:pt x="1725163" y="228"/>
                  <a:pt x="1733297" y="74"/>
                </a:cubicBez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sz="1800"/>
          </a:p>
        </p:txBody>
      </p:sp>
    </p:spTree>
    <p:extLst>
      <p:ext uri="{BB962C8B-B14F-4D97-AF65-F5344CB8AC3E}">
        <p14:creationId xmlns:p14="http://schemas.microsoft.com/office/powerpoint/2010/main" val="4023743132"/>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3600" b="0" kern="120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lnSpc>
          <a:spcPct val="90000"/>
        </a:lnSpc>
        <a:spcBef>
          <a:spcPts val="1800"/>
        </a:spcBef>
        <a:buSzPct val="110000"/>
        <a:buFont typeface="Arial" pitchFamily="34" charset="0"/>
        <a:buChar char="▪"/>
        <a:defRPr sz="2400" kern="1200">
          <a:solidFill>
            <a:schemeClr val="tx1"/>
          </a:solidFill>
          <a:latin typeface="+mn-lt"/>
          <a:ea typeface="+mn-ea"/>
          <a:cs typeface="+mn-cs"/>
        </a:defRPr>
      </a:lvl1pPr>
      <a:lvl2pPr marL="682625" indent="-274320" algn="l" defTabSz="914400" rtl="0" eaLnBrk="1" latinLnBrk="0" hangingPunct="1">
        <a:lnSpc>
          <a:spcPct val="90000"/>
        </a:lnSpc>
        <a:spcBef>
          <a:spcPts val="600"/>
        </a:spcBef>
        <a:buSzPct val="110000"/>
        <a:buFont typeface="Arial" pitchFamily="34" charset="0"/>
        <a:buChar char="▪"/>
        <a:defRPr sz="2000" kern="1200">
          <a:solidFill>
            <a:schemeClr val="tx1"/>
          </a:solidFill>
          <a:latin typeface="+mn-lt"/>
          <a:ea typeface="+mn-ea"/>
          <a:cs typeface="+mn-cs"/>
        </a:defRPr>
      </a:lvl2pPr>
      <a:lvl3pPr marL="1097280" indent="-274320" algn="l" defTabSz="914400" rtl="0" eaLnBrk="1" latinLnBrk="0" hangingPunct="1">
        <a:lnSpc>
          <a:spcPct val="90000"/>
        </a:lnSpc>
        <a:spcBef>
          <a:spcPts val="600"/>
        </a:spcBef>
        <a:buSzPct val="110000"/>
        <a:buFont typeface="Arial" pitchFamily="34" charset="0"/>
        <a:buChar char="▪"/>
        <a:defRPr sz="1800" kern="1200">
          <a:solidFill>
            <a:schemeClr val="tx1"/>
          </a:solidFill>
          <a:latin typeface="+mn-lt"/>
          <a:ea typeface="+mn-ea"/>
          <a:cs typeface="+mn-cs"/>
        </a:defRPr>
      </a:lvl3pPr>
      <a:lvl4pPr marL="1508760" indent="-274320" algn="l" defTabSz="914400" rtl="0" eaLnBrk="1" latinLnBrk="0" hangingPunct="1">
        <a:lnSpc>
          <a:spcPct val="90000"/>
        </a:lnSpc>
        <a:spcBef>
          <a:spcPts val="600"/>
        </a:spcBef>
        <a:buSzPct val="110000"/>
        <a:buFont typeface="Arial" pitchFamily="34" charset="0"/>
        <a:buChar char="▪"/>
        <a:defRPr sz="1600" kern="1200">
          <a:solidFill>
            <a:schemeClr val="tx1"/>
          </a:solidFill>
          <a:latin typeface="+mn-lt"/>
          <a:ea typeface="+mn-ea"/>
          <a:cs typeface="+mn-cs"/>
        </a:defRPr>
      </a:lvl4pPr>
      <a:lvl5pPr marL="1920240" indent="-274320" algn="l" defTabSz="914400" rtl="0" eaLnBrk="1" latinLnBrk="0" hangingPunct="1">
        <a:lnSpc>
          <a:spcPct val="90000"/>
        </a:lnSpc>
        <a:spcBef>
          <a:spcPts val="600"/>
        </a:spcBef>
        <a:buSzPct val="110000"/>
        <a:buFont typeface="Arial" pitchFamily="34" charset="0"/>
        <a:buChar char="▪"/>
        <a:defRPr sz="1600" kern="1200">
          <a:solidFill>
            <a:schemeClr val="tx1"/>
          </a:solidFill>
          <a:latin typeface="+mn-lt"/>
          <a:ea typeface="+mn-ea"/>
          <a:cs typeface="+mn-cs"/>
        </a:defRPr>
      </a:lvl5pPr>
      <a:lvl6pPr marL="2331720" indent="-274320" algn="l" defTabSz="914400" rtl="0" eaLnBrk="1" latinLnBrk="0" hangingPunct="1">
        <a:lnSpc>
          <a:spcPct val="90000"/>
        </a:lnSpc>
        <a:spcBef>
          <a:spcPts val="600"/>
        </a:spcBef>
        <a:buSzPct val="110000"/>
        <a:buFont typeface="Arial" pitchFamily="34" charset="0"/>
        <a:buChar char="▪"/>
        <a:defRPr sz="1600" kern="1200">
          <a:solidFill>
            <a:schemeClr val="tx1"/>
          </a:solidFill>
          <a:latin typeface="+mn-lt"/>
          <a:ea typeface="+mn-ea"/>
          <a:cs typeface="+mn-cs"/>
        </a:defRPr>
      </a:lvl6pPr>
      <a:lvl7pPr marL="2743200" indent="-274320" algn="l" defTabSz="914400" rtl="0" eaLnBrk="1" latinLnBrk="0" hangingPunct="1">
        <a:lnSpc>
          <a:spcPct val="90000"/>
        </a:lnSpc>
        <a:spcBef>
          <a:spcPts val="600"/>
        </a:spcBef>
        <a:buSzPct val="110000"/>
        <a:buFont typeface="Arial" pitchFamily="34" charset="0"/>
        <a:buChar char="▪"/>
        <a:defRPr sz="1600" kern="1200">
          <a:solidFill>
            <a:schemeClr val="tx1"/>
          </a:solidFill>
          <a:latin typeface="+mn-lt"/>
          <a:ea typeface="+mn-ea"/>
          <a:cs typeface="+mn-cs"/>
        </a:defRPr>
      </a:lvl7pPr>
      <a:lvl8pPr marL="3154680" indent="-274320" algn="l" defTabSz="914400" rtl="0" eaLnBrk="1" latinLnBrk="0" hangingPunct="1">
        <a:lnSpc>
          <a:spcPct val="90000"/>
        </a:lnSpc>
        <a:spcBef>
          <a:spcPts val="600"/>
        </a:spcBef>
        <a:buSzPct val="110000"/>
        <a:buFont typeface="Arial" pitchFamily="34" charset="0"/>
        <a:buChar char="▪"/>
        <a:defRPr sz="1600" kern="1200">
          <a:solidFill>
            <a:schemeClr val="tx1"/>
          </a:solidFill>
          <a:latin typeface="+mn-lt"/>
          <a:ea typeface="+mn-ea"/>
          <a:cs typeface="+mn-cs"/>
        </a:defRPr>
      </a:lvl8pPr>
      <a:lvl9pPr marL="3566160" indent="-274320" algn="l" defTabSz="914400" rtl="0" eaLnBrk="1" latinLnBrk="0" hangingPunct="1">
        <a:lnSpc>
          <a:spcPct val="90000"/>
        </a:lnSpc>
        <a:spcBef>
          <a:spcPts val="600"/>
        </a:spcBef>
        <a:buSzPct val="110000"/>
        <a:buFont typeface="Arial" pitchFamily="34" charset="0"/>
        <a:buChar char="▪"/>
        <a:defRPr sz="16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5105400"/>
            <a:ext cx="10974230" cy="1066800"/>
          </a:xfrm>
          <a:prstGeom prst="rect">
            <a:avLst/>
          </a:prstGeom>
        </p:spPr>
        <p:txBody>
          <a:bodyPr vert="horz" lIns="91440" tIns="45720" rIns="91440" bIns="45720" rtlCol="0" anchor="b">
            <a:normAutofit/>
          </a:bodyPr>
          <a:lstStyle/>
          <a:p>
            <a:r>
              <a:rPr lang="en-US"/>
              <a:t>Click to edit Master title style</a:t>
            </a:r>
            <a:endParaRPr/>
          </a:p>
        </p:txBody>
      </p:sp>
      <p:sp>
        <p:nvSpPr>
          <p:cNvPr id="3" name="Text Placeholder 2"/>
          <p:cNvSpPr>
            <a:spLocks noGrp="1"/>
          </p:cNvSpPr>
          <p:nvPr>
            <p:ph type="body" idx="1"/>
          </p:nvPr>
        </p:nvSpPr>
        <p:spPr>
          <a:xfrm>
            <a:off x="1294150" y="685801"/>
            <a:ext cx="10289680" cy="4190999"/>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Date Placeholder 3"/>
          <p:cNvSpPr>
            <a:spLocks noGrp="1"/>
          </p:cNvSpPr>
          <p:nvPr>
            <p:ph type="dt" sz="half" idx="2"/>
          </p:nvPr>
        </p:nvSpPr>
        <p:spPr>
          <a:xfrm>
            <a:off x="609600" y="6356352"/>
            <a:ext cx="2844800" cy="365125"/>
          </a:xfrm>
          <a:prstGeom prst="rect">
            <a:avLst/>
          </a:prstGeom>
        </p:spPr>
        <p:txBody>
          <a:bodyPr vert="horz" lIns="91440" tIns="45720" rIns="91440" bIns="45720" rtlCol="0" anchor="ctr"/>
          <a:lstStyle>
            <a:lvl1pPr algn="l">
              <a:defRPr sz="1200">
                <a:solidFill>
                  <a:schemeClr val="tx2">
                    <a:lumMod val="65000"/>
                    <a:lumOff val="35000"/>
                  </a:schemeClr>
                </a:solidFill>
              </a:defRPr>
            </a:lvl1pPr>
          </a:lstStyle>
          <a:p>
            <a:fld id="{81C93FC7-9D1A-468B-98DB-D1E8D74418D9}" type="datetimeFigureOut">
              <a:rPr lang="en-US" smtClean="0"/>
              <a:pPr/>
              <a:t>4/17/2024</a:t>
            </a:fld>
            <a:endParaRPr lang="en-US" dirty="0"/>
          </a:p>
        </p:txBody>
      </p:sp>
      <p:sp>
        <p:nvSpPr>
          <p:cNvPr id="5" name="Footer Placeholder 4"/>
          <p:cNvSpPr>
            <a:spLocks noGrp="1"/>
          </p:cNvSpPr>
          <p:nvPr>
            <p:ph type="ftr" sz="quarter" idx="3"/>
          </p:nvPr>
        </p:nvSpPr>
        <p:spPr>
          <a:xfrm>
            <a:off x="4165601" y="6356352"/>
            <a:ext cx="3860800" cy="365125"/>
          </a:xfrm>
          <a:prstGeom prst="rect">
            <a:avLst/>
          </a:prstGeom>
        </p:spPr>
        <p:txBody>
          <a:bodyPr vert="horz" lIns="91440" tIns="45720" rIns="91440" bIns="45720" rtlCol="0" anchor="ctr"/>
          <a:lstStyle>
            <a:lvl1pPr algn="ctr">
              <a:defRPr sz="1200">
                <a:solidFill>
                  <a:schemeClr val="tx2">
                    <a:lumMod val="65000"/>
                    <a:lumOff val="35000"/>
                  </a:schemeClr>
                </a:solidFill>
              </a:defRPr>
            </a:lvl1pPr>
          </a:lstStyle>
          <a:p>
            <a:r>
              <a:rPr lang="en-US" dirty="0"/>
              <a:t>Add a footer</a:t>
            </a:r>
          </a:p>
        </p:txBody>
      </p:sp>
      <p:sp>
        <p:nvSpPr>
          <p:cNvPr id="6" name="Slide Number Placeholder 5"/>
          <p:cNvSpPr>
            <a:spLocks noGrp="1"/>
          </p:cNvSpPr>
          <p:nvPr>
            <p:ph type="sldNum" sz="quarter" idx="4"/>
          </p:nvPr>
        </p:nvSpPr>
        <p:spPr>
          <a:xfrm>
            <a:off x="8737601" y="6356352"/>
            <a:ext cx="2844800" cy="365125"/>
          </a:xfrm>
          <a:prstGeom prst="rect">
            <a:avLst/>
          </a:prstGeom>
        </p:spPr>
        <p:txBody>
          <a:bodyPr vert="horz" lIns="91440" tIns="45720" rIns="91440" bIns="45720" rtlCol="0" anchor="ctr"/>
          <a:lstStyle>
            <a:lvl1pPr algn="r">
              <a:defRPr sz="1200">
                <a:solidFill>
                  <a:schemeClr val="tx2">
                    <a:lumMod val="65000"/>
                    <a:lumOff val="35000"/>
                  </a:schemeClr>
                </a:solidFill>
              </a:defRPr>
            </a:lvl1pPr>
          </a:lstStyle>
          <a:p>
            <a:fld id="{A3F31473-23EB-4724-8B59-FE6D21D89FA4}" type="slidenum">
              <a:rPr lang="en-US" smtClean="0"/>
              <a:pPr/>
              <a:t>‹#›</a:t>
            </a:fld>
            <a:endParaRPr lang="en-US"/>
          </a:p>
        </p:txBody>
      </p:sp>
    </p:spTree>
    <p:extLst>
      <p:ext uri="{BB962C8B-B14F-4D97-AF65-F5344CB8AC3E}">
        <p14:creationId xmlns:p14="http://schemas.microsoft.com/office/powerpoint/2010/main" val="3425399311"/>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80000"/>
        </a:lnSpc>
        <a:spcBef>
          <a:spcPct val="0"/>
        </a:spcBef>
        <a:buNone/>
        <a:defRPr sz="3600" kern="1200">
          <a:solidFill>
            <a:schemeClr val="accent1"/>
          </a:solidFill>
          <a:latin typeface="+mj-lt"/>
          <a:ea typeface="+mj-ea"/>
          <a:cs typeface="+mj-cs"/>
        </a:defRPr>
      </a:lvl1pPr>
    </p:titleStyle>
    <p:bodyStyle>
      <a:lvl1pPr marL="228600" indent="-228600" algn="l" defTabSz="914400" rtl="0" eaLnBrk="1" latinLnBrk="0" hangingPunct="1">
        <a:lnSpc>
          <a:spcPct val="90000"/>
        </a:lnSpc>
        <a:spcBef>
          <a:spcPts val="1800"/>
        </a:spcBef>
        <a:buClr>
          <a:schemeClr val="tx1"/>
        </a:buClr>
        <a:buSzPct val="80000"/>
        <a:buFont typeface="Arial" pitchFamily="34" charset="0"/>
        <a:buChar char="•"/>
        <a:defRPr sz="2800" kern="1200">
          <a:solidFill>
            <a:schemeClr val="tx1"/>
          </a:solidFill>
          <a:latin typeface="+mn-lt"/>
          <a:ea typeface="+mn-ea"/>
          <a:cs typeface="+mn-cs"/>
        </a:defRPr>
      </a:lvl1pPr>
      <a:lvl2pPr marL="615950" indent="-285750" algn="l" defTabSz="914400" rtl="0" eaLnBrk="1" latinLnBrk="0" hangingPunct="1">
        <a:lnSpc>
          <a:spcPct val="90000"/>
        </a:lnSpc>
        <a:spcBef>
          <a:spcPts val="600"/>
        </a:spcBef>
        <a:buSzPct val="80000"/>
        <a:buFont typeface="Corbel" pitchFamily="34" charset="0"/>
        <a:buChar char="–"/>
        <a:defRPr sz="2400" kern="1200">
          <a:solidFill>
            <a:schemeClr val="tx1"/>
          </a:solidFill>
          <a:latin typeface="+mn-lt"/>
          <a:ea typeface="+mn-ea"/>
          <a:cs typeface="+mn-cs"/>
        </a:defRPr>
      </a:lvl2pPr>
      <a:lvl3pPr marL="996696" indent="-228600" algn="l" defTabSz="914400" rtl="0" eaLnBrk="1" latinLnBrk="0" hangingPunct="1">
        <a:lnSpc>
          <a:spcPct val="90000"/>
        </a:lnSpc>
        <a:spcBef>
          <a:spcPts val="600"/>
        </a:spcBef>
        <a:buClr>
          <a:schemeClr val="tx1"/>
        </a:buClr>
        <a:buSzPct val="80000"/>
        <a:buFont typeface="Arial" pitchFamily="34" charset="0"/>
        <a:buChar char="•"/>
        <a:defRPr sz="2000" kern="1200">
          <a:solidFill>
            <a:schemeClr val="tx1"/>
          </a:solidFill>
          <a:latin typeface="+mn-lt"/>
          <a:ea typeface="+mn-ea"/>
          <a:cs typeface="+mn-cs"/>
        </a:defRPr>
      </a:lvl3pPr>
      <a:lvl4pPr marL="1380744" indent="-283464" algn="l" defTabSz="914400" rtl="0" eaLnBrk="1" latinLnBrk="0" hangingPunct="1">
        <a:lnSpc>
          <a:spcPct val="90000"/>
        </a:lnSpc>
        <a:spcBef>
          <a:spcPts val="600"/>
        </a:spcBef>
        <a:buFont typeface="Corbel" pitchFamily="34" charset="0"/>
        <a:buChar char="–"/>
        <a:defRPr sz="1800" kern="1200">
          <a:solidFill>
            <a:schemeClr val="tx1"/>
          </a:solidFill>
          <a:latin typeface="+mn-lt"/>
          <a:ea typeface="+mn-ea"/>
          <a:cs typeface="+mn-cs"/>
        </a:defRPr>
      </a:lvl4pPr>
      <a:lvl5pPr marL="1764792" indent="-228600" algn="l" defTabSz="914400" rtl="0" eaLnBrk="1" latinLnBrk="0" hangingPunct="1">
        <a:lnSpc>
          <a:spcPct val="90000"/>
        </a:lnSpc>
        <a:spcBef>
          <a:spcPts val="600"/>
        </a:spcBef>
        <a:buClr>
          <a:schemeClr val="tx1"/>
        </a:buClr>
        <a:buSzPct val="80000"/>
        <a:buFont typeface="Arial" pitchFamily="34" charset="0"/>
        <a:buChar char="•"/>
        <a:defRPr sz="1800" kern="1200">
          <a:solidFill>
            <a:schemeClr val="tx1"/>
          </a:solidFill>
          <a:latin typeface="+mn-lt"/>
          <a:ea typeface="+mn-ea"/>
          <a:cs typeface="+mn-cs"/>
        </a:defRPr>
      </a:lvl5pPr>
      <a:lvl6pPr marL="2148840" indent="-283464" algn="l" defTabSz="914400" rtl="0" eaLnBrk="1" latinLnBrk="0" hangingPunct="1">
        <a:lnSpc>
          <a:spcPct val="90000"/>
        </a:lnSpc>
        <a:spcBef>
          <a:spcPts val="600"/>
        </a:spcBef>
        <a:buFont typeface="Corbel" pitchFamily="34" charset="0"/>
        <a:buChar char="–"/>
        <a:defRPr sz="1800" kern="1200" baseline="0">
          <a:solidFill>
            <a:schemeClr val="tx1"/>
          </a:solidFill>
          <a:latin typeface="+mn-lt"/>
          <a:ea typeface="+mn-ea"/>
          <a:cs typeface="+mn-cs"/>
        </a:defRPr>
      </a:lvl6pPr>
      <a:lvl7pPr marL="2532888" indent="-228600" algn="l" defTabSz="914400" rtl="0" eaLnBrk="1" latinLnBrk="0" hangingPunct="1">
        <a:lnSpc>
          <a:spcPct val="90000"/>
        </a:lnSpc>
        <a:spcBef>
          <a:spcPts val="600"/>
        </a:spcBef>
        <a:buSzPct val="80000"/>
        <a:buFont typeface="Arial" pitchFamily="34" charset="0"/>
        <a:buChar char="•"/>
        <a:defRPr sz="1800" kern="1200" baseline="0">
          <a:solidFill>
            <a:schemeClr val="tx1"/>
          </a:solidFill>
          <a:latin typeface="+mn-lt"/>
          <a:ea typeface="+mn-ea"/>
          <a:cs typeface="+mn-cs"/>
        </a:defRPr>
      </a:lvl7pPr>
      <a:lvl8pPr marL="2916936" indent="-283464" algn="l" defTabSz="914400" rtl="0" eaLnBrk="1" latinLnBrk="0" hangingPunct="1">
        <a:lnSpc>
          <a:spcPct val="90000"/>
        </a:lnSpc>
        <a:spcBef>
          <a:spcPts val="600"/>
        </a:spcBef>
        <a:buFont typeface="Corbel" pitchFamily="34" charset="0"/>
        <a:buChar char="–"/>
        <a:defRPr sz="1800" kern="1200" baseline="0">
          <a:solidFill>
            <a:schemeClr val="tx1"/>
          </a:solidFill>
          <a:latin typeface="+mn-lt"/>
          <a:ea typeface="+mn-ea"/>
          <a:cs typeface="+mn-cs"/>
        </a:defRPr>
      </a:lvl8pPr>
      <a:lvl9pPr marL="3300984" indent="-228600" algn="l" defTabSz="914400" rtl="0" eaLnBrk="1" latinLnBrk="0" hangingPunct="1">
        <a:lnSpc>
          <a:spcPct val="90000"/>
        </a:lnSpc>
        <a:spcBef>
          <a:spcPts val="600"/>
        </a:spcBef>
        <a:buSzPct val="80000"/>
        <a:buFont typeface="Arial" pitchFamily="34" charset="0"/>
        <a:buChar char="•"/>
        <a:defRPr sz="18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39">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sky"/>
          <p:cNvSpPr/>
          <p:nvPr/>
        </p:nvSpPr>
        <p:spPr>
          <a:xfrm>
            <a:off x="2552" y="-1"/>
            <a:ext cx="12188952" cy="6858002"/>
          </a:xfrm>
          <a:prstGeom prst="rect">
            <a:avLst/>
          </a:prstGeom>
          <a:gradFill>
            <a:gsLst>
              <a:gs pos="0">
                <a:schemeClr val="accent2">
                  <a:lumMod val="60000"/>
                  <a:lumOff val="40000"/>
                  <a:alpha val="58000"/>
                </a:schemeClr>
              </a:gs>
              <a:gs pos="88000">
                <a:schemeClr val="accent2">
                  <a:lumMod val="20000"/>
                  <a:lumOff val="80000"/>
                  <a:alpha val="6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822960" rtlCol="0" anchor="ctr"/>
          <a:lstStyle/>
          <a:p>
            <a:pPr algn="ctr"/>
            <a:endParaRPr/>
          </a:p>
        </p:txBody>
      </p:sp>
      <p:sp>
        <p:nvSpPr>
          <p:cNvPr id="8" name="water3"/>
          <p:cNvSpPr/>
          <p:nvPr/>
        </p:nvSpPr>
        <p:spPr bwMode="gray">
          <a:xfrm>
            <a:off x="2552" y="6064101"/>
            <a:ext cx="12188952" cy="793899"/>
          </a:xfrm>
          <a:prstGeom prst="rect">
            <a:avLst/>
          </a:prstGeom>
          <a:gradFill>
            <a:gsLst>
              <a:gs pos="833">
                <a:schemeClr val="accent2">
                  <a:lumMod val="60000"/>
                  <a:lumOff val="40000"/>
                  <a:alpha val="38000"/>
                </a:schemeClr>
              </a:gs>
              <a:gs pos="49000">
                <a:schemeClr val="accent2">
                  <a:lumMod val="60000"/>
                  <a:lumOff val="40000"/>
                </a:schemeClr>
              </a:gs>
              <a:gs pos="100000">
                <a:schemeClr val="accent2">
                  <a:lumMod val="20000"/>
                  <a:lumOff val="80000"/>
                  <a:alpha val="89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pic>
        <p:nvPicPr>
          <p:cNvPr id="9" name="water2"/>
          <p:cNvPicPr>
            <a:picLocks noChangeAspect="1"/>
          </p:cNvPicPr>
          <p:nvPr/>
        </p:nvPicPr>
        <p:blipFill rotWithShape="1">
          <a:blip r:embed="rId13" cstate="print">
            <a:extLst>
              <a:ext uri="{28A0092B-C50C-407E-A947-70E740481C1C}">
                <a14:useLocalDpi xmlns:a14="http://schemas.microsoft.com/office/drawing/2010/main" val="0"/>
              </a:ext>
            </a:extLst>
          </a:blip>
          <a:srcRect l="2674" r="9901"/>
          <a:stretch/>
        </p:blipFill>
        <p:spPr bwMode="white">
          <a:xfrm>
            <a:off x="-1425" y="6256181"/>
            <a:ext cx="12188952" cy="463209"/>
          </a:xfrm>
          <a:prstGeom prst="rect">
            <a:avLst/>
          </a:prstGeom>
          <a:noFill/>
          <a:ln>
            <a:noFill/>
          </a:ln>
        </p:spPr>
      </p:pic>
      <p:pic>
        <p:nvPicPr>
          <p:cNvPr id="10" name="water1"/>
          <p:cNvPicPr>
            <a:picLocks noChangeAspect="1"/>
          </p:cNvPicPr>
          <p:nvPr/>
        </p:nvPicPr>
        <p:blipFill rotWithShape="1">
          <a:blip r:embed="rId14" cstate="print">
            <a:duotone>
              <a:schemeClr val="accent2">
                <a:shade val="45000"/>
                <a:satMod val="135000"/>
              </a:schemeClr>
              <a:prstClr val="white"/>
            </a:duotone>
            <a:extLst>
              <a:ext uri="{28A0092B-C50C-407E-A947-70E740481C1C}">
                <a14:useLocalDpi xmlns:a14="http://schemas.microsoft.com/office/drawing/2010/main" val="0"/>
              </a:ext>
            </a:extLst>
          </a:blip>
          <a:srcRect l="6218" r="6356"/>
          <a:stretch/>
        </p:blipFill>
        <p:spPr bwMode="gray">
          <a:xfrm flipH="1">
            <a:off x="-1425" y="5979395"/>
            <a:ext cx="12188952" cy="268288"/>
          </a:xfrm>
          <a:prstGeom prst="rect">
            <a:avLst/>
          </a:prstGeom>
          <a:noFill/>
          <a:ln>
            <a:noFill/>
          </a:ln>
        </p:spPr>
      </p:pic>
      <p:sp>
        <p:nvSpPr>
          <p:cNvPr id="2" name="Title Placeholder 1"/>
          <p:cNvSpPr>
            <a:spLocks noGrp="1"/>
          </p:cNvSpPr>
          <p:nvPr>
            <p:ph type="title"/>
          </p:nvPr>
        </p:nvSpPr>
        <p:spPr>
          <a:xfrm>
            <a:off x="1341120" y="265176"/>
            <a:ext cx="9509759" cy="1088136"/>
          </a:xfrm>
          <a:prstGeom prst="rect">
            <a:avLst/>
          </a:prstGeom>
        </p:spPr>
        <p:txBody>
          <a:bodyPr vert="horz" lIns="91440" tIns="45720" rIns="91440" bIns="45720" rtlCol="0" anchor="b">
            <a:normAutofit/>
          </a:bodyPr>
          <a:lstStyle/>
          <a:p>
            <a:r>
              <a:rPr lang="en-US"/>
              <a:t>Click to edit Master title style</a:t>
            </a:r>
            <a:endParaRPr/>
          </a:p>
        </p:txBody>
      </p:sp>
      <p:sp>
        <p:nvSpPr>
          <p:cNvPr id="3" name="Text Placeholder 2"/>
          <p:cNvSpPr>
            <a:spLocks noGrp="1"/>
          </p:cNvSpPr>
          <p:nvPr>
            <p:ph type="body" idx="1"/>
          </p:nvPr>
        </p:nvSpPr>
        <p:spPr>
          <a:xfrm>
            <a:off x="1341120" y="1572768"/>
            <a:ext cx="9509760" cy="414223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p:cNvSpPr>
            <a:spLocks noGrp="1"/>
          </p:cNvSpPr>
          <p:nvPr>
            <p:ph type="ftr" sz="quarter" idx="3"/>
          </p:nvPr>
        </p:nvSpPr>
        <p:spPr>
          <a:xfrm>
            <a:off x="1341120" y="6601968"/>
            <a:ext cx="7159752" cy="237744"/>
          </a:xfrm>
          <a:prstGeom prst="rect">
            <a:avLst/>
          </a:prstGeom>
        </p:spPr>
        <p:txBody>
          <a:bodyPr vert="horz" lIns="91440" tIns="45720" rIns="91440" bIns="45720" rtlCol="0" anchor="ctr"/>
          <a:lstStyle>
            <a:lvl1pPr algn="l">
              <a:defRPr sz="1100" cap="all" baseline="0">
                <a:solidFill>
                  <a:schemeClr val="tx1"/>
                </a:solidFill>
              </a:defRPr>
            </a:lvl1pPr>
          </a:lstStyle>
          <a:p>
            <a:r>
              <a:rPr lang="en-US"/>
              <a:t>Add a footer</a:t>
            </a:r>
            <a:endParaRPr lang="en-US" dirty="0"/>
          </a:p>
        </p:txBody>
      </p:sp>
      <p:sp>
        <p:nvSpPr>
          <p:cNvPr id="4" name="Date Placeholder 3"/>
          <p:cNvSpPr>
            <a:spLocks noGrp="1"/>
          </p:cNvSpPr>
          <p:nvPr>
            <p:ph type="dt" sz="half" idx="2"/>
          </p:nvPr>
        </p:nvSpPr>
        <p:spPr>
          <a:xfrm>
            <a:off x="8875776" y="6601968"/>
            <a:ext cx="960120" cy="237744"/>
          </a:xfrm>
          <a:prstGeom prst="rect">
            <a:avLst/>
          </a:prstGeom>
        </p:spPr>
        <p:txBody>
          <a:bodyPr vert="horz" lIns="91440" tIns="45720" rIns="91440" bIns="45720" rtlCol="0" anchor="ctr"/>
          <a:lstStyle>
            <a:lvl1pPr algn="l">
              <a:defRPr sz="1100" cap="all" baseline="0">
                <a:solidFill>
                  <a:schemeClr val="tx1"/>
                </a:solidFill>
              </a:defRPr>
            </a:lvl1pPr>
          </a:lstStyle>
          <a:p>
            <a:fld id="{5586B75A-687E-405C-8A0B-8D00578BA2C3}" type="datetime1">
              <a:rPr lang="en-US" smtClean="0"/>
              <a:pPr/>
              <a:t>4/17/2024</a:t>
            </a:fld>
            <a:endParaRPr lang="en-US"/>
          </a:p>
        </p:txBody>
      </p:sp>
      <p:sp>
        <p:nvSpPr>
          <p:cNvPr id="6" name="Slide Number Placeholder 5"/>
          <p:cNvSpPr>
            <a:spLocks noGrp="1"/>
          </p:cNvSpPr>
          <p:nvPr>
            <p:ph type="sldNum" sz="quarter" idx="4"/>
          </p:nvPr>
        </p:nvSpPr>
        <p:spPr>
          <a:xfrm>
            <a:off x="10210800" y="6601968"/>
            <a:ext cx="640080" cy="237744"/>
          </a:xfrm>
          <a:prstGeom prst="rect">
            <a:avLst/>
          </a:prstGeom>
        </p:spPr>
        <p:txBody>
          <a:bodyPr vert="horz" lIns="91440" tIns="45720" rIns="91440" bIns="45720" rtlCol="0" anchor="ctr"/>
          <a:lstStyle>
            <a:lvl1pPr algn="r">
              <a:defRPr sz="1100" cap="all" baseline="0">
                <a:solidFill>
                  <a:schemeClr val="tx1"/>
                </a:solidFill>
              </a:defRPr>
            </a:lvl1pPr>
          </a:lstStyle>
          <a:p>
            <a:fld id="{4FAB73BC-B049-4115-A692-8D63A059BFB8}" type="slidenum">
              <a:rPr lang="en-US" smtClean="0"/>
              <a:pPr/>
              <a:t>‹#›</a:t>
            </a:fld>
            <a:endParaRPr lang="en-US"/>
          </a:p>
        </p:txBody>
      </p:sp>
    </p:spTree>
    <p:extLst>
      <p:ext uri="{BB962C8B-B14F-4D97-AF65-F5344CB8AC3E}">
        <p14:creationId xmlns:p14="http://schemas.microsoft.com/office/powerpoint/2010/main" val="2656039300"/>
      </p:ext>
    </p:extLst>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txStyles>
    <p:titleStyle>
      <a:lvl1pPr algn="l" defTabSz="914400" rtl="0" eaLnBrk="1" latinLnBrk="0" hangingPunct="1">
        <a:lnSpc>
          <a:spcPct val="90000"/>
        </a:lnSpc>
        <a:spcBef>
          <a:spcPct val="0"/>
        </a:spcBef>
        <a:buNone/>
        <a:defRPr sz="3800" kern="1200">
          <a:solidFill>
            <a:schemeClr val="accent2">
              <a:lumMod val="50000"/>
            </a:schemeClr>
          </a:solidFill>
          <a:latin typeface="+mj-lt"/>
          <a:ea typeface="+mj-ea"/>
          <a:cs typeface="+mj-cs"/>
        </a:defRPr>
      </a:lvl1pPr>
    </p:titleStyle>
    <p:bodyStyle>
      <a:lvl1pPr marL="274320" indent="-228600" algn="l" defTabSz="914400" rtl="0" eaLnBrk="1" latinLnBrk="0" hangingPunct="1">
        <a:lnSpc>
          <a:spcPct val="90000"/>
        </a:lnSpc>
        <a:spcBef>
          <a:spcPts val="1800"/>
        </a:spcBef>
        <a:buSzPct val="100000"/>
        <a:buFont typeface="Arial" pitchFamily="34" charset="0"/>
        <a:buChar char="•"/>
        <a:defRPr sz="2000" kern="1200">
          <a:solidFill>
            <a:schemeClr val="accent2">
              <a:lumMod val="50000"/>
            </a:schemeClr>
          </a:solidFill>
          <a:latin typeface="+mn-lt"/>
          <a:ea typeface="+mn-ea"/>
          <a:cs typeface="+mn-cs"/>
        </a:defRPr>
      </a:lvl1pPr>
      <a:lvl2pPr marL="548640" indent="-228600" algn="l" defTabSz="914400" rtl="0" eaLnBrk="1" latinLnBrk="0" hangingPunct="1">
        <a:lnSpc>
          <a:spcPct val="90000"/>
        </a:lnSpc>
        <a:spcBef>
          <a:spcPts val="1000"/>
        </a:spcBef>
        <a:buSzPct val="100000"/>
        <a:buFont typeface="Arial" pitchFamily="34" charset="0"/>
        <a:buChar char="•"/>
        <a:defRPr sz="1800" kern="1200">
          <a:solidFill>
            <a:schemeClr val="accent2">
              <a:lumMod val="50000"/>
            </a:schemeClr>
          </a:solidFill>
          <a:latin typeface="+mn-lt"/>
          <a:ea typeface="+mn-ea"/>
          <a:cs typeface="+mn-cs"/>
        </a:defRPr>
      </a:lvl2pPr>
      <a:lvl3pPr marL="822960" indent="-228600" algn="l" defTabSz="914400" rtl="0" eaLnBrk="1" latinLnBrk="0" hangingPunct="1">
        <a:lnSpc>
          <a:spcPct val="90000"/>
        </a:lnSpc>
        <a:spcBef>
          <a:spcPts val="800"/>
        </a:spcBef>
        <a:buSzPct val="100000"/>
        <a:buFont typeface="Arial" pitchFamily="34" charset="0"/>
        <a:buChar char="•"/>
        <a:defRPr sz="1600" kern="1200">
          <a:solidFill>
            <a:schemeClr val="accent2">
              <a:lumMod val="50000"/>
            </a:schemeClr>
          </a:solidFill>
          <a:latin typeface="+mn-lt"/>
          <a:ea typeface="+mn-ea"/>
          <a:cs typeface="+mn-cs"/>
        </a:defRPr>
      </a:lvl3pPr>
      <a:lvl4pPr marL="1097280" indent="-228600" algn="l" defTabSz="914400" rtl="0" eaLnBrk="1" latinLnBrk="0" hangingPunct="1">
        <a:lnSpc>
          <a:spcPct val="90000"/>
        </a:lnSpc>
        <a:spcBef>
          <a:spcPts val="800"/>
        </a:spcBef>
        <a:buSzPct val="100000"/>
        <a:buFont typeface="Arial" pitchFamily="34" charset="0"/>
        <a:buChar char="•"/>
        <a:defRPr sz="1400" kern="1200">
          <a:solidFill>
            <a:schemeClr val="accent2">
              <a:lumMod val="50000"/>
            </a:schemeClr>
          </a:solidFill>
          <a:latin typeface="+mn-lt"/>
          <a:ea typeface="+mn-ea"/>
          <a:cs typeface="+mn-cs"/>
        </a:defRPr>
      </a:lvl4pPr>
      <a:lvl5pPr marL="1371600" indent="-228600" algn="l" defTabSz="914400" rtl="0" eaLnBrk="1" latinLnBrk="0" hangingPunct="1">
        <a:lnSpc>
          <a:spcPct val="90000"/>
        </a:lnSpc>
        <a:spcBef>
          <a:spcPts val="800"/>
        </a:spcBef>
        <a:buSzPct val="100000"/>
        <a:buFont typeface="Arial" pitchFamily="34" charset="0"/>
        <a:buChar char="•"/>
        <a:defRPr sz="1400" kern="1200">
          <a:solidFill>
            <a:schemeClr val="accent2">
              <a:lumMod val="50000"/>
            </a:schemeClr>
          </a:solidFill>
          <a:latin typeface="+mn-lt"/>
          <a:ea typeface="+mn-ea"/>
          <a:cs typeface="+mn-cs"/>
        </a:defRPr>
      </a:lvl5pPr>
      <a:lvl6pPr marL="1645920" indent="-228600" algn="l" defTabSz="914400" rtl="0" eaLnBrk="1" latinLnBrk="0" hangingPunct="1">
        <a:lnSpc>
          <a:spcPct val="90000"/>
        </a:lnSpc>
        <a:spcBef>
          <a:spcPts val="800"/>
        </a:spcBef>
        <a:buSzPct val="100000"/>
        <a:buFont typeface="Arial" pitchFamily="34" charset="0"/>
        <a:buChar char="•"/>
        <a:defRPr sz="1400" kern="1200">
          <a:solidFill>
            <a:schemeClr val="accent2">
              <a:lumMod val="50000"/>
            </a:schemeClr>
          </a:solidFill>
          <a:latin typeface="+mn-lt"/>
          <a:ea typeface="+mn-ea"/>
          <a:cs typeface="+mn-cs"/>
        </a:defRPr>
      </a:lvl6pPr>
      <a:lvl7pPr marL="1920240" indent="-228600" algn="l" defTabSz="914400" rtl="0" eaLnBrk="1" latinLnBrk="0" hangingPunct="1">
        <a:lnSpc>
          <a:spcPct val="90000"/>
        </a:lnSpc>
        <a:spcBef>
          <a:spcPts val="800"/>
        </a:spcBef>
        <a:buSzPct val="100000"/>
        <a:buFont typeface="Arial" pitchFamily="34" charset="0"/>
        <a:buChar char="•"/>
        <a:defRPr sz="1400" kern="1200">
          <a:solidFill>
            <a:schemeClr val="accent2">
              <a:lumMod val="50000"/>
            </a:schemeClr>
          </a:solidFill>
          <a:latin typeface="+mn-lt"/>
          <a:ea typeface="+mn-ea"/>
          <a:cs typeface="+mn-cs"/>
        </a:defRPr>
      </a:lvl7pPr>
      <a:lvl8pPr marL="2194560" indent="-228600" algn="l" defTabSz="914400" rtl="0" eaLnBrk="1" latinLnBrk="0" hangingPunct="1">
        <a:lnSpc>
          <a:spcPct val="90000"/>
        </a:lnSpc>
        <a:spcBef>
          <a:spcPts val="800"/>
        </a:spcBef>
        <a:buSzPct val="100000"/>
        <a:buFont typeface="Arial" pitchFamily="34" charset="0"/>
        <a:buChar char="•"/>
        <a:defRPr sz="1400" kern="1200">
          <a:solidFill>
            <a:schemeClr val="accent2">
              <a:lumMod val="50000"/>
            </a:schemeClr>
          </a:solidFill>
          <a:latin typeface="+mn-lt"/>
          <a:ea typeface="+mn-ea"/>
          <a:cs typeface="+mn-cs"/>
        </a:defRPr>
      </a:lvl8pPr>
      <a:lvl9pPr marL="2240280" indent="0" algn="l" defTabSz="914400" rtl="0" eaLnBrk="1" latinLnBrk="0" hangingPunct="1">
        <a:lnSpc>
          <a:spcPct val="90000"/>
        </a:lnSpc>
        <a:spcBef>
          <a:spcPts val="800"/>
        </a:spcBef>
        <a:buSzPct val="100000"/>
        <a:buFont typeface="Arial" pitchFamily="34" charset="0"/>
        <a:buNone/>
        <a:defRPr sz="1400" kern="1200">
          <a:solidFill>
            <a:schemeClr val="accent2">
              <a:lumMod val="50000"/>
            </a:schemeClr>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gradFill flip="none" rotWithShape="1">
          <a:gsLst>
            <a:gs pos="10000">
              <a:srgbClr val="06171C"/>
            </a:gs>
            <a:gs pos="100000">
              <a:srgbClr val="134251"/>
            </a:gs>
            <a:gs pos="65000">
              <a:srgbClr val="134251"/>
            </a:gs>
          </a:gsLst>
          <a:lin ang="8100000" scaled="1"/>
          <a:tileRect/>
        </a:gradFill>
        <a:effectLst/>
      </p:bgPr>
    </p:bg>
    <p:spTree>
      <p:nvGrpSpPr>
        <p:cNvPr id="1" name=""/>
        <p:cNvGrpSpPr/>
        <p:nvPr/>
      </p:nvGrpSpPr>
      <p:grpSpPr>
        <a:xfrm>
          <a:off x="0" y="0"/>
          <a:ext cx="0" cy="0"/>
          <a:chOff x="0" y="0"/>
          <a:chExt cx="0" cy="0"/>
        </a:xfrm>
      </p:grpSpPr>
      <p:pic>
        <p:nvPicPr>
          <p:cNvPr id="7" name="Picture 6" descr="Large ocean wave (semitransparent)" title="Ocean Wave"/>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 y="57"/>
            <a:ext cx="12191999" cy="6857887"/>
          </a:xfrm>
          <a:prstGeom prst="rect">
            <a:avLst/>
          </a:prstGeom>
        </p:spPr>
      </p:pic>
      <p:pic>
        <p:nvPicPr>
          <p:cNvPr id="10" name="Picture 9" descr="Large ocean wave"/>
          <p:cNvPicPr>
            <a:picLocks noChangeAspect="1"/>
          </p:cNvPicPr>
          <p:nvPr/>
        </p:nvPicPr>
        <p:blipFill rotWithShape="1">
          <a:blip r:embed="rId14" cstate="print">
            <a:extLst>
              <a:ext uri="{28A0092B-C50C-407E-A947-70E740481C1C}">
                <a14:useLocalDpi xmlns:a14="http://schemas.microsoft.com/office/drawing/2010/main" val="0"/>
              </a:ext>
            </a:extLst>
          </a:blip>
          <a:srcRect/>
          <a:stretch/>
        </p:blipFill>
        <p:spPr>
          <a:xfrm>
            <a:off x="-1" y="0"/>
            <a:ext cx="1235080" cy="6857942"/>
          </a:xfrm>
          <a:prstGeom prst="rect">
            <a:avLst/>
          </a:prstGeom>
        </p:spPr>
      </p:pic>
      <p:sp>
        <p:nvSpPr>
          <p:cNvPr id="9" name="Rectangle 8"/>
          <p:cNvSpPr/>
          <p:nvPr/>
        </p:nvSpPr>
        <p:spPr>
          <a:xfrm>
            <a:off x="1006418" y="0"/>
            <a:ext cx="228661" cy="6858000"/>
          </a:xfrm>
          <a:prstGeom prst="rect">
            <a:avLst/>
          </a:prstGeom>
          <a:solidFill>
            <a:srgbClr val="134251">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1800"/>
          </a:p>
        </p:txBody>
      </p:sp>
      <p:sp>
        <p:nvSpPr>
          <p:cNvPr id="2" name="Title Placeholder 1"/>
          <p:cNvSpPr>
            <a:spLocks noGrp="1"/>
          </p:cNvSpPr>
          <p:nvPr>
            <p:ph type="title"/>
          </p:nvPr>
        </p:nvSpPr>
        <p:spPr>
          <a:xfrm>
            <a:off x="1980128" y="381000"/>
            <a:ext cx="9146383" cy="1219200"/>
          </a:xfrm>
          <a:prstGeom prst="rect">
            <a:avLst/>
          </a:prstGeom>
        </p:spPr>
        <p:txBody>
          <a:bodyPr vert="horz" lIns="91440" tIns="45720" rIns="91440" bIns="45720" rtlCol="0" anchor="b">
            <a:normAutofit/>
          </a:bodyPr>
          <a:lstStyle/>
          <a:p>
            <a:r>
              <a:rPr lang="en-US"/>
              <a:t>Click to edit Master title style</a:t>
            </a:r>
            <a:endParaRPr/>
          </a:p>
        </p:txBody>
      </p:sp>
      <p:sp>
        <p:nvSpPr>
          <p:cNvPr id="3" name="Text Placeholder 2"/>
          <p:cNvSpPr>
            <a:spLocks noGrp="1"/>
          </p:cNvSpPr>
          <p:nvPr>
            <p:ph type="body" idx="1"/>
          </p:nvPr>
        </p:nvSpPr>
        <p:spPr>
          <a:xfrm>
            <a:off x="1980128" y="1828800"/>
            <a:ext cx="9146383" cy="44196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Footer Placeholder 4"/>
          <p:cNvSpPr>
            <a:spLocks noGrp="1"/>
          </p:cNvSpPr>
          <p:nvPr>
            <p:ph type="ftr" sz="quarter" idx="3"/>
          </p:nvPr>
        </p:nvSpPr>
        <p:spPr>
          <a:xfrm>
            <a:off x="1980127" y="6400800"/>
            <a:ext cx="5956385" cy="276228"/>
          </a:xfrm>
          <a:prstGeom prst="rect">
            <a:avLst/>
          </a:prstGeom>
        </p:spPr>
        <p:txBody>
          <a:bodyPr vert="horz" lIns="91440" tIns="45720" rIns="91440" bIns="45720" rtlCol="0" anchor="ctr"/>
          <a:lstStyle>
            <a:lvl1pPr algn="l">
              <a:defRPr sz="1100">
                <a:solidFill>
                  <a:schemeClr val="tx1">
                    <a:tint val="75000"/>
                  </a:schemeClr>
                </a:solidFill>
              </a:defRPr>
            </a:lvl1pPr>
          </a:lstStyle>
          <a:p>
            <a:r>
              <a:rPr lang="en-US"/>
              <a:t>Add a footer</a:t>
            </a:r>
            <a:endParaRPr lang="en-US" dirty="0"/>
          </a:p>
        </p:txBody>
      </p:sp>
      <p:sp>
        <p:nvSpPr>
          <p:cNvPr id="4" name="Date Placeholder 3"/>
          <p:cNvSpPr>
            <a:spLocks noGrp="1"/>
          </p:cNvSpPr>
          <p:nvPr>
            <p:ph type="dt" sz="half" idx="2"/>
          </p:nvPr>
        </p:nvSpPr>
        <p:spPr>
          <a:xfrm>
            <a:off x="8230155" y="6400800"/>
            <a:ext cx="1549062" cy="276228"/>
          </a:xfrm>
          <a:prstGeom prst="rect">
            <a:avLst/>
          </a:prstGeom>
        </p:spPr>
        <p:txBody>
          <a:bodyPr vert="horz" lIns="91440" tIns="45720" rIns="91440" bIns="45720" rtlCol="0" anchor="ctr"/>
          <a:lstStyle>
            <a:lvl1pPr algn="r">
              <a:defRPr sz="1100">
                <a:solidFill>
                  <a:schemeClr val="tx1">
                    <a:tint val="75000"/>
                  </a:schemeClr>
                </a:solidFill>
              </a:defRPr>
            </a:lvl1pPr>
          </a:lstStyle>
          <a:p>
            <a:fld id="{6B85D658-8C58-46F3-AA54-0ED74F8B4CDC}" type="datetime1">
              <a:rPr lang="en-US" smtClean="0"/>
              <a:pPr/>
              <a:t>4/17/2024</a:t>
            </a:fld>
            <a:endParaRPr lang="en-US" dirty="0"/>
          </a:p>
        </p:txBody>
      </p:sp>
      <p:sp>
        <p:nvSpPr>
          <p:cNvPr id="6" name="Slide Number Placeholder 5"/>
          <p:cNvSpPr>
            <a:spLocks noGrp="1"/>
          </p:cNvSpPr>
          <p:nvPr>
            <p:ph type="sldNum" sz="quarter" idx="4"/>
          </p:nvPr>
        </p:nvSpPr>
        <p:spPr>
          <a:xfrm>
            <a:off x="10059431" y="6400800"/>
            <a:ext cx="1067080" cy="276228"/>
          </a:xfrm>
          <a:prstGeom prst="rect">
            <a:avLst/>
          </a:prstGeom>
        </p:spPr>
        <p:txBody>
          <a:bodyPr vert="horz" lIns="91440" tIns="45720" rIns="91440" bIns="45720" rtlCol="0" anchor="ctr"/>
          <a:lstStyle>
            <a:lvl1pPr algn="r">
              <a:defRPr sz="1100">
                <a:solidFill>
                  <a:schemeClr val="tx1">
                    <a:tint val="75000"/>
                  </a:schemeClr>
                </a:solidFill>
              </a:defRPr>
            </a:lvl1pPr>
          </a:lstStyle>
          <a:p>
            <a:fld id="{2A013F82-EE5E-44EE-A61D-E31C6657F26F}" type="slidenum">
              <a:rPr lang="en-US" smtClean="0"/>
              <a:pPr/>
              <a:t>‹#›</a:t>
            </a:fld>
            <a:endParaRPr lang="en-US"/>
          </a:p>
        </p:txBody>
      </p:sp>
    </p:spTree>
    <p:extLst>
      <p:ext uri="{BB962C8B-B14F-4D97-AF65-F5344CB8AC3E}">
        <p14:creationId xmlns:p14="http://schemas.microsoft.com/office/powerpoint/2010/main" val="2460590478"/>
      </p:ext>
    </p:extLst>
  </p:cSld>
  <p:clrMap bg1="dk1" tx1="lt1" bg2="dk2" tx2="lt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txStyles>
    <p:titleStyle>
      <a:lvl1pPr algn="l" defTabSz="914400" rtl="0" eaLnBrk="1" latinLnBrk="0" hangingPunct="1">
        <a:lnSpc>
          <a:spcPct val="90000"/>
        </a:lnSpc>
        <a:spcBef>
          <a:spcPct val="0"/>
        </a:spcBef>
        <a:buNone/>
        <a:defRPr sz="3600" kern="1200">
          <a:solidFill>
            <a:schemeClr val="tx1"/>
          </a:solidFill>
          <a:latin typeface="+mj-lt"/>
          <a:ea typeface="+mj-ea"/>
          <a:cs typeface="+mj-cs"/>
        </a:defRPr>
      </a:lvl1pPr>
    </p:titleStyle>
    <p:bodyStyle>
      <a:lvl1pPr marL="223838" indent="-223838" algn="l" defTabSz="914400" rtl="0" eaLnBrk="1" latinLnBrk="0" hangingPunct="1">
        <a:lnSpc>
          <a:spcPct val="90000"/>
        </a:lnSpc>
        <a:spcBef>
          <a:spcPts val="1800"/>
        </a:spcBef>
        <a:buSzPct val="80000"/>
        <a:buFont typeface="Arial"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600"/>
        </a:spcBef>
        <a:buSzPct val="80000"/>
        <a:buFont typeface="Arial"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600"/>
        </a:spcBef>
        <a:buSzPct val="80000"/>
        <a:buFont typeface="Arial"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600"/>
        </a:spcBef>
        <a:buSzPct val="80000"/>
        <a:buFont typeface="Arial"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600"/>
        </a:spcBef>
        <a:buSzPct val="80000"/>
        <a:buFont typeface="Arial"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600"/>
        </a:spcBef>
        <a:buSzPct val="80000"/>
        <a:buFont typeface="Arial"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600"/>
        </a:spcBef>
        <a:buSzPct val="80000"/>
        <a:buFont typeface="Arial"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600"/>
        </a:spcBef>
        <a:buSzPct val="80000"/>
        <a:buFont typeface="Arial" pitchFamily="34" charset="0"/>
        <a:buChar char="•"/>
        <a:defRPr sz="1600" kern="1200">
          <a:solidFill>
            <a:schemeClr val="tx1"/>
          </a:solidFill>
          <a:latin typeface="+mn-lt"/>
          <a:ea typeface="+mn-ea"/>
          <a:cs typeface="+mn-cs"/>
        </a:defRPr>
      </a:lvl8pPr>
      <a:lvl9pPr marL="3886200" indent="-228600" algn="l" defTabSz="914400" rtl="0" eaLnBrk="1" latinLnBrk="0" hangingPunct="1">
        <a:lnSpc>
          <a:spcPct val="90000"/>
        </a:lnSpc>
        <a:spcBef>
          <a:spcPts val="600"/>
        </a:spcBef>
        <a:buSzPct val="80000"/>
        <a:buFont typeface="Arial" pitchFamily="34" charset="0"/>
        <a:buChar char="•"/>
        <a:defRPr sz="16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39">
          <p15:clr>
            <a:srgbClr val="F26B43"/>
          </p15:clr>
        </p15:guide>
        <p15:guide id="2" orient="horz" pos="2160">
          <p15:clr>
            <a:srgbClr val="F26B43"/>
          </p15:clr>
        </p15:guide>
      </p15:sldGuideLst>
    </p:ext>
  </p:extLst>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4" name="bottom graphic" descr="Bottom border design"/>
          <p:cNvGrpSpPr/>
          <p:nvPr/>
        </p:nvGrpSpPr>
        <p:grpSpPr>
          <a:xfrm>
            <a:off x="1" y="6309360"/>
            <a:ext cx="12193406" cy="548640"/>
            <a:chOff x="0" y="6309360"/>
            <a:chExt cx="12190231" cy="548640"/>
          </a:xfrm>
        </p:grpSpPr>
        <p:sp>
          <p:nvSpPr>
            <p:cNvPr id="7" name="Rectangle 6"/>
            <p:cNvSpPr/>
            <p:nvPr/>
          </p:nvSpPr>
          <p:spPr>
            <a:xfrm>
              <a:off x="0" y="6400800"/>
              <a:ext cx="12188825" cy="457200"/>
            </a:xfrm>
            <a:prstGeom prst="rect">
              <a:avLst/>
            </a:prstGeom>
            <a:solidFill>
              <a:schemeClr val="tx1"/>
            </a:solidFill>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algn="ctr"/>
              <a:endParaRPr sz="1800"/>
            </a:p>
          </p:txBody>
        </p:sp>
        <p:sp>
          <p:nvSpPr>
            <p:cNvPr id="8" name="Rectangle 7"/>
            <p:cNvSpPr/>
            <p:nvPr/>
          </p:nvSpPr>
          <p:spPr>
            <a:xfrm>
              <a:off x="1279" y="6309360"/>
              <a:ext cx="12188952" cy="9721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1800"/>
            </a:p>
          </p:txBody>
        </p:sp>
        <p:sp>
          <p:nvSpPr>
            <p:cNvPr id="9" name="Rectangle 8"/>
            <p:cNvSpPr/>
            <p:nvPr/>
          </p:nvSpPr>
          <p:spPr>
            <a:xfrm>
              <a:off x="1279" y="6379143"/>
              <a:ext cx="12188952" cy="274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1800"/>
            </a:p>
          </p:txBody>
        </p:sp>
      </p:grpSp>
      <p:grpSp>
        <p:nvGrpSpPr>
          <p:cNvPr id="10" name="top graphic" descr="Top border design"/>
          <p:cNvGrpSpPr/>
          <p:nvPr/>
        </p:nvGrpSpPr>
        <p:grpSpPr>
          <a:xfrm>
            <a:off x="1279" y="0"/>
            <a:ext cx="12192127" cy="320040"/>
            <a:chOff x="1279" y="0"/>
            <a:chExt cx="12188952" cy="320040"/>
          </a:xfrm>
        </p:grpSpPr>
        <p:sp>
          <p:nvSpPr>
            <p:cNvPr id="11" name="Rectangle 10"/>
            <p:cNvSpPr/>
            <p:nvPr/>
          </p:nvSpPr>
          <p:spPr>
            <a:xfrm>
              <a:off x="1279" y="0"/>
              <a:ext cx="12188952" cy="17023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1800"/>
            </a:p>
          </p:txBody>
        </p:sp>
        <p:sp>
          <p:nvSpPr>
            <p:cNvPr id="12" name="Rectangle 11"/>
            <p:cNvSpPr/>
            <p:nvPr/>
          </p:nvSpPr>
          <p:spPr>
            <a:xfrm>
              <a:off x="1279" y="170234"/>
              <a:ext cx="12188952" cy="14980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1800"/>
            </a:p>
          </p:txBody>
        </p:sp>
        <p:sp>
          <p:nvSpPr>
            <p:cNvPr id="13" name="Rectangle 12"/>
            <p:cNvSpPr/>
            <p:nvPr/>
          </p:nvSpPr>
          <p:spPr>
            <a:xfrm>
              <a:off x="1279" y="231421"/>
              <a:ext cx="12188952" cy="274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1800"/>
            </a:p>
          </p:txBody>
        </p:sp>
      </p:grpSp>
      <p:sp>
        <p:nvSpPr>
          <p:cNvPr id="2" name="Title Placeholder 1"/>
          <p:cNvSpPr>
            <a:spLocks noGrp="1"/>
          </p:cNvSpPr>
          <p:nvPr>
            <p:ph type="title"/>
          </p:nvPr>
        </p:nvSpPr>
        <p:spPr>
          <a:xfrm>
            <a:off x="1523273" y="609600"/>
            <a:ext cx="9145920" cy="1066800"/>
          </a:xfrm>
          <a:prstGeom prst="rect">
            <a:avLst/>
          </a:prstGeom>
        </p:spPr>
        <p:txBody>
          <a:bodyPr vert="horz" lIns="91440" tIns="45720" rIns="91440" bIns="45720" rtlCol="0" anchor="b">
            <a:normAutofit/>
          </a:bodyPr>
          <a:lstStyle/>
          <a:p>
            <a:r>
              <a:rPr lang="en-US"/>
              <a:t>Click to edit Master title style</a:t>
            </a:r>
            <a:endParaRPr/>
          </a:p>
        </p:txBody>
      </p:sp>
      <p:sp>
        <p:nvSpPr>
          <p:cNvPr id="3" name="Text Placeholder 2"/>
          <p:cNvSpPr>
            <a:spLocks noGrp="1"/>
          </p:cNvSpPr>
          <p:nvPr>
            <p:ph type="body" idx="1"/>
          </p:nvPr>
        </p:nvSpPr>
        <p:spPr>
          <a:xfrm>
            <a:off x="1523273" y="1905000"/>
            <a:ext cx="914592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dirty="0"/>
          </a:p>
        </p:txBody>
      </p:sp>
      <p:sp>
        <p:nvSpPr>
          <p:cNvPr id="5" name="Footer Placeholder 4"/>
          <p:cNvSpPr>
            <a:spLocks noGrp="1"/>
          </p:cNvSpPr>
          <p:nvPr>
            <p:ph type="ftr" sz="quarter" idx="3"/>
          </p:nvPr>
        </p:nvSpPr>
        <p:spPr bwMode="white">
          <a:xfrm>
            <a:off x="1507891" y="6516865"/>
            <a:ext cx="6063724" cy="228600"/>
          </a:xfrm>
          <a:prstGeom prst="rect">
            <a:avLst/>
          </a:prstGeom>
        </p:spPr>
        <p:txBody>
          <a:bodyPr vert="horz" lIns="91440" tIns="45720" rIns="91440" bIns="45720" rtlCol="0" anchor="ctr"/>
          <a:lstStyle>
            <a:lvl1pPr algn="l">
              <a:defRPr sz="1100" cap="all" baseline="0">
                <a:solidFill>
                  <a:schemeClr val="bg1"/>
                </a:solidFill>
              </a:defRPr>
            </a:lvl1pPr>
          </a:lstStyle>
          <a:p>
            <a:r>
              <a:rPr lang="en-US" dirty="0"/>
              <a:t>Add a footer</a:t>
            </a:r>
          </a:p>
        </p:txBody>
      </p:sp>
      <p:sp>
        <p:nvSpPr>
          <p:cNvPr id="4" name="Date Placeholder 3"/>
          <p:cNvSpPr>
            <a:spLocks noGrp="1"/>
          </p:cNvSpPr>
          <p:nvPr>
            <p:ph type="dt" sz="half" idx="2"/>
          </p:nvPr>
        </p:nvSpPr>
        <p:spPr bwMode="white">
          <a:xfrm>
            <a:off x="7996445" y="6516865"/>
            <a:ext cx="1327968" cy="228600"/>
          </a:xfrm>
          <a:prstGeom prst="rect">
            <a:avLst/>
          </a:prstGeom>
        </p:spPr>
        <p:txBody>
          <a:bodyPr vert="horz" lIns="91440" tIns="45720" rIns="91440" bIns="45720" rtlCol="0" anchor="ctr"/>
          <a:lstStyle>
            <a:lvl1pPr algn="r">
              <a:defRPr sz="1100">
                <a:solidFill>
                  <a:schemeClr val="bg1"/>
                </a:solidFill>
              </a:defRPr>
            </a:lvl1pPr>
          </a:lstStyle>
          <a:p>
            <a:fld id="{8E36636D-D922-432D-A958-524484B5923D}" type="datetimeFigureOut">
              <a:rPr lang="en-US" smtClean="0"/>
              <a:pPr/>
              <a:t>4/17/2024</a:t>
            </a:fld>
            <a:endParaRPr lang="en-US"/>
          </a:p>
        </p:txBody>
      </p:sp>
      <p:sp>
        <p:nvSpPr>
          <p:cNvPr id="6" name="Slide Number Placeholder 5"/>
          <p:cNvSpPr>
            <a:spLocks noGrp="1"/>
          </p:cNvSpPr>
          <p:nvPr>
            <p:ph type="sldNum" sz="quarter" idx="4"/>
          </p:nvPr>
        </p:nvSpPr>
        <p:spPr bwMode="white">
          <a:xfrm>
            <a:off x="9732629" y="6516865"/>
            <a:ext cx="936563" cy="228600"/>
          </a:xfrm>
          <a:prstGeom prst="rect">
            <a:avLst/>
          </a:prstGeom>
        </p:spPr>
        <p:txBody>
          <a:bodyPr vert="horz" lIns="91440" tIns="45720" rIns="91440" bIns="45720" rtlCol="0" anchor="ctr"/>
          <a:lstStyle>
            <a:lvl1pPr algn="r">
              <a:defRPr sz="1100">
                <a:solidFill>
                  <a:schemeClr val="bg1"/>
                </a:solidFill>
              </a:defRPr>
            </a:lvl1pPr>
          </a:lstStyle>
          <a:p>
            <a:fld id="{DF28FB93-0A08-4E7D-8E63-9EFA29F1E093}" type="slidenum">
              <a:rPr lang="en-US" smtClean="0"/>
              <a:pPr/>
              <a:t>‹#›</a:t>
            </a:fld>
            <a:endParaRPr lang="en-US"/>
          </a:p>
        </p:txBody>
      </p:sp>
    </p:spTree>
    <p:extLst>
      <p:ext uri="{BB962C8B-B14F-4D97-AF65-F5344CB8AC3E}">
        <p14:creationId xmlns:p14="http://schemas.microsoft.com/office/powerpoint/2010/main" val="2610709213"/>
      </p:ext>
    </p:extLst>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3200" kern="1200">
          <a:solidFill>
            <a:schemeClr val="accent1">
              <a:lumMod val="50000"/>
            </a:schemeClr>
          </a:solidFill>
          <a:latin typeface="+mj-lt"/>
          <a:ea typeface="+mj-ea"/>
          <a:cs typeface="+mj-cs"/>
        </a:defRPr>
      </a:lvl1pPr>
    </p:titleStyle>
    <p:bodyStyle>
      <a:lvl1pPr marL="274320" indent="-274320" algn="l" defTabSz="914400" rtl="0" eaLnBrk="1" latinLnBrk="0" hangingPunct="1">
        <a:lnSpc>
          <a:spcPct val="90000"/>
        </a:lnSpc>
        <a:spcBef>
          <a:spcPts val="1800"/>
        </a:spcBef>
        <a:buClr>
          <a:schemeClr val="tx1"/>
        </a:buClr>
        <a:buSzPct val="100000"/>
        <a:buFont typeface="Arial" pitchFamily="34" charset="0"/>
        <a:buChar char="▪"/>
        <a:defRPr sz="2400" kern="1200">
          <a:solidFill>
            <a:schemeClr val="tx1"/>
          </a:solidFill>
          <a:latin typeface="+mn-lt"/>
          <a:ea typeface="+mn-ea"/>
          <a:cs typeface="+mn-cs"/>
        </a:defRPr>
      </a:lvl1pPr>
      <a:lvl2pPr marL="548640" indent="-228600" algn="l" defTabSz="914400" rtl="0" eaLnBrk="1" latinLnBrk="0" hangingPunct="1">
        <a:lnSpc>
          <a:spcPct val="90000"/>
        </a:lnSpc>
        <a:spcBef>
          <a:spcPts val="1000"/>
        </a:spcBef>
        <a:buClr>
          <a:schemeClr val="tx1"/>
        </a:buClr>
        <a:buSzPct val="100000"/>
        <a:buFont typeface="Arial" pitchFamily="34" charset="0"/>
        <a:buChar char="–"/>
        <a:defRPr sz="2000" kern="1200">
          <a:solidFill>
            <a:schemeClr val="tx1"/>
          </a:solidFill>
          <a:latin typeface="+mn-lt"/>
          <a:ea typeface="+mn-ea"/>
          <a:cs typeface="+mn-cs"/>
        </a:defRPr>
      </a:lvl2pPr>
      <a:lvl3pPr marL="822960" indent="-228600" algn="l" defTabSz="914400" rtl="0" eaLnBrk="1" latinLnBrk="0" hangingPunct="1">
        <a:lnSpc>
          <a:spcPct val="90000"/>
        </a:lnSpc>
        <a:spcBef>
          <a:spcPts val="800"/>
        </a:spcBef>
        <a:buClr>
          <a:schemeClr val="tx1"/>
        </a:buClr>
        <a:buSzPct val="100000"/>
        <a:buFont typeface="Arial" pitchFamily="34" charset="0"/>
        <a:buChar char="▪"/>
        <a:defRPr sz="1800" kern="1200">
          <a:solidFill>
            <a:schemeClr val="tx1"/>
          </a:solidFill>
          <a:latin typeface="+mn-lt"/>
          <a:ea typeface="+mn-ea"/>
          <a:cs typeface="+mn-cs"/>
        </a:defRPr>
      </a:lvl3pPr>
      <a:lvl4pPr marL="1097280" indent="-228600" algn="l" defTabSz="914400" rtl="0" eaLnBrk="1" latinLnBrk="0" hangingPunct="1">
        <a:lnSpc>
          <a:spcPct val="90000"/>
        </a:lnSpc>
        <a:spcBef>
          <a:spcPts val="800"/>
        </a:spcBef>
        <a:buClr>
          <a:schemeClr val="tx1"/>
        </a:buClr>
        <a:buSzPct val="100000"/>
        <a:buFont typeface="Arial" pitchFamily="34" charset="0"/>
        <a:buChar char="–"/>
        <a:defRPr sz="1600" kern="1200">
          <a:solidFill>
            <a:schemeClr val="tx1"/>
          </a:solidFill>
          <a:latin typeface="+mn-lt"/>
          <a:ea typeface="+mn-ea"/>
          <a:cs typeface="+mn-cs"/>
        </a:defRPr>
      </a:lvl4pPr>
      <a:lvl5pPr marL="1325880" indent="-228600" algn="l" defTabSz="914400" rtl="0" eaLnBrk="1" latinLnBrk="0" hangingPunct="1">
        <a:lnSpc>
          <a:spcPct val="90000"/>
        </a:lnSpc>
        <a:spcBef>
          <a:spcPts val="800"/>
        </a:spcBef>
        <a:buClr>
          <a:schemeClr val="tx1"/>
        </a:buClr>
        <a:buSzPct val="100000"/>
        <a:buFont typeface="Arial" pitchFamily="34" charset="0"/>
        <a:buChar char="▪"/>
        <a:defRPr sz="1600" kern="1200">
          <a:solidFill>
            <a:schemeClr val="tx1"/>
          </a:solidFill>
          <a:latin typeface="+mn-lt"/>
          <a:ea typeface="+mn-ea"/>
          <a:cs typeface="+mn-cs"/>
        </a:defRPr>
      </a:lvl5pPr>
      <a:lvl6pPr marL="1554480" indent="-228600" algn="l" defTabSz="914400" rtl="0" eaLnBrk="1" latinLnBrk="0" hangingPunct="1">
        <a:lnSpc>
          <a:spcPct val="90000"/>
        </a:lnSpc>
        <a:spcBef>
          <a:spcPts val="800"/>
        </a:spcBef>
        <a:buClr>
          <a:schemeClr val="tx1"/>
        </a:buClr>
        <a:buSzPct val="100000"/>
        <a:buFont typeface="Arial" pitchFamily="34" charset="0"/>
        <a:buChar char="–"/>
        <a:defRPr sz="1600" kern="1200">
          <a:solidFill>
            <a:schemeClr val="tx1"/>
          </a:solidFill>
          <a:latin typeface="+mn-lt"/>
          <a:ea typeface="+mn-ea"/>
          <a:cs typeface="+mn-cs"/>
        </a:defRPr>
      </a:lvl6pPr>
      <a:lvl7pPr marL="1783080" indent="-228600" algn="l" defTabSz="914400" rtl="0" eaLnBrk="1" latinLnBrk="0" hangingPunct="1">
        <a:lnSpc>
          <a:spcPct val="90000"/>
        </a:lnSpc>
        <a:spcBef>
          <a:spcPts val="800"/>
        </a:spcBef>
        <a:buClr>
          <a:schemeClr val="tx1"/>
        </a:buClr>
        <a:buSzPct val="100000"/>
        <a:buFont typeface="Arial" pitchFamily="34" charset="0"/>
        <a:buChar char="▪"/>
        <a:defRPr sz="1600" kern="1200">
          <a:solidFill>
            <a:schemeClr val="tx1"/>
          </a:solidFill>
          <a:latin typeface="+mn-lt"/>
          <a:ea typeface="+mn-ea"/>
          <a:cs typeface="+mn-cs"/>
        </a:defRPr>
      </a:lvl7pPr>
      <a:lvl8pPr marL="2011680" indent="-228600" algn="l" defTabSz="914400" rtl="0" eaLnBrk="1" latinLnBrk="0" hangingPunct="1">
        <a:lnSpc>
          <a:spcPct val="90000"/>
        </a:lnSpc>
        <a:spcBef>
          <a:spcPts val="800"/>
        </a:spcBef>
        <a:buClr>
          <a:schemeClr val="tx1"/>
        </a:buClr>
        <a:buSzPct val="100000"/>
        <a:buFont typeface="Arial" pitchFamily="34" charset="0"/>
        <a:buChar char="–"/>
        <a:defRPr sz="1600" kern="1200">
          <a:solidFill>
            <a:schemeClr val="tx1"/>
          </a:solidFill>
          <a:latin typeface="+mn-lt"/>
          <a:ea typeface="+mn-ea"/>
          <a:cs typeface="+mn-cs"/>
        </a:defRPr>
      </a:lvl8pPr>
      <a:lvl9pPr marL="2240280" indent="-228600" algn="l" defTabSz="914400" rtl="0" eaLnBrk="1" latinLnBrk="0" hangingPunct="1">
        <a:lnSpc>
          <a:spcPct val="90000"/>
        </a:lnSpc>
        <a:spcBef>
          <a:spcPts val="800"/>
        </a:spcBef>
        <a:buClr>
          <a:schemeClr val="tx1"/>
        </a:buClr>
        <a:buSzPct val="100000"/>
        <a:buFont typeface="Arial" pitchFamily="34" charset="0"/>
        <a:buChar char="▪"/>
        <a:defRPr sz="16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39">
          <p15:clr>
            <a:srgbClr val="F26B43"/>
          </p15:clr>
        </p15:guide>
      </p15:sldGuideLst>
    </p:ext>
  </p:extLst>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gradFill flip="none" rotWithShape="1">
          <a:gsLst>
            <a:gs pos="48000">
              <a:schemeClr val="bg1"/>
            </a:gs>
            <a:gs pos="28000">
              <a:schemeClr val="bg1"/>
            </a:gs>
            <a:gs pos="10000">
              <a:schemeClr val="bg1">
                <a:lumMod val="95000"/>
              </a:schemeClr>
            </a:gs>
            <a:gs pos="100000">
              <a:schemeClr val="bg1">
                <a:lumMod val="85000"/>
              </a:schemeClr>
            </a:gs>
          </a:gsLst>
          <a:path path="circle">
            <a:fillToRect l="100000" b="100000"/>
          </a:path>
          <a:tileRect t="-100000" r="-100000"/>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17931" y="274638"/>
            <a:ext cx="9756141" cy="1325562"/>
          </a:xfrm>
          <a:prstGeom prst="rect">
            <a:avLst/>
          </a:prstGeom>
        </p:spPr>
        <p:txBody>
          <a:bodyPr vert="horz" lIns="91440" tIns="45720" rIns="91440" bIns="45720" rtlCol="0" anchor="b">
            <a:normAutofit/>
          </a:bodyPr>
          <a:lstStyle/>
          <a:p>
            <a:r>
              <a:rPr lang="en-US"/>
              <a:t>Click to edit Master title style</a:t>
            </a:r>
            <a:endParaRPr/>
          </a:p>
        </p:txBody>
      </p:sp>
      <p:sp>
        <p:nvSpPr>
          <p:cNvPr id="3" name="Text Placeholder 2"/>
          <p:cNvSpPr>
            <a:spLocks noGrp="1"/>
          </p:cNvSpPr>
          <p:nvPr>
            <p:ph type="body" idx="1"/>
          </p:nvPr>
        </p:nvSpPr>
        <p:spPr>
          <a:xfrm>
            <a:off x="1217931" y="1828800"/>
            <a:ext cx="9756141" cy="43434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Footer Placeholder 4"/>
          <p:cNvSpPr>
            <a:spLocks noGrp="1"/>
          </p:cNvSpPr>
          <p:nvPr>
            <p:ph type="ftr" sz="quarter" idx="3"/>
          </p:nvPr>
        </p:nvSpPr>
        <p:spPr>
          <a:xfrm>
            <a:off x="1209151" y="6448427"/>
            <a:ext cx="6639905" cy="180974"/>
          </a:xfrm>
          <a:prstGeom prst="rect">
            <a:avLst/>
          </a:prstGeom>
        </p:spPr>
        <p:txBody>
          <a:bodyPr vert="horz" lIns="91440" tIns="45720" rIns="91440" bIns="45720" rtlCol="0" anchor="ctr"/>
          <a:lstStyle>
            <a:lvl1pPr algn="l">
              <a:defRPr sz="1100" cap="all" baseline="0">
                <a:solidFill>
                  <a:schemeClr val="tx1"/>
                </a:solidFill>
              </a:defRPr>
            </a:lvl1pPr>
          </a:lstStyle>
          <a:p>
            <a:r>
              <a:rPr lang="en-US" dirty="0"/>
              <a:t>Add a footer</a:t>
            </a:r>
          </a:p>
        </p:txBody>
      </p:sp>
      <p:sp>
        <p:nvSpPr>
          <p:cNvPr id="4" name="Date Placeholder 3"/>
          <p:cNvSpPr>
            <a:spLocks noGrp="1"/>
          </p:cNvSpPr>
          <p:nvPr>
            <p:ph type="dt" sz="half" idx="2"/>
          </p:nvPr>
        </p:nvSpPr>
        <p:spPr>
          <a:xfrm>
            <a:off x="8153936" y="6448427"/>
            <a:ext cx="1396623" cy="180974"/>
          </a:xfrm>
          <a:prstGeom prst="rect">
            <a:avLst/>
          </a:prstGeom>
        </p:spPr>
        <p:txBody>
          <a:bodyPr vert="horz" lIns="91440" tIns="45720" rIns="91440" bIns="45720" rtlCol="0" anchor="ctr"/>
          <a:lstStyle>
            <a:lvl1pPr algn="r">
              <a:defRPr sz="1100">
                <a:solidFill>
                  <a:schemeClr val="tx1"/>
                </a:solidFill>
              </a:defRPr>
            </a:lvl1pPr>
          </a:lstStyle>
          <a:p>
            <a:fld id="{EDF33987-6305-4E2A-BF18-EF013ECE927B}" type="datetimeFigureOut">
              <a:rPr lang="en-US" smtClean="0"/>
              <a:pPr/>
              <a:t>4/17/2024</a:t>
            </a:fld>
            <a:endParaRPr lang="en-US"/>
          </a:p>
        </p:txBody>
      </p:sp>
      <p:sp>
        <p:nvSpPr>
          <p:cNvPr id="6" name="Slide Number Placeholder 5"/>
          <p:cNvSpPr>
            <a:spLocks noGrp="1"/>
          </p:cNvSpPr>
          <p:nvPr>
            <p:ph type="sldNum" sz="quarter" idx="4"/>
          </p:nvPr>
        </p:nvSpPr>
        <p:spPr>
          <a:xfrm>
            <a:off x="9830772" y="6448427"/>
            <a:ext cx="1143299" cy="180974"/>
          </a:xfrm>
          <a:prstGeom prst="rect">
            <a:avLst/>
          </a:prstGeom>
        </p:spPr>
        <p:txBody>
          <a:bodyPr vert="horz" lIns="91440" tIns="45720" rIns="91440" bIns="45720" rtlCol="0" anchor="ctr"/>
          <a:lstStyle>
            <a:lvl1pPr algn="r">
              <a:defRPr sz="1100">
                <a:solidFill>
                  <a:schemeClr val="tx1"/>
                </a:solidFill>
              </a:defRPr>
            </a:lvl1pPr>
          </a:lstStyle>
          <a:p>
            <a:fld id="{F36C87F6-986D-49E6-AF40-1B3A1EE8064D}" type="slidenum">
              <a:rPr lang="en-US" smtClean="0"/>
              <a:pPr/>
              <a:t>‹#›</a:t>
            </a:fld>
            <a:endParaRPr lang="en-US"/>
          </a:p>
        </p:txBody>
      </p:sp>
    </p:spTree>
    <p:extLst>
      <p:ext uri="{BB962C8B-B14F-4D97-AF65-F5344CB8AC3E}">
        <p14:creationId xmlns:p14="http://schemas.microsoft.com/office/powerpoint/2010/main" val="1210804127"/>
      </p:ext>
    </p:extLst>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000" kern="1200" cap="all" baseline="0">
          <a:solidFill>
            <a:schemeClr val="tx1">
              <a:lumMod val="50000"/>
            </a:schemeClr>
          </a:solidFill>
          <a:latin typeface="+mj-lt"/>
          <a:ea typeface="+mj-ea"/>
          <a:cs typeface="+mj-cs"/>
        </a:defRPr>
      </a:lvl1pPr>
    </p:titleStyle>
    <p:bodyStyle>
      <a:lvl1pPr marL="274320" indent="-228600" algn="l" defTabSz="914400" rtl="0" eaLnBrk="1" latinLnBrk="0" hangingPunct="1">
        <a:lnSpc>
          <a:spcPct val="90000"/>
        </a:lnSpc>
        <a:spcBef>
          <a:spcPts val="1800"/>
        </a:spcBef>
        <a:buClr>
          <a:schemeClr val="tx1"/>
        </a:buClr>
        <a:buSzPct val="80000"/>
        <a:buFont typeface="Arial" pitchFamily="34" charset="0"/>
        <a:buChar char="•"/>
        <a:defRPr sz="2400" kern="1200">
          <a:solidFill>
            <a:schemeClr val="tx1"/>
          </a:solidFill>
          <a:latin typeface="+mn-lt"/>
          <a:ea typeface="+mn-ea"/>
          <a:cs typeface="+mn-cs"/>
        </a:defRPr>
      </a:lvl1pPr>
      <a:lvl2pPr marL="502920" indent="-228600" algn="l" defTabSz="914400" rtl="0" eaLnBrk="1" latinLnBrk="0" hangingPunct="1">
        <a:lnSpc>
          <a:spcPct val="90000"/>
        </a:lnSpc>
        <a:spcBef>
          <a:spcPts val="600"/>
        </a:spcBef>
        <a:buClr>
          <a:schemeClr val="tx1"/>
        </a:buClr>
        <a:buSzPct val="80000"/>
        <a:buFont typeface="Arial" pitchFamily="34" charset="0"/>
        <a:buChar char="•"/>
        <a:defRPr sz="2000" kern="1200">
          <a:solidFill>
            <a:schemeClr val="tx1"/>
          </a:solidFill>
          <a:latin typeface="+mn-lt"/>
          <a:ea typeface="+mn-ea"/>
          <a:cs typeface="+mn-cs"/>
        </a:defRPr>
      </a:lvl2pPr>
      <a:lvl3pPr marL="731520" indent="-228600" algn="l" defTabSz="914400" rtl="0" eaLnBrk="1" latinLnBrk="0" hangingPunct="1">
        <a:lnSpc>
          <a:spcPct val="90000"/>
        </a:lnSpc>
        <a:spcBef>
          <a:spcPts val="600"/>
        </a:spcBef>
        <a:buClr>
          <a:schemeClr val="tx1"/>
        </a:buClr>
        <a:buSzPct val="80000"/>
        <a:buFont typeface="Arial" pitchFamily="34" charset="0"/>
        <a:buChar char="•"/>
        <a:defRPr sz="1800" kern="1200">
          <a:solidFill>
            <a:schemeClr val="tx1"/>
          </a:solidFill>
          <a:latin typeface="+mn-lt"/>
          <a:ea typeface="+mn-ea"/>
          <a:cs typeface="+mn-cs"/>
        </a:defRPr>
      </a:lvl3pPr>
      <a:lvl4pPr marL="960120" indent="-228600" algn="l" defTabSz="914400" rtl="0" eaLnBrk="1" latinLnBrk="0" hangingPunct="1">
        <a:lnSpc>
          <a:spcPct val="90000"/>
        </a:lnSpc>
        <a:spcBef>
          <a:spcPts val="600"/>
        </a:spcBef>
        <a:buClr>
          <a:schemeClr val="tx1"/>
        </a:buClr>
        <a:buSzPct val="80000"/>
        <a:buFont typeface="Arial" pitchFamily="34" charset="0"/>
        <a:buChar char="•"/>
        <a:defRPr sz="1600" kern="1200">
          <a:solidFill>
            <a:schemeClr val="tx1"/>
          </a:solidFill>
          <a:latin typeface="+mn-lt"/>
          <a:ea typeface="+mn-ea"/>
          <a:cs typeface="+mn-cs"/>
        </a:defRPr>
      </a:lvl4pPr>
      <a:lvl5pPr marL="1188720" indent="-228600" algn="l" defTabSz="914400" rtl="0" eaLnBrk="1" latinLnBrk="0" hangingPunct="1">
        <a:lnSpc>
          <a:spcPct val="90000"/>
        </a:lnSpc>
        <a:spcBef>
          <a:spcPts val="600"/>
        </a:spcBef>
        <a:buClr>
          <a:schemeClr val="tx1"/>
        </a:buClr>
        <a:buSzPct val="80000"/>
        <a:buFont typeface="Arial" pitchFamily="34" charset="0"/>
        <a:buChar char="•"/>
        <a:defRPr sz="1600" kern="1200">
          <a:solidFill>
            <a:schemeClr val="tx1"/>
          </a:solidFill>
          <a:latin typeface="+mn-lt"/>
          <a:ea typeface="+mn-ea"/>
          <a:cs typeface="+mn-cs"/>
        </a:defRPr>
      </a:lvl5pPr>
      <a:lvl6pPr marL="1417320" indent="-228600" algn="l" defTabSz="914400" rtl="0" eaLnBrk="1" latinLnBrk="0" hangingPunct="1">
        <a:spcBef>
          <a:spcPts val="600"/>
        </a:spcBef>
        <a:buSzPct val="80000"/>
        <a:buFont typeface="Arial" pitchFamily="34" charset="0"/>
        <a:buChar char="•"/>
        <a:defRPr sz="1600" kern="1200">
          <a:solidFill>
            <a:schemeClr val="tx1"/>
          </a:solidFill>
          <a:latin typeface="+mn-lt"/>
          <a:ea typeface="+mn-ea"/>
          <a:cs typeface="+mn-cs"/>
        </a:defRPr>
      </a:lvl6pPr>
      <a:lvl7pPr marL="1645920" indent="-228600" algn="l" defTabSz="914400" rtl="0" eaLnBrk="1" latinLnBrk="0" hangingPunct="1">
        <a:spcBef>
          <a:spcPts val="600"/>
        </a:spcBef>
        <a:buSzPct val="80000"/>
        <a:buFont typeface="Arial" pitchFamily="34" charset="0"/>
        <a:buChar char="•"/>
        <a:defRPr sz="1600" kern="1200">
          <a:solidFill>
            <a:schemeClr val="tx1"/>
          </a:solidFill>
          <a:latin typeface="+mn-lt"/>
          <a:ea typeface="+mn-ea"/>
          <a:cs typeface="+mn-cs"/>
        </a:defRPr>
      </a:lvl7pPr>
      <a:lvl8pPr marL="1874520" indent="-228600" algn="l" defTabSz="914400" rtl="0" eaLnBrk="1" latinLnBrk="0" hangingPunct="1">
        <a:spcBef>
          <a:spcPts val="600"/>
        </a:spcBef>
        <a:buSzPct val="80000"/>
        <a:buFont typeface="Arial" pitchFamily="34" charset="0"/>
        <a:buChar char="•"/>
        <a:defRPr sz="1600" kern="1200">
          <a:solidFill>
            <a:schemeClr val="tx1"/>
          </a:solidFill>
          <a:latin typeface="+mn-lt"/>
          <a:ea typeface="+mn-ea"/>
          <a:cs typeface="+mn-cs"/>
        </a:defRPr>
      </a:lvl8pPr>
      <a:lvl9pPr marL="2103120" indent="-228600" algn="l" defTabSz="914400" rtl="0" eaLnBrk="1" latinLnBrk="0" hangingPunct="1">
        <a:spcBef>
          <a:spcPts val="600"/>
        </a:spcBef>
        <a:buSzPct val="80000"/>
        <a:buFont typeface="Arial" pitchFamily="34" charset="0"/>
        <a:buChar char="•"/>
        <a:defRPr sz="1600" kern="1200" baseline="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39">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157.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76.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135.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12.xml"/><Relationship Id="rId2" Type="http://schemas.openxmlformats.org/officeDocument/2006/relationships/diagramData" Target="../diagrams/data12.xml"/><Relationship Id="rId1" Type="http://schemas.openxmlformats.org/officeDocument/2006/relationships/slideLayout" Target="../slideLayouts/slideLayout87.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13.xml"/><Relationship Id="rId2" Type="http://schemas.openxmlformats.org/officeDocument/2006/relationships/diagramData" Target="../diagrams/data13.xml"/><Relationship Id="rId1" Type="http://schemas.openxmlformats.org/officeDocument/2006/relationships/slideLayout" Target="../slideLayouts/slideLayout98.xml"/><Relationship Id="rId6" Type="http://schemas.microsoft.com/office/2007/relationships/diagramDrawing" Target="../diagrams/drawing13.xml"/><Relationship Id="rId5" Type="http://schemas.openxmlformats.org/officeDocument/2006/relationships/diagramColors" Target="../diagrams/colors13.xml"/><Relationship Id="rId4" Type="http://schemas.openxmlformats.org/officeDocument/2006/relationships/diagramQuickStyle" Target="../diagrams/quickStyle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65.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30.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43.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109.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54.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144.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8.xml"/><Relationship Id="rId7" Type="http://schemas.openxmlformats.org/officeDocument/2006/relationships/image" Target="../media/image24.png"/><Relationship Id="rId2" Type="http://schemas.openxmlformats.org/officeDocument/2006/relationships/diagramData" Target="../diagrams/data8.xml"/><Relationship Id="rId1" Type="http://schemas.openxmlformats.org/officeDocument/2006/relationships/slideLayout" Target="../slideLayouts/slideLayout121.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Organization Chart SmartArt</a:t>
            </a:r>
            <a:endParaRPr lang="en-US" dirty="0"/>
          </a:p>
        </p:txBody>
      </p:sp>
      <p:graphicFrame>
        <p:nvGraphicFramePr>
          <p:cNvPr id="8" name="Content Placeholder 7" descr="Organization Chart" title="SmartArt"/>
          <p:cNvGraphicFramePr>
            <a:graphicFrameLocks noGrp="1"/>
          </p:cNvGraphicFramePr>
          <p:nvPr>
            <p:ph idx="1"/>
            <p:extLst>
              <p:ext uri="{D42A27DB-BD31-4B8C-83A1-F6EECF244321}">
                <p14:modId xmlns:p14="http://schemas.microsoft.com/office/powerpoint/2010/main" val="3631756449"/>
              </p:ext>
            </p:extLst>
          </p:nvPr>
        </p:nvGraphicFramePr>
        <p:xfrm>
          <a:off x="1484313" y="2667000"/>
          <a:ext cx="10018712" cy="3124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44519261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Two Content Layout with SmartArt</a:t>
            </a:r>
          </a:p>
        </p:txBody>
      </p:sp>
      <p:sp>
        <p:nvSpPr>
          <p:cNvPr id="3" name="Content Placeholder 2"/>
          <p:cNvSpPr>
            <a:spLocks noGrp="1"/>
          </p:cNvSpPr>
          <p:nvPr>
            <p:ph sz="half" idx="1"/>
          </p:nvPr>
        </p:nvSpPr>
        <p:spPr/>
        <p:txBody>
          <a:bodyPr/>
          <a:lstStyle/>
          <a:p>
            <a:r>
              <a:rPr lang="en-US" dirty="0"/>
              <a:t>First bullet point here</a:t>
            </a:r>
          </a:p>
          <a:p>
            <a:r>
              <a:rPr lang="en-US" dirty="0"/>
              <a:t>Second bullet point here</a:t>
            </a:r>
          </a:p>
          <a:p>
            <a:r>
              <a:rPr lang="en-US" dirty="0"/>
              <a:t>Third bullet point here</a:t>
            </a:r>
          </a:p>
        </p:txBody>
      </p:sp>
      <p:graphicFrame>
        <p:nvGraphicFramePr>
          <p:cNvPr id="7" name="Content Placeholder 6" descr="Segmented process showing 3 tasks arranged one below the other with downward pointing arrows to indicate progression from first task to second task and second task to third task. Placeholder text for task description   present under each group."/>
          <p:cNvGraphicFramePr>
            <a:graphicFrameLocks noGrp="1"/>
          </p:cNvGraphicFramePr>
          <p:nvPr>
            <p:ph sz="half" idx="2"/>
          </p:nvPr>
        </p:nvGraphicFramePr>
        <p:xfrm>
          <a:off x="6324600" y="1825625"/>
          <a:ext cx="4800600" cy="457517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9488263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t>Two Content Layout with SmartArt</a:t>
            </a:r>
          </a:p>
        </p:txBody>
      </p:sp>
      <p:sp>
        <p:nvSpPr>
          <p:cNvPr id="4" name="Content Placeholder 3"/>
          <p:cNvSpPr>
            <a:spLocks noGrp="1"/>
          </p:cNvSpPr>
          <p:nvPr>
            <p:ph sz="half" idx="1"/>
          </p:nvPr>
        </p:nvSpPr>
        <p:spPr/>
        <p:txBody>
          <a:bodyPr/>
          <a:lstStyle/>
          <a:p>
            <a:r>
              <a:rPr lang="en-US" dirty="0"/>
              <a:t>First bullet point here</a:t>
            </a:r>
          </a:p>
          <a:p>
            <a:r>
              <a:rPr lang="en-US" dirty="0"/>
              <a:t>Second bullet point here</a:t>
            </a:r>
          </a:p>
          <a:p>
            <a:r>
              <a:rPr lang="en-US" dirty="0"/>
              <a:t>Third bullet point here</a:t>
            </a:r>
          </a:p>
        </p:txBody>
      </p:sp>
      <p:graphicFrame>
        <p:nvGraphicFramePr>
          <p:cNvPr id="8" name="Content Placeholder 7" descr="Radial Venn diagram showing overlapping relationships between Group B and Group C to Group A in a cycle"/>
          <p:cNvGraphicFramePr>
            <a:graphicFrameLocks noGrp="1"/>
          </p:cNvGraphicFramePr>
          <p:nvPr>
            <p:ph sz="half" idx="2"/>
          </p:nvPr>
        </p:nvGraphicFramePr>
        <p:xfrm>
          <a:off x="6705601" y="1828800"/>
          <a:ext cx="4419600" cy="4419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9021576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Two Content Layout with SmartArt</a:t>
            </a:r>
          </a:p>
        </p:txBody>
      </p:sp>
      <p:sp>
        <p:nvSpPr>
          <p:cNvPr id="5" name="Content Placeholder 3"/>
          <p:cNvSpPr>
            <a:spLocks noGrp="1"/>
          </p:cNvSpPr>
          <p:nvPr>
            <p:ph sz="half" idx="1"/>
          </p:nvPr>
        </p:nvSpPr>
        <p:spPr/>
        <p:txBody>
          <a:bodyPr/>
          <a:lstStyle/>
          <a:p>
            <a:r>
              <a:rPr lang="en-US" dirty="0"/>
              <a:t>First bullet point here</a:t>
            </a:r>
          </a:p>
          <a:p>
            <a:r>
              <a:rPr lang="en-US" dirty="0"/>
              <a:t>Second bullet point here</a:t>
            </a:r>
          </a:p>
          <a:p>
            <a:r>
              <a:rPr lang="en-US" dirty="0"/>
              <a:t>Third bullet point here</a:t>
            </a:r>
          </a:p>
        </p:txBody>
      </p:sp>
      <p:graphicFrame>
        <p:nvGraphicFramePr>
          <p:cNvPr id="6" name="Content Placeholder 2" descr="Segmented process showing 4 steps arranged one below the other and three downward pointing arrows are used to indicate progression from first step to second step and second step to third step and third step to fourth step"/>
          <p:cNvGraphicFramePr>
            <a:graphicFrameLocks noGrp="1"/>
          </p:cNvGraphicFramePr>
          <p:nvPr>
            <p:ph sz="half" idx="2"/>
          </p:nvPr>
        </p:nvGraphicFramePr>
        <p:xfrm>
          <a:off x="6324600" y="1825625"/>
          <a:ext cx="50292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4260220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Two Content Layout with SmartArt</a:t>
            </a:r>
          </a:p>
        </p:txBody>
      </p:sp>
      <p:graphicFrame>
        <p:nvGraphicFramePr>
          <p:cNvPr id="4" name="Content Placeholder 3" descr="Gear showing 3 groups"/>
          <p:cNvGraphicFramePr>
            <a:graphicFrameLocks noGrp="1"/>
          </p:cNvGraphicFramePr>
          <p:nvPr>
            <p:ph sz="half" idx="2"/>
          </p:nvPr>
        </p:nvGraphicFramePr>
        <p:xfrm>
          <a:off x="6232527" y="1905000"/>
          <a:ext cx="4435475" cy="4089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Content Placeholder 4"/>
          <p:cNvSpPr>
            <a:spLocks noGrp="1"/>
          </p:cNvSpPr>
          <p:nvPr>
            <p:ph sz="half" idx="1"/>
          </p:nvPr>
        </p:nvSpPr>
        <p:spPr/>
        <p:txBody>
          <a:bodyPr/>
          <a:lstStyle/>
          <a:p>
            <a:r>
              <a:rPr lang="en-US" dirty="0"/>
              <a:t>First bullet point here</a:t>
            </a:r>
          </a:p>
          <a:p>
            <a:r>
              <a:rPr lang="en-US" dirty="0"/>
              <a:t>Second bullet point here</a:t>
            </a:r>
          </a:p>
          <a:p>
            <a:r>
              <a:rPr lang="en-US" dirty="0"/>
              <a:t>Third bullet point here</a:t>
            </a:r>
          </a:p>
        </p:txBody>
      </p:sp>
    </p:spTree>
    <p:extLst>
      <p:ext uri="{BB962C8B-B14F-4D97-AF65-F5344CB8AC3E}">
        <p14:creationId xmlns:p14="http://schemas.microsoft.com/office/powerpoint/2010/main" val="40738304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Two Content Layout </a:t>
            </a:r>
            <a:br>
              <a:rPr lang="en-US" dirty="0"/>
            </a:br>
            <a:r>
              <a:rPr lang="en-US" dirty="0"/>
              <a:t>with SmartArt</a:t>
            </a:r>
          </a:p>
        </p:txBody>
      </p:sp>
      <p:sp>
        <p:nvSpPr>
          <p:cNvPr id="3" name="Content Placeholder 2"/>
          <p:cNvSpPr>
            <a:spLocks noGrp="1"/>
          </p:cNvSpPr>
          <p:nvPr>
            <p:ph sz="half" idx="1"/>
          </p:nvPr>
        </p:nvSpPr>
        <p:spPr/>
        <p:txBody>
          <a:bodyPr/>
          <a:lstStyle/>
          <a:p>
            <a:r>
              <a:rPr lang="en-US" dirty="0"/>
              <a:t>First bullet point here</a:t>
            </a:r>
          </a:p>
          <a:p>
            <a:r>
              <a:rPr lang="en-US" dirty="0"/>
              <a:t>Second bullet point here</a:t>
            </a:r>
          </a:p>
          <a:p>
            <a:r>
              <a:rPr lang="en-US" dirty="0"/>
              <a:t>Third bullet point here</a:t>
            </a:r>
          </a:p>
        </p:txBody>
      </p:sp>
      <p:graphicFrame>
        <p:nvGraphicFramePr>
          <p:cNvPr id="5" name="Content Placeholder 4" descr="Step down process diagram showing sequence of 3 steps in descending order with tasks"/>
          <p:cNvGraphicFramePr>
            <a:graphicFrameLocks noGrp="1"/>
          </p:cNvGraphicFramePr>
          <p:nvPr>
            <p:ph sz="half" idx="2"/>
          </p:nvPr>
        </p:nvGraphicFramePr>
        <p:xfrm>
          <a:off x="6264277" y="1828800"/>
          <a:ext cx="4708525" cy="4343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4178368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4" name="Title 3"/>
          <p:cNvSpPr>
            <a:spLocks noGrp="1"/>
          </p:cNvSpPr>
          <p:nvPr>
            <p:ph type="ctrTitle"/>
          </p:nvPr>
        </p:nvSpPr>
        <p:spPr>
          <a:xfrm>
            <a:off x="2359630" y="447984"/>
            <a:ext cx="7472740" cy="602377"/>
          </a:xfrm>
        </p:spPr>
        <p:txBody>
          <a:bodyPr>
            <a:normAutofit fontScale="90000"/>
          </a:bodyPr>
          <a:lstStyle/>
          <a:p>
            <a:r>
              <a:rPr lang="en-US" dirty="0"/>
              <a:t>BASIC CHEVRON PROCESS SMARTART</a:t>
            </a:r>
          </a:p>
        </p:txBody>
      </p:sp>
      <p:sp>
        <p:nvSpPr>
          <p:cNvPr id="15" name="Text Placeholder 14">
            <a:extLst>
              <a:ext uri="{FF2B5EF4-FFF2-40B4-BE49-F238E27FC236}">
                <a16:creationId xmlns:a16="http://schemas.microsoft.com/office/drawing/2014/main" id="{2358AEDD-B1F5-4E23-B794-EAE4E09318C3}"/>
              </a:ext>
            </a:extLst>
          </p:cNvPr>
          <p:cNvSpPr>
            <a:spLocks noGrp="1"/>
          </p:cNvSpPr>
          <p:nvPr>
            <p:ph type="body" sz="quarter" idx="13"/>
          </p:nvPr>
        </p:nvSpPr>
        <p:spPr>
          <a:xfrm>
            <a:off x="409252" y="2014036"/>
            <a:ext cx="2541588" cy="492857"/>
          </a:xfrm>
        </p:spPr>
        <p:txBody>
          <a:bodyPr lIns="0" tIns="0" rIns="0" bIns="0">
            <a:normAutofit/>
          </a:bodyPr>
          <a:lstStyle/>
          <a:p>
            <a:r>
              <a:rPr lang="en-US" sz="1200" dirty="0" err="1">
                <a:solidFill>
                  <a:schemeClr val="tx1"/>
                </a:solidFill>
              </a:rPr>
              <a:t>Consectetur</a:t>
            </a:r>
            <a:r>
              <a:rPr lang="en-US" sz="1200" dirty="0">
                <a:solidFill>
                  <a:schemeClr val="tx1"/>
                </a:solidFill>
              </a:rPr>
              <a:t> </a:t>
            </a:r>
            <a:r>
              <a:rPr lang="en-US" sz="1200" dirty="0" err="1">
                <a:solidFill>
                  <a:schemeClr val="tx1"/>
                </a:solidFill>
              </a:rPr>
              <a:t>adipiscing</a:t>
            </a:r>
            <a:r>
              <a:rPr lang="en-US" sz="1200" dirty="0">
                <a:solidFill>
                  <a:schemeClr val="tx1"/>
                </a:solidFill>
              </a:rPr>
              <a:t> </a:t>
            </a:r>
            <a:r>
              <a:rPr lang="en-US" sz="1200" dirty="0" err="1">
                <a:solidFill>
                  <a:schemeClr val="tx1"/>
                </a:solidFill>
              </a:rPr>
              <a:t>elit</a:t>
            </a:r>
            <a:r>
              <a:rPr lang="en-US" sz="1200" dirty="0">
                <a:solidFill>
                  <a:schemeClr val="tx1"/>
                </a:solidFill>
              </a:rPr>
              <a:t>, </a:t>
            </a:r>
            <a:r>
              <a:rPr lang="en-US" sz="1200" dirty="0" err="1">
                <a:solidFill>
                  <a:schemeClr val="tx1"/>
                </a:solidFill>
              </a:rPr>
              <a:t>sed</a:t>
            </a:r>
            <a:r>
              <a:rPr lang="en-US" sz="1200" dirty="0">
                <a:solidFill>
                  <a:schemeClr val="tx1"/>
                </a:solidFill>
              </a:rPr>
              <a:t> do </a:t>
            </a:r>
            <a:r>
              <a:rPr lang="en-US" sz="1200" dirty="0" err="1">
                <a:solidFill>
                  <a:schemeClr val="tx1"/>
                </a:solidFill>
              </a:rPr>
              <a:t>eiusmod</a:t>
            </a:r>
            <a:r>
              <a:rPr lang="en-US" sz="1200" dirty="0">
                <a:solidFill>
                  <a:schemeClr val="tx1"/>
                </a:solidFill>
              </a:rPr>
              <a:t> </a:t>
            </a:r>
            <a:r>
              <a:rPr lang="en-US" sz="1200" dirty="0" err="1">
                <a:solidFill>
                  <a:schemeClr val="tx1"/>
                </a:solidFill>
              </a:rPr>
              <a:t>tempor</a:t>
            </a:r>
            <a:r>
              <a:rPr lang="en-US" sz="1200" dirty="0">
                <a:solidFill>
                  <a:schemeClr val="tx1"/>
                </a:solidFill>
              </a:rPr>
              <a:t> </a:t>
            </a:r>
            <a:r>
              <a:rPr lang="en-US" sz="1200" dirty="0" err="1">
                <a:solidFill>
                  <a:schemeClr val="tx1"/>
                </a:solidFill>
              </a:rPr>
              <a:t>incididunt</a:t>
            </a:r>
            <a:r>
              <a:rPr lang="en-US" sz="1200" dirty="0">
                <a:solidFill>
                  <a:schemeClr val="tx1"/>
                </a:solidFill>
              </a:rPr>
              <a:t> </a:t>
            </a:r>
            <a:r>
              <a:rPr lang="en-US" sz="1200" dirty="0" err="1">
                <a:solidFill>
                  <a:schemeClr val="tx1"/>
                </a:solidFill>
              </a:rPr>
              <a:t>ut</a:t>
            </a:r>
            <a:r>
              <a:rPr lang="en-US" sz="1200" dirty="0">
                <a:solidFill>
                  <a:schemeClr val="tx1"/>
                </a:solidFill>
              </a:rPr>
              <a:t> </a:t>
            </a:r>
            <a:r>
              <a:rPr lang="en-US" sz="1200" dirty="0" err="1">
                <a:solidFill>
                  <a:schemeClr val="tx1"/>
                </a:solidFill>
              </a:rPr>
              <a:t>labore</a:t>
            </a:r>
            <a:endParaRPr lang="en-US" sz="1200" dirty="0">
              <a:solidFill>
                <a:schemeClr val="tx1"/>
              </a:solidFill>
            </a:endParaRPr>
          </a:p>
        </p:txBody>
      </p:sp>
      <p:sp>
        <p:nvSpPr>
          <p:cNvPr id="16" name="Text Placeholder 15">
            <a:extLst>
              <a:ext uri="{FF2B5EF4-FFF2-40B4-BE49-F238E27FC236}">
                <a16:creationId xmlns:a16="http://schemas.microsoft.com/office/drawing/2014/main" id="{D1B59CDD-1222-4462-9487-54C9581D4F27}"/>
              </a:ext>
            </a:extLst>
          </p:cNvPr>
          <p:cNvSpPr>
            <a:spLocks noGrp="1"/>
          </p:cNvSpPr>
          <p:nvPr>
            <p:ph type="body" sz="quarter" idx="14"/>
          </p:nvPr>
        </p:nvSpPr>
        <p:spPr/>
        <p:txBody>
          <a:bodyPr lIns="0" rIns="0">
            <a:normAutofit fontScale="55000" lnSpcReduction="20000"/>
          </a:bodyPr>
          <a:lstStyle/>
          <a:p>
            <a:r>
              <a:rPr lang="en-US" dirty="0"/>
              <a:t>Event Title</a:t>
            </a:r>
          </a:p>
        </p:txBody>
      </p:sp>
      <p:sp>
        <p:nvSpPr>
          <p:cNvPr id="17" name="Text Placeholder 16">
            <a:extLst>
              <a:ext uri="{FF2B5EF4-FFF2-40B4-BE49-F238E27FC236}">
                <a16:creationId xmlns:a16="http://schemas.microsoft.com/office/drawing/2014/main" id="{492FA010-F8EF-4898-BE8A-7D6F05BA734E}"/>
              </a:ext>
            </a:extLst>
          </p:cNvPr>
          <p:cNvSpPr>
            <a:spLocks noGrp="1"/>
          </p:cNvSpPr>
          <p:nvPr>
            <p:ph type="body" sz="quarter" idx="15"/>
          </p:nvPr>
        </p:nvSpPr>
        <p:spPr>
          <a:xfrm>
            <a:off x="2481409" y="4831272"/>
            <a:ext cx="2541588" cy="492857"/>
          </a:xfrm>
        </p:spPr>
        <p:txBody>
          <a:bodyPr lIns="0" tIns="0" rIns="0" bIns="0">
            <a:normAutofit/>
          </a:bodyPr>
          <a:lstStyle/>
          <a:p>
            <a:r>
              <a:rPr lang="en-US" sz="1200" dirty="0" err="1">
                <a:solidFill>
                  <a:schemeClr val="tx1"/>
                </a:solidFill>
              </a:rPr>
              <a:t>Consectetur</a:t>
            </a:r>
            <a:r>
              <a:rPr lang="en-US" sz="1200" dirty="0">
                <a:solidFill>
                  <a:schemeClr val="tx1"/>
                </a:solidFill>
              </a:rPr>
              <a:t> </a:t>
            </a:r>
            <a:r>
              <a:rPr lang="en-US" sz="1200" dirty="0" err="1">
                <a:solidFill>
                  <a:schemeClr val="tx1"/>
                </a:solidFill>
              </a:rPr>
              <a:t>adipiscing</a:t>
            </a:r>
            <a:r>
              <a:rPr lang="en-US" sz="1200" dirty="0">
                <a:solidFill>
                  <a:schemeClr val="tx1"/>
                </a:solidFill>
              </a:rPr>
              <a:t> </a:t>
            </a:r>
            <a:r>
              <a:rPr lang="en-US" sz="1200" dirty="0" err="1">
                <a:solidFill>
                  <a:schemeClr val="tx1"/>
                </a:solidFill>
              </a:rPr>
              <a:t>elit</a:t>
            </a:r>
            <a:r>
              <a:rPr lang="en-US" sz="1200" dirty="0">
                <a:solidFill>
                  <a:schemeClr val="tx1"/>
                </a:solidFill>
              </a:rPr>
              <a:t>, </a:t>
            </a:r>
            <a:r>
              <a:rPr lang="en-US" sz="1200" dirty="0" err="1">
                <a:solidFill>
                  <a:schemeClr val="tx1"/>
                </a:solidFill>
              </a:rPr>
              <a:t>sed</a:t>
            </a:r>
            <a:r>
              <a:rPr lang="en-US" sz="1200" dirty="0">
                <a:solidFill>
                  <a:schemeClr val="tx1"/>
                </a:solidFill>
              </a:rPr>
              <a:t> do </a:t>
            </a:r>
            <a:r>
              <a:rPr lang="en-US" sz="1200" dirty="0" err="1">
                <a:solidFill>
                  <a:schemeClr val="tx1"/>
                </a:solidFill>
              </a:rPr>
              <a:t>eiusmod</a:t>
            </a:r>
            <a:r>
              <a:rPr lang="en-US" sz="1200" dirty="0">
                <a:solidFill>
                  <a:schemeClr val="tx1"/>
                </a:solidFill>
              </a:rPr>
              <a:t> </a:t>
            </a:r>
            <a:r>
              <a:rPr lang="en-US" sz="1200" dirty="0" err="1">
                <a:solidFill>
                  <a:schemeClr val="tx1"/>
                </a:solidFill>
              </a:rPr>
              <a:t>tempor</a:t>
            </a:r>
            <a:r>
              <a:rPr lang="en-US" sz="1200" dirty="0">
                <a:solidFill>
                  <a:schemeClr val="tx1"/>
                </a:solidFill>
              </a:rPr>
              <a:t> </a:t>
            </a:r>
            <a:r>
              <a:rPr lang="en-US" sz="1200" dirty="0" err="1">
                <a:solidFill>
                  <a:schemeClr val="tx1"/>
                </a:solidFill>
              </a:rPr>
              <a:t>incididunt</a:t>
            </a:r>
            <a:r>
              <a:rPr lang="en-US" sz="1200" dirty="0">
                <a:solidFill>
                  <a:schemeClr val="tx1"/>
                </a:solidFill>
              </a:rPr>
              <a:t> </a:t>
            </a:r>
            <a:r>
              <a:rPr lang="en-US" sz="1200" dirty="0" err="1">
                <a:solidFill>
                  <a:schemeClr val="tx1"/>
                </a:solidFill>
              </a:rPr>
              <a:t>ut</a:t>
            </a:r>
            <a:r>
              <a:rPr lang="en-US" sz="1200" dirty="0">
                <a:solidFill>
                  <a:schemeClr val="tx1"/>
                </a:solidFill>
              </a:rPr>
              <a:t> </a:t>
            </a:r>
            <a:r>
              <a:rPr lang="en-US" sz="1200" dirty="0" err="1">
                <a:solidFill>
                  <a:schemeClr val="tx1"/>
                </a:solidFill>
              </a:rPr>
              <a:t>labore</a:t>
            </a:r>
            <a:endParaRPr lang="en-US" sz="1200" dirty="0">
              <a:solidFill>
                <a:schemeClr val="tx1"/>
              </a:solidFill>
            </a:endParaRPr>
          </a:p>
        </p:txBody>
      </p:sp>
      <p:sp>
        <p:nvSpPr>
          <p:cNvPr id="18" name="Text Placeholder 17">
            <a:extLst>
              <a:ext uri="{FF2B5EF4-FFF2-40B4-BE49-F238E27FC236}">
                <a16:creationId xmlns:a16="http://schemas.microsoft.com/office/drawing/2014/main" id="{AE5A8948-3B90-4240-B7A1-A97CE5FE9AD3}"/>
              </a:ext>
            </a:extLst>
          </p:cNvPr>
          <p:cNvSpPr>
            <a:spLocks noGrp="1"/>
          </p:cNvSpPr>
          <p:nvPr>
            <p:ph type="body" sz="quarter" idx="16"/>
          </p:nvPr>
        </p:nvSpPr>
        <p:spPr/>
        <p:txBody>
          <a:bodyPr lIns="0" rIns="0">
            <a:normAutofit fontScale="55000" lnSpcReduction="20000"/>
          </a:bodyPr>
          <a:lstStyle/>
          <a:p>
            <a:r>
              <a:rPr lang="en-US" dirty="0">
                <a:solidFill>
                  <a:schemeClr val="tx1"/>
                </a:solidFill>
              </a:rPr>
              <a:t>Event Title</a:t>
            </a:r>
          </a:p>
          <a:p>
            <a:endParaRPr lang="en-US" dirty="0">
              <a:solidFill>
                <a:schemeClr val="tx1"/>
              </a:solidFill>
            </a:endParaRPr>
          </a:p>
        </p:txBody>
      </p:sp>
      <p:sp>
        <p:nvSpPr>
          <p:cNvPr id="19" name="Text Placeholder 18">
            <a:extLst>
              <a:ext uri="{FF2B5EF4-FFF2-40B4-BE49-F238E27FC236}">
                <a16:creationId xmlns:a16="http://schemas.microsoft.com/office/drawing/2014/main" id="{340759DA-93C2-4C39-A62A-596D44B8CD8E}"/>
              </a:ext>
            </a:extLst>
          </p:cNvPr>
          <p:cNvSpPr>
            <a:spLocks noGrp="1"/>
          </p:cNvSpPr>
          <p:nvPr>
            <p:ph type="body" sz="quarter" idx="17"/>
          </p:nvPr>
        </p:nvSpPr>
        <p:spPr>
          <a:xfrm>
            <a:off x="4886849" y="2014036"/>
            <a:ext cx="2541588" cy="492857"/>
          </a:xfrm>
        </p:spPr>
        <p:txBody>
          <a:bodyPr lIns="0" tIns="0" rIns="0" bIns="0">
            <a:normAutofit/>
          </a:bodyPr>
          <a:lstStyle/>
          <a:p>
            <a:r>
              <a:rPr lang="en-US" sz="1200" dirty="0" err="1">
                <a:solidFill>
                  <a:schemeClr val="tx1"/>
                </a:solidFill>
              </a:rPr>
              <a:t>Consectetur</a:t>
            </a:r>
            <a:r>
              <a:rPr lang="en-US" sz="1200" dirty="0">
                <a:solidFill>
                  <a:schemeClr val="tx1"/>
                </a:solidFill>
              </a:rPr>
              <a:t> </a:t>
            </a:r>
            <a:r>
              <a:rPr lang="en-US" sz="1200" dirty="0" err="1">
                <a:solidFill>
                  <a:schemeClr val="tx1"/>
                </a:solidFill>
              </a:rPr>
              <a:t>adipiscing</a:t>
            </a:r>
            <a:r>
              <a:rPr lang="en-US" sz="1200" dirty="0">
                <a:solidFill>
                  <a:schemeClr val="tx1"/>
                </a:solidFill>
              </a:rPr>
              <a:t> </a:t>
            </a:r>
            <a:r>
              <a:rPr lang="en-US" sz="1200" dirty="0" err="1">
                <a:solidFill>
                  <a:schemeClr val="tx1"/>
                </a:solidFill>
              </a:rPr>
              <a:t>elit</a:t>
            </a:r>
            <a:r>
              <a:rPr lang="en-US" sz="1200" dirty="0">
                <a:solidFill>
                  <a:schemeClr val="tx1"/>
                </a:solidFill>
              </a:rPr>
              <a:t>, </a:t>
            </a:r>
            <a:r>
              <a:rPr lang="en-US" sz="1200" dirty="0" err="1">
                <a:solidFill>
                  <a:schemeClr val="tx1"/>
                </a:solidFill>
              </a:rPr>
              <a:t>sed</a:t>
            </a:r>
            <a:r>
              <a:rPr lang="en-US" sz="1200" dirty="0">
                <a:solidFill>
                  <a:schemeClr val="tx1"/>
                </a:solidFill>
              </a:rPr>
              <a:t> do </a:t>
            </a:r>
            <a:r>
              <a:rPr lang="en-US" sz="1200" dirty="0" err="1">
                <a:solidFill>
                  <a:schemeClr val="tx1"/>
                </a:solidFill>
              </a:rPr>
              <a:t>eiusmod</a:t>
            </a:r>
            <a:r>
              <a:rPr lang="en-US" sz="1200" dirty="0">
                <a:solidFill>
                  <a:schemeClr val="tx1"/>
                </a:solidFill>
              </a:rPr>
              <a:t> </a:t>
            </a:r>
            <a:r>
              <a:rPr lang="en-US" sz="1200" dirty="0" err="1">
                <a:solidFill>
                  <a:schemeClr val="tx1"/>
                </a:solidFill>
              </a:rPr>
              <a:t>tempor</a:t>
            </a:r>
            <a:r>
              <a:rPr lang="en-US" sz="1200" dirty="0">
                <a:solidFill>
                  <a:schemeClr val="tx1"/>
                </a:solidFill>
              </a:rPr>
              <a:t> </a:t>
            </a:r>
            <a:r>
              <a:rPr lang="en-US" sz="1200" dirty="0" err="1">
                <a:solidFill>
                  <a:schemeClr val="tx1"/>
                </a:solidFill>
              </a:rPr>
              <a:t>incididunt</a:t>
            </a:r>
            <a:r>
              <a:rPr lang="en-US" sz="1200" dirty="0">
                <a:solidFill>
                  <a:schemeClr val="tx1"/>
                </a:solidFill>
              </a:rPr>
              <a:t> </a:t>
            </a:r>
            <a:r>
              <a:rPr lang="en-US" sz="1200" dirty="0" err="1">
                <a:solidFill>
                  <a:schemeClr val="tx1"/>
                </a:solidFill>
              </a:rPr>
              <a:t>ut</a:t>
            </a:r>
            <a:r>
              <a:rPr lang="en-US" sz="1200" dirty="0">
                <a:solidFill>
                  <a:schemeClr val="tx1"/>
                </a:solidFill>
              </a:rPr>
              <a:t> </a:t>
            </a:r>
            <a:r>
              <a:rPr lang="en-US" sz="1200" dirty="0" err="1">
                <a:solidFill>
                  <a:schemeClr val="tx1"/>
                </a:solidFill>
              </a:rPr>
              <a:t>labore</a:t>
            </a:r>
            <a:endParaRPr lang="en-US" sz="1200" dirty="0">
              <a:solidFill>
                <a:schemeClr val="tx1"/>
              </a:solidFill>
            </a:endParaRPr>
          </a:p>
        </p:txBody>
      </p:sp>
      <p:sp>
        <p:nvSpPr>
          <p:cNvPr id="20" name="Text Placeholder 19">
            <a:extLst>
              <a:ext uri="{FF2B5EF4-FFF2-40B4-BE49-F238E27FC236}">
                <a16:creationId xmlns:a16="http://schemas.microsoft.com/office/drawing/2014/main" id="{504C9B21-3516-4DB0-A3A9-F456932D1610}"/>
              </a:ext>
            </a:extLst>
          </p:cNvPr>
          <p:cNvSpPr>
            <a:spLocks noGrp="1"/>
          </p:cNvSpPr>
          <p:nvPr>
            <p:ph type="body" sz="quarter" idx="18"/>
          </p:nvPr>
        </p:nvSpPr>
        <p:spPr/>
        <p:txBody>
          <a:bodyPr lIns="0" rIns="0">
            <a:normAutofit fontScale="55000" lnSpcReduction="20000"/>
          </a:bodyPr>
          <a:lstStyle/>
          <a:p>
            <a:r>
              <a:rPr lang="en-US" dirty="0">
                <a:solidFill>
                  <a:schemeClr val="tx1"/>
                </a:solidFill>
              </a:rPr>
              <a:t>Event Title</a:t>
            </a:r>
          </a:p>
          <a:p>
            <a:endParaRPr lang="en-US" dirty="0">
              <a:solidFill>
                <a:schemeClr val="tx1"/>
              </a:solidFill>
            </a:endParaRPr>
          </a:p>
        </p:txBody>
      </p:sp>
      <p:sp>
        <p:nvSpPr>
          <p:cNvPr id="21" name="Text Placeholder 20">
            <a:extLst>
              <a:ext uri="{FF2B5EF4-FFF2-40B4-BE49-F238E27FC236}">
                <a16:creationId xmlns:a16="http://schemas.microsoft.com/office/drawing/2014/main" id="{658A4E9C-F5D4-4612-8C5C-D57C032103D4}"/>
              </a:ext>
            </a:extLst>
          </p:cNvPr>
          <p:cNvSpPr>
            <a:spLocks noGrp="1"/>
          </p:cNvSpPr>
          <p:nvPr>
            <p:ph type="body" sz="quarter" idx="19"/>
          </p:nvPr>
        </p:nvSpPr>
        <p:spPr>
          <a:xfrm>
            <a:off x="7063683" y="4831272"/>
            <a:ext cx="2541588" cy="492857"/>
          </a:xfrm>
        </p:spPr>
        <p:txBody>
          <a:bodyPr lIns="0" tIns="0" rIns="0" bIns="0">
            <a:normAutofit/>
          </a:bodyPr>
          <a:lstStyle/>
          <a:p>
            <a:r>
              <a:rPr lang="en-US" sz="1200" dirty="0" err="1">
                <a:solidFill>
                  <a:schemeClr val="tx1"/>
                </a:solidFill>
              </a:rPr>
              <a:t>Consectetur</a:t>
            </a:r>
            <a:r>
              <a:rPr lang="en-US" sz="1200" dirty="0">
                <a:solidFill>
                  <a:schemeClr val="tx1"/>
                </a:solidFill>
              </a:rPr>
              <a:t> </a:t>
            </a:r>
            <a:r>
              <a:rPr lang="en-US" sz="1200" dirty="0" err="1">
                <a:solidFill>
                  <a:schemeClr val="tx1"/>
                </a:solidFill>
              </a:rPr>
              <a:t>adipiscing</a:t>
            </a:r>
            <a:r>
              <a:rPr lang="en-US" sz="1200" dirty="0">
                <a:solidFill>
                  <a:schemeClr val="tx1"/>
                </a:solidFill>
              </a:rPr>
              <a:t> </a:t>
            </a:r>
            <a:r>
              <a:rPr lang="en-US" sz="1200" dirty="0" err="1">
                <a:solidFill>
                  <a:schemeClr val="tx1"/>
                </a:solidFill>
              </a:rPr>
              <a:t>elit</a:t>
            </a:r>
            <a:r>
              <a:rPr lang="en-US" sz="1200" dirty="0">
                <a:solidFill>
                  <a:schemeClr val="tx1"/>
                </a:solidFill>
              </a:rPr>
              <a:t>, </a:t>
            </a:r>
            <a:r>
              <a:rPr lang="en-US" sz="1200" dirty="0" err="1">
                <a:solidFill>
                  <a:schemeClr val="tx1"/>
                </a:solidFill>
              </a:rPr>
              <a:t>sed</a:t>
            </a:r>
            <a:r>
              <a:rPr lang="en-US" sz="1200" dirty="0">
                <a:solidFill>
                  <a:schemeClr val="tx1"/>
                </a:solidFill>
              </a:rPr>
              <a:t> do </a:t>
            </a:r>
            <a:r>
              <a:rPr lang="en-US" sz="1200" dirty="0" err="1">
                <a:solidFill>
                  <a:schemeClr val="tx1"/>
                </a:solidFill>
              </a:rPr>
              <a:t>eiusmod</a:t>
            </a:r>
            <a:r>
              <a:rPr lang="en-US" sz="1200" dirty="0">
                <a:solidFill>
                  <a:schemeClr val="tx1"/>
                </a:solidFill>
              </a:rPr>
              <a:t> </a:t>
            </a:r>
            <a:r>
              <a:rPr lang="en-US" sz="1200" dirty="0" err="1">
                <a:solidFill>
                  <a:schemeClr val="tx1"/>
                </a:solidFill>
              </a:rPr>
              <a:t>tempor</a:t>
            </a:r>
            <a:r>
              <a:rPr lang="en-US" sz="1200" dirty="0">
                <a:solidFill>
                  <a:schemeClr val="tx1"/>
                </a:solidFill>
              </a:rPr>
              <a:t> </a:t>
            </a:r>
            <a:r>
              <a:rPr lang="en-US" sz="1200" dirty="0" err="1">
                <a:solidFill>
                  <a:schemeClr val="tx1"/>
                </a:solidFill>
              </a:rPr>
              <a:t>incididunt</a:t>
            </a:r>
            <a:r>
              <a:rPr lang="en-US" sz="1200" dirty="0">
                <a:solidFill>
                  <a:schemeClr val="tx1"/>
                </a:solidFill>
              </a:rPr>
              <a:t> </a:t>
            </a:r>
            <a:r>
              <a:rPr lang="en-US" sz="1200" dirty="0" err="1">
                <a:solidFill>
                  <a:schemeClr val="tx1"/>
                </a:solidFill>
              </a:rPr>
              <a:t>ut</a:t>
            </a:r>
            <a:r>
              <a:rPr lang="en-US" sz="1200" dirty="0">
                <a:solidFill>
                  <a:schemeClr val="tx1"/>
                </a:solidFill>
              </a:rPr>
              <a:t> </a:t>
            </a:r>
            <a:r>
              <a:rPr lang="en-US" sz="1200" dirty="0" err="1">
                <a:solidFill>
                  <a:schemeClr val="tx1"/>
                </a:solidFill>
              </a:rPr>
              <a:t>labore</a:t>
            </a:r>
            <a:endParaRPr lang="en-US" sz="1200" dirty="0">
              <a:solidFill>
                <a:schemeClr val="tx1"/>
              </a:solidFill>
            </a:endParaRPr>
          </a:p>
        </p:txBody>
      </p:sp>
      <p:sp>
        <p:nvSpPr>
          <p:cNvPr id="22" name="Text Placeholder 21">
            <a:extLst>
              <a:ext uri="{FF2B5EF4-FFF2-40B4-BE49-F238E27FC236}">
                <a16:creationId xmlns:a16="http://schemas.microsoft.com/office/drawing/2014/main" id="{02FD2FD4-C75C-465D-AA2F-09DCDCBB4B47}"/>
              </a:ext>
            </a:extLst>
          </p:cNvPr>
          <p:cNvSpPr>
            <a:spLocks noGrp="1"/>
          </p:cNvSpPr>
          <p:nvPr>
            <p:ph type="body" sz="quarter" idx="20"/>
          </p:nvPr>
        </p:nvSpPr>
        <p:spPr/>
        <p:txBody>
          <a:bodyPr lIns="0" rIns="0">
            <a:normAutofit fontScale="55000" lnSpcReduction="20000"/>
          </a:bodyPr>
          <a:lstStyle/>
          <a:p>
            <a:r>
              <a:rPr lang="en-US" dirty="0">
                <a:solidFill>
                  <a:schemeClr val="tx1"/>
                </a:solidFill>
              </a:rPr>
              <a:t>Event Title</a:t>
            </a:r>
          </a:p>
          <a:p>
            <a:endParaRPr lang="en-US" dirty="0">
              <a:solidFill>
                <a:schemeClr val="tx1"/>
              </a:solidFill>
            </a:endParaRPr>
          </a:p>
        </p:txBody>
      </p:sp>
      <p:sp>
        <p:nvSpPr>
          <p:cNvPr id="23" name="Text Placeholder 22">
            <a:extLst>
              <a:ext uri="{FF2B5EF4-FFF2-40B4-BE49-F238E27FC236}">
                <a16:creationId xmlns:a16="http://schemas.microsoft.com/office/drawing/2014/main" id="{0A0C3C76-D82E-4E19-8221-CA7BABDBE23B}"/>
              </a:ext>
            </a:extLst>
          </p:cNvPr>
          <p:cNvSpPr>
            <a:spLocks noGrp="1"/>
          </p:cNvSpPr>
          <p:nvPr>
            <p:ph type="body" sz="quarter" idx="21"/>
          </p:nvPr>
        </p:nvSpPr>
        <p:spPr>
          <a:xfrm>
            <a:off x="9459930" y="2014036"/>
            <a:ext cx="2541588" cy="492857"/>
          </a:xfrm>
        </p:spPr>
        <p:txBody>
          <a:bodyPr lIns="0" tIns="0" rIns="0" bIns="0">
            <a:normAutofit/>
          </a:bodyPr>
          <a:lstStyle/>
          <a:p>
            <a:r>
              <a:rPr lang="en-US" sz="1200" dirty="0" err="1">
                <a:solidFill>
                  <a:schemeClr val="tx1"/>
                </a:solidFill>
              </a:rPr>
              <a:t>Consectetur</a:t>
            </a:r>
            <a:r>
              <a:rPr lang="en-US" sz="1200" dirty="0">
                <a:solidFill>
                  <a:schemeClr val="tx1"/>
                </a:solidFill>
              </a:rPr>
              <a:t> </a:t>
            </a:r>
            <a:r>
              <a:rPr lang="en-US" sz="1200" dirty="0" err="1">
                <a:solidFill>
                  <a:schemeClr val="tx1"/>
                </a:solidFill>
              </a:rPr>
              <a:t>adipiscing</a:t>
            </a:r>
            <a:r>
              <a:rPr lang="en-US" sz="1200" dirty="0">
                <a:solidFill>
                  <a:schemeClr val="tx1"/>
                </a:solidFill>
              </a:rPr>
              <a:t> </a:t>
            </a:r>
            <a:r>
              <a:rPr lang="en-US" sz="1200" dirty="0" err="1">
                <a:solidFill>
                  <a:schemeClr val="tx1"/>
                </a:solidFill>
              </a:rPr>
              <a:t>elit</a:t>
            </a:r>
            <a:r>
              <a:rPr lang="en-US" sz="1200" dirty="0">
                <a:solidFill>
                  <a:schemeClr val="tx1"/>
                </a:solidFill>
              </a:rPr>
              <a:t>, </a:t>
            </a:r>
            <a:r>
              <a:rPr lang="en-US" sz="1200" dirty="0" err="1">
                <a:solidFill>
                  <a:schemeClr val="tx1"/>
                </a:solidFill>
              </a:rPr>
              <a:t>sed</a:t>
            </a:r>
            <a:r>
              <a:rPr lang="en-US" sz="1200" dirty="0">
                <a:solidFill>
                  <a:schemeClr val="tx1"/>
                </a:solidFill>
              </a:rPr>
              <a:t> do </a:t>
            </a:r>
            <a:r>
              <a:rPr lang="en-US" sz="1200" dirty="0" err="1">
                <a:solidFill>
                  <a:schemeClr val="tx1"/>
                </a:solidFill>
              </a:rPr>
              <a:t>eiusmod</a:t>
            </a:r>
            <a:r>
              <a:rPr lang="en-US" sz="1200" dirty="0">
                <a:solidFill>
                  <a:schemeClr val="tx1"/>
                </a:solidFill>
              </a:rPr>
              <a:t> </a:t>
            </a:r>
            <a:r>
              <a:rPr lang="en-US" sz="1200" dirty="0" err="1">
                <a:solidFill>
                  <a:schemeClr val="tx1"/>
                </a:solidFill>
              </a:rPr>
              <a:t>tempor</a:t>
            </a:r>
            <a:r>
              <a:rPr lang="en-US" sz="1200" dirty="0">
                <a:solidFill>
                  <a:schemeClr val="tx1"/>
                </a:solidFill>
              </a:rPr>
              <a:t> </a:t>
            </a:r>
            <a:r>
              <a:rPr lang="en-US" sz="1200" dirty="0" err="1">
                <a:solidFill>
                  <a:schemeClr val="tx1"/>
                </a:solidFill>
              </a:rPr>
              <a:t>incididunt</a:t>
            </a:r>
            <a:r>
              <a:rPr lang="en-US" sz="1200" dirty="0">
                <a:solidFill>
                  <a:schemeClr val="tx1"/>
                </a:solidFill>
              </a:rPr>
              <a:t> </a:t>
            </a:r>
            <a:r>
              <a:rPr lang="en-US" sz="1200" dirty="0" err="1">
                <a:solidFill>
                  <a:schemeClr val="tx1"/>
                </a:solidFill>
              </a:rPr>
              <a:t>ut</a:t>
            </a:r>
            <a:r>
              <a:rPr lang="en-US" sz="1200" dirty="0">
                <a:solidFill>
                  <a:schemeClr val="tx1"/>
                </a:solidFill>
              </a:rPr>
              <a:t> </a:t>
            </a:r>
            <a:r>
              <a:rPr lang="en-US" sz="1200" dirty="0" err="1">
                <a:solidFill>
                  <a:schemeClr val="tx1"/>
                </a:solidFill>
              </a:rPr>
              <a:t>labore</a:t>
            </a:r>
            <a:endParaRPr lang="en-US" sz="1200" dirty="0">
              <a:solidFill>
                <a:schemeClr val="tx1"/>
              </a:solidFill>
            </a:endParaRPr>
          </a:p>
        </p:txBody>
      </p:sp>
      <p:sp>
        <p:nvSpPr>
          <p:cNvPr id="24" name="Text Placeholder 23">
            <a:extLst>
              <a:ext uri="{FF2B5EF4-FFF2-40B4-BE49-F238E27FC236}">
                <a16:creationId xmlns:a16="http://schemas.microsoft.com/office/drawing/2014/main" id="{1B749B99-2E89-46AC-B1F8-E392C9C7157D}"/>
              </a:ext>
            </a:extLst>
          </p:cNvPr>
          <p:cNvSpPr>
            <a:spLocks noGrp="1"/>
          </p:cNvSpPr>
          <p:nvPr>
            <p:ph type="body" sz="quarter" idx="22"/>
          </p:nvPr>
        </p:nvSpPr>
        <p:spPr/>
        <p:txBody>
          <a:bodyPr lIns="0" rIns="0">
            <a:normAutofit fontScale="55000" lnSpcReduction="20000"/>
          </a:bodyPr>
          <a:lstStyle/>
          <a:p>
            <a:r>
              <a:rPr lang="en-US" dirty="0">
                <a:solidFill>
                  <a:schemeClr val="tx1"/>
                </a:solidFill>
              </a:rPr>
              <a:t>Event Title</a:t>
            </a:r>
          </a:p>
          <a:p>
            <a:endParaRPr lang="en-US" dirty="0">
              <a:solidFill>
                <a:schemeClr val="tx1"/>
              </a:solidFill>
            </a:endParaRPr>
          </a:p>
        </p:txBody>
      </p:sp>
      <p:sp>
        <p:nvSpPr>
          <p:cNvPr id="13" name="Date Placeholder 3">
            <a:extLst>
              <a:ext uri="{FF2B5EF4-FFF2-40B4-BE49-F238E27FC236}">
                <a16:creationId xmlns:a16="http://schemas.microsoft.com/office/drawing/2014/main" id="{728BA9FF-0AE2-4C52-BAAE-00F6393F41D8}"/>
              </a:ext>
            </a:extLst>
          </p:cNvPr>
          <p:cNvSpPr>
            <a:spLocks noGrp="1"/>
          </p:cNvSpPr>
          <p:nvPr>
            <p:ph type="dt" sz="half" idx="10"/>
          </p:nvPr>
        </p:nvSpPr>
        <p:spPr>
          <a:xfrm>
            <a:off x="4724400" y="6227453"/>
            <a:ext cx="2743200" cy="365125"/>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1C72D579-680B-4C5C-B357-2E0F08617743}" type="datetimeFigureOut">
              <a:rPr kumimoji="0" lang="en-US" sz="1200" b="0" i="0" u="none" strike="noStrike" kern="1200" cap="none" spc="0" normalizeH="0" baseline="0" noProof="0" smtClean="0">
                <a:ln>
                  <a:noFill/>
                </a:ln>
                <a:solidFill>
                  <a:srgbClr val="FFFFFF"/>
                </a:solidFill>
                <a:effectLst/>
                <a:uLnTx/>
                <a:uFillTx/>
                <a:latin typeface="Microsoft Sans Serif"/>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4/17/2024</a:t>
            </a:fld>
            <a:endParaRPr kumimoji="0" lang="en-US" sz="1200" b="0" i="0" u="none" strike="noStrike" kern="1200" cap="none" spc="0" normalizeH="0" baseline="0" noProof="0" dirty="0">
              <a:ln>
                <a:noFill/>
              </a:ln>
              <a:solidFill>
                <a:srgbClr val="FFFFFF"/>
              </a:solidFill>
              <a:effectLst/>
              <a:uLnTx/>
              <a:uFillTx/>
              <a:latin typeface="Microsoft Sans Serif"/>
              <a:ea typeface="+mn-ea"/>
              <a:cs typeface="+mn-cs"/>
            </a:endParaRPr>
          </a:p>
        </p:txBody>
      </p:sp>
    </p:spTree>
    <p:extLst>
      <p:ext uri="{BB962C8B-B14F-4D97-AF65-F5344CB8AC3E}">
        <p14:creationId xmlns:p14="http://schemas.microsoft.com/office/powerpoint/2010/main" val="11159256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Two Content Layout with SmartArt</a:t>
            </a:r>
          </a:p>
        </p:txBody>
      </p:sp>
      <p:graphicFrame>
        <p:nvGraphicFramePr>
          <p:cNvPr id="7" name="Content Placeholder 6" descr="Interconnected Rings diagram showing three groups in overlapping circles"/>
          <p:cNvGraphicFramePr>
            <a:graphicFrameLocks noGrp="1"/>
          </p:cNvGraphicFramePr>
          <p:nvPr>
            <p:ph sz="half" idx="2"/>
          </p:nvPr>
        </p:nvGraphicFramePr>
        <p:xfrm>
          <a:off x="6278563" y="1573213"/>
          <a:ext cx="4572000" cy="414178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Content Placeholder 2"/>
          <p:cNvSpPr>
            <a:spLocks noGrp="1"/>
          </p:cNvSpPr>
          <p:nvPr>
            <p:ph sz="half" idx="1"/>
          </p:nvPr>
        </p:nvSpPr>
        <p:spPr/>
        <p:txBody>
          <a:bodyPr/>
          <a:lstStyle/>
          <a:p>
            <a:r>
              <a:rPr lang="en-US" dirty="0"/>
              <a:t>First bullet point here</a:t>
            </a:r>
          </a:p>
          <a:p>
            <a:r>
              <a:rPr lang="en-US" dirty="0"/>
              <a:t>Second bullet point here</a:t>
            </a:r>
          </a:p>
          <a:p>
            <a:r>
              <a:rPr lang="en-US" dirty="0"/>
              <a:t>Third bullet point here</a:t>
            </a:r>
          </a:p>
        </p:txBody>
      </p:sp>
    </p:spTree>
    <p:extLst>
      <p:ext uri="{BB962C8B-B14F-4D97-AF65-F5344CB8AC3E}">
        <p14:creationId xmlns:p14="http://schemas.microsoft.com/office/powerpoint/2010/main" val="14410757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a:t>Title and Content Layout with SmartArt</a:t>
            </a:r>
          </a:p>
        </p:txBody>
      </p:sp>
      <p:graphicFrame>
        <p:nvGraphicFramePr>
          <p:cNvPr id="3" name="Content Placeholder 2" descr="Alternating Flow diagram showing 3 groups arranged from left to right with a title and bullet points in each group and a curved arrow showing the flow from one group to the next."/>
          <p:cNvGraphicFramePr>
            <a:graphicFrameLocks noGrp="1"/>
          </p:cNvGraphicFramePr>
          <p:nvPr>
            <p:ph idx="1"/>
          </p:nvPr>
        </p:nvGraphicFramePr>
        <p:xfrm>
          <a:off x="1524002" y="1905000"/>
          <a:ext cx="9134475" cy="4114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622380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Two Content Layout with SmartArt</a:t>
            </a:r>
          </a:p>
        </p:txBody>
      </p:sp>
      <p:sp>
        <p:nvSpPr>
          <p:cNvPr id="5" name="Content Placeholder 4"/>
          <p:cNvSpPr>
            <a:spLocks noGrp="1"/>
          </p:cNvSpPr>
          <p:nvPr>
            <p:ph sz="half" idx="1"/>
          </p:nvPr>
        </p:nvSpPr>
        <p:spPr/>
        <p:txBody>
          <a:bodyPr/>
          <a:lstStyle/>
          <a:p>
            <a:r>
              <a:rPr lang="en-US"/>
              <a:t>First bullet point here</a:t>
            </a:r>
          </a:p>
          <a:p>
            <a:r>
              <a:rPr lang="en-US"/>
              <a:t>Second bullet point here</a:t>
            </a:r>
          </a:p>
          <a:p>
            <a:r>
              <a:rPr lang="en-US"/>
              <a:t>Third bullet point here</a:t>
            </a:r>
            <a:endParaRPr lang="en-US" dirty="0"/>
          </a:p>
        </p:txBody>
      </p:sp>
      <p:graphicFrame>
        <p:nvGraphicFramePr>
          <p:cNvPr id="4" name="Content Placeholder 3" descr="Converging Radial diagram showing three groups with arrows pointing to a task"/>
          <p:cNvGraphicFramePr>
            <a:graphicFrameLocks noGrp="1"/>
          </p:cNvGraphicFramePr>
          <p:nvPr>
            <p:ph sz="half" idx="2"/>
          </p:nvPr>
        </p:nvGraphicFramePr>
        <p:xfrm>
          <a:off x="6248402" y="1905000"/>
          <a:ext cx="4416425" cy="4267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6335857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Two content layout with SmartArt</a:t>
            </a:r>
          </a:p>
        </p:txBody>
      </p:sp>
      <p:sp>
        <p:nvSpPr>
          <p:cNvPr id="3" name="Content Placeholder 2"/>
          <p:cNvSpPr>
            <a:spLocks noGrp="1"/>
          </p:cNvSpPr>
          <p:nvPr>
            <p:ph sz="half" idx="1"/>
          </p:nvPr>
        </p:nvSpPr>
        <p:spPr/>
        <p:txBody>
          <a:bodyPr/>
          <a:lstStyle/>
          <a:p>
            <a:r>
              <a:rPr lang="en-US" dirty="0"/>
              <a:t>First bullet point here</a:t>
            </a:r>
          </a:p>
          <a:p>
            <a:r>
              <a:rPr lang="en-US" dirty="0"/>
              <a:t>Second bullet point here</a:t>
            </a:r>
          </a:p>
          <a:p>
            <a:r>
              <a:rPr lang="en-US" dirty="0"/>
              <a:t>Third bullet point here</a:t>
            </a:r>
          </a:p>
        </p:txBody>
      </p:sp>
      <p:graphicFrame>
        <p:nvGraphicFramePr>
          <p:cNvPr id="5" name="Content Placeholder 4" descr="Converging radial diagram showing relationship of 3 steps pointing towards a central goal"/>
          <p:cNvGraphicFramePr>
            <a:graphicFrameLocks noGrp="1"/>
          </p:cNvGraphicFramePr>
          <p:nvPr>
            <p:ph sz="half" idx="2"/>
          </p:nvPr>
        </p:nvGraphicFramePr>
        <p:xfrm>
          <a:off x="6324600" y="1828800"/>
          <a:ext cx="4572000" cy="43481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499778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Two Content Layout with SmartArt</a:t>
            </a:r>
          </a:p>
        </p:txBody>
      </p:sp>
      <p:graphicFrame>
        <p:nvGraphicFramePr>
          <p:cNvPr id="4" name="Content Placeholder 3" descr="Vertical Bullet List showing 3 groups arranged one below the other and bullet points are present under each group"/>
          <p:cNvGraphicFramePr>
            <a:graphicFrameLocks noGrp="1"/>
          </p:cNvGraphicFramePr>
          <p:nvPr>
            <p:ph sz="half" idx="1"/>
          </p:nvPr>
        </p:nvGraphicFramePr>
        <p:xfrm>
          <a:off x="1295401" y="685800"/>
          <a:ext cx="5029200" cy="4191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Content Placeholder 5"/>
          <p:cNvSpPr>
            <a:spLocks noGrp="1"/>
          </p:cNvSpPr>
          <p:nvPr>
            <p:ph sz="half" idx="2"/>
          </p:nvPr>
        </p:nvSpPr>
        <p:spPr/>
        <p:txBody>
          <a:bodyPr/>
          <a:lstStyle/>
          <a:p>
            <a:r>
              <a:rPr lang="en-US" dirty="0"/>
              <a:t>First bullet point here</a:t>
            </a:r>
          </a:p>
          <a:p>
            <a:r>
              <a:rPr lang="en-US" dirty="0"/>
              <a:t>Second bullet point here</a:t>
            </a:r>
          </a:p>
          <a:p>
            <a:r>
              <a:rPr lang="en-US" dirty="0"/>
              <a:t>Third bullet point here</a:t>
            </a:r>
          </a:p>
        </p:txBody>
      </p:sp>
    </p:spTree>
    <p:extLst>
      <p:ext uri="{BB962C8B-B14F-4D97-AF65-F5344CB8AC3E}">
        <p14:creationId xmlns:p14="http://schemas.microsoft.com/office/powerpoint/2010/main" val="34888699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Title and </a:t>
            </a:r>
            <a:r>
              <a:rPr dirty="0"/>
              <a:t>Content Layout with SmartArt</a:t>
            </a:r>
          </a:p>
        </p:txBody>
      </p:sp>
      <p:graphicFrame>
        <p:nvGraphicFramePr>
          <p:cNvPr id="9" name="Content Placeholder 8" descr="Process list showing 4 titles with tasks  arranged one below the other and downward pointing arrows are used to indicate progression from title to task and from task to task. First title has 4 tasks, second title has 3, third has 2 and fourth has 2."/>
          <p:cNvGraphicFramePr>
            <a:graphicFrameLocks noGrp="1"/>
          </p:cNvGraphicFramePr>
          <p:nvPr>
            <p:ph idx="1"/>
          </p:nvPr>
        </p:nvGraphicFramePr>
        <p:xfrm>
          <a:off x="1524000" y="1828800"/>
          <a:ext cx="9144000" cy="4267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1530276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CB6A135-BE1D-A6EC-7E22-1FF9021DF8FF}"/>
              </a:ext>
            </a:extLst>
          </p:cNvPr>
          <p:cNvSpPr>
            <a:spLocks noGrp="1"/>
          </p:cNvSpPr>
          <p:nvPr>
            <p:ph type="title"/>
          </p:nvPr>
        </p:nvSpPr>
        <p:spPr/>
        <p:txBody>
          <a:bodyPr/>
          <a:lstStyle/>
          <a:p>
            <a:r>
              <a:rPr lang="en-US" dirty="0"/>
              <a:t>EXAMPLES OF CLASSICAL WORKS</a:t>
            </a:r>
            <a:br>
              <a:rPr lang="en-US" dirty="0">
                <a:solidFill>
                  <a:schemeClr val="accent2">
                    <a:lumMod val="20000"/>
                    <a:lumOff val="80000"/>
                  </a:schemeClr>
                </a:solidFill>
              </a:rPr>
            </a:br>
            <a:endParaRPr lang="en-US" dirty="0"/>
          </a:p>
        </p:txBody>
      </p:sp>
      <p:sp>
        <p:nvSpPr>
          <p:cNvPr id="3" name="Content Placeholder 2">
            <a:extLst>
              <a:ext uri="{FF2B5EF4-FFF2-40B4-BE49-F238E27FC236}">
                <a16:creationId xmlns:a16="http://schemas.microsoft.com/office/drawing/2014/main" id="{23782B3E-B6E4-9B0C-CA85-86A4154B165F}"/>
              </a:ext>
            </a:extLst>
          </p:cNvPr>
          <p:cNvSpPr>
            <a:spLocks noGrp="1"/>
          </p:cNvSpPr>
          <p:nvPr>
            <p:ph sz="quarter" idx="14"/>
          </p:nvPr>
        </p:nvSpPr>
        <p:spPr/>
        <p:txBody>
          <a:bodyPr>
            <a:normAutofit/>
          </a:bodyPr>
          <a:lstStyle/>
          <a:p>
            <a:r>
              <a:rPr lang="en-US" dirty="0"/>
              <a:t>Classical works are specifically from Greek, Roman or other ancient civilizations</a:t>
            </a:r>
          </a:p>
          <a:p>
            <a:r>
              <a:rPr lang="en-US" dirty="0"/>
              <a:t>Classics are great works throughout the ages</a:t>
            </a:r>
          </a:p>
          <a:p>
            <a:r>
              <a:rPr lang="en-US" dirty="0"/>
              <a:t>All classical literature is considered classic, though not all classic works are classical</a:t>
            </a:r>
          </a:p>
          <a:p>
            <a:endParaRPr lang="en-US" dirty="0"/>
          </a:p>
        </p:txBody>
      </p:sp>
      <p:graphicFrame>
        <p:nvGraphicFramePr>
          <p:cNvPr id="6" name="Content Placeholder 8" descr="Vertical Box List showing 3 groups arranged one below the other and bullet points are present under each group.">
            <a:extLst>
              <a:ext uri="{FF2B5EF4-FFF2-40B4-BE49-F238E27FC236}">
                <a16:creationId xmlns:a16="http://schemas.microsoft.com/office/drawing/2014/main" id="{4C40C003-8753-AE3A-AE93-3ACDFDF20302}"/>
              </a:ext>
            </a:extLst>
          </p:cNvPr>
          <p:cNvGraphicFramePr>
            <a:graphicFrameLocks noGrp="1"/>
          </p:cNvGraphicFramePr>
          <p:nvPr>
            <p:ph sz="quarter" idx="15"/>
          </p:nvPr>
        </p:nvGraphicFramePr>
        <p:xfrm>
          <a:off x="641352" y="4059238"/>
          <a:ext cx="7242175" cy="21320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7" name="Picture Placeholder 6" descr="Wooden library">
            <a:extLst>
              <a:ext uri="{FF2B5EF4-FFF2-40B4-BE49-F238E27FC236}">
                <a16:creationId xmlns:a16="http://schemas.microsoft.com/office/drawing/2014/main" id="{90AF5E67-3797-BCD1-D188-195487B608ED}"/>
              </a:ext>
            </a:extLst>
          </p:cNvPr>
          <p:cNvPicPr>
            <a:picLocks noGrp="1" noChangeAspect="1"/>
          </p:cNvPicPr>
          <p:nvPr>
            <p:ph type="pic" sz="quarter" idx="13"/>
          </p:nvPr>
        </p:nvPicPr>
        <p:blipFill>
          <a:blip r:embed="rId7" cstate="email">
            <a:extLst>
              <a:ext uri="{28A0092B-C50C-407E-A947-70E740481C1C}">
                <a14:useLocalDpi xmlns:a14="http://schemas.microsoft.com/office/drawing/2010/main"/>
              </a:ext>
            </a:extLst>
          </a:blip>
          <a:srcRect/>
          <a:stretch>
            <a:fillRect/>
          </a:stretch>
        </p:blipFill>
        <p:spPr>
          <a:prstGeom prst="rect">
            <a:avLst/>
          </a:prstGeom>
        </p:spPr>
      </p:pic>
      <p:sp>
        <p:nvSpPr>
          <p:cNvPr id="8" name="Footer Placeholder 7">
            <a:extLst>
              <a:ext uri="{FF2B5EF4-FFF2-40B4-BE49-F238E27FC236}">
                <a16:creationId xmlns:a16="http://schemas.microsoft.com/office/drawing/2014/main" id="{548665E9-887D-0B51-12B2-54A50CA11448}"/>
              </a:ext>
            </a:extLst>
          </p:cNvPr>
          <p:cNvSpPr>
            <a:spLocks noGrp="1"/>
          </p:cNvSpPr>
          <p:nvPr>
            <p:ph type="ftr" sz="quarter" idx="10"/>
          </p:nvPr>
        </p:nvSpPr>
        <p:spPr/>
        <p:txBody>
          <a:bodyPr/>
          <a:lstStyle/>
          <a:p>
            <a:r>
              <a:rPr lang="en-US" dirty="0">
                <a:solidFill>
                  <a:srgbClr val="B98D34">
                    <a:lumMod val="20000"/>
                    <a:lumOff val="80000"/>
                  </a:srgbClr>
                </a:solidFill>
                <a:latin typeface="Gill Sans MT"/>
              </a:rPr>
              <a:t>CLASSICAL LITERATURE</a:t>
            </a:r>
          </a:p>
        </p:txBody>
      </p:sp>
      <p:sp>
        <p:nvSpPr>
          <p:cNvPr id="9" name="Slide Number Placeholder 8">
            <a:extLst>
              <a:ext uri="{FF2B5EF4-FFF2-40B4-BE49-F238E27FC236}">
                <a16:creationId xmlns:a16="http://schemas.microsoft.com/office/drawing/2014/main" id="{C696A836-17BB-0246-BB76-7E07F4C9A030}"/>
              </a:ext>
            </a:extLst>
          </p:cNvPr>
          <p:cNvSpPr>
            <a:spLocks noGrp="1"/>
          </p:cNvSpPr>
          <p:nvPr>
            <p:ph type="sldNum" sz="quarter" idx="12"/>
          </p:nvPr>
        </p:nvSpPr>
        <p:spPr/>
        <p:txBody>
          <a:bodyPr/>
          <a:lstStyle/>
          <a:p>
            <a:fld id="{DF28FB93-0A08-4E7D-8E63-9EFA29F1E093}" type="slidenum">
              <a:rPr lang="en-US">
                <a:solidFill>
                  <a:srgbClr val="B98D34">
                    <a:lumMod val="20000"/>
                    <a:lumOff val="80000"/>
                  </a:srgbClr>
                </a:solidFill>
                <a:latin typeface="Book Antiqua"/>
              </a:rPr>
              <a:pPr/>
              <a:t>9</a:t>
            </a:fld>
            <a:endParaRPr lang="en-US" dirty="0">
              <a:solidFill>
                <a:srgbClr val="B98D34">
                  <a:lumMod val="20000"/>
                  <a:lumOff val="80000"/>
                </a:srgbClr>
              </a:solidFill>
              <a:latin typeface="Book Antiqua"/>
            </a:endParaRPr>
          </a:p>
        </p:txBody>
      </p:sp>
    </p:spTree>
    <p:extLst>
      <p:ext uri="{BB962C8B-B14F-4D97-AF65-F5344CB8AC3E}">
        <p14:creationId xmlns:p14="http://schemas.microsoft.com/office/powerpoint/2010/main" val="2399544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11.xml.rels><?xml version="1.0" encoding="UTF-8" standalone="yes"?>
<Relationships xmlns="http://schemas.openxmlformats.org/package/2006/relationships"><Relationship Id="rId1" Type="http://schemas.openxmlformats.org/officeDocument/2006/relationships/image" Target="../media/image19.jpeg"/></Relationships>
</file>

<file path=ppt/theme/_rels/theme4.xml.rels><?xml version="1.0" encoding="UTF-8" standalone="yes"?>
<Relationships xmlns="http://schemas.openxmlformats.org/package/2006/relationships"><Relationship Id="rId1" Type="http://schemas.openxmlformats.org/officeDocument/2006/relationships/image" Target="../media/image6.jpeg"/></Relationships>
</file>

<file path=ppt/theme/_rels/theme8.xml.rels><?xml version="1.0" encoding="UTF-8" standalone="yes"?>
<Relationships xmlns="http://schemas.openxmlformats.org/package/2006/relationships"><Relationship Id="rId1" Type="http://schemas.openxmlformats.org/officeDocument/2006/relationships/image" Target="../media/image17.jpeg"/></Relationships>
</file>

<file path=ppt/theme/theme1.xml><?xml version="1.0" encoding="utf-8"?>
<a:theme xmlns:a="http://schemas.openxmlformats.org/drawingml/2006/main" name="Parallax">
  <a:themeElements>
    <a:clrScheme name="Parallax">
      <a:dk1>
        <a:sysClr val="windowText" lastClr="000000"/>
      </a:dk1>
      <a:lt1>
        <a:sysClr val="window" lastClr="FFFFFF"/>
      </a:lt1>
      <a:dk2>
        <a:srgbClr val="212121"/>
      </a:dk2>
      <a:lt2>
        <a:srgbClr val="CDD0D1"/>
      </a:lt2>
      <a:accent1>
        <a:srgbClr val="8BB434"/>
      </a:accent1>
      <a:accent2>
        <a:srgbClr val="33A583"/>
      </a:accent2>
      <a:accent3>
        <a:srgbClr val="3594B4"/>
      </a:accent3>
      <a:accent4>
        <a:srgbClr val="6063B4"/>
      </a:accent4>
      <a:accent5>
        <a:srgbClr val="D35731"/>
      </a:accent5>
      <a:accent6>
        <a:srgbClr val="EBAC4B"/>
      </a:accent6>
      <a:hlink>
        <a:srgbClr val="65AD30"/>
      </a:hlink>
      <a:folHlink>
        <a:srgbClr val="8ED25B"/>
      </a:folHlink>
    </a:clrScheme>
    <a:fontScheme name="Parallax">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arallax">
      <a:fillStyleLst>
        <a:solidFill>
          <a:schemeClr val="phClr"/>
        </a:solidFill>
        <a:gradFill rotWithShape="1">
          <a:gsLst>
            <a:gs pos="0">
              <a:schemeClr val="phClr">
                <a:tint val="60000"/>
                <a:lumMod val="104000"/>
              </a:schemeClr>
            </a:gs>
            <a:gs pos="100000">
              <a:schemeClr val="phClr">
                <a:tint val="84000"/>
              </a:schemeClr>
            </a:gs>
          </a:gsLst>
          <a:lin ang="5400000" scaled="0"/>
        </a:gradFill>
        <a:gradFill rotWithShape="1">
          <a:gsLst>
            <a:gs pos="0">
              <a:schemeClr val="phClr">
                <a:tint val="96000"/>
                <a:lumMod val="102000"/>
              </a:schemeClr>
            </a:gs>
            <a:gs pos="100000">
              <a:schemeClr val="phClr">
                <a:shade val="88000"/>
                <a:lumMod val="94000"/>
              </a:schemeClr>
            </a:gs>
          </a:gsLst>
          <a:path path="circle">
            <a:fillToRect l="50000" t="100000" r="100000" b="50000"/>
          </a:path>
        </a:gradFill>
      </a:fillStyleLst>
      <a:lnStyleLst>
        <a:ln w="9525" cap="rnd" cmpd="sng" algn="ctr">
          <a:solidFill>
            <a:schemeClr val="phClr">
              <a:tint val="6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reflection blurRad="12700" stA="26000" endPos="32000" dist="12700" dir="5400000" sy="-100000" rotWithShape="0"/>
          </a:effectLst>
        </a:effectStyle>
        <a:effectStyle>
          <a:effectLst>
            <a:outerShdw blurRad="38100" dist="25400" dir="5400000" rotWithShape="0">
              <a:srgbClr val="000000">
                <a:alpha val="64000"/>
              </a:srgbClr>
            </a:outerShdw>
          </a:effectLst>
          <a:scene3d>
            <a:camera prst="orthographicFront">
              <a:rot lat="0" lon="0" rev="0"/>
            </a:camera>
            <a:lightRig rig="threePt" dir="tl">
              <a:rot lat="0" lon="0" rev="1200000"/>
            </a:lightRig>
          </a:scene3d>
          <a:sp3d>
            <a:bevelT w="25400" h="12700"/>
          </a:sp3d>
        </a:effectStyle>
      </a:effectStyleLst>
      <a:bgFillStyleLst>
        <a:solidFill>
          <a:schemeClr val="phClr"/>
        </a:solidFill>
        <a:gradFill rotWithShape="1">
          <a:gsLst>
            <a:gs pos="0">
              <a:schemeClr val="phClr">
                <a:tint val="90000"/>
                <a:lumMod val="110000"/>
              </a:schemeClr>
            </a:gs>
            <a:gs pos="100000">
              <a:schemeClr val="phClr">
                <a:shade val="64000"/>
                <a:lumMod val="98000"/>
              </a:schemeClr>
            </a:gs>
          </a:gsLst>
          <a:lin ang="5400000" scaled="0"/>
        </a:gradFill>
        <a:blipFill rotWithShape="1">
          <a:blip xmlns:r="http://schemas.openxmlformats.org/officeDocument/2006/relationships" r:embed="rId1">
            <a:duotone>
              <a:schemeClr val="phClr">
                <a:shade val="76000"/>
                <a:satMod val="180000"/>
              </a:schemeClr>
              <a:schemeClr val="phClr">
                <a:tint val="80000"/>
                <a:satMod val="120000"/>
                <a:lumMod val="180000"/>
              </a:schemeClr>
            </a:duotone>
          </a:blip>
          <a:stretch/>
        </a:blipFill>
      </a:bgFillStyleLst>
    </a:fmtScheme>
  </a:themeElements>
  <a:objectDefaults/>
  <a:extraClrSchemeLst/>
  <a:extLst>
    <a:ext uri="{05A4C25C-085E-4340-85A3-A5531E510DB2}">
      <thm15:themeFamily xmlns:thm15="http://schemas.microsoft.com/office/thememl/2012/main" name="OrgChart06_16x9.potx" id="{3C4BC011-9EDC-4DFB-8A68-37DEDDFE6C2B}" vid="{D35E8C47-702A-41D1-BDB4-1DA9434A1E66}"/>
    </a:ext>
  </a:extLst>
</a:theme>
</file>

<file path=ppt/theme/theme10.xml><?xml version="1.0" encoding="utf-8"?>
<a:theme xmlns:a="http://schemas.openxmlformats.org/drawingml/2006/main" name="Brushed Metal 16x9">
  <a:themeElements>
    <a:clrScheme name="BrushedMetal">
      <a:dk1>
        <a:sysClr val="windowText" lastClr="000000"/>
      </a:dk1>
      <a:lt1>
        <a:sysClr val="window" lastClr="FFFFFF"/>
      </a:lt1>
      <a:dk2>
        <a:srgbClr val="2F333A"/>
      </a:dk2>
      <a:lt2>
        <a:srgbClr val="E4F9F9"/>
      </a:lt2>
      <a:accent1>
        <a:srgbClr val="07CB98"/>
      </a:accent1>
      <a:accent2>
        <a:srgbClr val="5A90D1"/>
      </a:accent2>
      <a:accent3>
        <a:srgbClr val="E6AD1E"/>
      </a:accent3>
      <a:accent4>
        <a:srgbClr val="EA6312"/>
      </a:accent4>
      <a:accent5>
        <a:srgbClr val="8253A9"/>
      </a:accent5>
      <a:accent6>
        <a:srgbClr val="CB274A"/>
      </a:accent6>
      <a:hlink>
        <a:srgbClr val="5A90D1"/>
      </a:hlink>
      <a:folHlink>
        <a:srgbClr val="969696"/>
      </a:folHlink>
    </a:clrScheme>
    <a:fontScheme name="Georgia">
      <a:majorFont>
        <a:latin typeface="Georg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eorg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reen brushed metal presentation (widescreen).potx" id="{C4E52658-42BB-4751-AD45-DBF99E6546BE}" vid="{DAEF9E1A-844D-45D9-BB7C-945DFF722FA1}"/>
    </a:ext>
  </a:extLst>
</a:theme>
</file>

<file path=ppt/theme/theme11.xml><?xml version="1.0" encoding="utf-8"?>
<a:theme xmlns:a="http://schemas.openxmlformats.org/drawingml/2006/main" name="Books Classic 16x9">
  <a:themeElements>
    <a:clrScheme name="Custom 71">
      <a:dk1>
        <a:srgbClr val="000000"/>
      </a:dk1>
      <a:lt1>
        <a:srgbClr val="FFFFFF"/>
      </a:lt1>
      <a:dk2>
        <a:srgbClr val="693A20"/>
      </a:dk2>
      <a:lt2>
        <a:srgbClr val="E7E4E6"/>
      </a:lt2>
      <a:accent1>
        <a:srgbClr val="512823"/>
      </a:accent1>
      <a:accent2>
        <a:srgbClr val="B98D34"/>
      </a:accent2>
      <a:accent3>
        <a:srgbClr val="610606"/>
      </a:accent3>
      <a:accent4>
        <a:srgbClr val="FFEDB9"/>
      </a:accent4>
      <a:accent5>
        <a:srgbClr val="787A41"/>
      </a:accent5>
      <a:accent6>
        <a:srgbClr val="B95E14"/>
      </a:accent6>
      <a:hlink>
        <a:srgbClr val="2B3742"/>
      </a:hlink>
      <a:folHlink>
        <a:srgbClr val="C1A56D"/>
      </a:folHlink>
    </a:clrScheme>
    <a:fontScheme name="Custom 89">
      <a:majorFont>
        <a:latin typeface="Book Antiqua"/>
        <a:ea typeface=""/>
        <a:cs typeface=""/>
      </a:majorFont>
      <a:minorFont>
        <a:latin typeface="Gill Sans M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100000"/>
                <a:shade val="90000"/>
                <a:satMod val="150000"/>
              </a:schemeClr>
            </a:gs>
            <a:gs pos="60000">
              <a:schemeClr val="phClr">
                <a:shade val="20000"/>
                <a:satMod val="255000"/>
              </a:schemeClr>
            </a:gs>
          </a:gsLst>
          <a:lin ang="5400000" scaled="0"/>
        </a:gradFill>
        <a:blipFill rotWithShape="1">
          <a:blip xmlns:r="http://schemas.openxmlformats.org/officeDocument/2006/relationships" r:embed="rId1">
            <a:duotone>
              <a:schemeClr val="phClr">
                <a:shade val="12000"/>
                <a:satMod val="240000"/>
              </a:schemeClr>
              <a:schemeClr val="phClr"/>
            </a:duotone>
          </a:blip>
          <a:stretch/>
        </a:blipFill>
      </a:bgFillStyleLst>
    </a:fmtScheme>
  </a:themeElements>
  <a:objectDefaults/>
  <a:extraClrSchemeLst/>
  <a:extLst>
    <a:ext uri="{05A4C25C-085E-4340-85A3-A5531E510DB2}">
      <thm15:themeFamily xmlns:thm15="http://schemas.microsoft.com/office/thememl/2012/main" name="Classic book education presentation (widescreen)_Win32_v3" id="{4B7EA318-15E2-473F-9AB3-202EC7071CC7}" vid="{CC1661AE-A1F1-46A0-A328-D33A145270B8}"/>
    </a:ext>
  </a:extLst>
</a:theme>
</file>

<file path=ppt/theme/theme12.xml><?xml version="1.0" encoding="utf-8"?>
<a:theme xmlns:a="http://schemas.openxmlformats.org/drawingml/2006/main" name="CITY SKETCH 16X9">
  <a:themeElements>
    <a:clrScheme name="CitySketch">
      <a:dk1>
        <a:srgbClr val="3D372E"/>
      </a:dk1>
      <a:lt1>
        <a:sysClr val="window" lastClr="FFFFFF"/>
      </a:lt1>
      <a:dk2>
        <a:srgbClr val="000000"/>
      </a:dk2>
      <a:lt2>
        <a:srgbClr val="E0ECE1"/>
      </a:lt2>
      <a:accent1>
        <a:srgbClr val="B2D0B4"/>
      </a:accent1>
      <a:accent2>
        <a:srgbClr val="88A5BA"/>
      </a:accent2>
      <a:accent3>
        <a:srgbClr val="909F5F"/>
      </a:accent3>
      <a:accent4>
        <a:srgbClr val="C9A057"/>
      </a:accent4>
      <a:accent5>
        <a:srgbClr val="DA7D60"/>
      </a:accent5>
      <a:accent6>
        <a:srgbClr val="978975"/>
      </a:accent6>
      <a:hlink>
        <a:srgbClr val="C9A057"/>
      </a:hlink>
      <a:folHlink>
        <a:srgbClr val="978975"/>
      </a:folHlink>
    </a:clrScheme>
    <a:fontScheme name="Century Schoolbook">
      <a:majorFont>
        <a:latin typeface="Century Schoolbook" panose="020406040505050203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Schoolbook" panose="020406040505050203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F00001123.potx" id="{55B65C5C-2110-41C9-9432-67D739EC5CFC}" vid="{FDE12540-4521-4F30-863D-D54DD2EE1C3B}"/>
    </a:ext>
  </a:extLst>
</a:theme>
</file>

<file path=ppt/theme/theme13.xml><?xml version="1.0" encoding="utf-8"?>
<a:theme xmlns:a="http://schemas.openxmlformats.org/drawingml/2006/main" name="Tech Computer 16x9">
  <a:themeElements>
    <a:clrScheme name="TechComputer">
      <a:dk1>
        <a:srgbClr val="000000"/>
      </a:dk1>
      <a:lt1>
        <a:sysClr val="window" lastClr="FFFFFF"/>
      </a:lt1>
      <a:dk2>
        <a:srgbClr val="4D4D4D"/>
      </a:dk2>
      <a:lt2>
        <a:srgbClr val="DDDDDD"/>
      </a:lt2>
      <a:accent1>
        <a:srgbClr val="92D050"/>
      </a:accent1>
      <a:accent2>
        <a:srgbClr val="F7C331"/>
      </a:accent2>
      <a:accent3>
        <a:srgbClr val="47B8C7"/>
      </a:accent3>
      <a:accent4>
        <a:srgbClr val="B074BA"/>
      </a:accent4>
      <a:accent5>
        <a:srgbClr val="F34D47"/>
      </a:accent5>
      <a:accent6>
        <a:srgbClr val="FA8F30"/>
      </a:accent6>
      <a:hlink>
        <a:srgbClr val="47B8C7"/>
      </a:hlink>
      <a:folHlink>
        <a:srgbClr val="969696"/>
      </a:folHlink>
    </a:clrScheme>
    <a:fontScheme name="Consolas-Candara">
      <a:majorFont>
        <a:latin typeface="Consolas"/>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F02901026.potx" id="{FD85E87A-7813-4F67-9E59-69B5487A1910}" vid="{BDF94C36-3ACF-4CF1-939F-F4211E6D666F}"/>
    </a:ext>
  </a:extLst>
</a:theme>
</file>

<file path=ppt/theme/theme14.xml><?xml version="1.0" encoding="utf-8"?>
<a:theme xmlns:a="http://schemas.openxmlformats.org/drawingml/2006/main" name="Medical Design 16x9">
  <a:themeElements>
    <a:clrScheme name="MedicalHealth">
      <a:dk1>
        <a:sysClr val="windowText" lastClr="000000"/>
      </a:dk1>
      <a:lt1>
        <a:sysClr val="window" lastClr="FFFFFF"/>
      </a:lt1>
      <a:dk2>
        <a:srgbClr val="656367"/>
      </a:dk2>
      <a:lt2>
        <a:srgbClr val="F2F2F2"/>
      </a:lt2>
      <a:accent1>
        <a:srgbClr val="B82D2F"/>
      </a:accent1>
      <a:accent2>
        <a:srgbClr val="333333"/>
      </a:accent2>
      <a:accent3>
        <a:srgbClr val="2B4A63"/>
      </a:accent3>
      <a:accent4>
        <a:srgbClr val="445E45"/>
      </a:accent4>
      <a:accent5>
        <a:srgbClr val="5A3A64"/>
      </a:accent5>
      <a:accent6>
        <a:srgbClr val="DB8526"/>
      </a:accent6>
      <a:hlink>
        <a:srgbClr val="164E6E"/>
      </a:hlink>
      <a:folHlink>
        <a:srgbClr val="667F6D"/>
      </a:folHlink>
    </a:clrScheme>
    <a:fontScheme name="Franklin Gothic Medium">
      <a:majorFont>
        <a:latin typeface="Franklin Gothic Medium"/>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Franklin Gothic Medium"/>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F00001141.potx" id="{D7485564-6666-4DDB-B0D3-55F6E694D6E5}" vid="{6E950D30-6FC6-4411-BCFF-468AD9ECA787}"/>
    </a:ext>
  </a:extLst>
</a:theme>
</file>

<file path=ppt/theme/theme2.xml><?xml version="1.0" encoding="utf-8"?>
<a:theme xmlns:a="http://schemas.openxmlformats.org/drawingml/2006/main" name="Custom Design">
  <a:themeElements>
    <a:clrScheme name="Custom 17">
      <a:dk1>
        <a:srgbClr val="262140"/>
      </a:dk1>
      <a:lt1>
        <a:srgbClr val="FFFFFF"/>
      </a:lt1>
      <a:dk2>
        <a:srgbClr val="3A3363"/>
      </a:dk2>
      <a:lt2>
        <a:srgbClr val="FFFFFF"/>
      </a:lt2>
      <a:accent1>
        <a:srgbClr val="F3D569"/>
      </a:accent1>
      <a:accent2>
        <a:srgbClr val="7DC6F3"/>
      </a:accent2>
      <a:accent3>
        <a:srgbClr val="F3D569"/>
      </a:accent3>
      <a:accent4>
        <a:srgbClr val="2F4B83"/>
      </a:accent4>
      <a:accent5>
        <a:srgbClr val="473D6C"/>
      </a:accent5>
      <a:accent6>
        <a:srgbClr val="3F3F75"/>
      </a:accent6>
      <a:hlink>
        <a:srgbClr val="ECBE18"/>
      </a:hlink>
      <a:folHlink>
        <a:srgbClr val="ECBE18"/>
      </a:folHlink>
    </a:clrScheme>
    <a:fontScheme name="Custom 23">
      <a:majorFont>
        <a:latin typeface="Century Gothic"/>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M04001531- Timeline (blue horizontal chevrons, widescreen) - NEW.potx" id="{E1DE8709-4731-4236-A1E7-57568B34F9B9}" vid="{60A34618-20EB-457A-9A3E-9A2A90140595}"/>
    </a:ext>
  </a:extLst>
</a:theme>
</file>

<file path=ppt/theme/theme3.xml><?xml version="1.0" encoding="utf-8"?>
<a:theme xmlns:a="http://schemas.openxmlformats.org/drawingml/2006/main" name="Digital Blue Tunnel 16x9">
  <a:themeElements>
    <a:clrScheme name="Digital Blue Tunnel">
      <a:dk1>
        <a:srgbClr val="000000"/>
      </a:dk1>
      <a:lt1>
        <a:sysClr val="window" lastClr="FFFFFF"/>
      </a:lt1>
      <a:dk2>
        <a:srgbClr val="001027"/>
      </a:dk2>
      <a:lt2>
        <a:srgbClr val="C1EBF7"/>
      </a:lt2>
      <a:accent1>
        <a:srgbClr val="56C5FF"/>
      </a:accent1>
      <a:accent2>
        <a:srgbClr val="4BB836"/>
      </a:accent2>
      <a:accent3>
        <a:srgbClr val="F8B004"/>
      </a:accent3>
      <a:accent4>
        <a:srgbClr val="972ACD"/>
      </a:accent4>
      <a:accent5>
        <a:srgbClr val="F86E24"/>
      </a:accent5>
      <a:accent6>
        <a:srgbClr val="DB30C7"/>
      </a:accent6>
      <a:hlink>
        <a:srgbClr val="F8B004"/>
      </a:hlink>
      <a:folHlink>
        <a:srgbClr val="969696"/>
      </a:folHlink>
    </a:clrScheme>
    <a:fontScheme name="Corbel">
      <a:majorFont>
        <a:latin typeface="Corbel"/>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F02895261.potx" id="{4CBF9558-C12D-4F51-9AA3-9D0796951DBC}" vid="{FFC159E6-A134-46E7-B1A0-C306E39FC295}"/>
    </a:ext>
  </a:extLst>
</a:theme>
</file>

<file path=ppt/theme/theme4.xml><?xml version="1.0" encoding="utf-8"?>
<a:theme xmlns:a="http://schemas.openxmlformats.org/drawingml/2006/main" name="Earthtones 16x9">
  <a:themeElements>
    <a:clrScheme name="Earthtones_16x9">
      <a:dk1>
        <a:srgbClr val="652825"/>
      </a:dk1>
      <a:lt1>
        <a:sysClr val="window" lastClr="FFFFFF"/>
      </a:lt1>
      <a:dk2>
        <a:srgbClr val="000000"/>
      </a:dk2>
      <a:lt2>
        <a:srgbClr val="F5DD8F"/>
      </a:lt2>
      <a:accent1>
        <a:srgbClr val="A2C838"/>
      </a:accent1>
      <a:accent2>
        <a:srgbClr val="F68E20"/>
      </a:accent2>
      <a:accent3>
        <a:srgbClr val="38B0B6"/>
      </a:accent3>
      <a:accent4>
        <a:srgbClr val="E95020"/>
      </a:accent4>
      <a:accent5>
        <a:srgbClr val="E0B12C"/>
      </a:accent5>
      <a:accent6>
        <a:srgbClr val="985A34"/>
      </a:accent6>
      <a:hlink>
        <a:srgbClr val="F68E20"/>
      </a:hlink>
      <a:folHlink>
        <a:srgbClr val="727272"/>
      </a:folHlink>
    </a:clrScheme>
    <a:fontScheme name="Corbel">
      <a:majorFont>
        <a:latin typeface="Corbel"/>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100000"/>
                <a:lumMod val="100000"/>
              </a:schemeClr>
            </a:gs>
            <a:gs pos="100000">
              <a:schemeClr val="phClr">
                <a:tint val="80000"/>
              </a:schemeClr>
            </a:gs>
          </a:gsLst>
          <a:lin ang="5400000" scaled="0"/>
        </a:gradFill>
        <a:blipFill>
          <a:blip xmlns:r="http://schemas.openxmlformats.org/officeDocument/2006/relationships" r:embed="rId1">
            <a:duotone>
              <a:schemeClr val="phClr">
                <a:shade val="50000"/>
              </a:schemeClr>
              <a:schemeClr val="phClr">
                <a:tint val="80000"/>
              </a:schemeClr>
            </a:duotone>
          </a:blip>
          <a:stretch/>
        </a:blipFill>
      </a:bgFillStyleLst>
    </a:fmtScheme>
  </a:themeElements>
  <a:objectDefaults/>
  <a:extraClrSchemeLst/>
  <a:extLst>
    <a:ext uri="{05A4C25C-085E-4340-85A3-A5531E510DB2}">
      <thm15:themeFamily xmlns:thm15="http://schemas.microsoft.com/office/thememl/2012/main" name="Earth tone presentation (widescreen).potx" id="{0B5E8F0C-1569-45B5-8ADA-CBBDCE8A31F7}" vid="{BAFE7D81-C21B-4995-AEF0-26102EF6BDA1}"/>
    </a:ext>
  </a:extLst>
</a:theme>
</file>

<file path=ppt/theme/theme5.xml><?xml version="1.0" encoding="utf-8"?>
<a:theme xmlns:a="http://schemas.openxmlformats.org/drawingml/2006/main" name="Marketing 16x9">
  <a:themeElements>
    <a:clrScheme name="Marketing_16x9">
      <a:dk1>
        <a:srgbClr val="404040"/>
      </a:dk1>
      <a:lt1>
        <a:sysClr val="window" lastClr="FFFFFF"/>
      </a:lt1>
      <a:dk2>
        <a:srgbClr val="000000"/>
      </a:dk2>
      <a:lt2>
        <a:srgbClr val="A1C1DE"/>
      </a:lt2>
      <a:accent1>
        <a:srgbClr val="39527B"/>
      </a:accent1>
      <a:accent2>
        <a:srgbClr val="528DC2"/>
      </a:accent2>
      <a:accent3>
        <a:srgbClr val="7EA939"/>
      </a:accent3>
      <a:accent4>
        <a:srgbClr val="30AEAB"/>
      </a:accent4>
      <a:accent5>
        <a:srgbClr val="31A962"/>
      </a:accent5>
      <a:accent6>
        <a:srgbClr val="78648E"/>
      </a:accent6>
      <a:hlink>
        <a:srgbClr val="7EA939"/>
      </a:hlink>
      <a:folHlink>
        <a:srgbClr val="7F7F7F"/>
      </a:folHlink>
    </a:clrScheme>
    <a:fontScheme name="Corbel">
      <a:majorFont>
        <a:latin typeface="Corbel"/>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flip="none" rotWithShape="1">
          <a:gsLst>
            <a:gs pos="0">
              <a:schemeClr val="phClr">
                <a:lumMod val="20000"/>
                <a:lumOff val="80000"/>
              </a:schemeClr>
            </a:gs>
            <a:gs pos="58000">
              <a:schemeClr val="phClr">
                <a:lumMod val="40000"/>
                <a:lumOff val="60000"/>
              </a:schemeClr>
            </a:gs>
            <a:gs pos="100000">
              <a:schemeClr val="phClr"/>
            </a:gs>
          </a:gsLst>
          <a:lin ang="14400000" scaled="0"/>
          <a:tileRect/>
        </a:gradFill>
        <a:gradFill flip="none" rotWithShape="1">
          <a:gsLst>
            <a:gs pos="0">
              <a:schemeClr val="phClr">
                <a:lumMod val="20000"/>
                <a:lumOff val="80000"/>
              </a:schemeClr>
            </a:gs>
            <a:gs pos="58000">
              <a:schemeClr val="phClr">
                <a:lumMod val="40000"/>
                <a:lumOff val="60000"/>
              </a:schemeClr>
            </a:gs>
            <a:gs pos="100000">
              <a:schemeClr val="phClr"/>
            </a:gs>
          </a:gsLst>
          <a:lin ang="17400000" scaled="0"/>
          <a:tileRect/>
        </a:gradFill>
      </a:bgFillStyleLst>
    </a:fmtScheme>
  </a:themeElements>
  <a:objectDefaults/>
  <a:extraClrSchemeLst/>
  <a:extLst>
    <a:ext uri="{05A4C25C-085E-4340-85A3-A5531E510DB2}">
      <thm15:themeFamily xmlns:thm15="http://schemas.microsoft.com/office/thememl/2012/main" name="Business marketing glass cube presentation (widescreen).potx" id="{454792B9-F7C6-4CDD-89A0-89451A081408}" vid="{E847D748-0CA0-4BC8-838F-3216ECA80016}"/>
    </a:ext>
  </a:extLst>
</a:theme>
</file>

<file path=ppt/theme/theme6.xml><?xml version="1.0" encoding="utf-8"?>
<a:theme xmlns:a="http://schemas.openxmlformats.org/drawingml/2006/main" name="Ocean 16x9">
  <a:themeElements>
    <a:clrScheme name="Ocean">
      <a:dk1>
        <a:sysClr val="windowText" lastClr="000000"/>
      </a:dk1>
      <a:lt1>
        <a:sysClr val="window" lastClr="FFFFFF"/>
      </a:lt1>
      <a:dk2>
        <a:srgbClr val="323232"/>
      </a:dk2>
      <a:lt2>
        <a:srgbClr val="E3DED1"/>
      </a:lt2>
      <a:accent1>
        <a:srgbClr val="4557A1"/>
      </a:accent1>
      <a:accent2>
        <a:srgbClr val="3691AA"/>
      </a:accent2>
      <a:accent3>
        <a:srgbClr val="893768"/>
      </a:accent3>
      <a:accent4>
        <a:srgbClr val="4E8542"/>
      </a:accent4>
      <a:accent5>
        <a:srgbClr val="A25A12"/>
      </a:accent5>
      <a:accent6>
        <a:srgbClr val="C19859"/>
      </a:accent6>
      <a:hlink>
        <a:srgbClr val="6B9F25"/>
      </a:hlink>
      <a:folHlink>
        <a:srgbClr val="B26B02"/>
      </a:folHlink>
    </a:clrScheme>
    <a:fontScheme name="Georgia">
      <a:majorFont>
        <a:latin typeface="Georg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eorg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cean painting presentation (widescreen).potx" id="{7D8F5DB3-F878-46D5-AF2D-2DD5B7369221}" vid="{9251DF30-C224-466C-9BFA-3064FAD55731}"/>
    </a:ext>
  </a:extLst>
</a:theme>
</file>

<file path=ppt/theme/theme7.xml><?xml version="1.0" encoding="utf-8"?>
<a:theme xmlns:a="http://schemas.openxmlformats.org/drawingml/2006/main" name="Ocean Waves 16x9">
  <a:themeElements>
    <a:clrScheme name="Ocean Waves">
      <a:dk1>
        <a:sysClr val="windowText" lastClr="000000"/>
      </a:dk1>
      <a:lt1>
        <a:sysClr val="window" lastClr="FFFFFF"/>
      </a:lt1>
      <a:dk2>
        <a:srgbClr val="134251"/>
      </a:dk2>
      <a:lt2>
        <a:srgbClr val="83BEC0"/>
      </a:lt2>
      <a:accent1>
        <a:srgbClr val="339C9F"/>
      </a:accent1>
      <a:accent2>
        <a:srgbClr val="E68010"/>
      </a:accent2>
      <a:accent3>
        <a:srgbClr val="8EB414"/>
      </a:accent3>
      <a:accent4>
        <a:srgbClr val="0CB89B"/>
      </a:accent4>
      <a:accent5>
        <a:srgbClr val="ECB720"/>
      </a:accent5>
      <a:accent6>
        <a:srgbClr val="319762"/>
      </a:accent6>
      <a:hlink>
        <a:srgbClr val="E68010"/>
      </a:hlink>
      <a:folHlink>
        <a:srgbClr val="339C9F"/>
      </a:folHlink>
    </a:clrScheme>
    <a:fontScheme name="Century Gothic">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cean waves nature presentation (widescreen).potx" id="{1FE9163D-5548-432F-82B6-65BFDB1BFAF3}" vid="{2D48191D-94F2-482B-9433-3810ECBC6178}"/>
    </a:ext>
  </a:extLst>
</a:theme>
</file>

<file path=ppt/theme/theme8.xml><?xml version="1.0" encoding="utf-8"?>
<a:theme xmlns:a="http://schemas.openxmlformats.org/drawingml/2006/main" name="Striped Border 16x9">
  <a:themeElements>
    <a:clrScheme name="StripedBorder_16x9">
      <a:dk1>
        <a:srgbClr val="404040"/>
      </a:dk1>
      <a:lt1>
        <a:sysClr val="window" lastClr="FFFFFF"/>
      </a:lt1>
      <a:dk2>
        <a:srgbClr val="000000"/>
      </a:dk2>
      <a:lt2>
        <a:srgbClr val="DDDDDD"/>
      </a:lt2>
      <a:accent1>
        <a:srgbClr val="A6B727"/>
      </a:accent1>
      <a:accent2>
        <a:srgbClr val="DF5327"/>
      </a:accent2>
      <a:accent3>
        <a:srgbClr val="FE9E00"/>
      </a:accent3>
      <a:accent4>
        <a:srgbClr val="418AB3"/>
      </a:accent4>
      <a:accent5>
        <a:srgbClr val="D9D66D"/>
      </a:accent5>
      <a:accent6>
        <a:srgbClr val="838383"/>
      </a:accent6>
      <a:hlink>
        <a:srgbClr val="F59E00"/>
      </a:hlink>
      <a:folHlink>
        <a:srgbClr val="B2B2B2"/>
      </a:folHlink>
    </a:clrScheme>
    <a:fontScheme name="Euphemia">
      <a:majorFont>
        <a:latin typeface="Euphemia"/>
        <a:ea typeface=""/>
        <a:cs typeface=""/>
      </a:majorFont>
      <a:minorFont>
        <a:latin typeface="Euphemia"/>
        <a:ea typeface=""/>
        <a:cs typeface=""/>
      </a:minorFont>
    </a:fontScheme>
    <a:fmtScheme name="Glow Edge">
      <a:fillStyleLst>
        <a:solidFill>
          <a:schemeClr val="phClr"/>
        </a:solidFill>
        <a:solidFill>
          <a:schemeClr val="phClr">
            <a:tint val="55000"/>
          </a:schemeClr>
        </a:solidFill>
        <a:solidFill>
          <a:schemeClr val="phClr"/>
        </a:soli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25400" algn="bl" rotWithShape="0">
              <a:srgbClr val="000000">
                <a:alpha val="60000"/>
              </a:srgbClr>
            </a:outerShdw>
          </a:effectLst>
        </a:effectStyle>
        <a:effectStyle>
          <a:effectLst/>
          <a:scene3d>
            <a:camera prst="orthographicFront">
              <a:rot lat="0" lon="0" rev="0"/>
            </a:camera>
            <a:lightRig rig="brightRoom" dir="tl">
              <a:rot lat="0" lon="0" rev="1800000"/>
            </a:lightRig>
          </a:scene3d>
          <a:sp3d contourW="10160" prstMaterial="dkEdge">
            <a:bevelT w="38100" h="50800" prst="angle"/>
            <a:contourClr>
              <a:schemeClr val="phClr">
                <a:shade val="40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blipFill rotWithShape="1">
          <a:blip xmlns:r="http://schemas.openxmlformats.org/officeDocument/2006/relationships" r:embed="rId1">
            <a:duotone>
              <a:schemeClr val="phClr">
                <a:shade val="12000"/>
                <a:satMod val="240000"/>
              </a:schemeClr>
              <a:schemeClr val="phClr">
                <a:tint val="98000"/>
              </a:schemeClr>
            </a:duotone>
          </a:blip>
          <a:tile tx="0" ty="0" sx="100000" sy="100000" flip="none" algn="ctr"/>
        </a:blipFill>
      </a:bgFillStyleLst>
    </a:fmtScheme>
  </a:themeElements>
  <a:objectDefaults>
    <a:spDef>
      <a:spPr>
        <a:solidFill>
          <a:schemeClr val="accent1">
            <a:lumMod val="50000"/>
          </a:schemeClr>
        </a:solidFill>
        <a:ln>
          <a:solidFill>
            <a:schemeClr val="accent1">
              <a:lumMod val="50000"/>
            </a:schemeClr>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dirty="0" err="1" smtClean="0">
            <a:solidFill>
              <a:schemeClr val="bg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28575"/>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nSpc>
            <a:spcPct val="90000"/>
          </a:lnSpc>
          <a:defRPr sz="2400"/>
        </a:defPPr>
      </a:lstStyle>
    </a:txDef>
  </a:objectDefaults>
  <a:extraClrSchemeLst/>
  <a:extLst>
    <a:ext uri="{05A4C25C-085E-4340-85A3-A5531E510DB2}">
      <thm15:themeFamily xmlns:thm15="http://schemas.microsoft.com/office/thememl/2012/main" name="Striped black border presentation (widescreen).potx" id="{96522838-024F-4A04-A543-9EF396F770C0}" vid="{BD969DAD-256A-4182-ABA2-1577ED7D3144}"/>
    </a:ext>
  </a:extLst>
</a:theme>
</file>

<file path=ppt/theme/theme9.xml><?xml version="1.0" encoding="utf-8"?>
<a:theme xmlns:a="http://schemas.openxmlformats.org/drawingml/2006/main" name="World Presentation 16x9">
  <a:themeElements>
    <a:clrScheme name="Continental_16x9">
      <a:dk1>
        <a:srgbClr val="545454"/>
      </a:dk1>
      <a:lt1>
        <a:sysClr val="window" lastClr="FFFFFF"/>
      </a:lt1>
      <a:dk2>
        <a:srgbClr val="000000"/>
      </a:dk2>
      <a:lt2>
        <a:srgbClr val="BFBFBF"/>
      </a:lt2>
      <a:accent1>
        <a:srgbClr val="40BAD2"/>
      </a:accent1>
      <a:accent2>
        <a:srgbClr val="FAB900"/>
      </a:accent2>
      <a:accent3>
        <a:srgbClr val="90BB23"/>
      </a:accent3>
      <a:accent4>
        <a:srgbClr val="EE7008"/>
      </a:accent4>
      <a:accent5>
        <a:srgbClr val="1AB39F"/>
      </a:accent5>
      <a:accent6>
        <a:srgbClr val="D5393D"/>
      </a:accent6>
      <a:hlink>
        <a:srgbClr val="90BB23"/>
      </a:hlink>
      <a:folHlink>
        <a:srgbClr val="EE7008"/>
      </a:folHlink>
    </a:clrScheme>
    <a:fontScheme name="Century Gothic">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sz="2400"/>
        </a:defPPr>
      </a:lstStyle>
      <a:style>
        <a:lnRef idx="2">
          <a:schemeClr val="dk1">
            <a:shade val="50000"/>
          </a:schemeClr>
        </a:lnRef>
        <a:fillRef idx="1">
          <a:schemeClr val="dk1"/>
        </a:fillRef>
        <a:effectRef idx="0">
          <a:schemeClr val="dk1"/>
        </a:effectRef>
        <a:fontRef idx="minor">
          <a:schemeClr val="lt1"/>
        </a:fontRef>
      </a:style>
    </a:spDef>
    <a:lnDef>
      <a:spPr>
        <a:ln w="12700">
          <a:solidFill>
            <a:schemeClr val="tx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rtlCol="0">
        <a:spAutoFit/>
      </a:bodyPr>
      <a:lstStyle>
        <a:defPPr>
          <a:lnSpc>
            <a:spcPct val="90000"/>
          </a:lnSpc>
          <a:defRPr sz="2400"/>
        </a:defPPr>
      </a:lstStyle>
    </a:txDef>
  </a:objectDefaults>
  <a:extraClrSchemeLst/>
  <a:extLst>
    <a:ext uri="{05A4C25C-085E-4340-85A3-A5531E510DB2}">
      <thm15:themeFamily xmlns:thm15="http://schemas.microsoft.com/office/thememl/2012/main" name="tf02804891_win32_fixed.potx" id="{67E1CE12-4E7F-4E00-8450-70E8A44C0BA6}" vid="{5B359CD9-B23F-44EB-BBF8-9808683E469B}"/>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DirectSourceMarket xmlns="4873beb7-5857-4685-be1f-d57550cc96cc" xsi:nil="true"/>
    <ApprovalStatus xmlns="4873beb7-5857-4685-be1f-d57550cc96cc">InProgress</ApprovalStatus>
    <MarketSpecific xmlns="4873beb7-5857-4685-be1f-d57550cc96cc">false</MarketSpecific>
    <LocComments xmlns="4873beb7-5857-4685-be1f-d57550cc96cc" xsi:nil="true"/>
    <ThumbnailAssetId xmlns="4873beb7-5857-4685-be1f-d57550cc96cc" xsi:nil="true"/>
    <PrimaryImageGen xmlns="4873beb7-5857-4685-be1f-d57550cc96cc">true</PrimaryImageGen>
    <LegacyData xmlns="4873beb7-5857-4685-be1f-d57550cc96cc" xsi:nil="true"/>
    <LocRecommendedHandoff xmlns="4873beb7-5857-4685-be1f-d57550cc96cc" xsi:nil="true"/>
    <BusinessGroup xmlns="4873beb7-5857-4685-be1f-d57550cc96cc" xsi:nil="true"/>
    <BlockPublish xmlns="4873beb7-5857-4685-be1f-d57550cc96cc">false</BlockPublish>
    <TPFriendlyName xmlns="4873beb7-5857-4685-be1f-d57550cc96cc" xsi:nil="true"/>
    <NumericId xmlns="4873beb7-5857-4685-be1f-d57550cc96cc" xsi:nil="true"/>
    <APEditor xmlns="4873beb7-5857-4685-be1f-d57550cc96cc">
      <UserInfo>
        <DisplayName/>
        <AccountId xsi:nil="true"/>
        <AccountType/>
      </UserInfo>
    </APEditor>
    <SourceTitle xmlns="4873beb7-5857-4685-be1f-d57550cc96cc" xsi:nil="true"/>
    <OpenTemplate xmlns="4873beb7-5857-4685-be1f-d57550cc96cc">true</OpenTemplate>
    <UALocComments xmlns="4873beb7-5857-4685-be1f-d57550cc96cc" xsi:nil="true"/>
    <ParentAssetId xmlns="4873beb7-5857-4685-be1f-d57550cc96cc" xsi:nil="true"/>
    <IntlLangReviewDate xmlns="4873beb7-5857-4685-be1f-d57550cc96cc" xsi:nil="true"/>
    <FeatureTagsTaxHTField0 xmlns="4873beb7-5857-4685-be1f-d57550cc96cc">
      <Terms xmlns="http://schemas.microsoft.com/office/infopath/2007/PartnerControls"/>
    </FeatureTagsTaxHTField0>
    <PublishStatusLookup xmlns="4873beb7-5857-4685-be1f-d57550cc96cc">
      <Value>1669306</Value>
      <Value>1669445</Value>
    </PublishStatusLookup>
    <Providers xmlns="4873beb7-5857-4685-be1f-d57550cc96cc" xsi:nil="true"/>
    <MachineTranslated xmlns="4873beb7-5857-4685-be1f-d57550cc96cc">false</MachineTranslated>
    <OriginalSourceMarket xmlns="4873beb7-5857-4685-be1f-d57550cc96cc" xsi:nil="true"/>
    <APDescription xmlns="4873beb7-5857-4685-be1f-d57550cc96cc" xsi:nil="true"/>
    <ClipArtFilename xmlns="4873beb7-5857-4685-be1f-d57550cc96cc" xsi:nil="true"/>
    <ContentItem xmlns="4873beb7-5857-4685-be1f-d57550cc96cc" xsi:nil="true"/>
    <TPInstallLocation xmlns="4873beb7-5857-4685-be1f-d57550cc96cc" xsi:nil="true"/>
    <PublishTargets xmlns="4873beb7-5857-4685-be1f-d57550cc96cc">OfficeOnlineVNext</PublishTargets>
    <TimesCloned xmlns="4873beb7-5857-4685-be1f-d57550cc96cc" xsi:nil="true"/>
    <AssetStart xmlns="4873beb7-5857-4685-be1f-d57550cc96cc">2013-01-21T07:54:00+00:00</AssetStart>
    <Provider xmlns="4873beb7-5857-4685-be1f-d57550cc96cc" xsi:nil="true"/>
    <AcquiredFrom xmlns="4873beb7-5857-4685-be1f-d57550cc96cc">Internal MS</AcquiredFrom>
    <FriendlyTitle xmlns="4873beb7-5857-4685-be1f-d57550cc96cc" xsi:nil="true"/>
    <LastHandOff xmlns="4873beb7-5857-4685-be1f-d57550cc96cc" xsi:nil="true"/>
    <TPClientViewer xmlns="4873beb7-5857-4685-be1f-d57550cc96cc" xsi:nil="true"/>
    <UACurrentWords xmlns="4873beb7-5857-4685-be1f-d57550cc96cc" xsi:nil="true"/>
    <ArtSampleDocs xmlns="4873beb7-5857-4685-be1f-d57550cc96cc" xsi:nil="true"/>
    <UALocRecommendation xmlns="4873beb7-5857-4685-be1f-d57550cc96cc">Localize</UALocRecommendation>
    <Manager xmlns="4873beb7-5857-4685-be1f-d57550cc96cc" xsi:nil="true"/>
    <ShowIn xmlns="4873beb7-5857-4685-be1f-d57550cc96cc">Show everywhere</ShowIn>
    <UANotes xmlns="4873beb7-5857-4685-be1f-d57550cc96cc" xsi:nil="true"/>
    <TemplateStatus xmlns="4873beb7-5857-4685-be1f-d57550cc96cc">Complete</TemplateStatus>
    <InternalTagsTaxHTField0 xmlns="4873beb7-5857-4685-be1f-d57550cc96cc">
      <Terms xmlns="http://schemas.microsoft.com/office/infopath/2007/PartnerControls"/>
    </InternalTagsTaxHTField0>
    <CSXHash xmlns="4873beb7-5857-4685-be1f-d57550cc96cc" xsi:nil="true"/>
    <Downloads xmlns="4873beb7-5857-4685-be1f-d57550cc96cc">0</Downloads>
    <VoteCount xmlns="4873beb7-5857-4685-be1f-d57550cc96cc" xsi:nil="true"/>
    <OOCacheId xmlns="4873beb7-5857-4685-be1f-d57550cc96cc" xsi:nil="true"/>
    <IsDeleted xmlns="4873beb7-5857-4685-be1f-d57550cc96cc">false</IsDeleted>
    <AssetExpire xmlns="4873beb7-5857-4685-be1f-d57550cc96cc">2029-01-01T08:00:00+00:00</AssetExpire>
    <DSATActionTaken xmlns="4873beb7-5857-4685-be1f-d57550cc96cc" xsi:nil="true"/>
    <CSXSubmissionMarket xmlns="4873beb7-5857-4685-be1f-d57550cc96cc" xsi:nil="true"/>
    <TPExecutable xmlns="4873beb7-5857-4685-be1f-d57550cc96cc" xsi:nil="true"/>
    <SubmitterId xmlns="4873beb7-5857-4685-be1f-d57550cc96cc" xsi:nil="true"/>
    <EditorialTags xmlns="4873beb7-5857-4685-be1f-d57550cc96cc" xsi:nil="true"/>
    <AssetType xmlns="4873beb7-5857-4685-be1f-d57550cc96cc">TP</AssetType>
    <BugNumber xmlns="4873beb7-5857-4685-be1f-d57550cc96cc" xsi:nil="true"/>
    <CSXSubmissionDate xmlns="4873beb7-5857-4685-be1f-d57550cc96cc" xsi:nil="true"/>
    <CSXUpdate xmlns="4873beb7-5857-4685-be1f-d57550cc96cc">false</CSXUpdate>
    <ApprovalLog xmlns="4873beb7-5857-4685-be1f-d57550cc96cc" xsi:nil="true"/>
    <Milestone xmlns="4873beb7-5857-4685-be1f-d57550cc96cc" xsi:nil="true"/>
    <RecommendationsModifier xmlns="4873beb7-5857-4685-be1f-d57550cc96cc" xsi:nil="true"/>
    <OriginAsset xmlns="4873beb7-5857-4685-be1f-d57550cc96cc" xsi:nil="true"/>
    <TPComponent xmlns="4873beb7-5857-4685-be1f-d57550cc96cc" xsi:nil="true"/>
    <AssetId xmlns="4873beb7-5857-4685-be1f-d57550cc96cc">TP104001058</AssetId>
    <IntlLocPriority xmlns="4873beb7-5857-4685-be1f-d57550cc96cc" xsi:nil="true"/>
    <PolicheckWords xmlns="4873beb7-5857-4685-be1f-d57550cc96cc" xsi:nil="true"/>
    <TPLaunchHelpLink xmlns="4873beb7-5857-4685-be1f-d57550cc96cc" xsi:nil="true"/>
    <TPApplication xmlns="4873beb7-5857-4685-be1f-d57550cc96cc" xsi:nil="true"/>
    <CrawlForDependencies xmlns="4873beb7-5857-4685-be1f-d57550cc96cc">false</CrawlForDependencies>
    <HandoffToMSDN xmlns="4873beb7-5857-4685-be1f-d57550cc96cc" xsi:nil="true"/>
    <PlannedPubDate xmlns="4873beb7-5857-4685-be1f-d57550cc96cc" xsi:nil="true"/>
    <IntlLangReviewer xmlns="4873beb7-5857-4685-be1f-d57550cc96cc" xsi:nil="true"/>
    <TrustLevel xmlns="4873beb7-5857-4685-be1f-d57550cc96cc">1 Microsoft Managed Content</TrustLevel>
    <LocLastLocAttemptVersionLookup xmlns="4873beb7-5857-4685-be1f-d57550cc96cc">875887</LocLastLocAttemptVersionLookup>
    <IsSearchable xmlns="4873beb7-5857-4685-be1f-d57550cc96cc">true</IsSearchable>
    <TemplateTemplateType xmlns="4873beb7-5857-4685-be1f-d57550cc96cc">PowerPoint Presentation Template</TemplateTemplateType>
    <CampaignTagsTaxHTField0 xmlns="4873beb7-5857-4685-be1f-d57550cc96cc">
      <Terms xmlns="http://schemas.microsoft.com/office/infopath/2007/PartnerControls"/>
    </CampaignTagsTaxHTField0>
    <TPNamespace xmlns="4873beb7-5857-4685-be1f-d57550cc96cc" xsi:nil="true"/>
    <TaxCatchAll xmlns="4873beb7-5857-4685-be1f-d57550cc96cc"/>
    <Markets xmlns="4873beb7-5857-4685-be1f-d57550cc96cc"/>
    <UAProjectedTotalWords xmlns="4873beb7-5857-4685-be1f-d57550cc96cc" xsi:nil="true"/>
    <LocMarketGroupTiers2 xmlns="4873beb7-5857-4685-be1f-d57550cc96cc" xsi:nil="true"/>
    <IntlLangReview xmlns="4873beb7-5857-4685-be1f-d57550cc96cc">false</IntlLangReview>
    <OutputCachingOn xmlns="4873beb7-5857-4685-be1f-d57550cc96cc">false</OutputCachingOn>
    <AverageRating xmlns="4873beb7-5857-4685-be1f-d57550cc96cc" xsi:nil="true"/>
    <APAuthor xmlns="4873beb7-5857-4685-be1f-d57550cc96cc">
      <UserInfo>
        <DisplayName>REDMOND\kristaa</DisplayName>
        <AccountId>136</AccountId>
        <AccountType/>
      </UserInfo>
    </APAuthor>
    <LocManualTestRequired xmlns="4873beb7-5857-4685-be1f-d57550cc96cc">false</LocManualTestRequired>
    <TPCommandLine xmlns="4873beb7-5857-4685-be1f-d57550cc96cc" xsi:nil="true"/>
    <TPAppVersion xmlns="4873beb7-5857-4685-be1f-d57550cc96cc" xsi:nil="true"/>
    <EditorialStatus xmlns="4873beb7-5857-4685-be1f-d57550cc96cc">Complete</EditorialStatus>
    <LastModifiedDateTime xmlns="4873beb7-5857-4685-be1f-d57550cc96cc" xsi:nil="true"/>
    <ScenarioTagsTaxHTField0 xmlns="4873beb7-5857-4685-be1f-d57550cc96cc">
      <Terms xmlns="http://schemas.microsoft.com/office/infopath/2007/PartnerControls"/>
    </ScenarioTagsTaxHTField0>
    <OriginalRelease xmlns="4873beb7-5857-4685-be1f-d57550cc96cc">15</OriginalRelease>
    <TPLaunchHelpLinkType xmlns="4873beb7-5857-4685-be1f-d57550cc96cc">Template</TPLaunchHelpLinkType>
    <LocalizationTagsTaxHTField0 xmlns="4873beb7-5857-4685-be1f-d57550cc96cc">
      <Terms xmlns="http://schemas.microsoft.com/office/infopath/2007/PartnerControls"/>
    </LocalizationTagsTaxHTField0>
  </documentManagement>
</p:properties>
</file>

<file path=customXml/item2.xml><?xml version="1.0" encoding="utf-8"?>
<?mso-contentType ?>
<FormTemplates xmlns="http://schemas.microsoft.com/sharepoint/v3/contenttype/forms">
  <Display>DocumentLibraryForm</Display>
  <Edit>AssetEditForm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TemplateFile" ma:contentTypeID="0x0101006EDDDB5EE6D98C44930B742096920B300400F5B6D36B3EF94B4E9A635CDF2A18F5B8" ma:contentTypeVersion="72" ma:contentTypeDescription="Create a new document." ma:contentTypeScope="" ma:versionID="a23e56308344d904b51738559c3d67c9">
  <xsd:schema xmlns:xsd="http://www.w3.org/2001/XMLSchema" xmlns:xs="http://www.w3.org/2001/XMLSchema" xmlns:p="http://schemas.microsoft.com/office/2006/metadata/properties" xmlns:ns2="4873beb7-5857-4685-be1f-d57550cc96cc" targetNamespace="http://schemas.microsoft.com/office/2006/metadata/properties" ma:root="true" ma:fieldsID="cd0908cc4600e77bf5da051303e00c8d" ns2:_="">
    <xsd:import namespace="4873beb7-5857-4685-be1f-d57550cc96cc"/>
    <xsd:element name="properties">
      <xsd:complexType>
        <xsd:sequence>
          <xsd:element name="documentManagement">
            <xsd:complexType>
              <xsd:all>
                <xsd:element ref="ns2:AcquiredFrom" minOccurs="0"/>
                <xsd:element ref="ns2:UACurrentWords" minOccurs="0"/>
                <xsd:element ref="ns2:TPApplication" minOccurs="0"/>
                <xsd:element ref="ns2:ApprovalLog" minOccurs="0"/>
                <xsd:element ref="ns2:ApprovalStatus" minOccurs="0"/>
                <xsd:element ref="ns2:AssetStart" minOccurs="0"/>
                <xsd:element ref="ns2:AssetExpire" minOccurs="0"/>
                <xsd:element ref="ns2:AssetId" minOccurs="0"/>
                <xsd:element ref="ns2:IsSearchable" minOccurs="0"/>
                <xsd:element ref="ns2:AssetType" minOccurs="0"/>
                <xsd:element ref="ns2:APAuthor" minOccurs="0"/>
                <xsd:element ref="ns2:AverageRating" minOccurs="0"/>
                <xsd:element ref="ns2:BlockPublish" minOccurs="0"/>
                <xsd:element ref="ns2:BugNumber" minOccurs="0"/>
                <xsd:element ref="ns2:CampaignTagsTaxHTField0" minOccurs="0"/>
                <xsd:element ref="ns2:TPClientViewer" minOccurs="0"/>
                <xsd:element ref="ns2:ClipArtFilename" minOccurs="0"/>
                <xsd:element ref="ns2:TPCommandLine" minOccurs="0"/>
                <xsd:element ref="ns2:TPComponent" minOccurs="0"/>
                <xsd:element ref="ns2:ContentItem" minOccurs="0"/>
                <xsd:element ref="ns2:CrawlForDependencies" minOccurs="0"/>
                <xsd:element ref="ns2:CSXHash" minOccurs="0"/>
                <xsd:element ref="ns2:CSXSubmissionMarket" minOccurs="0"/>
                <xsd:element ref="ns2:CSXUpdate" minOccurs="0"/>
                <xsd:element ref="ns2:IntlLangReviewDate" minOccurs="0"/>
                <xsd:element ref="ns2:IsDeleted" minOccurs="0"/>
                <xsd:element ref="ns2:APDescription" minOccurs="0"/>
                <xsd:element ref="ns2:DirectSourceMarket" minOccurs="0"/>
                <xsd:element ref="ns2:Downloads" minOccurs="0"/>
                <xsd:element ref="ns2:DSATActionTaken" minOccurs="0"/>
                <xsd:element ref="ns2:APEditor" minOccurs="0"/>
                <xsd:element ref="ns2:EditorialStatus" minOccurs="0"/>
                <xsd:element ref="ns2:EditorialTags" minOccurs="0"/>
                <xsd:element ref="ns2:TPExecutable" minOccurs="0"/>
                <xsd:element ref="ns2:FeatureTagsTaxHTField0" minOccurs="0"/>
                <xsd:element ref="ns2:TPFriendlyName" minOccurs="0"/>
                <xsd:element ref="ns2:FriendlyTitle" minOccurs="0"/>
                <xsd:element ref="ns2:PrimaryImageGen" minOccurs="0"/>
                <xsd:element ref="ns2:HandoffToMSDN" minOccurs="0"/>
                <xsd:element ref="ns2:InProjectListLookup" minOccurs="0"/>
                <xsd:element ref="ns2:TPInstallLocation" minOccurs="0"/>
                <xsd:element ref="ns2:InternalTagsTaxHTField0" minOccurs="0"/>
                <xsd:element ref="ns2:IntlLangReview" minOccurs="0"/>
                <xsd:element ref="ns2:IntlLangReviewer" minOccurs="0"/>
                <xsd:element ref="ns2:MarketSpecific" minOccurs="0"/>
                <xsd:element ref="ns2:LastCompleteVersionLookup" minOccurs="0"/>
                <xsd:element ref="ns2:LastHandOff" minOccurs="0"/>
                <xsd:element ref="ns2:LastModifiedDateTime" minOccurs="0"/>
                <xsd:element ref="ns2:LastPreviewErrorLookup" minOccurs="0"/>
                <xsd:element ref="ns2:LastPreviewResultLookup" minOccurs="0"/>
                <xsd:element ref="ns2:LastPreviewAttemptDateLookup" minOccurs="0"/>
                <xsd:element ref="ns2:LastPreviewedByLookup" minOccurs="0"/>
                <xsd:element ref="ns2:LastPreviewTimeLookup" minOccurs="0"/>
                <xsd:element ref="ns2:LastPreviewVersionLookup" minOccurs="0"/>
                <xsd:element ref="ns2:LastPublishErrorLookup" minOccurs="0"/>
                <xsd:element ref="ns2:LastPublishResultLookup" minOccurs="0"/>
                <xsd:element ref="ns2:LastPublishAttemptDateLookup" minOccurs="0"/>
                <xsd:element ref="ns2:LastPublishedByLookup" minOccurs="0"/>
                <xsd:element ref="ns2:LastPublishTimeLookup" minOccurs="0"/>
                <xsd:element ref="ns2:LastPublishVersionLookup" minOccurs="0"/>
                <xsd:element ref="ns2:TPLaunchHelpLinkType" minOccurs="0"/>
                <xsd:element ref="ns2:LegacyData" minOccurs="0"/>
                <xsd:element ref="ns2:TPLaunchHelpLink" minOccurs="0"/>
                <xsd:element ref="ns2:LocComments" minOccurs="0"/>
                <xsd:element ref="ns2:LocLastLocAttemptVersionLookup" minOccurs="0"/>
                <xsd:element ref="ns2:LocLastLocAttemptVersionTypeLookup" minOccurs="0"/>
                <xsd:element ref="ns2:LocManualTestRequired" minOccurs="0"/>
                <xsd:element ref="ns2:LocMarketGroupTiers2" minOccurs="0"/>
                <xsd:element ref="ns2:LocNewPublishedVersionLookup" minOccurs="0"/>
                <xsd:element ref="ns2:LocOverallHandbackStatusLookup" minOccurs="0"/>
                <xsd:element ref="ns2:LocOverallLocStatusLookup" minOccurs="0"/>
                <xsd:element ref="ns2:LocOverallPreviewStatusLookup" minOccurs="0"/>
                <xsd:element ref="ns2:LocOverallPublishStatusLookup" minOccurs="0"/>
                <xsd:element ref="ns2:IntlLocPriority" minOccurs="0"/>
                <xsd:element ref="ns2:LocProcessedForHandoffsLookup" minOccurs="0"/>
                <xsd:element ref="ns2:LocProcessedForMarketsLookup" minOccurs="0"/>
                <xsd:element ref="ns2:LocPublishedDependentAssetsLookup" minOccurs="0"/>
                <xsd:element ref="ns2:LocPublishedLinkedAssetsLookup" minOccurs="0"/>
                <xsd:element ref="ns2:LocRecommendedHandoff" minOccurs="0"/>
                <xsd:element ref="ns2:LocalizationTagsTaxHTField0" minOccurs="0"/>
                <xsd:element ref="ns2:MachineTranslated" minOccurs="0"/>
                <xsd:element ref="ns2:Manager" minOccurs="0"/>
                <xsd:element ref="ns2:Markets" minOccurs="0"/>
                <xsd:element ref="ns2:Milestone" minOccurs="0"/>
                <xsd:element ref="ns2:TPNamespace" minOccurs="0"/>
                <xsd:element ref="ns2:NumericId" minOccurs="0"/>
                <xsd:element ref="ns2:NumOfRatingsLookup" minOccurs="0"/>
                <xsd:element ref="ns2:OOCacheId" minOccurs="0"/>
                <xsd:element ref="ns2:OpenTemplate" minOccurs="0"/>
                <xsd:element ref="ns2:OriginAsset" minOccurs="0"/>
                <xsd:element ref="ns2:OriginalRelease" minOccurs="0"/>
                <xsd:element ref="ns2:OriginalSourceMarket" minOccurs="0"/>
                <xsd:element ref="ns2:OutputCachingOn" minOccurs="0"/>
                <xsd:element ref="ns2:ParentAssetId" minOccurs="0"/>
                <xsd:element ref="ns2:PlannedPubDate" minOccurs="0"/>
                <xsd:element ref="ns2:PolicheckWords" minOccurs="0"/>
                <xsd:element ref="ns2:BusinessGroup" minOccurs="0"/>
                <xsd:element ref="ns2:UAProjectedTotalWords" minOccurs="0"/>
                <xsd:element ref="ns2:Provider" minOccurs="0"/>
                <xsd:element ref="ns2:Providers" minOccurs="0"/>
                <xsd:element ref="ns2:PublishStatusLookup" minOccurs="0"/>
                <xsd:element ref="ns2:PublishTargets" minOccurs="0"/>
                <xsd:element ref="ns2:RecommendationsModifier" minOccurs="0"/>
                <xsd:element ref="ns2:ArtSampleDocs" minOccurs="0"/>
                <xsd:element ref="ns2:ScenarioTagsTaxHTField0" minOccurs="0"/>
                <xsd:element ref="ns2:ShowIn" minOccurs="0"/>
                <xsd:element ref="ns2:SourceTitle" minOccurs="0"/>
                <xsd:element ref="ns2:CSXSubmissionDate" minOccurs="0"/>
                <xsd:element ref="ns2:SubmitterId" minOccurs="0"/>
                <xsd:element ref="ns2:TaxCatchAll" minOccurs="0"/>
                <xsd:element ref="ns2:TaxCatchAllLabel" minOccurs="0"/>
                <xsd:element ref="ns2:TemplateStatus" minOccurs="0"/>
                <xsd:element ref="ns2:TemplateTemplateType" minOccurs="0"/>
                <xsd:element ref="ns2:ThumbnailAssetId" minOccurs="0"/>
                <xsd:element ref="ns2:TimesCloned" minOccurs="0"/>
                <xsd:element ref="ns2:TrustLevel" minOccurs="0"/>
                <xsd:element ref="ns2:UALocComments" minOccurs="0"/>
                <xsd:element ref="ns2:UALocRecommendation" minOccurs="0"/>
                <xsd:element ref="ns2:UANotes" minOccurs="0"/>
                <xsd:element ref="ns2:TPAppVersion" minOccurs="0"/>
                <xsd:element ref="ns2:VoteCount"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873beb7-5857-4685-be1f-d57550cc96cc" elementFormDefault="qualified">
    <xsd:import namespace="http://schemas.microsoft.com/office/2006/documentManagement/types"/>
    <xsd:import namespace="http://schemas.microsoft.com/office/infopath/2007/PartnerControls"/>
    <xsd:element name="AcquiredFrom" ma:index="1" nillable="true" ma:displayName="Acquired From" ma:default="Internal MS" ma:internalName="AcquiredFrom" ma:readOnly="false">
      <xsd:simpleType>
        <xsd:restriction base="dms:Choice">
          <xsd:enumeration value="Internal MS"/>
          <xsd:enumeration value="Community"/>
          <xsd:enumeration value="MVP"/>
          <xsd:enumeration value="Publisher"/>
          <xsd:enumeration value="Partner"/>
          <xsd:enumeration value="None"/>
        </xsd:restriction>
      </xsd:simpleType>
    </xsd:element>
    <xsd:element name="UACurrentWords" ma:index="2" nillable="true" ma:displayName="Actual Word Count" ma:default="" ma:internalName="UACurrentWords" ma:readOnly="false">
      <xsd:simpleType>
        <xsd:restriction base="dms:Unknown"/>
      </xsd:simpleType>
    </xsd:element>
    <xsd:element name="TPApplication" ma:index="3" nillable="true" ma:displayName="Application to Open Template With" ma:default="" ma:internalName="TPApplication">
      <xsd:simpleType>
        <xsd:restriction base="dms:Text"/>
      </xsd:simpleType>
    </xsd:element>
    <xsd:element name="ApprovalLog" ma:index="4" nillable="true" ma:displayName="Approval Log" ma:default="" ma:hidden="true" ma:internalName="ApprovalLog" ma:readOnly="false">
      <xsd:simpleType>
        <xsd:restriction base="dms:Note"/>
      </xsd:simpleType>
    </xsd:element>
    <xsd:element name="ApprovalStatus" ma:index="5" nillable="true" ma:displayName="Approval Status" ma:default="InProgress" ma:internalName="ApprovalStatus" ma:readOnly="false">
      <xsd:simpleType>
        <xsd:restriction base="dms:Choice">
          <xsd:enumeration value="InProgress"/>
          <xsd:enumeration value="Rejected"/>
          <xsd:enumeration value="Questionable"/>
          <xsd:enumeration value="ApprovedAutomatic"/>
          <xsd:enumeration value="ApprovedManual"/>
          <xsd:enumeration value="On Hold"/>
          <xsd:enumeration value="Needs Review"/>
          <xsd:enumeration value="A Violation"/>
          <xsd:enumeration value="Unpublished Violation"/>
        </xsd:restriction>
      </xsd:simpleType>
    </xsd:element>
    <xsd:element name="AssetStart" ma:index="6" nillable="true" ma:displayName="Asset Begin Date" ma:default="[Today]" ma:internalName="AssetStart" ma:readOnly="false">
      <xsd:simpleType>
        <xsd:restriction base="dms:DateTime"/>
      </xsd:simpleType>
    </xsd:element>
    <xsd:element name="AssetExpire" ma:index="7" nillable="true" ma:displayName="Asset End Date" ma:default="2029-01-01T08:00:00Z" ma:format="DateTime" ma:internalName="AssetExpire" ma:readOnly="false">
      <xsd:simpleType>
        <xsd:restriction base="dms:DateTime"/>
      </xsd:simpleType>
    </xsd:element>
    <xsd:element name="AssetId" ma:index="8" nillable="true" ma:displayName="Asset ID" ma:default="" ma:indexed="true" ma:internalName="AssetId" ma:readOnly="false">
      <xsd:simpleType>
        <xsd:restriction base="dms:Text">
          <xsd:maxLength value="255"/>
        </xsd:restriction>
      </xsd:simpleType>
    </xsd:element>
    <xsd:element name="IsSearchable" ma:index="9" nillable="true" ma:displayName="Asset Searchable?" ma:default="true" ma:internalName="IsSearchable" ma:readOnly="false">
      <xsd:simpleType>
        <xsd:restriction base="dms:Boolean"/>
      </xsd:simpleType>
    </xsd:element>
    <xsd:element name="AssetType" ma:index="10" nillable="true" ma:displayName="Asset Type" ma:default="" ma:internalName="AssetType" ma:readOnly="false">
      <xsd:simpleType>
        <xsd:restriction base="dms:Unknown"/>
      </xsd:simpleType>
    </xsd:element>
    <xsd:element name="APAuthor" ma:index="11" nillable="true" ma:displayName="Author" ma:default="" ma:list="UserInfo" ma:internalName="APAuthor" ma:readOnly="fals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AverageRating" ma:index="12" nillable="true" ma:displayName="Average Rating" ma:internalName="AverageRating" ma:readOnly="false">
      <xsd:simpleType>
        <xsd:restriction base="dms:Text"/>
      </xsd:simpleType>
    </xsd:element>
    <xsd:element name="BlockPublish" ma:index="13" nillable="true" ma:displayName="Block from Publishing?" ma:default="" ma:internalName="BlockPublish" ma:readOnly="false">
      <xsd:simpleType>
        <xsd:restriction base="dms:Boolean"/>
      </xsd:simpleType>
    </xsd:element>
    <xsd:element name="BugNumber" ma:index="14" nillable="true" ma:displayName="Bug Number" ma:default="" ma:internalName="BugNumber" ma:readOnly="false">
      <xsd:simpleType>
        <xsd:restriction base="dms:Text"/>
      </xsd:simpleType>
    </xsd:element>
    <xsd:element name="CampaignTagsTaxHTField0" ma:index="16" nillable="true" ma:taxonomy="true" ma:internalName="CampaignTagsTaxHTField0" ma:taxonomyFieldName="CampaignTags" ma:displayName="Campaigns" ma:readOnly="false" ma:default="" ma:fieldId="{1df42cc3-2301-4f11-a52a-6ead923c29ed}" ma:taxonomyMulti="true" ma:sspId="8f79753a-75d3-41f5-8ca3-40b843941b4f" ma:termSetId="ca0e50d4-faa1-44ce-961e-bb1441c60e66" ma:anchorId="00000000-0000-0000-0000-000000000000" ma:open="false" ma:isKeyword="false">
      <xsd:complexType>
        <xsd:sequence>
          <xsd:element ref="pc:Terms" minOccurs="0" maxOccurs="1"/>
        </xsd:sequence>
      </xsd:complexType>
    </xsd:element>
    <xsd:element name="TPClientViewer" ma:index="17" nillable="true" ma:displayName="Client Viewer" ma:default="" ma:internalName="TPClientViewer">
      <xsd:simpleType>
        <xsd:restriction base="dms:Text"/>
      </xsd:simpleType>
    </xsd:element>
    <xsd:element name="ClipArtFilename" ma:index="18" nillable="true" ma:displayName="Clip Art Name" ma:default="" ma:internalName="ClipArtFilename" ma:readOnly="false">
      <xsd:simpleType>
        <xsd:restriction base="dms:Text"/>
      </xsd:simpleType>
    </xsd:element>
    <xsd:element name="TPCommandLine" ma:index="19" nillable="true" ma:displayName="Command Line" ma:default="" ma:internalName="TPCommandLine">
      <xsd:simpleType>
        <xsd:restriction base="dms:Text"/>
      </xsd:simpleType>
    </xsd:element>
    <xsd:element name="TPComponent" ma:index="20" nillable="true" ma:displayName="Component" ma:default="" ma:internalName="TPComponent">
      <xsd:simpleType>
        <xsd:restriction base="dms:Text"/>
      </xsd:simpleType>
    </xsd:element>
    <xsd:element name="ContentItem" ma:index="21" nillable="true" ma:displayName="Content Item" ma:default="" ma:hidden="true" ma:internalName="ContentItem" ma:readOnly="false">
      <xsd:simpleType>
        <xsd:restriction base="dms:Unknown"/>
      </xsd:simpleType>
    </xsd:element>
    <xsd:element name="CrawlForDependencies" ma:index="23" nillable="true" ma:displayName="Crawl for Dependencies?" ma:default="true" ma:internalName="CrawlForDependencies" ma:readOnly="false">
      <xsd:simpleType>
        <xsd:restriction base="dms:Boolean"/>
      </xsd:simpleType>
    </xsd:element>
    <xsd:element name="CSXHash" ma:index="26" nillable="true" ma:displayName="CSX Hash" ma:default="" ma:indexed="true" ma:internalName="CSXHash" ma:readOnly="false">
      <xsd:simpleType>
        <xsd:restriction base="dms:Text"/>
      </xsd:simpleType>
    </xsd:element>
    <xsd:element name="CSXSubmissionMarket" ma:index="27" nillable="true" ma:displayName="CSX Submission Market" ma:default="" ma:list="{2FBD1B11-2ACE-4FDC-B5A3-635D4ADF6F1B}" ma:internalName="CSXSubmissionMarket" ma:readOnly="false" ma:showField="MarketName" ma:web="4873beb7-5857-4685-be1f-d57550cc96cc">
      <xsd:simpleType>
        <xsd:restriction base="dms:Lookup"/>
      </xsd:simpleType>
    </xsd:element>
    <xsd:element name="CSXUpdate" ma:index="28" nillable="true" ma:displayName="CSX Updated?" ma:default="false" ma:internalName="CSXUpdate" ma:readOnly="false">
      <xsd:simpleType>
        <xsd:restriction base="dms:Boolean"/>
      </xsd:simpleType>
    </xsd:element>
    <xsd:element name="IntlLangReviewDate" ma:index="29" nillable="true" ma:displayName="Date to Complete Intl QA" ma:default="" ma:internalName="IntlLangReviewDate" ma:readOnly="false">
      <xsd:simpleType>
        <xsd:restriction base="dms:DateTime"/>
      </xsd:simpleType>
    </xsd:element>
    <xsd:element name="IsDeleted" ma:index="30" nillable="true" ma:displayName="Deleted?" ma:default="" ma:internalName="IsDeleted" ma:readOnly="false">
      <xsd:simpleType>
        <xsd:restriction base="dms:Boolean"/>
      </xsd:simpleType>
    </xsd:element>
    <xsd:element name="APDescription" ma:index="31" nillable="true" ma:displayName="Description" ma:default="" ma:internalName="APDescription" ma:readOnly="false">
      <xsd:simpleType>
        <xsd:restriction base="dms:Note"/>
      </xsd:simpleType>
    </xsd:element>
    <xsd:element name="DirectSourceMarket" ma:index="32" nillable="true" ma:displayName="Direct Source Market Group" ma:default="" ma:internalName="DirectSourceMarket" ma:readOnly="false">
      <xsd:simpleType>
        <xsd:restriction base="dms:Text"/>
      </xsd:simpleType>
    </xsd:element>
    <xsd:element name="Downloads" ma:index="33" nillable="true" ma:displayName="Downloads" ma:default="0" ma:hidden="true" ma:internalName="Downloads" ma:readOnly="false">
      <xsd:simpleType>
        <xsd:restriction base="dms:Unknown"/>
      </xsd:simpleType>
    </xsd:element>
    <xsd:element name="DSATActionTaken" ma:index="34" nillable="true" ma:displayName="DSAT Action Taken" ma:default="" ma:internalName="DSATActionTaken" ma:readOnly="false">
      <xsd:simpleType>
        <xsd:restriction base="dms:Choice">
          <xsd:enumeration value="Best Bets"/>
          <xsd:enumeration value="Expire"/>
          <xsd:enumeration value="Hide"/>
          <xsd:enumeration value="None"/>
        </xsd:restriction>
      </xsd:simpleType>
    </xsd:element>
    <xsd:element name="APEditor" ma:index="35" nillable="true" ma:displayName="Editor" ma:default="" ma:list="UserInfo" ma:internalName="APEditor" ma:readOnly="fals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ditorialStatus" ma:index="36" nillable="true" ma:displayName="Editorial Status" ma:default="" ma:internalName="EditorialStatus" ma:readOnly="false">
      <xsd:simpleType>
        <xsd:restriction base="dms:Unknown"/>
      </xsd:simpleType>
    </xsd:element>
    <xsd:element name="EditorialTags" ma:index="37" nillable="true" ma:displayName="Editorial Tags" ma:default="" ma:internalName="EditorialTags">
      <xsd:simpleType>
        <xsd:restriction base="dms:Unknown"/>
      </xsd:simpleType>
    </xsd:element>
    <xsd:element name="TPExecutable" ma:index="38" nillable="true" ma:displayName="Executable" ma:default="" ma:internalName="TPExecutable">
      <xsd:simpleType>
        <xsd:restriction base="dms:Text"/>
      </xsd:simpleType>
    </xsd:element>
    <xsd:element name="FeatureTagsTaxHTField0" ma:index="40" nillable="true" ma:taxonomy="true" ma:internalName="FeatureTagsTaxHTField0" ma:taxonomyFieldName="FeatureTags" ma:displayName="Features" ma:readOnly="false" ma:default="" ma:fieldId="{7fc0d542-15c6-4882-a8e3-13bca44403fb}" ma:taxonomyMulti="true" ma:sspId="8f79753a-75d3-41f5-8ca3-40b843941b4f" ma:termSetId="f1ab6845-967d-4854-a0ba-4ec07f0f8113" ma:anchorId="00000000-0000-0000-0000-000000000000" ma:open="false" ma:isKeyword="false">
      <xsd:complexType>
        <xsd:sequence>
          <xsd:element ref="pc:Terms" minOccurs="0" maxOccurs="1"/>
        </xsd:sequence>
      </xsd:complexType>
    </xsd:element>
    <xsd:element name="TPFriendlyName" ma:index="41" nillable="true" ma:displayName="Friendly Name" ma:default="" ma:internalName="TPFriendlyName">
      <xsd:simpleType>
        <xsd:restriction base="dms:Text"/>
      </xsd:simpleType>
    </xsd:element>
    <xsd:element name="FriendlyTitle" ma:index="42" nillable="true" ma:displayName="Friendly Title" ma:default="" ma:description="Shorter title to be used when displaying search results" ma:internalName="FriendlyTitle" ma:readOnly="false">
      <xsd:simpleType>
        <xsd:restriction base="dms:Text"/>
      </xsd:simpleType>
    </xsd:element>
    <xsd:element name="PrimaryImageGen" ma:index="43" nillable="true" ma:displayName="Generate Images?" ma:default="true" ma:internalName="PrimaryImageGen">
      <xsd:simpleType>
        <xsd:restriction base="dms:Boolean"/>
      </xsd:simpleType>
    </xsd:element>
    <xsd:element name="HandoffToMSDN" ma:index="44" nillable="true" ma:displayName="Handoff To MSDN Date" ma:default="" ma:internalName="HandoffToMSDN" ma:readOnly="false">
      <xsd:simpleType>
        <xsd:restriction base="dms:DateTime"/>
      </xsd:simpleType>
    </xsd:element>
    <xsd:element name="InProjectListLookup" ma:index="45" nillable="true" ma:displayName="InProjectListLookup" ma:list="{9E343742-310B-4684-A24C-1D137CB4B230}" ma:internalName="InProjectListLookup" ma:readOnly="true" ma:showField="InProjectList"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TPInstallLocation" ma:index="46" nillable="true" ma:displayName="Install Location" ma:default="" ma:internalName="TPInstallLocation">
      <xsd:simpleType>
        <xsd:restriction base="dms:Text"/>
      </xsd:simpleType>
    </xsd:element>
    <xsd:element name="InternalTagsTaxHTField0" ma:index="48" nillable="true" ma:taxonomy="true" ma:internalName="InternalTagsTaxHTField0" ma:taxonomyFieldName="InternalTags" ma:displayName="Internal Tags" ma:readOnly="false" ma:default="" ma:fieldId="{1490b8a4-2706-41ec-b5e3-73176dccf34e}" ma:taxonomyMulti="true" ma:sspId="8f79753a-75d3-41f5-8ca3-40b843941b4f" ma:termSetId="82b6639e-f7fc-4c18-ad2d-003a6e707765" ma:anchorId="00000000-0000-0000-0000-000000000000" ma:open="false" ma:isKeyword="false">
      <xsd:complexType>
        <xsd:sequence>
          <xsd:element ref="pc:Terms" minOccurs="0" maxOccurs="1"/>
        </xsd:sequence>
      </xsd:complexType>
    </xsd:element>
    <xsd:element name="IntlLangReview" ma:index="49" nillable="true" ma:displayName="Intl Lang QA Review Required?" ma:default="" ma:internalName="IntlLangReview" ma:readOnly="false">
      <xsd:simpleType>
        <xsd:restriction base="dms:Boolean"/>
      </xsd:simpleType>
    </xsd:element>
    <xsd:element name="IntlLangReviewer" ma:index="50" nillable="true" ma:displayName="Intl Lang QA Reviewer" ma:default="" ma:internalName="IntlLangReviewer" ma:readOnly="false">
      <xsd:simpleType>
        <xsd:restriction base="dms:Text"/>
      </xsd:simpleType>
    </xsd:element>
    <xsd:element name="MarketSpecific" ma:index="51" nillable="true" ma:displayName="Is Market Specific?" ma:default="" ma:internalName="MarketSpecific" ma:readOnly="false">
      <xsd:simpleType>
        <xsd:restriction base="dms:Boolean"/>
      </xsd:simpleType>
    </xsd:element>
    <xsd:element name="LastCompleteVersionLookup" ma:index="52" nillable="true" ma:displayName="Last Complete Version Lookup" ma:default="" ma:list="{9E343742-310B-4684-A24C-1D137CB4B230}" ma:internalName="LastCompleteVersionLookup" ma:readOnly="true" ma:showField="LastCompleteVersion"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HandOff" ma:index="53" nillable="true" ma:displayName="Last Hand-off" ma:default="" ma:internalName="LastHandOff" ma:readOnly="false">
      <xsd:simpleType>
        <xsd:restriction base="dms:DateTime"/>
      </xsd:simpleType>
    </xsd:element>
    <xsd:element name="LastModifiedDateTime" ma:index="54" nillable="true" ma:displayName="Last Modified Date" ma:default="" ma:internalName="LastModifiedDateTime" ma:readOnly="false">
      <xsd:simpleType>
        <xsd:restriction base="dms:DateTime"/>
      </xsd:simpleType>
    </xsd:element>
    <xsd:element name="LastPreviewErrorLookup" ma:index="55" nillable="true" ma:displayName="Last Preview Attempt Error" ma:default="" ma:list="{9E343742-310B-4684-A24C-1D137CB4B230}" ma:internalName="LastPreviewErrorLookup" ma:readOnly="true" ma:showField="LastPreviewError"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ResultLookup" ma:index="56" nillable="true" ma:displayName="Last Preview Attempt Result" ma:default="" ma:list="{9E343742-310B-4684-A24C-1D137CB4B230}" ma:internalName="LastPreviewResultLookup" ma:readOnly="true" ma:showField="LastPreviewResult"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AttemptDateLookup" ma:index="57" nillable="true" ma:displayName="Last Preview Attempted On" ma:default="" ma:list="{9E343742-310B-4684-A24C-1D137CB4B230}" ma:internalName="LastPreviewAttemptDateLookup" ma:readOnly="true" ma:showField="LastPreviewAttemptDat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edByLookup" ma:index="58" nillable="true" ma:displayName="Last Previewed By" ma:default="" ma:list="{9E343742-310B-4684-A24C-1D137CB4B230}" ma:internalName="LastPreviewedByLookup" ma:readOnly="true" ma:showField="LastPreviewedBy"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TimeLookup" ma:index="59" nillable="true" ma:displayName="Last Previewed Date" ma:default="" ma:list="{9E343742-310B-4684-A24C-1D137CB4B230}" ma:internalName="LastPreviewTimeLookup" ma:readOnly="true" ma:showField="LastPreviewTim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VersionLookup" ma:index="60" nillable="true" ma:displayName="Last Previewed Version" ma:default="" ma:list="{9E343742-310B-4684-A24C-1D137CB4B230}" ma:internalName="LastPreviewVersionLookup" ma:readOnly="true" ma:showField="LastPreviewVersion"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ErrorLookup" ma:index="61" nillable="true" ma:displayName="Last Publish Attempt Error" ma:default="" ma:list="{9E343742-310B-4684-A24C-1D137CB4B230}" ma:internalName="LastPublishErrorLookup" ma:readOnly="true" ma:showField="LastPublishError"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ResultLookup" ma:index="62" nillable="true" ma:displayName="Last Publish Attempt Result" ma:default="" ma:list="{9E343742-310B-4684-A24C-1D137CB4B230}" ma:internalName="LastPublishResultLookup" ma:readOnly="true" ma:showField="LastPublishResult"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AttemptDateLookup" ma:index="63" nillable="true" ma:displayName="Last Publish Attempted On" ma:default="" ma:list="{9E343742-310B-4684-A24C-1D137CB4B230}" ma:internalName="LastPublishAttemptDateLookup" ma:readOnly="true" ma:showField="LastPublishAttemptDat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edByLookup" ma:index="64" nillable="true" ma:displayName="Last Published By" ma:default="" ma:list="{9E343742-310B-4684-A24C-1D137CB4B230}" ma:internalName="LastPublishedByLookup" ma:readOnly="true" ma:showField="LastPublishedBy"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TimeLookup" ma:index="65" nillable="true" ma:displayName="Last Published Date" ma:default="" ma:list="{9E343742-310B-4684-A24C-1D137CB4B230}" ma:internalName="LastPublishTimeLookup" ma:readOnly="true" ma:showField="LastPublishTim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VersionLookup" ma:index="66" nillable="true" ma:displayName="Last Published Version" ma:default="" ma:list="{9E343742-310B-4684-A24C-1D137CB4B230}" ma:internalName="LastPublishVersionLookup" ma:readOnly="true" ma:showField="LastPublishVersion"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TPLaunchHelpLinkType" ma:index="67" nillable="true" ma:displayName="Launch Help Link Type" ma:default="Template" ma:internalName="TPLaunchHelpLinkType">
      <xsd:simpleType>
        <xsd:restriction base="dms:Choice">
          <xsd:enumeration value="Template"/>
          <xsd:enumeration value="Training"/>
          <xsd:enumeration value="URL"/>
          <xsd:enumeration value="None"/>
        </xsd:restriction>
      </xsd:simpleType>
    </xsd:element>
    <xsd:element name="LegacyData" ma:index="68" nillable="true" ma:displayName="Legacy Data" ma:default="" ma:internalName="LegacyData" ma:readOnly="false">
      <xsd:simpleType>
        <xsd:restriction base="dms:Note"/>
      </xsd:simpleType>
    </xsd:element>
    <xsd:element name="TPLaunchHelpLink" ma:index="69" nillable="true" ma:displayName="Link to Launch Help Topic" ma:default="" ma:internalName="TPLaunchHelpLink">
      <xsd:simpleType>
        <xsd:restriction base="dms:Text"/>
      </xsd:simpleType>
    </xsd:element>
    <xsd:element name="LocComments" ma:index="70" nillable="true" ma:displayName="Loc Approval Comments" ma:default="" ma:internalName="LocComments" ma:readOnly="false">
      <xsd:simpleType>
        <xsd:restriction base="dms:Note"/>
      </xsd:simpleType>
    </xsd:element>
    <xsd:element name="LocLastLocAttemptVersionLookup" ma:index="71" nillable="true" ma:displayName="Loc Last Loc Attempt Version" ma:default="" ma:list="{7DD1DCEC-E449-43D3-891F-7DC62F62AD21}" ma:internalName="LocLastLocAttemptVersionLookup" ma:readOnly="false" ma:showField="LastLocAttemptVersion" ma:web="4873beb7-5857-4685-be1f-d57550cc96cc">
      <xsd:simpleType>
        <xsd:restriction base="dms:Lookup"/>
      </xsd:simpleType>
    </xsd:element>
    <xsd:element name="LocLastLocAttemptVersionTypeLookup" ma:index="72" nillable="true" ma:displayName="Loc Last Loc Attempt Version Type" ma:default="" ma:list="{7DD1DCEC-E449-43D3-891F-7DC62F62AD21}" ma:internalName="LocLastLocAttemptVersionTypeLookup" ma:readOnly="true" ma:showField="LastLocAttemptVersionType" ma:web="4873beb7-5857-4685-be1f-d57550cc96cc">
      <xsd:simpleType>
        <xsd:restriction base="dms:Lookup"/>
      </xsd:simpleType>
    </xsd:element>
    <xsd:element name="LocManualTestRequired" ma:index="73" nillable="true" ma:displayName="Loc Manual Test Required" ma:default="" ma:internalName="LocManualTestRequired" ma:readOnly="false">
      <xsd:simpleType>
        <xsd:restriction base="dms:Boolean"/>
      </xsd:simpleType>
    </xsd:element>
    <xsd:element name="LocMarketGroupTiers2" ma:index="74" nillable="true" ma:displayName="Loc Market Group Tiers" ma:internalName="LocMarketGroupTiers2" ma:readOnly="false">
      <xsd:simpleType>
        <xsd:restriction base="dms:Unknown"/>
      </xsd:simpleType>
    </xsd:element>
    <xsd:element name="LocNewPublishedVersionLookup" ma:index="75" nillable="true" ma:displayName="Loc New Published Version Lookup" ma:default="" ma:list="{7DD1DCEC-E449-43D3-891F-7DC62F62AD21}" ma:internalName="LocNewPublishedVersionLookup" ma:readOnly="true" ma:showField="NewPublishedVersion" ma:web="4873beb7-5857-4685-be1f-d57550cc96cc">
      <xsd:simpleType>
        <xsd:restriction base="dms:Lookup"/>
      </xsd:simpleType>
    </xsd:element>
    <xsd:element name="LocOverallHandbackStatusLookup" ma:index="76" nillable="true" ma:displayName="Loc Overall Handback Status" ma:default="" ma:list="{7DD1DCEC-E449-43D3-891F-7DC62F62AD21}" ma:internalName="LocOverallHandbackStatusLookup" ma:readOnly="true" ma:showField="OverallHandbackStatus" ma:web="4873beb7-5857-4685-be1f-d57550cc96cc">
      <xsd:simpleType>
        <xsd:restriction base="dms:Lookup"/>
      </xsd:simpleType>
    </xsd:element>
    <xsd:element name="LocOverallLocStatusLookup" ma:index="77" nillable="true" ma:displayName="Loc Overall Localize Status" ma:default="" ma:list="{7DD1DCEC-E449-43D3-891F-7DC62F62AD21}" ma:internalName="LocOverallLocStatusLookup" ma:readOnly="true" ma:showField="OverallLocStatus" ma:web="4873beb7-5857-4685-be1f-d57550cc96cc">
      <xsd:simpleType>
        <xsd:restriction base="dms:Lookup"/>
      </xsd:simpleType>
    </xsd:element>
    <xsd:element name="LocOverallPreviewStatusLookup" ma:index="78" nillable="true" ma:displayName="Loc Overall Preview Status" ma:default="" ma:list="{7DD1DCEC-E449-43D3-891F-7DC62F62AD21}" ma:internalName="LocOverallPreviewStatusLookup" ma:readOnly="true" ma:showField="OverallPreviewStatus" ma:web="4873beb7-5857-4685-be1f-d57550cc96cc">
      <xsd:simpleType>
        <xsd:restriction base="dms:Lookup"/>
      </xsd:simpleType>
    </xsd:element>
    <xsd:element name="LocOverallPublishStatusLookup" ma:index="79" nillable="true" ma:displayName="Loc Overall Publish Status" ma:default="" ma:list="{7DD1DCEC-E449-43D3-891F-7DC62F62AD21}" ma:internalName="LocOverallPublishStatusLookup" ma:readOnly="true" ma:showField="OverallPublishStatus" ma:web="4873beb7-5857-4685-be1f-d57550cc96cc">
      <xsd:simpleType>
        <xsd:restriction base="dms:Lookup"/>
      </xsd:simpleType>
    </xsd:element>
    <xsd:element name="IntlLocPriority" ma:index="80" nillable="true" ma:displayName="Loc Priority" ma:default="" ma:internalName="IntlLocPriority" ma:readOnly="false">
      <xsd:simpleType>
        <xsd:restriction base="dms:Unknown"/>
      </xsd:simpleType>
    </xsd:element>
    <xsd:element name="LocProcessedForHandoffsLookup" ma:index="81" nillable="true" ma:displayName="Loc Processed For Handoffs" ma:default="" ma:list="{7DD1DCEC-E449-43D3-891F-7DC62F62AD21}" ma:internalName="LocProcessedForHandoffsLookup" ma:readOnly="true" ma:showField="ProcessedForHandoffs" ma:web="4873beb7-5857-4685-be1f-d57550cc96cc">
      <xsd:simpleType>
        <xsd:restriction base="dms:Lookup"/>
      </xsd:simpleType>
    </xsd:element>
    <xsd:element name="LocProcessedForMarketsLookup" ma:index="82" nillable="true" ma:displayName="Loc Processed For Markets" ma:default="" ma:list="{7DD1DCEC-E449-43D3-891F-7DC62F62AD21}" ma:internalName="LocProcessedForMarketsLookup" ma:readOnly="true" ma:showField="ProcessedForMarkets" ma:web="4873beb7-5857-4685-be1f-d57550cc96cc">
      <xsd:simpleType>
        <xsd:restriction base="dms:Lookup"/>
      </xsd:simpleType>
    </xsd:element>
    <xsd:element name="LocPublishedDependentAssetsLookup" ma:index="83" nillable="true" ma:displayName="Loc Published Dependent Assets" ma:default="" ma:list="{7DD1DCEC-E449-43D3-891F-7DC62F62AD21}" ma:internalName="LocPublishedDependentAssetsLookup" ma:readOnly="true" ma:showField="PublishedDependentAssets" ma:web="4873beb7-5857-4685-be1f-d57550cc96cc">
      <xsd:simpleType>
        <xsd:restriction base="dms:Lookup"/>
      </xsd:simpleType>
    </xsd:element>
    <xsd:element name="LocPublishedLinkedAssetsLookup" ma:index="84" nillable="true" ma:displayName="Loc Published Linked Assets" ma:default="" ma:list="{7DD1DCEC-E449-43D3-891F-7DC62F62AD21}" ma:internalName="LocPublishedLinkedAssetsLookup" ma:readOnly="true" ma:showField="PublishedLinkedAssets" ma:web="4873beb7-5857-4685-be1f-d57550cc96cc">
      <xsd:simpleType>
        <xsd:restriction base="dms:Lookup"/>
      </xsd:simpleType>
    </xsd:element>
    <xsd:element name="LocRecommendedHandoff" ma:index="85" nillable="true" ma:displayName="Loc Recommended Handoff" ma:default="" ma:indexed="true" ma:internalName="LocRecommendedHandoff" ma:readOnly="false">
      <xsd:simpleType>
        <xsd:restriction base="dms:Text"/>
      </xsd:simpleType>
    </xsd:element>
    <xsd:element name="LocalizationTagsTaxHTField0" ma:index="87" nillable="true" ma:taxonomy="true" ma:internalName="LocalizationTagsTaxHTField0" ma:taxonomyFieldName="LocalizationTags" ma:displayName="Localization Tags" ma:readOnly="false" ma:default="" ma:fieldId="{00f02cb3-2c7c-424a-9c61-10e9b6878429}" ma:taxonomyMulti="true" ma:sspId="8f79753a-75d3-41f5-8ca3-40b843941b4f" ma:termSetId="5b7703a5-8e8b-4b58-8b31-1cea35331da3" ma:anchorId="00000000-0000-0000-0000-000000000000" ma:open="false" ma:isKeyword="false">
      <xsd:complexType>
        <xsd:sequence>
          <xsd:element ref="pc:Terms" minOccurs="0" maxOccurs="1"/>
        </xsd:sequence>
      </xsd:complexType>
    </xsd:element>
    <xsd:element name="MachineTranslated" ma:index="88" nillable="true" ma:displayName="Machine Translated" ma:default="" ma:internalName="MachineTranslated" ma:readOnly="false">
      <xsd:simpleType>
        <xsd:restriction base="dms:Boolean"/>
      </xsd:simpleType>
    </xsd:element>
    <xsd:element name="Manager" ma:index="89" nillable="true" ma:displayName="Manager" ma:hidden="true" ma:internalName="Manager" ma:readOnly="false">
      <xsd:simpleType>
        <xsd:restriction base="dms:Text"/>
      </xsd:simpleType>
    </xsd:element>
    <xsd:element name="Markets" ma:index="90" nillable="true" ma:displayName="Markets" ma:default="" ma:description="Leave blank to show in all markets" ma:list="{2FBD1B11-2ACE-4FDC-B5A3-635D4ADF6F1B}" ma:internalName="Markets" ma:readOnly="false" ma:showField="MarketNam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Milestone" ma:index="91" nillable="true" ma:displayName="Milestone" ma:default="" ma:internalName="Milestone" ma:readOnly="false">
      <xsd:simpleType>
        <xsd:restriction base="dms:Unknown"/>
      </xsd:simpleType>
    </xsd:element>
    <xsd:element name="TPNamespace" ma:index="94" nillable="true" ma:displayName="Namespace" ma:default="" ma:internalName="TPNamespace">
      <xsd:simpleType>
        <xsd:restriction base="dms:Text"/>
      </xsd:simpleType>
    </xsd:element>
    <xsd:element name="NumericId" ma:index="95" nillable="true" ma:displayName="Numeric ID" ma:default="" ma:indexed="true" ma:internalName="NumericId" ma:readOnly="false">
      <xsd:simpleType>
        <xsd:restriction base="dms:Number"/>
      </xsd:simpleType>
    </xsd:element>
    <xsd:element name="NumOfRatingsLookup" ma:index="96" nillable="true" ma:displayName="NumOfRatings" ma:default="" ma:list="{9E343742-310B-4684-A24C-1D137CB4B230}" ma:internalName="NumOfRatingsLookup" ma:readOnly="true" ma:showField="NumOfRatings"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OOCacheId" ma:index="97" nillable="true" ma:displayName="OOCacheId" ma:internalName="OOCacheId" ma:readOnly="false">
      <xsd:simpleType>
        <xsd:restriction base="dms:Text"/>
      </xsd:simpleType>
    </xsd:element>
    <xsd:element name="OpenTemplate" ma:index="98" nillable="true" ma:displayName="Open Template" ma:default="true" ma:internalName="OpenTemplate">
      <xsd:simpleType>
        <xsd:restriction base="dms:Boolean"/>
      </xsd:simpleType>
    </xsd:element>
    <xsd:element name="OriginAsset" ma:index="99" nillable="true" ma:displayName="Origin Asset" ma:default="" ma:internalName="OriginAsset" ma:readOnly="false">
      <xsd:simpleType>
        <xsd:restriction base="dms:Text"/>
      </xsd:simpleType>
    </xsd:element>
    <xsd:element name="OriginalRelease" ma:index="100" nillable="true" ma:displayName="Original Release" ma:default="15" ma:internalName="OriginalRelease" ma:readOnly="false">
      <xsd:simpleType>
        <xsd:restriction base="dms:Choice">
          <xsd:enumeration value="14"/>
          <xsd:enumeration value="15"/>
          <xsd:enumeration value="16"/>
        </xsd:restriction>
      </xsd:simpleType>
    </xsd:element>
    <xsd:element name="OriginalSourceMarket" ma:index="101" nillable="true" ma:displayName="Original Source Market Group" ma:default="" ma:internalName="OriginalSourceMarket" ma:readOnly="false">
      <xsd:simpleType>
        <xsd:restriction base="dms:Text"/>
      </xsd:simpleType>
    </xsd:element>
    <xsd:element name="OutputCachingOn" ma:index="102" nillable="true" ma:displayName="Output Caching" ma:default="true" ma:hidden="true" ma:internalName="OutputCachingOn" ma:readOnly="false">
      <xsd:simpleType>
        <xsd:restriction base="dms:Boolean"/>
      </xsd:simpleType>
    </xsd:element>
    <xsd:element name="ParentAssetId" ma:index="103" nillable="true" ma:displayName="Parent Asset Id" ma:default="" ma:internalName="ParentAssetId" ma:readOnly="false">
      <xsd:simpleType>
        <xsd:restriction base="dms:Text"/>
      </xsd:simpleType>
    </xsd:element>
    <xsd:element name="PlannedPubDate" ma:index="104" nillable="true" ma:displayName="Planned Publish Date" ma:default="" ma:indexed="true" ma:internalName="PlannedPubDate" ma:readOnly="false">
      <xsd:simpleType>
        <xsd:restriction base="dms:DateTime"/>
      </xsd:simpleType>
    </xsd:element>
    <xsd:element name="PolicheckWords" ma:index="105" nillable="true" ma:displayName="Policheck Words" ma:default="" ma:internalName="PolicheckWords" ma:readOnly="false">
      <xsd:simpleType>
        <xsd:restriction base="dms:Text"/>
      </xsd:simpleType>
    </xsd:element>
    <xsd:element name="BusinessGroup" ma:index="106" nillable="true" ma:displayName="Product Division Owner" ma:default="" ma:internalName="BusinessGroup" ma:readOnly="false">
      <xsd:simpleType>
        <xsd:restriction base="dms:Unknown"/>
      </xsd:simpleType>
    </xsd:element>
    <xsd:element name="UAProjectedTotalWords" ma:index="107" nillable="true" ma:displayName="Projected Word Count" ma:default="" ma:internalName="UAProjectedTotalWords" ma:readOnly="false">
      <xsd:simpleType>
        <xsd:restriction base="dms:Unknown"/>
      </xsd:simpleType>
    </xsd:element>
    <xsd:element name="Provider" ma:index="108" nillable="true" ma:displayName="Provider" ma:default="" ma:internalName="Provider" ma:readOnly="false">
      <xsd:simpleType>
        <xsd:restriction base="dms:Unknown"/>
      </xsd:simpleType>
    </xsd:element>
    <xsd:element name="Providers" ma:index="109" nillable="true" ma:displayName="Providers" ma:default="" ma:internalName="Providers">
      <xsd:simpleType>
        <xsd:restriction base="dms:Unknown"/>
      </xsd:simpleType>
    </xsd:element>
    <xsd:element name="PublishStatusLookup" ma:index="110" nillable="true" ma:displayName="Publish Status" ma:default="" ma:list="{9E343742-310B-4684-A24C-1D137CB4B230}" ma:internalName="PublishStatusLookup" ma:readOnly="false" ma:showField="PublishStatus"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PublishTargets" ma:index="111" nillable="true" ma:displayName="Publish Target" ma:default="OfficeOnlineVNext" ma:internalName="PublishTargets" ma:readOnly="false">
      <xsd:simpleType>
        <xsd:restriction base="dms:Unknown"/>
      </xsd:simpleType>
    </xsd:element>
    <xsd:element name="RecommendationsModifier" ma:index="112" nillable="true" ma:displayName="Recommendations Modifier" ma:default="" ma:internalName="RecommendationsModifier" ma:readOnly="false">
      <xsd:simpleType>
        <xsd:restriction base="dms:Number"/>
      </xsd:simpleType>
    </xsd:element>
    <xsd:element name="ArtSampleDocs" ma:index="113" nillable="true" ma:displayName="Sample Docs" ma:default="" ma:hidden="true" ma:internalName="ArtSampleDocs" ma:readOnly="false">
      <xsd:simpleType>
        <xsd:restriction base="dms:Text"/>
      </xsd:simpleType>
    </xsd:element>
    <xsd:element name="ScenarioTagsTaxHTField0" ma:index="115" nillable="true" ma:taxonomy="true" ma:internalName="ScenarioTagsTaxHTField0" ma:taxonomyFieldName="ScenarioTags" ma:displayName="Scenarios" ma:readOnly="false" ma:default="" ma:fieldId="{93aef74d-6c78-4815-8310-51477dceeccc}" ma:taxonomyMulti="true" ma:sspId="8f79753a-75d3-41f5-8ca3-40b843941b4f" ma:termSetId="4b7d5f16-e2f2-4fc0-bab3-6e8b931e57d6" ma:anchorId="00000000-0000-0000-0000-000000000000" ma:open="false" ma:isKeyword="false">
      <xsd:complexType>
        <xsd:sequence>
          <xsd:element ref="pc:Terms" minOccurs="0" maxOccurs="1"/>
        </xsd:sequence>
      </xsd:complexType>
    </xsd:element>
    <xsd:element name="ShowIn" ma:index="117" nillable="true" ma:displayName="Show In" ma:default="Show everywhere" ma:internalName="ShowIn" ma:readOnly="false">
      <xsd:simpleType>
        <xsd:restriction base="dms:Choice">
          <xsd:enumeration value="Hide on web"/>
          <xsd:enumeration value="On Web no search"/>
          <xsd:enumeration value="Show everywhere"/>
          <xsd:enumeration value="Special use only"/>
        </xsd:restriction>
      </xsd:simpleType>
    </xsd:element>
    <xsd:element name="SourceTitle" ma:index="118" nillable="true" ma:displayName="Source Title" ma:default="" ma:indexed="true" ma:internalName="SourceTitle" ma:readOnly="false">
      <xsd:simpleType>
        <xsd:restriction base="dms:Text"/>
      </xsd:simpleType>
    </xsd:element>
    <xsd:element name="CSXSubmissionDate" ma:index="119" nillable="true" ma:displayName="Submission Date" ma:default="" ma:internalName="CSXSubmissionDate" ma:readOnly="false">
      <xsd:simpleType>
        <xsd:restriction base="dms:DateTime"/>
      </xsd:simpleType>
    </xsd:element>
    <xsd:element name="SubmitterId" ma:index="120" nillable="true" ma:displayName="Submitter ID" ma:default="" ma:internalName="SubmitterId" ma:readOnly="false">
      <xsd:simpleType>
        <xsd:restriction base="dms:Text"/>
      </xsd:simpleType>
    </xsd:element>
    <xsd:element name="TaxCatchAll" ma:index="121" nillable="true" ma:displayName="Taxonomy Catch All Column" ma:hidden="true" ma:list="{530f955b-6704-4601-bd83-f81d87f1e440}" ma:internalName="TaxCatchAll" ma:showField="CatchAllData"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TaxCatchAllLabel" ma:index="122" nillable="true" ma:displayName="Taxonomy Catch All Column1" ma:hidden="true" ma:list="{530f955b-6704-4601-bd83-f81d87f1e440}" ma:internalName="TaxCatchAllLabel" ma:readOnly="true" ma:showField="CatchAllDataLabel"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TemplateStatus" ma:index="123" nillable="true" ma:displayName="Template Status" ma:default="" ma:internalName="TemplateStatus">
      <xsd:simpleType>
        <xsd:restriction base="dms:Unknown"/>
      </xsd:simpleType>
    </xsd:element>
    <xsd:element name="TemplateTemplateType" ma:index="124" nillable="true" ma:displayName="Template Type" ma:default="" ma:internalName="TemplateTemplateType">
      <xsd:simpleType>
        <xsd:restriction base="dms:Unknown"/>
      </xsd:simpleType>
    </xsd:element>
    <xsd:element name="ThumbnailAssetId" ma:index="125" nillable="true" ma:displayName="Thumbnail Image Asset" ma:default="" ma:internalName="ThumbnailAssetId" ma:readOnly="false">
      <xsd:simpleType>
        <xsd:restriction base="dms:Text"/>
      </xsd:simpleType>
    </xsd:element>
    <xsd:element name="TimesCloned" ma:index="126" nillable="true" ma:displayName="Times Cloned" ma:default="" ma:internalName="TimesCloned" ma:readOnly="false">
      <xsd:simpleType>
        <xsd:restriction base="dms:Number"/>
      </xsd:simpleType>
    </xsd:element>
    <xsd:element name="TrustLevel" ma:index="128" nillable="true" ma:displayName="Trust Level" ma:default="1 Microsoft Managed Content" ma:internalName="TrustLevel" ma:readOnly="false">
      <xsd:simpleType>
        <xsd:restriction base="dms:Unknown"/>
      </xsd:simpleType>
    </xsd:element>
    <xsd:element name="UALocComments" ma:index="129" nillable="true" ma:displayName="UA Loc Comments" ma:default="" ma:internalName="UALocComments" ma:readOnly="false">
      <xsd:simpleType>
        <xsd:restriction base="dms:Note"/>
      </xsd:simpleType>
    </xsd:element>
    <xsd:element name="UALocRecommendation" ma:index="130" nillable="true" ma:displayName="UA Loc Recommendation" ma:default="Localize" ma:internalName="UALocRecommendation" ma:readOnly="false">
      <xsd:simpleType>
        <xsd:restriction base="dms:Choice">
          <xsd:enumeration value="Localize"/>
          <xsd:enumeration value="Never Localize"/>
          <xsd:enumeration value="Priority Localize"/>
        </xsd:restriction>
      </xsd:simpleType>
    </xsd:element>
    <xsd:element name="UANotes" ma:index="131" nillable="true" ma:displayName="UA Notes" ma:default="" ma:internalName="UANotes" ma:readOnly="false">
      <xsd:simpleType>
        <xsd:restriction base="dms:Note"/>
      </xsd:simpleType>
    </xsd:element>
    <xsd:element name="TPAppVersion" ma:index="132" nillable="true" ma:displayName="Version" ma:default="" ma:internalName="TPAppVersion">
      <xsd:simpleType>
        <xsd:restriction base="dms:Text"/>
      </xsd:simpleType>
    </xsd:element>
    <xsd:element name="VoteCount" ma:index="133" nillable="true" ma:displayName="Vote Count" ma:default="" ma:internalName="VoteCount" ma:readOnly="fals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2" ma:displayName="Content Type"/>
        <xsd:element ref="dc:title" minOccurs="0" maxOccurs="1" ma:index="127"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7CCCEA7-1327-49DD-AC35-4264F7CCB5D7}">
  <ds:schemaRefs>
    <ds:schemaRef ds:uri="http://schemas.microsoft.com/office/2006/metadata/properties"/>
    <ds:schemaRef ds:uri="http://schemas.microsoft.com/office/infopath/2007/PartnerControls"/>
    <ds:schemaRef ds:uri="4873beb7-5857-4685-be1f-d57550cc96cc"/>
  </ds:schemaRefs>
</ds:datastoreItem>
</file>

<file path=customXml/itemProps2.xml><?xml version="1.0" encoding="utf-8"?>
<ds:datastoreItem xmlns:ds="http://schemas.openxmlformats.org/officeDocument/2006/customXml" ds:itemID="{0ED8FEBD-5ABD-4CF4-8A24-EAAA08BD5718}">
  <ds:schemaRefs>
    <ds:schemaRef ds:uri="http://schemas.microsoft.com/sharepoint/v3/contenttype/forms"/>
  </ds:schemaRefs>
</ds:datastoreItem>
</file>

<file path=customXml/itemProps3.xml><?xml version="1.0" encoding="utf-8"?>
<ds:datastoreItem xmlns:ds="http://schemas.openxmlformats.org/officeDocument/2006/customXml" ds:itemID="{095EAC7E-3670-4A33-88E9-089AAE82E06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873beb7-5857-4685-be1f-d57550cc96c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Organizational chart (gray, green, widescreen)</Template>
  <TotalTime>6</TotalTime>
  <Words>508</Words>
  <Application>Microsoft Office PowerPoint</Application>
  <PresentationFormat>Widescreen</PresentationFormat>
  <Paragraphs>153</Paragraphs>
  <Slides>14</Slides>
  <Notes>0</Notes>
  <HiddenSlides>0</HiddenSlides>
  <MMClips>0</MMClips>
  <ScaleCrop>false</ScaleCrop>
  <HeadingPairs>
    <vt:vector size="6" baseType="variant">
      <vt:variant>
        <vt:lpstr>Fonts Used</vt:lpstr>
      </vt:variant>
      <vt:variant>
        <vt:i4>12</vt:i4>
      </vt:variant>
      <vt:variant>
        <vt:lpstr>Theme</vt:lpstr>
      </vt:variant>
      <vt:variant>
        <vt:i4>14</vt:i4>
      </vt:variant>
      <vt:variant>
        <vt:lpstr>Slide Titles</vt:lpstr>
      </vt:variant>
      <vt:variant>
        <vt:i4>14</vt:i4>
      </vt:variant>
    </vt:vector>
  </HeadingPairs>
  <TitlesOfParts>
    <vt:vector size="40" baseType="lpstr">
      <vt:lpstr>Arial</vt:lpstr>
      <vt:lpstr>Book Antiqua</vt:lpstr>
      <vt:lpstr>Candara</vt:lpstr>
      <vt:lpstr>Century Gothic</vt:lpstr>
      <vt:lpstr>Century Schoolbook</vt:lpstr>
      <vt:lpstr>Consolas</vt:lpstr>
      <vt:lpstr>Corbel</vt:lpstr>
      <vt:lpstr>Euphemia</vt:lpstr>
      <vt:lpstr>Franklin Gothic Medium</vt:lpstr>
      <vt:lpstr>Georgia</vt:lpstr>
      <vt:lpstr>Gill Sans MT</vt:lpstr>
      <vt:lpstr>Microsoft Sans Serif</vt:lpstr>
      <vt:lpstr>Parallax</vt:lpstr>
      <vt:lpstr>Custom Design</vt:lpstr>
      <vt:lpstr>Digital Blue Tunnel 16x9</vt:lpstr>
      <vt:lpstr>Earthtones 16x9</vt:lpstr>
      <vt:lpstr>Marketing 16x9</vt:lpstr>
      <vt:lpstr>Ocean 16x9</vt:lpstr>
      <vt:lpstr>Ocean Waves 16x9</vt:lpstr>
      <vt:lpstr>Striped Border 16x9</vt:lpstr>
      <vt:lpstr>World Presentation 16x9</vt:lpstr>
      <vt:lpstr>Brushed Metal 16x9</vt:lpstr>
      <vt:lpstr>Books Classic 16x9</vt:lpstr>
      <vt:lpstr>CITY SKETCH 16X9</vt:lpstr>
      <vt:lpstr>Tech Computer 16x9</vt:lpstr>
      <vt:lpstr>Medical Design 16x9</vt:lpstr>
      <vt:lpstr>Organization Chart SmartArt</vt:lpstr>
      <vt:lpstr>BASIC CHEVRON PROCESS SMARTART</vt:lpstr>
      <vt:lpstr>Two Content Layout with SmartArt</vt:lpstr>
      <vt:lpstr>Title and Content Layout with SmartArt</vt:lpstr>
      <vt:lpstr>Two Content Layout with SmartArt</vt:lpstr>
      <vt:lpstr>Two content layout with SmartArt</vt:lpstr>
      <vt:lpstr>Two Content Layout with SmartArt</vt:lpstr>
      <vt:lpstr>Title and Content Layout with SmartArt</vt:lpstr>
      <vt:lpstr>EXAMPLES OF CLASSICAL WORKS </vt:lpstr>
      <vt:lpstr>Two Content Layout with SmartArt</vt:lpstr>
      <vt:lpstr>Two Content Layout with SmartArt</vt:lpstr>
      <vt:lpstr>Two Content Layout with SmartArt</vt:lpstr>
      <vt:lpstr>Two Content Layout with SmartArt</vt:lpstr>
      <vt:lpstr>Two Content Layout  with SmartArt</vt:lpstr>
    </vt:vector>
  </TitlesOfParts>
  <Company>HP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Organization Chart SmartArt</dc:title>
  <dc:creator>Bryon Smedley</dc:creator>
  <cp:lastModifiedBy>Bryon Smedley</cp:lastModifiedBy>
  <cp:revision>1</cp:revision>
  <dcterms:created xsi:type="dcterms:W3CDTF">2024-04-17T13:47:08Z</dcterms:created>
  <dcterms:modified xsi:type="dcterms:W3CDTF">2024-04-17T13:54:03Z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nternalTags">
    <vt:lpwstr/>
  </property>
  <property fmtid="{D5CDD505-2E9C-101B-9397-08002B2CF9AE}" pid="3" name="ContentTypeId">
    <vt:lpwstr>0x0101006EDDDB5EE6D98C44930B742096920B300400F5B6D36B3EF94B4E9A635CDF2A18F5B8</vt:lpwstr>
  </property>
  <property fmtid="{D5CDD505-2E9C-101B-9397-08002B2CF9AE}" pid="4" name="FeatureTags">
    <vt:lpwstr/>
  </property>
  <property fmtid="{D5CDD505-2E9C-101B-9397-08002B2CF9AE}" pid="5" name="LocalizationTags">
    <vt:lpwstr/>
  </property>
  <property fmtid="{D5CDD505-2E9C-101B-9397-08002B2CF9AE}" pid="6" name="ScenarioTags">
    <vt:lpwstr/>
  </property>
  <property fmtid="{D5CDD505-2E9C-101B-9397-08002B2CF9AE}" pid="7" name="CampaignTags">
    <vt:lpwstr/>
  </property>
</Properties>
</file>